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tags/tag12.xml" ContentType="application/vnd.openxmlformats-officedocument.presentationml.tags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40" r:id="rId1"/>
  </p:sldMasterIdLst>
  <p:notesMasterIdLst>
    <p:notesMasterId r:id="rId26"/>
  </p:notesMasterIdLst>
  <p:handoutMasterIdLst>
    <p:handoutMasterId r:id="rId27"/>
  </p:handoutMasterIdLst>
  <p:sldIdLst>
    <p:sldId id="3199" r:id="rId2"/>
    <p:sldId id="3190" r:id="rId3"/>
    <p:sldId id="3198" r:id="rId4"/>
    <p:sldId id="3200" r:id="rId5"/>
    <p:sldId id="3201" r:id="rId6"/>
    <p:sldId id="3202" r:id="rId7"/>
    <p:sldId id="3203" r:id="rId8"/>
    <p:sldId id="3204" r:id="rId9"/>
    <p:sldId id="3205" r:id="rId10"/>
    <p:sldId id="3206" r:id="rId11"/>
    <p:sldId id="3207" r:id="rId12"/>
    <p:sldId id="3208" r:id="rId13"/>
    <p:sldId id="3209" r:id="rId14"/>
    <p:sldId id="3210" r:id="rId15"/>
    <p:sldId id="3211" r:id="rId16"/>
    <p:sldId id="3212" r:id="rId17"/>
    <p:sldId id="3213" r:id="rId18"/>
    <p:sldId id="3215" r:id="rId19"/>
    <p:sldId id="3214" r:id="rId20"/>
    <p:sldId id="3216" r:id="rId21"/>
    <p:sldId id="3217" r:id="rId22"/>
    <p:sldId id="3218" r:id="rId23"/>
    <p:sldId id="3219" r:id="rId24"/>
    <p:sldId id="3197" r:id="rId25"/>
  </p:sldIdLst>
  <p:sldSz cx="12858750" cy="7232650"/>
  <p:notesSz cx="6858000" cy="9144000"/>
  <p:custDataLst>
    <p:tags r:id="rId28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639763" indent="-182563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1282700" indent="-3683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925638" indent="-554038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2568575" indent="-73977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78" userDrawn="1">
          <p15:clr>
            <a:srgbClr val="A4A3A4"/>
          </p15:clr>
        </p15:guide>
        <p15:guide id="2" pos="4050" userDrawn="1">
          <p15:clr>
            <a:srgbClr val="A4A3A4"/>
          </p15:clr>
        </p15:guide>
        <p15:guide id="3" pos="512" userDrawn="1">
          <p15:clr>
            <a:srgbClr val="A4A3A4"/>
          </p15:clr>
        </p15:guide>
        <p15:guide id="4" pos="7588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2332C"/>
    <a:srgbClr val="245E53"/>
    <a:srgbClr val="134D1A"/>
    <a:srgbClr val="1A3F34"/>
    <a:srgbClr val="9FD71F"/>
    <a:srgbClr val="DF7687"/>
    <a:srgbClr val="346667"/>
    <a:srgbClr val="99CC33"/>
    <a:srgbClr val="A1CAC2"/>
    <a:srgbClr val="9AB6E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458" autoAdjust="0"/>
    <p:restoredTop sz="95037" autoAdjust="0"/>
  </p:normalViewPr>
  <p:slideViewPr>
    <p:cSldViewPr>
      <p:cViewPr>
        <p:scale>
          <a:sx n="75" d="100"/>
          <a:sy n="75" d="100"/>
        </p:scale>
        <p:origin x="1686" y="708"/>
      </p:cViewPr>
      <p:guideLst>
        <p:guide orient="horz" pos="2278"/>
        <p:guide pos="4050"/>
        <p:guide pos="512"/>
        <p:guide pos="7588"/>
      </p:guideLst>
    </p:cSldViewPr>
  </p:slideViewPr>
  <p:outlineViewPr>
    <p:cViewPr>
      <p:scale>
        <a:sx n="100" d="100"/>
        <a:sy n="100" d="100"/>
      </p:scale>
      <p:origin x="0" y="-1441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32" d="100"/>
        <a:sy n="132" d="100"/>
      </p:scale>
      <p:origin x="0" y="0"/>
    </p:cViewPr>
  </p:sorterViewPr>
  <p:notesViewPr>
    <p:cSldViewPr showGuides="1">
      <p:cViewPr varScale="1">
        <p:scale>
          <a:sx n="85" d="100"/>
          <a:sy n="85" d="100"/>
        </p:scale>
        <p:origin x="3804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17742FC-62BB-4B81-9CA5-3B750A4B4580}" type="datetimeFigureOut">
              <a:rPr lang="zh-CN" altLang="en-US" smtClean="0"/>
              <a:t>2022/8/31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67E82F1-5B17-4D95-A6D6-EB96F2D72B6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251434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06024D97-E667-405D-B634-E583E2108D71}" type="datetimeFigureOut">
              <a:rPr lang="zh-CN" altLang="en-US"/>
              <a:pPr>
                <a:defRPr/>
              </a:pPr>
              <a:t>2022/8/31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18F03C3-53C1-4F10-8DAF-D1F318E96C6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054043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5pPr>
    <a:lvl6pPr marL="2285493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6pPr>
    <a:lvl7pPr marL="27425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7pPr>
    <a:lvl8pPr marL="31996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8pPr>
    <a:lvl9pPr marL="3656788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668586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380722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763434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273400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661024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209816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805985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115601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915502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180217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433852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917694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082763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990817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065115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3685623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934841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/>
              <a:t>www.5 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823871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462746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692475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371057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060842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42404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107094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299">
            <a:extLst>
              <a:ext uri="{FF2B5EF4-FFF2-40B4-BE49-F238E27FC236}">
                <a16:creationId xmlns:a16="http://schemas.microsoft.com/office/drawing/2014/main" id="{69AB3787-3A02-7B8F-8766-695E85963AE2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11510504" y="5576860"/>
            <a:ext cx="1036638" cy="1576257"/>
          </a:xfrm>
          <a:custGeom>
            <a:avLst/>
            <a:gdLst>
              <a:gd name="T0" fmla="*/ 317 w 522"/>
              <a:gd name="T1" fmla="*/ 575 h 793"/>
              <a:gd name="T2" fmla="*/ 462 w 522"/>
              <a:gd name="T3" fmla="*/ 398 h 793"/>
              <a:gd name="T4" fmla="*/ 433 w 522"/>
              <a:gd name="T5" fmla="*/ 160 h 793"/>
              <a:gd name="T6" fmla="*/ 257 w 522"/>
              <a:gd name="T7" fmla="*/ 80 h 793"/>
              <a:gd name="T8" fmla="*/ 77 w 522"/>
              <a:gd name="T9" fmla="*/ 75 h 793"/>
              <a:gd name="T10" fmla="*/ 0 w 522"/>
              <a:gd name="T11" fmla="*/ 304 h 793"/>
              <a:gd name="T12" fmla="*/ 160 w 522"/>
              <a:gd name="T13" fmla="*/ 483 h 793"/>
              <a:gd name="T14" fmla="*/ 290 w 522"/>
              <a:gd name="T15" fmla="*/ 583 h 793"/>
              <a:gd name="T16" fmla="*/ 312 w 522"/>
              <a:gd name="T17" fmla="*/ 770 h 793"/>
              <a:gd name="T18" fmla="*/ 332 w 522"/>
              <a:gd name="T19" fmla="*/ 628 h 793"/>
              <a:gd name="T20" fmla="*/ 273 w 522"/>
              <a:gd name="T21" fmla="*/ 343 h 793"/>
              <a:gd name="T22" fmla="*/ 229 w 522"/>
              <a:gd name="T23" fmla="*/ 319 h 793"/>
              <a:gd name="T24" fmla="*/ 208 w 522"/>
              <a:gd name="T25" fmla="*/ 283 h 793"/>
              <a:gd name="T26" fmla="*/ 279 w 522"/>
              <a:gd name="T27" fmla="*/ 190 h 793"/>
              <a:gd name="T28" fmla="*/ 337 w 522"/>
              <a:gd name="T29" fmla="*/ 249 h 793"/>
              <a:gd name="T30" fmla="*/ 444 w 522"/>
              <a:gd name="T31" fmla="*/ 437 h 793"/>
              <a:gd name="T32" fmla="*/ 301 w 522"/>
              <a:gd name="T33" fmla="*/ 381 h 793"/>
              <a:gd name="T34" fmla="*/ 342 w 522"/>
              <a:gd name="T35" fmla="*/ 317 h 793"/>
              <a:gd name="T36" fmla="*/ 433 w 522"/>
              <a:gd name="T37" fmla="*/ 213 h 793"/>
              <a:gd name="T38" fmla="*/ 488 w 522"/>
              <a:gd name="T39" fmla="*/ 259 h 793"/>
              <a:gd name="T40" fmla="*/ 352 w 522"/>
              <a:gd name="T41" fmla="*/ 272 h 793"/>
              <a:gd name="T42" fmla="*/ 372 w 522"/>
              <a:gd name="T43" fmla="*/ 266 h 793"/>
              <a:gd name="T44" fmla="*/ 393 w 522"/>
              <a:gd name="T45" fmla="*/ 231 h 793"/>
              <a:gd name="T46" fmla="*/ 350 w 522"/>
              <a:gd name="T47" fmla="*/ 215 h 793"/>
              <a:gd name="T48" fmla="*/ 373 w 522"/>
              <a:gd name="T49" fmla="*/ 198 h 793"/>
              <a:gd name="T50" fmla="*/ 379 w 522"/>
              <a:gd name="T51" fmla="*/ 191 h 793"/>
              <a:gd name="T52" fmla="*/ 401 w 522"/>
              <a:gd name="T53" fmla="*/ 187 h 793"/>
              <a:gd name="T54" fmla="*/ 398 w 522"/>
              <a:gd name="T55" fmla="*/ 63 h 793"/>
              <a:gd name="T56" fmla="*/ 324 w 522"/>
              <a:gd name="T57" fmla="*/ 190 h 793"/>
              <a:gd name="T58" fmla="*/ 314 w 522"/>
              <a:gd name="T59" fmla="*/ 183 h 793"/>
              <a:gd name="T60" fmla="*/ 301 w 522"/>
              <a:gd name="T61" fmla="*/ 143 h 793"/>
              <a:gd name="T62" fmla="*/ 262 w 522"/>
              <a:gd name="T63" fmla="*/ 122 h 793"/>
              <a:gd name="T64" fmla="*/ 262 w 522"/>
              <a:gd name="T65" fmla="*/ 92 h 793"/>
              <a:gd name="T66" fmla="*/ 229 w 522"/>
              <a:gd name="T67" fmla="*/ 176 h 793"/>
              <a:gd name="T68" fmla="*/ 227 w 522"/>
              <a:gd name="T69" fmla="*/ 192 h 793"/>
              <a:gd name="T70" fmla="*/ 158 w 522"/>
              <a:gd name="T71" fmla="*/ 123 h 793"/>
              <a:gd name="T72" fmla="*/ 154 w 522"/>
              <a:gd name="T73" fmla="*/ 181 h 793"/>
              <a:gd name="T74" fmla="*/ 198 w 522"/>
              <a:gd name="T75" fmla="*/ 225 h 793"/>
              <a:gd name="T76" fmla="*/ 195 w 522"/>
              <a:gd name="T77" fmla="*/ 239 h 793"/>
              <a:gd name="T78" fmla="*/ 57 w 522"/>
              <a:gd name="T79" fmla="*/ 240 h 793"/>
              <a:gd name="T80" fmla="*/ 109 w 522"/>
              <a:gd name="T81" fmla="*/ 266 h 793"/>
              <a:gd name="T82" fmla="*/ 76 w 522"/>
              <a:gd name="T83" fmla="*/ 308 h 793"/>
              <a:gd name="T84" fmla="*/ 187 w 522"/>
              <a:gd name="T85" fmla="*/ 290 h 793"/>
              <a:gd name="T86" fmla="*/ 130 w 522"/>
              <a:gd name="T87" fmla="*/ 327 h 793"/>
              <a:gd name="T88" fmla="*/ 191 w 522"/>
              <a:gd name="T89" fmla="*/ 312 h 793"/>
              <a:gd name="T90" fmla="*/ 229 w 522"/>
              <a:gd name="T91" fmla="*/ 504 h 793"/>
              <a:gd name="T92" fmla="*/ 193 w 522"/>
              <a:gd name="T93" fmla="*/ 366 h 793"/>
              <a:gd name="T94" fmla="*/ 218 w 522"/>
              <a:gd name="T95" fmla="*/ 349 h 793"/>
              <a:gd name="T96" fmla="*/ 228 w 522"/>
              <a:gd name="T97" fmla="*/ 394 h 793"/>
              <a:gd name="T98" fmla="*/ 259 w 522"/>
              <a:gd name="T99" fmla="*/ 436 h 793"/>
              <a:gd name="T100" fmla="*/ 427 w 522"/>
              <a:gd name="T101" fmla="*/ 595 h 793"/>
              <a:gd name="T102" fmla="*/ 323 w 522"/>
              <a:gd name="T103" fmla="*/ 600 h 793"/>
              <a:gd name="T104" fmla="*/ 410 w 522"/>
              <a:gd name="T105" fmla="*/ 584 h 793"/>
              <a:gd name="T106" fmla="*/ 394 w 522"/>
              <a:gd name="T107" fmla="*/ 557 h 793"/>
              <a:gd name="T108" fmla="*/ 401 w 522"/>
              <a:gd name="T109" fmla="*/ 546 h 793"/>
              <a:gd name="T110" fmla="*/ 355 w 522"/>
              <a:gd name="T111" fmla="*/ 559 h 7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522" h="793">
                <a:moveTo>
                  <a:pt x="503" y="476"/>
                </a:moveTo>
                <a:cubicBezTo>
                  <a:pt x="485" y="477"/>
                  <a:pt x="468" y="483"/>
                  <a:pt x="451" y="489"/>
                </a:cubicBezTo>
                <a:cubicBezTo>
                  <a:pt x="429" y="497"/>
                  <a:pt x="408" y="507"/>
                  <a:pt x="387" y="519"/>
                </a:cubicBezTo>
                <a:cubicBezTo>
                  <a:pt x="368" y="530"/>
                  <a:pt x="349" y="544"/>
                  <a:pt x="332" y="559"/>
                </a:cubicBezTo>
                <a:cubicBezTo>
                  <a:pt x="327" y="564"/>
                  <a:pt x="321" y="569"/>
                  <a:pt x="317" y="575"/>
                </a:cubicBezTo>
                <a:cubicBezTo>
                  <a:pt x="317" y="568"/>
                  <a:pt x="316" y="562"/>
                  <a:pt x="316" y="555"/>
                </a:cubicBezTo>
                <a:cubicBezTo>
                  <a:pt x="315" y="514"/>
                  <a:pt x="319" y="472"/>
                  <a:pt x="311" y="432"/>
                </a:cubicBezTo>
                <a:cubicBezTo>
                  <a:pt x="317" y="441"/>
                  <a:pt x="324" y="449"/>
                  <a:pt x="333" y="457"/>
                </a:cubicBezTo>
                <a:cubicBezTo>
                  <a:pt x="361" y="483"/>
                  <a:pt x="401" y="494"/>
                  <a:pt x="435" y="473"/>
                </a:cubicBezTo>
                <a:cubicBezTo>
                  <a:pt x="463" y="457"/>
                  <a:pt x="471" y="427"/>
                  <a:pt x="462" y="398"/>
                </a:cubicBezTo>
                <a:cubicBezTo>
                  <a:pt x="453" y="368"/>
                  <a:pt x="432" y="343"/>
                  <a:pt x="408" y="325"/>
                </a:cubicBezTo>
                <a:cubicBezTo>
                  <a:pt x="412" y="325"/>
                  <a:pt x="416" y="324"/>
                  <a:pt x="420" y="324"/>
                </a:cubicBezTo>
                <a:cubicBezTo>
                  <a:pt x="453" y="319"/>
                  <a:pt x="484" y="301"/>
                  <a:pt x="503" y="273"/>
                </a:cubicBezTo>
                <a:cubicBezTo>
                  <a:pt x="520" y="248"/>
                  <a:pt x="522" y="214"/>
                  <a:pt x="503" y="191"/>
                </a:cubicBezTo>
                <a:cubicBezTo>
                  <a:pt x="486" y="170"/>
                  <a:pt x="458" y="162"/>
                  <a:pt x="433" y="160"/>
                </a:cubicBezTo>
                <a:cubicBezTo>
                  <a:pt x="421" y="160"/>
                  <a:pt x="409" y="161"/>
                  <a:pt x="397" y="163"/>
                </a:cubicBezTo>
                <a:cubicBezTo>
                  <a:pt x="402" y="154"/>
                  <a:pt x="406" y="145"/>
                  <a:pt x="409" y="136"/>
                </a:cubicBezTo>
                <a:cubicBezTo>
                  <a:pt x="422" y="102"/>
                  <a:pt x="422" y="63"/>
                  <a:pt x="399" y="34"/>
                </a:cubicBezTo>
                <a:cubicBezTo>
                  <a:pt x="379" y="10"/>
                  <a:pt x="346" y="0"/>
                  <a:pt x="317" y="13"/>
                </a:cubicBezTo>
                <a:cubicBezTo>
                  <a:pt x="289" y="25"/>
                  <a:pt x="269" y="53"/>
                  <a:pt x="257" y="80"/>
                </a:cubicBezTo>
                <a:cubicBezTo>
                  <a:pt x="243" y="110"/>
                  <a:pt x="233" y="148"/>
                  <a:pt x="245" y="180"/>
                </a:cubicBezTo>
                <a:cubicBezTo>
                  <a:pt x="244" y="181"/>
                  <a:pt x="242" y="182"/>
                  <a:pt x="241" y="183"/>
                </a:cubicBezTo>
                <a:cubicBezTo>
                  <a:pt x="243" y="156"/>
                  <a:pt x="232" y="127"/>
                  <a:pt x="220" y="104"/>
                </a:cubicBezTo>
                <a:cubicBezTo>
                  <a:pt x="206" y="77"/>
                  <a:pt x="184" y="50"/>
                  <a:pt x="155" y="39"/>
                </a:cubicBezTo>
                <a:cubicBezTo>
                  <a:pt x="123" y="28"/>
                  <a:pt x="93" y="49"/>
                  <a:pt x="77" y="75"/>
                </a:cubicBezTo>
                <a:cubicBezTo>
                  <a:pt x="58" y="105"/>
                  <a:pt x="68" y="143"/>
                  <a:pt x="86" y="171"/>
                </a:cubicBezTo>
                <a:cubicBezTo>
                  <a:pt x="97" y="188"/>
                  <a:pt x="112" y="204"/>
                  <a:pt x="130" y="216"/>
                </a:cubicBezTo>
                <a:cubicBezTo>
                  <a:pt x="126" y="216"/>
                  <a:pt x="123" y="215"/>
                  <a:pt x="120" y="215"/>
                </a:cubicBezTo>
                <a:cubicBezTo>
                  <a:pt x="92" y="212"/>
                  <a:pt x="62" y="215"/>
                  <a:pt x="38" y="229"/>
                </a:cubicBezTo>
                <a:cubicBezTo>
                  <a:pt x="11" y="244"/>
                  <a:pt x="0" y="274"/>
                  <a:pt x="0" y="304"/>
                </a:cubicBezTo>
                <a:cubicBezTo>
                  <a:pt x="0" y="334"/>
                  <a:pt x="11" y="369"/>
                  <a:pt x="40" y="384"/>
                </a:cubicBezTo>
                <a:cubicBezTo>
                  <a:pt x="70" y="398"/>
                  <a:pt x="106" y="386"/>
                  <a:pt x="134" y="373"/>
                </a:cubicBezTo>
                <a:cubicBezTo>
                  <a:pt x="148" y="366"/>
                  <a:pt x="161" y="358"/>
                  <a:pt x="174" y="349"/>
                </a:cubicBezTo>
                <a:cubicBezTo>
                  <a:pt x="167" y="362"/>
                  <a:pt x="162" y="376"/>
                  <a:pt x="159" y="390"/>
                </a:cubicBezTo>
                <a:cubicBezTo>
                  <a:pt x="151" y="420"/>
                  <a:pt x="148" y="454"/>
                  <a:pt x="160" y="483"/>
                </a:cubicBezTo>
                <a:cubicBezTo>
                  <a:pt x="170" y="509"/>
                  <a:pt x="196" y="532"/>
                  <a:pt x="225" y="527"/>
                </a:cubicBezTo>
                <a:cubicBezTo>
                  <a:pt x="252" y="523"/>
                  <a:pt x="270" y="494"/>
                  <a:pt x="281" y="470"/>
                </a:cubicBezTo>
                <a:cubicBezTo>
                  <a:pt x="285" y="462"/>
                  <a:pt x="288" y="454"/>
                  <a:pt x="291" y="446"/>
                </a:cubicBezTo>
                <a:cubicBezTo>
                  <a:pt x="290" y="457"/>
                  <a:pt x="290" y="469"/>
                  <a:pt x="290" y="481"/>
                </a:cubicBezTo>
                <a:cubicBezTo>
                  <a:pt x="289" y="515"/>
                  <a:pt x="289" y="549"/>
                  <a:pt x="290" y="583"/>
                </a:cubicBezTo>
                <a:cubicBezTo>
                  <a:pt x="291" y="616"/>
                  <a:pt x="291" y="650"/>
                  <a:pt x="292" y="684"/>
                </a:cubicBezTo>
                <a:cubicBezTo>
                  <a:pt x="292" y="701"/>
                  <a:pt x="293" y="717"/>
                  <a:pt x="293" y="734"/>
                </a:cubicBezTo>
                <a:cubicBezTo>
                  <a:pt x="294" y="751"/>
                  <a:pt x="293" y="769"/>
                  <a:pt x="296" y="786"/>
                </a:cubicBezTo>
                <a:cubicBezTo>
                  <a:pt x="297" y="793"/>
                  <a:pt x="309" y="793"/>
                  <a:pt x="310" y="786"/>
                </a:cubicBezTo>
                <a:cubicBezTo>
                  <a:pt x="311" y="781"/>
                  <a:pt x="312" y="775"/>
                  <a:pt x="312" y="770"/>
                </a:cubicBezTo>
                <a:cubicBezTo>
                  <a:pt x="315" y="772"/>
                  <a:pt x="319" y="771"/>
                  <a:pt x="320" y="767"/>
                </a:cubicBezTo>
                <a:cubicBezTo>
                  <a:pt x="325" y="750"/>
                  <a:pt x="323" y="733"/>
                  <a:pt x="323" y="715"/>
                </a:cubicBezTo>
                <a:cubicBezTo>
                  <a:pt x="323" y="697"/>
                  <a:pt x="322" y="679"/>
                  <a:pt x="321" y="661"/>
                </a:cubicBezTo>
                <a:cubicBezTo>
                  <a:pt x="321" y="649"/>
                  <a:pt x="320" y="636"/>
                  <a:pt x="319" y="623"/>
                </a:cubicBezTo>
                <a:cubicBezTo>
                  <a:pt x="324" y="625"/>
                  <a:pt x="328" y="627"/>
                  <a:pt x="332" y="628"/>
                </a:cubicBezTo>
                <a:cubicBezTo>
                  <a:pt x="343" y="632"/>
                  <a:pt x="355" y="633"/>
                  <a:pt x="366" y="633"/>
                </a:cubicBezTo>
                <a:cubicBezTo>
                  <a:pt x="389" y="632"/>
                  <a:pt x="411" y="623"/>
                  <a:pt x="429" y="610"/>
                </a:cubicBezTo>
                <a:cubicBezTo>
                  <a:pt x="470" y="581"/>
                  <a:pt x="497" y="533"/>
                  <a:pt x="510" y="485"/>
                </a:cubicBezTo>
                <a:cubicBezTo>
                  <a:pt x="511" y="481"/>
                  <a:pt x="508" y="476"/>
                  <a:pt x="503" y="476"/>
                </a:cubicBezTo>
                <a:close/>
                <a:moveTo>
                  <a:pt x="273" y="343"/>
                </a:moveTo>
                <a:cubicBezTo>
                  <a:pt x="269" y="343"/>
                  <a:pt x="265" y="342"/>
                  <a:pt x="260" y="341"/>
                </a:cubicBezTo>
                <a:cubicBezTo>
                  <a:pt x="261" y="340"/>
                  <a:pt x="261" y="340"/>
                  <a:pt x="262" y="339"/>
                </a:cubicBezTo>
                <a:cubicBezTo>
                  <a:pt x="262" y="339"/>
                  <a:pt x="262" y="338"/>
                  <a:pt x="261" y="338"/>
                </a:cubicBezTo>
                <a:cubicBezTo>
                  <a:pt x="260" y="338"/>
                  <a:pt x="259" y="339"/>
                  <a:pt x="257" y="340"/>
                </a:cubicBezTo>
                <a:cubicBezTo>
                  <a:pt x="247" y="335"/>
                  <a:pt x="237" y="328"/>
                  <a:pt x="229" y="319"/>
                </a:cubicBezTo>
                <a:cubicBezTo>
                  <a:pt x="230" y="318"/>
                  <a:pt x="231" y="317"/>
                  <a:pt x="233" y="316"/>
                </a:cubicBezTo>
                <a:cubicBezTo>
                  <a:pt x="234" y="315"/>
                  <a:pt x="232" y="313"/>
                  <a:pt x="231" y="313"/>
                </a:cubicBezTo>
                <a:cubicBezTo>
                  <a:pt x="230" y="314"/>
                  <a:pt x="227" y="314"/>
                  <a:pt x="226" y="316"/>
                </a:cubicBezTo>
                <a:cubicBezTo>
                  <a:pt x="222" y="312"/>
                  <a:pt x="220" y="308"/>
                  <a:pt x="217" y="304"/>
                </a:cubicBezTo>
                <a:cubicBezTo>
                  <a:pt x="213" y="298"/>
                  <a:pt x="210" y="291"/>
                  <a:pt x="208" y="283"/>
                </a:cubicBezTo>
                <a:cubicBezTo>
                  <a:pt x="207" y="276"/>
                  <a:pt x="208" y="269"/>
                  <a:pt x="209" y="262"/>
                </a:cubicBezTo>
                <a:cubicBezTo>
                  <a:pt x="212" y="257"/>
                  <a:pt x="215" y="253"/>
                  <a:pt x="220" y="249"/>
                </a:cubicBezTo>
                <a:cubicBezTo>
                  <a:pt x="220" y="249"/>
                  <a:pt x="220" y="248"/>
                  <a:pt x="219" y="248"/>
                </a:cubicBezTo>
                <a:cubicBezTo>
                  <a:pt x="216" y="249"/>
                  <a:pt x="214" y="250"/>
                  <a:pt x="212" y="252"/>
                </a:cubicBezTo>
                <a:cubicBezTo>
                  <a:pt x="220" y="220"/>
                  <a:pt x="244" y="190"/>
                  <a:pt x="279" y="190"/>
                </a:cubicBezTo>
                <a:cubicBezTo>
                  <a:pt x="282" y="190"/>
                  <a:pt x="285" y="190"/>
                  <a:pt x="288" y="191"/>
                </a:cubicBezTo>
                <a:cubicBezTo>
                  <a:pt x="288" y="191"/>
                  <a:pt x="288" y="191"/>
                  <a:pt x="288" y="192"/>
                </a:cubicBezTo>
                <a:cubicBezTo>
                  <a:pt x="288" y="193"/>
                  <a:pt x="290" y="195"/>
                  <a:pt x="292" y="194"/>
                </a:cubicBezTo>
                <a:cubicBezTo>
                  <a:pt x="293" y="194"/>
                  <a:pt x="294" y="193"/>
                  <a:pt x="295" y="193"/>
                </a:cubicBezTo>
                <a:cubicBezTo>
                  <a:pt x="319" y="200"/>
                  <a:pt x="334" y="223"/>
                  <a:pt x="337" y="249"/>
                </a:cubicBezTo>
                <a:cubicBezTo>
                  <a:pt x="340" y="270"/>
                  <a:pt x="334" y="298"/>
                  <a:pt x="321" y="318"/>
                </a:cubicBezTo>
                <a:cubicBezTo>
                  <a:pt x="313" y="328"/>
                  <a:pt x="301" y="337"/>
                  <a:pt x="290" y="342"/>
                </a:cubicBezTo>
                <a:cubicBezTo>
                  <a:pt x="285" y="343"/>
                  <a:pt x="279" y="344"/>
                  <a:pt x="273" y="343"/>
                </a:cubicBezTo>
                <a:close/>
                <a:moveTo>
                  <a:pt x="418" y="360"/>
                </a:moveTo>
                <a:cubicBezTo>
                  <a:pt x="436" y="380"/>
                  <a:pt x="454" y="410"/>
                  <a:pt x="444" y="437"/>
                </a:cubicBezTo>
                <a:cubicBezTo>
                  <a:pt x="439" y="451"/>
                  <a:pt x="424" y="461"/>
                  <a:pt x="410" y="464"/>
                </a:cubicBezTo>
                <a:cubicBezTo>
                  <a:pt x="392" y="470"/>
                  <a:pt x="374" y="464"/>
                  <a:pt x="358" y="454"/>
                </a:cubicBezTo>
                <a:cubicBezTo>
                  <a:pt x="341" y="443"/>
                  <a:pt x="328" y="427"/>
                  <a:pt x="317" y="410"/>
                </a:cubicBezTo>
                <a:cubicBezTo>
                  <a:pt x="312" y="403"/>
                  <a:pt x="307" y="394"/>
                  <a:pt x="303" y="386"/>
                </a:cubicBezTo>
                <a:cubicBezTo>
                  <a:pt x="302" y="384"/>
                  <a:pt x="302" y="383"/>
                  <a:pt x="301" y="381"/>
                </a:cubicBezTo>
                <a:cubicBezTo>
                  <a:pt x="301" y="374"/>
                  <a:pt x="299" y="367"/>
                  <a:pt x="296" y="360"/>
                </a:cubicBezTo>
                <a:cubicBezTo>
                  <a:pt x="301" y="358"/>
                  <a:pt x="305" y="356"/>
                  <a:pt x="310" y="353"/>
                </a:cubicBezTo>
                <a:cubicBezTo>
                  <a:pt x="317" y="348"/>
                  <a:pt x="322" y="340"/>
                  <a:pt x="326" y="332"/>
                </a:cubicBezTo>
                <a:cubicBezTo>
                  <a:pt x="331" y="327"/>
                  <a:pt x="335" y="321"/>
                  <a:pt x="338" y="315"/>
                </a:cubicBezTo>
                <a:cubicBezTo>
                  <a:pt x="339" y="316"/>
                  <a:pt x="341" y="317"/>
                  <a:pt x="342" y="317"/>
                </a:cubicBezTo>
                <a:cubicBezTo>
                  <a:pt x="356" y="321"/>
                  <a:pt x="369" y="323"/>
                  <a:pt x="381" y="330"/>
                </a:cubicBezTo>
                <a:cubicBezTo>
                  <a:pt x="395" y="338"/>
                  <a:pt x="407" y="348"/>
                  <a:pt x="418" y="360"/>
                </a:cubicBezTo>
                <a:close/>
                <a:moveTo>
                  <a:pt x="433" y="180"/>
                </a:moveTo>
                <a:cubicBezTo>
                  <a:pt x="433" y="185"/>
                  <a:pt x="432" y="189"/>
                  <a:pt x="432" y="193"/>
                </a:cubicBezTo>
                <a:cubicBezTo>
                  <a:pt x="432" y="200"/>
                  <a:pt x="431" y="207"/>
                  <a:pt x="433" y="213"/>
                </a:cubicBezTo>
                <a:cubicBezTo>
                  <a:pt x="433" y="215"/>
                  <a:pt x="435" y="215"/>
                  <a:pt x="436" y="213"/>
                </a:cubicBezTo>
                <a:cubicBezTo>
                  <a:pt x="438" y="208"/>
                  <a:pt x="437" y="202"/>
                  <a:pt x="437" y="196"/>
                </a:cubicBezTo>
                <a:cubicBezTo>
                  <a:pt x="436" y="191"/>
                  <a:pt x="436" y="186"/>
                  <a:pt x="435" y="181"/>
                </a:cubicBezTo>
                <a:cubicBezTo>
                  <a:pt x="451" y="182"/>
                  <a:pt x="466" y="186"/>
                  <a:pt x="478" y="194"/>
                </a:cubicBezTo>
                <a:cubicBezTo>
                  <a:pt x="500" y="208"/>
                  <a:pt x="501" y="238"/>
                  <a:pt x="488" y="259"/>
                </a:cubicBezTo>
                <a:cubicBezTo>
                  <a:pt x="472" y="287"/>
                  <a:pt x="437" y="302"/>
                  <a:pt x="407" y="306"/>
                </a:cubicBezTo>
                <a:cubicBezTo>
                  <a:pt x="397" y="307"/>
                  <a:pt x="387" y="307"/>
                  <a:pt x="377" y="306"/>
                </a:cubicBezTo>
                <a:cubicBezTo>
                  <a:pt x="369" y="303"/>
                  <a:pt x="362" y="300"/>
                  <a:pt x="354" y="300"/>
                </a:cubicBezTo>
                <a:cubicBezTo>
                  <a:pt x="351" y="299"/>
                  <a:pt x="349" y="297"/>
                  <a:pt x="346" y="296"/>
                </a:cubicBezTo>
                <a:cubicBezTo>
                  <a:pt x="349" y="289"/>
                  <a:pt x="351" y="281"/>
                  <a:pt x="352" y="272"/>
                </a:cubicBezTo>
                <a:cubicBezTo>
                  <a:pt x="361" y="281"/>
                  <a:pt x="376" y="280"/>
                  <a:pt x="388" y="278"/>
                </a:cubicBezTo>
                <a:cubicBezTo>
                  <a:pt x="406" y="276"/>
                  <a:pt x="422" y="268"/>
                  <a:pt x="440" y="268"/>
                </a:cubicBezTo>
                <a:cubicBezTo>
                  <a:pt x="441" y="268"/>
                  <a:pt x="441" y="266"/>
                  <a:pt x="440" y="266"/>
                </a:cubicBezTo>
                <a:cubicBezTo>
                  <a:pt x="426" y="263"/>
                  <a:pt x="411" y="263"/>
                  <a:pt x="397" y="265"/>
                </a:cubicBezTo>
                <a:cubicBezTo>
                  <a:pt x="389" y="266"/>
                  <a:pt x="381" y="267"/>
                  <a:pt x="372" y="266"/>
                </a:cubicBezTo>
                <a:cubicBezTo>
                  <a:pt x="366" y="265"/>
                  <a:pt x="359" y="263"/>
                  <a:pt x="352" y="264"/>
                </a:cubicBezTo>
                <a:cubicBezTo>
                  <a:pt x="353" y="261"/>
                  <a:pt x="353" y="258"/>
                  <a:pt x="352" y="255"/>
                </a:cubicBezTo>
                <a:cubicBezTo>
                  <a:pt x="381" y="247"/>
                  <a:pt x="410" y="231"/>
                  <a:pt x="440" y="231"/>
                </a:cubicBezTo>
                <a:cubicBezTo>
                  <a:pt x="440" y="231"/>
                  <a:pt x="440" y="231"/>
                  <a:pt x="440" y="231"/>
                </a:cubicBezTo>
                <a:cubicBezTo>
                  <a:pt x="424" y="228"/>
                  <a:pt x="409" y="228"/>
                  <a:pt x="393" y="231"/>
                </a:cubicBezTo>
                <a:cubicBezTo>
                  <a:pt x="379" y="233"/>
                  <a:pt x="365" y="237"/>
                  <a:pt x="351" y="240"/>
                </a:cubicBezTo>
                <a:cubicBezTo>
                  <a:pt x="350" y="232"/>
                  <a:pt x="347" y="225"/>
                  <a:pt x="345" y="218"/>
                </a:cubicBezTo>
                <a:cubicBezTo>
                  <a:pt x="345" y="218"/>
                  <a:pt x="345" y="217"/>
                  <a:pt x="346" y="217"/>
                </a:cubicBezTo>
                <a:cubicBezTo>
                  <a:pt x="346" y="216"/>
                  <a:pt x="347" y="216"/>
                  <a:pt x="347" y="216"/>
                </a:cubicBezTo>
                <a:cubicBezTo>
                  <a:pt x="348" y="216"/>
                  <a:pt x="349" y="216"/>
                  <a:pt x="350" y="215"/>
                </a:cubicBezTo>
                <a:cubicBezTo>
                  <a:pt x="350" y="219"/>
                  <a:pt x="350" y="222"/>
                  <a:pt x="349" y="224"/>
                </a:cubicBezTo>
                <a:cubicBezTo>
                  <a:pt x="349" y="226"/>
                  <a:pt x="351" y="227"/>
                  <a:pt x="352" y="225"/>
                </a:cubicBezTo>
                <a:cubicBezTo>
                  <a:pt x="353" y="222"/>
                  <a:pt x="354" y="219"/>
                  <a:pt x="354" y="215"/>
                </a:cubicBezTo>
                <a:cubicBezTo>
                  <a:pt x="357" y="214"/>
                  <a:pt x="360" y="211"/>
                  <a:pt x="364" y="208"/>
                </a:cubicBezTo>
                <a:cubicBezTo>
                  <a:pt x="367" y="205"/>
                  <a:pt x="370" y="202"/>
                  <a:pt x="373" y="198"/>
                </a:cubicBezTo>
                <a:cubicBezTo>
                  <a:pt x="372" y="201"/>
                  <a:pt x="372" y="204"/>
                  <a:pt x="373" y="207"/>
                </a:cubicBezTo>
                <a:cubicBezTo>
                  <a:pt x="374" y="208"/>
                  <a:pt x="376" y="208"/>
                  <a:pt x="376" y="207"/>
                </a:cubicBezTo>
                <a:cubicBezTo>
                  <a:pt x="377" y="203"/>
                  <a:pt x="377" y="199"/>
                  <a:pt x="376" y="195"/>
                </a:cubicBezTo>
                <a:cubicBezTo>
                  <a:pt x="376" y="195"/>
                  <a:pt x="376" y="194"/>
                  <a:pt x="376" y="194"/>
                </a:cubicBezTo>
                <a:cubicBezTo>
                  <a:pt x="377" y="193"/>
                  <a:pt x="378" y="192"/>
                  <a:pt x="379" y="191"/>
                </a:cubicBezTo>
                <a:cubicBezTo>
                  <a:pt x="385" y="188"/>
                  <a:pt x="390" y="186"/>
                  <a:pt x="396" y="184"/>
                </a:cubicBezTo>
                <a:cubicBezTo>
                  <a:pt x="396" y="185"/>
                  <a:pt x="396" y="186"/>
                  <a:pt x="396" y="187"/>
                </a:cubicBezTo>
                <a:cubicBezTo>
                  <a:pt x="396" y="191"/>
                  <a:pt x="395" y="197"/>
                  <a:pt x="397" y="201"/>
                </a:cubicBezTo>
                <a:cubicBezTo>
                  <a:pt x="398" y="203"/>
                  <a:pt x="399" y="203"/>
                  <a:pt x="400" y="201"/>
                </a:cubicBezTo>
                <a:cubicBezTo>
                  <a:pt x="402" y="197"/>
                  <a:pt x="401" y="191"/>
                  <a:pt x="401" y="187"/>
                </a:cubicBezTo>
                <a:cubicBezTo>
                  <a:pt x="401" y="186"/>
                  <a:pt x="401" y="184"/>
                  <a:pt x="401" y="183"/>
                </a:cubicBezTo>
                <a:cubicBezTo>
                  <a:pt x="411" y="181"/>
                  <a:pt x="422" y="180"/>
                  <a:pt x="433" y="180"/>
                </a:cubicBezTo>
                <a:close/>
                <a:moveTo>
                  <a:pt x="262" y="92"/>
                </a:moveTo>
                <a:cubicBezTo>
                  <a:pt x="274" y="64"/>
                  <a:pt x="294" y="34"/>
                  <a:pt x="323" y="22"/>
                </a:cubicBezTo>
                <a:cubicBezTo>
                  <a:pt x="355" y="10"/>
                  <a:pt x="388" y="32"/>
                  <a:pt x="398" y="63"/>
                </a:cubicBezTo>
                <a:cubicBezTo>
                  <a:pt x="410" y="98"/>
                  <a:pt x="392" y="139"/>
                  <a:pt x="373" y="168"/>
                </a:cubicBezTo>
                <a:cubicBezTo>
                  <a:pt x="373" y="169"/>
                  <a:pt x="372" y="170"/>
                  <a:pt x="372" y="171"/>
                </a:cubicBezTo>
                <a:cubicBezTo>
                  <a:pt x="371" y="171"/>
                  <a:pt x="371" y="171"/>
                  <a:pt x="371" y="171"/>
                </a:cubicBezTo>
                <a:cubicBezTo>
                  <a:pt x="356" y="177"/>
                  <a:pt x="341" y="186"/>
                  <a:pt x="334" y="201"/>
                </a:cubicBezTo>
                <a:cubicBezTo>
                  <a:pt x="331" y="197"/>
                  <a:pt x="328" y="193"/>
                  <a:pt x="324" y="190"/>
                </a:cubicBezTo>
                <a:cubicBezTo>
                  <a:pt x="329" y="181"/>
                  <a:pt x="332" y="170"/>
                  <a:pt x="337" y="161"/>
                </a:cubicBezTo>
                <a:cubicBezTo>
                  <a:pt x="343" y="148"/>
                  <a:pt x="350" y="135"/>
                  <a:pt x="358" y="123"/>
                </a:cubicBezTo>
                <a:cubicBezTo>
                  <a:pt x="358" y="122"/>
                  <a:pt x="357" y="121"/>
                  <a:pt x="356" y="122"/>
                </a:cubicBezTo>
                <a:cubicBezTo>
                  <a:pt x="346" y="131"/>
                  <a:pt x="338" y="142"/>
                  <a:pt x="331" y="154"/>
                </a:cubicBezTo>
                <a:cubicBezTo>
                  <a:pt x="325" y="163"/>
                  <a:pt x="319" y="173"/>
                  <a:pt x="314" y="183"/>
                </a:cubicBezTo>
                <a:cubicBezTo>
                  <a:pt x="310" y="181"/>
                  <a:pt x="307" y="179"/>
                  <a:pt x="303" y="178"/>
                </a:cubicBezTo>
                <a:cubicBezTo>
                  <a:pt x="305" y="170"/>
                  <a:pt x="306" y="161"/>
                  <a:pt x="307" y="156"/>
                </a:cubicBezTo>
                <a:cubicBezTo>
                  <a:pt x="310" y="139"/>
                  <a:pt x="312" y="116"/>
                  <a:pt x="327" y="105"/>
                </a:cubicBezTo>
                <a:cubicBezTo>
                  <a:pt x="328" y="105"/>
                  <a:pt x="327" y="104"/>
                  <a:pt x="327" y="104"/>
                </a:cubicBezTo>
                <a:cubicBezTo>
                  <a:pt x="311" y="111"/>
                  <a:pt x="305" y="127"/>
                  <a:pt x="301" y="143"/>
                </a:cubicBezTo>
                <a:cubicBezTo>
                  <a:pt x="299" y="152"/>
                  <a:pt x="297" y="161"/>
                  <a:pt x="295" y="170"/>
                </a:cubicBezTo>
                <a:cubicBezTo>
                  <a:pt x="294" y="172"/>
                  <a:pt x="294" y="173"/>
                  <a:pt x="293" y="175"/>
                </a:cubicBezTo>
                <a:cubicBezTo>
                  <a:pt x="284" y="173"/>
                  <a:pt x="274" y="173"/>
                  <a:pt x="264" y="174"/>
                </a:cubicBezTo>
                <a:cubicBezTo>
                  <a:pt x="267" y="166"/>
                  <a:pt x="266" y="156"/>
                  <a:pt x="267" y="147"/>
                </a:cubicBezTo>
                <a:cubicBezTo>
                  <a:pt x="267" y="139"/>
                  <a:pt x="266" y="130"/>
                  <a:pt x="262" y="122"/>
                </a:cubicBezTo>
                <a:cubicBezTo>
                  <a:pt x="262" y="121"/>
                  <a:pt x="260" y="122"/>
                  <a:pt x="260" y="123"/>
                </a:cubicBezTo>
                <a:cubicBezTo>
                  <a:pt x="265" y="140"/>
                  <a:pt x="253" y="159"/>
                  <a:pt x="259" y="175"/>
                </a:cubicBezTo>
                <a:cubicBezTo>
                  <a:pt x="258" y="176"/>
                  <a:pt x="257" y="176"/>
                  <a:pt x="256" y="176"/>
                </a:cubicBezTo>
                <a:cubicBezTo>
                  <a:pt x="254" y="177"/>
                  <a:pt x="253" y="177"/>
                  <a:pt x="251" y="178"/>
                </a:cubicBezTo>
                <a:cubicBezTo>
                  <a:pt x="242" y="150"/>
                  <a:pt x="251" y="118"/>
                  <a:pt x="262" y="92"/>
                </a:cubicBezTo>
                <a:close/>
                <a:moveTo>
                  <a:pt x="85" y="128"/>
                </a:moveTo>
                <a:cubicBezTo>
                  <a:pt x="77" y="96"/>
                  <a:pt x="97" y="59"/>
                  <a:pt x="130" y="52"/>
                </a:cubicBezTo>
                <a:cubicBezTo>
                  <a:pt x="160" y="45"/>
                  <a:pt x="187" y="76"/>
                  <a:pt x="202" y="97"/>
                </a:cubicBezTo>
                <a:cubicBezTo>
                  <a:pt x="219" y="122"/>
                  <a:pt x="233" y="153"/>
                  <a:pt x="235" y="184"/>
                </a:cubicBezTo>
                <a:cubicBezTo>
                  <a:pt x="233" y="181"/>
                  <a:pt x="231" y="179"/>
                  <a:pt x="229" y="176"/>
                </a:cubicBezTo>
                <a:cubicBezTo>
                  <a:pt x="225" y="172"/>
                  <a:pt x="222" y="167"/>
                  <a:pt x="220" y="162"/>
                </a:cubicBezTo>
                <a:cubicBezTo>
                  <a:pt x="214" y="152"/>
                  <a:pt x="211" y="139"/>
                  <a:pt x="208" y="128"/>
                </a:cubicBezTo>
                <a:cubicBezTo>
                  <a:pt x="208" y="128"/>
                  <a:pt x="207" y="128"/>
                  <a:pt x="207" y="128"/>
                </a:cubicBezTo>
                <a:cubicBezTo>
                  <a:pt x="204" y="142"/>
                  <a:pt x="205" y="153"/>
                  <a:pt x="210" y="166"/>
                </a:cubicBezTo>
                <a:cubicBezTo>
                  <a:pt x="213" y="175"/>
                  <a:pt x="218" y="187"/>
                  <a:pt x="227" y="192"/>
                </a:cubicBezTo>
                <a:cubicBezTo>
                  <a:pt x="226" y="193"/>
                  <a:pt x="225" y="194"/>
                  <a:pt x="224" y="195"/>
                </a:cubicBezTo>
                <a:cubicBezTo>
                  <a:pt x="221" y="189"/>
                  <a:pt x="215" y="185"/>
                  <a:pt x="211" y="180"/>
                </a:cubicBezTo>
                <a:cubicBezTo>
                  <a:pt x="204" y="174"/>
                  <a:pt x="198" y="167"/>
                  <a:pt x="192" y="161"/>
                </a:cubicBezTo>
                <a:cubicBezTo>
                  <a:pt x="181" y="149"/>
                  <a:pt x="169" y="136"/>
                  <a:pt x="161" y="122"/>
                </a:cubicBezTo>
                <a:cubicBezTo>
                  <a:pt x="160" y="120"/>
                  <a:pt x="158" y="121"/>
                  <a:pt x="158" y="123"/>
                </a:cubicBezTo>
                <a:cubicBezTo>
                  <a:pt x="164" y="138"/>
                  <a:pt x="171" y="152"/>
                  <a:pt x="180" y="166"/>
                </a:cubicBezTo>
                <a:cubicBezTo>
                  <a:pt x="184" y="173"/>
                  <a:pt x="190" y="180"/>
                  <a:pt x="195" y="186"/>
                </a:cubicBezTo>
                <a:cubicBezTo>
                  <a:pt x="198" y="190"/>
                  <a:pt x="202" y="195"/>
                  <a:pt x="205" y="198"/>
                </a:cubicBezTo>
                <a:cubicBezTo>
                  <a:pt x="199" y="197"/>
                  <a:pt x="192" y="197"/>
                  <a:pt x="187" y="195"/>
                </a:cubicBezTo>
                <a:cubicBezTo>
                  <a:pt x="176" y="191"/>
                  <a:pt x="165" y="186"/>
                  <a:pt x="154" y="181"/>
                </a:cubicBezTo>
                <a:cubicBezTo>
                  <a:pt x="153" y="181"/>
                  <a:pt x="152" y="182"/>
                  <a:pt x="153" y="184"/>
                </a:cubicBezTo>
                <a:cubicBezTo>
                  <a:pt x="162" y="192"/>
                  <a:pt x="171" y="200"/>
                  <a:pt x="182" y="206"/>
                </a:cubicBezTo>
                <a:cubicBezTo>
                  <a:pt x="189" y="210"/>
                  <a:pt x="200" y="214"/>
                  <a:pt x="208" y="213"/>
                </a:cubicBezTo>
                <a:cubicBezTo>
                  <a:pt x="205" y="218"/>
                  <a:pt x="202" y="222"/>
                  <a:pt x="200" y="227"/>
                </a:cubicBezTo>
                <a:cubicBezTo>
                  <a:pt x="199" y="226"/>
                  <a:pt x="199" y="225"/>
                  <a:pt x="198" y="225"/>
                </a:cubicBezTo>
                <a:cubicBezTo>
                  <a:pt x="192" y="220"/>
                  <a:pt x="183" y="220"/>
                  <a:pt x="176" y="218"/>
                </a:cubicBezTo>
                <a:cubicBezTo>
                  <a:pt x="168" y="216"/>
                  <a:pt x="160" y="213"/>
                  <a:pt x="152" y="208"/>
                </a:cubicBezTo>
                <a:cubicBezTo>
                  <a:pt x="122" y="192"/>
                  <a:pt x="94" y="162"/>
                  <a:pt x="85" y="128"/>
                </a:cubicBezTo>
                <a:close/>
                <a:moveTo>
                  <a:pt x="195" y="239"/>
                </a:moveTo>
                <a:cubicBezTo>
                  <a:pt x="195" y="239"/>
                  <a:pt x="195" y="239"/>
                  <a:pt x="195" y="239"/>
                </a:cubicBezTo>
                <a:cubicBezTo>
                  <a:pt x="194" y="239"/>
                  <a:pt x="194" y="239"/>
                  <a:pt x="194" y="239"/>
                </a:cubicBezTo>
                <a:cubicBezTo>
                  <a:pt x="194" y="239"/>
                  <a:pt x="195" y="239"/>
                  <a:pt x="195" y="239"/>
                </a:cubicBezTo>
                <a:close/>
                <a:moveTo>
                  <a:pt x="60" y="370"/>
                </a:moveTo>
                <a:cubicBezTo>
                  <a:pt x="30" y="365"/>
                  <a:pt x="21" y="333"/>
                  <a:pt x="20" y="306"/>
                </a:cubicBezTo>
                <a:cubicBezTo>
                  <a:pt x="18" y="277"/>
                  <a:pt x="31" y="253"/>
                  <a:pt x="57" y="240"/>
                </a:cubicBezTo>
                <a:cubicBezTo>
                  <a:pt x="99" y="220"/>
                  <a:pt x="150" y="233"/>
                  <a:pt x="192" y="244"/>
                </a:cubicBezTo>
                <a:cubicBezTo>
                  <a:pt x="192" y="247"/>
                  <a:pt x="191" y="249"/>
                  <a:pt x="190" y="252"/>
                </a:cubicBezTo>
                <a:cubicBezTo>
                  <a:pt x="189" y="255"/>
                  <a:pt x="189" y="258"/>
                  <a:pt x="188" y="261"/>
                </a:cubicBezTo>
                <a:cubicBezTo>
                  <a:pt x="176" y="256"/>
                  <a:pt x="160" y="259"/>
                  <a:pt x="148" y="260"/>
                </a:cubicBezTo>
                <a:cubicBezTo>
                  <a:pt x="136" y="261"/>
                  <a:pt x="121" y="261"/>
                  <a:pt x="109" y="266"/>
                </a:cubicBezTo>
                <a:cubicBezTo>
                  <a:pt x="108" y="266"/>
                  <a:pt x="108" y="267"/>
                  <a:pt x="109" y="268"/>
                </a:cubicBezTo>
                <a:cubicBezTo>
                  <a:pt x="121" y="273"/>
                  <a:pt x="136" y="273"/>
                  <a:pt x="148" y="274"/>
                </a:cubicBezTo>
                <a:cubicBezTo>
                  <a:pt x="153" y="274"/>
                  <a:pt x="159" y="275"/>
                  <a:pt x="165" y="275"/>
                </a:cubicBezTo>
                <a:cubicBezTo>
                  <a:pt x="158" y="279"/>
                  <a:pt x="151" y="282"/>
                  <a:pt x="144" y="285"/>
                </a:cubicBezTo>
                <a:cubicBezTo>
                  <a:pt x="122" y="295"/>
                  <a:pt x="99" y="301"/>
                  <a:pt x="76" y="308"/>
                </a:cubicBezTo>
                <a:cubicBezTo>
                  <a:pt x="75" y="308"/>
                  <a:pt x="75" y="309"/>
                  <a:pt x="76" y="310"/>
                </a:cubicBezTo>
                <a:cubicBezTo>
                  <a:pt x="97" y="319"/>
                  <a:pt x="121" y="310"/>
                  <a:pt x="142" y="302"/>
                </a:cubicBezTo>
                <a:cubicBezTo>
                  <a:pt x="154" y="298"/>
                  <a:pt x="165" y="293"/>
                  <a:pt x="177" y="287"/>
                </a:cubicBezTo>
                <a:cubicBezTo>
                  <a:pt x="180" y="286"/>
                  <a:pt x="183" y="285"/>
                  <a:pt x="186" y="284"/>
                </a:cubicBezTo>
                <a:cubicBezTo>
                  <a:pt x="187" y="286"/>
                  <a:pt x="187" y="288"/>
                  <a:pt x="187" y="290"/>
                </a:cubicBezTo>
                <a:cubicBezTo>
                  <a:pt x="185" y="292"/>
                  <a:pt x="183" y="293"/>
                  <a:pt x="180" y="295"/>
                </a:cubicBezTo>
                <a:cubicBezTo>
                  <a:pt x="174" y="299"/>
                  <a:pt x="167" y="302"/>
                  <a:pt x="160" y="305"/>
                </a:cubicBezTo>
                <a:cubicBezTo>
                  <a:pt x="154" y="308"/>
                  <a:pt x="148" y="311"/>
                  <a:pt x="142" y="314"/>
                </a:cubicBezTo>
                <a:cubicBezTo>
                  <a:pt x="137" y="317"/>
                  <a:pt x="133" y="322"/>
                  <a:pt x="130" y="327"/>
                </a:cubicBezTo>
                <a:cubicBezTo>
                  <a:pt x="129" y="327"/>
                  <a:pt x="130" y="328"/>
                  <a:pt x="130" y="327"/>
                </a:cubicBezTo>
                <a:cubicBezTo>
                  <a:pt x="136" y="324"/>
                  <a:pt x="142" y="324"/>
                  <a:pt x="148" y="322"/>
                </a:cubicBezTo>
                <a:cubicBezTo>
                  <a:pt x="155" y="319"/>
                  <a:pt x="162" y="316"/>
                  <a:pt x="169" y="313"/>
                </a:cubicBezTo>
                <a:cubicBezTo>
                  <a:pt x="175" y="311"/>
                  <a:pt x="183" y="308"/>
                  <a:pt x="190" y="304"/>
                </a:cubicBezTo>
                <a:cubicBezTo>
                  <a:pt x="190" y="306"/>
                  <a:pt x="191" y="309"/>
                  <a:pt x="192" y="311"/>
                </a:cubicBezTo>
                <a:cubicBezTo>
                  <a:pt x="192" y="311"/>
                  <a:pt x="191" y="312"/>
                  <a:pt x="191" y="312"/>
                </a:cubicBezTo>
                <a:cubicBezTo>
                  <a:pt x="185" y="316"/>
                  <a:pt x="180" y="320"/>
                  <a:pt x="174" y="325"/>
                </a:cubicBezTo>
                <a:cubicBezTo>
                  <a:pt x="163" y="334"/>
                  <a:pt x="150" y="342"/>
                  <a:pt x="137" y="349"/>
                </a:cubicBezTo>
                <a:cubicBezTo>
                  <a:pt x="115" y="361"/>
                  <a:pt x="87" y="374"/>
                  <a:pt x="60" y="370"/>
                </a:cubicBezTo>
                <a:close/>
                <a:moveTo>
                  <a:pt x="274" y="434"/>
                </a:moveTo>
                <a:cubicBezTo>
                  <a:pt x="266" y="459"/>
                  <a:pt x="253" y="491"/>
                  <a:pt x="229" y="504"/>
                </a:cubicBezTo>
                <a:cubicBezTo>
                  <a:pt x="208" y="516"/>
                  <a:pt x="184" y="493"/>
                  <a:pt x="177" y="473"/>
                </a:cubicBezTo>
                <a:cubicBezTo>
                  <a:pt x="167" y="445"/>
                  <a:pt x="171" y="410"/>
                  <a:pt x="178" y="381"/>
                </a:cubicBezTo>
                <a:cubicBezTo>
                  <a:pt x="183" y="364"/>
                  <a:pt x="189" y="344"/>
                  <a:pt x="201" y="329"/>
                </a:cubicBezTo>
                <a:cubicBezTo>
                  <a:pt x="203" y="332"/>
                  <a:pt x="205" y="335"/>
                  <a:pt x="207" y="338"/>
                </a:cubicBezTo>
                <a:cubicBezTo>
                  <a:pt x="201" y="347"/>
                  <a:pt x="197" y="358"/>
                  <a:pt x="193" y="366"/>
                </a:cubicBezTo>
                <a:cubicBezTo>
                  <a:pt x="186" y="380"/>
                  <a:pt x="180" y="395"/>
                  <a:pt x="180" y="411"/>
                </a:cubicBezTo>
                <a:cubicBezTo>
                  <a:pt x="180" y="415"/>
                  <a:pt x="186" y="416"/>
                  <a:pt x="187" y="412"/>
                </a:cubicBezTo>
                <a:cubicBezTo>
                  <a:pt x="191" y="396"/>
                  <a:pt x="197" y="381"/>
                  <a:pt x="205" y="367"/>
                </a:cubicBezTo>
                <a:cubicBezTo>
                  <a:pt x="209" y="361"/>
                  <a:pt x="213" y="354"/>
                  <a:pt x="217" y="347"/>
                </a:cubicBezTo>
                <a:cubicBezTo>
                  <a:pt x="217" y="348"/>
                  <a:pt x="218" y="348"/>
                  <a:pt x="218" y="349"/>
                </a:cubicBezTo>
                <a:cubicBezTo>
                  <a:pt x="221" y="351"/>
                  <a:pt x="225" y="354"/>
                  <a:pt x="229" y="356"/>
                </a:cubicBezTo>
                <a:cubicBezTo>
                  <a:pt x="223" y="365"/>
                  <a:pt x="220" y="375"/>
                  <a:pt x="218" y="385"/>
                </a:cubicBezTo>
                <a:cubicBezTo>
                  <a:pt x="213" y="403"/>
                  <a:pt x="210" y="422"/>
                  <a:pt x="210" y="441"/>
                </a:cubicBezTo>
                <a:cubicBezTo>
                  <a:pt x="210" y="445"/>
                  <a:pt x="215" y="445"/>
                  <a:pt x="217" y="442"/>
                </a:cubicBezTo>
                <a:cubicBezTo>
                  <a:pt x="223" y="427"/>
                  <a:pt x="224" y="410"/>
                  <a:pt x="228" y="394"/>
                </a:cubicBezTo>
                <a:cubicBezTo>
                  <a:pt x="231" y="382"/>
                  <a:pt x="235" y="372"/>
                  <a:pt x="240" y="361"/>
                </a:cubicBezTo>
                <a:cubicBezTo>
                  <a:pt x="248" y="364"/>
                  <a:pt x="257" y="366"/>
                  <a:pt x="266" y="366"/>
                </a:cubicBezTo>
                <a:cubicBezTo>
                  <a:pt x="265" y="368"/>
                  <a:pt x="264" y="369"/>
                  <a:pt x="264" y="371"/>
                </a:cubicBezTo>
                <a:cubicBezTo>
                  <a:pt x="261" y="378"/>
                  <a:pt x="260" y="386"/>
                  <a:pt x="259" y="394"/>
                </a:cubicBezTo>
                <a:cubicBezTo>
                  <a:pt x="257" y="408"/>
                  <a:pt x="256" y="422"/>
                  <a:pt x="259" y="436"/>
                </a:cubicBezTo>
                <a:cubicBezTo>
                  <a:pt x="259" y="439"/>
                  <a:pt x="264" y="438"/>
                  <a:pt x="264" y="435"/>
                </a:cubicBezTo>
                <a:cubicBezTo>
                  <a:pt x="263" y="411"/>
                  <a:pt x="268" y="389"/>
                  <a:pt x="273" y="366"/>
                </a:cubicBezTo>
                <a:cubicBezTo>
                  <a:pt x="275" y="366"/>
                  <a:pt x="278" y="366"/>
                  <a:pt x="280" y="365"/>
                </a:cubicBezTo>
                <a:cubicBezTo>
                  <a:pt x="287" y="386"/>
                  <a:pt x="280" y="414"/>
                  <a:pt x="274" y="434"/>
                </a:cubicBezTo>
                <a:close/>
                <a:moveTo>
                  <a:pt x="427" y="595"/>
                </a:moveTo>
                <a:cubicBezTo>
                  <a:pt x="411" y="607"/>
                  <a:pt x="391" y="616"/>
                  <a:pt x="371" y="618"/>
                </a:cubicBezTo>
                <a:cubicBezTo>
                  <a:pt x="360" y="619"/>
                  <a:pt x="349" y="618"/>
                  <a:pt x="339" y="615"/>
                </a:cubicBezTo>
                <a:cubicBezTo>
                  <a:pt x="332" y="613"/>
                  <a:pt x="325" y="608"/>
                  <a:pt x="318" y="607"/>
                </a:cubicBezTo>
                <a:cubicBezTo>
                  <a:pt x="318" y="606"/>
                  <a:pt x="318" y="605"/>
                  <a:pt x="318" y="604"/>
                </a:cubicBezTo>
                <a:cubicBezTo>
                  <a:pt x="320" y="603"/>
                  <a:pt x="321" y="601"/>
                  <a:pt x="323" y="600"/>
                </a:cubicBezTo>
                <a:cubicBezTo>
                  <a:pt x="326" y="596"/>
                  <a:pt x="330" y="593"/>
                  <a:pt x="333" y="591"/>
                </a:cubicBezTo>
                <a:cubicBezTo>
                  <a:pt x="339" y="592"/>
                  <a:pt x="345" y="592"/>
                  <a:pt x="350" y="592"/>
                </a:cubicBezTo>
                <a:cubicBezTo>
                  <a:pt x="358" y="593"/>
                  <a:pt x="366" y="593"/>
                  <a:pt x="374" y="594"/>
                </a:cubicBezTo>
                <a:cubicBezTo>
                  <a:pt x="387" y="594"/>
                  <a:pt x="400" y="594"/>
                  <a:pt x="411" y="586"/>
                </a:cubicBezTo>
                <a:cubicBezTo>
                  <a:pt x="412" y="586"/>
                  <a:pt x="411" y="584"/>
                  <a:pt x="410" y="584"/>
                </a:cubicBezTo>
                <a:cubicBezTo>
                  <a:pt x="397" y="588"/>
                  <a:pt x="382" y="585"/>
                  <a:pt x="369" y="583"/>
                </a:cubicBezTo>
                <a:cubicBezTo>
                  <a:pt x="363" y="582"/>
                  <a:pt x="355" y="580"/>
                  <a:pt x="348" y="579"/>
                </a:cubicBezTo>
                <a:cubicBezTo>
                  <a:pt x="358" y="572"/>
                  <a:pt x="368" y="565"/>
                  <a:pt x="378" y="559"/>
                </a:cubicBezTo>
                <a:cubicBezTo>
                  <a:pt x="379" y="559"/>
                  <a:pt x="380" y="559"/>
                  <a:pt x="381" y="559"/>
                </a:cubicBezTo>
                <a:cubicBezTo>
                  <a:pt x="385" y="559"/>
                  <a:pt x="389" y="558"/>
                  <a:pt x="394" y="557"/>
                </a:cubicBezTo>
                <a:cubicBezTo>
                  <a:pt x="400" y="555"/>
                  <a:pt x="407" y="555"/>
                  <a:pt x="413" y="556"/>
                </a:cubicBezTo>
                <a:cubicBezTo>
                  <a:pt x="424" y="556"/>
                  <a:pt x="435" y="557"/>
                  <a:pt x="446" y="557"/>
                </a:cubicBezTo>
                <a:cubicBezTo>
                  <a:pt x="449" y="557"/>
                  <a:pt x="449" y="554"/>
                  <a:pt x="447" y="553"/>
                </a:cubicBezTo>
                <a:cubicBezTo>
                  <a:pt x="435" y="550"/>
                  <a:pt x="423" y="547"/>
                  <a:pt x="410" y="546"/>
                </a:cubicBezTo>
                <a:cubicBezTo>
                  <a:pt x="407" y="546"/>
                  <a:pt x="404" y="545"/>
                  <a:pt x="401" y="546"/>
                </a:cubicBezTo>
                <a:cubicBezTo>
                  <a:pt x="423" y="533"/>
                  <a:pt x="446" y="523"/>
                  <a:pt x="470" y="513"/>
                </a:cubicBezTo>
                <a:cubicBezTo>
                  <a:pt x="471" y="513"/>
                  <a:pt x="470" y="513"/>
                  <a:pt x="470" y="513"/>
                </a:cubicBezTo>
                <a:cubicBezTo>
                  <a:pt x="456" y="511"/>
                  <a:pt x="442" y="517"/>
                  <a:pt x="428" y="522"/>
                </a:cubicBezTo>
                <a:cubicBezTo>
                  <a:pt x="411" y="528"/>
                  <a:pt x="395" y="536"/>
                  <a:pt x="379" y="545"/>
                </a:cubicBezTo>
                <a:cubicBezTo>
                  <a:pt x="371" y="549"/>
                  <a:pt x="363" y="554"/>
                  <a:pt x="355" y="559"/>
                </a:cubicBezTo>
                <a:cubicBezTo>
                  <a:pt x="369" y="549"/>
                  <a:pt x="383" y="540"/>
                  <a:pt x="396" y="533"/>
                </a:cubicBezTo>
                <a:cubicBezTo>
                  <a:pt x="415" y="522"/>
                  <a:pt x="434" y="512"/>
                  <a:pt x="455" y="504"/>
                </a:cubicBezTo>
                <a:cubicBezTo>
                  <a:pt x="467" y="499"/>
                  <a:pt x="480" y="494"/>
                  <a:pt x="493" y="492"/>
                </a:cubicBezTo>
                <a:cubicBezTo>
                  <a:pt x="481" y="531"/>
                  <a:pt x="459" y="568"/>
                  <a:pt x="427" y="595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" name="Freeform 74">
            <a:extLst>
              <a:ext uri="{FF2B5EF4-FFF2-40B4-BE49-F238E27FC236}">
                <a16:creationId xmlns:a16="http://schemas.microsoft.com/office/drawing/2014/main" id="{8341F0B0-8DAA-C9EC-1B13-E86E0E9A2F79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11109895" y="6402772"/>
            <a:ext cx="599371" cy="865303"/>
          </a:xfrm>
          <a:custGeom>
            <a:avLst/>
            <a:gdLst>
              <a:gd name="T0" fmla="*/ 497 w 523"/>
              <a:gd name="T1" fmla="*/ 10 h 757"/>
              <a:gd name="T2" fmla="*/ 229 w 523"/>
              <a:gd name="T3" fmla="*/ 405 h 757"/>
              <a:gd name="T4" fmla="*/ 127 w 523"/>
              <a:gd name="T5" fmla="*/ 393 h 757"/>
              <a:gd name="T6" fmla="*/ 5 w 523"/>
              <a:gd name="T7" fmla="*/ 669 h 757"/>
              <a:gd name="T8" fmla="*/ 41 w 523"/>
              <a:gd name="T9" fmla="*/ 740 h 757"/>
              <a:gd name="T10" fmla="*/ 87 w 523"/>
              <a:gd name="T11" fmla="*/ 744 h 757"/>
              <a:gd name="T12" fmla="*/ 144 w 523"/>
              <a:gd name="T13" fmla="*/ 739 h 757"/>
              <a:gd name="T14" fmla="*/ 139 w 523"/>
              <a:gd name="T15" fmla="*/ 699 h 757"/>
              <a:gd name="T16" fmla="*/ 103 w 523"/>
              <a:gd name="T17" fmla="*/ 706 h 757"/>
              <a:gd name="T18" fmla="*/ 120 w 523"/>
              <a:gd name="T19" fmla="*/ 743 h 757"/>
              <a:gd name="T20" fmla="*/ 66 w 523"/>
              <a:gd name="T21" fmla="*/ 728 h 757"/>
              <a:gd name="T22" fmla="*/ 70 w 523"/>
              <a:gd name="T23" fmla="*/ 708 h 757"/>
              <a:gd name="T24" fmla="*/ 52 w 523"/>
              <a:gd name="T25" fmla="*/ 709 h 757"/>
              <a:gd name="T26" fmla="*/ 42 w 523"/>
              <a:gd name="T27" fmla="*/ 689 h 757"/>
              <a:gd name="T28" fmla="*/ 12 w 523"/>
              <a:gd name="T29" fmla="*/ 687 h 757"/>
              <a:gd name="T30" fmla="*/ 41 w 523"/>
              <a:gd name="T31" fmla="*/ 673 h 757"/>
              <a:gd name="T32" fmla="*/ 222 w 523"/>
              <a:gd name="T33" fmla="*/ 528 h 757"/>
              <a:gd name="T34" fmla="*/ 224 w 523"/>
              <a:gd name="T35" fmla="*/ 529 h 757"/>
              <a:gd name="T36" fmla="*/ 220 w 523"/>
              <a:gd name="T37" fmla="*/ 550 h 757"/>
              <a:gd name="T38" fmla="*/ 235 w 523"/>
              <a:gd name="T39" fmla="*/ 529 h 757"/>
              <a:gd name="T40" fmla="*/ 336 w 523"/>
              <a:gd name="T41" fmla="*/ 587 h 757"/>
              <a:gd name="T42" fmla="*/ 422 w 523"/>
              <a:gd name="T43" fmla="*/ 691 h 757"/>
              <a:gd name="T44" fmla="*/ 435 w 523"/>
              <a:gd name="T45" fmla="*/ 668 h 757"/>
              <a:gd name="T46" fmla="*/ 239 w 523"/>
              <a:gd name="T47" fmla="*/ 513 h 757"/>
              <a:gd name="T48" fmla="*/ 492 w 523"/>
              <a:gd name="T49" fmla="*/ 264 h 757"/>
              <a:gd name="T50" fmla="*/ 41 w 523"/>
              <a:gd name="T51" fmla="*/ 722 h 757"/>
              <a:gd name="T52" fmla="*/ 196 w 523"/>
              <a:gd name="T53" fmla="*/ 348 h 757"/>
              <a:gd name="T54" fmla="*/ 241 w 523"/>
              <a:gd name="T55" fmla="*/ 374 h 757"/>
              <a:gd name="T56" fmla="*/ 235 w 523"/>
              <a:gd name="T57" fmla="*/ 376 h 757"/>
              <a:gd name="T58" fmla="*/ 228 w 523"/>
              <a:gd name="T59" fmla="*/ 369 h 757"/>
              <a:gd name="T60" fmla="*/ 180 w 523"/>
              <a:gd name="T61" fmla="*/ 302 h 757"/>
              <a:gd name="T62" fmla="*/ 23 w 523"/>
              <a:gd name="T63" fmla="*/ 126 h 757"/>
              <a:gd name="T64" fmla="*/ 179 w 523"/>
              <a:gd name="T65" fmla="*/ 318 h 757"/>
              <a:gd name="T66" fmla="*/ 28 w 523"/>
              <a:gd name="T67" fmla="*/ 158 h 757"/>
              <a:gd name="T68" fmla="*/ 230 w 523"/>
              <a:gd name="T69" fmla="*/ 394 h 757"/>
              <a:gd name="T70" fmla="*/ 198 w 523"/>
              <a:gd name="T71" fmla="*/ 194 h 757"/>
              <a:gd name="T72" fmla="*/ 207 w 523"/>
              <a:gd name="T73" fmla="*/ 321 h 757"/>
              <a:gd name="T74" fmla="*/ 107 w 523"/>
              <a:gd name="T75" fmla="*/ 123 h 757"/>
              <a:gd name="T76" fmla="*/ 125 w 523"/>
              <a:gd name="T77" fmla="*/ 183 h 757"/>
              <a:gd name="T78" fmla="*/ 134 w 523"/>
              <a:gd name="T79" fmla="*/ 234 h 757"/>
              <a:gd name="T80" fmla="*/ 72 w 523"/>
              <a:gd name="T81" fmla="*/ 337 h 757"/>
              <a:gd name="T82" fmla="*/ 181 w 523"/>
              <a:gd name="T83" fmla="*/ 387 h 757"/>
              <a:gd name="T84" fmla="*/ 202 w 523"/>
              <a:gd name="T85" fmla="*/ 417 h 757"/>
              <a:gd name="T86" fmla="*/ 365 w 523"/>
              <a:gd name="T87" fmla="*/ 263 h 757"/>
              <a:gd name="T88" fmla="*/ 355 w 523"/>
              <a:gd name="T89" fmla="*/ 256 h 757"/>
              <a:gd name="T90" fmla="*/ 287 w 523"/>
              <a:gd name="T91" fmla="*/ 206 h 757"/>
              <a:gd name="T92" fmla="*/ 437 w 523"/>
              <a:gd name="T93" fmla="*/ 197 h 757"/>
              <a:gd name="T94" fmla="*/ 484 w 523"/>
              <a:gd name="T95" fmla="*/ 52 h 757"/>
              <a:gd name="T96" fmla="*/ 349 w 523"/>
              <a:gd name="T97" fmla="*/ 249 h 757"/>
              <a:gd name="T98" fmla="*/ 325 w 523"/>
              <a:gd name="T99" fmla="*/ 279 h 757"/>
              <a:gd name="T100" fmla="*/ 334 w 523"/>
              <a:gd name="T101" fmla="*/ 268 h 757"/>
              <a:gd name="T102" fmla="*/ 310 w 523"/>
              <a:gd name="T103" fmla="*/ 168 h 757"/>
              <a:gd name="T104" fmla="*/ 290 w 523"/>
              <a:gd name="T105" fmla="*/ 325 h 757"/>
              <a:gd name="T106" fmla="*/ 399 w 523"/>
              <a:gd name="T107" fmla="*/ 318 h 757"/>
              <a:gd name="T108" fmla="*/ 333 w 523"/>
              <a:gd name="T109" fmla="*/ 321 h 757"/>
              <a:gd name="T110" fmla="*/ 484 w 523"/>
              <a:gd name="T111" fmla="*/ 246 h 757"/>
              <a:gd name="T112" fmla="*/ 500 w 523"/>
              <a:gd name="T113" fmla="*/ 197 h 7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523" h="757">
                <a:moveTo>
                  <a:pt x="512" y="125"/>
                </a:moveTo>
                <a:cubicBezTo>
                  <a:pt x="513" y="122"/>
                  <a:pt x="515" y="120"/>
                  <a:pt x="516" y="117"/>
                </a:cubicBezTo>
                <a:cubicBezTo>
                  <a:pt x="517" y="116"/>
                  <a:pt x="514" y="114"/>
                  <a:pt x="513" y="116"/>
                </a:cubicBezTo>
                <a:cubicBezTo>
                  <a:pt x="513" y="117"/>
                  <a:pt x="512" y="118"/>
                  <a:pt x="511" y="120"/>
                </a:cubicBezTo>
                <a:cubicBezTo>
                  <a:pt x="505" y="83"/>
                  <a:pt x="496" y="46"/>
                  <a:pt x="497" y="10"/>
                </a:cubicBezTo>
                <a:cubicBezTo>
                  <a:pt x="497" y="4"/>
                  <a:pt x="490" y="0"/>
                  <a:pt x="485" y="3"/>
                </a:cubicBezTo>
                <a:cubicBezTo>
                  <a:pt x="383" y="71"/>
                  <a:pt x="193" y="195"/>
                  <a:pt x="278" y="341"/>
                </a:cubicBezTo>
                <a:cubicBezTo>
                  <a:pt x="263" y="360"/>
                  <a:pt x="251" y="380"/>
                  <a:pt x="239" y="400"/>
                </a:cubicBezTo>
                <a:cubicBezTo>
                  <a:pt x="235" y="406"/>
                  <a:pt x="231" y="413"/>
                  <a:pt x="228" y="420"/>
                </a:cubicBezTo>
                <a:cubicBezTo>
                  <a:pt x="228" y="415"/>
                  <a:pt x="229" y="410"/>
                  <a:pt x="229" y="405"/>
                </a:cubicBezTo>
                <a:cubicBezTo>
                  <a:pt x="284" y="353"/>
                  <a:pt x="257" y="261"/>
                  <a:pt x="221" y="205"/>
                </a:cubicBezTo>
                <a:cubicBezTo>
                  <a:pt x="178" y="137"/>
                  <a:pt x="94" y="76"/>
                  <a:pt x="12" y="110"/>
                </a:cubicBezTo>
                <a:cubicBezTo>
                  <a:pt x="9" y="111"/>
                  <a:pt x="7" y="114"/>
                  <a:pt x="7" y="118"/>
                </a:cubicBezTo>
                <a:cubicBezTo>
                  <a:pt x="24" y="191"/>
                  <a:pt x="11" y="274"/>
                  <a:pt x="54" y="338"/>
                </a:cubicBezTo>
                <a:cubicBezTo>
                  <a:pt x="71" y="364"/>
                  <a:pt x="99" y="380"/>
                  <a:pt x="127" y="393"/>
                </a:cubicBezTo>
                <a:cubicBezTo>
                  <a:pt x="153" y="405"/>
                  <a:pt x="183" y="416"/>
                  <a:pt x="199" y="442"/>
                </a:cubicBezTo>
                <a:cubicBezTo>
                  <a:pt x="197" y="467"/>
                  <a:pt x="196" y="494"/>
                  <a:pt x="209" y="515"/>
                </a:cubicBezTo>
                <a:cubicBezTo>
                  <a:pt x="209" y="516"/>
                  <a:pt x="210" y="517"/>
                  <a:pt x="210" y="518"/>
                </a:cubicBezTo>
                <a:cubicBezTo>
                  <a:pt x="173" y="533"/>
                  <a:pt x="138" y="556"/>
                  <a:pt x="105" y="579"/>
                </a:cubicBezTo>
                <a:cubicBezTo>
                  <a:pt x="69" y="606"/>
                  <a:pt x="35" y="635"/>
                  <a:pt x="5" y="669"/>
                </a:cubicBezTo>
                <a:cubicBezTo>
                  <a:pt x="4" y="669"/>
                  <a:pt x="3" y="670"/>
                  <a:pt x="3" y="671"/>
                </a:cubicBezTo>
                <a:cubicBezTo>
                  <a:pt x="1" y="683"/>
                  <a:pt x="0" y="698"/>
                  <a:pt x="12" y="705"/>
                </a:cubicBezTo>
                <a:cubicBezTo>
                  <a:pt x="13" y="706"/>
                  <a:pt x="14" y="706"/>
                  <a:pt x="16" y="707"/>
                </a:cubicBezTo>
                <a:cubicBezTo>
                  <a:pt x="16" y="707"/>
                  <a:pt x="16" y="708"/>
                  <a:pt x="16" y="708"/>
                </a:cubicBezTo>
                <a:cubicBezTo>
                  <a:pt x="19" y="723"/>
                  <a:pt x="27" y="734"/>
                  <a:pt x="41" y="740"/>
                </a:cubicBezTo>
                <a:cubicBezTo>
                  <a:pt x="45" y="741"/>
                  <a:pt x="49" y="739"/>
                  <a:pt x="51" y="736"/>
                </a:cubicBezTo>
                <a:cubicBezTo>
                  <a:pt x="53" y="733"/>
                  <a:pt x="55" y="732"/>
                  <a:pt x="58" y="731"/>
                </a:cubicBezTo>
                <a:cubicBezTo>
                  <a:pt x="60" y="735"/>
                  <a:pt x="63" y="737"/>
                  <a:pt x="68" y="739"/>
                </a:cubicBezTo>
                <a:cubicBezTo>
                  <a:pt x="73" y="741"/>
                  <a:pt x="79" y="741"/>
                  <a:pt x="85" y="740"/>
                </a:cubicBezTo>
                <a:cubicBezTo>
                  <a:pt x="85" y="741"/>
                  <a:pt x="86" y="743"/>
                  <a:pt x="87" y="744"/>
                </a:cubicBezTo>
                <a:cubicBezTo>
                  <a:pt x="96" y="751"/>
                  <a:pt x="104" y="756"/>
                  <a:pt x="116" y="757"/>
                </a:cubicBezTo>
                <a:cubicBezTo>
                  <a:pt x="124" y="757"/>
                  <a:pt x="131" y="755"/>
                  <a:pt x="137" y="750"/>
                </a:cubicBezTo>
                <a:cubicBezTo>
                  <a:pt x="149" y="751"/>
                  <a:pt x="163" y="743"/>
                  <a:pt x="169" y="733"/>
                </a:cubicBezTo>
                <a:cubicBezTo>
                  <a:pt x="170" y="731"/>
                  <a:pt x="168" y="728"/>
                  <a:pt x="166" y="729"/>
                </a:cubicBezTo>
                <a:cubicBezTo>
                  <a:pt x="159" y="732"/>
                  <a:pt x="152" y="737"/>
                  <a:pt x="144" y="739"/>
                </a:cubicBezTo>
                <a:cubicBezTo>
                  <a:pt x="143" y="738"/>
                  <a:pt x="142" y="737"/>
                  <a:pt x="140" y="737"/>
                </a:cubicBezTo>
                <a:cubicBezTo>
                  <a:pt x="138" y="738"/>
                  <a:pt x="135" y="739"/>
                  <a:pt x="132" y="739"/>
                </a:cubicBezTo>
                <a:cubicBezTo>
                  <a:pt x="123" y="736"/>
                  <a:pt x="120" y="724"/>
                  <a:pt x="119" y="715"/>
                </a:cubicBezTo>
                <a:cubicBezTo>
                  <a:pt x="119" y="714"/>
                  <a:pt x="119" y="713"/>
                  <a:pt x="118" y="712"/>
                </a:cubicBezTo>
                <a:cubicBezTo>
                  <a:pt x="126" y="711"/>
                  <a:pt x="133" y="707"/>
                  <a:pt x="139" y="699"/>
                </a:cubicBezTo>
                <a:cubicBezTo>
                  <a:pt x="141" y="697"/>
                  <a:pt x="138" y="694"/>
                  <a:pt x="136" y="696"/>
                </a:cubicBezTo>
                <a:cubicBezTo>
                  <a:pt x="128" y="701"/>
                  <a:pt x="121" y="704"/>
                  <a:pt x="112" y="702"/>
                </a:cubicBezTo>
                <a:cubicBezTo>
                  <a:pt x="112" y="695"/>
                  <a:pt x="111" y="688"/>
                  <a:pt x="110" y="681"/>
                </a:cubicBezTo>
                <a:cubicBezTo>
                  <a:pt x="110" y="677"/>
                  <a:pt x="105" y="677"/>
                  <a:pt x="104" y="681"/>
                </a:cubicBezTo>
                <a:cubicBezTo>
                  <a:pt x="103" y="689"/>
                  <a:pt x="103" y="698"/>
                  <a:pt x="103" y="706"/>
                </a:cubicBezTo>
                <a:cubicBezTo>
                  <a:pt x="103" y="708"/>
                  <a:pt x="104" y="710"/>
                  <a:pt x="106" y="711"/>
                </a:cubicBezTo>
                <a:cubicBezTo>
                  <a:pt x="109" y="712"/>
                  <a:pt x="111" y="712"/>
                  <a:pt x="113" y="712"/>
                </a:cubicBezTo>
                <a:cubicBezTo>
                  <a:pt x="113" y="713"/>
                  <a:pt x="112" y="714"/>
                  <a:pt x="112" y="715"/>
                </a:cubicBezTo>
                <a:cubicBezTo>
                  <a:pt x="112" y="725"/>
                  <a:pt x="114" y="736"/>
                  <a:pt x="121" y="743"/>
                </a:cubicBezTo>
                <a:cubicBezTo>
                  <a:pt x="121" y="743"/>
                  <a:pt x="120" y="743"/>
                  <a:pt x="120" y="743"/>
                </a:cubicBezTo>
                <a:cubicBezTo>
                  <a:pt x="112" y="745"/>
                  <a:pt x="102" y="741"/>
                  <a:pt x="94" y="737"/>
                </a:cubicBezTo>
                <a:cubicBezTo>
                  <a:pt x="101" y="734"/>
                  <a:pt x="107" y="730"/>
                  <a:pt x="109" y="725"/>
                </a:cubicBezTo>
                <a:cubicBezTo>
                  <a:pt x="111" y="722"/>
                  <a:pt x="109" y="721"/>
                  <a:pt x="107" y="721"/>
                </a:cubicBezTo>
                <a:cubicBezTo>
                  <a:pt x="95" y="723"/>
                  <a:pt x="86" y="732"/>
                  <a:pt x="74" y="732"/>
                </a:cubicBezTo>
                <a:cubicBezTo>
                  <a:pt x="71" y="732"/>
                  <a:pt x="68" y="730"/>
                  <a:pt x="66" y="728"/>
                </a:cubicBezTo>
                <a:cubicBezTo>
                  <a:pt x="67" y="728"/>
                  <a:pt x="68" y="727"/>
                  <a:pt x="68" y="725"/>
                </a:cubicBezTo>
                <a:cubicBezTo>
                  <a:pt x="69" y="723"/>
                  <a:pt x="68" y="720"/>
                  <a:pt x="66" y="720"/>
                </a:cubicBezTo>
                <a:cubicBezTo>
                  <a:pt x="64" y="719"/>
                  <a:pt x="63" y="718"/>
                  <a:pt x="61" y="718"/>
                </a:cubicBezTo>
                <a:cubicBezTo>
                  <a:pt x="61" y="717"/>
                  <a:pt x="60" y="717"/>
                  <a:pt x="60" y="716"/>
                </a:cubicBezTo>
                <a:cubicBezTo>
                  <a:pt x="64" y="713"/>
                  <a:pt x="67" y="710"/>
                  <a:pt x="70" y="708"/>
                </a:cubicBezTo>
                <a:cubicBezTo>
                  <a:pt x="72" y="707"/>
                  <a:pt x="71" y="704"/>
                  <a:pt x="69" y="704"/>
                </a:cubicBezTo>
                <a:cubicBezTo>
                  <a:pt x="66" y="705"/>
                  <a:pt x="63" y="706"/>
                  <a:pt x="60" y="707"/>
                </a:cubicBezTo>
                <a:cubicBezTo>
                  <a:pt x="60" y="705"/>
                  <a:pt x="60" y="703"/>
                  <a:pt x="60" y="702"/>
                </a:cubicBezTo>
                <a:cubicBezTo>
                  <a:pt x="60" y="697"/>
                  <a:pt x="53" y="697"/>
                  <a:pt x="53" y="702"/>
                </a:cubicBezTo>
                <a:cubicBezTo>
                  <a:pt x="52" y="704"/>
                  <a:pt x="52" y="707"/>
                  <a:pt x="52" y="709"/>
                </a:cubicBezTo>
                <a:cubicBezTo>
                  <a:pt x="49" y="709"/>
                  <a:pt x="46" y="709"/>
                  <a:pt x="43" y="707"/>
                </a:cubicBezTo>
                <a:cubicBezTo>
                  <a:pt x="42" y="704"/>
                  <a:pt x="42" y="700"/>
                  <a:pt x="43" y="696"/>
                </a:cubicBezTo>
                <a:cubicBezTo>
                  <a:pt x="44" y="694"/>
                  <a:pt x="45" y="692"/>
                  <a:pt x="45" y="689"/>
                </a:cubicBezTo>
                <a:cubicBezTo>
                  <a:pt x="45" y="687"/>
                  <a:pt x="43" y="687"/>
                  <a:pt x="42" y="689"/>
                </a:cubicBezTo>
                <a:cubicBezTo>
                  <a:pt x="42" y="689"/>
                  <a:pt x="42" y="689"/>
                  <a:pt x="42" y="689"/>
                </a:cubicBezTo>
                <a:cubicBezTo>
                  <a:pt x="42" y="687"/>
                  <a:pt x="41" y="686"/>
                  <a:pt x="39" y="686"/>
                </a:cubicBezTo>
                <a:cubicBezTo>
                  <a:pt x="35" y="688"/>
                  <a:pt x="33" y="687"/>
                  <a:pt x="30" y="689"/>
                </a:cubicBezTo>
                <a:cubicBezTo>
                  <a:pt x="28" y="690"/>
                  <a:pt x="27" y="692"/>
                  <a:pt x="25" y="693"/>
                </a:cubicBezTo>
                <a:cubicBezTo>
                  <a:pt x="23" y="694"/>
                  <a:pt x="19" y="696"/>
                  <a:pt x="17" y="695"/>
                </a:cubicBezTo>
                <a:cubicBezTo>
                  <a:pt x="14" y="693"/>
                  <a:pt x="13" y="690"/>
                  <a:pt x="12" y="687"/>
                </a:cubicBezTo>
                <a:cubicBezTo>
                  <a:pt x="11" y="682"/>
                  <a:pt x="9" y="677"/>
                  <a:pt x="9" y="672"/>
                </a:cubicBezTo>
                <a:cubicBezTo>
                  <a:pt x="18" y="663"/>
                  <a:pt x="27" y="654"/>
                  <a:pt x="37" y="645"/>
                </a:cubicBezTo>
                <a:cubicBezTo>
                  <a:pt x="37" y="646"/>
                  <a:pt x="37" y="646"/>
                  <a:pt x="37" y="646"/>
                </a:cubicBezTo>
                <a:cubicBezTo>
                  <a:pt x="36" y="655"/>
                  <a:pt x="34" y="665"/>
                  <a:pt x="37" y="673"/>
                </a:cubicBezTo>
                <a:cubicBezTo>
                  <a:pt x="38" y="675"/>
                  <a:pt x="41" y="675"/>
                  <a:pt x="41" y="673"/>
                </a:cubicBezTo>
                <a:cubicBezTo>
                  <a:pt x="45" y="665"/>
                  <a:pt x="43" y="655"/>
                  <a:pt x="42" y="646"/>
                </a:cubicBezTo>
                <a:cubicBezTo>
                  <a:pt x="42" y="644"/>
                  <a:pt x="40" y="643"/>
                  <a:pt x="39" y="644"/>
                </a:cubicBezTo>
                <a:cubicBezTo>
                  <a:pt x="92" y="596"/>
                  <a:pt x="154" y="554"/>
                  <a:pt x="220" y="527"/>
                </a:cubicBezTo>
                <a:cubicBezTo>
                  <a:pt x="220" y="528"/>
                  <a:pt x="221" y="528"/>
                  <a:pt x="221" y="528"/>
                </a:cubicBezTo>
                <a:cubicBezTo>
                  <a:pt x="222" y="528"/>
                  <a:pt x="222" y="528"/>
                  <a:pt x="222" y="528"/>
                </a:cubicBezTo>
                <a:cubicBezTo>
                  <a:pt x="222" y="528"/>
                  <a:pt x="222" y="528"/>
                  <a:pt x="222" y="528"/>
                </a:cubicBezTo>
                <a:cubicBezTo>
                  <a:pt x="222" y="528"/>
                  <a:pt x="222" y="528"/>
                  <a:pt x="222" y="528"/>
                </a:cubicBezTo>
                <a:cubicBezTo>
                  <a:pt x="223" y="529"/>
                  <a:pt x="224" y="529"/>
                  <a:pt x="224" y="529"/>
                </a:cubicBezTo>
                <a:cubicBezTo>
                  <a:pt x="224" y="529"/>
                  <a:pt x="224" y="529"/>
                  <a:pt x="224" y="529"/>
                </a:cubicBezTo>
                <a:cubicBezTo>
                  <a:pt x="224" y="529"/>
                  <a:pt x="224" y="529"/>
                  <a:pt x="224" y="529"/>
                </a:cubicBezTo>
                <a:cubicBezTo>
                  <a:pt x="224" y="529"/>
                  <a:pt x="224" y="529"/>
                  <a:pt x="224" y="529"/>
                </a:cubicBezTo>
                <a:cubicBezTo>
                  <a:pt x="223" y="529"/>
                  <a:pt x="223" y="529"/>
                  <a:pt x="222" y="528"/>
                </a:cubicBezTo>
                <a:cubicBezTo>
                  <a:pt x="222" y="528"/>
                  <a:pt x="222" y="528"/>
                  <a:pt x="222" y="528"/>
                </a:cubicBezTo>
                <a:cubicBezTo>
                  <a:pt x="223" y="529"/>
                  <a:pt x="224" y="529"/>
                  <a:pt x="224" y="529"/>
                </a:cubicBezTo>
                <a:cubicBezTo>
                  <a:pt x="219" y="536"/>
                  <a:pt x="216" y="542"/>
                  <a:pt x="220" y="550"/>
                </a:cubicBezTo>
                <a:cubicBezTo>
                  <a:pt x="225" y="560"/>
                  <a:pt x="242" y="564"/>
                  <a:pt x="252" y="563"/>
                </a:cubicBezTo>
                <a:cubicBezTo>
                  <a:pt x="253" y="563"/>
                  <a:pt x="255" y="560"/>
                  <a:pt x="253" y="559"/>
                </a:cubicBezTo>
                <a:cubicBezTo>
                  <a:pt x="244" y="556"/>
                  <a:pt x="234" y="555"/>
                  <a:pt x="226" y="548"/>
                </a:cubicBezTo>
                <a:cubicBezTo>
                  <a:pt x="221" y="543"/>
                  <a:pt x="222" y="536"/>
                  <a:pt x="225" y="529"/>
                </a:cubicBezTo>
                <a:cubicBezTo>
                  <a:pt x="228" y="530"/>
                  <a:pt x="231" y="530"/>
                  <a:pt x="235" y="529"/>
                </a:cubicBezTo>
                <a:cubicBezTo>
                  <a:pt x="237" y="529"/>
                  <a:pt x="238" y="527"/>
                  <a:pt x="237" y="525"/>
                </a:cubicBezTo>
                <a:cubicBezTo>
                  <a:pt x="237" y="524"/>
                  <a:pt x="236" y="524"/>
                  <a:pt x="236" y="524"/>
                </a:cubicBezTo>
                <a:cubicBezTo>
                  <a:pt x="236" y="524"/>
                  <a:pt x="236" y="523"/>
                  <a:pt x="236" y="523"/>
                </a:cubicBezTo>
                <a:cubicBezTo>
                  <a:pt x="251" y="528"/>
                  <a:pt x="266" y="533"/>
                  <a:pt x="280" y="541"/>
                </a:cubicBezTo>
                <a:cubicBezTo>
                  <a:pt x="301" y="553"/>
                  <a:pt x="319" y="570"/>
                  <a:pt x="336" y="587"/>
                </a:cubicBezTo>
                <a:cubicBezTo>
                  <a:pt x="351" y="603"/>
                  <a:pt x="365" y="620"/>
                  <a:pt x="379" y="637"/>
                </a:cubicBezTo>
                <a:cubicBezTo>
                  <a:pt x="391" y="652"/>
                  <a:pt x="402" y="672"/>
                  <a:pt x="417" y="685"/>
                </a:cubicBezTo>
                <a:cubicBezTo>
                  <a:pt x="422" y="690"/>
                  <a:pt x="429" y="684"/>
                  <a:pt x="427" y="678"/>
                </a:cubicBezTo>
                <a:cubicBezTo>
                  <a:pt x="431" y="679"/>
                  <a:pt x="431" y="677"/>
                  <a:pt x="433" y="680"/>
                </a:cubicBezTo>
                <a:cubicBezTo>
                  <a:pt x="431" y="685"/>
                  <a:pt x="428" y="689"/>
                  <a:pt x="422" y="691"/>
                </a:cubicBezTo>
                <a:cubicBezTo>
                  <a:pt x="417" y="692"/>
                  <a:pt x="412" y="693"/>
                  <a:pt x="407" y="696"/>
                </a:cubicBezTo>
                <a:cubicBezTo>
                  <a:pt x="405" y="697"/>
                  <a:pt x="407" y="700"/>
                  <a:pt x="409" y="700"/>
                </a:cubicBezTo>
                <a:cubicBezTo>
                  <a:pt x="415" y="699"/>
                  <a:pt x="421" y="699"/>
                  <a:pt x="427" y="698"/>
                </a:cubicBezTo>
                <a:cubicBezTo>
                  <a:pt x="433" y="696"/>
                  <a:pt x="438" y="690"/>
                  <a:pt x="441" y="685"/>
                </a:cubicBezTo>
                <a:cubicBezTo>
                  <a:pt x="445" y="679"/>
                  <a:pt x="441" y="671"/>
                  <a:pt x="435" y="668"/>
                </a:cubicBezTo>
                <a:cubicBezTo>
                  <a:pt x="431" y="667"/>
                  <a:pt x="426" y="668"/>
                  <a:pt x="422" y="669"/>
                </a:cubicBezTo>
                <a:cubicBezTo>
                  <a:pt x="413" y="654"/>
                  <a:pt x="399" y="640"/>
                  <a:pt x="389" y="627"/>
                </a:cubicBezTo>
                <a:cubicBezTo>
                  <a:pt x="373" y="607"/>
                  <a:pt x="356" y="588"/>
                  <a:pt x="337" y="570"/>
                </a:cubicBezTo>
                <a:cubicBezTo>
                  <a:pt x="313" y="547"/>
                  <a:pt x="275" y="514"/>
                  <a:pt x="239" y="515"/>
                </a:cubicBezTo>
                <a:cubicBezTo>
                  <a:pt x="239" y="514"/>
                  <a:pt x="239" y="514"/>
                  <a:pt x="239" y="513"/>
                </a:cubicBezTo>
                <a:cubicBezTo>
                  <a:pt x="241" y="505"/>
                  <a:pt x="242" y="496"/>
                  <a:pt x="245" y="487"/>
                </a:cubicBezTo>
                <a:cubicBezTo>
                  <a:pt x="255" y="459"/>
                  <a:pt x="267" y="434"/>
                  <a:pt x="280" y="409"/>
                </a:cubicBezTo>
                <a:cubicBezTo>
                  <a:pt x="288" y="393"/>
                  <a:pt x="296" y="377"/>
                  <a:pt x="305" y="360"/>
                </a:cubicBezTo>
                <a:cubicBezTo>
                  <a:pt x="338" y="350"/>
                  <a:pt x="372" y="344"/>
                  <a:pt x="405" y="334"/>
                </a:cubicBezTo>
                <a:cubicBezTo>
                  <a:pt x="442" y="321"/>
                  <a:pt x="469" y="296"/>
                  <a:pt x="492" y="264"/>
                </a:cubicBezTo>
                <a:cubicBezTo>
                  <a:pt x="523" y="221"/>
                  <a:pt x="520" y="173"/>
                  <a:pt x="512" y="125"/>
                </a:cubicBezTo>
                <a:close/>
                <a:moveTo>
                  <a:pt x="34" y="702"/>
                </a:moveTo>
                <a:cubicBezTo>
                  <a:pt x="33" y="707"/>
                  <a:pt x="34" y="713"/>
                  <a:pt x="39" y="715"/>
                </a:cubicBezTo>
                <a:cubicBezTo>
                  <a:pt x="42" y="717"/>
                  <a:pt x="44" y="718"/>
                  <a:pt x="47" y="718"/>
                </a:cubicBezTo>
                <a:cubicBezTo>
                  <a:pt x="45" y="719"/>
                  <a:pt x="43" y="720"/>
                  <a:pt x="41" y="722"/>
                </a:cubicBezTo>
                <a:cubicBezTo>
                  <a:pt x="35" y="718"/>
                  <a:pt x="32" y="711"/>
                  <a:pt x="29" y="705"/>
                </a:cubicBezTo>
                <a:cubicBezTo>
                  <a:pt x="31" y="704"/>
                  <a:pt x="33" y="703"/>
                  <a:pt x="34" y="702"/>
                </a:cubicBezTo>
                <a:close/>
                <a:moveTo>
                  <a:pt x="35" y="234"/>
                </a:moveTo>
                <a:cubicBezTo>
                  <a:pt x="58" y="262"/>
                  <a:pt x="83" y="291"/>
                  <a:pt x="111" y="313"/>
                </a:cubicBezTo>
                <a:cubicBezTo>
                  <a:pt x="136" y="333"/>
                  <a:pt x="165" y="343"/>
                  <a:pt x="196" y="348"/>
                </a:cubicBezTo>
                <a:cubicBezTo>
                  <a:pt x="198" y="352"/>
                  <a:pt x="199" y="356"/>
                  <a:pt x="200" y="361"/>
                </a:cubicBezTo>
                <a:cubicBezTo>
                  <a:pt x="201" y="363"/>
                  <a:pt x="201" y="365"/>
                  <a:pt x="201" y="367"/>
                </a:cubicBezTo>
                <a:cubicBezTo>
                  <a:pt x="147" y="360"/>
                  <a:pt x="97" y="342"/>
                  <a:pt x="53" y="307"/>
                </a:cubicBezTo>
                <a:cubicBezTo>
                  <a:pt x="43" y="284"/>
                  <a:pt x="38" y="258"/>
                  <a:pt x="35" y="234"/>
                </a:cubicBezTo>
                <a:close/>
                <a:moveTo>
                  <a:pt x="241" y="374"/>
                </a:moveTo>
                <a:cubicBezTo>
                  <a:pt x="241" y="374"/>
                  <a:pt x="240" y="375"/>
                  <a:pt x="240" y="375"/>
                </a:cubicBezTo>
                <a:cubicBezTo>
                  <a:pt x="237" y="379"/>
                  <a:pt x="233" y="382"/>
                  <a:pt x="230" y="385"/>
                </a:cubicBezTo>
                <a:cubicBezTo>
                  <a:pt x="230" y="383"/>
                  <a:pt x="229" y="380"/>
                  <a:pt x="229" y="378"/>
                </a:cubicBezTo>
                <a:cubicBezTo>
                  <a:pt x="230" y="377"/>
                  <a:pt x="230" y="376"/>
                  <a:pt x="230" y="375"/>
                </a:cubicBezTo>
                <a:cubicBezTo>
                  <a:pt x="232" y="376"/>
                  <a:pt x="233" y="376"/>
                  <a:pt x="235" y="376"/>
                </a:cubicBezTo>
                <a:cubicBezTo>
                  <a:pt x="238" y="376"/>
                  <a:pt x="238" y="370"/>
                  <a:pt x="235" y="370"/>
                </a:cubicBezTo>
                <a:cubicBezTo>
                  <a:pt x="234" y="370"/>
                  <a:pt x="234" y="370"/>
                  <a:pt x="234" y="370"/>
                </a:cubicBezTo>
                <a:cubicBezTo>
                  <a:pt x="241" y="355"/>
                  <a:pt x="246" y="339"/>
                  <a:pt x="250" y="323"/>
                </a:cubicBezTo>
                <a:cubicBezTo>
                  <a:pt x="250" y="341"/>
                  <a:pt x="248" y="358"/>
                  <a:pt x="241" y="374"/>
                </a:cubicBezTo>
                <a:close/>
                <a:moveTo>
                  <a:pt x="228" y="369"/>
                </a:moveTo>
                <a:cubicBezTo>
                  <a:pt x="227" y="364"/>
                  <a:pt x="226" y="359"/>
                  <a:pt x="224" y="354"/>
                </a:cubicBezTo>
                <a:cubicBezTo>
                  <a:pt x="231" y="324"/>
                  <a:pt x="238" y="293"/>
                  <a:pt x="237" y="263"/>
                </a:cubicBezTo>
                <a:cubicBezTo>
                  <a:pt x="243" y="279"/>
                  <a:pt x="247" y="295"/>
                  <a:pt x="249" y="311"/>
                </a:cubicBezTo>
                <a:cubicBezTo>
                  <a:pt x="244" y="331"/>
                  <a:pt x="238" y="351"/>
                  <a:pt x="228" y="369"/>
                </a:cubicBezTo>
                <a:close/>
                <a:moveTo>
                  <a:pt x="180" y="302"/>
                </a:moveTo>
                <a:cubicBezTo>
                  <a:pt x="179" y="301"/>
                  <a:pt x="177" y="301"/>
                  <a:pt x="176" y="301"/>
                </a:cubicBezTo>
                <a:cubicBezTo>
                  <a:pt x="173" y="300"/>
                  <a:pt x="171" y="303"/>
                  <a:pt x="171" y="306"/>
                </a:cubicBezTo>
                <a:cubicBezTo>
                  <a:pt x="147" y="289"/>
                  <a:pt x="126" y="267"/>
                  <a:pt x="106" y="246"/>
                </a:cubicBezTo>
                <a:cubicBezTo>
                  <a:pt x="79" y="217"/>
                  <a:pt x="54" y="186"/>
                  <a:pt x="27" y="155"/>
                </a:cubicBezTo>
                <a:cubicBezTo>
                  <a:pt x="26" y="146"/>
                  <a:pt x="25" y="136"/>
                  <a:pt x="23" y="126"/>
                </a:cubicBezTo>
                <a:cubicBezTo>
                  <a:pt x="52" y="163"/>
                  <a:pt x="88" y="195"/>
                  <a:pt x="121" y="230"/>
                </a:cubicBezTo>
                <a:cubicBezTo>
                  <a:pt x="139" y="250"/>
                  <a:pt x="157" y="270"/>
                  <a:pt x="173" y="292"/>
                </a:cubicBezTo>
                <a:cubicBezTo>
                  <a:pt x="175" y="295"/>
                  <a:pt x="177" y="298"/>
                  <a:pt x="180" y="302"/>
                </a:cubicBezTo>
                <a:close/>
                <a:moveTo>
                  <a:pt x="106" y="254"/>
                </a:moveTo>
                <a:cubicBezTo>
                  <a:pt x="128" y="277"/>
                  <a:pt x="151" y="301"/>
                  <a:pt x="179" y="318"/>
                </a:cubicBezTo>
                <a:cubicBezTo>
                  <a:pt x="183" y="325"/>
                  <a:pt x="188" y="332"/>
                  <a:pt x="192" y="340"/>
                </a:cubicBezTo>
                <a:cubicBezTo>
                  <a:pt x="160" y="333"/>
                  <a:pt x="132" y="321"/>
                  <a:pt x="106" y="300"/>
                </a:cubicBezTo>
                <a:cubicBezTo>
                  <a:pt x="80" y="279"/>
                  <a:pt x="60" y="252"/>
                  <a:pt x="35" y="230"/>
                </a:cubicBezTo>
                <a:cubicBezTo>
                  <a:pt x="35" y="229"/>
                  <a:pt x="35" y="227"/>
                  <a:pt x="34" y="226"/>
                </a:cubicBezTo>
                <a:cubicBezTo>
                  <a:pt x="32" y="203"/>
                  <a:pt x="30" y="181"/>
                  <a:pt x="28" y="158"/>
                </a:cubicBezTo>
                <a:cubicBezTo>
                  <a:pt x="53" y="191"/>
                  <a:pt x="78" y="224"/>
                  <a:pt x="106" y="254"/>
                </a:cubicBezTo>
                <a:close/>
                <a:moveTo>
                  <a:pt x="230" y="394"/>
                </a:moveTo>
                <a:cubicBezTo>
                  <a:pt x="230" y="392"/>
                  <a:pt x="230" y="391"/>
                  <a:pt x="230" y="389"/>
                </a:cubicBezTo>
                <a:cubicBezTo>
                  <a:pt x="232" y="388"/>
                  <a:pt x="234" y="386"/>
                  <a:pt x="236" y="384"/>
                </a:cubicBezTo>
                <a:cubicBezTo>
                  <a:pt x="234" y="387"/>
                  <a:pt x="232" y="390"/>
                  <a:pt x="230" y="394"/>
                </a:cubicBezTo>
                <a:close/>
                <a:moveTo>
                  <a:pt x="234" y="255"/>
                </a:moveTo>
                <a:cubicBezTo>
                  <a:pt x="233" y="278"/>
                  <a:pt x="228" y="302"/>
                  <a:pt x="223" y="325"/>
                </a:cubicBezTo>
                <a:cubicBezTo>
                  <a:pt x="222" y="330"/>
                  <a:pt x="221" y="336"/>
                  <a:pt x="219" y="341"/>
                </a:cubicBezTo>
                <a:cubicBezTo>
                  <a:pt x="217" y="337"/>
                  <a:pt x="215" y="333"/>
                  <a:pt x="213" y="329"/>
                </a:cubicBezTo>
                <a:cubicBezTo>
                  <a:pt x="214" y="283"/>
                  <a:pt x="215" y="237"/>
                  <a:pt x="198" y="194"/>
                </a:cubicBezTo>
                <a:cubicBezTo>
                  <a:pt x="201" y="198"/>
                  <a:pt x="205" y="203"/>
                  <a:pt x="208" y="208"/>
                </a:cubicBezTo>
                <a:cubicBezTo>
                  <a:pt x="218" y="222"/>
                  <a:pt x="226" y="238"/>
                  <a:pt x="234" y="255"/>
                </a:cubicBezTo>
                <a:close/>
                <a:moveTo>
                  <a:pt x="189" y="184"/>
                </a:moveTo>
                <a:cubicBezTo>
                  <a:pt x="200" y="211"/>
                  <a:pt x="207" y="237"/>
                  <a:pt x="208" y="267"/>
                </a:cubicBezTo>
                <a:cubicBezTo>
                  <a:pt x="209" y="285"/>
                  <a:pt x="208" y="303"/>
                  <a:pt x="207" y="321"/>
                </a:cubicBezTo>
                <a:cubicBezTo>
                  <a:pt x="206" y="320"/>
                  <a:pt x="206" y="319"/>
                  <a:pt x="205" y="318"/>
                </a:cubicBezTo>
                <a:cubicBezTo>
                  <a:pt x="208" y="283"/>
                  <a:pt x="193" y="244"/>
                  <a:pt x="177" y="215"/>
                </a:cubicBezTo>
                <a:cubicBezTo>
                  <a:pt x="160" y="183"/>
                  <a:pt x="136" y="154"/>
                  <a:pt x="113" y="125"/>
                </a:cubicBezTo>
                <a:cubicBezTo>
                  <a:pt x="142" y="138"/>
                  <a:pt x="168" y="159"/>
                  <a:pt x="189" y="184"/>
                </a:cubicBezTo>
                <a:close/>
                <a:moveTo>
                  <a:pt x="107" y="123"/>
                </a:moveTo>
                <a:cubicBezTo>
                  <a:pt x="126" y="150"/>
                  <a:pt x="146" y="176"/>
                  <a:pt x="164" y="204"/>
                </a:cubicBezTo>
                <a:cubicBezTo>
                  <a:pt x="175" y="222"/>
                  <a:pt x="184" y="242"/>
                  <a:pt x="191" y="262"/>
                </a:cubicBezTo>
                <a:cubicBezTo>
                  <a:pt x="196" y="279"/>
                  <a:pt x="197" y="295"/>
                  <a:pt x="197" y="311"/>
                </a:cubicBezTo>
                <a:cubicBezTo>
                  <a:pt x="196" y="311"/>
                  <a:pt x="196" y="310"/>
                  <a:pt x="195" y="309"/>
                </a:cubicBezTo>
                <a:cubicBezTo>
                  <a:pt x="170" y="268"/>
                  <a:pt x="152" y="223"/>
                  <a:pt x="125" y="183"/>
                </a:cubicBezTo>
                <a:cubicBezTo>
                  <a:pt x="104" y="153"/>
                  <a:pt x="73" y="123"/>
                  <a:pt x="35" y="117"/>
                </a:cubicBezTo>
                <a:cubicBezTo>
                  <a:pt x="60" y="111"/>
                  <a:pt x="85" y="114"/>
                  <a:pt x="107" y="123"/>
                </a:cubicBezTo>
                <a:close/>
                <a:moveTo>
                  <a:pt x="26" y="119"/>
                </a:moveTo>
                <a:cubicBezTo>
                  <a:pt x="97" y="136"/>
                  <a:pt x="131" y="203"/>
                  <a:pt x="163" y="267"/>
                </a:cubicBezTo>
                <a:cubicBezTo>
                  <a:pt x="154" y="255"/>
                  <a:pt x="144" y="244"/>
                  <a:pt x="134" y="234"/>
                </a:cubicBezTo>
                <a:cubicBezTo>
                  <a:pt x="99" y="196"/>
                  <a:pt x="61" y="160"/>
                  <a:pt x="23" y="125"/>
                </a:cubicBezTo>
                <a:cubicBezTo>
                  <a:pt x="23" y="125"/>
                  <a:pt x="23" y="124"/>
                  <a:pt x="22" y="124"/>
                </a:cubicBezTo>
                <a:cubicBezTo>
                  <a:pt x="22" y="123"/>
                  <a:pt x="22" y="122"/>
                  <a:pt x="22" y="121"/>
                </a:cubicBezTo>
                <a:cubicBezTo>
                  <a:pt x="23" y="120"/>
                  <a:pt x="25" y="120"/>
                  <a:pt x="26" y="119"/>
                </a:cubicBezTo>
                <a:close/>
                <a:moveTo>
                  <a:pt x="72" y="337"/>
                </a:moveTo>
                <a:cubicBezTo>
                  <a:pt x="65" y="329"/>
                  <a:pt x="59" y="320"/>
                  <a:pt x="55" y="310"/>
                </a:cubicBezTo>
                <a:cubicBezTo>
                  <a:pt x="76" y="329"/>
                  <a:pt x="100" y="345"/>
                  <a:pt x="126" y="355"/>
                </a:cubicBezTo>
                <a:cubicBezTo>
                  <a:pt x="151" y="365"/>
                  <a:pt x="176" y="370"/>
                  <a:pt x="202" y="373"/>
                </a:cubicBezTo>
                <a:cubicBezTo>
                  <a:pt x="203" y="377"/>
                  <a:pt x="203" y="381"/>
                  <a:pt x="203" y="385"/>
                </a:cubicBezTo>
                <a:cubicBezTo>
                  <a:pt x="196" y="387"/>
                  <a:pt x="189" y="388"/>
                  <a:pt x="181" y="387"/>
                </a:cubicBezTo>
                <a:cubicBezTo>
                  <a:pt x="170" y="387"/>
                  <a:pt x="159" y="385"/>
                  <a:pt x="148" y="383"/>
                </a:cubicBezTo>
                <a:cubicBezTo>
                  <a:pt x="121" y="370"/>
                  <a:pt x="92" y="359"/>
                  <a:pt x="72" y="337"/>
                </a:cubicBezTo>
                <a:close/>
                <a:moveTo>
                  <a:pt x="163" y="390"/>
                </a:moveTo>
                <a:cubicBezTo>
                  <a:pt x="177" y="393"/>
                  <a:pt x="191" y="395"/>
                  <a:pt x="203" y="392"/>
                </a:cubicBezTo>
                <a:cubicBezTo>
                  <a:pt x="203" y="400"/>
                  <a:pt x="203" y="409"/>
                  <a:pt x="202" y="417"/>
                </a:cubicBezTo>
                <a:cubicBezTo>
                  <a:pt x="191" y="406"/>
                  <a:pt x="177" y="397"/>
                  <a:pt x="163" y="390"/>
                </a:cubicBezTo>
                <a:close/>
                <a:moveTo>
                  <a:pt x="501" y="192"/>
                </a:moveTo>
                <a:cubicBezTo>
                  <a:pt x="474" y="218"/>
                  <a:pt x="438" y="235"/>
                  <a:pt x="405" y="252"/>
                </a:cubicBezTo>
                <a:cubicBezTo>
                  <a:pt x="388" y="260"/>
                  <a:pt x="370" y="269"/>
                  <a:pt x="354" y="279"/>
                </a:cubicBezTo>
                <a:cubicBezTo>
                  <a:pt x="357" y="274"/>
                  <a:pt x="361" y="268"/>
                  <a:pt x="365" y="263"/>
                </a:cubicBezTo>
                <a:cubicBezTo>
                  <a:pt x="366" y="261"/>
                  <a:pt x="363" y="258"/>
                  <a:pt x="360" y="259"/>
                </a:cubicBezTo>
                <a:cubicBezTo>
                  <a:pt x="356" y="262"/>
                  <a:pt x="352" y="265"/>
                  <a:pt x="348" y="268"/>
                </a:cubicBezTo>
                <a:cubicBezTo>
                  <a:pt x="348" y="266"/>
                  <a:pt x="348" y="263"/>
                  <a:pt x="348" y="261"/>
                </a:cubicBezTo>
                <a:cubicBezTo>
                  <a:pt x="350" y="259"/>
                  <a:pt x="351" y="257"/>
                  <a:pt x="352" y="255"/>
                </a:cubicBezTo>
                <a:cubicBezTo>
                  <a:pt x="353" y="256"/>
                  <a:pt x="354" y="256"/>
                  <a:pt x="355" y="256"/>
                </a:cubicBezTo>
                <a:cubicBezTo>
                  <a:pt x="388" y="240"/>
                  <a:pt x="420" y="217"/>
                  <a:pt x="450" y="195"/>
                </a:cubicBezTo>
                <a:cubicBezTo>
                  <a:pt x="469" y="181"/>
                  <a:pt x="486" y="164"/>
                  <a:pt x="499" y="145"/>
                </a:cubicBezTo>
                <a:cubicBezTo>
                  <a:pt x="501" y="161"/>
                  <a:pt x="502" y="176"/>
                  <a:pt x="501" y="192"/>
                </a:cubicBezTo>
                <a:close/>
                <a:moveTo>
                  <a:pt x="296" y="318"/>
                </a:moveTo>
                <a:cubicBezTo>
                  <a:pt x="290" y="281"/>
                  <a:pt x="288" y="243"/>
                  <a:pt x="287" y="206"/>
                </a:cubicBezTo>
                <a:cubicBezTo>
                  <a:pt x="292" y="194"/>
                  <a:pt x="299" y="183"/>
                  <a:pt x="307" y="172"/>
                </a:cubicBezTo>
                <a:cubicBezTo>
                  <a:pt x="296" y="213"/>
                  <a:pt x="298" y="257"/>
                  <a:pt x="316" y="295"/>
                </a:cubicBezTo>
                <a:cubicBezTo>
                  <a:pt x="309" y="303"/>
                  <a:pt x="302" y="310"/>
                  <a:pt x="296" y="318"/>
                </a:cubicBezTo>
                <a:close/>
                <a:moveTo>
                  <a:pt x="499" y="139"/>
                </a:moveTo>
                <a:cubicBezTo>
                  <a:pt x="482" y="161"/>
                  <a:pt x="461" y="180"/>
                  <a:pt x="437" y="197"/>
                </a:cubicBezTo>
                <a:cubicBezTo>
                  <a:pt x="419" y="210"/>
                  <a:pt x="399" y="220"/>
                  <a:pt x="379" y="232"/>
                </a:cubicBezTo>
                <a:cubicBezTo>
                  <a:pt x="402" y="209"/>
                  <a:pt x="421" y="182"/>
                  <a:pt x="438" y="156"/>
                </a:cubicBezTo>
                <a:cubicBezTo>
                  <a:pt x="457" y="126"/>
                  <a:pt x="474" y="93"/>
                  <a:pt x="485" y="59"/>
                </a:cubicBezTo>
                <a:cubicBezTo>
                  <a:pt x="489" y="86"/>
                  <a:pt x="495" y="112"/>
                  <a:pt x="499" y="139"/>
                </a:cubicBezTo>
                <a:close/>
                <a:moveTo>
                  <a:pt x="484" y="52"/>
                </a:moveTo>
                <a:cubicBezTo>
                  <a:pt x="461" y="122"/>
                  <a:pt x="414" y="186"/>
                  <a:pt x="364" y="239"/>
                </a:cubicBezTo>
                <a:cubicBezTo>
                  <a:pt x="403" y="180"/>
                  <a:pt x="425" y="110"/>
                  <a:pt x="456" y="48"/>
                </a:cubicBezTo>
                <a:cubicBezTo>
                  <a:pt x="456" y="48"/>
                  <a:pt x="455" y="47"/>
                  <a:pt x="455" y="48"/>
                </a:cubicBezTo>
                <a:cubicBezTo>
                  <a:pt x="434" y="85"/>
                  <a:pt x="417" y="124"/>
                  <a:pt x="398" y="162"/>
                </a:cubicBezTo>
                <a:cubicBezTo>
                  <a:pt x="383" y="191"/>
                  <a:pt x="369" y="222"/>
                  <a:pt x="349" y="249"/>
                </a:cubicBezTo>
                <a:cubicBezTo>
                  <a:pt x="356" y="192"/>
                  <a:pt x="377" y="137"/>
                  <a:pt x="396" y="83"/>
                </a:cubicBezTo>
                <a:cubicBezTo>
                  <a:pt x="423" y="62"/>
                  <a:pt x="453" y="43"/>
                  <a:pt x="482" y="24"/>
                </a:cubicBezTo>
                <a:cubicBezTo>
                  <a:pt x="482" y="33"/>
                  <a:pt x="483" y="43"/>
                  <a:pt x="484" y="52"/>
                </a:cubicBezTo>
                <a:close/>
                <a:moveTo>
                  <a:pt x="334" y="139"/>
                </a:moveTo>
                <a:cubicBezTo>
                  <a:pt x="326" y="185"/>
                  <a:pt x="326" y="232"/>
                  <a:pt x="325" y="279"/>
                </a:cubicBezTo>
                <a:cubicBezTo>
                  <a:pt x="325" y="282"/>
                  <a:pt x="330" y="282"/>
                  <a:pt x="330" y="279"/>
                </a:cubicBezTo>
                <a:cubicBezTo>
                  <a:pt x="330" y="231"/>
                  <a:pt x="330" y="183"/>
                  <a:pt x="338" y="135"/>
                </a:cubicBezTo>
                <a:cubicBezTo>
                  <a:pt x="355" y="116"/>
                  <a:pt x="375" y="100"/>
                  <a:pt x="395" y="84"/>
                </a:cubicBezTo>
                <a:cubicBezTo>
                  <a:pt x="374" y="139"/>
                  <a:pt x="350" y="197"/>
                  <a:pt x="344" y="256"/>
                </a:cubicBezTo>
                <a:cubicBezTo>
                  <a:pt x="341" y="260"/>
                  <a:pt x="338" y="264"/>
                  <a:pt x="334" y="268"/>
                </a:cubicBezTo>
                <a:cubicBezTo>
                  <a:pt x="332" y="271"/>
                  <a:pt x="336" y="275"/>
                  <a:pt x="339" y="272"/>
                </a:cubicBezTo>
                <a:cubicBezTo>
                  <a:pt x="340" y="271"/>
                  <a:pt x="342" y="269"/>
                  <a:pt x="343" y="267"/>
                </a:cubicBezTo>
                <a:cubicBezTo>
                  <a:pt x="343" y="268"/>
                  <a:pt x="343" y="270"/>
                  <a:pt x="343" y="271"/>
                </a:cubicBezTo>
                <a:cubicBezTo>
                  <a:pt x="335" y="277"/>
                  <a:pt x="328" y="284"/>
                  <a:pt x="320" y="291"/>
                </a:cubicBezTo>
                <a:cubicBezTo>
                  <a:pt x="303" y="251"/>
                  <a:pt x="302" y="210"/>
                  <a:pt x="310" y="168"/>
                </a:cubicBezTo>
                <a:cubicBezTo>
                  <a:pt x="314" y="162"/>
                  <a:pt x="319" y="156"/>
                  <a:pt x="324" y="150"/>
                </a:cubicBezTo>
                <a:cubicBezTo>
                  <a:pt x="327" y="146"/>
                  <a:pt x="331" y="142"/>
                  <a:pt x="334" y="139"/>
                </a:cubicBezTo>
                <a:close/>
                <a:moveTo>
                  <a:pt x="275" y="242"/>
                </a:moveTo>
                <a:cubicBezTo>
                  <a:pt x="277" y="231"/>
                  <a:pt x="280" y="221"/>
                  <a:pt x="284" y="211"/>
                </a:cubicBezTo>
                <a:cubicBezTo>
                  <a:pt x="283" y="249"/>
                  <a:pt x="285" y="287"/>
                  <a:pt x="290" y="325"/>
                </a:cubicBezTo>
                <a:cubicBezTo>
                  <a:pt x="288" y="328"/>
                  <a:pt x="286" y="330"/>
                  <a:pt x="284" y="333"/>
                </a:cubicBezTo>
                <a:cubicBezTo>
                  <a:pt x="274" y="303"/>
                  <a:pt x="269" y="273"/>
                  <a:pt x="275" y="242"/>
                </a:cubicBezTo>
                <a:close/>
                <a:moveTo>
                  <a:pt x="399" y="318"/>
                </a:moveTo>
                <a:cubicBezTo>
                  <a:pt x="407" y="315"/>
                  <a:pt x="415" y="311"/>
                  <a:pt x="422" y="308"/>
                </a:cubicBezTo>
                <a:cubicBezTo>
                  <a:pt x="415" y="312"/>
                  <a:pt x="407" y="315"/>
                  <a:pt x="399" y="318"/>
                </a:cubicBezTo>
                <a:close/>
                <a:moveTo>
                  <a:pt x="435" y="300"/>
                </a:moveTo>
                <a:cubicBezTo>
                  <a:pt x="412" y="308"/>
                  <a:pt x="390" y="318"/>
                  <a:pt x="368" y="327"/>
                </a:cubicBezTo>
                <a:cubicBezTo>
                  <a:pt x="351" y="331"/>
                  <a:pt x="333" y="334"/>
                  <a:pt x="316" y="339"/>
                </a:cubicBezTo>
                <a:cubicBezTo>
                  <a:pt x="319" y="334"/>
                  <a:pt x="322" y="329"/>
                  <a:pt x="325" y="324"/>
                </a:cubicBezTo>
                <a:cubicBezTo>
                  <a:pt x="329" y="323"/>
                  <a:pt x="332" y="321"/>
                  <a:pt x="333" y="321"/>
                </a:cubicBezTo>
                <a:cubicBezTo>
                  <a:pt x="350" y="314"/>
                  <a:pt x="367" y="306"/>
                  <a:pt x="384" y="298"/>
                </a:cubicBezTo>
                <a:cubicBezTo>
                  <a:pt x="417" y="283"/>
                  <a:pt x="451" y="268"/>
                  <a:pt x="482" y="250"/>
                </a:cubicBezTo>
                <a:cubicBezTo>
                  <a:pt x="482" y="250"/>
                  <a:pt x="482" y="250"/>
                  <a:pt x="482" y="251"/>
                </a:cubicBezTo>
                <a:cubicBezTo>
                  <a:pt x="469" y="271"/>
                  <a:pt x="453" y="288"/>
                  <a:pt x="435" y="300"/>
                </a:cubicBezTo>
                <a:close/>
                <a:moveTo>
                  <a:pt x="484" y="246"/>
                </a:moveTo>
                <a:cubicBezTo>
                  <a:pt x="455" y="261"/>
                  <a:pt x="425" y="273"/>
                  <a:pt x="396" y="286"/>
                </a:cubicBezTo>
                <a:cubicBezTo>
                  <a:pt x="378" y="294"/>
                  <a:pt x="360" y="301"/>
                  <a:pt x="342" y="309"/>
                </a:cubicBezTo>
                <a:cubicBezTo>
                  <a:pt x="339" y="310"/>
                  <a:pt x="335" y="312"/>
                  <a:pt x="332" y="313"/>
                </a:cubicBezTo>
                <a:cubicBezTo>
                  <a:pt x="336" y="307"/>
                  <a:pt x="340" y="300"/>
                  <a:pt x="344" y="294"/>
                </a:cubicBezTo>
                <a:cubicBezTo>
                  <a:pt x="393" y="258"/>
                  <a:pt x="460" y="242"/>
                  <a:pt x="500" y="197"/>
                </a:cubicBezTo>
                <a:cubicBezTo>
                  <a:pt x="498" y="214"/>
                  <a:pt x="493" y="230"/>
                  <a:pt x="484" y="246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solidFill>
                <a:prstClr val="black"/>
              </a:solidFill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F55A23DC-B3C6-FA08-805B-D5CCBCACD50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7073584"/>
            <a:ext cx="12858751" cy="1590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213903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>
            <a:extLst>
              <a:ext uri="{FF2B5EF4-FFF2-40B4-BE49-F238E27FC236}">
                <a16:creationId xmlns:a16="http://schemas.microsoft.com/office/drawing/2014/main" id="{4D7243EE-09C3-32FB-0BFD-FDB9AC13E95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2" y="1"/>
            <a:ext cx="12858398" cy="7232848"/>
          </a:xfrm>
          <a:prstGeom prst="rect">
            <a:avLst/>
          </a:prstGeom>
        </p:spPr>
      </p:pic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84238" y="385763"/>
            <a:ext cx="11090275" cy="1397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84238" y="1925638"/>
            <a:ext cx="11090275" cy="45894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84238" y="6704013"/>
            <a:ext cx="28924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A93E93-166D-47F5-9EF1-ACEABE24AEEA}" type="datetimeFigureOut">
              <a:rPr lang="zh-CN" altLang="en-US" smtClean="0"/>
              <a:t>2022/8/31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259263" y="6704013"/>
            <a:ext cx="43402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082088" y="6704013"/>
            <a:ext cx="28924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8D5ACA-62CA-46DB-AD6B-12EDD6D51A2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9753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48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svg"/><Relationship Id="rId3" Type="http://schemas.openxmlformats.org/officeDocument/2006/relationships/image" Target="../media/image1.jp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4" Type="http://schemas.openxmlformats.org/officeDocument/2006/relationships/image" Target="../media/image3.jpeg"/><Relationship Id="rId9" Type="http://schemas.openxmlformats.org/officeDocument/2006/relationships/image" Target="../media/image8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jp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tags" Target="../tags/tag15.xml"/><Relationship Id="rId7" Type="http://schemas.openxmlformats.org/officeDocument/2006/relationships/notesSlide" Target="../notesSlides/notesSlide20.xml"/><Relationship Id="rId2" Type="http://schemas.openxmlformats.org/officeDocument/2006/relationships/tags" Target="../tags/tag14.xml"/><Relationship Id="rId1" Type="http://schemas.openxmlformats.org/officeDocument/2006/relationships/tags" Target="../tags/tag13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17.xml"/><Relationship Id="rId4" Type="http://schemas.openxmlformats.org/officeDocument/2006/relationships/tags" Target="../tags/tag1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svg"/><Relationship Id="rId3" Type="http://schemas.openxmlformats.org/officeDocument/2006/relationships/image" Target="../media/image1.jp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4" Type="http://schemas.openxmlformats.org/officeDocument/2006/relationships/image" Target="../media/image3.jpeg"/><Relationship Id="rId9" Type="http://schemas.openxmlformats.org/officeDocument/2006/relationships/image" Target="../media/image8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jpeg"/><Relationship Id="rId3" Type="http://schemas.openxmlformats.org/officeDocument/2006/relationships/image" Target="../media/image12.jpeg"/><Relationship Id="rId7" Type="http://schemas.openxmlformats.org/officeDocument/2006/relationships/image" Target="../media/image16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tags" Target="../tags/tag9.xml"/><Relationship Id="rId13" Type="http://schemas.openxmlformats.org/officeDocument/2006/relationships/image" Target="../media/image18.jpeg"/><Relationship Id="rId3" Type="http://schemas.openxmlformats.org/officeDocument/2006/relationships/tags" Target="../tags/tag4.xml"/><Relationship Id="rId7" Type="http://schemas.openxmlformats.org/officeDocument/2006/relationships/tags" Target="../tags/tag8.xml"/><Relationship Id="rId12" Type="http://schemas.openxmlformats.org/officeDocument/2006/relationships/notesSlide" Target="../notesSlides/notesSlide7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slideLayout" Target="../slideLayouts/slideLayout1.xml"/><Relationship Id="rId5" Type="http://schemas.openxmlformats.org/officeDocument/2006/relationships/tags" Target="../tags/tag6.xml"/><Relationship Id="rId10" Type="http://schemas.openxmlformats.org/officeDocument/2006/relationships/tags" Target="../tags/tag11.xml"/><Relationship Id="rId4" Type="http://schemas.openxmlformats.org/officeDocument/2006/relationships/tags" Target="../tags/tag5.xml"/><Relationship Id="rId9" Type="http://schemas.openxmlformats.org/officeDocument/2006/relationships/tags" Target="../tags/tag1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4" name="图片 163">
            <a:extLst>
              <a:ext uri="{FF2B5EF4-FFF2-40B4-BE49-F238E27FC236}">
                <a16:creationId xmlns:a16="http://schemas.microsoft.com/office/drawing/2014/main" id="{C0D04649-EB50-9B2D-A027-D9FBC7413C5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2" y="1"/>
            <a:ext cx="12858398" cy="7232848"/>
          </a:xfrm>
          <a:prstGeom prst="rect">
            <a:avLst/>
          </a:prstGeom>
        </p:spPr>
      </p:pic>
      <p:grpSp>
        <p:nvGrpSpPr>
          <p:cNvPr id="138" name="组合 137">
            <a:extLst>
              <a:ext uri="{FF2B5EF4-FFF2-40B4-BE49-F238E27FC236}">
                <a16:creationId xmlns:a16="http://schemas.microsoft.com/office/drawing/2014/main" id="{ABFDC123-B70F-DCD1-D5F9-56C530651627}"/>
              </a:ext>
            </a:extLst>
          </p:cNvPr>
          <p:cNvGrpSpPr/>
          <p:nvPr/>
        </p:nvGrpSpPr>
        <p:grpSpPr>
          <a:xfrm>
            <a:off x="1805658" y="1121526"/>
            <a:ext cx="9247434" cy="4181579"/>
            <a:chOff x="1821873" y="1163782"/>
            <a:chExt cx="8548254" cy="3865418"/>
          </a:xfrm>
        </p:grpSpPr>
        <p:sp>
          <p:nvSpPr>
            <p:cNvPr id="139" name="棱台 3">
              <a:extLst>
                <a:ext uri="{FF2B5EF4-FFF2-40B4-BE49-F238E27FC236}">
                  <a16:creationId xmlns:a16="http://schemas.microsoft.com/office/drawing/2014/main" id="{B89E3D2F-4CED-4A15-F076-0BA906FC095A}"/>
                </a:ext>
              </a:extLst>
            </p:cNvPr>
            <p:cNvSpPr/>
            <p:nvPr/>
          </p:nvSpPr>
          <p:spPr>
            <a:xfrm>
              <a:off x="1821873" y="1163782"/>
              <a:ext cx="8548254" cy="3865418"/>
            </a:xfrm>
            <a:prstGeom prst="bevel">
              <a:avLst>
                <a:gd name="adj" fmla="val 2197"/>
              </a:avLst>
            </a:prstGeom>
            <a:blipFill>
              <a:blip r:embed="rId4"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0" name="矩形 139">
              <a:extLst>
                <a:ext uri="{FF2B5EF4-FFF2-40B4-BE49-F238E27FC236}">
                  <a16:creationId xmlns:a16="http://schemas.microsoft.com/office/drawing/2014/main" id="{C14B9DAD-F26B-D3C5-87FC-158F0A032FE8}"/>
                </a:ext>
              </a:extLst>
            </p:cNvPr>
            <p:cNvSpPr/>
            <p:nvPr/>
          </p:nvSpPr>
          <p:spPr>
            <a:xfrm>
              <a:off x="1988127" y="1288473"/>
              <a:ext cx="8215746" cy="3616036"/>
            </a:xfrm>
            <a:prstGeom prst="rect">
              <a:avLst/>
            </a:prstGeom>
            <a:solidFill>
              <a:srgbClr val="245E53"/>
            </a:solidFill>
            <a:ln>
              <a:noFill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3" name="TextBox 6">
            <a:extLst>
              <a:ext uri="{FF2B5EF4-FFF2-40B4-BE49-F238E27FC236}">
                <a16:creationId xmlns:a16="http://schemas.microsoft.com/office/drawing/2014/main" id="{96A181E4-EF75-EDC1-D96A-237D8360CD13}"/>
              </a:ext>
            </a:extLst>
          </p:cNvPr>
          <p:cNvSpPr txBox="1">
            <a:spLocks noChangeArrowheads="1"/>
          </p:cNvSpPr>
          <p:nvPr/>
        </p:nvSpPr>
        <p:spPr bwMode="auto">
          <a:xfrm rot="19252937">
            <a:off x="1854370" y="1405907"/>
            <a:ext cx="1302334" cy="769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974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974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974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974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>
              <a:buNone/>
            </a:pPr>
            <a:r>
              <a:rPr lang="en-US" altLang="zh-CN" sz="4400" cap="all" dirty="0">
                <a:blipFill>
                  <a:blip r:embed="rId5">
                    <a:extLst>
                      <a:ext uri="{96DAC541-7B7A-43D3-8B79-37D633B846F1}">
                        <asvg:svgBlip xmlns:asvg="http://schemas.microsoft.com/office/drawing/2016/SVG/main" r:embed="rId6"/>
                      </a:ext>
                    </a:extLst>
                  </a:blip>
                  <a:stretch>
                    <a:fillRect/>
                  </a:stretch>
                </a:blipFill>
                <a:latin typeface="江西拙楷3.0" pitchFamily="2" charset="-122"/>
                <a:ea typeface="江西拙楷3.0" pitchFamily="2" charset="-122"/>
                <a:cs typeface="+mn-ea"/>
                <a:sym typeface="+mn-lt"/>
              </a:rPr>
              <a:t>9.10</a:t>
            </a:r>
            <a:endParaRPr lang="zh-CN" altLang="en-US" sz="4400" cap="all" dirty="0">
              <a:blipFill>
                <a:blip r:embed="rId5">
                  <a:extLst>
                    <a:ext uri="{96DAC541-7B7A-43D3-8B79-37D633B846F1}">
                      <asvg:svgBlip xmlns:asvg="http://schemas.microsoft.com/office/drawing/2016/SVG/main" r:embed="rId6"/>
                    </a:ext>
                  </a:extLst>
                </a:blip>
                <a:stretch>
                  <a:fillRect/>
                </a:stretch>
              </a:blipFill>
              <a:latin typeface="江西拙楷3.0" pitchFamily="2" charset="-122"/>
              <a:ea typeface="江西拙楷3.0" pitchFamily="2" charset="-122"/>
              <a:cs typeface="+mn-ea"/>
              <a:sym typeface="+mn-lt"/>
            </a:endParaRPr>
          </a:p>
        </p:txBody>
      </p:sp>
      <p:grpSp>
        <p:nvGrpSpPr>
          <p:cNvPr id="149" name="组合 148">
            <a:extLst>
              <a:ext uri="{FF2B5EF4-FFF2-40B4-BE49-F238E27FC236}">
                <a16:creationId xmlns:a16="http://schemas.microsoft.com/office/drawing/2014/main" id="{DFED3B52-1F43-6BC2-A39B-BF71D3E705F2}"/>
              </a:ext>
            </a:extLst>
          </p:cNvPr>
          <p:cNvGrpSpPr/>
          <p:nvPr/>
        </p:nvGrpSpPr>
        <p:grpSpPr>
          <a:xfrm>
            <a:off x="9064339" y="1870839"/>
            <a:ext cx="2902770" cy="5045336"/>
            <a:chOff x="8347413" y="1011135"/>
            <a:chExt cx="3577464" cy="6218028"/>
          </a:xfrm>
        </p:grpSpPr>
        <p:grpSp>
          <p:nvGrpSpPr>
            <p:cNvPr id="99" name="组合 98">
              <a:extLst>
                <a:ext uri="{FF2B5EF4-FFF2-40B4-BE49-F238E27FC236}">
                  <a16:creationId xmlns:a16="http://schemas.microsoft.com/office/drawing/2014/main" id="{38EF77A1-33B0-E24F-59C0-B4C9E5F96167}"/>
                </a:ext>
              </a:extLst>
            </p:cNvPr>
            <p:cNvGrpSpPr/>
            <p:nvPr/>
          </p:nvGrpSpPr>
          <p:grpSpPr>
            <a:xfrm>
              <a:off x="8347413" y="1011135"/>
              <a:ext cx="3577464" cy="6218028"/>
              <a:chOff x="9709742" y="3519580"/>
              <a:chExt cx="2127909" cy="3698541"/>
            </a:xfrm>
            <a:blipFill dpi="0" rotWithShape="1">
              <a:blip r:embed="rId7">
                <a:extLst>
                  <a:ext uri="{96DAC541-7B7A-43D3-8B79-37D633B846F1}">
                    <asvg:svgBlip xmlns:asvg="http://schemas.microsoft.com/office/drawing/2016/SVG/main" r:embed="rId8"/>
                  </a:ext>
                </a:extLst>
              </a:blip>
              <a:srcRect/>
              <a:stretch>
                <a:fillRect/>
              </a:stretch>
            </a:blipFill>
          </p:grpSpPr>
          <p:sp>
            <p:nvSpPr>
              <p:cNvPr id="56" name="任意多边形: 形状 55">
                <a:extLst>
                  <a:ext uri="{FF2B5EF4-FFF2-40B4-BE49-F238E27FC236}">
                    <a16:creationId xmlns:a16="http://schemas.microsoft.com/office/drawing/2014/main" id="{7D49E8F0-A6BD-F716-D6DB-5BA50CCD5C54}"/>
                  </a:ext>
                </a:extLst>
              </p:cNvPr>
              <p:cNvSpPr/>
              <p:nvPr/>
            </p:nvSpPr>
            <p:spPr>
              <a:xfrm>
                <a:off x="10797161" y="6086285"/>
                <a:ext cx="210247" cy="84524"/>
              </a:xfrm>
              <a:custGeom>
                <a:avLst/>
                <a:gdLst>
                  <a:gd name="connsiteX0" fmla="*/ 210015 w 210247"/>
                  <a:gd name="connsiteY0" fmla="*/ 84305 h 84524"/>
                  <a:gd name="connsiteX1" fmla="*/ -232 w 210247"/>
                  <a:gd name="connsiteY1" fmla="*/ 84305 h 84524"/>
                  <a:gd name="connsiteX2" fmla="*/ -232 w 210247"/>
                  <a:gd name="connsiteY2" fmla="*/ 20954 h 84524"/>
                  <a:gd name="connsiteX3" fmla="*/ 20940 w 210247"/>
                  <a:gd name="connsiteY3" fmla="*/ -218 h 84524"/>
                  <a:gd name="connsiteX4" fmla="*/ 133372 w 210247"/>
                  <a:gd name="connsiteY4" fmla="*/ -218 h 84524"/>
                  <a:gd name="connsiteX5" fmla="*/ 150031 w 210247"/>
                  <a:gd name="connsiteY5" fmla="*/ 7874 h 845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10247" h="84524">
                    <a:moveTo>
                      <a:pt x="210015" y="84305"/>
                    </a:moveTo>
                    <a:lnTo>
                      <a:pt x="-232" y="84305"/>
                    </a:lnTo>
                    <a:lnTo>
                      <a:pt x="-232" y="20954"/>
                    </a:lnTo>
                    <a:cubicBezTo>
                      <a:pt x="-218" y="9267"/>
                      <a:pt x="9253" y="-204"/>
                      <a:pt x="20940" y="-218"/>
                    </a:cubicBezTo>
                    <a:lnTo>
                      <a:pt x="133372" y="-218"/>
                    </a:lnTo>
                    <a:cubicBezTo>
                      <a:pt x="139885" y="-277"/>
                      <a:pt x="146050" y="2718"/>
                      <a:pt x="150031" y="7874"/>
                    </a:cubicBezTo>
                    <a:close/>
                  </a:path>
                </a:pathLst>
              </a:custGeom>
              <a:grpFill/>
              <a:ln w="9525" cap="flat">
                <a:solidFill>
                  <a:schemeClr val="tx1">
                    <a:lumMod val="95000"/>
                    <a:lumOff val="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5" name="任意多边形: 形状 64">
                <a:extLst>
                  <a:ext uri="{FF2B5EF4-FFF2-40B4-BE49-F238E27FC236}">
                    <a16:creationId xmlns:a16="http://schemas.microsoft.com/office/drawing/2014/main" id="{DC569FE9-CA10-0961-7306-536EB75235B7}"/>
                  </a:ext>
                </a:extLst>
              </p:cNvPr>
              <p:cNvSpPr/>
              <p:nvPr/>
            </p:nvSpPr>
            <p:spPr>
              <a:xfrm>
                <a:off x="10206623" y="6746608"/>
                <a:ext cx="120900" cy="315963"/>
              </a:xfrm>
              <a:custGeom>
                <a:avLst/>
                <a:gdLst>
                  <a:gd name="connsiteX0" fmla="*/ 120882 w 120900"/>
                  <a:gd name="connsiteY0" fmla="*/ 315964 h 315963"/>
                  <a:gd name="connsiteX1" fmla="*/ 38967 w 120900"/>
                  <a:gd name="connsiteY1" fmla="*/ 315954 h 315963"/>
                  <a:gd name="connsiteX2" fmla="*/ 0 w 120900"/>
                  <a:gd name="connsiteY2" fmla="*/ 0 h 315963"/>
                  <a:gd name="connsiteX3" fmla="*/ 120901 w 120900"/>
                  <a:gd name="connsiteY3" fmla="*/ 0 h 315963"/>
                  <a:gd name="connsiteX4" fmla="*/ 120882 w 120900"/>
                  <a:gd name="connsiteY4" fmla="*/ 315964 h 3159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0900" h="315963">
                    <a:moveTo>
                      <a:pt x="120882" y="315964"/>
                    </a:moveTo>
                    <a:lnTo>
                      <a:pt x="38967" y="315954"/>
                    </a:lnTo>
                    <a:lnTo>
                      <a:pt x="0" y="0"/>
                    </a:lnTo>
                    <a:lnTo>
                      <a:pt x="120901" y="0"/>
                    </a:lnTo>
                    <a:lnTo>
                      <a:pt x="120882" y="315964"/>
                    </a:lnTo>
                    <a:close/>
                  </a:path>
                </a:pathLst>
              </a:custGeom>
              <a:grpFill/>
              <a:ln w="9525" cap="flat">
                <a:solidFill>
                  <a:schemeClr val="tx1">
                    <a:lumMod val="95000"/>
                    <a:lumOff val="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6" name="任意多边形: 形状 65">
                <a:extLst>
                  <a:ext uri="{FF2B5EF4-FFF2-40B4-BE49-F238E27FC236}">
                    <a16:creationId xmlns:a16="http://schemas.microsoft.com/office/drawing/2014/main" id="{BA097A3C-80F0-7F50-D6DA-34FC9CB599D4}"/>
                  </a:ext>
                </a:extLst>
              </p:cNvPr>
              <p:cNvSpPr/>
              <p:nvPr/>
            </p:nvSpPr>
            <p:spPr>
              <a:xfrm>
                <a:off x="10080023" y="7014410"/>
                <a:ext cx="284133" cy="203711"/>
              </a:xfrm>
              <a:custGeom>
                <a:avLst/>
                <a:gdLst>
                  <a:gd name="connsiteX0" fmla="*/ 7 w 284133"/>
                  <a:gd name="connsiteY0" fmla="*/ 168802 h 203711"/>
                  <a:gd name="connsiteX1" fmla="*/ 34629 w 284133"/>
                  <a:gd name="connsiteY1" fmla="*/ 203493 h 203711"/>
                  <a:gd name="connsiteX2" fmla="*/ 188832 w 284133"/>
                  <a:gd name="connsiteY2" fmla="*/ 203493 h 203711"/>
                  <a:gd name="connsiteX3" fmla="*/ 193610 w 284133"/>
                  <a:gd name="connsiteY3" fmla="*/ 193591 h 203711"/>
                  <a:gd name="connsiteX4" fmla="*/ 215422 w 284133"/>
                  <a:gd name="connsiteY4" fmla="*/ 148583 h 203711"/>
                  <a:gd name="connsiteX5" fmla="*/ 223869 w 284133"/>
                  <a:gd name="connsiteY5" fmla="*/ 193591 h 203711"/>
                  <a:gd name="connsiteX6" fmla="*/ 225738 w 284133"/>
                  <a:gd name="connsiteY6" fmla="*/ 203493 h 203711"/>
                  <a:gd name="connsiteX7" fmla="*/ 283902 w 284133"/>
                  <a:gd name="connsiteY7" fmla="*/ 203493 h 203711"/>
                  <a:gd name="connsiteX8" fmla="*/ 283071 w 284133"/>
                  <a:gd name="connsiteY8" fmla="*/ 193522 h 203711"/>
                  <a:gd name="connsiteX9" fmla="*/ 267561 w 284133"/>
                  <a:gd name="connsiteY9" fmla="*/ 7536 h 203711"/>
                  <a:gd name="connsiteX10" fmla="*/ 247273 w 284133"/>
                  <a:gd name="connsiteY10" fmla="*/ 6289 h 203711"/>
                  <a:gd name="connsiteX11" fmla="*/ 159612 w 284133"/>
                  <a:gd name="connsiteY11" fmla="*/ 1096 h 203711"/>
                  <a:gd name="connsiteX12" fmla="*/ 138077 w 284133"/>
                  <a:gd name="connsiteY12" fmla="*/ -219 h 203711"/>
                  <a:gd name="connsiteX13" fmla="*/ 138077 w 284133"/>
                  <a:gd name="connsiteY13" fmla="*/ 55313 h 203711"/>
                  <a:gd name="connsiteX14" fmla="*/ 7 w 284133"/>
                  <a:gd name="connsiteY14" fmla="*/ 168802 h 2037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284133" h="203711">
                    <a:moveTo>
                      <a:pt x="7" y="168802"/>
                    </a:moveTo>
                    <a:cubicBezTo>
                      <a:pt x="90" y="187900"/>
                      <a:pt x="15531" y="203371"/>
                      <a:pt x="34629" y="203493"/>
                    </a:cubicBezTo>
                    <a:lnTo>
                      <a:pt x="188832" y="203493"/>
                    </a:lnTo>
                    <a:lnTo>
                      <a:pt x="193610" y="193591"/>
                    </a:lnTo>
                    <a:lnTo>
                      <a:pt x="215422" y="148583"/>
                    </a:lnTo>
                    <a:lnTo>
                      <a:pt x="223869" y="193591"/>
                    </a:lnTo>
                    <a:lnTo>
                      <a:pt x="225738" y="203493"/>
                    </a:lnTo>
                    <a:lnTo>
                      <a:pt x="283902" y="203493"/>
                    </a:lnTo>
                    <a:lnTo>
                      <a:pt x="283071" y="193522"/>
                    </a:lnTo>
                    <a:lnTo>
                      <a:pt x="267561" y="7536"/>
                    </a:lnTo>
                    <a:lnTo>
                      <a:pt x="247273" y="6289"/>
                    </a:lnTo>
                    <a:lnTo>
                      <a:pt x="159612" y="1096"/>
                    </a:lnTo>
                    <a:lnTo>
                      <a:pt x="138077" y="-219"/>
                    </a:lnTo>
                    <a:lnTo>
                      <a:pt x="138077" y="55313"/>
                    </a:lnTo>
                    <a:cubicBezTo>
                      <a:pt x="121736" y="72693"/>
                      <a:pt x="-6501" y="138404"/>
                      <a:pt x="7" y="168802"/>
                    </a:cubicBezTo>
                    <a:close/>
                  </a:path>
                </a:pathLst>
              </a:custGeom>
              <a:grpFill/>
              <a:ln w="9525" cap="flat">
                <a:solidFill>
                  <a:schemeClr val="tx1">
                    <a:lumMod val="95000"/>
                    <a:lumOff val="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7" name="任意多边形: 形状 66">
                <a:extLst>
                  <a:ext uri="{FF2B5EF4-FFF2-40B4-BE49-F238E27FC236}">
                    <a16:creationId xmlns:a16="http://schemas.microsoft.com/office/drawing/2014/main" id="{64F4F2E5-D1FE-0781-2BA6-591F89E11926}"/>
                  </a:ext>
                </a:extLst>
              </p:cNvPr>
              <p:cNvSpPr/>
              <p:nvPr/>
            </p:nvSpPr>
            <p:spPr>
              <a:xfrm>
                <a:off x="11348718" y="6277197"/>
                <a:ext cx="335041" cy="224418"/>
              </a:xfrm>
              <a:custGeom>
                <a:avLst/>
                <a:gdLst>
                  <a:gd name="connsiteX0" fmla="*/ 335042 w 335041"/>
                  <a:gd name="connsiteY0" fmla="*/ 152705 h 224418"/>
                  <a:gd name="connsiteX1" fmla="*/ 295447 w 335041"/>
                  <a:gd name="connsiteY1" fmla="*/ 224419 h 224418"/>
                  <a:gd name="connsiteX2" fmla="*/ 0 w 335041"/>
                  <a:gd name="connsiteY2" fmla="*/ 105842 h 224418"/>
                  <a:gd name="connsiteX3" fmla="*/ 58436 w 335041"/>
                  <a:gd name="connsiteY3" fmla="*/ 0 h 224418"/>
                  <a:gd name="connsiteX4" fmla="*/ 335042 w 335041"/>
                  <a:gd name="connsiteY4" fmla="*/ 152705 h 2244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35041" h="224418">
                    <a:moveTo>
                      <a:pt x="335042" y="152705"/>
                    </a:moveTo>
                    <a:lnTo>
                      <a:pt x="295447" y="224419"/>
                    </a:lnTo>
                    <a:lnTo>
                      <a:pt x="0" y="105842"/>
                    </a:lnTo>
                    <a:lnTo>
                      <a:pt x="58436" y="0"/>
                    </a:lnTo>
                    <a:lnTo>
                      <a:pt x="335042" y="152705"/>
                    </a:lnTo>
                    <a:close/>
                  </a:path>
                </a:pathLst>
              </a:custGeom>
              <a:grpFill/>
              <a:ln w="9525" cap="flat">
                <a:solidFill>
                  <a:schemeClr val="tx1">
                    <a:lumMod val="95000"/>
                    <a:lumOff val="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8" name="任意多边形: 形状 67">
                <a:extLst>
                  <a:ext uri="{FF2B5EF4-FFF2-40B4-BE49-F238E27FC236}">
                    <a16:creationId xmlns:a16="http://schemas.microsoft.com/office/drawing/2014/main" id="{BE44DCD1-3A80-18AD-00B9-8D1491A70489}"/>
                  </a:ext>
                </a:extLst>
              </p:cNvPr>
              <p:cNvSpPr/>
              <p:nvPr/>
            </p:nvSpPr>
            <p:spPr>
              <a:xfrm>
                <a:off x="11588835" y="6392596"/>
                <a:ext cx="248816" cy="316443"/>
              </a:xfrm>
              <a:custGeom>
                <a:avLst/>
                <a:gdLst>
                  <a:gd name="connsiteX0" fmla="*/ 81017 w 248816"/>
                  <a:gd name="connsiteY0" fmla="*/ 311952 h 316443"/>
                  <a:gd name="connsiteX1" fmla="*/ 128120 w 248816"/>
                  <a:gd name="connsiteY1" fmla="*/ 298407 h 316443"/>
                  <a:gd name="connsiteX2" fmla="*/ 202641 w 248816"/>
                  <a:gd name="connsiteY2" fmla="*/ 163405 h 316443"/>
                  <a:gd name="connsiteX3" fmla="*/ 196281 w 248816"/>
                  <a:gd name="connsiteY3" fmla="*/ 154438 h 316443"/>
                  <a:gd name="connsiteX4" fmla="*/ 167419 w 248816"/>
                  <a:gd name="connsiteY4" fmla="*/ 113591 h 316443"/>
                  <a:gd name="connsiteX5" fmla="*/ 210904 w 248816"/>
                  <a:gd name="connsiteY5" fmla="*/ 127946 h 316443"/>
                  <a:gd name="connsiteX6" fmla="*/ 220477 w 248816"/>
                  <a:gd name="connsiteY6" fmla="*/ 131095 h 316443"/>
                  <a:gd name="connsiteX7" fmla="*/ 248585 w 248816"/>
                  <a:gd name="connsiteY7" fmla="*/ 80174 h 316443"/>
                  <a:gd name="connsiteX8" fmla="*/ 239454 w 248816"/>
                  <a:gd name="connsiteY8" fmla="*/ 76083 h 316443"/>
                  <a:gd name="connsiteX9" fmla="*/ 69132 w 248816"/>
                  <a:gd name="connsiteY9" fmla="*/ -219 h 316443"/>
                  <a:gd name="connsiteX10" fmla="*/ 58237 w 248816"/>
                  <a:gd name="connsiteY10" fmla="*/ 16940 h 316443"/>
                  <a:gd name="connsiteX11" fmla="*/ 11327 w 248816"/>
                  <a:gd name="connsiteY11" fmla="*/ 91175 h 316443"/>
                  <a:gd name="connsiteX12" fmla="*/ -232 w 248816"/>
                  <a:gd name="connsiteY12" fmla="*/ 109393 h 316443"/>
                  <a:gd name="connsiteX13" fmla="*/ 48385 w 248816"/>
                  <a:gd name="connsiteY13" fmla="*/ 136230 h 316443"/>
                  <a:gd name="connsiteX14" fmla="*/ 81017 w 248816"/>
                  <a:gd name="connsiteY14" fmla="*/ 311952 h 3164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248816" h="316443">
                    <a:moveTo>
                      <a:pt x="81017" y="311952"/>
                    </a:moveTo>
                    <a:cubicBezTo>
                      <a:pt x="97777" y="321109"/>
                      <a:pt x="118784" y="315067"/>
                      <a:pt x="128120" y="298407"/>
                    </a:cubicBezTo>
                    <a:lnTo>
                      <a:pt x="202641" y="163405"/>
                    </a:lnTo>
                    <a:lnTo>
                      <a:pt x="196281" y="154438"/>
                    </a:lnTo>
                    <a:lnTo>
                      <a:pt x="167419" y="113591"/>
                    </a:lnTo>
                    <a:lnTo>
                      <a:pt x="210904" y="127946"/>
                    </a:lnTo>
                    <a:lnTo>
                      <a:pt x="220477" y="131095"/>
                    </a:lnTo>
                    <a:lnTo>
                      <a:pt x="248585" y="80174"/>
                    </a:lnTo>
                    <a:lnTo>
                      <a:pt x="239454" y="76083"/>
                    </a:lnTo>
                    <a:lnTo>
                      <a:pt x="69132" y="-219"/>
                    </a:lnTo>
                    <a:lnTo>
                      <a:pt x="58237" y="16940"/>
                    </a:lnTo>
                    <a:lnTo>
                      <a:pt x="11327" y="91175"/>
                    </a:lnTo>
                    <a:lnTo>
                      <a:pt x="-232" y="109393"/>
                    </a:lnTo>
                    <a:lnTo>
                      <a:pt x="48385" y="136230"/>
                    </a:lnTo>
                    <a:cubicBezTo>
                      <a:pt x="55704" y="158935"/>
                      <a:pt x="51260" y="302960"/>
                      <a:pt x="81017" y="311952"/>
                    </a:cubicBezTo>
                    <a:close/>
                  </a:path>
                </a:pathLst>
              </a:custGeom>
              <a:grpFill/>
              <a:ln w="9525" cap="flat">
                <a:solidFill>
                  <a:schemeClr val="tx1">
                    <a:lumMod val="95000"/>
                    <a:lumOff val="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9" name="任意多边形: 形状 68">
                <a:extLst>
                  <a:ext uri="{FF2B5EF4-FFF2-40B4-BE49-F238E27FC236}">
                    <a16:creationId xmlns:a16="http://schemas.microsoft.com/office/drawing/2014/main" id="{A8BB4A9F-1E71-3955-12EB-968497E787C5}"/>
                  </a:ext>
                </a:extLst>
              </p:cNvPr>
              <p:cNvSpPr/>
              <p:nvPr/>
            </p:nvSpPr>
            <p:spPr>
              <a:xfrm>
                <a:off x="10464568" y="4980130"/>
                <a:ext cx="1047023" cy="1697108"/>
              </a:xfrm>
              <a:custGeom>
                <a:avLst/>
                <a:gdLst>
                  <a:gd name="connsiteX0" fmla="*/ -232 w 1047023"/>
                  <a:gd name="connsiteY0" fmla="*/ -219 h 1697108"/>
                  <a:gd name="connsiteX1" fmla="*/ 309280 w 1047023"/>
                  <a:gd name="connsiteY1" fmla="*/ 131201 h 1697108"/>
                  <a:gd name="connsiteX2" fmla="*/ 339825 w 1047023"/>
                  <a:gd name="connsiteY2" fmla="*/ 372901 h 1697108"/>
                  <a:gd name="connsiteX3" fmla="*/ 339825 w 1047023"/>
                  <a:gd name="connsiteY3" fmla="*/ 931804 h 1697108"/>
                  <a:gd name="connsiteX4" fmla="*/ 1046792 w 1047023"/>
                  <a:gd name="connsiteY4" fmla="*/ 1340947 h 1697108"/>
                  <a:gd name="connsiteX5" fmla="*/ 833701 w 1047023"/>
                  <a:gd name="connsiteY5" fmla="*/ 1696890 h 1697108"/>
                  <a:gd name="connsiteX6" fmla="*/ 563037 w 1047023"/>
                  <a:gd name="connsiteY6" fmla="*/ 1561740 h 1697108"/>
                  <a:gd name="connsiteX7" fmla="*/ 503514 w 1047023"/>
                  <a:gd name="connsiteY7" fmla="*/ 1463444 h 1697108"/>
                  <a:gd name="connsiteX8" fmla="*/ 358957 w 1047023"/>
                  <a:gd name="connsiteY8" fmla="*/ 1404516 h 1697108"/>
                  <a:gd name="connsiteX9" fmla="*/ 27279 w 1047023"/>
                  <a:gd name="connsiteY9" fmla="*/ 1047674 h 16971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047023" h="1697108">
                    <a:moveTo>
                      <a:pt x="-232" y="-219"/>
                    </a:moveTo>
                    <a:lnTo>
                      <a:pt x="309280" y="131201"/>
                    </a:lnTo>
                    <a:cubicBezTo>
                      <a:pt x="309280" y="131201"/>
                      <a:pt x="408306" y="342608"/>
                      <a:pt x="339825" y="372901"/>
                    </a:cubicBezTo>
                    <a:lnTo>
                      <a:pt x="339825" y="931804"/>
                    </a:lnTo>
                    <a:lnTo>
                      <a:pt x="1046792" y="1340947"/>
                    </a:lnTo>
                    <a:lnTo>
                      <a:pt x="833701" y="1696890"/>
                    </a:lnTo>
                    <a:cubicBezTo>
                      <a:pt x="833701" y="1696890"/>
                      <a:pt x="560181" y="1626242"/>
                      <a:pt x="563037" y="1561740"/>
                    </a:cubicBezTo>
                    <a:cubicBezTo>
                      <a:pt x="565893" y="1497239"/>
                      <a:pt x="597426" y="1471727"/>
                      <a:pt x="503514" y="1463444"/>
                    </a:cubicBezTo>
                    <a:cubicBezTo>
                      <a:pt x="409601" y="1455160"/>
                      <a:pt x="356403" y="1462074"/>
                      <a:pt x="358957" y="1404516"/>
                    </a:cubicBezTo>
                    <a:cubicBezTo>
                      <a:pt x="361511" y="1346958"/>
                      <a:pt x="27279" y="1047674"/>
                      <a:pt x="27279" y="1047674"/>
                    </a:cubicBezTo>
                    <a:close/>
                  </a:path>
                </a:pathLst>
              </a:custGeom>
              <a:grpFill/>
              <a:ln w="9525" cap="flat">
                <a:solidFill>
                  <a:schemeClr val="tx1">
                    <a:lumMod val="95000"/>
                    <a:lumOff val="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0" name="任意多边形: 形状 69">
                <a:extLst>
                  <a:ext uri="{FF2B5EF4-FFF2-40B4-BE49-F238E27FC236}">
                    <a16:creationId xmlns:a16="http://schemas.microsoft.com/office/drawing/2014/main" id="{83B33DBB-AB14-A53C-BE25-75C78B643443}"/>
                  </a:ext>
                </a:extLst>
              </p:cNvPr>
              <p:cNvSpPr/>
              <p:nvPr/>
            </p:nvSpPr>
            <p:spPr>
              <a:xfrm>
                <a:off x="9948671" y="4999262"/>
                <a:ext cx="590047" cy="1900228"/>
              </a:xfrm>
              <a:custGeom>
                <a:avLst/>
                <a:gdLst>
                  <a:gd name="connsiteX0" fmla="*/ 589816 w 590047"/>
                  <a:gd name="connsiteY0" fmla="*/ 87950 h 1900228"/>
                  <a:gd name="connsiteX1" fmla="*/ 511336 w 590047"/>
                  <a:gd name="connsiteY1" fmla="*/ -219 h 1900228"/>
                  <a:gd name="connsiteX2" fmla="*/ 335735 w 590047"/>
                  <a:gd name="connsiteY2" fmla="*/ 348658 h 1900228"/>
                  <a:gd name="connsiteX3" fmla="*/ 186117 w 590047"/>
                  <a:gd name="connsiteY3" fmla="*/ 714680 h 1900228"/>
                  <a:gd name="connsiteX4" fmla="*/ -232 w 590047"/>
                  <a:gd name="connsiteY4" fmla="*/ 1808725 h 1900228"/>
                  <a:gd name="connsiteX5" fmla="*/ 386869 w 590047"/>
                  <a:gd name="connsiteY5" fmla="*/ 1896528 h 1900228"/>
                  <a:gd name="connsiteX6" fmla="*/ 431867 w 590047"/>
                  <a:gd name="connsiteY6" fmla="*/ 1858094 h 1900228"/>
                  <a:gd name="connsiteX7" fmla="*/ 431867 w 590047"/>
                  <a:gd name="connsiteY7" fmla="*/ 1802713 h 1900228"/>
                  <a:gd name="connsiteX8" fmla="*/ 449900 w 590047"/>
                  <a:gd name="connsiteY8" fmla="*/ 960383 h 1900228"/>
                  <a:gd name="connsiteX9" fmla="*/ 589816 w 590047"/>
                  <a:gd name="connsiteY9" fmla="*/ 381032 h 19002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90047" h="1900228">
                    <a:moveTo>
                      <a:pt x="589816" y="87950"/>
                    </a:moveTo>
                    <a:lnTo>
                      <a:pt x="511336" y="-219"/>
                    </a:lnTo>
                    <a:cubicBezTo>
                      <a:pt x="511336" y="-219"/>
                      <a:pt x="335072" y="289207"/>
                      <a:pt x="335735" y="348658"/>
                    </a:cubicBezTo>
                    <a:cubicBezTo>
                      <a:pt x="336398" y="408107"/>
                      <a:pt x="186117" y="714680"/>
                      <a:pt x="186117" y="714680"/>
                    </a:cubicBezTo>
                    <a:lnTo>
                      <a:pt x="-232" y="1808725"/>
                    </a:lnTo>
                    <a:cubicBezTo>
                      <a:pt x="-232" y="1808725"/>
                      <a:pt x="359194" y="1894162"/>
                      <a:pt x="386869" y="1896528"/>
                    </a:cubicBezTo>
                    <a:cubicBezTo>
                      <a:pt x="414543" y="1898893"/>
                      <a:pt x="461213" y="1913476"/>
                      <a:pt x="431867" y="1858094"/>
                    </a:cubicBezTo>
                    <a:cubicBezTo>
                      <a:pt x="402521" y="1802713"/>
                      <a:pt x="431867" y="1802713"/>
                      <a:pt x="431867" y="1802713"/>
                    </a:cubicBezTo>
                    <a:lnTo>
                      <a:pt x="449900" y="960383"/>
                    </a:lnTo>
                    <a:lnTo>
                      <a:pt x="589816" y="381032"/>
                    </a:lnTo>
                    <a:close/>
                  </a:path>
                </a:pathLst>
              </a:custGeom>
              <a:grpFill/>
              <a:ln w="9525" cap="flat">
                <a:solidFill>
                  <a:schemeClr val="tx1">
                    <a:lumMod val="95000"/>
                    <a:lumOff val="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1" name="任意多边形: 形状 70">
                <a:extLst>
                  <a:ext uri="{FF2B5EF4-FFF2-40B4-BE49-F238E27FC236}">
                    <a16:creationId xmlns:a16="http://schemas.microsoft.com/office/drawing/2014/main" id="{2B65DB9F-9BDF-B4A1-CA0F-534D15A429C5}"/>
                  </a:ext>
                </a:extLst>
              </p:cNvPr>
              <p:cNvSpPr/>
              <p:nvPr/>
            </p:nvSpPr>
            <p:spPr>
              <a:xfrm>
                <a:off x="10327373" y="4203854"/>
                <a:ext cx="550457" cy="1078102"/>
              </a:xfrm>
              <a:custGeom>
                <a:avLst/>
                <a:gdLst>
                  <a:gd name="connsiteX0" fmla="*/ 169959 w 550457"/>
                  <a:gd name="connsiteY0" fmla="*/ 35848 h 1078102"/>
                  <a:gd name="connsiteX1" fmla="*/ 320240 w 550457"/>
                  <a:gd name="connsiteY1" fmla="*/ -219 h 1078102"/>
                  <a:gd name="connsiteX2" fmla="*/ 407142 w 550457"/>
                  <a:gd name="connsiteY2" fmla="*/ 106374 h 1078102"/>
                  <a:gd name="connsiteX3" fmla="*/ 407142 w 550457"/>
                  <a:gd name="connsiteY3" fmla="*/ 106374 h 1078102"/>
                  <a:gd name="connsiteX4" fmla="*/ 502802 w 550457"/>
                  <a:gd name="connsiteY4" fmla="*/ 402761 h 1078102"/>
                  <a:gd name="connsiteX5" fmla="*/ 422430 w 550457"/>
                  <a:gd name="connsiteY5" fmla="*/ 817309 h 1078102"/>
                  <a:gd name="connsiteX6" fmla="*/ 548666 w 550457"/>
                  <a:gd name="connsiteY6" fmla="*/ 1021691 h 1078102"/>
                  <a:gd name="connsiteX7" fmla="*/ 141322 w 550457"/>
                  <a:gd name="connsiteY7" fmla="*/ 1043558 h 1078102"/>
                  <a:gd name="connsiteX8" fmla="*/ 1644 w 550457"/>
                  <a:gd name="connsiteY8" fmla="*/ 910648 h 1078102"/>
                  <a:gd name="connsiteX9" fmla="*/ 55745 w 550457"/>
                  <a:gd name="connsiteY9" fmla="*/ 739162 h 1078102"/>
                  <a:gd name="connsiteX10" fmla="*/ 8602 w 550457"/>
                  <a:gd name="connsiteY10" fmla="*/ 484655 h 1078102"/>
                  <a:gd name="connsiteX11" fmla="*/ 73779 w 550457"/>
                  <a:gd name="connsiteY11" fmla="*/ 264275 h 1078102"/>
                  <a:gd name="connsiteX12" fmla="*/ 161770 w 550457"/>
                  <a:gd name="connsiteY12" fmla="*/ 154085 h 10781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550457" h="1078102">
                    <a:moveTo>
                      <a:pt x="169959" y="35848"/>
                    </a:moveTo>
                    <a:lnTo>
                      <a:pt x="320240" y="-219"/>
                    </a:lnTo>
                    <a:lnTo>
                      <a:pt x="407142" y="106374"/>
                    </a:lnTo>
                    <a:lnTo>
                      <a:pt x="407142" y="106374"/>
                    </a:lnTo>
                    <a:cubicBezTo>
                      <a:pt x="487760" y="182219"/>
                      <a:pt x="523869" y="294097"/>
                      <a:pt x="502802" y="402761"/>
                    </a:cubicBezTo>
                    <a:lnTo>
                      <a:pt x="422430" y="817309"/>
                    </a:lnTo>
                    <a:cubicBezTo>
                      <a:pt x="422430" y="817309"/>
                      <a:pt x="566700" y="949556"/>
                      <a:pt x="548666" y="1021691"/>
                    </a:cubicBezTo>
                    <a:cubicBezTo>
                      <a:pt x="519418" y="1138685"/>
                      <a:pt x="196843" y="1035370"/>
                      <a:pt x="141322" y="1043558"/>
                    </a:cubicBezTo>
                    <a:cubicBezTo>
                      <a:pt x="85801" y="1051747"/>
                      <a:pt x="13667" y="961910"/>
                      <a:pt x="1644" y="910648"/>
                    </a:cubicBezTo>
                    <a:cubicBezTo>
                      <a:pt x="-10379" y="859387"/>
                      <a:pt x="38658" y="736353"/>
                      <a:pt x="55745" y="739162"/>
                    </a:cubicBezTo>
                    <a:cubicBezTo>
                      <a:pt x="72832" y="741972"/>
                      <a:pt x="8602" y="484655"/>
                      <a:pt x="8602" y="484655"/>
                    </a:cubicBezTo>
                    <a:cubicBezTo>
                      <a:pt x="8602" y="484655"/>
                      <a:pt x="13667" y="312365"/>
                      <a:pt x="73779" y="264275"/>
                    </a:cubicBezTo>
                    <a:cubicBezTo>
                      <a:pt x="110644" y="234253"/>
                      <a:pt x="140648" y="196680"/>
                      <a:pt x="161770" y="154085"/>
                    </a:cubicBezTo>
                    <a:close/>
                  </a:path>
                </a:pathLst>
              </a:custGeom>
              <a:grpFill/>
              <a:ln w="9525" cap="flat">
                <a:solidFill>
                  <a:schemeClr val="tx1">
                    <a:lumMod val="95000"/>
                    <a:lumOff val="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2" name="任意多边形: 形状 71">
                <a:extLst>
                  <a:ext uri="{FF2B5EF4-FFF2-40B4-BE49-F238E27FC236}">
                    <a16:creationId xmlns:a16="http://schemas.microsoft.com/office/drawing/2014/main" id="{6C2BB2FD-ADF0-CD71-2DC5-9A282FFC423C}"/>
                  </a:ext>
                </a:extLst>
              </p:cNvPr>
              <p:cNvSpPr/>
              <p:nvPr/>
            </p:nvSpPr>
            <p:spPr>
              <a:xfrm>
                <a:off x="9845100" y="3519580"/>
                <a:ext cx="364479" cy="430207"/>
              </a:xfrm>
              <a:custGeom>
                <a:avLst/>
                <a:gdLst>
                  <a:gd name="connsiteX0" fmla="*/ -227 w 364479"/>
                  <a:gd name="connsiteY0" fmla="*/ 70170 h 430207"/>
                  <a:gd name="connsiteX1" fmla="*/ 70351 w 364479"/>
                  <a:gd name="connsiteY1" fmla="*/ 139145 h 430207"/>
                  <a:gd name="connsiteX2" fmla="*/ 81486 w 364479"/>
                  <a:gd name="connsiteY2" fmla="*/ 138121 h 430207"/>
                  <a:gd name="connsiteX3" fmla="*/ 270653 w 364479"/>
                  <a:gd name="connsiteY3" fmla="*/ 429988 h 430207"/>
                  <a:gd name="connsiteX4" fmla="*/ 364248 w 364479"/>
                  <a:gd name="connsiteY4" fmla="*/ 397513 h 430207"/>
                  <a:gd name="connsiteX5" fmla="*/ 137035 w 364479"/>
                  <a:gd name="connsiteY5" fmla="*/ 52501 h 430207"/>
                  <a:gd name="connsiteX6" fmla="*/ 52472 w 364479"/>
                  <a:gd name="connsiteY6" fmla="*/ 1898 h 430207"/>
                  <a:gd name="connsiteX7" fmla="*/ -229 w 364479"/>
                  <a:gd name="connsiteY7" fmla="*/ 70170 h 4302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64479" h="430207">
                    <a:moveTo>
                      <a:pt x="-227" y="70170"/>
                    </a:moveTo>
                    <a:cubicBezTo>
                      <a:pt x="215" y="108707"/>
                      <a:pt x="31814" y="139588"/>
                      <a:pt x="70351" y="139145"/>
                    </a:cubicBezTo>
                    <a:cubicBezTo>
                      <a:pt x="74084" y="139102"/>
                      <a:pt x="77807" y="138760"/>
                      <a:pt x="81486" y="138121"/>
                    </a:cubicBezTo>
                    <a:lnTo>
                      <a:pt x="270653" y="429988"/>
                    </a:lnTo>
                    <a:lnTo>
                      <a:pt x="364248" y="397513"/>
                    </a:lnTo>
                    <a:lnTo>
                      <a:pt x="137035" y="52501"/>
                    </a:lnTo>
                    <a:cubicBezTo>
                      <a:pt x="127657" y="15176"/>
                      <a:pt x="89797" y="-7480"/>
                      <a:pt x="52472" y="1898"/>
                    </a:cubicBezTo>
                    <a:cubicBezTo>
                      <a:pt x="21240" y="9744"/>
                      <a:pt x="-547" y="37969"/>
                      <a:pt x="-229" y="70170"/>
                    </a:cubicBezTo>
                    <a:close/>
                  </a:path>
                </a:pathLst>
              </a:custGeom>
              <a:grpFill/>
              <a:ln w="9525" cap="flat">
                <a:solidFill>
                  <a:schemeClr val="tx1">
                    <a:lumMod val="95000"/>
                    <a:lumOff val="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3" name="任意多边形: 形状 72">
                <a:extLst>
                  <a:ext uri="{FF2B5EF4-FFF2-40B4-BE49-F238E27FC236}">
                    <a16:creationId xmlns:a16="http://schemas.microsoft.com/office/drawing/2014/main" id="{9FA782B0-A0BB-3657-39D5-2452AD44F197}"/>
                  </a:ext>
                </a:extLst>
              </p:cNvPr>
              <p:cNvSpPr/>
              <p:nvPr/>
            </p:nvSpPr>
            <p:spPr>
              <a:xfrm>
                <a:off x="10000614" y="3740156"/>
                <a:ext cx="640461" cy="867297"/>
              </a:xfrm>
              <a:custGeom>
                <a:avLst/>
                <a:gdLst>
                  <a:gd name="connsiteX0" fmla="*/ 602838 w 640461"/>
                  <a:gd name="connsiteY0" fmla="*/ 867078 h 867297"/>
                  <a:gd name="connsiteX1" fmla="*/ 619894 w 640461"/>
                  <a:gd name="connsiteY1" fmla="*/ 646755 h 867297"/>
                  <a:gd name="connsiteX2" fmla="*/ 495787 w 640461"/>
                  <a:gd name="connsiteY2" fmla="*/ 491376 h 867297"/>
                  <a:gd name="connsiteX3" fmla="*/ 314153 w 640461"/>
                  <a:gd name="connsiteY3" fmla="*/ 250092 h 867297"/>
                  <a:gd name="connsiteX4" fmla="*/ 264829 w 640461"/>
                  <a:gd name="connsiteY4" fmla="*/ 189786 h 867297"/>
                  <a:gd name="connsiteX5" fmla="*/ 210226 w 640461"/>
                  <a:gd name="connsiteY5" fmla="*/ 158627 h 867297"/>
                  <a:gd name="connsiteX6" fmla="*/ 106516 w 640461"/>
                  <a:gd name="connsiteY6" fmla="*/ -219 h 867297"/>
                  <a:gd name="connsiteX7" fmla="*/ -232 w 640461"/>
                  <a:gd name="connsiteY7" fmla="*/ 66042 h 867297"/>
                  <a:gd name="connsiteX8" fmla="*/ 260536 w 640461"/>
                  <a:gd name="connsiteY8" fmla="*/ 599496 h 8672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640461" h="867297">
                    <a:moveTo>
                      <a:pt x="602838" y="867078"/>
                    </a:moveTo>
                    <a:cubicBezTo>
                      <a:pt x="602838" y="867078"/>
                      <a:pt x="674076" y="714549"/>
                      <a:pt x="619894" y="646755"/>
                    </a:cubicBezTo>
                    <a:cubicBezTo>
                      <a:pt x="565712" y="578960"/>
                      <a:pt x="526106" y="510043"/>
                      <a:pt x="495787" y="491376"/>
                    </a:cubicBezTo>
                    <a:cubicBezTo>
                      <a:pt x="465468" y="472708"/>
                      <a:pt x="344612" y="256547"/>
                      <a:pt x="314153" y="250092"/>
                    </a:cubicBezTo>
                    <a:cubicBezTo>
                      <a:pt x="283693" y="243636"/>
                      <a:pt x="307359" y="208593"/>
                      <a:pt x="264829" y="189786"/>
                    </a:cubicBezTo>
                    <a:cubicBezTo>
                      <a:pt x="222298" y="170978"/>
                      <a:pt x="210087" y="170838"/>
                      <a:pt x="210226" y="158627"/>
                    </a:cubicBezTo>
                    <a:cubicBezTo>
                      <a:pt x="210366" y="146415"/>
                      <a:pt x="106516" y="-219"/>
                      <a:pt x="106516" y="-219"/>
                    </a:cubicBezTo>
                    <a:lnTo>
                      <a:pt x="-232" y="66042"/>
                    </a:lnTo>
                    <a:lnTo>
                      <a:pt x="260536" y="599496"/>
                    </a:lnTo>
                    <a:close/>
                  </a:path>
                </a:pathLst>
              </a:custGeom>
              <a:grpFill/>
              <a:ln w="9525" cap="flat">
                <a:solidFill>
                  <a:schemeClr val="tx1">
                    <a:lumMod val="95000"/>
                    <a:lumOff val="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4" name="任意多边形: 形状 73">
                <a:extLst>
                  <a:ext uri="{FF2B5EF4-FFF2-40B4-BE49-F238E27FC236}">
                    <a16:creationId xmlns:a16="http://schemas.microsoft.com/office/drawing/2014/main" id="{F77BF780-F418-1594-EDAB-50858BE96786}"/>
                  </a:ext>
                </a:extLst>
              </p:cNvPr>
              <p:cNvSpPr/>
              <p:nvPr/>
            </p:nvSpPr>
            <p:spPr>
              <a:xfrm>
                <a:off x="9709742" y="5187239"/>
                <a:ext cx="783379" cy="880867"/>
              </a:xfrm>
              <a:custGeom>
                <a:avLst/>
                <a:gdLst>
                  <a:gd name="connsiteX0" fmla="*/ 220705 w 783379"/>
                  <a:gd name="connsiteY0" fmla="*/ 847387 h 880867"/>
                  <a:gd name="connsiteX1" fmla="*/ 2624 w 783379"/>
                  <a:gd name="connsiteY1" fmla="*/ 231038 h 880867"/>
                  <a:gd name="connsiteX2" fmla="*/ 33029 w 783379"/>
                  <a:gd name="connsiteY2" fmla="*/ 167337 h 880867"/>
                  <a:gd name="connsiteX3" fmla="*/ 498509 w 783379"/>
                  <a:gd name="connsiteY3" fmla="*/ 2637 h 880867"/>
                  <a:gd name="connsiteX4" fmla="*/ 562211 w 783379"/>
                  <a:gd name="connsiteY4" fmla="*/ 33042 h 880867"/>
                  <a:gd name="connsiteX5" fmla="*/ 780292 w 783379"/>
                  <a:gd name="connsiteY5" fmla="*/ 649390 h 880867"/>
                  <a:gd name="connsiteX6" fmla="*/ 749888 w 783379"/>
                  <a:gd name="connsiteY6" fmla="*/ 713092 h 880867"/>
                  <a:gd name="connsiteX7" fmla="*/ 284407 w 783379"/>
                  <a:gd name="connsiteY7" fmla="*/ 877792 h 880867"/>
                  <a:gd name="connsiteX8" fmla="*/ 220705 w 783379"/>
                  <a:gd name="connsiteY8" fmla="*/ 847387 h 8808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83379" h="880867">
                    <a:moveTo>
                      <a:pt x="220705" y="847387"/>
                    </a:moveTo>
                    <a:cubicBezTo>
                      <a:pt x="84142" y="665742"/>
                      <a:pt x="5211" y="462617"/>
                      <a:pt x="2624" y="231038"/>
                    </a:cubicBezTo>
                    <a:cubicBezTo>
                      <a:pt x="-6537" y="205053"/>
                      <a:pt x="7065" y="176556"/>
                      <a:pt x="33029" y="167337"/>
                    </a:cubicBezTo>
                    <a:lnTo>
                      <a:pt x="498509" y="2637"/>
                    </a:lnTo>
                    <a:cubicBezTo>
                      <a:pt x="524494" y="-6524"/>
                      <a:pt x="552991" y="7078"/>
                      <a:pt x="562211" y="33042"/>
                    </a:cubicBezTo>
                    <a:lnTo>
                      <a:pt x="780292" y="649390"/>
                    </a:lnTo>
                    <a:cubicBezTo>
                      <a:pt x="789453" y="675375"/>
                      <a:pt x="775852" y="703872"/>
                      <a:pt x="749888" y="713092"/>
                    </a:cubicBezTo>
                    <a:lnTo>
                      <a:pt x="284407" y="877792"/>
                    </a:lnTo>
                    <a:cubicBezTo>
                      <a:pt x="258422" y="886953"/>
                      <a:pt x="229925" y="873351"/>
                      <a:pt x="220705" y="847387"/>
                    </a:cubicBezTo>
                    <a:close/>
                  </a:path>
                </a:pathLst>
              </a:custGeom>
              <a:grpFill/>
              <a:ln w="9525" cap="flat">
                <a:solidFill>
                  <a:schemeClr val="tx1">
                    <a:lumMod val="95000"/>
                    <a:lumOff val="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5" name="任意多边形: 形状 74">
                <a:extLst>
                  <a:ext uri="{FF2B5EF4-FFF2-40B4-BE49-F238E27FC236}">
                    <a16:creationId xmlns:a16="http://schemas.microsoft.com/office/drawing/2014/main" id="{DB22886F-8EE2-7B64-EB62-517C68BC19CE}"/>
                  </a:ext>
                </a:extLst>
              </p:cNvPr>
              <p:cNvSpPr/>
              <p:nvPr/>
            </p:nvSpPr>
            <p:spPr>
              <a:xfrm>
                <a:off x="9757637" y="5235925"/>
                <a:ext cx="687588" cy="738876"/>
              </a:xfrm>
              <a:custGeom>
                <a:avLst/>
                <a:gdLst>
                  <a:gd name="connsiteX0" fmla="*/ 142645 w 687588"/>
                  <a:gd name="connsiteY0" fmla="*/ 599905 h 738876"/>
                  <a:gd name="connsiteX1" fmla="*/ 2444 w 687588"/>
                  <a:gd name="connsiteY1" fmla="*/ 203660 h 738876"/>
                  <a:gd name="connsiteX2" fmla="*/ 30918 w 687588"/>
                  <a:gd name="connsiteY2" fmla="*/ 144002 h 738876"/>
                  <a:gd name="connsiteX3" fmla="*/ 430959 w 687588"/>
                  <a:gd name="connsiteY3" fmla="*/ 2456 h 738876"/>
                  <a:gd name="connsiteX4" fmla="*/ 490620 w 687588"/>
                  <a:gd name="connsiteY4" fmla="*/ 30930 h 738876"/>
                  <a:gd name="connsiteX5" fmla="*/ 684682 w 687588"/>
                  <a:gd name="connsiteY5" fmla="*/ 579397 h 738876"/>
                  <a:gd name="connsiteX6" fmla="*/ 656205 w 687588"/>
                  <a:gd name="connsiteY6" fmla="*/ 639056 h 738876"/>
                  <a:gd name="connsiteX7" fmla="*/ 408388 w 687588"/>
                  <a:gd name="connsiteY7" fmla="*/ 726741 h 738876"/>
                  <a:gd name="connsiteX8" fmla="*/ 142645 w 687588"/>
                  <a:gd name="connsiteY8" fmla="*/ 599905 h 7388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687588" h="738876">
                    <a:moveTo>
                      <a:pt x="142645" y="599905"/>
                    </a:moveTo>
                    <a:cubicBezTo>
                      <a:pt x="60511" y="516860"/>
                      <a:pt x="25353" y="368744"/>
                      <a:pt x="2444" y="203660"/>
                    </a:cubicBezTo>
                    <a:cubicBezTo>
                      <a:pt x="-6137" y="179324"/>
                      <a:pt x="6601" y="152636"/>
                      <a:pt x="30918" y="144002"/>
                    </a:cubicBezTo>
                    <a:lnTo>
                      <a:pt x="430959" y="2456"/>
                    </a:lnTo>
                    <a:cubicBezTo>
                      <a:pt x="455295" y="-6124"/>
                      <a:pt x="481985" y="6614"/>
                      <a:pt x="490620" y="30930"/>
                    </a:cubicBezTo>
                    <a:lnTo>
                      <a:pt x="684682" y="579397"/>
                    </a:lnTo>
                    <a:cubicBezTo>
                      <a:pt x="693261" y="603733"/>
                      <a:pt x="680523" y="630422"/>
                      <a:pt x="656205" y="639056"/>
                    </a:cubicBezTo>
                    <a:lnTo>
                      <a:pt x="408388" y="726741"/>
                    </a:lnTo>
                    <a:cubicBezTo>
                      <a:pt x="299988" y="764959"/>
                      <a:pt x="181108" y="708218"/>
                      <a:pt x="142645" y="599905"/>
                    </a:cubicBezTo>
                    <a:close/>
                  </a:path>
                </a:pathLst>
              </a:custGeom>
              <a:grpFill/>
              <a:ln w="9525" cap="flat">
                <a:solidFill>
                  <a:schemeClr val="tx1">
                    <a:lumMod val="95000"/>
                    <a:lumOff val="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6" name="任意多边形: 形状 75">
                <a:extLst>
                  <a:ext uri="{FF2B5EF4-FFF2-40B4-BE49-F238E27FC236}">
                    <a16:creationId xmlns:a16="http://schemas.microsoft.com/office/drawing/2014/main" id="{FF41607E-9DD7-9BB4-E0B7-F822CD224785}"/>
                  </a:ext>
                </a:extLst>
              </p:cNvPr>
              <p:cNvSpPr/>
              <p:nvPr/>
            </p:nvSpPr>
            <p:spPr>
              <a:xfrm>
                <a:off x="9915690" y="5523980"/>
                <a:ext cx="351336" cy="150949"/>
              </a:xfrm>
              <a:custGeom>
                <a:avLst/>
                <a:gdLst>
                  <a:gd name="connsiteX0" fmla="*/ 337921 w 351336"/>
                  <a:gd name="connsiteY0" fmla="*/ 38336 h 150949"/>
                  <a:gd name="connsiteX1" fmla="*/ 26300 w 351336"/>
                  <a:gd name="connsiteY1" fmla="*/ 149569 h 150949"/>
                  <a:gd name="connsiteX2" fmla="*/ 929 w 351336"/>
                  <a:gd name="connsiteY2" fmla="*/ 137546 h 150949"/>
                  <a:gd name="connsiteX3" fmla="*/ 12952 w 351336"/>
                  <a:gd name="connsiteY3" fmla="*/ 112175 h 150949"/>
                  <a:gd name="connsiteX4" fmla="*/ 324573 w 351336"/>
                  <a:gd name="connsiteY4" fmla="*/ 942 h 150949"/>
                  <a:gd name="connsiteX5" fmla="*/ 349944 w 351336"/>
                  <a:gd name="connsiteY5" fmla="*/ 12965 h 150949"/>
                  <a:gd name="connsiteX6" fmla="*/ 337921 w 351336"/>
                  <a:gd name="connsiteY6" fmla="*/ 38336 h 1509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51336" h="150949">
                    <a:moveTo>
                      <a:pt x="337921" y="38336"/>
                    </a:moveTo>
                    <a:lnTo>
                      <a:pt x="26300" y="149569"/>
                    </a:lnTo>
                    <a:cubicBezTo>
                      <a:pt x="15974" y="153255"/>
                      <a:pt x="4615" y="147872"/>
                      <a:pt x="929" y="137546"/>
                    </a:cubicBezTo>
                    <a:cubicBezTo>
                      <a:pt x="-2757" y="127220"/>
                      <a:pt x="2626" y="115861"/>
                      <a:pt x="12952" y="112175"/>
                    </a:cubicBezTo>
                    <a:lnTo>
                      <a:pt x="324573" y="942"/>
                    </a:lnTo>
                    <a:cubicBezTo>
                      <a:pt x="334899" y="-2744"/>
                      <a:pt x="346258" y="2639"/>
                      <a:pt x="349944" y="12965"/>
                    </a:cubicBezTo>
                    <a:cubicBezTo>
                      <a:pt x="353630" y="23291"/>
                      <a:pt x="348247" y="34650"/>
                      <a:pt x="337921" y="38336"/>
                    </a:cubicBezTo>
                    <a:close/>
                  </a:path>
                </a:pathLst>
              </a:custGeom>
              <a:grpFill/>
              <a:ln w="9525" cap="flat">
                <a:solidFill>
                  <a:schemeClr val="tx1">
                    <a:lumMod val="95000"/>
                    <a:lumOff val="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7" name="任意多边形: 形状 76">
                <a:extLst>
                  <a:ext uri="{FF2B5EF4-FFF2-40B4-BE49-F238E27FC236}">
                    <a16:creationId xmlns:a16="http://schemas.microsoft.com/office/drawing/2014/main" id="{74004A22-DB97-2BB3-60BC-1C1E9D0DD917}"/>
                  </a:ext>
                </a:extLst>
              </p:cNvPr>
              <p:cNvSpPr/>
              <p:nvPr/>
            </p:nvSpPr>
            <p:spPr>
              <a:xfrm>
                <a:off x="9879129" y="5508219"/>
                <a:ext cx="108193" cy="64159"/>
              </a:xfrm>
              <a:custGeom>
                <a:avLst/>
                <a:gdLst>
                  <a:gd name="connsiteX0" fmla="*/ 94817 w 108193"/>
                  <a:gd name="connsiteY0" fmla="*/ 38322 h 64159"/>
                  <a:gd name="connsiteX1" fmla="*/ 26260 w 108193"/>
                  <a:gd name="connsiteY1" fmla="*/ 62793 h 64159"/>
                  <a:gd name="connsiteX2" fmla="*/ 915 w 108193"/>
                  <a:gd name="connsiteY2" fmla="*/ 50716 h 64159"/>
                  <a:gd name="connsiteX3" fmla="*/ 12913 w 108193"/>
                  <a:gd name="connsiteY3" fmla="*/ 25399 h 64159"/>
                  <a:gd name="connsiteX4" fmla="*/ 81469 w 108193"/>
                  <a:gd name="connsiteY4" fmla="*/ 928 h 64159"/>
                  <a:gd name="connsiteX5" fmla="*/ 106815 w 108193"/>
                  <a:gd name="connsiteY5" fmla="*/ 13004 h 64159"/>
                  <a:gd name="connsiteX6" fmla="*/ 94817 w 108193"/>
                  <a:gd name="connsiteY6" fmla="*/ 38322 h 641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8193" h="64159">
                    <a:moveTo>
                      <a:pt x="94817" y="38322"/>
                    </a:moveTo>
                    <a:lnTo>
                      <a:pt x="26260" y="62793"/>
                    </a:lnTo>
                    <a:cubicBezTo>
                      <a:pt x="15926" y="66457"/>
                      <a:pt x="4578" y="61050"/>
                      <a:pt x="915" y="50716"/>
                    </a:cubicBezTo>
                    <a:cubicBezTo>
                      <a:pt x="-2739" y="40413"/>
                      <a:pt x="2625" y="29096"/>
                      <a:pt x="12913" y="25399"/>
                    </a:cubicBezTo>
                    <a:lnTo>
                      <a:pt x="81469" y="928"/>
                    </a:lnTo>
                    <a:cubicBezTo>
                      <a:pt x="91803" y="-2736"/>
                      <a:pt x="103151" y="2670"/>
                      <a:pt x="106815" y="13004"/>
                    </a:cubicBezTo>
                    <a:cubicBezTo>
                      <a:pt x="110468" y="23308"/>
                      <a:pt x="105104" y="34625"/>
                      <a:pt x="94817" y="38322"/>
                    </a:cubicBezTo>
                    <a:close/>
                  </a:path>
                </a:pathLst>
              </a:custGeom>
              <a:grpFill/>
              <a:ln w="9525" cap="flat">
                <a:solidFill>
                  <a:schemeClr val="tx1">
                    <a:lumMod val="95000"/>
                    <a:lumOff val="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8" name="任意多边形: 形状 77">
                <a:extLst>
                  <a:ext uri="{FF2B5EF4-FFF2-40B4-BE49-F238E27FC236}">
                    <a16:creationId xmlns:a16="http://schemas.microsoft.com/office/drawing/2014/main" id="{0E2B7C98-0787-6F1C-E49D-F976925524D7}"/>
                  </a:ext>
                </a:extLst>
              </p:cNvPr>
              <p:cNvSpPr/>
              <p:nvPr/>
            </p:nvSpPr>
            <p:spPr>
              <a:xfrm>
                <a:off x="9974372" y="5688377"/>
                <a:ext cx="351336" cy="150948"/>
              </a:xfrm>
              <a:custGeom>
                <a:avLst/>
                <a:gdLst>
                  <a:gd name="connsiteX0" fmla="*/ 337921 w 351336"/>
                  <a:gd name="connsiteY0" fmla="*/ 38336 h 150948"/>
                  <a:gd name="connsiteX1" fmla="*/ 26300 w 351336"/>
                  <a:gd name="connsiteY1" fmla="*/ 149569 h 150948"/>
                  <a:gd name="connsiteX2" fmla="*/ 929 w 351336"/>
                  <a:gd name="connsiteY2" fmla="*/ 137546 h 150948"/>
                  <a:gd name="connsiteX3" fmla="*/ 12952 w 351336"/>
                  <a:gd name="connsiteY3" fmla="*/ 112174 h 150948"/>
                  <a:gd name="connsiteX4" fmla="*/ 324573 w 351336"/>
                  <a:gd name="connsiteY4" fmla="*/ 942 h 150948"/>
                  <a:gd name="connsiteX5" fmla="*/ 349944 w 351336"/>
                  <a:gd name="connsiteY5" fmla="*/ 12965 h 150948"/>
                  <a:gd name="connsiteX6" fmla="*/ 337921 w 351336"/>
                  <a:gd name="connsiteY6" fmla="*/ 38336 h 1509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51336" h="150948">
                    <a:moveTo>
                      <a:pt x="337921" y="38336"/>
                    </a:moveTo>
                    <a:lnTo>
                      <a:pt x="26300" y="149569"/>
                    </a:lnTo>
                    <a:cubicBezTo>
                      <a:pt x="15974" y="153254"/>
                      <a:pt x="4615" y="147872"/>
                      <a:pt x="929" y="137546"/>
                    </a:cubicBezTo>
                    <a:cubicBezTo>
                      <a:pt x="-2757" y="127219"/>
                      <a:pt x="2626" y="115860"/>
                      <a:pt x="12952" y="112174"/>
                    </a:cubicBezTo>
                    <a:lnTo>
                      <a:pt x="324573" y="942"/>
                    </a:lnTo>
                    <a:cubicBezTo>
                      <a:pt x="334899" y="-2744"/>
                      <a:pt x="346258" y="2639"/>
                      <a:pt x="349944" y="12965"/>
                    </a:cubicBezTo>
                    <a:cubicBezTo>
                      <a:pt x="353630" y="23291"/>
                      <a:pt x="348247" y="34650"/>
                      <a:pt x="337921" y="38336"/>
                    </a:cubicBezTo>
                    <a:close/>
                  </a:path>
                </a:pathLst>
              </a:custGeom>
              <a:grpFill/>
              <a:ln w="9525" cap="flat">
                <a:solidFill>
                  <a:schemeClr val="tx1">
                    <a:lumMod val="95000"/>
                    <a:lumOff val="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9" name="任意多边形: 形状 78">
                <a:extLst>
                  <a:ext uri="{FF2B5EF4-FFF2-40B4-BE49-F238E27FC236}">
                    <a16:creationId xmlns:a16="http://schemas.microsoft.com/office/drawing/2014/main" id="{B5DF8D77-18C6-0E23-99D1-B0E5F4E45742}"/>
                  </a:ext>
                </a:extLst>
              </p:cNvPr>
              <p:cNvSpPr/>
              <p:nvPr/>
            </p:nvSpPr>
            <p:spPr>
              <a:xfrm>
                <a:off x="9945031" y="5606178"/>
                <a:ext cx="351336" cy="150949"/>
              </a:xfrm>
              <a:custGeom>
                <a:avLst/>
                <a:gdLst>
                  <a:gd name="connsiteX0" fmla="*/ 337921 w 351336"/>
                  <a:gd name="connsiteY0" fmla="*/ 38336 h 150949"/>
                  <a:gd name="connsiteX1" fmla="*/ 26300 w 351336"/>
                  <a:gd name="connsiteY1" fmla="*/ 149569 h 150949"/>
                  <a:gd name="connsiteX2" fmla="*/ 929 w 351336"/>
                  <a:gd name="connsiteY2" fmla="*/ 137546 h 150949"/>
                  <a:gd name="connsiteX3" fmla="*/ 12952 w 351336"/>
                  <a:gd name="connsiteY3" fmla="*/ 112175 h 150949"/>
                  <a:gd name="connsiteX4" fmla="*/ 324573 w 351336"/>
                  <a:gd name="connsiteY4" fmla="*/ 942 h 150949"/>
                  <a:gd name="connsiteX5" fmla="*/ 349944 w 351336"/>
                  <a:gd name="connsiteY5" fmla="*/ 12965 h 150949"/>
                  <a:gd name="connsiteX6" fmla="*/ 337921 w 351336"/>
                  <a:gd name="connsiteY6" fmla="*/ 38336 h 1509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51336" h="150949">
                    <a:moveTo>
                      <a:pt x="337921" y="38336"/>
                    </a:moveTo>
                    <a:lnTo>
                      <a:pt x="26300" y="149569"/>
                    </a:lnTo>
                    <a:cubicBezTo>
                      <a:pt x="15974" y="153255"/>
                      <a:pt x="4615" y="147872"/>
                      <a:pt x="929" y="137546"/>
                    </a:cubicBezTo>
                    <a:cubicBezTo>
                      <a:pt x="-2757" y="127220"/>
                      <a:pt x="2626" y="115861"/>
                      <a:pt x="12952" y="112175"/>
                    </a:cubicBezTo>
                    <a:lnTo>
                      <a:pt x="324573" y="942"/>
                    </a:lnTo>
                    <a:cubicBezTo>
                      <a:pt x="334899" y="-2744"/>
                      <a:pt x="346258" y="2639"/>
                      <a:pt x="349944" y="12965"/>
                    </a:cubicBezTo>
                    <a:cubicBezTo>
                      <a:pt x="353630" y="23291"/>
                      <a:pt x="348247" y="34650"/>
                      <a:pt x="337921" y="38336"/>
                    </a:cubicBezTo>
                    <a:close/>
                  </a:path>
                </a:pathLst>
              </a:custGeom>
              <a:grpFill/>
              <a:ln w="9525" cap="flat">
                <a:solidFill>
                  <a:schemeClr val="tx1">
                    <a:lumMod val="95000"/>
                    <a:lumOff val="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0" name="任意多边形: 形状 79">
                <a:extLst>
                  <a:ext uri="{FF2B5EF4-FFF2-40B4-BE49-F238E27FC236}">
                    <a16:creationId xmlns:a16="http://schemas.microsoft.com/office/drawing/2014/main" id="{76D826C7-FBF1-7D42-265B-526F4DBDD691}"/>
                  </a:ext>
                </a:extLst>
              </p:cNvPr>
              <p:cNvSpPr/>
              <p:nvPr/>
            </p:nvSpPr>
            <p:spPr>
              <a:xfrm>
                <a:off x="10354437" y="3862873"/>
                <a:ext cx="322693" cy="322693"/>
              </a:xfrm>
              <a:custGeom>
                <a:avLst/>
                <a:gdLst>
                  <a:gd name="connsiteX0" fmla="*/ 322694 w 322693"/>
                  <a:gd name="connsiteY0" fmla="*/ 161347 h 322693"/>
                  <a:gd name="connsiteX1" fmla="*/ 161347 w 322693"/>
                  <a:gd name="connsiteY1" fmla="*/ 322694 h 322693"/>
                  <a:gd name="connsiteX2" fmla="*/ 0 w 322693"/>
                  <a:gd name="connsiteY2" fmla="*/ 161347 h 322693"/>
                  <a:gd name="connsiteX3" fmla="*/ 161347 w 322693"/>
                  <a:gd name="connsiteY3" fmla="*/ 0 h 322693"/>
                  <a:gd name="connsiteX4" fmla="*/ 322694 w 322693"/>
                  <a:gd name="connsiteY4" fmla="*/ 161347 h 3226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22693" h="322693">
                    <a:moveTo>
                      <a:pt x="322694" y="161347"/>
                    </a:moveTo>
                    <a:cubicBezTo>
                      <a:pt x="322694" y="250456"/>
                      <a:pt x="250456" y="322694"/>
                      <a:pt x="161347" y="322694"/>
                    </a:cubicBezTo>
                    <a:cubicBezTo>
                      <a:pt x="72237" y="322694"/>
                      <a:pt x="0" y="250456"/>
                      <a:pt x="0" y="161347"/>
                    </a:cubicBezTo>
                    <a:cubicBezTo>
                      <a:pt x="0" y="72238"/>
                      <a:pt x="72237" y="0"/>
                      <a:pt x="161347" y="0"/>
                    </a:cubicBezTo>
                    <a:cubicBezTo>
                      <a:pt x="250456" y="0"/>
                      <a:pt x="322694" y="72238"/>
                      <a:pt x="322694" y="161347"/>
                    </a:cubicBezTo>
                    <a:close/>
                  </a:path>
                </a:pathLst>
              </a:custGeom>
              <a:grpFill/>
              <a:ln w="9525" cap="flat">
                <a:solidFill>
                  <a:schemeClr val="tx1">
                    <a:lumMod val="95000"/>
                    <a:lumOff val="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1" name="任意多边形: 形状 80">
                <a:extLst>
                  <a:ext uri="{FF2B5EF4-FFF2-40B4-BE49-F238E27FC236}">
                    <a16:creationId xmlns:a16="http://schemas.microsoft.com/office/drawing/2014/main" id="{13CA7C20-D3DB-BEA9-D22B-852B130CDDD5}"/>
                  </a:ext>
                </a:extLst>
              </p:cNvPr>
              <p:cNvSpPr/>
              <p:nvPr/>
            </p:nvSpPr>
            <p:spPr>
              <a:xfrm>
                <a:off x="10319547" y="3802616"/>
                <a:ext cx="514453" cy="527863"/>
              </a:xfrm>
              <a:custGeom>
                <a:avLst/>
                <a:gdLst>
                  <a:gd name="connsiteX0" fmla="*/ 26346 w 514453"/>
                  <a:gd name="connsiteY0" fmla="*/ 200329 h 527863"/>
                  <a:gd name="connsiteX1" fmla="*/ 55403 w 514453"/>
                  <a:gd name="connsiteY1" fmla="*/ 208089 h 527863"/>
                  <a:gd name="connsiteX2" fmla="*/ 56525 w 514453"/>
                  <a:gd name="connsiteY2" fmla="*/ 170620 h 527863"/>
                  <a:gd name="connsiteX3" fmla="*/ 70211 w 514453"/>
                  <a:gd name="connsiteY3" fmla="*/ 206168 h 527863"/>
                  <a:gd name="connsiteX4" fmla="*/ 127195 w 514453"/>
                  <a:gd name="connsiteY4" fmla="*/ 195835 h 527863"/>
                  <a:gd name="connsiteX5" fmla="*/ 173905 w 514453"/>
                  <a:gd name="connsiteY5" fmla="*/ 267496 h 527863"/>
                  <a:gd name="connsiteX6" fmla="*/ 172887 w 514453"/>
                  <a:gd name="connsiteY6" fmla="*/ 271607 h 527863"/>
                  <a:gd name="connsiteX7" fmla="*/ 209557 w 514453"/>
                  <a:gd name="connsiteY7" fmla="*/ 279820 h 527863"/>
                  <a:gd name="connsiteX8" fmla="*/ 194420 w 514453"/>
                  <a:gd name="connsiteY8" fmla="*/ 327200 h 527863"/>
                  <a:gd name="connsiteX9" fmla="*/ 214606 w 514453"/>
                  <a:gd name="connsiteY9" fmla="*/ 521916 h 527863"/>
                  <a:gd name="connsiteX10" fmla="*/ 209812 w 514453"/>
                  <a:gd name="connsiteY10" fmla="*/ 527644 h 527863"/>
                  <a:gd name="connsiteX11" fmla="*/ 294843 w 514453"/>
                  <a:gd name="connsiteY11" fmla="*/ 472104 h 527863"/>
                  <a:gd name="connsiteX12" fmla="*/ 292529 w 514453"/>
                  <a:gd name="connsiteY12" fmla="*/ 411114 h 527863"/>
                  <a:gd name="connsiteX13" fmla="*/ 318572 w 514453"/>
                  <a:gd name="connsiteY13" fmla="*/ 453840 h 527863"/>
                  <a:gd name="connsiteX14" fmla="*/ 511632 w 514453"/>
                  <a:gd name="connsiteY14" fmla="*/ 240787 h 527863"/>
                  <a:gd name="connsiteX15" fmla="*/ 446056 w 514453"/>
                  <a:gd name="connsiteY15" fmla="*/ 125192 h 527863"/>
                  <a:gd name="connsiteX16" fmla="*/ 107938 w 514453"/>
                  <a:gd name="connsiteY16" fmla="*/ 49274 h 527863"/>
                  <a:gd name="connsiteX17" fmla="*/ 96435 w 514453"/>
                  <a:gd name="connsiteY17" fmla="*/ 52767 h 527863"/>
                  <a:gd name="connsiteX18" fmla="*/ 9646 w 514453"/>
                  <a:gd name="connsiteY18" fmla="*/ 97973 h 527863"/>
                  <a:gd name="connsiteX19" fmla="*/ 26346 w 514453"/>
                  <a:gd name="connsiteY19" fmla="*/ 200329 h 527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514453" h="527863">
                    <a:moveTo>
                      <a:pt x="26346" y="200329"/>
                    </a:moveTo>
                    <a:cubicBezTo>
                      <a:pt x="34916" y="206039"/>
                      <a:pt x="45128" y="208767"/>
                      <a:pt x="55403" y="208089"/>
                    </a:cubicBezTo>
                    <a:cubicBezTo>
                      <a:pt x="57770" y="195739"/>
                      <a:pt x="58148" y="183090"/>
                      <a:pt x="56525" y="170620"/>
                    </a:cubicBezTo>
                    <a:cubicBezTo>
                      <a:pt x="62642" y="181810"/>
                      <a:pt x="67244" y="193764"/>
                      <a:pt x="70211" y="206168"/>
                    </a:cubicBezTo>
                    <a:cubicBezTo>
                      <a:pt x="98904" y="199904"/>
                      <a:pt x="97632" y="191370"/>
                      <a:pt x="127195" y="195835"/>
                    </a:cubicBezTo>
                    <a:cubicBezTo>
                      <a:pt x="159882" y="202725"/>
                      <a:pt x="180795" y="234809"/>
                      <a:pt x="173905" y="267496"/>
                    </a:cubicBezTo>
                    <a:cubicBezTo>
                      <a:pt x="173614" y="268878"/>
                      <a:pt x="173274" y="270249"/>
                      <a:pt x="172887" y="271607"/>
                    </a:cubicBezTo>
                    <a:cubicBezTo>
                      <a:pt x="179151" y="257894"/>
                      <a:pt x="205169" y="264127"/>
                      <a:pt x="209557" y="279820"/>
                    </a:cubicBezTo>
                    <a:cubicBezTo>
                      <a:pt x="214133" y="296335"/>
                      <a:pt x="204062" y="313026"/>
                      <a:pt x="194420" y="327200"/>
                    </a:cubicBezTo>
                    <a:cubicBezTo>
                      <a:pt x="159988" y="377864"/>
                      <a:pt x="249038" y="471252"/>
                      <a:pt x="214606" y="521916"/>
                    </a:cubicBezTo>
                    <a:lnTo>
                      <a:pt x="209812" y="527644"/>
                    </a:lnTo>
                    <a:cubicBezTo>
                      <a:pt x="239916" y="511978"/>
                      <a:pt x="268399" y="493374"/>
                      <a:pt x="294843" y="472104"/>
                    </a:cubicBezTo>
                    <a:cubicBezTo>
                      <a:pt x="290319" y="452090"/>
                      <a:pt x="289534" y="431413"/>
                      <a:pt x="292529" y="411114"/>
                    </a:cubicBezTo>
                    <a:cubicBezTo>
                      <a:pt x="296268" y="427836"/>
                      <a:pt x="305422" y="442855"/>
                      <a:pt x="318572" y="453840"/>
                    </a:cubicBezTo>
                    <a:cubicBezTo>
                      <a:pt x="415993" y="377450"/>
                      <a:pt x="533182" y="267476"/>
                      <a:pt x="511632" y="240787"/>
                    </a:cubicBezTo>
                    <a:lnTo>
                      <a:pt x="446056" y="125192"/>
                    </a:lnTo>
                    <a:cubicBezTo>
                      <a:pt x="377137" y="3765"/>
                      <a:pt x="210918" y="-45014"/>
                      <a:pt x="107938" y="49274"/>
                    </a:cubicBezTo>
                    <a:cubicBezTo>
                      <a:pt x="105247" y="51788"/>
                      <a:pt x="99149" y="50121"/>
                      <a:pt x="96435" y="52767"/>
                    </a:cubicBezTo>
                    <a:cubicBezTo>
                      <a:pt x="66849" y="60434"/>
                      <a:pt x="28975" y="74323"/>
                      <a:pt x="9646" y="97973"/>
                    </a:cubicBezTo>
                    <a:cubicBezTo>
                      <a:pt x="-9608" y="121662"/>
                      <a:pt x="1058" y="183256"/>
                      <a:pt x="26346" y="200329"/>
                    </a:cubicBezTo>
                    <a:close/>
                  </a:path>
                </a:pathLst>
              </a:custGeom>
              <a:grpFill/>
              <a:ln w="9525" cap="flat">
                <a:solidFill>
                  <a:schemeClr val="tx1">
                    <a:lumMod val="95000"/>
                    <a:lumOff val="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2" name="任意多边形: 形状 81">
                <a:extLst>
                  <a:ext uri="{FF2B5EF4-FFF2-40B4-BE49-F238E27FC236}">
                    <a16:creationId xmlns:a16="http://schemas.microsoft.com/office/drawing/2014/main" id="{C025A2AA-FE01-35B3-E7D2-C2CB6293B803}"/>
                  </a:ext>
                </a:extLst>
              </p:cNvPr>
              <p:cNvSpPr/>
              <p:nvPr/>
            </p:nvSpPr>
            <p:spPr>
              <a:xfrm>
                <a:off x="10163125" y="4665265"/>
                <a:ext cx="595807" cy="597145"/>
              </a:xfrm>
              <a:custGeom>
                <a:avLst/>
                <a:gdLst>
                  <a:gd name="connsiteX0" fmla="*/ 308999 w 595807"/>
                  <a:gd name="connsiteY0" fmla="*/ 587162 h 597145"/>
                  <a:gd name="connsiteX1" fmla="*/ 9115 w 595807"/>
                  <a:gd name="connsiteY1" fmla="*/ 281811 h 597145"/>
                  <a:gd name="connsiteX2" fmla="*/ 9532 w 595807"/>
                  <a:gd name="connsiteY2" fmla="*/ 235607 h 597145"/>
                  <a:gd name="connsiteX3" fmla="*/ 240140 w 595807"/>
                  <a:gd name="connsiteY3" fmla="*/ 9127 h 597145"/>
                  <a:gd name="connsiteX4" fmla="*/ 286344 w 595807"/>
                  <a:gd name="connsiteY4" fmla="*/ 9545 h 597145"/>
                  <a:gd name="connsiteX5" fmla="*/ 586229 w 595807"/>
                  <a:gd name="connsiteY5" fmla="*/ 314896 h 597145"/>
                  <a:gd name="connsiteX6" fmla="*/ 585811 w 595807"/>
                  <a:gd name="connsiteY6" fmla="*/ 361101 h 597145"/>
                  <a:gd name="connsiteX7" fmla="*/ 355203 w 595807"/>
                  <a:gd name="connsiteY7" fmla="*/ 587580 h 597145"/>
                  <a:gd name="connsiteX8" fmla="*/ 308999 w 595807"/>
                  <a:gd name="connsiteY8" fmla="*/ 587162 h 59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95807" h="597145">
                    <a:moveTo>
                      <a:pt x="308999" y="587162"/>
                    </a:moveTo>
                    <a:cubicBezTo>
                      <a:pt x="177729" y="517170"/>
                      <a:pt x="74709" y="418491"/>
                      <a:pt x="9115" y="281811"/>
                    </a:cubicBezTo>
                    <a:cubicBezTo>
                      <a:pt x="-3509" y="268929"/>
                      <a:pt x="-3322" y="248259"/>
                      <a:pt x="9532" y="235607"/>
                    </a:cubicBezTo>
                    <a:lnTo>
                      <a:pt x="240140" y="9127"/>
                    </a:lnTo>
                    <a:cubicBezTo>
                      <a:pt x="253022" y="-3496"/>
                      <a:pt x="273692" y="-3309"/>
                      <a:pt x="286344" y="9545"/>
                    </a:cubicBezTo>
                    <a:lnTo>
                      <a:pt x="586229" y="314896"/>
                    </a:lnTo>
                    <a:cubicBezTo>
                      <a:pt x="598852" y="327779"/>
                      <a:pt x="598665" y="348448"/>
                      <a:pt x="585811" y="361101"/>
                    </a:cubicBezTo>
                    <a:lnTo>
                      <a:pt x="355203" y="587580"/>
                    </a:lnTo>
                    <a:cubicBezTo>
                      <a:pt x="342321" y="600203"/>
                      <a:pt x="321651" y="600016"/>
                      <a:pt x="308999" y="587162"/>
                    </a:cubicBezTo>
                    <a:close/>
                  </a:path>
                </a:pathLst>
              </a:custGeom>
              <a:grpFill/>
              <a:ln w="9525" cap="flat">
                <a:solidFill>
                  <a:schemeClr val="tx1">
                    <a:lumMod val="95000"/>
                    <a:lumOff val="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3" name="任意多边形: 形状 82">
                <a:extLst>
                  <a:ext uri="{FF2B5EF4-FFF2-40B4-BE49-F238E27FC236}">
                    <a16:creationId xmlns:a16="http://schemas.microsoft.com/office/drawing/2014/main" id="{05798D39-0270-EF1A-7210-FAA0F4D8CB28}"/>
                  </a:ext>
                </a:extLst>
              </p:cNvPr>
              <p:cNvSpPr/>
              <p:nvPr/>
            </p:nvSpPr>
            <p:spPr>
              <a:xfrm>
                <a:off x="10197920" y="4700072"/>
                <a:ext cx="526215" cy="483705"/>
              </a:xfrm>
              <a:custGeom>
                <a:avLst/>
                <a:gdLst>
                  <a:gd name="connsiteX0" fmla="*/ 201315 w 526215"/>
                  <a:gd name="connsiteY0" fmla="*/ 442755 h 483705"/>
                  <a:gd name="connsiteX1" fmla="*/ 8522 w 526215"/>
                  <a:gd name="connsiteY1" fmla="*/ 246447 h 483705"/>
                  <a:gd name="connsiteX2" fmla="*/ 8913 w 526215"/>
                  <a:gd name="connsiteY2" fmla="*/ 203175 h 483705"/>
                  <a:gd name="connsiteX3" fmla="*/ 207101 w 526215"/>
                  <a:gd name="connsiteY3" fmla="*/ 8535 h 483705"/>
                  <a:gd name="connsiteX4" fmla="*/ 250373 w 526215"/>
                  <a:gd name="connsiteY4" fmla="*/ 8925 h 483705"/>
                  <a:gd name="connsiteX5" fmla="*/ 517230 w 526215"/>
                  <a:gd name="connsiteY5" fmla="*/ 280646 h 483705"/>
                  <a:gd name="connsiteX6" fmla="*/ 516839 w 526215"/>
                  <a:gd name="connsiteY6" fmla="*/ 323919 h 483705"/>
                  <a:gd name="connsiteX7" fmla="*/ 394065 w 526215"/>
                  <a:gd name="connsiteY7" fmla="*/ 444495 h 483705"/>
                  <a:gd name="connsiteX8" fmla="*/ 201314 w 526215"/>
                  <a:gd name="connsiteY8" fmla="*/ 442755 h 4837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26215" h="483705">
                    <a:moveTo>
                      <a:pt x="201315" y="442755"/>
                    </a:moveTo>
                    <a:cubicBezTo>
                      <a:pt x="129612" y="416205"/>
                      <a:pt x="67780" y="338053"/>
                      <a:pt x="8522" y="246447"/>
                    </a:cubicBezTo>
                    <a:cubicBezTo>
                      <a:pt x="-3301" y="234382"/>
                      <a:pt x="-3126" y="215024"/>
                      <a:pt x="8913" y="203175"/>
                    </a:cubicBezTo>
                    <a:lnTo>
                      <a:pt x="207101" y="8535"/>
                    </a:lnTo>
                    <a:cubicBezTo>
                      <a:pt x="219166" y="-3288"/>
                      <a:pt x="238524" y="-3113"/>
                      <a:pt x="250373" y="8925"/>
                    </a:cubicBezTo>
                    <a:lnTo>
                      <a:pt x="517230" y="280646"/>
                    </a:lnTo>
                    <a:cubicBezTo>
                      <a:pt x="529052" y="292712"/>
                      <a:pt x="528877" y="312070"/>
                      <a:pt x="516839" y="323919"/>
                    </a:cubicBezTo>
                    <a:lnTo>
                      <a:pt x="394065" y="444495"/>
                    </a:lnTo>
                    <a:cubicBezTo>
                      <a:pt x="340323" y="497156"/>
                      <a:pt x="254097" y="496377"/>
                      <a:pt x="201314" y="442755"/>
                    </a:cubicBezTo>
                    <a:close/>
                  </a:path>
                </a:pathLst>
              </a:custGeom>
              <a:grpFill/>
              <a:ln w="9525" cap="flat">
                <a:solidFill>
                  <a:schemeClr val="tx1">
                    <a:lumMod val="95000"/>
                    <a:lumOff val="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4" name="任意多边形: 形状 83">
                <a:extLst>
                  <a:ext uri="{FF2B5EF4-FFF2-40B4-BE49-F238E27FC236}">
                    <a16:creationId xmlns:a16="http://schemas.microsoft.com/office/drawing/2014/main" id="{42C4C449-4FE3-6503-E521-37FA6656719D}"/>
                  </a:ext>
                </a:extLst>
              </p:cNvPr>
              <p:cNvSpPr/>
              <p:nvPr/>
            </p:nvSpPr>
            <p:spPr>
              <a:xfrm>
                <a:off x="10357189" y="4860784"/>
                <a:ext cx="180113" cy="178196"/>
              </a:xfrm>
              <a:custGeom>
                <a:avLst/>
                <a:gdLst>
                  <a:gd name="connsiteX0" fmla="*/ 176014 w 180113"/>
                  <a:gd name="connsiteY0" fmla="*/ 22028 h 178196"/>
                  <a:gd name="connsiteX1" fmla="*/ 21900 w 180113"/>
                  <a:gd name="connsiteY1" fmla="*/ 174224 h 178196"/>
                  <a:gd name="connsiteX2" fmla="*/ 3521 w 180113"/>
                  <a:gd name="connsiteY2" fmla="*/ 174118 h 178196"/>
                  <a:gd name="connsiteX3" fmla="*/ 3628 w 180113"/>
                  <a:gd name="connsiteY3" fmla="*/ 155739 h 178196"/>
                  <a:gd name="connsiteX4" fmla="*/ 3636 w 180113"/>
                  <a:gd name="connsiteY4" fmla="*/ 155730 h 178196"/>
                  <a:gd name="connsiteX5" fmla="*/ 157750 w 180113"/>
                  <a:gd name="connsiteY5" fmla="*/ 3534 h 178196"/>
                  <a:gd name="connsiteX6" fmla="*/ 176128 w 180113"/>
                  <a:gd name="connsiteY6" fmla="*/ 3641 h 178196"/>
                  <a:gd name="connsiteX7" fmla="*/ 176022 w 180113"/>
                  <a:gd name="connsiteY7" fmla="*/ 22020 h 178196"/>
                  <a:gd name="connsiteX8" fmla="*/ 176013 w 180113"/>
                  <a:gd name="connsiteY8" fmla="*/ 22028 h 1781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80113" h="178196">
                    <a:moveTo>
                      <a:pt x="176014" y="22028"/>
                    </a:moveTo>
                    <a:lnTo>
                      <a:pt x="21900" y="174224"/>
                    </a:lnTo>
                    <a:cubicBezTo>
                      <a:pt x="16795" y="179270"/>
                      <a:pt x="8567" y="179222"/>
                      <a:pt x="3521" y="174118"/>
                    </a:cubicBezTo>
                    <a:cubicBezTo>
                      <a:pt x="-1524" y="169013"/>
                      <a:pt x="-1477" y="160785"/>
                      <a:pt x="3628" y="155739"/>
                    </a:cubicBezTo>
                    <a:cubicBezTo>
                      <a:pt x="3631" y="155736"/>
                      <a:pt x="3634" y="155733"/>
                      <a:pt x="3636" y="155730"/>
                    </a:cubicBezTo>
                    <a:lnTo>
                      <a:pt x="157750" y="3534"/>
                    </a:lnTo>
                    <a:cubicBezTo>
                      <a:pt x="162854" y="-1512"/>
                      <a:pt x="171083" y="-1464"/>
                      <a:pt x="176128" y="3641"/>
                    </a:cubicBezTo>
                    <a:cubicBezTo>
                      <a:pt x="181174" y="8745"/>
                      <a:pt x="181126" y="16974"/>
                      <a:pt x="176022" y="22020"/>
                    </a:cubicBezTo>
                    <a:cubicBezTo>
                      <a:pt x="176019" y="22022"/>
                      <a:pt x="176016" y="22025"/>
                      <a:pt x="176013" y="22028"/>
                    </a:cubicBezTo>
                    <a:close/>
                  </a:path>
                </a:pathLst>
              </a:custGeom>
              <a:grpFill/>
              <a:ln w="9525" cap="flat">
                <a:solidFill>
                  <a:schemeClr val="tx1">
                    <a:lumMod val="95000"/>
                    <a:lumOff val="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5" name="任意多边形: 形状 84">
                <a:extLst>
                  <a:ext uri="{FF2B5EF4-FFF2-40B4-BE49-F238E27FC236}">
                    <a16:creationId xmlns:a16="http://schemas.microsoft.com/office/drawing/2014/main" id="{F7295640-3CEF-DC8D-A1FB-F058E7C1A286}"/>
                  </a:ext>
                </a:extLst>
              </p:cNvPr>
              <p:cNvSpPr/>
              <p:nvPr/>
            </p:nvSpPr>
            <p:spPr>
              <a:xfrm>
                <a:off x="10307114" y="4928770"/>
                <a:ext cx="59918" cy="59496"/>
              </a:xfrm>
              <a:custGeom>
                <a:avLst/>
                <a:gdLst>
                  <a:gd name="connsiteX0" fmla="*/ 55800 w 59918"/>
                  <a:gd name="connsiteY0" fmla="*/ 22045 h 59496"/>
                  <a:gd name="connsiteX1" fmla="*/ 21896 w 59918"/>
                  <a:gd name="connsiteY1" fmla="*/ 55528 h 59496"/>
                  <a:gd name="connsiteX2" fmla="*/ 3517 w 59918"/>
                  <a:gd name="connsiteY2" fmla="*/ 55413 h 59496"/>
                  <a:gd name="connsiteX3" fmla="*/ 3632 w 59918"/>
                  <a:gd name="connsiteY3" fmla="*/ 37034 h 59496"/>
                  <a:gd name="connsiteX4" fmla="*/ 37537 w 59918"/>
                  <a:gd name="connsiteY4" fmla="*/ 3551 h 59496"/>
                  <a:gd name="connsiteX5" fmla="*/ 55916 w 59918"/>
                  <a:gd name="connsiteY5" fmla="*/ 3623 h 59496"/>
                  <a:gd name="connsiteX6" fmla="*/ 55843 w 59918"/>
                  <a:gd name="connsiteY6" fmla="*/ 22002 h 59496"/>
                  <a:gd name="connsiteX7" fmla="*/ 55800 w 59918"/>
                  <a:gd name="connsiteY7" fmla="*/ 22044 h 594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9918" h="59496">
                    <a:moveTo>
                      <a:pt x="55800" y="22045"/>
                    </a:moveTo>
                    <a:lnTo>
                      <a:pt x="21896" y="55528"/>
                    </a:lnTo>
                    <a:cubicBezTo>
                      <a:pt x="16789" y="60571"/>
                      <a:pt x="8560" y="60520"/>
                      <a:pt x="3517" y="55413"/>
                    </a:cubicBezTo>
                    <a:cubicBezTo>
                      <a:pt x="-1526" y="50306"/>
                      <a:pt x="-1475" y="42078"/>
                      <a:pt x="3632" y="37034"/>
                    </a:cubicBezTo>
                    <a:lnTo>
                      <a:pt x="37537" y="3551"/>
                    </a:lnTo>
                    <a:cubicBezTo>
                      <a:pt x="42632" y="-1504"/>
                      <a:pt x="50861" y="-1472"/>
                      <a:pt x="55916" y="3623"/>
                    </a:cubicBezTo>
                    <a:cubicBezTo>
                      <a:pt x="60971" y="8719"/>
                      <a:pt x="60939" y="16947"/>
                      <a:pt x="55843" y="22002"/>
                    </a:cubicBezTo>
                    <a:cubicBezTo>
                      <a:pt x="55829" y="22017"/>
                      <a:pt x="55815" y="22030"/>
                      <a:pt x="55800" y="22044"/>
                    </a:cubicBezTo>
                    <a:close/>
                  </a:path>
                </a:pathLst>
              </a:custGeom>
              <a:grpFill/>
              <a:ln w="9525" cap="flat">
                <a:solidFill>
                  <a:schemeClr val="tx1">
                    <a:lumMod val="95000"/>
                    <a:lumOff val="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6" name="任意多边形: 形状 85">
                <a:extLst>
                  <a:ext uri="{FF2B5EF4-FFF2-40B4-BE49-F238E27FC236}">
                    <a16:creationId xmlns:a16="http://schemas.microsoft.com/office/drawing/2014/main" id="{7AB85566-556F-B0CB-DE1F-E92190551607}"/>
                  </a:ext>
                </a:extLst>
              </p:cNvPr>
              <p:cNvSpPr/>
              <p:nvPr/>
            </p:nvSpPr>
            <p:spPr>
              <a:xfrm>
                <a:off x="10437480" y="4942088"/>
                <a:ext cx="180114" cy="178196"/>
              </a:xfrm>
              <a:custGeom>
                <a:avLst/>
                <a:gdLst>
                  <a:gd name="connsiteX0" fmla="*/ 176014 w 180114"/>
                  <a:gd name="connsiteY0" fmla="*/ 22028 h 178196"/>
                  <a:gd name="connsiteX1" fmla="*/ 21900 w 180114"/>
                  <a:gd name="connsiteY1" fmla="*/ 174224 h 178196"/>
                  <a:gd name="connsiteX2" fmla="*/ 3521 w 180114"/>
                  <a:gd name="connsiteY2" fmla="*/ 174117 h 178196"/>
                  <a:gd name="connsiteX3" fmla="*/ 3628 w 180114"/>
                  <a:gd name="connsiteY3" fmla="*/ 155738 h 178196"/>
                  <a:gd name="connsiteX4" fmla="*/ 3636 w 180114"/>
                  <a:gd name="connsiteY4" fmla="*/ 155730 h 178196"/>
                  <a:gd name="connsiteX5" fmla="*/ 157750 w 180114"/>
                  <a:gd name="connsiteY5" fmla="*/ 3534 h 178196"/>
                  <a:gd name="connsiteX6" fmla="*/ 176129 w 180114"/>
                  <a:gd name="connsiteY6" fmla="*/ 3641 h 178196"/>
                  <a:gd name="connsiteX7" fmla="*/ 176022 w 180114"/>
                  <a:gd name="connsiteY7" fmla="*/ 22020 h 178196"/>
                  <a:gd name="connsiteX8" fmla="*/ 176014 w 180114"/>
                  <a:gd name="connsiteY8" fmla="*/ 22028 h 1781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80114" h="178196">
                    <a:moveTo>
                      <a:pt x="176014" y="22028"/>
                    </a:moveTo>
                    <a:lnTo>
                      <a:pt x="21900" y="174224"/>
                    </a:lnTo>
                    <a:cubicBezTo>
                      <a:pt x="16795" y="179270"/>
                      <a:pt x="8567" y="179222"/>
                      <a:pt x="3521" y="174117"/>
                    </a:cubicBezTo>
                    <a:cubicBezTo>
                      <a:pt x="-1524" y="169013"/>
                      <a:pt x="-1477" y="160784"/>
                      <a:pt x="3628" y="155738"/>
                    </a:cubicBezTo>
                    <a:cubicBezTo>
                      <a:pt x="3631" y="155736"/>
                      <a:pt x="3634" y="155733"/>
                      <a:pt x="3636" y="155730"/>
                    </a:cubicBezTo>
                    <a:lnTo>
                      <a:pt x="157750" y="3534"/>
                    </a:lnTo>
                    <a:cubicBezTo>
                      <a:pt x="162855" y="-1512"/>
                      <a:pt x="171083" y="-1464"/>
                      <a:pt x="176129" y="3641"/>
                    </a:cubicBezTo>
                    <a:cubicBezTo>
                      <a:pt x="181174" y="8745"/>
                      <a:pt x="181127" y="16974"/>
                      <a:pt x="176022" y="22020"/>
                    </a:cubicBezTo>
                    <a:cubicBezTo>
                      <a:pt x="176019" y="22022"/>
                      <a:pt x="176017" y="22025"/>
                      <a:pt x="176014" y="22028"/>
                    </a:cubicBezTo>
                    <a:close/>
                  </a:path>
                </a:pathLst>
              </a:custGeom>
              <a:grpFill/>
              <a:ln w="9525" cap="flat">
                <a:solidFill>
                  <a:schemeClr val="tx1">
                    <a:lumMod val="95000"/>
                    <a:lumOff val="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7" name="任意多边形: 形状 86">
                <a:extLst>
                  <a:ext uri="{FF2B5EF4-FFF2-40B4-BE49-F238E27FC236}">
                    <a16:creationId xmlns:a16="http://schemas.microsoft.com/office/drawing/2014/main" id="{A323529B-74C7-3192-430A-07C92C60BA0F}"/>
                  </a:ext>
                </a:extLst>
              </p:cNvPr>
              <p:cNvSpPr/>
              <p:nvPr/>
            </p:nvSpPr>
            <p:spPr>
              <a:xfrm>
                <a:off x="10397317" y="4901443"/>
                <a:ext cx="180123" cy="178205"/>
              </a:xfrm>
              <a:custGeom>
                <a:avLst/>
                <a:gdLst>
                  <a:gd name="connsiteX0" fmla="*/ 176032 w 180123"/>
                  <a:gd name="connsiteY0" fmla="*/ 22020 h 178205"/>
                  <a:gd name="connsiteX1" fmla="*/ 21917 w 180123"/>
                  <a:gd name="connsiteY1" fmla="*/ 174216 h 178205"/>
                  <a:gd name="connsiteX2" fmla="*/ 3538 w 180123"/>
                  <a:gd name="connsiteY2" fmla="*/ 174144 h 178205"/>
                  <a:gd name="connsiteX3" fmla="*/ 3611 w 180123"/>
                  <a:gd name="connsiteY3" fmla="*/ 155765 h 178205"/>
                  <a:gd name="connsiteX4" fmla="*/ 3654 w 180123"/>
                  <a:gd name="connsiteY4" fmla="*/ 155723 h 178205"/>
                  <a:gd name="connsiteX5" fmla="*/ 157768 w 180123"/>
                  <a:gd name="connsiteY5" fmla="*/ 3526 h 178205"/>
                  <a:gd name="connsiteX6" fmla="*/ 176146 w 180123"/>
                  <a:gd name="connsiteY6" fmla="*/ 3648 h 178205"/>
                  <a:gd name="connsiteX7" fmla="*/ 176031 w 180123"/>
                  <a:gd name="connsiteY7" fmla="*/ 22020 h 178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80123" h="178205">
                    <a:moveTo>
                      <a:pt x="176032" y="22020"/>
                    </a:moveTo>
                    <a:lnTo>
                      <a:pt x="21917" y="174216"/>
                    </a:lnTo>
                    <a:cubicBezTo>
                      <a:pt x="16822" y="179272"/>
                      <a:pt x="8594" y="179239"/>
                      <a:pt x="3538" y="174144"/>
                    </a:cubicBezTo>
                    <a:cubicBezTo>
                      <a:pt x="-1517" y="169049"/>
                      <a:pt x="-1485" y="160820"/>
                      <a:pt x="3611" y="155765"/>
                    </a:cubicBezTo>
                    <a:cubicBezTo>
                      <a:pt x="3625" y="155751"/>
                      <a:pt x="3639" y="155737"/>
                      <a:pt x="3654" y="155723"/>
                    </a:cubicBezTo>
                    <a:lnTo>
                      <a:pt x="157768" y="3526"/>
                    </a:lnTo>
                    <a:cubicBezTo>
                      <a:pt x="162877" y="-1515"/>
                      <a:pt x="171105" y="-1460"/>
                      <a:pt x="176146" y="3648"/>
                    </a:cubicBezTo>
                    <a:cubicBezTo>
                      <a:pt x="181185" y="8754"/>
                      <a:pt x="181133" y="16978"/>
                      <a:pt x="176031" y="22020"/>
                    </a:cubicBezTo>
                    <a:close/>
                  </a:path>
                </a:pathLst>
              </a:custGeom>
              <a:grpFill/>
              <a:ln w="9525" cap="flat">
                <a:solidFill>
                  <a:schemeClr val="tx1">
                    <a:lumMod val="95000"/>
                    <a:lumOff val="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8" name="任意多边形: 形状 87">
                <a:extLst>
                  <a:ext uri="{FF2B5EF4-FFF2-40B4-BE49-F238E27FC236}">
                    <a16:creationId xmlns:a16="http://schemas.microsoft.com/office/drawing/2014/main" id="{C7615EA3-E632-8CEF-43BD-5893BE8C176D}"/>
                  </a:ext>
                </a:extLst>
              </p:cNvPr>
              <p:cNvSpPr/>
              <p:nvPr/>
            </p:nvSpPr>
            <p:spPr>
              <a:xfrm>
                <a:off x="10241923" y="5162069"/>
                <a:ext cx="292703" cy="463217"/>
              </a:xfrm>
              <a:custGeom>
                <a:avLst/>
                <a:gdLst>
                  <a:gd name="connsiteX0" fmla="*/ 1042 w 292703"/>
                  <a:gd name="connsiteY0" fmla="*/ 406611 h 463217"/>
                  <a:gd name="connsiteX1" fmla="*/ 56355 w 292703"/>
                  <a:gd name="connsiteY1" fmla="*/ 324883 h 463217"/>
                  <a:gd name="connsiteX2" fmla="*/ 67469 w 292703"/>
                  <a:gd name="connsiteY2" fmla="*/ 323654 h 463217"/>
                  <a:gd name="connsiteX3" fmla="*/ 194266 w 292703"/>
                  <a:gd name="connsiteY3" fmla="*/ -219 h 463217"/>
                  <a:gd name="connsiteX4" fmla="*/ 292472 w 292703"/>
                  <a:gd name="connsiteY4" fmla="*/ 12828 h 463217"/>
                  <a:gd name="connsiteX5" fmla="*/ 139060 w 292703"/>
                  <a:gd name="connsiteY5" fmla="*/ 396395 h 463217"/>
                  <a:gd name="connsiteX6" fmla="*/ 66363 w 292703"/>
                  <a:gd name="connsiteY6" fmla="*/ 462928 h 463217"/>
                  <a:gd name="connsiteX7" fmla="*/ 1042 w 292703"/>
                  <a:gd name="connsiteY7" fmla="*/ 406611 h 4632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92703" h="463217">
                    <a:moveTo>
                      <a:pt x="1042" y="406611"/>
                    </a:moveTo>
                    <a:cubicBezTo>
                      <a:pt x="-6252" y="368768"/>
                      <a:pt x="18512" y="332178"/>
                      <a:pt x="56355" y="324883"/>
                    </a:cubicBezTo>
                    <a:cubicBezTo>
                      <a:pt x="60021" y="324177"/>
                      <a:pt x="63737" y="323765"/>
                      <a:pt x="67469" y="323654"/>
                    </a:cubicBezTo>
                    <a:lnTo>
                      <a:pt x="194266" y="-219"/>
                    </a:lnTo>
                    <a:lnTo>
                      <a:pt x="292472" y="12828"/>
                    </a:lnTo>
                    <a:lnTo>
                      <a:pt x="139060" y="396395"/>
                    </a:lnTo>
                    <a:cubicBezTo>
                      <a:pt x="137358" y="434843"/>
                      <a:pt x="104810" y="464631"/>
                      <a:pt x="66363" y="462928"/>
                    </a:cubicBezTo>
                    <a:cubicBezTo>
                      <a:pt x="34192" y="461504"/>
                      <a:pt x="7187" y="438222"/>
                      <a:pt x="1042" y="406611"/>
                    </a:cubicBezTo>
                    <a:close/>
                  </a:path>
                </a:pathLst>
              </a:custGeom>
              <a:grpFill/>
              <a:ln w="9525" cap="flat">
                <a:solidFill>
                  <a:schemeClr val="tx1">
                    <a:lumMod val="95000"/>
                    <a:lumOff val="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9" name="任意多边形: 形状 88">
                <a:extLst>
                  <a:ext uri="{FF2B5EF4-FFF2-40B4-BE49-F238E27FC236}">
                    <a16:creationId xmlns:a16="http://schemas.microsoft.com/office/drawing/2014/main" id="{4A5B760F-7843-E285-AB54-E6CFB2989EC2}"/>
                  </a:ext>
                </a:extLst>
              </p:cNvPr>
              <p:cNvSpPr/>
              <p:nvPr/>
            </p:nvSpPr>
            <p:spPr>
              <a:xfrm>
                <a:off x="10352144" y="4419965"/>
                <a:ext cx="500281" cy="949208"/>
              </a:xfrm>
              <a:custGeom>
                <a:avLst/>
                <a:gdLst>
                  <a:gd name="connsiteX0" fmla="*/ 429956 w 500281"/>
                  <a:gd name="connsiteY0" fmla="*/ -219 h 949208"/>
                  <a:gd name="connsiteX1" fmla="*/ 490847 w 500281"/>
                  <a:gd name="connsiteY1" fmla="*/ 212209 h 949208"/>
                  <a:gd name="connsiteX2" fmla="*/ 400419 w 500281"/>
                  <a:gd name="connsiteY2" fmla="*/ 389319 h 949208"/>
                  <a:gd name="connsiteX3" fmla="*/ 270859 w 500281"/>
                  <a:gd name="connsiteY3" fmla="*/ 662126 h 949208"/>
                  <a:gd name="connsiteX4" fmla="*/ 234630 w 500281"/>
                  <a:gd name="connsiteY4" fmla="*/ 731097 h 949208"/>
                  <a:gd name="connsiteX5" fmla="*/ 187385 w 500281"/>
                  <a:gd name="connsiteY5" fmla="*/ 772573 h 949208"/>
                  <a:gd name="connsiteX6" fmla="*/ 117635 w 500281"/>
                  <a:gd name="connsiteY6" fmla="*/ 948989 h 949208"/>
                  <a:gd name="connsiteX7" fmla="*/ -232 w 500281"/>
                  <a:gd name="connsiteY7" fmla="*/ 905480 h 949208"/>
                  <a:gd name="connsiteX8" fmla="*/ 250763 w 500281"/>
                  <a:gd name="connsiteY8" fmla="*/ 32434 h 9492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00281" h="949208">
                    <a:moveTo>
                      <a:pt x="429956" y="-219"/>
                    </a:moveTo>
                    <a:cubicBezTo>
                      <a:pt x="429956" y="-219"/>
                      <a:pt x="530334" y="134927"/>
                      <a:pt x="490847" y="212209"/>
                    </a:cubicBezTo>
                    <a:cubicBezTo>
                      <a:pt x="451360" y="289491"/>
                      <a:pt x="426379" y="364951"/>
                      <a:pt x="400419" y="389319"/>
                    </a:cubicBezTo>
                    <a:cubicBezTo>
                      <a:pt x="374459" y="413688"/>
                      <a:pt x="299405" y="649693"/>
                      <a:pt x="270859" y="662126"/>
                    </a:cubicBezTo>
                    <a:cubicBezTo>
                      <a:pt x="242313" y="674558"/>
                      <a:pt x="272525" y="704143"/>
                      <a:pt x="234630" y="731097"/>
                    </a:cubicBezTo>
                    <a:cubicBezTo>
                      <a:pt x="196735" y="758051"/>
                      <a:pt x="184799" y="760638"/>
                      <a:pt x="187385" y="772573"/>
                    </a:cubicBezTo>
                    <a:cubicBezTo>
                      <a:pt x="189971" y="784508"/>
                      <a:pt x="117635" y="948989"/>
                      <a:pt x="117635" y="948989"/>
                    </a:cubicBezTo>
                    <a:lnTo>
                      <a:pt x="-232" y="905480"/>
                    </a:lnTo>
                    <a:lnTo>
                      <a:pt x="250763" y="32434"/>
                    </a:lnTo>
                    <a:close/>
                  </a:path>
                </a:pathLst>
              </a:custGeom>
              <a:grpFill/>
              <a:ln w="9525" cap="flat">
                <a:solidFill>
                  <a:schemeClr val="tx1">
                    <a:lumMod val="95000"/>
                    <a:lumOff val="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131" name="矩形 130">
              <a:extLst>
                <a:ext uri="{FF2B5EF4-FFF2-40B4-BE49-F238E27FC236}">
                  <a16:creationId xmlns:a16="http://schemas.microsoft.com/office/drawing/2014/main" id="{41429CCE-A0D9-5222-4477-D03171CBC832}"/>
                </a:ext>
              </a:extLst>
            </p:cNvPr>
            <p:cNvSpPr/>
            <p:nvPr/>
          </p:nvSpPr>
          <p:spPr>
            <a:xfrm rot="19551580">
              <a:off x="8409869" y="1182493"/>
              <a:ext cx="303263" cy="45719"/>
            </a:xfrm>
            <a:prstGeom prst="rect">
              <a:avLst/>
            </a:prstGeom>
            <a:blipFill dpi="0" rotWithShape="1">
              <a:blip r:embed="rId7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8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" name="TextBox 6">
            <a:extLst>
              <a:ext uri="{FF2B5EF4-FFF2-40B4-BE49-F238E27FC236}">
                <a16:creationId xmlns:a16="http://schemas.microsoft.com/office/drawing/2014/main" id="{A9F9BC82-BBDA-E750-8E83-3F4F3D5CA1F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89328" y="3216734"/>
            <a:ext cx="567753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974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974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974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974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>
              <a:buNone/>
            </a:pPr>
            <a:r>
              <a:rPr lang="zh-CN" altLang="en-US" cap="all" dirty="0">
                <a:blipFill>
                  <a:blip r:embed="rId5">
                    <a:extLst>
                      <a:ext uri="{96DAC541-7B7A-43D3-8B79-37D633B846F1}">
                        <asvg:svgBlip xmlns:asvg="http://schemas.microsoft.com/office/drawing/2016/SVG/main" r:embed="rId6"/>
                      </a:ext>
                    </a:extLst>
                  </a:blip>
                  <a:stretch>
                    <a:fillRect/>
                  </a:stretch>
                </a:blipFill>
                <a:latin typeface="江西拙楷3.0" pitchFamily="2" charset="-122"/>
                <a:ea typeface="江西拙楷3.0" pitchFamily="2" charset="-122"/>
                <a:cs typeface="+mn-ea"/>
                <a:sym typeface="+mn-lt"/>
              </a:rPr>
              <a:t>教师节主题课件  </a:t>
            </a:r>
            <a:r>
              <a:rPr lang="en-US" altLang="zh-CN" cap="all" dirty="0">
                <a:blipFill>
                  <a:blip r:embed="rId5">
                    <a:extLst>
                      <a:ext uri="{96DAC541-7B7A-43D3-8B79-37D633B846F1}">
                        <asvg:svgBlip xmlns:asvg="http://schemas.microsoft.com/office/drawing/2016/SVG/main" r:embed="rId6"/>
                      </a:ext>
                    </a:extLst>
                  </a:blip>
                  <a:stretch>
                    <a:fillRect/>
                  </a:stretch>
                </a:blipFill>
                <a:latin typeface="江西拙楷3.0" pitchFamily="2" charset="-122"/>
                <a:ea typeface="江西拙楷3.0" pitchFamily="2" charset="-122"/>
                <a:cs typeface="+mn-ea"/>
                <a:sym typeface="+mn-lt"/>
              </a:rPr>
              <a:t>/  </a:t>
            </a:r>
            <a:r>
              <a:rPr lang="zh-CN" altLang="en-US" cap="all" dirty="0">
                <a:blipFill>
                  <a:blip r:embed="rId5">
                    <a:extLst>
                      <a:ext uri="{96DAC541-7B7A-43D3-8B79-37D633B846F1}">
                        <asvg:svgBlip xmlns:asvg="http://schemas.microsoft.com/office/drawing/2016/SVG/main" r:embed="rId6"/>
                      </a:ext>
                    </a:extLst>
                  </a:blip>
                  <a:stretch>
                    <a:fillRect/>
                  </a:stretch>
                </a:blipFill>
                <a:latin typeface="江西拙楷3.0" pitchFamily="2" charset="-122"/>
                <a:ea typeface="江西拙楷3.0" pitchFamily="2" charset="-122"/>
                <a:cs typeface="+mn-ea"/>
                <a:sym typeface="+mn-lt"/>
              </a:rPr>
              <a:t>教学课件  </a:t>
            </a:r>
            <a:r>
              <a:rPr lang="en-US" altLang="zh-CN" cap="all" dirty="0">
                <a:blipFill>
                  <a:blip r:embed="rId5">
                    <a:extLst>
                      <a:ext uri="{96DAC541-7B7A-43D3-8B79-37D633B846F1}">
                        <asvg:svgBlip xmlns:asvg="http://schemas.microsoft.com/office/drawing/2016/SVG/main" r:embed="rId6"/>
                      </a:ext>
                    </a:extLst>
                  </a:blip>
                  <a:stretch>
                    <a:fillRect/>
                  </a:stretch>
                </a:blipFill>
                <a:latin typeface="江西拙楷3.0" pitchFamily="2" charset="-122"/>
                <a:ea typeface="江西拙楷3.0" pitchFamily="2" charset="-122"/>
                <a:cs typeface="+mn-ea"/>
                <a:sym typeface="+mn-lt"/>
              </a:rPr>
              <a:t>/  </a:t>
            </a:r>
            <a:r>
              <a:rPr lang="zh-CN" altLang="en-US" cap="all" dirty="0">
                <a:blipFill>
                  <a:blip r:embed="rId5">
                    <a:extLst>
                      <a:ext uri="{96DAC541-7B7A-43D3-8B79-37D633B846F1}">
                        <asvg:svgBlip xmlns:asvg="http://schemas.microsoft.com/office/drawing/2016/SVG/main" r:embed="rId6"/>
                      </a:ext>
                    </a:extLst>
                  </a:blip>
                  <a:stretch>
                    <a:fillRect/>
                  </a:stretch>
                </a:blipFill>
                <a:latin typeface="江西拙楷3.0" pitchFamily="2" charset="-122"/>
                <a:ea typeface="江西拙楷3.0" pitchFamily="2" charset="-122"/>
                <a:cs typeface="+mn-ea"/>
                <a:sym typeface="+mn-lt"/>
              </a:rPr>
              <a:t>教师工作汇报</a:t>
            </a:r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99D94BF0-EF3A-79D1-5C90-D9724C3B912C}"/>
              </a:ext>
            </a:extLst>
          </p:cNvPr>
          <p:cNvGrpSpPr/>
          <p:nvPr/>
        </p:nvGrpSpPr>
        <p:grpSpPr>
          <a:xfrm>
            <a:off x="3904376" y="4955304"/>
            <a:ext cx="724829" cy="212425"/>
            <a:chOff x="2319454" y="4701392"/>
            <a:chExt cx="724829" cy="212425"/>
          </a:xfrm>
        </p:grpSpPr>
        <p:sp>
          <p:nvSpPr>
            <p:cNvPr id="15" name="矩形 14">
              <a:extLst>
                <a:ext uri="{FF2B5EF4-FFF2-40B4-BE49-F238E27FC236}">
                  <a16:creationId xmlns:a16="http://schemas.microsoft.com/office/drawing/2014/main" id="{DB041767-B462-0013-DFFA-9FB1001F5F8D}"/>
                </a:ext>
              </a:extLst>
            </p:cNvPr>
            <p:cNvSpPr/>
            <p:nvPr/>
          </p:nvSpPr>
          <p:spPr>
            <a:xfrm>
              <a:off x="2319454" y="4798434"/>
              <a:ext cx="724829" cy="115383"/>
            </a:xfrm>
            <a:prstGeom prst="rect">
              <a:avLst/>
            </a:prstGeom>
            <a:blipFill>
              <a:blip r:embed="rId4"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>
              <a:extLst>
                <a:ext uri="{FF2B5EF4-FFF2-40B4-BE49-F238E27FC236}">
                  <a16:creationId xmlns:a16="http://schemas.microsoft.com/office/drawing/2014/main" id="{38A568C7-D727-B664-666C-B89BDB1518C8}"/>
                </a:ext>
              </a:extLst>
            </p:cNvPr>
            <p:cNvSpPr/>
            <p:nvPr/>
          </p:nvSpPr>
          <p:spPr>
            <a:xfrm>
              <a:off x="2402581" y="4701392"/>
              <a:ext cx="574795" cy="8248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7" name="组合 56">
            <a:extLst>
              <a:ext uri="{FF2B5EF4-FFF2-40B4-BE49-F238E27FC236}">
                <a16:creationId xmlns:a16="http://schemas.microsoft.com/office/drawing/2014/main" id="{940A35E1-C4E8-8FA2-6C49-C40B6863A5C6}"/>
              </a:ext>
            </a:extLst>
          </p:cNvPr>
          <p:cNvGrpSpPr/>
          <p:nvPr/>
        </p:nvGrpSpPr>
        <p:grpSpPr>
          <a:xfrm>
            <a:off x="2108256" y="3283087"/>
            <a:ext cx="1280352" cy="1946836"/>
            <a:chOff x="3541929" y="1604622"/>
            <a:chExt cx="355051" cy="539872"/>
          </a:xfrm>
          <a:blipFill>
            <a:blip r:embed="rId9"/>
            <a:stretch>
              <a:fillRect/>
            </a:stretch>
          </a:blipFill>
        </p:grpSpPr>
        <p:sp>
          <p:nvSpPr>
            <p:cNvPr id="38" name="Freeform 1282">
              <a:extLst>
                <a:ext uri="{FF2B5EF4-FFF2-40B4-BE49-F238E27FC236}">
                  <a16:creationId xmlns:a16="http://schemas.microsoft.com/office/drawing/2014/main" id="{CA8EDFFC-E910-4E97-0659-CC1F583B8540}"/>
                </a:ext>
              </a:extLst>
            </p:cNvPr>
            <p:cNvSpPr/>
            <p:nvPr/>
          </p:nvSpPr>
          <p:spPr bwMode="auto">
            <a:xfrm>
              <a:off x="3853207" y="1740806"/>
              <a:ext cx="7296" cy="17023"/>
            </a:xfrm>
            <a:custGeom>
              <a:avLst/>
              <a:gdLst>
                <a:gd name="T0" fmla="*/ 6 w 11"/>
                <a:gd name="T1" fmla="*/ 25 h 26"/>
                <a:gd name="T2" fmla="*/ 8 w 11"/>
                <a:gd name="T3" fmla="*/ 25 h 26"/>
                <a:gd name="T4" fmla="*/ 1 w 11"/>
                <a:gd name="T5" fmla="*/ 0 h 26"/>
                <a:gd name="T6" fmla="*/ 1 w 11"/>
                <a:gd name="T7" fmla="*/ 1 h 26"/>
                <a:gd name="T8" fmla="*/ 6 w 11"/>
                <a:gd name="T9" fmla="*/ 2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26">
                  <a:moveTo>
                    <a:pt x="6" y="25"/>
                  </a:moveTo>
                  <a:cubicBezTo>
                    <a:pt x="6" y="26"/>
                    <a:pt x="8" y="26"/>
                    <a:pt x="8" y="25"/>
                  </a:cubicBezTo>
                  <a:cubicBezTo>
                    <a:pt x="11" y="17"/>
                    <a:pt x="10" y="4"/>
                    <a:pt x="1" y="0"/>
                  </a:cubicBezTo>
                  <a:cubicBezTo>
                    <a:pt x="1" y="0"/>
                    <a:pt x="0" y="1"/>
                    <a:pt x="1" y="1"/>
                  </a:cubicBezTo>
                  <a:cubicBezTo>
                    <a:pt x="9" y="6"/>
                    <a:pt x="7" y="17"/>
                    <a:pt x="6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9" name="Freeform 1283">
              <a:extLst>
                <a:ext uri="{FF2B5EF4-FFF2-40B4-BE49-F238E27FC236}">
                  <a16:creationId xmlns:a16="http://schemas.microsoft.com/office/drawing/2014/main" id="{A8E66871-9ED3-0BEF-E8FF-633A892FA6C3}"/>
                </a:ext>
              </a:extLst>
            </p:cNvPr>
            <p:cNvSpPr/>
            <p:nvPr/>
          </p:nvSpPr>
          <p:spPr bwMode="auto">
            <a:xfrm>
              <a:off x="3873878" y="1744454"/>
              <a:ext cx="1216" cy="18239"/>
            </a:xfrm>
            <a:custGeom>
              <a:avLst/>
              <a:gdLst>
                <a:gd name="T0" fmla="*/ 2 w 2"/>
                <a:gd name="T1" fmla="*/ 25 h 26"/>
                <a:gd name="T2" fmla="*/ 1 w 2"/>
                <a:gd name="T3" fmla="*/ 1 h 26"/>
                <a:gd name="T4" fmla="*/ 1 w 2"/>
                <a:gd name="T5" fmla="*/ 1 h 26"/>
                <a:gd name="T6" fmla="*/ 0 w 2"/>
                <a:gd name="T7" fmla="*/ 25 h 26"/>
                <a:gd name="T8" fmla="*/ 2 w 2"/>
                <a:gd name="T9" fmla="*/ 2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6">
                  <a:moveTo>
                    <a:pt x="2" y="25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1" y="1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6"/>
                    <a:pt x="2" y="26"/>
                    <a:pt x="2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0" name="Freeform 1284">
              <a:extLst>
                <a:ext uri="{FF2B5EF4-FFF2-40B4-BE49-F238E27FC236}">
                  <a16:creationId xmlns:a16="http://schemas.microsoft.com/office/drawing/2014/main" id="{EBEE61DE-FC23-F7D9-1E01-56E8D5E59C25}"/>
                </a:ext>
              </a:extLst>
            </p:cNvPr>
            <p:cNvSpPr/>
            <p:nvPr/>
          </p:nvSpPr>
          <p:spPr bwMode="auto">
            <a:xfrm>
              <a:off x="3768092" y="1825921"/>
              <a:ext cx="30398" cy="38910"/>
            </a:xfrm>
            <a:custGeom>
              <a:avLst/>
              <a:gdLst>
                <a:gd name="T0" fmla="*/ 18 w 45"/>
                <a:gd name="T1" fmla="*/ 27 h 57"/>
                <a:gd name="T2" fmla="*/ 1 w 45"/>
                <a:gd name="T3" fmla="*/ 1 h 57"/>
                <a:gd name="T4" fmla="*/ 0 w 45"/>
                <a:gd name="T5" fmla="*/ 1 h 57"/>
                <a:gd name="T6" fmla="*/ 42 w 45"/>
                <a:gd name="T7" fmla="*/ 56 h 57"/>
                <a:gd name="T8" fmla="*/ 44 w 45"/>
                <a:gd name="T9" fmla="*/ 54 h 57"/>
                <a:gd name="T10" fmla="*/ 18 w 45"/>
                <a:gd name="T11" fmla="*/ 2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5" h="57">
                  <a:moveTo>
                    <a:pt x="18" y="27"/>
                  </a:moveTo>
                  <a:cubicBezTo>
                    <a:pt x="11" y="18"/>
                    <a:pt x="5" y="10"/>
                    <a:pt x="1" y="1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6" y="22"/>
                    <a:pt x="21" y="47"/>
                    <a:pt x="42" y="56"/>
                  </a:cubicBezTo>
                  <a:cubicBezTo>
                    <a:pt x="43" y="57"/>
                    <a:pt x="45" y="55"/>
                    <a:pt x="44" y="54"/>
                  </a:cubicBezTo>
                  <a:cubicBezTo>
                    <a:pt x="35" y="44"/>
                    <a:pt x="25" y="37"/>
                    <a:pt x="18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1" name="Freeform 1285">
              <a:extLst>
                <a:ext uri="{FF2B5EF4-FFF2-40B4-BE49-F238E27FC236}">
                  <a16:creationId xmlns:a16="http://schemas.microsoft.com/office/drawing/2014/main" id="{E4FA4054-473A-489C-F0EB-1DD7AA2937A1}"/>
                </a:ext>
              </a:extLst>
            </p:cNvPr>
            <p:cNvSpPr/>
            <p:nvPr/>
          </p:nvSpPr>
          <p:spPr bwMode="auto">
            <a:xfrm>
              <a:off x="3757148" y="1836864"/>
              <a:ext cx="30398" cy="46205"/>
            </a:xfrm>
            <a:custGeom>
              <a:avLst/>
              <a:gdLst>
                <a:gd name="T0" fmla="*/ 13 w 45"/>
                <a:gd name="T1" fmla="*/ 5 h 68"/>
                <a:gd name="T2" fmla="*/ 9 w 45"/>
                <a:gd name="T3" fmla="*/ 2 h 68"/>
                <a:gd name="T4" fmla="*/ 7 w 45"/>
                <a:gd name="T5" fmla="*/ 32 h 68"/>
                <a:gd name="T6" fmla="*/ 21 w 45"/>
                <a:gd name="T7" fmla="*/ 52 h 68"/>
                <a:gd name="T8" fmla="*/ 40 w 45"/>
                <a:gd name="T9" fmla="*/ 67 h 68"/>
                <a:gd name="T10" fmla="*/ 44 w 45"/>
                <a:gd name="T11" fmla="*/ 64 h 68"/>
                <a:gd name="T12" fmla="*/ 27 w 45"/>
                <a:gd name="T13" fmla="*/ 36 h 68"/>
                <a:gd name="T14" fmla="*/ 13 w 45"/>
                <a:gd name="T15" fmla="*/ 5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5" h="68">
                  <a:moveTo>
                    <a:pt x="13" y="5"/>
                  </a:moveTo>
                  <a:cubicBezTo>
                    <a:pt x="14" y="3"/>
                    <a:pt x="11" y="0"/>
                    <a:pt x="9" y="2"/>
                  </a:cubicBezTo>
                  <a:cubicBezTo>
                    <a:pt x="0" y="11"/>
                    <a:pt x="3" y="22"/>
                    <a:pt x="7" y="32"/>
                  </a:cubicBezTo>
                  <a:cubicBezTo>
                    <a:pt x="10" y="40"/>
                    <a:pt x="16" y="46"/>
                    <a:pt x="21" y="52"/>
                  </a:cubicBezTo>
                  <a:cubicBezTo>
                    <a:pt x="26" y="59"/>
                    <a:pt x="31" y="66"/>
                    <a:pt x="40" y="67"/>
                  </a:cubicBezTo>
                  <a:cubicBezTo>
                    <a:pt x="42" y="68"/>
                    <a:pt x="44" y="66"/>
                    <a:pt x="44" y="64"/>
                  </a:cubicBezTo>
                  <a:cubicBezTo>
                    <a:pt x="45" y="53"/>
                    <a:pt x="33" y="44"/>
                    <a:pt x="27" y="36"/>
                  </a:cubicBezTo>
                  <a:cubicBezTo>
                    <a:pt x="21" y="28"/>
                    <a:pt x="9" y="14"/>
                    <a:pt x="13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2" name="Freeform 1286">
              <a:extLst>
                <a:ext uri="{FF2B5EF4-FFF2-40B4-BE49-F238E27FC236}">
                  <a16:creationId xmlns:a16="http://schemas.microsoft.com/office/drawing/2014/main" id="{4443BF41-6CA4-F157-B207-7307FB616074}"/>
                </a:ext>
              </a:extLst>
            </p:cNvPr>
            <p:cNvSpPr/>
            <p:nvPr/>
          </p:nvSpPr>
          <p:spPr bwMode="auto">
            <a:xfrm>
              <a:off x="3662306" y="1687305"/>
              <a:ext cx="1216" cy="1216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0 h 1"/>
                <a:gd name="T4" fmla="*/ 1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1" y="0"/>
                    <a:pt x="1" y="0"/>
                  </a:cubicBezTo>
                  <a:cubicBezTo>
                    <a:pt x="0" y="0"/>
                    <a:pt x="0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3" name="Freeform 1287">
              <a:extLst>
                <a:ext uri="{FF2B5EF4-FFF2-40B4-BE49-F238E27FC236}">
                  <a16:creationId xmlns:a16="http://schemas.microsoft.com/office/drawing/2014/main" id="{88152737-022E-2B5D-B1F6-4B43291075A0}"/>
                </a:ext>
              </a:extLst>
            </p:cNvPr>
            <p:cNvSpPr/>
            <p:nvPr/>
          </p:nvSpPr>
          <p:spPr bwMode="auto">
            <a:xfrm>
              <a:off x="3697568" y="1776068"/>
              <a:ext cx="7296" cy="8511"/>
            </a:xfrm>
            <a:custGeom>
              <a:avLst/>
              <a:gdLst>
                <a:gd name="T0" fmla="*/ 9 w 12"/>
                <a:gd name="T1" fmla="*/ 12 h 12"/>
                <a:gd name="T2" fmla="*/ 12 w 12"/>
                <a:gd name="T3" fmla="*/ 9 h 12"/>
                <a:gd name="T4" fmla="*/ 9 w 12"/>
                <a:gd name="T5" fmla="*/ 6 h 12"/>
                <a:gd name="T6" fmla="*/ 9 w 12"/>
                <a:gd name="T7" fmla="*/ 6 h 12"/>
                <a:gd name="T8" fmla="*/ 9 w 12"/>
                <a:gd name="T9" fmla="*/ 5 h 12"/>
                <a:gd name="T10" fmla="*/ 8 w 12"/>
                <a:gd name="T11" fmla="*/ 5 h 12"/>
                <a:gd name="T12" fmla="*/ 6 w 12"/>
                <a:gd name="T13" fmla="*/ 3 h 12"/>
                <a:gd name="T14" fmla="*/ 3 w 12"/>
                <a:gd name="T15" fmla="*/ 0 h 12"/>
                <a:gd name="T16" fmla="*/ 0 w 12"/>
                <a:gd name="T17" fmla="*/ 4 h 12"/>
                <a:gd name="T18" fmla="*/ 9 w 12"/>
                <a:gd name="T19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12">
                  <a:moveTo>
                    <a:pt x="9" y="12"/>
                  </a:moveTo>
                  <a:cubicBezTo>
                    <a:pt x="11" y="12"/>
                    <a:pt x="12" y="10"/>
                    <a:pt x="12" y="9"/>
                  </a:cubicBezTo>
                  <a:cubicBezTo>
                    <a:pt x="12" y="7"/>
                    <a:pt x="11" y="6"/>
                    <a:pt x="9" y="6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6"/>
                    <a:pt x="9" y="5"/>
                    <a:pt x="9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7" y="4"/>
                    <a:pt x="7" y="4"/>
                    <a:pt x="6" y="3"/>
                  </a:cubicBezTo>
                  <a:cubicBezTo>
                    <a:pt x="6" y="1"/>
                    <a:pt x="4" y="0"/>
                    <a:pt x="3" y="0"/>
                  </a:cubicBezTo>
                  <a:cubicBezTo>
                    <a:pt x="1" y="1"/>
                    <a:pt x="0" y="3"/>
                    <a:pt x="0" y="4"/>
                  </a:cubicBezTo>
                  <a:cubicBezTo>
                    <a:pt x="1" y="8"/>
                    <a:pt x="5" y="12"/>
                    <a:pt x="9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4" name="Freeform 1288">
              <a:extLst>
                <a:ext uri="{FF2B5EF4-FFF2-40B4-BE49-F238E27FC236}">
                  <a16:creationId xmlns:a16="http://schemas.microsoft.com/office/drawing/2014/main" id="{9F4FBC0D-8BCA-CBAB-735D-FB737A2CB12B}"/>
                </a:ext>
              </a:extLst>
            </p:cNvPr>
            <p:cNvSpPr/>
            <p:nvPr/>
          </p:nvSpPr>
          <p:spPr bwMode="auto">
            <a:xfrm>
              <a:off x="3726750" y="1755397"/>
              <a:ext cx="9727" cy="13375"/>
            </a:xfrm>
            <a:custGeom>
              <a:avLst/>
              <a:gdLst>
                <a:gd name="T0" fmla="*/ 4 w 15"/>
                <a:gd name="T1" fmla="*/ 18 h 20"/>
                <a:gd name="T2" fmla="*/ 12 w 15"/>
                <a:gd name="T3" fmla="*/ 5 h 20"/>
                <a:gd name="T4" fmla="*/ 10 w 15"/>
                <a:gd name="T5" fmla="*/ 1 h 20"/>
                <a:gd name="T6" fmla="*/ 1 w 15"/>
                <a:gd name="T7" fmla="*/ 18 h 20"/>
                <a:gd name="T8" fmla="*/ 4 w 15"/>
                <a:gd name="T9" fmla="*/ 18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20">
                  <a:moveTo>
                    <a:pt x="4" y="18"/>
                  </a:moveTo>
                  <a:cubicBezTo>
                    <a:pt x="4" y="12"/>
                    <a:pt x="7" y="7"/>
                    <a:pt x="12" y="5"/>
                  </a:cubicBezTo>
                  <a:cubicBezTo>
                    <a:pt x="15" y="3"/>
                    <a:pt x="12" y="0"/>
                    <a:pt x="10" y="1"/>
                  </a:cubicBezTo>
                  <a:cubicBezTo>
                    <a:pt x="4" y="4"/>
                    <a:pt x="0" y="11"/>
                    <a:pt x="1" y="18"/>
                  </a:cubicBezTo>
                  <a:cubicBezTo>
                    <a:pt x="1" y="19"/>
                    <a:pt x="3" y="20"/>
                    <a:pt x="4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5" name="Freeform 1289">
              <a:extLst>
                <a:ext uri="{FF2B5EF4-FFF2-40B4-BE49-F238E27FC236}">
                  <a16:creationId xmlns:a16="http://schemas.microsoft.com/office/drawing/2014/main" id="{4E470D8C-C00E-3BDA-99F0-0E2B60E8E647}"/>
                </a:ext>
              </a:extLst>
            </p:cNvPr>
            <p:cNvSpPr/>
            <p:nvPr/>
          </p:nvSpPr>
          <p:spPr bwMode="auto">
            <a:xfrm>
              <a:off x="3730398" y="1793091"/>
              <a:ext cx="7296" cy="2432"/>
            </a:xfrm>
            <a:custGeom>
              <a:avLst/>
              <a:gdLst>
                <a:gd name="T0" fmla="*/ 2 w 11"/>
                <a:gd name="T1" fmla="*/ 0 h 4"/>
                <a:gd name="T2" fmla="*/ 2 w 11"/>
                <a:gd name="T3" fmla="*/ 3 h 4"/>
                <a:gd name="T4" fmla="*/ 5 w 11"/>
                <a:gd name="T5" fmla="*/ 4 h 4"/>
                <a:gd name="T6" fmla="*/ 8 w 11"/>
                <a:gd name="T7" fmla="*/ 4 h 4"/>
                <a:gd name="T8" fmla="*/ 8 w 11"/>
                <a:gd name="T9" fmla="*/ 0 h 4"/>
                <a:gd name="T10" fmla="*/ 5 w 11"/>
                <a:gd name="T11" fmla="*/ 0 h 4"/>
                <a:gd name="T12" fmla="*/ 2 w 11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4">
                  <a:moveTo>
                    <a:pt x="2" y="0"/>
                  </a:moveTo>
                  <a:cubicBezTo>
                    <a:pt x="0" y="1"/>
                    <a:pt x="0" y="3"/>
                    <a:pt x="2" y="3"/>
                  </a:cubicBezTo>
                  <a:cubicBezTo>
                    <a:pt x="3" y="4"/>
                    <a:pt x="4" y="4"/>
                    <a:pt x="5" y="4"/>
                  </a:cubicBezTo>
                  <a:cubicBezTo>
                    <a:pt x="6" y="4"/>
                    <a:pt x="7" y="4"/>
                    <a:pt x="8" y="4"/>
                  </a:cubicBezTo>
                  <a:cubicBezTo>
                    <a:pt x="11" y="4"/>
                    <a:pt x="11" y="0"/>
                    <a:pt x="8" y="0"/>
                  </a:cubicBezTo>
                  <a:cubicBezTo>
                    <a:pt x="7" y="0"/>
                    <a:pt x="6" y="0"/>
                    <a:pt x="5" y="0"/>
                  </a:cubicBezTo>
                  <a:cubicBezTo>
                    <a:pt x="4" y="0"/>
                    <a:pt x="3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6" name="Freeform 1290">
              <a:extLst>
                <a:ext uri="{FF2B5EF4-FFF2-40B4-BE49-F238E27FC236}">
                  <a16:creationId xmlns:a16="http://schemas.microsoft.com/office/drawing/2014/main" id="{03707E96-D51C-10D0-5E79-3EE46F769D58}"/>
                </a:ext>
              </a:extLst>
            </p:cNvPr>
            <p:cNvSpPr/>
            <p:nvPr/>
          </p:nvSpPr>
          <p:spPr bwMode="auto">
            <a:xfrm>
              <a:off x="3693920" y="1800386"/>
              <a:ext cx="12159" cy="9727"/>
            </a:xfrm>
            <a:custGeom>
              <a:avLst/>
              <a:gdLst>
                <a:gd name="T0" fmla="*/ 13 w 18"/>
                <a:gd name="T1" fmla="*/ 6 h 13"/>
                <a:gd name="T2" fmla="*/ 4 w 18"/>
                <a:gd name="T3" fmla="*/ 1 h 13"/>
                <a:gd name="T4" fmla="*/ 1 w 18"/>
                <a:gd name="T5" fmla="*/ 1 h 13"/>
                <a:gd name="T6" fmla="*/ 15 w 18"/>
                <a:gd name="T7" fmla="*/ 10 h 13"/>
                <a:gd name="T8" fmla="*/ 13 w 18"/>
                <a:gd name="T9" fmla="*/ 6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3">
                  <a:moveTo>
                    <a:pt x="13" y="6"/>
                  </a:moveTo>
                  <a:cubicBezTo>
                    <a:pt x="9" y="8"/>
                    <a:pt x="5" y="6"/>
                    <a:pt x="4" y="1"/>
                  </a:cubicBezTo>
                  <a:cubicBezTo>
                    <a:pt x="4" y="0"/>
                    <a:pt x="1" y="0"/>
                    <a:pt x="1" y="1"/>
                  </a:cubicBezTo>
                  <a:cubicBezTo>
                    <a:pt x="0" y="10"/>
                    <a:pt x="9" y="13"/>
                    <a:pt x="15" y="10"/>
                  </a:cubicBezTo>
                  <a:cubicBezTo>
                    <a:pt x="18" y="8"/>
                    <a:pt x="16" y="5"/>
                    <a:pt x="13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7" name="Freeform 1291">
              <a:extLst>
                <a:ext uri="{FF2B5EF4-FFF2-40B4-BE49-F238E27FC236}">
                  <a16:creationId xmlns:a16="http://schemas.microsoft.com/office/drawing/2014/main" id="{C1799C08-1625-B27B-9FEC-884556A5297D}"/>
                </a:ext>
              </a:extLst>
            </p:cNvPr>
            <p:cNvSpPr/>
            <p:nvPr/>
          </p:nvSpPr>
          <p:spPr bwMode="auto">
            <a:xfrm>
              <a:off x="3714591" y="1748101"/>
              <a:ext cx="7296" cy="6080"/>
            </a:xfrm>
            <a:custGeom>
              <a:avLst/>
              <a:gdLst>
                <a:gd name="T0" fmla="*/ 2 w 10"/>
                <a:gd name="T1" fmla="*/ 8 h 9"/>
                <a:gd name="T2" fmla="*/ 4 w 10"/>
                <a:gd name="T3" fmla="*/ 4 h 9"/>
                <a:gd name="T4" fmla="*/ 6 w 10"/>
                <a:gd name="T5" fmla="*/ 8 h 9"/>
                <a:gd name="T6" fmla="*/ 9 w 10"/>
                <a:gd name="T7" fmla="*/ 6 h 9"/>
                <a:gd name="T8" fmla="*/ 4 w 10"/>
                <a:gd name="T9" fmla="*/ 1 h 9"/>
                <a:gd name="T10" fmla="*/ 2 w 10"/>
                <a:gd name="T11" fmla="*/ 2 h 9"/>
                <a:gd name="T12" fmla="*/ 0 w 10"/>
                <a:gd name="T13" fmla="*/ 7 h 9"/>
                <a:gd name="T14" fmla="*/ 2 w 10"/>
                <a:gd name="T15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" h="9">
                  <a:moveTo>
                    <a:pt x="2" y="8"/>
                  </a:moveTo>
                  <a:cubicBezTo>
                    <a:pt x="3" y="7"/>
                    <a:pt x="3" y="6"/>
                    <a:pt x="4" y="4"/>
                  </a:cubicBezTo>
                  <a:cubicBezTo>
                    <a:pt x="5" y="5"/>
                    <a:pt x="5" y="6"/>
                    <a:pt x="6" y="8"/>
                  </a:cubicBezTo>
                  <a:cubicBezTo>
                    <a:pt x="7" y="9"/>
                    <a:pt x="10" y="8"/>
                    <a:pt x="9" y="6"/>
                  </a:cubicBezTo>
                  <a:cubicBezTo>
                    <a:pt x="8" y="4"/>
                    <a:pt x="7" y="0"/>
                    <a:pt x="4" y="1"/>
                  </a:cubicBezTo>
                  <a:cubicBezTo>
                    <a:pt x="3" y="1"/>
                    <a:pt x="2" y="1"/>
                    <a:pt x="2" y="2"/>
                  </a:cubicBezTo>
                  <a:cubicBezTo>
                    <a:pt x="1" y="4"/>
                    <a:pt x="0" y="5"/>
                    <a:pt x="0" y="7"/>
                  </a:cubicBezTo>
                  <a:cubicBezTo>
                    <a:pt x="0" y="8"/>
                    <a:pt x="1" y="8"/>
                    <a:pt x="2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8" name="Freeform 1292">
              <a:extLst>
                <a:ext uri="{FF2B5EF4-FFF2-40B4-BE49-F238E27FC236}">
                  <a16:creationId xmlns:a16="http://schemas.microsoft.com/office/drawing/2014/main" id="{734AC44A-66A3-0D35-14A4-40E820266731}"/>
                </a:ext>
              </a:extLst>
            </p:cNvPr>
            <p:cNvSpPr/>
            <p:nvPr/>
          </p:nvSpPr>
          <p:spPr bwMode="auto">
            <a:xfrm>
              <a:off x="3703648" y="1794307"/>
              <a:ext cx="58365" cy="43773"/>
            </a:xfrm>
            <a:custGeom>
              <a:avLst/>
              <a:gdLst>
                <a:gd name="T0" fmla="*/ 46 w 86"/>
                <a:gd name="T1" fmla="*/ 41 h 64"/>
                <a:gd name="T2" fmla="*/ 44 w 86"/>
                <a:gd name="T3" fmla="*/ 59 h 64"/>
                <a:gd name="T4" fmla="*/ 52 w 86"/>
                <a:gd name="T5" fmla="*/ 59 h 64"/>
                <a:gd name="T6" fmla="*/ 56 w 86"/>
                <a:gd name="T7" fmla="*/ 42 h 64"/>
                <a:gd name="T8" fmla="*/ 60 w 86"/>
                <a:gd name="T9" fmla="*/ 39 h 64"/>
                <a:gd name="T10" fmla="*/ 63 w 86"/>
                <a:gd name="T11" fmla="*/ 38 h 64"/>
                <a:gd name="T12" fmla="*/ 65 w 86"/>
                <a:gd name="T13" fmla="*/ 44 h 64"/>
                <a:gd name="T14" fmla="*/ 67 w 86"/>
                <a:gd name="T15" fmla="*/ 44 h 64"/>
                <a:gd name="T16" fmla="*/ 70 w 86"/>
                <a:gd name="T17" fmla="*/ 34 h 64"/>
                <a:gd name="T18" fmla="*/ 85 w 86"/>
                <a:gd name="T19" fmla="*/ 14 h 64"/>
                <a:gd name="T20" fmla="*/ 83 w 86"/>
                <a:gd name="T21" fmla="*/ 13 h 64"/>
                <a:gd name="T22" fmla="*/ 74 w 86"/>
                <a:gd name="T23" fmla="*/ 24 h 64"/>
                <a:gd name="T24" fmla="*/ 74 w 86"/>
                <a:gd name="T25" fmla="*/ 23 h 64"/>
                <a:gd name="T26" fmla="*/ 71 w 86"/>
                <a:gd name="T27" fmla="*/ 21 h 64"/>
                <a:gd name="T28" fmla="*/ 63 w 86"/>
                <a:gd name="T29" fmla="*/ 30 h 64"/>
                <a:gd name="T30" fmla="*/ 63 w 86"/>
                <a:gd name="T31" fmla="*/ 32 h 64"/>
                <a:gd name="T32" fmla="*/ 61 w 86"/>
                <a:gd name="T33" fmla="*/ 33 h 64"/>
                <a:gd name="T34" fmla="*/ 61 w 86"/>
                <a:gd name="T35" fmla="*/ 29 h 64"/>
                <a:gd name="T36" fmla="*/ 59 w 86"/>
                <a:gd name="T37" fmla="*/ 29 h 64"/>
                <a:gd name="T38" fmla="*/ 58 w 86"/>
                <a:gd name="T39" fmla="*/ 34 h 64"/>
                <a:gd name="T40" fmla="*/ 57 w 86"/>
                <a:gd name="T41" fmla="*/ 35 h 64"/>
                <a:gd name="T42" fmla="*/ 56 w 86"/>
                <a:gd name="T43" fmla="*/ 19 h 64"/>
                <a:gd name="T44" fmla="*/ 55 w 86"/>
                <a:gd name="T45" fmla="*/ 19 h 64"/>
                <a:gd name="T46" fmla="*/ 56 w 86"/>
                <a:gd name="T47" fmla="*/ 18 h 64"/>
                <a:gd name="T48" fmla="*/ 61 w 86"/>
                <a:gd name="T49" fmla="*/ 9 h 64"/>
                <a:gd name="T50" fmla="*/ 61 w 86"/>
                <a:gd name="T51" fmla="*/ 1 h 64"/>
                <a:gd name="T52" fmla="*/ 59 w 86"/>
                <a:gd name="T53" fmla="*/ 1 h 64"/>
                <a:gd name="T54" fmla="*/ 52 w 86"/>
                <a:gd name="T55" fmla="*/ 16 h 64"/>
                <a:gd name="T56" fmla="*/ 54 w 86"/>
                <a:gd name="T57" fmla="*/ 19 h 64"/>
                <a:gd name="T58" fmla="*/ 53 w 86"/>
                <a:gd name="T59" fmla="*/ 19 h 64"/>
                <a:gd name="T60" fmla="*/ 52 w 86"/>
                <a:gd name="T61" fmla="*/ 20 h 64"/>
                <a:gd name="T62" fmla="*/ 52 w 86"/>
                <a:gd name="T63" fmla="*/ 20 h 64"/>
                <a:gd name="T64" fmla="*/ 52 w 86"/>
                <a:gd name="T65" fmla="*/ 20 h 64"/>
                <a:gd name="T66" fmla="*/ 51 w 86"/>
                <a:gd name="T67" fmla="*/ 21 h 64"/>
                <a:gd name="T68" fmla="*/ 47 w 86"/>
                <a:gd name="T69" fmla="*/ 35 h 64"/>
                <a:gd name="T70" fmla="*/ 47 w 86"/>
                <a:gd name="T71" fmla="*/ 37 h 64"/>
                <a:gd name="T72" fmla="*/ 42 w 86"/>
                <a:gd name="T73" fmla="*/ 37 h 64"/>
                <a:gd name="T74" fmla="*/ 44 w 86"/>
                <a:gd name="T75" fmla="*/ 36 h 64"/>
                <a:gd name="T76" fmla="*/ 41 w 86"/>
                <a:gd name="T77" fmla="*/ 33 h 64"/>
                <a:gd name="T78" fmla="*/ 37 w 86"/>
                <a:gd name="T79" fmla="*/ 37 h 64"/>
                <a:gd name="T80" fmla="*/ 34 w 86"/>
                <a:gd name="T81" fmla="*/ 36 h 64"/>
                <a:gd name="T82" fmla="*/ 33 w 86"/>
                <a:gd name="T83" fmla="*/ 39 h 64"/>
                <a:gd name="T84" fmla="*/ 23 w 86"/>
                <a:gd name="T85" fmla="*/ 43 h 64"/>
                <a:gd name="T86" fmla="*/ 8 w 86"/>
                <a:gd name="T87" fmla="*/ 29 h 64"/>
                <a:gd name="T88" fmla="*/ 8 w 86"/>
                <a:gd name="T89" fmla="*/ 29 h 64"/>
                <a:gd name="T90" fmla="*/ 7 w 86"/>
                <a:gd name="T91" fmla="*/ 27 h 64"/>
                <a:gd name="T92" fmla="*/ 5 w 86"/>
                <a:gd name="T93" fmla="*/ 27 h 64"/>
                <a:gd name="T94" fmla="*/ 5 w 86"/>
                <a:gd name="T95" fmla="*/ 27 h 64"/>
                <a:gd name="T96" fmla="*/ 7 w 86"/>
                <a:gd name="T97" fmla="*/ 23 h 64"/>
                <a:gd name="T98" fmla="*/ 6 w 86"/>
                <a:gd name="T99" fmla="*/ 22 h 64"/>
                <a:gd name="T100" fmla="*/ 3 w 86"/>
                <a:gd name="T101" fmla="*/ 25 h 64"/>
                <a:gd name="T102" fmla="*/ 1 w 86"/>
                <a:gd name="T103" fmla="*/ 28 h 64"/>
                <a:gd name="T104" fmla="*/ 6 w 86"/>
                <a:gd name="T105" fmla="*/ 32 h 64"/>
                <a:gd name="T106" fmla="*/ 21 w 86"/>
                <a:gd name="T107" fmla="*/ 48 h 64"/>
                <a:gd name="T108" fmla="*/ 39 w 86"/>
                <a:gd name="T109" fmla="*/ 41 h 64"/>
                <a:gd name="T110" fmla="*/ 46 w 86"/>
                <a:gd name="T111" fmla="*/ 41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86" h="64">
                  <a:moveTo>
                    <a:pt x="46" y="41"/>
                  </a:moveTo>
                  <a:cubicBezTo>
                    <a:pt x="45" y="47"/>
                    <a:pt x="44" y="53"/>
                    <a:pt x="44" y="59"/>
                  </a:cubicBezTo>
                  <a:cubicBezTo>
                    <a:pt x="45" y="64"/>
                    <a:pt x="51" y="64"/>
                    <a:pt x="52" y="59"/>
                  </a:cubicBezTo>
                  <a:cubicBezTo>
                    <a:pt x="53" y="53"/>
                    <a:pt x="54" y="47"/>
                    <a:pt x="56" y="42"/>
                  </a:cubicBezTo>
                  <a:cubicBezTo>
                    <a:pt x="57" y="41"/>
                    <a:pt x="59" y="40"/>
                    <a:pt x="60" y="39"/>
                  </a:cubicBezTo>
                  <a:cubicBezTo>
                    <a:pt x="61" y="38"/>
                    <a:pt x="62" y="38"/>
                    <a:pt x="63" y="38"/>
                  </a:cubicBezTo>
                  <a:cubicBezTo>
                    <a:pt x="63" y="40"/>
                    <a:pt x="64" y="42"/>
                    <a:pt x="65" y="44"/>
                  </a:cubicBezTo>
                  <a:cubicBezTo>
                    <a:pt x="65" y="45"/>
                    <a:pt x="67" y="45"/>
                    <a:pt x="67" y="44"/>
                  </a:cubicBezTo>
                  <a:cubicBezTo>
                    <a:pt x="68" y="41"/>
                    <a:pt x="69" y="37"/>
                    <a:pt x="70" y="34"/>
                  </a:cubicBezTo>
                  <a:cubicBezTo>
                    <a:pt x="77" y="29"/>
                    <a:pt x="82" y="23"/>
                    <a:pt x="85" y="14"/>
                  </a:cubicBezTo>
                  <a:cubicBezTo>
                    <a:pt x="86" y="13"/>
                    <a:pt x="84" y="12"/>
                    <a:pt x="83" y="13"/>
                  </a:cubicBezTo>
                  <a:cubicBezTo>
                    <a:pt x="80" y="17"/>
                    <a:pt x="77" y="21"/>
                    <a:pt x="74" y="24"/>
                  </a:cubicBezTo>
                  <a:cubicBezTo>
                    <a:pt x="74" y="23"/>
                    <a:pt x="74" y="23"/>
                    <a:pt x="74" y="23"/>
                  </a:cubicBezTo>
                  <a:cubicBezTo>
                    <a:pt x="74" y="21"/>
                    <a:pt x="73" y="21"/>
                    <a:pt x="71" y="21"/>
                  </a:cubicBezTo>
                  <a:cubicBezTo>
                    <a:pt x="67" y="21"/>
                    <a:pt x="65" y="26"/>
                    <a:pt x="63" y="30"/>
                  </a:cubicBezTo>
                  <a:cubicBezTo>
                    <a:pt x="63" y="31"/>
                    <a:pt x="63" y="31"/>
                    <a:pt x="63" y="32"/>
                  </a:cubicBezTo>
                  <a:cubicBezTo>
                    <a:pt x="62" y="32"/>
                    <a:pt x="62" y="33"/>
                    <a:pt x="61" y="33"/>
                  </a:cubicBezTo>
                  <a:cubicBezTo>
                    <a:pt x="61" y="32"/>
                    <a:pt x="61" y="30"/>
                    <a:pt x="61" y="29"/>
                  </a:cubicBezTo>
                  <a:cubicBezTo>
                    <a:pt x="61" y="28"/>
                    <a:pt x="59" y="28"/>
                    <a:pt x="59" y="29"/>
                  </a:cubicBezTo>
                  <a:cubicBezTo>
                    <a:pt x="59" y="31"/>
                    <a:pt x="59" y="32"/>
                    <a:pt x="58" y="34"/>
                  </a:cubicBezTo>
                  <a:cubicBezTo>
                    <a:pt x="58" y="35"/>
                    <a:pt x="58" y="35"/>
                    <a:pt x="57" y="35"/>
                  </a:cubicBezTo>
                  <a:cubicBezTo>
                    <a:pt x="58" y="30"/>
                    <a:pt x="61" y="23"/>
                    <a:pt x="56" y="19"/>
                  </a:cubicBezTo>
                  <a:cubicBezTo>
                    <a:pt x="56" y="19"/>
                    <a:pt x="56" y="19"/>
                    <a:pt x="55" y="19"/>
                  </a:cubicBezTo>
                  <a:cubicBezTo>
                    <a:pt x="55" y="19"/>
                    <a:pt x="56" y="18"/>
                    <a:pt x="56" y="18"/>
                  </a:cubicBezTo>
                  <a:cubicBezTo>
                    <a:pt x="57" y="15"/>
                    <a:pt x="59" y="12"/>
                    <a:pt x="61" y="9"/>
                  </a:cubicBezTo>
                  <a:cubicBezTo>
                    <a:pt x="62" y="7"/>
                    <a:pt x="62" y="4"/>
                    <a:pt x="61" y="1"/>
                  </a:cubicBezTo>
                  <a:cubicBezTo>
                    <a:pt x="61" y="0"/>
                    <a:pt x="59" y="0"/>
                    <a:pt x="59" y="1"/>
                  </a:cubicBezTo>
                  <a:cubicBezTo>
                    <a:pt x="58" y="7"/>
                    <a:pt x="55" y="11"/>
                    <a:pt x="52" y="16"/>
                  </a:cubicBezTo>
                  <a:cubicBezTo>
                    <a:pt x="51" y="17"/>
                    <a:pt x="52" y="18"/>
                    <a:pt x="54" y="19"/>
                  </a:cubicBezTo>
                  <a:cubicBezTo>
                    <a:pt x="53" y="19"/>
                    <a:pt x="53" y="19"/>
                    <a:pt x="53" y="19"/>
                  </a:cubicBezTo>
                  <a:cubicBezTo>
                    <a:pt x="53" y="19"/>
                    <a:pt x="52" y="20"/>
                    <a:pt x="52" y="20"/>
                  </a:cubicBezTo>
                  <a:cubicBezTo>
                    <a:pt x="52" y="20"/>
                    <a:pt x="52" y="20"/>
                    <a:pt x="52" y="20"/>
                  </a:cubicBezTo>
                  <a:cubicBezTo>
                    <a:pt x="52" y="20"/>
                    <a:pt x="52" y="20"/>
                    <a:pt x="52" y="20"/>
                  </a:cubicBezTo>
                  <a:cubicBezTo>
                    <a:pt x="52" y="20"/>
                    <a:pt x="52" y="20"/>
                    <a:pt x="51" y="21"/>
                  </a:cubicBezTo>
                  <a:cubicBezTo>
                    <a:pt x="49" y="24"/>
                    <a:pt x="48" y="31"/>
                    <a:pt x="47" y="35"/>
                  </a:cubicBezTo>
                  <a:cubicBezTo>
                    <a:pt x="47" y="36"/>
                    <a:pt x="47" y="37"/>
                    <a:pt x="47" y="37"/>
                  </a:cubicBezTo>
                  <a:cubicBezTo>
                    <a:pt x="45" y="37"/>
                    <a:pt x="44" y="37"/>
                    <a:pt x="42" y="37"/>
                  </a:cubicBezTo>
                  <a:cubicBezTo>
                    <a:pt x="43" y="37"/>
                    <a:pt x="43" y="36"/>
                    <a:pt x="44" y="36"/>
                  </a:cubicBezTo>
                  <a:cubicBezTo>
                    <a:pt x="45" y="34"/>
                    <a:pt x="43" y="33"/>
                    <a:pt x="41" y="33"/>
                  </a:cubicBezTo>
                  <a:cubicBezTo>
                    <a:pt x="40" y="34"/>
                    <a:pt x="38" y="36"/>
                    <a:pt x="37" y="37"/>
                  </a:cubicBezTo>
                  <a:cubicBezTo>
                    <a:pt x="36" y="37"/>
                    <a:pt x="35" y="36"/>
                    <a:pt x="34" y="36"/>
                  </a:cubicBezTo>
                  <a:cubicBezTo>
                    <a:pt x="32" y="36"/>
                    <a:pt x="31" y="39"/>
                    <a:pt x="33" y="39"/>
                  </a:cubicBezTo>
                  <a:cubicBezTo>
                    <a:pt x="30" y="41"/>
                    <a:pt x="27" y="43"/>
                    <a:pt x="23" y="43"/>
                  </a:cubicBezTo>
                  <a:cubicBezTo>
                    <a:pt x="15" y="44"/>
                    <a:pt x="10" y="36"/>
                    <a:pt x="8" y="29"/>
                  </a:cubicBezTo>
                  <a:cubicBezTo>
                    <a:pt x="8" y="29"/>
                    <a:pt x="8" y="29"/>
                    <a:pt x="8" y="29"/>
                  </a:cubicBezTo>
                  <a:cubicBezTo>
                    <a:pt x="8" y="29"/>
                    <a:pt x="8" y="28"/>
                    <a:pt x="7" y="27"/>
                  </a:cubicBezTo>
                  <a:cubicBezTo>
                    <a:pt x="6" y="27"/>
                    <a:pt x="6" y="27"/>
                    <a:pt x="5" y="27"/>
                  </a:cubicBezTo>
                  <a:cubicBezTo>
                    <a:pt x="5" y="27"/>
                    <a:pt x="5" y="27"/>
                    <a:pt x="5" y="27"/>
                  </a:cubicBezTo>
                  <a:cubicBezTo>
                    <a:pt x="5" y="26"/>
                    <a:pt x="6" y="24"/>
                    <a:pt x="7" y="23"/>
                  </a:cubicBezTo>
                  <a:cubicBezTo>
                    <a:pt x="7" y="22"/>
                    <a:pt x="6" y="22"/>
                    <a:pt x="6" y="22"/>
                  </a:cubicBezTo>
                  <a:cubicBezTo>
                    <a:pt x="5" y="23"/>
                    <a:pt x="4" y="24"/>
                    <a:pt x="3" y="25"/>
                  </a:cubicBezTo>
                  <a:cubicBezTo>
                    <a:pt x="2" y="26"/>
                    <a:pt x="1" y="27"/>
                    <a:pt x="1" y="28"/>
                  </a:cubicBezTo>
                  <a:cubicBezTo>
                    <a:pt x="0" y="31"/>
                    <a:pt x="4" y="32"/>
                    <a:pt x="6" y="32"/>
                  </a:cubicBezTo>
                  <a:cubicBezTo>
                    <a:pt x="8" y="39"/>
                    <a:pt x="13" y="46"/>
                    <a:pt x="21" y="48"/>
                  </a:cubicBezTo>
                  <a:cubicBezTo>
                    <a:pt x="28" y="49"/>
                    <a:pt x="34" y="45"/>
                    <a:pt x="39" y="41"/>
                  </a:cubicBezTo>
                  <a:cubicBezTo>
                    <a:pt x="42" y="41"/>
                    <a:pt x="44" y="41"/>
                    <a:pt x="46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9" name="Freeform 1293">
              <a:extLst>
                <a:ext uri="{FF2B5EF4-FFF2-40B4-BE49-F238E27FC236}">
                  <a16:creationId xmlns:a16="http://schemas.microsoft.com/office/drawing/2014/main" id="{D6438E97-A179-5AB0-1AF6-AF0F033B0306}"/>
                </a:ext>
              </a:extLst>
            </p:cNvPr>
            <p:cNvSpPr/>
            <p:nvPr/>
          </p:nvSpPr>
          <p:spPr bwMode="auto">
            <a:xfrm>
              <a:off x="3746205" y="1756613"/>
              <a:ext cx="13375" cy="14591"/>
            </a:xfrm>
            <a:custGeom>
              <a:avLst/>
              <a:gdLst>
                <a:gd name="T0" fmla="*/ 4 w 19"/>
                <a:gd name="T1" fmla="*/ 17 h 23"/>
                <a:gd name="T2" fmla="*/ 5 w 19"/>
                <a:gd name="T3" fmla="*/ 17 h 23"/>
                <a:gd name="T4" fmla="*/ 6 w 19"/>
                <a:gd name="T5" fmla="*/ 18 h 23"/>
                <a:gd name="T6" fmla="*/ 7 w 19"/>
                <a:gd name="T7" fmla="*/ 20 h 23"/>
                <a:gd name="T8" fmla="*/ 11 w 19"/>
                <a:gd name="T9" fmla="*/ 20 h 23"/>
                <a:gd name="T10" fmla="*/ 11 w 19"/>
                <a:gd name="T11" fmla="*/ 20 h 23"/>
                <a:gd name="T12" fmla="*/ 14 w 19"/>
                <a:gd name="T13" fmla="*/ 21 h 23"/>
                <a:gd name="T14" fmla="*/ 16 w 19"/>
                <a:gd name="T15" fmla="*/ 18 h 23"/>
                <a:gd name="T16" fmla="*/ 12 w 19"/>
                <a:gd name="T17" fmla="*/ 16 h 23"/>
                <a:gd name="T18" fmla="*/ 11 w 19"/>
                <a:gd name="T19" fmla="*/ 14 h 23"/>
                <a:gd name="T20" fmla="*/ 18 w 19"/>
                <a:gd name="T21" fmla="*/ 15 h 23"/>
                <a:gd name="T22" fmla="*/ 18 w 19"/>
                <a:gd name="T23" fmla="*/ 13 h 23"/>
                <a:gd name="T24" fmla="*/ 10 w 19"/>
                <a:gd name="T25" fmla="*/ 10 h 23"/>
                <a:gd name="T26" fmla="*/ 4 w 19"/>
                <a:gd name="T27" fmla="*/ 1 h 23"/>
                <a:gd name="T28" fmla="*/ 2 w 19"/>
                <a:gd name="T29" fmla="*/ 2 h 23"/>
                <a:gd name="T30" fmla="*/ 6 w 19"/>
                <a:gd name="T31" fmla="*/ 10 h 23"/>
                <a:gd name="T32" fmla="*/ 6 w 19"/>
                <a:gd name="T33" fmla="*/ 10 h 23"/>
                <a:gd name="T34" fmla="*/ 2 w 19"/>
                <a:gd name="T35" fmla="*/ 12 h 23"/>
                <a:gd name="T36" fmla="*/ 2 w 19"/>
                <a:gd name="T37" fmla="*/ 16 h 23"/>
                <a:gd name="T38" fmla="*/ 4 w 19"/>
                <a:gd name="T39" fmla="*/ 17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9" h="23">
                  <a:moveTo>
                    <a:pt x="4" y="17"/>
                  </a:moveTo>
                  <a:cubicBezTo>
                    <a:pt x="4" y="17"/>
                    <a:pt x="5" y="17"/>
                    <a:pt x="5" y="17"/>
                  </a:cubicBezTo>
                  <a:cubicBezTo>
                    <a:pt x="6" y="17"/>
                    <a:pt x="6" y="18"/>
                    <a:pt x="6" y="18"/>
                  </a:cubicBezTo>
                  <a:cubicBezTo>
                    <a:pt x="7" y="19"/>
                    <a:pt x="7" y="19"/>
                    <a:pt x="7" y="20"/>
                  </a:cubicBezTo>
                  <a:cubicBezTo>
                    <a:pt x="7" y="22"/>
                    <a:pt x="11" y="22"/>
                    <a:pt x="11" y="20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2" y="20"/>
                    <a:pt x="13" y="20"/>
                    <a:pt x="14" y="21"/>
                  </a:cubicBezTo>
                  <a:cubicBezTo>
                    <a:pt x="15" y="23"/>
                    <a:pt x="18" y="20"/>
                    <a:pt x="16" y="18"/>
                  </a:cubicBezTo>
                  <a:cubicBezTo>
                    <a:pt x="15" y="17"/>
                    <a:pt x="13" y="16"/>
                    <a:pt x="12" y="16"/>
                  </a:cubicBezTo>
                  <a:cubicBezTo>
                    <a:pt x="12" y="15"/>
                    <a:pt x="12" y="14"/>
                    <a:pt x="11" y="14"/>
                  </a:cubicBezTo>
                  <a:cubicBezTo>
                    <a:pt x="13" y="14"/>
                    <a:pt x="16" y="15"/>
                    <a:pt x="18" y="15"/>
                  </a:cubicBezTo>
                  <a:cubicBezTo>
                    <a:pt x="19" y="15"/>
                    <a:pt x="19" y="13"/>
                    <a:pt x="18" y="13"/>
                  </a:cubicBezTo>
                  <a:cubicBezTo>
                    <a:pt x="15" y="12"/>
                    <a:pt x="12" y="12"/>
                    <a:pt x="10" y="10"/>
                  </a:cubicBezTo>
                  <a:cubicBezTo>
                    <a:pt x="7" y="7"/>
                    <a:pt x="6" y="4"/>
                    <a:pt x="4" y="1"/>
                  </a:cubicBezTo>
                  <a:cubicBezTo>
                    <a:pt x="3" y="0"/>
                    <a:pt x="2" y="0"/>
                    <a:pt x="2" y="2"/>
                  </a:cubicBezTo>
                  <a:cubicBezTo>
                    <a:pt x="2" y="5"/>
                    <a:pt x="3" y="8"/>
                    <a:pt x="6" y="1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4" y="10"/>
                    <a:pt x="3" y="11"/>
                    <a:pt x="2" y="12"/>
                  </a:cubicBezTo>
                  <a:cubicBezTo>
                    <a:pt x="0" y="13"/>
                    <a:pt x="0" y="15"/>
                    <a:pt x="2" y="16"/>
                  </a:cubicBezTo>
                  <a:cubicBezTo>
                    <a:pt x="2" y="16"/>
                    <a:pt x="3" y="17"/>
                    <a:pt x="4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0" name="Freeform 1294">
              <a:extLst>
                <a:ext uri="{FF2B5EF4-FFF2-40B4-BE49-F238E27FC236}">
                  <a16:creationId xmlns:a16="http://schemas.microsoft.com/office/drawing/2014/main" id="{1DB77E4A-43E2-3655-8B32-8861CCA38BE1}"/>
                </a:ext>
              </a:extLst>
            </p:cNvPr>
            <p:cNvSpPr/>
            <p:nvPr/>
          </p:nvSpPr>
          <p:spPr bwMode="auto">
            <a:xfrm>
              <a:off x="3718239" y="1779715"/>
              <a:ext cx="10943" cy="20671"/>
            </a:xfrm>
            <a:custGeom>
              <a:avLst/>
              <a:gdLst>
                <a:gd name="T0" fmla="*/ 5 w 16"/>
                <a:gd name="T1" fmla="*/ 15 h 30"/>
                <a:gd name="T2" fmla="*/ 4 w 16"/>
                <a:gd name="T3" fmla="*/ 20 h 30"/>
                <a:gd name="T4" fmla="*/ 3 w 16"/>
                <a:gd name="T5" fmla="*/ 20 h 30"/>
                <a:gd name="T6" fmla="*/ 1 w 16"/>
                <a:gd name="T7" fmla="*/ 21 h 30"/>
                <a:gd name="T8" fmla="*/ 2 w 16"/>
                <a:gd name="T9" fmla="*/ 24 h 30"/>
                <a:gd name="T10" fmla="*/ 1 w 16"/>
                <a:gd name="T11" fmla="*/ 26 h 30"/>
                <a:gd name="T12" fmla="*/ 3 w 16"/>
                <a:gd name="T13" fmla="*/ 29 h 30"/>
                <a:gd name="T14" fmla="*/ 5 w 16"/>
                <a:gd name="T15" fmla="*/ 28 h 30"/>
                <a:gd name="T16" fmla="*/ 6 w 16"/>
                <a:gd name="T17" fmla="*/ 28 h 30"/>
                <a:gd name="T18" fmla="*/ 15 w 16"/>
                <a:gd name="T19" fmla="*/ 28 h 30"/>
                <a:gd name="T20" fmla="*/ 15 w 16"/>
                <a:gd name="T21" fmla="*/ 25 h 30"/>
                <a:gd name="T22" fmla="*/ 10 w 16"/>
                <a:gd name="T23" fmla="*/ 24 h 30"/>
                <a:gd name="T24" fmla="*/ 13 w 16"/>
                <a:gd name="T25" fmla="*/ 19 h 30"/>
                <a:gd name="T26" fmla="*/ 9 w 16"/>
                <a:gd name="T27" fmla="*/ 1 h 30"/>
                <a:gd name="T28" fmla="*/ 6 w 16"/>
                <a:gd name="T29" fmla="*/ 1 h 30"/>
                <a:gd name="T30" fmla="*/ 5 w 16"/>
                <a:gd name="T31" fmla="*/ 15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6" h="30">
                  <a:moveTo>
                    <a:pt x="5" y="15"/>
                  </a:moveTo>
                  <a:cubicBezTo>
                    <a:pt x="5" y="17"/>
                    <a:pt x="4" y="19"/>
                    <a:pt x="4" y="20"/>
                  </a:cubicBezTo>
                  <a:cubicBezTo>
                    <a:pt x="4" y="20"/>
                    <a:pt x="3" y="20"/>
                    <a:pt x="3" y="20"/>
                  </a:cubicBezTo>
                  <a:cubicBezTo>
                    <a:pt x="2" y="19"/>
                    <a:pt x="0" y="20"/>
                    <a:pt x="1" y="21"/>
                  </a:cubicBezTo>
                  <a:cubicBezTo>
                    <a:pt x="1" y="22"/>
                    <a:pt x="1" y="23"/>
                    <a:pt x="2" y="24"/>
                  </a:cubicBezTo>
                  <a:cubicBezTo>
                    <a:pt x="2" y="25"/>
                    <a:pt x="1" y="25"/>
                    <a:pt x="1" y="26"/>
                  </a:cubicBezTo>
                  <a:cubicBezTo>
                    <a:pt x="0" y="27"/>
                    <a:pt x="1" y="29"/>
                    <a:pt x="3" y="29"/>
                  </a:cubicBezTo>
                  <a:cubicBezTo>
                    <a:pt x="3" y="28"/>
                    <a:pt x="4" y="28"/>
                    <a:pt x="5" y="28"/>
                  </a:cubicBezTo>
                  <a:cubicBezTo>
                    <a:pt x="5" y="28"/>
                    <a:pt x="5" y="28"/>
                    <a:pt x="6" y="28"/>
                  </a:cubicBezTo>
                  <a:cubicBezTo>
                    <a:pt x="9" y="30"/>
                    <a:pt x="11" y="29"/>
                    <a:pt x="15" y="28"/>
                  </a:cubicBezTo>
                  <a:cubicBezTo>
                    <a:pt x="16" y="28"/>
                    <a:pt x="16" y="26"/>
                    <a:pt x="15" y="25"/>
                  </a:cubicBezTo>
                  <a:cubicBezTo>
                    <a:pt x="13" y="25"/>
                    <a:pt x="11" y="25"/>
                    <a:pt x="10" y="24"/>
                  </a:cubicBezTo>
                  <a:cubicBezTo>
                    <a:pt x="11" y="23"/>
                    <a:pt x="12" y="21"/>
                    <a:pt x="13" y="19"/>
                  </a:cubicBezTo>
                  <a:cubicBezTo>
                    <a:pt x="14" y="13"/>
                    <a:pt x="15" y="4"/>
                    <a:pt x="9" y="1"/>
                  </a:cubicBezTo>
                  <a:cubicBezTo>
                    <a:pt x="8" y="0"/>
                    <a:pt x="7" y="0"/>
                    <a:pt x="6" y="1"/>
                  </a:cubicBezTo>
                  <a:cubicBezTo>
                    <a:pt x="4" y="6"/>
                    <a:pt x="6" y="11"/>
                    <a:pt x="5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1" name="Freeform 1295">
              <a:extLst>
                <a:ext uri="{FF2B5EF4-FFF2-40B4-BE49-F238E27FC236}">
                  <a16:creationId xmlns:a16="http://schemas.microsoft.com/office/drawing/2014/main" id="{B4906242-9E87-CC6B-04F5-750433DC17ED}"/>
                </a:ext>
              </a:extLst>
            </p:cNvPr>
            <p:cNvSpPr/>
            <p:nvPr/>
          </p:nvSpPr>
          <p:spPr bwMode="auto">
            <a:xfrm>
              <a:off x="3706080" y="1776068"/>
              <a:ext cx="9727" cy="10943"/>
            </a:xfrm>
            <a:custGeom>
              <a:avLst/>
              <a:gdLst>
                <a:gd name="T0" fmla="*/ 2 w 14"/>
                <a:gd name="T1" fmla="*/ 4 h 16"/>
                <a:gd name="T2" fmla="*/ 7 w 14"/>
                <a:gd name="T3" fmla="*/ 6 h 16"/>
                <a:gd name="T4" fmla="*/ 8 w 14"/>
                <a:gd name="T5" fmla="*/ 7 h 16"/>
                <a:gd name="T6" fmla="*/ 8 w 14"/>
                <a:gd name="T7" fmla="*/ 11 h 16"/>
                <a:gd name="T8" fmla="*/ 7 w 14"/>
                <a:gd name="T9" fmla="*/ 14 h 16"/>
                <a:gd name="T10" fmla="*/ 9 w 14"/>
                <a:gd name="T11" fmla="*/ 15 h 16"/>
                <a:gd name="T12" fmla="*/ 13 w 14"/>
                <a:gd name="T13" fmla="*/ 5 h 16"/>
                <a:gd name="T14" fmla="*/ 10 w 14"/>
                <a:gd name="T15" fmla="*/ 1 h 16"/>
                <a:gd name="T16" fmla="*/ 2 w 14"/>
                <a:gd name="T17" fmla="*/ 1 h 16"/>
                <a:gd name="T18" fmla="*/ 2 w 14"/>
                <a:gd name="T19" fmla="*/ 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" h="16">
                  <a:moveTo>
                    <a:pt x="2" y="4"/>
                  </a:moveTo>
                  <a:cubicBezTo>
                    <a:pt x="4" y="5"/>
                    <a:pt x="5" y="6"/>
                    <a:pt x="7" y="6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9" y="8"/>
                    <a:pt x="8" y="10"/>
                    <a:pt x="8" y="11"/>
                  </a:cubicBezTo>
                  <a:cubicBezTo>
                    <a:pt x="8" y="12"/>
                    <a:pt x="8" y="13"/>
                    <a:pt x="7" y="14"/>
                  </a:cubicBezTo>
                  <a:cubicBezTo>
                    <a:pt x="7" y="15"/>
                    <a:pt x="8" y="16"/>
                    <a:pt x="9" y="15"/>
                  </a:cubicBezTo>
                  <a:cubicBezTo>
                    <a:pt x="11" y="13"/>
                    <a:pt x="14" y="9"/>
                    <a:pt x="13" y="5"/>
                  </a:cubicBezTo>
                  <a:cubicBezTo>
                    <a:pt x="13" y="4"/>
                    <a:pt x="12" y="2"/>
                    <a:pt x="10" y="1"/>
                  </a:cubicBezTo>
                  <a:cubicBezTo>
                    <a:pt x="8" y="0"/>
                    <a:pt x="4" y="0"/>
                    <a:pt x="2" y="1"/>
                  </a:cubicBezTo>
                  <a:cubicBezTo>
                    <a:pt x="0" y="1"/>
                    <a:pt x="0" y="4"/>
                    <a:pt x="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2" name="Freeform 1296">
              <a:extLst>
                <a:ext uri="{FF2B5EF4-FFF2-40B4-BE49-F238E27FC236}">
                  <a16:creationId xmlns:a16="http://schemas.microsoft.com/office/drawing/2014/main" id="{48BCE393-013C-8E5F-475A-728D40609C66}"/>
                </a:ext>
              </a:extLst>
            </p:cNvPr>
            <p:cNvSpPr/>
            <p:nvPr/>
          </p:nvSpPr>
          <p:spPr bwMode="auto">
            <a:xfrm>
              <a:off x="3708511" y="1811330"/>
              <a:ext cx="8511" cy="8511"/>
            </a:xfrm>
            <a:custGeom>
              <a:avLst/>
              <a:gdLst>
                <a:gd name="T0" fmla="*/ 9 w 13"/>
                <a:gd name="T1" fmla="*/ 3 h 13"/>
                <a:gd name="T2" fmla="*/ 2 w 13"/>
                <a:gd name="T3" fmla="*/ 2 h 13"/>
                <a:gd name="T4" fmla="*/ 3 w 13"/>
                <a:gd name="T5" fmla="*/ 9 h 13"/>
                <a:gd name="T6" fmla="*/ 7 w 13"/>
                <a:gd name="T7" fmla="*/ 11 h 13"/>
                <a:gd name="T8" fmla="*/ 11 w 13"/>
                <a:gd name="T9" fmla="*/ 13 h 13"/>
                <a:gd name="T10" fmla="*/ 13 w 13"/>
                <a:gd name="T11" fmla="*/ 10 h 13"/>
                <a:gd name="T12" fmla="*/ 11 w 13"/>
                <a:gd name="T13" fmla="*/ 6 h 13"/>
                <a:gd name="T14" fmla="*/ 9 w 13"/>
                <a:gd name="T15" fmla="*/ 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" h="13">
                  <a:moveTo>
                    <a:pt x="9" y="3"/>
                  </a:moveTo>
                  <a:cubicBezTo>
                    <a:pt x="8" y="0"/>
                    <a:pt x="4" y="0"/>
                    <a:pt x="2" y="2"/>
                  </a:cubicBezTo>
                  <a:cubicBezTo>
                    <a:pt x="0" y="4"/>
                    <a:pt x="1" y="7"/>
                    <a:pt x="3" y="9"/>
                  </a:cubicBezTo>
                  <a:cubicBezTo>
                    <a:pt x="4" y="9"/>
                    <a:pt x="6" y="10"/>
                    <a:pt x="7" y="11"/>
                  </a:cubicBezTo>
                  <a:cubicBezTo>
                    <a:pt x="8" y="11"/>
                    <a:pt x="9" y="12"/>
                    <a:pt x="11" y="13"/>
                  </a:cubicBezTo>
                  <a:cubicBezTo>
                    <a:pt x="12" y="13"/>
                    <a:pt x="13" y="12"/>
                    <a:pt x="13" y="10"/>
                  </a:cubicBezTo>
                  <a:cubicBezTo>
                    <a:pt x="13" y="9"/>
                    <a:pt x="12" y="8"/>
                    <a:pt x="11" y="6"/>
                  </a:cubicBezTo>
                  <a:cubicBezTo>
                    <a:pt x="10" y="5"/>
                    <a:pt x="10" y="4"/>
                    <a:pt x="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3" name="Freeform 1297">
              <a:extLst>
                <a:ext uri="{FF2B5EF4-FFF2-40B4-BE49-F238E27FC236}">
                  <a16:creationId xmlns:a16="http://schemas.microsoft.com/office/drawing/2014/main" id="{FBEFCA7F-9F95-7E9C-0E0A-274E17B4BCE0}"/>
                </a:ext>
              </a:extLst>
            </p:cNvPr>
            <p:cNvSpPr/>
            <p:nvPr/>
          </p:nvSpPr>
          <p:spPr bwMode="auto">
            <a:xfrm>
              <a:off x="3719455" y="1827137"/>
              <a:ext cx="13375" cy="8511"/>
            </a:xfrm>
            <a:custGeom>
              <a:avLst/>
              <a:gdLst>
                <a:gd name="T0" fmla="*/ 18 w 19"/>
                <a:gd name="T1" fmla="*/ 11 h 13"/>
                <a:gd name="T2" fmla="*/ 11 w 19"/>
                <a:gd name="T3" fmla="*/ 8 h 13"/>
                <a:gd name="T4" fmla="*/ 10 w 19"/>
                <a:gd name="T5" fmla="*/ 2 h 13"/>
                <a:gd name="T6" fmla="*/ 2 w 19"/>
                <a:gd name="T7" fmla="*/ 2 h 13"/>
                <a:gd name="T8" fmla="*/ 1 w 19"/>
                <a:gd name="T9" fmla="*/ 9 h 13"/>
                <a:gd name="T10" fmla="*/ 9 w 19"/>
                <a:gd name="T11" fmla="*/ 11 h 13"/>
                <a:gd name="T12" fmla="*/ 18 w 19"/>
                <a:gd name="T13" fmla="*/ 13 h 13"/>
                <a:gd name="T14" fmla="*/ 18 w 19"/>
                <a:gd name="T15" fmla="*/ 1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" h="13">
                  <a:moveTo>
                    <a:pt x="18" y="11"/>
                  </a:moveTo>
                  <a:cubicBezTo>
                    <a:pt x="15" y="11"/>
                    <a:pt x="13" y="10"/>
                    <a:pt x="11" y="8"/>
                  </a:cubicBezTo>
                  <a:cubicBezTo>
                    <a:pt x="12" y="6"/>
                    <a:pt x="12" y="4"/>
                    <a:pt x="10" y="2"/>
                  </a:cubicBezTo>
                  <a:cubicBezTo>
                    <a:pt x="8" y="0"/>
                    <a:pt x="4" y="0"/>
                    <a:pt x="2" y="2"/>
                  </a:cubicBezTo>
                  <a:cubicBezTo>
                    <a:pt x="0" y="4"/>
                    <a:pt x="0" y="7"/>
                    <a:pt x="1" y="9"/>
                  </a:cubicBezTo>
                  <a:cubicBezTo>
                    <a:pt x="3" y="12"/>
                    <a:pt x="6" y="12"/>
                    <a:pt x="9" y="11"/>
                  </a:cubicBezTo>
                  <a:cubicBezTo>
                    <a:pt x="12" y="12"/>
                    <a:pt x="15" y="13"/>
                    <a:pt x="18" y="13"/>
                  </a:cubicBezTo>
                  <a:cubicBezTo>
                    <a:pt x="19" y="12"/>
                    <a:pt x="19" y="11"/>
                    <a:pt x="18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4" name="Freeform 1298">
              <a:extLst>
                <a:ext uri="{FF2B5EF4-FFF2-40B4-BE49-F238E27FC236}">
                  <a16:creationId xmlns:a16="http://schemas.microsoft.com/office/drawing/2014/main" id="{79B21906-92FE-74EC-C037-E03D0BC2590D}"/>
                </a:ext>
              </a:extLst>
            </p:cNvPr>
            <p:cNvSpPr/>
            <p:nvPr/>
          </p:nvSpPr>
          <p:spPr bwMode="auto">
            <a:xfrm>
              <a:off x="3754717" y="1788227"/>
              <a:ext cx="10943" cy="15807"/>
            </a:xfrm>
            <a:custGeom>
              <a:avLst/>
              <a:gdLst>
                <a:gd name="T0" fmla="*/ 4 w 16"/>
                <a:gd name="T1" fmla="*/ 4 h 23"/>
                <a:gd name="T2" fmla="*/ 2 w 16"/>
                <a:gd name="T3" fmla="*/ 4 h 23"/>
                <a:gd name="T4" fmla="*/ 0 w 16"/>
                <a:gd name="T5" fmla="*/ 20 h 23"/>
                <a:gd name="T6" fmla="*/ 5 w 16"/>
                <a:gd name="T7" fmla="*/ 20 h 23"/>
                <a:gd name="T8" fmla="*/ 5 w 16"/>
                <a:gd name="T9" fmla="*/ 9 h 23"/>
                <a:gd name="T10" fmla="*/ 16 w 16"/>
                <a:gd name="T11" fmla="*/ 2 h 23"/>
                <a:gd name="T12" fmla="*/ 14 w 16"/>
                <a:gd name="T13" fmla="*/ 1 h 23"/>
                <a:gd name="T14" fmla="*/ 10 w 16"/>
                <a:gd name="T15" fmla="*/ 6 h 23"/>
                <a:gd name="T16" fmla="*/ 5 w 16"/>
                <a:gd name="T17" fmla="*/ 7 h 23"/>
                <a:gd name="T18" fmla="*/ 4 w 16"/>
                <a:gd name="T19" fmla="*/ 4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" h="23">
                  <a:moveTo>
                    <a:pt x="4" y="4"/>
                  </a:moveTo>
                  <a:cubicBezTo>
                    <a:pt x="4" y="3"/>
                    <a:pt x="2" y="3"/>
                    <a:pt x="2" y="4"/>
                  </a:cubicBezTo>
                  <a:cubicBezTo>
                    <a:pt x="1" y="10"/>
                    <a:pt x="1" y="15"/>
                    <a:pt x="0" y="20"/>
                  </a:cubicBezTo>
                  <a:cubicBezTo>
                    <a:pt x="0" y="23"/>
                    <a:pt x="5" y="23"/>
                    <a:pt x="5" y="20"/>
                  </a:cubicBezTo>
                  <a:cubicBezTo>
                    <a:pt x="5" y="16"/>
                    <a:pt x="5" y="12"/>
                    <a:pt x="5" y="9"/>
                  </a:cubicBezTo>
                  <a:cubicBezTo>
                    <a:pt x="10" y="9"/>
                    <a:pt x="14" y="7"/>
                    <a:pt x="16" y="2"/>
                  </a:cubicBezTo>
                  <a:cubicBezTo>
                    <a:pt x="16" y="1"/>
                    <a:pt x="15" y="0"/>
                    <a:pt x="14" y="1"/>
                  </a:cubicBezTo>
                  <a:cubicBezTo>
                    <a:pt x="13" y="3"/>
                    <a:pt x="12" y="5"/>
                    <a:pt x="10" y="6"/>
                  </a:cubicBezTo>
                  <a:cubicBezTo>
                    <a:pt x="8" y="7"/>
                    <a:pt x="6" y="7"/>
                    <a:pt x="5" y="7"/>
                  </a:cubicBezTo>
                  <a:cubicBezTo>
                    <a:pt x="5" y="6"/>
                    <a:pt x="4" y="5"/>
                    <a:pt x="4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5" name="Freeform 1299">
              <a:extLst>
                <a:ext uri="{FF2B5EF4-FFF2-40B4-BE49-F238E27FC236}">
                  <a16:creationId xmlns:a16="http://schemas.microsoft.com/office/drawing/2014/main" id="{70C94169-7854-F5D4-6F7D-794F11808B7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541929" y="1604622"/>
              <a:ext cx="355051" cy="539872"/>
            </a:xfrm>
            <a:custGeom>
              <a:avLst/>
              <a:gdLst>
                <a:gd name="T0" fmla="*/ 317 w 522"/>
                <a:gd name="T1" fmla="*/ 575 h 793"/>
                <a:gd name="T2" fmla="*/ 462 w 522"/>
                <a:gd name="T3" fmla="*/ 398 h 793"/>
                <a:gd name="T4" fmla="*/ 433 w 522"/>
                <a:gd name="T5" fmla="*/ 160 h 793"/>
                <a:gd name="T6" fmla="*/ 257 w 522"/>
                <a:gd name="T7" fmla="*/ 80 h 793"/>
                <a:gd name="T8" fmla="*/ 77 w 522"/>
                <a:gd name="T9" fmla="*/ 75 h 793"/>
                <a:gd name="T10" fmla="*/ 0 w 522"/>
                <a:gd name="T11" fmla="*/ 304 h 793"/>
                <a:gd name="T12" fmla="*/ 160 w 522"/>
                <a:gd name="T13" fmla="*/ 483 h 793"/>
                <a:gd name="T14" fmla="*/ 290 w 522"/>
                <a:gd name="T15" fmla="*/ 583 h 793"/>
                <a:gd name="T16" fmla="*/ 312 w 522"/>
                <a:gd name="T17" fmla="*/ 770 h 793"/>
                <a:gd name="T18" fmla="*/ 332 w 522"/>
                <a:gd name="T19" fmla="*/ 628 h 793"/>
                <a:gd name="T20" fmla="*/ 273 w 522"/>
                <a:gd name="T21" fmla="*/ 343 h 793"/>
                <a:gd name="T22" fmla="*/ 229 w 522"/>
                <a:gd name="T23" fmla="*/ 319 h 793"/>
                <a:gd name="T24" fmla="*/ 208 w 522"/>
                <a:gd name="T25" fmla="*/ 283 h 793"/>
                <a:gd name="T26" fmla="*/ 279 w 522"/>
                <a:gd name="T27" fmla="*/ 190 h 793"/>
                <a:gd name="T28" fmla="*/ 337 w 522"/>
                <a:gd name="T29" fmla="*/ 249 h 793"/>
                <a:gd name="T30" fmla="*/ 444 w 522"/>
                <a:gd name="T31" fmla="*/ 437 h 793"/>
                <a:gd name="T32" fmla="*/ 301 w 522"/>
                <a:gd name="T33" fmla="*/ 381 h 793"/>
                <a:gd name="T34" fmla="*/ 342 w 522"/>
                <a:gd name="T35" fmla="*/ 317 h 793"/>
                <a:gd name="T36" fmla="*/ 433 w 522"/>
                <a:gd name="T37" fmla="*/ 213 h 793"/>
                <a:gd name="T38" fmla="*/ 488 w 522"/>
                <a:gd name="T39" fmla="*/ 259 h 793"/>
                <a:gd name="T40" fmla="*/ 352 w 522"/>
                <a:gd name="T41" fmla="*/ 272 h 793"/>
                <a:gd name="T42" fmla="*/ 372 w 522"/>
                <a:gd name="T43" fmla="*/ 266 h 793"/>
                <a:gd name="T44" fmla="*/ 393 w 522"/>
                <a:gd name="T45" fmla="*/ 231 h 793"/>
                <a:gd name="T46" fmla="*/ 350 w 522"/>
                <a:gd name="T47" fmla="*/ 215 h 793"/>
                <a:gd name="T48" fmla="*/ 373 w 522"/>
                <a:gd name="T49" fmla="*/ 198 h 793"/>
                <a:gd name="T50" fmla="*/ 379 w 522"/>
                <a:gd name="T51" fmla="*/ 191 h 793"/>
                <a:gd name="T52" fmla="*/ 401 w 522"/>
                <a:gd name="T53" fmla="*/ 187 h 793"/>
                <a:gd name="T54" fmla="*/ 398 w 522"/>
                <a:gd name="T55" fmla="*/ 63 h 793"/>
                <a:gd name="T56" fmla="*/ 324 w 522"/>
                <a:gd name="T57" fmla="*/ 190 h 793"/>
                <a:gd name="T58" fmla="*/ 314 w 522"/>
                <a:gd name="T59" fmla="*/ 183 h 793"/>
                <a:gd name="T60" fmla="*/ 301 w 522"/>
                <a:gd name="T61" fmla="*/ 143 h 793"/>
                <a:gd name="T62" fmla="*/ 262 w 522"/>
                <a:gd name="T63" fmla="*/ 122 h 793"/>
                <a:gd name="T64" fmla="*/ 262 w 522"/>
                <a:gd name="T65" fmla="*/ 92 h 793"/>
                <a:gd name="T66" fmla="*/ 229 w 522"/>
                <a:gd name="T67" fmla="*/ 176 h 793"/>
                <a:gd name="T68" fmla="*/ 227 w 522"/>
                <a:gd name="T69" fmla="*/ 192 h 793"/>
                <a:gd name="T70" fmla="*/ 158 w 522"/>
                <a:gd name="T71" fmla="*/ 123 h 793"/>
                <a:gd name="T72" fmla="*/ 154 w 522"/>
                <a:gd name="T73" fmla="*/ 181 h 793"/>
                <a:gd name="T74" fmla="*/ 198 w 522"/>
                <a:gd name="T75" fmla="*/ 225 h 793"/>
                <a:gd name="T76" fmla="*/ 195 w 522"/>
                <a:gd name="T77" fmla="*/ 239 h 793"/>
                <a:gd name="T78" fmla="*/ 57 w 522"/>
                <a:gd name="T79" fmla="*/ 240 h 793"/>
                <a:gd name="T80" fmla="*/ 109 w 522"/>
                <a:gd name="T81" fmla="*/ 266 h 793"/>
                <a:gd name="T82" fmla="*/ 76 w 522"/>
                <a:gd name="T83" fmla="*/ 308 h 793"/>
                <a:gd name="T84" fmla="*/ 187 w 522"/>
                <a:gd name="T85" fmla="*/ 290 h 793"/>
                <a:gd name="T86" fmla="*/ 130 w 522"/>
                <a:gd name="T87" fmla="*/ 327 h 793"/>
                <a:gd name="T88" fmla="*/ 191 w 522"/>
                <a:gd name="T89" fmla="*/ 312 h 793"/>
                <a:gd name="T90" fmla="*/ 229 w 522"/>
                <a:gd name="T91" fmla="*/ 504 h 793"/>
                <a:gd name="T92" fmla="*/ 193 w 522"/>
                <a:gd name="T93" fmla="*/ 366 h 793"/>
                <a:gd name="T94" fmla="*/ 218 w 522"/>
                <a:gd name="T95" fmla="*/ 349 h 793"/>
                <a:gd name="T96" fmla="*/ 228 w 522"/>
                <a:gd name="T97" fmla="*/ 394 h 793"/>
                <a:gd name="T98" fmla="*/ 259 w 522"/>
                <a:gd name="T99" fmla="*/ 436 h 793"/>
                <a:gd name="T100" fmla="*/ 427 w 522"/>
                <a:gd name="T101" fmla="*/ 595 h 793"/>
                <a:gd name="T102" fmla="*/ 323 w 522"/>
                <a:gd name="T103" fmla="*/ 600 h 793"/>
                <a:gd name="T104" fmla="*/ 410 w 522"/>
                <a:gd name="T105" fmla="*/ 584 h 793"/>
                <a:gd name="T106" fmla="*/ 394 w 522"/>
                <a:gd name="T107" fmla="*/ 557 h 793"/>
                <a:gd name="T108" fmla="*/ 401 w 522"/>
                <a:gd name="T109" fmla="*/ 546 h 793"/>
                <a:gd name="T110" fmla="*/ 355 w 522"/>
                <a:gd name="T111" fmla="*/ 559 h 7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522" h="793">
                  <a:moveTo>
                    <a:pt x="503" y="476"/>
                  </a:moveTo>
                  <a:cubicBezTo>
                    <a:pt x="485" y="477"/>
                    <a:pt x="468" y="483"/>
                    <a:pt x="451" y="489"/>
                  </a:cubicBezTo>
                  <a:cubicBezTo>
                    <a:pt x="429" y="497"/>
                    <a:pt x="408" y="507"/>
                    <a:pt x="387" y="519"/>
                  </a:cubicBezTo>
                  <a:cubicBezTo>
                    <a:pt x="368" y="530"/>
                    <a:pt x="349" y="544"/>
                    <a:pt x="332" y="559"/>
                  </a:cubicBezTo>
                  <a:cubicBezTo>
                    <a:pt x="327" y="564"/>
                    <a:pt x="321" y="569"/>
                    <a:pt x="317" y="575"/>
                  </a:cubicBezTo>
                  <a:cubicBezTo>
                    <a:pt x="317" y="568"/>
                    <a:pt x="316" y="562"/>
                    <a:pt x="316" y="555"/>
                  </a:cubicBezTo>
                  <a:cubicBezTo>
                    <a:pt x="315" y="514"/>
                    <a:pt x="319" y="472"/>
                    <a:pt x="311" y="432"/>
                  </a:cubicBezTo>
                  <a:cubicBezTo>
                    <a:pt x="317" y="441"/>
                    <a:pt x="324" y="449"/>
                    <a:pt x="333" y="457"/>
                  </a:cubicBezTo>
                  <a:cubicBezTo>
                    <a:pt x="361" y="483"/>
                    <a:pt x="401" y="494"/>
                    <a:pt x="435" y="473"/>
                  </a:cubicBezTo>
                  <a:cubicBezTo>
                    <a:pt x="463" y="457"/>
                    <a:pt x="471" y="427"/>
                    <a:pt x="462" y="398"/>
                  </a:cubicBezTo>
                  <a:cubicBezTo>
                    <a:pt x="453" y="368"/>
                    <a:pt x="432" y="343"/>
                    <a:pt x="408" y="325"/>
                  </a:cubicBezTo>
                  <a:cubicBezTo>
                    <a:pt x="412" y="325"/>
                    <a:pt x="416" y="324"/>
                    <a:pt x="420" y="324"/>
                  </a:cubicBezTo>
                  <a:cubicBezTo>
                    <a:pt x="453" y="319"/>
                    <a:pt x="484" y="301"/>
                    <a:pt x="503" y="273"/>
                  </a:cubicBezTo>
                  <a:cubicBezTo>
                    <a:pt x="520" y="248"/>
                    <a:pt x="522" y="214"/>
                    <a:pt x="503" y="191"/>
                  </a:cubicBezTo>
                  <a:cubicBezTo>
                    <a:pt x="486" y="170"/>
                    <a:pt x="458" y="162"/>
                    <a:pt x="433" y="160"/>
                  </a:cubicBezTo>
                  <a:cubicBezTo>
                    <a:pt x="421" y="160"/>
                    <a:pt x="409" y="161"/>
                    <a:pt x="397" y="163"/>
                  </a:cubicBezTo>
                  <a:cubicBezTo>
                    <a:pt x="402" y="154"/>
                    <a:pt x="406" y="145"/>
                    <a:pt x="409" y="136"/>
                  </a:cubicBezTo>
                  <a:cubicBezTo>
                    <a:pt x="422" y="102"/>
                    <a:pt x="422" y="63"/>
                    <a:pt x="399" y="34"/>
                  </a:cubicBezTo>
                  <a:cubicBezTo>
                    <a:pt x="379" y="10"/>
                    <a:pt x="346" y="0"/>
                    <a:pt x="317" y="13"/>
                  </a:cubicBezTo>
                  <a:cubicBezTo>
                    <a:pt x="289" y="25"/>
                    <a:pt x="269" y="53"/>
                    <a:pt x="257" y="80"/>
                  </a:cubicBezTo>
                  <a:cubicBezTo>
                    <a:pt x="243" y="110"/>
                    <a:pt x="233" y="148"/>
                    <a:pt x="245" y="180"/>
                  </a:cubicBezTo>
                  <a:cubicBezTo>
                    <a:pt x="244" y="181"/>
                    <a:pt x="242" y="182"/>
                    <a:pt x="241" y="183"/>
                  </a:cubicBezTo>
                  <a:cubicBezTo>
                    <a:pt x="243" y="156"/>
                    <a:pt x="232" y="127"/>
                    <a:pt x="220" y="104"/>
                  </a:cubicBezTo>
                  <a:cubicBezTo>
                    <a:pt x="206" y="77"/>
                    <a:pt x="184" y="50"/>
                    <a:pt x="155" y="39"/>
                  </a:cubicBezTo>
                  <a:cubicBezTo>
                    <a:pt x="123" y="28"/>
                    <a:pt x="93" y="49"/>
                    <a:pt x="77" y="75"/>
                  </a:cubicBezTo>
                  <a:cubicBezTo>
                    <a:pt x="58" y="105"/>
                    <a:pt x="68" y="143"/>
                    <a:pt x="86" y="171"/>
                  </a:cubicBezTo>
                  <a:cubicBezTo>
                    <a:pt x="97" y="188"/>
                    <a:pt x="112" y="204"/>
                    <a:pt x="130" y="216"/>
                  </a:cubicBezTo>
                  <a:cubicBezTo>
                    <a:pt x="126" y="216"/>
                    <a:pt x="123" y="215"/>
                    <a:pt x="120" y="215"/>
                  </a:cubicBezTo>
                  <a:cubicBezTo>
                    <a:pt x="92" y="212"/>
                    <a:pt x="62" y="215"/>
                    <a:pt x="38" y="229"/>
                  </a:cubicBezTo>
                  <a:cubicBezTo>
                    <a:pt x="11" y="244"/>
                    <a:pt x="0" y="274"/>
                    <a:pt x="0" y="304"/>
                  </a:cubicBezTo>
                  <a:cubicBezTo>
                    <a:pt x="0" y="334"/>
                    <a:pt x="11" y="369"/>
                    <a:pt x="40" y="384"/>
                  </a:cubicBezTo>
                  <a:cubicBezTo>
                    <a:pt x="70" y="398"/>
                    <a:pt x="106" y="386"/>
                    <a:pt x="134" y="373"/>
                  </a:cubicBezTo>
                  <a:cubicBezTo>
                    <a:pt x="148" y="366"/>
                    <a:pt x="161" y="358"/>
                    <a:pt x="174" y="349"/>
                  </a:cubicBezTo>
                  <a:cubicBezTo>
                    <a:pt x="167" y="362"/>
                    <a:pt x="162" y="376"/>
                    <a:pt x="159" y="390"/>
                  </a:cubicBezTo>
                  <a:cubicBezTo>
                    <a:pt x="151" y="420"/>
                    <a:pt x="148" y="454"/>
                    <a:pt x="160" y="483"/>
                  </a:cubicBezTo>
                  <a:cubicBezTo>
                    <a:pt x="170" y="509"/>
                    <a:pt x="196" y="532"/>
                    <a:pt x="225" y="527"/>
                  </a:cubicBezTo>
                  <a:cubicBezTo>
                    <a:pt x="252" y="523"/>
                    <a:pt x="270" y="494"/>
                    <a:pt x="281" y="470"/>
                  </a:cubicBezTo>
                  <a:cubicBezTo>
                    <a:pt x="285" y="462"/>
                    <a:pt x="288" y="454"/>
                    <a:pt x="291" y="446"/>
                  </a:cubicBezTo>
                  <a:cubicBezTo>
                    <a:pt x="290" y="457"/>
                    <a:pt x="290" y="469"/>
                    <a:pt x="290" y="481"/>
                  </a:cubicBezTo>
                  <a:cubicBezTo>
                    <a:pt x="289" y="515"/>
                    <a:pt x="289" y="549"/>
                    <a:pt x="290" y="583"/>
                  </a:cubicBezTo>
                  <a:cubicBezTo>
                    <a:pt x="291" y="616"/>
                    <a:pt x="291" y="650"/>
                    <a:pt x="292" y="684"/>
                  </a:cubicBezTo>
                  <a:cubicBezTo>
                    <a:pt x="292" y="701"/>
                    <a:pt x="293" y="717"/>
                    <a:pt x="293" y="734"/>
                  </a:cubicBezTo>
                  <a:cubicBezTo>
                    <a:pt x="294" y="751"/>
                    <a:pt x="293" y="769"/>
                    <a:pt x="296" y="786"/>
                  </a:cubicBezTo>
                  <a:cubicBezTo>
                    <a:pt x="297" y="793"/>
                    <a:pt x="309" y="793"/>
                    <a:pt x="310" y="786"/>
                  </a:cubicBezTo>
                  <a:cubicBezTo>
                    <a:pt x="311" y="781"/>
                    <a:pt x="312" y="775"/>
                    <a:pt x="312" y="770"/>
                  </a:cubicBezTo>
                  <a:cubicBezTo>
                    <a:pt x="315" y="772"/>
                    <a:pt x="319" y="771"/>
                    <a:pt x="320" y="767"/>
                  </a:cubicBezTo>
                  <a:cubicBezTo>
                    <a:pt x="325" y="750"/>
                    <a:pt x="323" y="733"/>
                    <a:pt x="323" y="715"/>
                  </a:cubicBezTo>
                  <a:cubicBezTo>
                    <a:pt x="323" y="697"/>
                    <a:pt x="322" y="679"/>
                    <a:pt x="321" y="661"/>
                  </a:cubicBezTo>
                  <a:cubicBezTo>
                    <a:pt x="321" y="649"/>
                    <a:pt x="320" y="636"/>
                    <a:pt x="319" y="623"/>
                  </a:cubicBezTo>
                  <a:cubicBezTo>
                    <a:pt x="324" y="625"/>
                    <a:pt x="328" y="627"/>
                    <a:pt x="332" y="628"/>
                  </a:cubicBezTo>
                  <a:cubicBezTo>
                    <a:pt x="343" y="632"/>
                    <a:pt x="355" y="633"/>
                    <a:pt x="366" y="633"/>
                  </a:cubicBezTo>
                  <a:cubicBezTo>
                    <a:pt x="389" y="632"/>
                    <a:pt x="411" y="623"/>
                    <a:pt x="429" y="610"/>
                  </a:cubicBezTo>
                  <a:cubicBezTo>
                    <a:pt x="470" y="581"/>
                    <a:pt x="497" y="533"/>
                    <a:pt x="510" y="485"/>
                  </a:cubicBezTo>
                  <a:cubicBezTo>
                    <a:pt x="511" y="481"/>
                    <a:pt x="508" y="476"/>
                    <a:pt x="503" y="476"/>
                  </a:cubicBezTo>
                  <a:close/>
                  <a:moveTo>
                    <a:pt x="273" y="343"/>
                  </a:moveTo>
                  <a:cubicBezTo>
                    <a:pt x="269" y="343"/>
                    <a:pt x="265" y="342"/>
                    <a:pt x="260" y="341"/>
                  </a:cubicBezTo>
                  <a:cubicBezTo>
                    <a:pt x="261" y="340"/>
                    <a:pt x="261" y="340"/>
                    <a:pt x="262" y="339"/>
                  </a:cubicBezTo>
                  <a:cubicBezTo>
                    <a:pt x="262" y="339"/>
                    <a:pt x="262" y="338"/>
                    <a:pt x="261" y="338"/>
                  </a:cubicBezTo>
                  <a:cubicBezTo>
                    <a:pt x="260" y="338"/>
                    <a:pt x="259" y="339"/>
                    <a:pt x="257" y="340"/>
                  </a:cubicBezTo>
                  <a:cubicBezTo>
                    <a:pt x="247" y="335"/>
                    <a:pt x="237" y="328"/>
                    <a:pt x="229" y="319"/>
                  </a:cubicBezTo>
                  <a:cubicBezTo>
                    <a:pt x="230" y="318"/>
                    <a:pt x="231" y="317"/>
                    <a:pt x="233" y="316"/>
                  </a:cubicBezTo>
                  <a:cubicBezTo>
                    <a:pt x="234" y="315"/>
                    <a:pt x="232" y="313"/>
                    <a:pt x="231" y="313"/>
                  </a:cubicBezTo>
                  <a:cubicBezTo>
                    <a:pt x="230" y="314"/>
                    <a:pt x="227" y="314"/>
                    <a:pt x="226" y="316"/>
                  </a:cubicBezTo>
                  <a:cubicBezTo>
                    <a:pt x="222" y="312"/>
                    <a:pt x="220" y="308"/>
                    <a:pt x="217" y="304"/>
                  </a:cubicBezTo>
                  <a:cubicBezTo>
                    <a:pt x="213" y="298"/>
                    <a:pt x="210" y="291"/>
                    <a:pt x="208" y="283"/>
                  </a:cubicBezTo>
                  <a:cubicBezTo>
                    <a:pt x="207" y="276"/>
                    <a:pt x="208" y="269"/>
                    <a:pt x="209" y="262"/>
                  </a:cubicBezTo>
                  <a:cubicBezTo>
                    <a:pt x="212" y="257"/>
                    <a:pt x="215" y="253"/>
                    <a:pt x="220" y="249"/>
                  </a:cubicBezTo>
                  <a:cubicBezTo>
                    <a:pt x="220" y="249"/>
                    <a:pt x="220" y="248"/>
                    <a:pt x="219" y="248"/>
                  </a:cubicBezTo>
                  <a:cubicBezTo>
                    <a:pt x="216" y="249"/>
                    <a:pt x="214" y="250"/>
                    <a:pt x="212" y="252"/>
                  </a:cubicBezTo>
                  <a:cubicBezTo>
                    <a:pt x="220" y="220"/>
                    <a:pt x="244" y="190"/>
                    <a:pt x="279" y="190"/>
                  </a:cubicBezTo>
                  <a:cubicBezTo>
                    <a:pt x="282" y="190"/>
                    <a:pt x="285" y="190"/>
                    <a:pt x="288" y="191"/>
                  </a:cubicBezTo>
                  <a:cubicBezTo>
                    <a:pt x="288" y="191"/>
                    <a:pt x="288" y="191"/>
                    <a:pt x="288" y="192"/>
                  </a:cubicBezTo>
                  <a:cubicBezTo>
                    <a:pt x="288" y="193"/>
                    <a:pt x="290" y="195"/>
                    <a:pt x="292" y="194"/>
                  </a:cubicBezTo>
                  <a:cubicBezTo>
                    <a:pt x="293" y="194"/>
                    <a:pt x="294" y="193"/>
                    <a:pt x="295" y="193"/>
                  </a:cubicBezTo>
                  <a:cubicBezTo>
                    <a:pt x="319" y="200"/>
                    <a:pt x="334" y="223"/>
                    <a:pt x="337" y="249"/>
                  </a:cubicBezTo>
                  <a:cubicBezTo>
                    <a:pt x="340" y="270"/>
                    <a:pt x="334" y="298"/>
                    <a:pt x="321" y="318"/>
                  </a:cubicBezTo>
                  <a:cubicBezTo>
                    <a:pt x="313" y="328"/>
                    <a:pt x="301" y="337"/>
                    <a:pt x="290" y="342"/>
                  </a:cubicBezTo>
                  <a:cubicBezTo>
                    <a:pt x="285" y="343"/>
                    <a:pt x="279" y="344"/>
                    <a:pt x="273" y="343"/>
                  </a:cubicBezTo>
                  <a:close/>
                  <a:moveTo>
                    <a:pt x="418" y="360"/>
                  </a:moveTo>
                  <a:cubicBezTo>
                    <a:pt x="436" y="380"/>
                    <a:pt x="454" y="410"/>
                    <a:pt x="444" y="437"/>
                  </a:cubicBezTo>
                  <a:cubicBezTo>
                    <a:pt x="439" y="451"/>
                    <a:pt x="424" y="461"/>
                    <a:pt x="410" y="464"/>
                  </a:cubicBezTo>
                  <a:cubicBezTo>
                    <a:pt x="392" y="470"/>
                    <a:pt x="374" y="464"/>
                    <a:pt x="358" y="454"/>
                  </a:cubicBezTo>
                  <a:cubicBezTo>
                    <a:pt x="341" y="443"/>
                    <a:pt x="328" y="427"/>
                    <a:pt x="317" y="410"/>
                  </a:cubicBezTo>
                  <a:cubicBezTo>
                    <a:pt x="312" y="403"/>
                    <a:pt x="307" y="394"/>
                    <a:pt x="303" y="386"/>
                  </a:cubicBezTo>
                  <a:cubicBezTo>
                    <a:pt x="302" y="384"/>
                    <a:pt x="302" y="383"/>
                    <a:pt x="301" y="381"/>
                  </a:cubicBezTo>
                  <a:cubicBezTo>
                    <a:pt x="301" y="374"/>
                    <a:pt x="299" y="367"/>
                    <a:pt x="296" y="360"/>
                  </a:cubicBezTo>
                  <a:cubicBezTo>
                    <a:pt x="301" y="358"/>
                    <a:pt x="305" y="356"/>
                    <a:pt x="310" y="353"/>
                  </a:cubicBezTo>
                  <a:cubicBezTo>
                    <a:pt x="317" y="348"/>
                    <a:pt x="322" y="340"/>
                    <a:pt x="326" y="332"/>
                  </a:cubicBezTo>
                  <a:cubicBezTo>
                    <a:pt x="331" y="327"/>
                    <a:pt x="335" y="321"/>
                    <a:pt x="338" y="315"/>
                  </a:cubicBezTo>
                  <a:cubicBezTo>
                    <a:pt x="339" y="316"/>
                    <a:pt x="341" y="317"/>
                    <a:pt x="342" y="317"/>
                  </a:cubicBezTo>
                  <a:cubicBezTo>
                    <a:pt x="356" y="321"/>
                    <a:pt x="369" y="323"/>
                    <a:pt x="381" y="330"/>
                  </a:cubicBezTo>
                  <a:cubicBezTo>
                    <a:pt x="395" y="338"/>
                    <a:pt x="407" y="348"/>
                    <a:pt x="418" y="360"/>
                  </a:cubicBezTo>
                  <a:close/>
                  <a:moveTo>
                    <a:pt x="433" y="180"/>
                  </a:moveTo>
                  <a:cubicBezTo>
                    <a:pt x="433" y="185"/>
                    <a:pt x="432" y="189"/>
                    <a:pt x="432" y="193"/>
                  </a:cubicBezTo>
                  <a:cubicBezTo>
                    <a:pt x="432" y="200"/>
                    <a:pt x="431" y="207"/>
                    <a:pt x="433" y="213"/>
                  </a:cubicBezTo>
                  <a:cubicBezTo>
                    <a:pt x="433" y="215"/>
                    <a:pt x="435" y="215"/>
                    <a:pt x="436" y="213"/>
                  </a:cubicBezTo>
                  <a:cubicBezTo>
                    <a:pt x="438" y="208"/>
                    <a:pt x="437" y="202"/>
                    <a:pt x="437" y="196"/>
                  </a:cubicBezTo>
                  <a:cubicBezTo>
                    <a:pt x="436" y="191"/>
                    <a:pt x="436" y="186"/>
                    <a:pt x="435" y="181"/>
                  </a:cubicBezTo>
                  <a:cubicBezTo>
                    <a:pt x="451" y="182"/>
                    <a:pt x="466" y="186"/>
                    <a:pt x="478" y="194"/>
                  </a:cubicBezTo>
                  <a:cubicBezTo>
                    <a:pt x="500" y="208"/>
                    <a:pt x="501" y="238"/>
                    <a:pt x="488" y="259"/>
                  </a:cubicBezTo>
                  <a:cubicBezTo>
                    <a:pt x="472" y="287"/>
                    <a:pt x="437" y="302"/>
                    <a:pt x="407" y="306"/>
                  </a:cubicBezTo>
                  <a:cubicBezTo>
                    <a:pt x="397" y="307"/>
                    <a:pt x="387" y="307"/>
                    <a:pt x="377" y="306"/>
                  </a:cubicBezTo>
                  <a:cubicBezTo>
                    <a:pt x="369" y="303"/>
                    <a:pt x="362" y="300"/>
                    <a:pt x="354" y="300"/>
                  </a:cubicBezTo>
                  <a:cubicBezTo>
                    <a:pt x="351" y="299"/>
                    <a:pt x="349" y="297"/>
                    <a:pt x="346" y="296"/>
                  </a:cubicBezTo>
                  <a:cubicBezTo>
                    <a:pt x="349" y="289"/>
                    <a:pt x="351" y="281"/>
                    <a:pt x="352" y="272"/>
                  </a:cubicBezTo>
                  <a:cubicBezTo>
                    <a:pt x="361" y="281"/>
                    <a:pt x="376" y="280"/>
                    <a:pt x="388" y="278"/>
                  </a:cubicBezTo>
                  <a:cubicBezTo>
                    <a:pt x="406" y="276"/>
                    <a:pt x="422" y="268"/>
                    <a:pt x="440" y="268"/>
                  </a:cubicBezTo>
                  <a:cubicBezTo>
                    <a:pt x="441" y="268"/>
                    <a:pt x="441" y="266"/>
                    <a:pt x="440" y="266"/>
                  </a:cubicBezTo>
                  <a:cubicBezTo>
                    <a:pt x="426" y="263"/>
                    <a:pt x="411" y="263"/>
                    <a:pt x="397" y="265"/>
                  </a:cubicBezTo>
                  <a:cubicBezTo>
                    <a:pt x="389" y="266"/>
                    <a:pt x="381" y="267"/>
                    <a:pt x="372" y="266"/>
                  </a:cubicBezTo>
                  <a:cubicBezTo>
                    <a:pt x="366" y="265"/>
                    <a:pt x="359" y="263"/>
                    <a:pt x="352" y="264"/>
                  </a:cubicBezTo>
                  <a:cubicBezTo>
                    <a:pt x="353" y="261"/>
                    <a:pt x="353" y="258"/>
                    <a:pt x="352" y="255"/>
                  </a:cubicBezTo>
                  <a:cubicBezTo>
                    <a:pt x="381" y="247"/>
                    <a:pt x="410" y="231"/>
                    <a:pt x="440" y="231"/>
                  </a:cubicBezTo>
                  <a:cubicBezTo>
                    <a:pt x="440" y="231"/>
                    <a:pt x="440" y="231"/>
                    <a:pt x="440" y="231"/>
                  </a:cubicBezTo>
                  <a:cubicBezTo>
                    <a:pt x="424" y="228"/>
                    <a:pt x="409" y="228"/>
                    <a:pt x="393" y="231"/>
                  </a:cubicBezTo>
                  <a:cubicBezTo>
                    <a:pt x="379" y="233"/>
                    <a:pt x="365" y="237"/>
                    <a:pt x="351" y="240"/>
                  </a:cubicBezTo>
                  <a:cubicBezTo>
                    <a:pt x="350" y="232"/>
                    <a:pt x="347" y="225"/>
                    <a:pt x="345" y="218"/>
                  </a:cubicBezTo>
                  <a:cubicBezTo>
                    <a:pt x="345" y="218"/>
                    <a:pt x="345" y="217"/>
                    <a:pt x="346" y="217"/>
                  </a:cubicBezTo>
                  <a:cubicBezTo>
                    <a:pt x="346" y="216"/>
                    <a:pt x="347" y="216"/>
                    <a:pt x="347" y="216"/>
                  </a:cubicBezTo>
                  <a:cubicBezTo>
                    <a:pt x="348" y="216"/>
                    <a:pt x="349" y="216"/>
                    <a:pt x="350" y="215"/>
                  </a:cubicBezTo>
                  <a:cubicBezTo>
                    <a:pt x="350" y="219"/>
                    <a:pt x="350" y="222"/>
                    <a:pt x="349" y="224"/>
                  </a:cubicBezTo>
                  <a:cubicBezTo>
                    <a:pt x="349" y="226"/>
                    <a:pt x="351" y="227"/>
                    <a:pt x="352" y="225"/>
                  </a:cubicBezTo>
                  <a:cubicBezTo>
                    <a:pt x="353" y="222"/>
                    <a:pt x="354" y="219"/>
                    <a:pt x="354" y="215"/>
                  </a:cubicBezTo>
                  <a:cubicBezTo>
                    <a:pt x="357" y="214"/>
                    <a:pt x="360" y="211"/>
                    <a:pt x="364" y="208"/>
                  </a:cubicBezTo>
                  <a:cubicBezTo>
                    <a:pt x="367" y="205"/>
                    <a:pt x="370" y="202"/>
                    <a:pt x="373" y="198"/>
                  </a:cubicBezTo>
                  <a:cubicBezTo>
                    <a:pt x="372" y="201"/>
                    <a:pt x="372" y="204"/>
                    <a:pt x="373" y="207"/>
                  </a:cubicBezTo>
                  <a:cubicBezTo>
                    <a:pt x="374" y="208"/>
                    <a:pt x="376" y="208"/>
                    <a:pt x="376" y="207"/>
                  </a:cubicBezTo>
                  <a:cubicBezTo>
                    <a:pt x="377" y="203"/>
                    <a:pt x="377" y="199"/>
                    <a:pt x="376" y="195"/>
                  </a:cubicBezTo>
                  <a:cubicBezTo>
                    <a:pt x="376" y="195"/>
                    <a:pt x="376" y="194"/>
                    <a:pt x="376" y="194"/>
                  </a:cubicBezTo>
                  <a:cubicBezTo>
                    <a:pt x="377" y="193"/>
                    <a:pt x="378" y="192"/>
                    <a:pt x="379" y="191"/>
                  </a:cubicBezTo>
                  <a:cubicBezTo>
                    <a:pt x="385" y="188"/>
                    <a:pt x="390" y="186"/>
                    <a:pt x="396" y="184"/>
                  </a:cubicBezTo>
                  <a:cubicBezTo>
                    <a:pt x="396" y="185"/>
                    <a:pt x="396" y="186"/>
                    <a:pt x="396" y="187"/>
                  </a:cubicBezTo>
                  <a:cubicBezTo>
                    <a:pt x="396" y="191"/>
                    <a:pt x="395" y="197"/>
                    <a:pt x="397" y="201"/>
                  </a:cubicBezTo>
                  <a:cubicBezTo>
                    <a:pt x="398" y="203"/>
                    <a:pt x="399" y="203"/>
                    <a:pt x="400" y="201"/>
                  </a:cubicBezTo>
                  <a:cubicBezTo>
                    <a:pt x="402" y="197"/>
                    <a:pt x="401" y="191"/>
                    <a:pt x="401" y="187"/>
                  </a:cubicBezTo>
                  <a:cubicBezTo>
                    <a:pt x="401" y="186"/>
                    <a:pt x="401" y="184"/>
                    <a:pt x="401" y="183"/>
                  </a:cubicBezTo>
                  <a:cubicBezTo>
                    <a:pt x="411" y="181"/>
                    <a:pt x="422" y="180"/>
                    <a:pt x="433" y="180"/>
                  </a:cubicBezTo>
                  <a:close/>
                  <a:moveTo>
                    <a:pt x="262" y="92"/>
                  </a:moveTo>
                  <a:cubicBezTo>
                    <a:pt x="274" y="64"/>
                    <a:pt x="294" y="34"/>
                    <a:pt x="323" y="22"/>
                  </a:cubicBezTo>
                  <a:cubicBezTo>
                    <a:pt x="355" y="10"/>
                    <a:pt x="388" y="32"/>
                    <a:pt x="398" y="63"/>
                  </a:cubicBezTo>
                  <a:cubicBezTo>
                    <a:pt x="410" y="98"/>
                    <a:pt x="392" y="139"/>
                    <a:pt x="373" y="168"/>
                  </a:cubicBezTo>
                  <a:cubicBezTo>
                    <a:pt x="373" y="169"/>
                    <a:pt x="372" y="170"/>
                    <a:pt x="372" y="171"/>
                  </a:cubicBezTo>
                  <a:cubicBezTo>
                    <a:pt x="371" y="171"/>
                    <a:pt x="371" y="171"/>
                    <a:pt x="371" y="171"/>
                  </a:cubicBezTo>
                  <a:cubicBezTo>
                    <a:pt x="356" y="177"/>
                    <a:pt x="341" y="186"/>
                    <a:pt x="334" y="201"/>
                  </a:cubicBezTo>
                  <a:cubicBezTo>
                    <a:pt x="331" y="197"/>
                    <a:pt x="328" y="193"/>
                    <a:pt x="324" y="190"/>
                  </a:cubicBezTo>
                  <a:cubicBezTo>
                    <a:pt x="329" y="181"/>
                    <a:pt x="332" y="170"/>
                    <a:pt x="337" y="161"/>
                  </a:cubicBezTo>
                  <a:cubicBezTo>
                    <a:pt x="343" y="148"/>
                    <a:pt x="350" y="135"/>
                    <a:pt x="358" y="123"/>
                  </a:cubicBezTo>
                  <a:cubicBezTo>
                    <a:pt x="358" y="122"/>
                    <a:pt x="357" y="121"/>
                    <a:pt x="356" y="122"/>
                  </a:cubicBezTo>
                  <a:cubicBezTo>
                    <a:pt x="346" y="131"/>
                    <a:pt x="338" y="142"/>
                    <a:pt x="331" y="154"/>
                  </a:cubicBezTo>
                  <a:cubicBezTo>
                    <a:pt x="325" y="163"/>
                    <a:pt x="319" y="173"/>
                    <a:pt x="314" y="183"/>
                  </a:cubicBezTo>
                  <a:cubicBezTo>
                    <a:pt x="310" y="181"/>
                    <a:pt x="307" y="179"/>
                    <a:pt x="303" y="178"/>
                  </a:cubicBezTo>
                  <a:cubicBezTo>
                    <a:pt x="305" y="170"/>
                    <a:pt x="306" y="161"/>
                    <a:pt x="307" y="156"/>
                  </a:cubicBezTo>
                  <a:cubicBezTo>
                    <a:pt x="310" y="139"/>
                    <a:pt x="312" y="116"/>
                    <a:pt x="327" y="105"/>
                  </a:cubicBezTo>
                  <a:cubicBezTo>
                    <a:pt x="328" y="105"/>
                    <a:pt x="327" y="104"/>
                    <a:pt x="327" y="104"/>
                  </a:cubicBezTo>
                  <a:cubicBezTo>
                    <a:pt x="311" y="111"/>
                    <a:pt x="305" y="127"/>
                    <a:pt x="301" y="143"/>
                  </a:cubicBezTo>
                  <a:cubicBezTo>
                    <a:pt x="299" y="152"/>
                    <a:pt x="297" y="161"/>
                    <a:pt x="295" y="170"/>
                  </a:cubicBezTo>
                  <a:cubicBezTo>
                    <a:pt x="294" y="172"/>
                    <a:pt x="294" y="173"/>
                    <a:pt x="293" y="175"/>
                  </a:cubicBezTo>
                  <a:cubicBezTo>
                    <a:pt x="284" y="173"/>
                    <a:pt x="274" y="173"/>
                    <a:pt x="264" y="174"/>
                  </a:cubicBezTo>
                  <a:cubicBezTo>
                    <a:pt x="267" y="166"/>
                    <a:pt x="266" y="156"/>
                    <a:pt x="267" y="147"/>
                  </a:cubicBezTo>
                  <a:cubicBezTo>
                    <a:pt x="267" y="139"/>
                    <a:pt x="266" y="130"/>
                    <a:pt x="262" y="122"/>
                  </a:cubicBezTo>
                  <a:cubicBezTo>
                    <a:pt x="262" y="121"/>
                    <a:pt x="260" y="122"/>
                    <a:pt x="260" y="123"/>
                  </a:cubicBezTo>
                  <a:cubicBezTo>
                    <a:pt x="265" y="140"/>
                    <a:pt x="253" y="159"/>
                    <a:pt x="259" y="175"/>
                  </a:cubicBezTo>
                  <a:cubicBezTo>
                    <a:pt x="258" y="176"/>
                    <a:pt x="257" y="176"/>
                    <a:pt x="256" y="176"/>
                  </a:cubicBezTo>
                  <a:cubicBezTo>
                    <a:pt x="254" y="177"/>
                    <a:pt x="253" y="177"/>
                    <a:pt x="251" y="178"/>
                  </a:cubicBezTo>
                  <a:cubicBezTo>
                    <a:pt x="242" y="150"/>
                    <a:pt x="251" y="118"/>
                    <a:pt x="262" y="92"/>
                  </a:cubicBezTo>
                  <a:close/>
                  <a:moveTo>
                    <a:pt x="85" y="128"/>
                  </a:moveTo>
                  <a:cubicBezTo>
                    <a:pt x="77" y="96"/>
                    <a:pt x="97" y="59"/>
                    <a:pt x="130" y="52"/>
                  </a:cubicBezTo>
                  <a:cubicBezTo>
                    <a:pt x="160" y="45"/>
                    <a:pt x="187" y="76"/>
                    <a:pt x="202" y="97"/>
                  </a:cubicBezTo>
                  <a:cubicBezTo>
                    <a:pt x="219" y="122"/>
                    <a:pt x="233" y="153"/>
                    <a:pt x="235" y="184"/>
                  </a:cubicBezTo>
                  <a:cubicBezTo>
                    <a:pt x="233" y="181"/>
                    <a:pt x="231" y="179"/>
                    <a:pt x="229" y="176"/>
                  </a:cubicBezTo>
                  <a:cubicBezTo>
                    <a:pt x="225" y="172"/>
                    <a:pt x="222" y="167"/>
                    <a:pt x="220" y="162"/>
                  </a:cubicBezTo>
                  <a:cubicBezTo>
                    <a:pt x="214" y="152"/>
                    <a:pt x="211" y="139"/>
                    <a:pt x="208" y="128"/>
                  </a:cubicBezTo>
                  <a:cubicBezTo>
                    <a:pt x="208" y="128"/>
                    <a:pt x="207" y="128"/>
                    <a:pt x="207" y="128"/>
                  </a:cubicBezTo>
                  <a:cubicBezTo>
                    <a:pt x="204" y="142"/>
                    <a:pt x="205" y="153"/>
                    <a:pt x="210" y="166"/>
                  </a:cubicBezTo>
                  <a:cubicBezTo>
                    <a:pt x="213" y="175"/>
                    <a:pt x="218" y="187"/>
                    <a:pt x="227" y="192"/>
                  </a:cubicBezTo>
                  <a:cubicBezTo>
                    <a:pt x="226" y="193"/>
                    <a:pt x="225" y="194"/>
                    <a:pt x="224" y="195"/>
                  </a:cubicBezTo>
                  <a:cubicBezTo>
                    <a:pt x="221" y="189"/>
                    <a:pt x="215" y="185"/>
                    <a:pt x="211" y="180"/>
                  </a:cubicBezTo>
                  <a:cubicBezTo>
                    <a:pt x="204" y="174"/>
                    <a:pt x="198" y="167"/>
                    <a:pt x="192" y="161"/>
                  </a:cubicBezTo>
                  <a:cubicBezTo>
                    <a:pt x="181" y="149"/>
                    <a:pt x="169" y="136"/>
                    <a:pt x="161" y="122"/>
                  </a:cubicBezTo>
                  <a:cubicBezTo>
                    <a:pt x="160" y="120"/>
                    <a:pt x="158" y="121"/>
                    <a:pt x="158" y="123"/>
                  </a:cubicBezTo>
                  <a:cubicBezTo>
                    <a:pt x="164" y="138"/>
                    <a:pt x="171" y="152"/>
                    <a:pt x="180" y="166"/>
                  </a:cubicBezTo>
                  <a:cubicBezTo>
                    <a:pt x="184" y="173"/>
                    <a:pt x="190" y="180"/>
                    <a:pt x="195" y="186"/>
                  </a:cubicBezTo>
                  <a:cubicBezTo>
                    <a:pt x="198" y="190"/>
                    <a:pt x="202" y="195"/>
                    <a:pt x="205" y="198"/>
                  </a:cubicBezTo>
                  <a:cubicBezTo>
                    <a:pt x="199" y="197"/>
                    <a:pt x="192" y="197"/>
                    <a:pt x="187" y="195"/>
                  </a:cubicBezTo>
                  <a:cubicBezTo>
                    <a:pt x="176" y="191"/>
                    <a:pt x="165" y="186"/>
                    <a:pt x="154" y="181"/>
                  </a:cubicBezTo>
                  <a:cubicBezTo>
                    <a:pt x="153" y="181"/>
                    <a:pt x="152" y="182"/>
                    <a:pt x="153" y="184"/>
                  </a:cubicBezTo>
                  <a:cubicBezTo>
                    <a:pt x="162" y="192"/>
                    <a:pt x="171" y="200"/>
                    <a:pt x="182" y="206"/>
                  </a:cubicBezTo>
                  <a:cubicBezTo>
                    <a:pt x="189" y="210"/>
                    <a:pt x="200" y="214"/>
                    <a:pt x="208" y="213"/>
                  </a:cubicBezTo>
                  <a:cubicBezTo>
                    <a:pt x="205" y="218"/>
                    <a:pt x="202" y="222"/>
                    <a:pt x="200" y="227"/>
                  </a:cubicBezTo>
                  <a:cubicBezTo>
                    <a:pt x="199" y="226"/>
                    <a:pt x="199" y="225"/>
                    <a:pt x="198" y="225"/>
                  </a:cubicBezTo>
                  <a:cubicBezTo>
                    <a:pt x="192" y="220"/>
                    <a:pt x="183" y="220"/>
                    <a:pt x="176" y="218"/>
                  </a:cubicBezTo>
                  <a:cubicBezTo>
                    <a:pt x="168" y="216"/>
                    <a:pt x="160" y="213"/>
                    <a:pt x="152" y="208"/>
                  </a:cubicBezTo>
                  <a:cubicBezTo>
                    <a:pt x="122" y="192"/>
                    <a:pt x="94" y="162"/>
                    <a:pt x="85" y="128"/>
                  </a:cubicBezTo>
                  <a:close/>
                  <a:moveTo>
                    <a:pt x="195" y="239"/>
                  </a:moveTo>
                  <a:cubicBezTo>
                    <a:pt x="195" y="239"/>
                    <a:pt x="195" y="239"/>
                    <a:pt x="195" y="239"/>
                  </a:cubicBezTo>
                  <a:cubicBezTo>
                    <a:pt x="194" y="239"/>
                    <a:pt x="194" y="239"/>
                    <a:pt x="194" y="239"/>
                  </a:cubicBezTo>
                  <a:cubicBezTo>
                    <a:pt x="194" y="239"/>
                    <a:pt x="195" y="239"/>
                    <a:pt x="195" y="239"/>
                  </a:cubicBezTo>
                  <a:close/>
                  <a:moveTo>
                    <a:pt x="60" y="370"/>
                  </a:moveTo>
                  <a:cubicBezTo>
                    <a:pt x="30" y="365"/>
                    <a:pt x="21" y="333"/>
                    <a:pt x="20" y="306"/>
                  </a:cubicBezTo>
                  <a:cubicBezTo>
                    <a:pt x="18" y="277"/>
                    <a:pt x="31" y="253"/>
                    <a:pt x="57" y="240"/>
                  </a:cubicBezTo>
                  <a:cubicBezTo>
                    <a:pt x="99" y="220"/>
                    <a:pt x="150" y="233"/>
                    <a:pt x="192" y="244"/>
                  </a:cubicBezTo>
                  <a:cubicBezTo>
                    <a:pt x="192" y="247"/>
                    <a:pt x="191" y="249"/>
                    <a:pt x="190" y="252"/>
                  </a:cubicBezTo>
                  <a:cubicBezTo>
                    <a:pt x="189" y="255"/>
                    <a:pt x="189" y="258"/>
                    <a:pt x="188" y="261"/>
                  </a:cubicBezTo>
                  <a:cubicBezTo>
                    <a:pt x="176" y="256"/>
                    <a:pt x="160" y="259"/>
                    <a:pt x="148" y="260"/>
                  </a:cubicBezTo>
                  <a:cubicBezTo>
                    <a:pt x="136" y="261"/>
                    <a:pt x="121" y="261"/>
                    <a:pt x="109" y="266"/>
                  </a:cubicBezTo>
                  <a:cubicBezTo>
                    <a:pt x="108" y="266"/>
                    <a:pt x="108" y="267"/>
                    <a:pt x="109" y="268"/>
                  </a:cubicBezTo>
                  <a:cubicBezTo>
                    <a:pt x="121" y="273"/>
                    <a:pt x="136" y="273"/>
                    <a:pt x="148" y="274"/>
                  </a:cubicBezTo>
                  <a:cubicBezTo>
                    <a:pt x="153" y="274"/>
                    <a:pt x="159" y="275"/>
                    <a:pt x="165" y="275"/>
                  </a:cubicBezTo>
                  <a:cubicBezTo>
                    <a:pt x="158" y="279"/>
                    <a:pt x="151" y="282"/>
                    <a:pt x="144" y="285"/>
                  </a:cubicBezTo>
                  <a:cubicBezTo>
                    <a:pt x="122" y="295"/>
                    <a:pt x="99" y="301"/>
                    <a:pt x="76" y="308"/>
                  </a:cubicBezTo>
                  <a:cubicBezTo>
                    <a:pt x="75" y="308"/>
                    <a:pt x="75" y="309"/>
                    <a:pt x="76" y="310"/>
                  </a:cubicBezTo>
                  <a:cubicBezTo>
                    <a:pt x="97" y="319"/>
                    <a:pt x="121" y="310"/>
                    <a:pt x="142" y="302"/>
                  </a:cubicBezTo>
                  <a:cubicBezTo>
                    <a:pt x="154" y="298"/>
                    <a:pt x="165" y="293"/>
                    <a:pt x="177" y="287"/>
                  </a:cubicBezTo>
                  <a:cubicBezTo>
                    <a:pt x="180" y="286"/>
                    <a:pt x="183" y="285"/>
                    <a:pt x="186" y="284"/>
                  </a:cubicBezTo>
                  <a:cubicBezTo>
                    <a:pt x="187" y="286"/>
                    <a:pt x="187" y="288"/>
                    <a:pt x="187" y="290"/>
                  </a:cubicBezTo>
                  <a:cubicBezTo>
                    <a:pt x="185" y="292"/>
                    <a:pt x="183" y="293"/>
                    <a:pt x="180" y="295"/>
                  </a:cubicBezTo>
                  <a:cubicBezTo>
                    <a:pt x="174" y="299"/>
                    <a:pt x="167" y="302"/>
                    <a:pt x="160" y="305"/>
                  </a:cubicBezTo>
                  <a:cubicBezTo>
                    <a:pt x="154" y="308"/>
                    <a:pt x="148" y="311"/>
                    <a:pt x="142" y="314"/>
                  </a:cubicBezTo>
                  <a:cubicBezTo>
                    <a:pt x="137" y="317"/>
                    <a:pt x="133" y="322"/>
                    <a:pt x="130" y="327"/>
                  </a:cubicBezTo>
                  <a:cubicBezTo>
                    <a:pt x="129" y="327"/>
                    <a:pt x="130" y="328"/>
                    <a:pt x="130" y="327"/>
                  </a:cubicBezTo>
                  <a:cubicBezTo>
                    <a:pt x="136" y="324"/>
                    <a:pt x="142" y="324"/>
                    <a:pt x="148" y="322"/>
                  </a:cubicBezTo>
                  <a:cubicBezTo>
                    <a:pt x="155" y="319"/>
                    <a:pt x="162" y="316"/>
                    <a:pt x="169" y="313"/>
                  </a:cubicBezTo>
                  <a:cubicBezTo>
                    <a:pt x="175" y="311"/>
                    <a:pt x="183" y="308"/>
                    <a:pt x="190" y="304"/>
                  </a:cubicBezTo>
                  <a:cubicBezTo>
                    <a:pt x="190" y="306"/>
                    <a:pt x="191" y="309"/>
                    <a:pt x="192" y="311"/>
                  </a:cubicBezTo>
                  <a:cubicBezTo>
                    <a:pt x="192" y="311"/>
                    <a:pt x="191" y="312"/>
                    <a:pt x="191" y="312"/>
                  </a:cubicBezTo>
                  <a:cubicBezTo>
                    <a:pt x="185" y="316"/>
                    <a:pt x="180" y="320"/>
                    <a:pt x="174" y="325"/>
                  </a:cubicBezTo>
                  <a:cubicBezTo>
                    <a:pt x="163" y="334"/>
                    <a:pt x="150" y="342"/>
                    <a:pt x="137" y="349"/>
                  </a:cubicBezTo>
                  <a:cubicBezTo>
                    <a:pt x="115" y="361"/>
                    <a:pt x="87" y="374"/>
                    <a:pt x="60" y="370"/>
                  </a:cubicBezTo>
                  <a:close/>
                  <a:moveTo>
                    <a:pt x="274" y="434"/>
                  </a:moveTo>
                  <a:cubicBezTo>
                    <a:pt x="266" y="459"/>
                    <a:pt x="253" y="491"/>
                    <a:pt x="229" y="504"/>
                  </a:cubicBezTo>
                  <a:cubicBezTo>
                    <a:pt x="208" y="516"/>
                    <a:pt x="184" y="493"/>
                    <a:pt x="177" y="473"/>
                  </a:cubicBezTo>
                  <a:cubicBezTo>
                    <a:pt x="167" y="445"/>
                    <a:pt x="171" y="410"/>
                    <a:pt x="178" y="381"/>
                  </a:cubicBezTo>
                  <a:cubicBezTo>
                    <a:pt x="183" y="364"/>
                    <a:pt x="189" y="344"/>
                    <a:pt x="201" y="329"/>
                  </a:cubicBezTo>
                  <a:cubicBezTo>
                    <a:pt x="203" y="332"/>
                    <a:pt x="205" y="335"/>
                    <a:pt x="207" y="338"/>
                  </a:cubicBezTo>
                  <a:cubicBezTo>
                    <a:pt x="201" y="347"/>
                    <a:pt x="197" y="358"/>
                    <a:pt x="193" y="366"/>
                  </a:cubicBezTo>
                  <a:cubicBezTo>
                    <a:pt x="186" y="380"/>
                    <a:pt x="180" y="395"/>
                    <a:pt x="180" y="411"/>
                  </a:cubicBezTo>
                  <a:cubicBezTo>
                    <a:pt x="180" y="415"/>
                    <a:pt x="186" y="416"/>
                    <a:pt x="187" y="412"/>
                  </a:cubicBezTo>
                  <a:cubicBezTo>
                    <a:pt x="191" y="396"/>
                    <a:pt x="197" y="381"/>
                    <a:pt x="205" y="367"/>
                  </a:cubicBezTo>
                  <a:cubicBezTo>
                    <a:pt x="209" y="361"/>
                    <a:pt x="213" y="354"/>
                    <a:pt x="217" y="347"/>
                  </a:cubicBezTo>
                  <a:cubicBezTo>
                    <a:pt x="217" y="348"/>
                    <a:pt x="218" y="348"/>
                    <a:pt x="218" y="349"/>
                  </a:cubicBezTo>
                  <a:cubicBezTo>
                    <a:pt x="221" y="351"/>
                    <a:pt x="225" y="354"/>
                    <a:pt x="229" y="356"/>
                  </a:cubicBezTo>
                  <a:cubicBezTo>
                    <a:pt x="223" y="365"/>
                    <a:pt x="220" y="375"/>
                    <a:pt x="218" y="385"/>
                  </a:cubicBezTo>
                  <a:cubicBezTo>
                    <a:pt x="213" y="403"/>
                    <a:pt x="210" y="422"/>
                    <a:pt x="210" y="441"/>
                  </a:cubicBezTo>
                  <a:cubicBezTo>
                    <a:pt x="210" y="445"/>
                    <a:pt x="215" y="445"/>
                    <a:pt x="217" y="442"/>
                  </a:cubicBezTo>
                  <a:cubicBezTo>
                    <a:pt x="223" y="427"/>
                    <a:pt x="224" y="410"/>
                    <a:pt x="228" y="394"/>
                  </a:cubicBezTo>
                  <a:cubicBezTo>
                    <a:pt x="231" y="382"/>
                    <a:pt x="235" y="372"/>
                    <a:pt x="240" y="361"/>
                  </a:cubicBezTo>
                  <a:cubicBezTo>
                    <a:pt x="248" y="364"/>
                    <a:pt x="257" y="366"/>
                    <a:pt x="266" y="366"/>
                  </a:cubicBezTo>
                  <a:cubicBezTo>
                    <a:pt x="265" y="368"/>
                    <a:pt x="264" y="369"/>
                    <a:pt x="264" y="371"/>
                  </a:cubicBezTo>
                  <a:cubicBezTo>
                    <a:pt x="261" y="378"/>
                    <a:pt x="260" y="386"/>
                    <a:pt x="259" y="394"/>
                  </a:cubicBezTo>
                  <a:cubicBezTo>
                    <a:pt x="257" y="408"/>
                    <a:pt x="256" y="422"/>
                    <a:pt x="259" y="436"/>
                  </a:cubicBezTo>
                  <a:cubicBezTo>
                    <a:pt x="259" y="439"/>
                    <a:pt x="264" y="438"/>
                    <a:pt x="264" y="435"/>
                  </a:cubicBezTo>
                  <a:cubicBezTo>
                    <a:pt x="263" y="411"/>
                    <a:pt x="268" y="389"/>
                    <a:pt x="273" y="366"/>
                  </a:cubicBezTo>
                  <a:cubicBezTo>
                    <a:pt x="275" y="366"/>
                    <a:pt x="278" y="366"/>
                    <a:pt x="280" y="365"/>
                  </a:cubicBezTo>
                  <a:cubicBezTo>
                    <a:pt x="287" y="386"/>
                    <a:pt x="280" y="414"/>
                    <a:pt x="274" y="434"/>
                  </a:cubicBezTo>
                  <a:close/>
                  <a:moveTo>
                    <a:pt x="427" y="595"/>
                  </a:moveTo>
                  <a:cubicBezTo>
                    <a:pt x="411" y="607"/>
                    <a:pt x="391" y="616"/>
                    <a:pt x="371" y="618"/>
                  </a:cubicBezTo>
                  <a:cubicBezTo>
                    <a:pt x="360" y="619"/>
                    <a:pt x="349" y="618"/>
                    <a:pt x="339" y="615"/>
                  </a:cubicBezTo>
                  <a:cubicBezTo>
                    <a:pt x="332" y="613"/>
                    <a:pt x="325" y="608"/>
                    <a:pt x="318" y="607"/>
                  </a:cubicBezTo>
                  <a:cubicBezTo>
                    <a:pt x="318" y="606"/>
                    <a:pt x="318" y="605"/>
                    <a:pt x="318" y="604"/>
                  </a:cubicBezTo>
                  <a:cubicBezTo>
                    <a:pt x="320" y="603"/>
                    <a:pt x="321" y="601"/>
                    <a:pt x="323" y="600"/>
                  </a:cubicBezTo>
                  <a:cubicBezTo>
                    <a:pt x="326" y="596"/>
                    <a:pt x="330" y="593"/>
                    <a:pt x="333" y="591"/>
                  </a:cubicBezTo>
                  <a:cubicBezTo>
                    <a:pt x="339" y="592"/>
                    <a:pt x="345" y="592"/>
                    <a:pt x="350" y="592"/>
                  </a:cubicBezTo>
                  <a:cubicBezTo>
                    <a:pt x="358" y="593"/>
                    <a:pt x="366" y="593"/>
                    <a:pt x="374" y="594"/>
                  </a:cubicBezTo>
                  <a:cubicBezTo>
                    <a:pt x="387" y="594"/>
                    <a:pt x="400" y="594"/>
                    <a:pt x="411" y="586"/>
                  </a:cubicBezTo>
                  <a:cubicBezTo>
                    <a:pt x="412" y="586"/>
                    <a:pt x="411" y="584"/>
                    <a:pt x="410" y="584"/>
                  </a:cubicBezTo>
                  <a:cubicBezTo>
                    <a:pt x="397" y="588"/>
                    <a:pt x="382" y="585"/>
                    <a:pt x="369" y="583"/>
                  </a:cubicBezTo>
                  <a:cubicBezTo>
                    <a:pt x="363" y="582"/>
                    <a:pt x="355" y="580"/>
                    <a:pt x="348" y="579"/>
                  </a:cubicBezTo>
                  <a:cubicBezTo>
                    <a:pt x="358" y="572"/>
                    <a:pt x="368" y="565"/>
                    <a:pt x="378" y="559"/>
                  </a:cubicBezTo>
                  <a:cubicBezTo>
                    <a:pt x="379" y="559"/>
                    <a:pt x="380" y="559"/>
                    <a:pt x="381" y="559"/>
                  </a:cubicBezTo>
                  <a:cubicBezTo>
                    <a:pt x="385" y="559"/>
                    <a:pt x="389" y="558"/>
                    <a:pt x="394" y="557"/>
                  </a:cubicBezTo>
                  <a:cubicBezTo>
                    <a:pt x="400" y="555"/>
                    <a:pt x="407" y="555"/>
                    <a:pt x="413" y="556"/>
                  </a:cubicBezTo>
                  <a:cubicBezTo>
                    <a:pt x="424" y="556"/>
                    <a:pt x="435" y="557"/>
                    <a:pt x="446" y="557"/>
                  </a:cubicBezTo>
                  <a:cubicBezTo>
                    <a:pt x="449" y="557"/>
                    <a:pt x="449" y="554"/>
                    <a:pt x="447" y="553"/>
                  </a:cubicBezTo>
                  <a:cubicBezTo>
                    <a:pt x="435" y="550"/>
                    <a:pt x="423" y="547"/>
                    <a:pt x="410" y="546"/>
                  </a:cubicBezTo>
                  <a:cubicBezTo>
                    <a:pt x="407" y="546"/>
                    <a:pt x="404" y="545"/>
                    <a:pt x="401" y="546"/>
                  </a:cubicBezTo>
                  <a:cubicBezTo>
                    <a:pt x="423" y="533"/>
                    <a:pt x="446" y="523"/>
                    <a:pt x="470" y="513"/>
                  </a:cubicBezTo>
                  <a:cubicBezTo>
                    <a:pt x="471" y="513"/>
                    <a:pt x="470" y="513"/>
                    <a:pt x="470" y="513"/>
                  </a:cubicBezTo>
                  <a:cubicBezTo>
                    <a:pt x="456" y="511"/>
                    <a:pt x="442" y="517"/>
                    <a:pt x="428" y="522"/>
                  </a:cubicBezTo>
                  <a:cubicBezTo>
                    <a:pt x="411" y="528"/>
                    <a:pt x="395" y="536"/>
                    <a:pt x="379" y="545"/>
                  </a:cubicBezTo>
                  <a:cubicBezTo>
                    <a:pt x="371" y="549"/>
                    <a:pt x="363" y="554"/>
                    <a:pt x="355" y="559"/>
                  </a:cubicBezTo>
                  <a:cubicBezTo>
                    <a:pt x="369" y="549"/>
                    <a:pt x="383" y="540"/>
                    <a:pt x="396" y="533"/>
                  </a:cubicBezTo>
                  <a:cubicBezTo>
                    <a:pt x="415" y="522"/>
                    <a:pt x="434" y="512"/>
                    <a:pt x="455" y="504"/>
                  </a:cubicBezTo>
                  <a:cubicBezTo>
                    <a:pt x="467" y="499"/>
                    <a:pt x="480" y="494"/>
                    <a:pt x="493" y="492"/>
                  </a:cubicBezTo>
                  <a:cubicBezTo>
                    <a:pt x="481" y="531"/>
                    <a:pt x="459" y="568"/>
                    <a:pt x="427" y="59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58" name="TextBox 6">
            <a:extLst>
              <a:ext uri="{FF2B5EF4-FFF2-40B4-BE49-F238E27FC236}">
                <a16:creationId xmlns:a16="http://schemas.microsoft.com/office/drawing/2014/main" id="{A0142983-C976-2561-AFBD-4D9C943E208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89328" y="3915476"/>
            <a:ext cx="5677530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974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974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974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974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>
              <a:buNone/>
            </a:pPr>
            <a:r>
              <a:rPr lang="zh-CN" altLang="en-US" sz="1400" b="1" cap="all" dirty="0">
                <a:blipFill>
                  <a:blip r:embed="rId5">
                    <a:extLst>
                      <a:ext uri="{96DAC541-7B7A-43D3-8B79-37D633B846F1}">
                        <asvg:svgBlip xmlns:asvg="http://schemas.microsoft.com/office/drawing/2016/SVG/main" r:embed="rId6"/>
                      </a:ext>
                    </a:extLst>
                  </a:blip>
                  <a:stretch>
                    <a:fillRect/>
                  </a:stretch>
                </a:blipFill>
                <a:latin typeface="江西拙楷3.0" pitchFamily="2" charset="-122"/>
                <a:ea typeface="江西拙楷3.0" pitchFamily="2" charset="-122"/>
                <a:cs typeface="+mn-ea"/>
                <a:sym typeface="+mn-lt"/>
              </a:rPr>
              <a:t>汇报人：</a:t>
            </a:r>
            <a:r>
              <a:rPr lang="en-US" altLang="zh-CN" sz="1400" b="1" cap="all" dirty="0">
                <a:blipFill>
                  <a:blip r:embed="rId5">
                    <a:extLst>
                      <a:ext uri="{96DAC541-7B7A-43D3-8B79-37D633B846F1}">
                        <asvg:svgBlip xmlns:asvg="http://schemas.microsoft.com/office/drawing/2016/SVG/main" r:embed="rId6"/>
                      </a:ext>
                    </a:extLst>
                  </a:blip>
                  <a:stretch>
                    <a:fillRect/>
                  </a:stretch>
                </a:blipFill>
                <a:latin typeface="江西拙楷3.0" pitchFamily="2" charset="-122"/>
                <a:ea typeface="江西拙楷3.0" pitchFamily="2" charset="-122"/>
                <a:cs typeface="+mn-ea"/>
                <a:sym typeface="+mn-lt"/>
              </a:rPr>
              <a:t>51PPT</a:t>
            </a:r>
            <a:r>
              <a:rPr lang="zh-CN" altLang="en-US" sz="1400" b="1" cap="all" dirty="0">
                <a:blipFill>
                  <a:blip r:embed="rId5">
                    <a:extLst>
                      <a:ext uri="{96DAC541-7B7A-43D3-8B79-37D633B846F1}">
                        <asvg:svgBlip xmlns:asvg="http://schemas.microsoft.com/office/drawing/2016/SVG/main" r:embed="rId6"/>
                      </a:ext>
                    </a:extLst>
                  </a:blip>
                  <a:stretch>
                    <a:fillRect/>
                  </a:stretch>
                </a:blipFill>
                <a:latin typeface="江西拙楷3.0" pitchFamily="2" charset="-122"/>
                <a:ea typeface="江西拙楷3.0" pitchFamily="2" charset="-122"/>
                <a:cs typeface="+mn-ea"/>
                <a:sym typeface="+mn-lt"/>
              </a:rPr>
              <a:t>模板网   时间：</a:t>
            </a:r>
            <a:r>
              <a:rPr lang="en-US" altLang="zh-CN" sz="1400" b="1" cap="all" dirty="0">
                <a:blipFill>
                  <a:blip r:embed="rId5">
                    <a:extLst>
                      <a:ext uri="{96DAC541-7B7A-43D3-8B79-37D633B846F1}">
                        <asvg:svgBlip xmlns:asvg="http://schemas.microsoft.com/office/drawing/2016/SVG/main" r:embed="rId6"/>
                      </a:ext>
                    </a:extLst>
                  </a:blip>
                  <a:stretch>
                    <a:fillRect/>
                  </a:stretch>
                </a:blipFill>
                <a:latin typeface="江西拙楷3.0" pitchFamily="2" charset="-122"/>
                <a:ea typeface="江西拙楷3.0" pitchFamily="2" charset="-122"/>
                <a:cs typeface="+mn-ea"/>
                <a:sym typeface="+mn-lt"/>
              </a:rPr>
              <a:t>2022</a:t>
            </a:r>
            <a:r>
              <a:rPr lang="zh-CN" altLang="en-US" sz="1400" b="1" cap="all" dirty="0">
                <a:blipFill>
                  <a:blip r:embed="rId5">
                    <a:extLst>
                      <a:ext uri="{96DAC541-7B7A-43D3-8B79-37D633B846F1}">
                        <asvg:svgBlip xmlns:asvg="http://schemas.microsoft.com/office/drawing/2016/SVG/main" r:embed="rId6"/>
                      </a:ext>
                    </a:extLst>
                  </a:blip>
                  <a:stretch>
                    <a:fillRect/>
                  </a:stretch>
                </a:blipFill>
                <a:latin typeface="江西拙楷3.0" pitchFamily="2" charset="-122"/>
                <a:ea typeface="江西拙楷3.0" pitchFamily="2" charset="-122"/>
                <a:cs typeface="+mn-ea"/>
                <a:sym typeface="+mn-lt"/>
              </a:rPr>
              <a:t>年</a:t>
            </a:r>
            <a:r>
              <a:rPr lang="en-US" altLang="zh-CN" sz="1400" b="1" cap="all" dirty="0">
                <a:blipFill>
                  <a:blip r:embed="rId5">
                    <a:extLst>
                      <a:ext uri="{96DAC541-7B7A-43D3-8B79-37D633B846F1}">
                        <asvg:svgBlip xmlns:asvg="http://schemas.microsoft.com/office/drawing/2016/SVG/main" r:embed="rId6"/>
                      </a:ext>
                    </a:extLst>
                  </a:blip>
                  <a:stretch>
                    <a:fillRect/>
                  </a:stretch>
                </a:blipFill>
                <a:latin typeface="江西拙楷3.0" pitchFamily="2" charset="-122"/>
                <a:ea typeface="江西拙楷3.0" pitchFamily="2" charset="-122"/>
                <a:cs typeface="+mn-ea"/>
                <a:sym typeface="+mn-lt"/>
              </a:rPr>
              <a:t>8</a:t>
            </a:r>
            <a:r>
              <a:rPr lang="zh-CN" altLang="en-US" sz="1400" b="1" cap="all" dirty="0">
                <a:blipFill>
                  <a:blip r:embed="rId5">
                    <a:extLst>
                      <a:ext uri="{96DAC541-7B7A-43D3-8B79-37D633B846F1}">
                        <asvg:svgBlip xmlns:asvg="http://schemas.microsoft.com/office/drawing/2016/SVG/main" r:embed="rId6"/>
                      </a:ext>
                    </a:extLst>
                  </a:blip>
                  <a:stretch>
                    <a:fillRect/>
                  </a:stretch>
                </a:blipFill>
                <a:latin typeface="江西拙楷3.0" pitchFamily="2" charset="-122"/>
                <a:ea typeface="江西拙楷3.0" pitchFamily="2" charset="-122"/>
                <a:cs typeface="+mn-ea"/>
                <a:sym typeface="+mn-lt"/>
              </a:rPr>
              <a:t>月</a:t>
            </a:r>
            <a:r>
              <a:rPr lang="en-US" altLang="zh-CN" sz="1400" b="1" cap="all" dirty="0">
                <a:blipFill>
                  <a:blip r:embed="rId5">
                    <a:extLst>
                      <a:ext uri="{96DAC541-7B7A-43D3-8B79-37D633B846F1}">
                        <asvg:svgBlip xmlns:asvg="http://schemas.microsoft.com/office/drawing/2016/SVG/main" r:embed="rId6"/>
                      </a:ext>
                    </a:extLst>
                  </a:blip>
                  <a:stretch>
                    <a:fillRect/>
                  </a:stretch>
                </a:blipFill>
                <a:latin typeface="江西拙楷3.0" pitchFamily="2" charset="-122"/>
                <a:ea typeface="江西拙楷3.0" pitchFamily="2" charset="-122"/>
                <a:cs typeface="+mn-ea"/>
                <a:sym typeface="+mn-lt"/>
              </a:rPr>
              <a:t>31</a:t>
            </a:r>
            <a:r>
              <a:rPr lang="zh-CN" altLang="en-US" sz="1400" b="1" cap="all" dirty="0">
                <a:blipFill>
                  <a:blip r:embed="rId5">
                    <a:extLst>
                      <a:ext uri="{96DAC541-7B7A-43D3-8B79-37D633B846F1}">
                        <asvg:svgBlip xmlns:asvg="http://schemas.microsoft.com/office/drawing/2016/SVG/main" r:embed="rId6"/>
                      </a:ext>
                    </a:extLst>
                  </a:blip>
                  <a:stretch>
                    <a:fillRect/>
                  </a:stretch>
                </a:blipFill>
                <a:latin typeface="江西拙楷3.0" pitchFamily="2" charset="-122"/>
                <a:ea typeface="江西拙楷3.0" pitchFamily="2" charset="-122"/>
                <a:cs typeface="+mn-ea"/>
                <a:sym typeface="+mn-lt"/>
              </a:rPr>
              <a:t>日</a:t>
            </a:r>
          </a:p>
        </p:txBody>
      </p:sp>
      <p:sp>
        <p:nvSpPr>
          <p:cNvPr id="63" name="文本框 62">
            <a:extLst>
              <a:ext uri="{FF2B5EF4-FFF2-40B4-BE49-F238E27FC236}">
                <a16:creationId xmlns:a16="http://schemas.microsoft.com/office/drawing/2014/main" id="{99BC428E-CABC-BA35-7E8F-EDA6D9ECBD1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96999" y="1900117"/>
            <a:ext cx="4836566" cy="1169213"/>
          </a:xfrm>
          <a:custGeom>
            <a:avLst/>
            <a:gdLst>
              <a:gd name="connsiteX0" fmla="*/ 4199838 w 4836566"/>
              <a:gd name="connsiteY0" fmla="*/ 1075335 h 1169213"/>
              <a:gd name="connsiteX1" fmla="*/ 4350060 w 4836566"/>
              <a:gd name="connsiteY1" fmla="*/ 1075335 h 1169213"/>
              <a:gd name="connsiteX2" fmla="*/ 4360772 w 4836566"/>
              <a:gd name="connsiteY2" fmla="*/ 1090800 h 1169213"/>
              <a:gd name="connsiteX3" fmla="*/ 4377156 w 4836566"/>
              <a:gd name="connsiteY3" fmla="*/ 1075335 h 1169213"/>
              <a:gd name="connsiteX4" fmla="*/ 4592726 w 4836566"/>
              <a:gd name="connsiteY4" fmla="*/ 1075335 h 1169213"/>
              <a:gd name="connsiteX5" fmla="*/ 4581754 w 4836566"/>
              <a:gd name="connsiteY5" fmla="*/ 1139952 h 1169213"/>
              <a:gd name="connsiteX6" fmla="*/ 4199838 w 4836566"/>
              <a:gd name="connsiteY6" fmla="*/ 1139952 h 1169213"/>
              <a:gd name="connsiteX7" fmla="*/ 508100 w 4836566"/>
              <a:gd name="connsiteY7" fmla="*/ 1059485 h 1169213"/>
              <a:gd name="connsiteX8" fmla="*/ 652434 w 4836566"/>
              <a:gd name="connsiteY8" fmla="*/ 1059485 h 1169213"/>
              <a:gd name="connsiteX9" fmla="*/ 676350 w 4836566"/>
              <a:gd name="connsiteY9" fmla="*/ 1100554 h 1169213"/>
              <a:gd name="connsiteX10" fmla="*/ 729226 w 4836566"/>
              <a:gd name="connsiteY10" fmla="*/ 1059485 h 1169213"/>
              <a:gd name="connsiteX11" fmla="*/ 898551 w 4836566"/>
              <a:gd name="connsiteY11" fmla="*/ 1059485 h 1169213"/>
              <a:gd name="connsiteX12" fmla="*/ 887578 w 4836566"/>
              <a:gd name="connsiteY12" fmla="*/ 1118007 h 1169213"/>
              <a:gd name="connsiteX13" fmla="*/ 508100 w 4836566"/>
              <a:gd name="connsiteY13" fmla="*/ 1118007 h 1169213"/>
              <a:gd name="connsiteX14" fmla="*/ 1866289 w 4836566"/>
              <a:gd name="connsiteY14" fmla="*/ 972538 h 1169213"/>
              <a:gd name="connsiteX15" fmla="*/ 1866289 w 4836566"/>
              <a:gd name="connsiteY15" fmla="*/ 1154061 h 1169213"/>
              <a:gd name="connsiteX16" fmla="*/ 1826362 w 4836566"/>
              <a:gd name="connsiteY16" fmla="*/ 1159460 h 1169213"/>
              <a:gd name="connsiteX17" fmla="*/ 1710538 w 4836566"/>
              <a:gd name="connsiteY17" fmla="*/ 1159460 h 1169213"/>
              <a:gd name="connsiteX18" fmla="*/ 1704092 w 4836566"/>
              <a:gd name="connsiteY18" fmla="*/ 1108817 h 1169213"/>
              <a:gd name="connsiteX19" fmla="*/ 1726353 w 4836566"/>
              <a:gd name="connsiteY19" fmla="*/ 1092403 h 1169213"/>
              <a:gd name="connsiteX20" fmla="*/ 1821485 w 4836566"/>
              <a:gd name="connsiteY20" fmla="*/ 1092403 h 1169213"/>
              <a:gd name="connsiteX21" fmla="*/ 1821485 w 4836566"/>
              <a:gd name="connsiteY21" fmla="*/ 1011498 h 1169213"/>
              <a:gd name="connsiteX22" fmla="*/ 2190596 w 4836566"/>
              <a:gd name="connsiteY22" fmla="*/ 872563 h 1169213"/>
              <a:gd name="connsiteX23" fmla="*/ 2190596 w 4836566"/>
              <a:gd name="connsiteY23" fmla="*/ 1158376 h 1169213"/>
              <a:gd name="connsiteX24" fmla="*/ 2147011 w 4836566"/>
              <a:gd name="connsiteY24" fmla="*/ 1164336 h 1169213"/>
              <a:gd name="connsiteX25" fmla="*/ 2025091 w 4836566"/>
              <a:gd name="connsiteY25" fmla="*/ 1164336 h 1169213"/>
              <a:gd name="connsiteX26" fmla="*/ 2022043 w 4836566"/>
              <a:gd name="connsiteY26" fmla="*/ 1146353 h 1169213"/>
              <a:gd name="connsiteX27" fmla="*/ 2021998 w 4836566"/>
              <a:gd name="connsiteY27" fmla="*/ 1146003 h 1169213"/>
              <a:gd name="connsiteX28" fmla="*/ 2030087 w 4836566"/>
              <a:gd name="connsiteY28" fmla="*/ 1092403 h 1169213"/>
              <a:gd name="connsiteX29" fmla="*/ 2145792 w 4836566"/>
              <a:gd name="connsiteY29" fmla="*/ 1092403 h 1169213"/>
              <a:gd name="connsiteX30" fmla="*/ 2145792 w 4836566"/>
              <a:gd name="connsiteY30" fmla="*/ 892308 h 1169213"/>
              <a:gd name="connsiteX31" fmla="*/ 866050 w 4836566"/>
              <a:gd name="connsiteY31" fmla="*/ 848150 h 1169213"/>
              <a:gd name="connsiteX32" fmla="*/ 871422 w 4836566"/>
              <a:gd name="connsiteY32" fmla="*/ 855495 h 1169213"/>
              <a:gd name="connsiteX33" fmla="*/ 937259 w 4836566"/>
              <a:gd name="connsiteY33" fmla="*/ 871344 h 1169213"/>
              <a:gd name="connsiteX34" fmla="*/ 998893 w 4836566"/>
              <a:gd name="connsiteY34" fmla="*/ 871344 h 1169213"/>
              <a:gd name="connsiteX35" fmla="*/ 1008051 w 4836566"/>
              <a:gd name="connsiteY35" fmla="*/ 881482 h 1169213"/>
              <a:gd name="connsiteX36" fmla="*/ 1136294 w 4836566"/>
              <a:gd name="connsiteY36" fmla="*/ 1027786 h 1169213"/>
              <a:gd name="connsiteX37" fmla="*/ 1121873 w 4836566"/>
              <a:gd name="connsiteY37" fmla="*/ 1037893 h 1169213"/>
              <a:gd name="connsiteX38" fmla="*/ 1109471 w 4836566"/>
              <a:gd name="connsiteY38" fmla="*/ 1023744 h 1169213"/>
              <a:gd name="connsiteX39" fmla="*/ 982369 w 4836566"/>
              <a:gd name="connsiteY39" fmla="*/ 882317 h 1169213"/>
              <a:gd name="connsiteX40" fmla="*/ 885976 w 4836566"/>
              <a:gd name="connsiteY40" fmla="*/ 942563 h 1169213"/>
              <a:gd name="connsiteX41" fmla="*/ 840029 w 4836566"/>
              <a:gd name="connsiteY41" fmla="*/ 864413 h 1169213"/>
              <a:gd name="connsiteX42" fmla="*/ 203325 w 4836566"/>
              <a:gd name="connsiteY42" fmla="*/ 845988 h 1169213"/>
              <a:gd name="connsiteX43" fmla="*/ 284074 w 4836566"/>
              <a:gd name="connsiteY43" fmla="*/ 881482 h 1169213"/>
              <a:gd name="connsiteX44" fmla="*/ 263223 w 4836566"/>
              <a:gd name="connsiteY44" fmla="*/ 931487 h 1169213"/>
              <a:gd name="connsiteX45" fmla="*/ 217931 w 4836566"/>
              <a:gd name="connsiteY45" fmla="*/ 911578 h 1169213"/>
              <a:gd name="connsiteX46" fmla="*/ 102490 w 4836566"/>
              <a:gd name="connsiteY46" fmla="*/ 1096680 h 1169213"/>
              <a:gd name="connsiteX47" fmla="*/ 31699 w 4836566"/>
              <a:gd name="connsiteY47" fmla="*/ 1059485 h 1169213"/>
              <a:gd name="connsiteX48" fmla="*/ 116822 w 4836566"/>
              <a:gd name="connsiteY48" fmla="*/ 922997 h 1169213"/>
              <a:gd name="connsiteX49" fmla="*/ 142340 w 4836566"/>
              <a:gd name="connsiteY49" fmla="*/ 933523 h 1169213"/>
              <a:gd name="connsiteX50" fmla="*/ 523061 w 4836566"/>
              <a:gd name="connsiteY50" fmla="*/ 838426 h 1169213"/>
              <a:gd name="connsiteX51" fmla="*/ 671396 w 4836566"/>
              <a:gd name="connsiteY51" fmla="*/ 838426 h 1169213"/>
              <a:gd name="connsiteX52" fmla="*/ 757123 w 4836566"/>
              <a:gd name="connsiteY52" fmla="*/ 924154 h 1169213"/>
              <a:gd name="connsiteX53" fmla="*/ 737953 w 4836566"/>
              <a:gd name="connsiteY53" fmla="*/ 939044 h 1169213"/>
              <a:gd name="connsiteX54" fmla="*/ 653185 w 4836566"/>
              <a:gd name="connsiteY54" fmla="*/ 854275 h 1169213"/>
              <a:gd name="connsiteX55" fmla="*/ 568634 w 4836566"/>
              <a:gd name="connsiteY55" fmla="*/ 913819 h 1169213"/>
              <a:gd name="connsiteX56" fmla="*/ 1666718 w 4836566"/>
              <a:gd name="connsiteY56" fmla="*/ 823795 h 1169213"/>
              <a:gd name="connsiteX57" fmla="*/ 1772411 w 4836566"/>
              <a:gd name="connsiteY57" fmla="*/ 823795 h 1169213"/>
              <a:gd name="connsiteX58" fmla="*/ 1657806 w 4836566"/>
              <a:gd name="connsiteY58" fmla="*/ 972233 h 1169213"/>
              <a:gd name="connsiteX59" fmla="*/ 1548794 w 4836566"/>
              <a:gd name="connsiteY59" fmla="*/ 1084788 h 1169213"/>
              <a:gd name="connsiteX60" fmla="*/ 1511858 w 4836566"/>
              <a:gd name="connsiteY60" fmla="*/ 1042844 h 1169213"/>
              <a:gd name="connsiteX61" fmla="*/ 1639518 w 4836566"/>
              <a:gd name="connsiteY61" fmla="*/ 944496 h 1169213"/>
              <a:gd name="connsiteX62" fmla="*/ 1617715 w 4836566"/>
              <a:gd name="connsiteY62" fmla="*/ 887264 h 1169213"/>
              <a:gd name="connsiteX63" fmla="*/ 290170 w 4836566"/>
              <a:gd name="connsiteY63" fmla="*/ 797357 h 1169213"/>
              <a:gd name="connsiteX64" fmla="*/ 358138 w 4836566"/>
              <a:gd name="connsiteY64" fmla="*/ 797357 h 1169213"/>
              <a:gd name="connsiteX65" fmla="*/ 358138 w 4836566"/>
              <a:gd name="connsiteY65" fmla="*/ 838426 h 1169213"/>
              <a:gd name="connsiteX66" fmla="*/ 463296 w 4836566"/>
              <a:gd name="connsiteY66" fmla="*/ 838426 h 1169213"/>
              <a:gd name="connsiteX67" fmla="*/ 463296 w 4836566"/>
              <a:gd name="connsiteY67" fmla="*/ 876221 h 1169213"/>
              <a:gd name="connsiteX68" fmla="*/ 334974 w 4836566"/>
              <a:gd name="connsiteY68" fmla="*/ 876221 h 1169213"/>
              <a:gd name="connsiteX69" fmla="*/ 334974 w 4836566"/>
              <a:gd name="connsiteY69" fmla="*/ 1046909 h 1169213"/>
              <a:gd name="connsiteX70" fmla="*/ 337184 w 4836566"/>
              <a:gd name="connsiteY70" fmla="*/ 1088209 h 1169213"/>
              <a:gd name="connsiteX71" fmla="*/ 338138 w 4836566"/>
              <a:gd name="connsiteY71" fmla="*/ 1093058 h 1169213"/>
              <a:gd name="connsiteX72" fmla="*/ 325527 w 4836566"/>
              <a:gd name="connsiteY72" fmla="*/ 1087527 h 1169213"/>
              <a:gd name="connsiteX73" fmla="*/ 299009 w 4836566"/>
              <a:gd name="connsiteY73" fmla="*/ 1043026 h 1169213"/>
              <a:gd name="connsiteX74" fmla="*/ 297532 w 4836566"/>
              <a:gd name="connsiteY74" fmla="*/ 1035520 h 1169213"/>
              <a:gd name="connsiteX75" fmla="*/ 328878 w 4836566"/>
              <a:gd name="connsiteY75" fmla="*/ 960346 h 1169213"/>
              <a:gd name="connsiteX76" fmla="*/ 290170 w 4836566"/>
              <a:gd name="connsiteY76" fmla="*/ 943331 h 1169213"/>
              <a:gd name="connsiteX77" fmla="*/ 4517490 w 4836566"/>
              <a:gd name="connsiteY77" fmla="*/ 795754 h 1169213"/>
              <a:gd name="connsiteX78" fmla="*/ 4670703 w 4836566"/>
              <a:gd name="connsiteY78" fmla="*/ 795754 h 1169213"/>
              <a:gd name="connsiteX79" fmla="*/ 4685462 w 4836566"/>
              <a:gd name="connsiteY79" fmla="*/ 810159 h 1169213"/>
              <a:gd name="connsiteX80" fmla="*/ 4836566 w 4836566"/>
              <a:gd name="connsiteY80" fmla="*/ 961949 h 1169213"/>
              <a:gd name="connsiteX81" fmla="*/ 4818334 w 4836566"/>
              <a:gd name="connsiteY81" fmla="*/ 976358 h 1169213"/>
              <a:gd name="connsiteX82" fmla="*/ 4795112 w 4836566"/>
              <a:gd name="connsiteY82" fmla="*/ 953031 h 1169213"/>
              <a:gd name="connsiteX83" fmla="*/ 4650942 w 4836566"/>
              <a:gd name="connsiteY83" fmla="*/ 811603 h 1169213"/>
              <a:gd name="connsiteX84" fmla="*/ 4554267 w 4836566"/>
              <a:gd name="connsiteY84" fmla="*/ 880323 h 1169213"/>
              <a:gd name="connsiteX85" fmla="*/ 4504944 w 4836566"/>
              <a:gd name="connsiteY85" fmla="*/ 804672 h 1169213"/>
              <a:gd name="connsiteX86" fmla="*/ 4166644 w 4836566"/>
              <a:gd name="connsiteY86" fmla="*/ 795754 h 1169213"/>
              <a:gd name="connsiteX87" fmla="*/ 4341715 w 4836566"/>
              <a:gd name="connsiteY87" fmla="*/ 795754 h 1169213"/>
              <a:gd name="connsiteX88" fmla="*/ 4373880 w 4836566"/>
              <a:gd name="connsiteY88" fmla="*/ 823570 h 1169213"/>
              <a:gd name="connsiteX89" fmla="*/ 4446423 w 4836566"/>
              <a:gd name="connsiteY89" fmla="*/ 888797 h 1169213"/>
              <a:gd name="connsiteX90" fmla="*/ 4425546 w 4836566"/>
              <a:gd name="connsiteY90" fmla="*/ 908503 h 1169213"/>
              <a:gd name="connsiteX91" fmla="*/ 4418684 w 4836566"/>
              <a:gd name="connsiteY91" fmla="*/ 902434 h 1169213"/>
              <a:gd name="connsiteX92" fmla="*/ 4298593 w 4836566"/>
              <a:gd name="connsiteY92" fmla="*/ 799411 h 1169213"/>
              <a:gd name="connsiteX93" fmla="*/ 4216878 w 4836566"/>
              <a:gd name="connsiteY93" fmla="*/ 869932 h 1169213"/>
              <a:gd name="connsiteX94" fmla="*/ 4194353 w 4836566"/>
              <a:gd name="connsiteY94" fmla="*/ 838200 h 1169213"/>
              <a:gd name="connsiteX95" fmla="*/ 4164787 w 4836566"/>
              <a:gd name="connsiteY95" fmla="*/ 797357 h 1169213"/>
              <a:gd name="connsiteX96" fmla="*/ 3958742 w 4836566"/>
              <a:gd name="connsiteY96" fmla="*/ 795754 h 1169213"/>
              <a:gd name="connsiteX97" fmla="*/ 4155034 w 4836566"/>
              <a:gd name="connsiteY97" fmla="*/ 795754 h 1169213"/>
              <a:gd name="connsiteX98" fmla="*/ 4155034 w 4836566"/>
              <a:gd name="connsiteY98" fmla="*/ 850618 h 1169213"/>
              <a:gd name="connsiteX99" fmla="*/ 4003546 w 4836566"/>
              <a:gd name="connsiteY99" fmla="*/ 850618 h 1169213"/>
              <a:gd name="connsiteX100" fmla="*/ 4003546 w 4836566"/>
              <a:gd name="connsiteY100" fmla="*/ 1046909 h 1169213"/>
              <a:gd name="connsiteX101" fmla="*/ 4005984 w 4836566"/>
              <a:gd name="connsiteY101" fmla="*/ 1093391 h 1169213"/>
              <a:gd name="connsiteX102" fmla="*/ 4009089 w 4836566"/>
              <a:gd name="connsiteY102" fmla="*/ 1109625 h 1169213"/>
              <a:gd name="connsiteX103" fmla="*/ 3997757 w 4836566"/>
              <a:gd name="connsiteY103" fmla="*/ 1104595 h 1169213"/>
              <a:gd name="connsiteX104" fmla="*/ 3958742 w 4836566"/>
              <a:gd name="connsiteY104" fmla="*/ 968045 h 1169213"/>
              <a:gd name="connsiteX105" fmla="*/ 3958742 w 4836566"/>
              <a:gd name="connsiteY105" fmla="*/ 956991 h 1169213"/>
              <a:gd name="connsiteX106" fmla="*/ 3982820 w 4836566"/>
              <a:gd name="connsiteY106" fmla="*/ 900605 h 1169213"/>
              <a:gd name="connsiteX107" fmla="*/ 3958742 w 4836566"/>
              <a:gd name="connsiteY107" fmla="*/ 890147 h 1169213"/>
              <a:gd name="connsiteX108" fmla="*/ 3817315 w 4836566"/>
              <a:gd name="connsiteY108" fmla="*/ 769315 h 1169213"/>
              <a:gd name="connsiteX109" fmla="*/ 3840174 w 4836566"/>
              <a:gd name="connsiteY109" fmla="*/ 779244 h 1169213"/>
              <a:gd name="connsiteX110" fmla="*/ 3840174 w 4836566"/>
              <a:gd name="connsiteY110" fmla="*/ 795754 h 1169213"/>
              <a:gd name="connsiteX111" fmla="*/ 3878186 w 4836566"/>
              <a:gd name="connsiteY111" fmla="*/ 795754 h 1169213"/>
              <a:gd name="connsiteX112" fmla="*/ 3938016 w 4836566"/>
              <a:gd name="connsiteY112" fmla="*/ 821741 h 1169213"/>
              <a:gd name="connsiteX113" fmla="*/ 3916618 w 4836566"/>
              <a:gd name="connsiteY113" fmla="*/ 871851 h 1169213"/>
              <a:gd name="connsiteX114" fmla="*/ 3862119 w 4836566"/>
              <a:gd name="connsiteY114" fmla="*/ 848179 h 1169213"/>
              <a:gd name="connsiteX115" fmla="*/ 3787443 w 4836566"/>
              <a:gd name="connsiteY115" fmla="*/ 967661 h 1169213"/>
              <a:gd name="connsiteX116" fmla="*/ 3725600 w 4836566"/>
              <a:gd name="connsiteY116" fmla="*/ 1067645 h 1169213"/>
              <a:gd name="connsiteX117" fmla="*/ 3655162 w 4836566"/>
              <a:gd name="connsiteY117" fmla="*/ 1030224 h 1169213"/>
              <a:gd name="connsiteX118" fmla="*/ 3817315 w 4836566"/>
              <a:gd name="connsiteY118" fmla="*/ 769315 h 1169213"/>
              <a:gd name="connsiteX119" fmla="*/ 1555699 w 4836566"/>
              <a:gd name="connsiteY119" fmla="*/ 763219 h 1169213"/>
              <a:gd name="connsiteX120" fmla="*/ 1566281 w 4836566"/>
              <a:gd name="connsiteY120" fmla="*/ 790997 h 1169213"/>
              <a:gd name="connsiteX121" fmla="*/ 1568804 w 4836566"/>
              <a:gd name="connsiteY121" fmla="*/ 823795 h 1169213"/>
              <a:gd name="connsiteX122" fmla="*/ 1578776 w 4836566"/>
              <a:gd name="connsiteY122" fmla="*/ 823795 h 1169213"/>
              <a:gd name="connsiteX123" fmla="*/ 1588328 w 4836566"/>
              <a:gd name="connsiteY123" fmla="*/ 848869 h 1169213"/>
              <a:gd name="connsiteX124" fmla="*/ 1526132 w 4836566"/>
              <a:gd name="connsiteY124" fmla="*/ 883536 h 1169213"/>
              <a:gd name="connsiteX125" fmla="*/ 1526132 w 4836566"/>
              <a:gd name="connsiteY125" fmla="*/ 779699 h 1169213"/>
              <a:gd name="connsiteX126" fmla="*/ 831188 w 4836566"/>
              <a:gd name="connsiteY126" fmla="*/ 732355 h 1169213"/>
              <a:gd name="connsiteX127" fmla="*/ 842229 w 4836566"/>
              <a:gd name="connsiteY127" fmla="*/ 783878 h 1169213"/>
              <a:gd name="connsiteX128" fmla="*/ 826618 w 4836566"/>
              <a:gd name="connsiteY128" fmla="*/ 776631 h 1169213"/>
              <a:gd name="connsiteX129" fmla="*/ 811683 w 4836566"/>
              <a:gd name="connsiteY129" fmla="*/ 756209 h 1169213"/>
              <a:gd name="connsiteX130" fmla="*/ 807570 w 4836566"/>
              <a:gd name="connsiteY130" fmla="*/ 742931 h 1169213"/>
              <a:gd name="connsiteX131" fmla="*/ 1005850 w 4836566"/>
              <a:gd name="connsiteY131" fmla="*/ 724205 h 1169213"/>
              <a:gd name="connsiteX132" fmla="*/ 1152144 w 4836566"/>
              <a:gd name="connsiteY132" fmla="*/ 724205 h 1169213"/>
              <a:gd name="connsiteX133" fmla="*/ 1142390 w 4836566"/>
              <a:gd name="connsiteY133" fmla="*/ 792480 h 1169213"/>
              <a:gd name="connsiteX134" fmla="*/ 1019298 w 4836566"/>
              <a:gd name="connsiteY134" fmla="*/ 792480 h 1169213"/>
              <a:gd name="connsiteX135" fmla="*/ 1821485 w 4836566"/>
              <a:gd name="connsiteY135" fmla="*/ 645792 h 1169213"/>
              <a:gd name="connsiteX136" fmla="*/ 1866289 w 4836566"/>
              <a:gd name="connsiteY136" fmla="*/ 645792 h 1169213"/>
              <a:gd name="connsiteX137" fmla="*/ 1866289 w 4836566"/>
              <a:gd name="connsiteY137" fmla="*/ 744547 h 1169213"/>
              <a:gd name="connsiteX138" fmla="*/ 1767534 w 4836566"/>
              <a:gd name="connsiteY138" fmla="*/ 744547 h 1169213"/>
              <a:gd name="connsiteX139" fmla="*/ 1767534 w 4836566"/>
              <a:gd name="connsiteY139" fmla="*/ 665683 h 1169213"/>
              <a:gd name="connsiteX140" fmla="*/ 1821485 w 4836566"/>
              <a:gd name="connsiteY140" fmla="*/ 665683 h 1169213"/>
              <a:gd name="connsiteX141" fmla="*/ 535229 w 4836566"/>
              <a:gd name="connsiteY141" fmla="*/ 617751 h 1169213"/>
              <a:gd name="connsiteX142" fmla="*/ 580033 w 4836566"/>
              <a:gd name="connsiteY142" fmla="*/ 617751 h 1169213"/>
              <a:gd name="connsiteX143" fmla="*/ 580033 w 4836566"/>
              <a:gd name="connsiteY143" fmla="*/ 759562 h 1169213"/>
              <a:gd name="connsiteX144" fmla="*/ 500785 w 4836566"/>
              <a:gd name="connsiteY144" fmla="*/ 759562 h 1169213"/>
              <a:gd name="connsiteX145" fmla="*/ 500785 w 4836566"/>
              <a:gd name="connsiteY145" fmla="*/ 692506 h 1169213"/>
              <a:gd name="connsiteX146" fmla="*/ 535229 w 4836566"/>
              <a:gd name="connsiteY146" fmla="*/ 692506 h 1169213"/>
              <a:gd name="connsiteX147" fmla="*/ 2030881 w 4836566"/>
              <a:gd name="connsiteY147" fmla="*/ 605559 h 1169213"/>
              <a:gd name="connsiteX148" fmla="*/ 2093007 w 4836566"/>
              <a:gd name="connsiteY148" fmla="*/ 816961 h 1169213"/>
              <a:gd name="connsiteX149" fmla="*/ 2073859 w 4836566"/>
              <a:gd name="connsiteY149" fmla="*/ 825399 h 1169213"/>
              <a:gd name="connsiteX150" fmla="*/ 2030881 w 4836566"/>
              <a:gd name="connsiteY150" fmla="*/ 679154 h 1169213"/>
              <a:gd name="connsiteX151" fmla="*/ 1322832 w 4836566"/>
              <a:gd name="connsiteY151" fmla="*/ 527530 h 1169213"/>
              <a:gd name="connsiteX152" fmla="*/ 1367636 w 4836566"/>
              <a:gd name="connsiteY152" fmla="*/ 527530 h 1169213"/>
              <a:gd name="connsiteX153" fmla="*/ 1367636 w 4836566"/>
              <a:gd name="connsiteY153" fmla="*/ 968880 h 1169213"/>
              <a:gd name="connsiteX154" fmla="*/ 1307895 w 4836566"/>
              <a:gd name="connsiteY154" fmla="*/ 1000579 h 1169213"/>
              <a:gd name="connsiteX155" fmla="*/ 1335233 w 4836566"/>
              <a:gd name="connsiteY155" fmla="*/ 1059812 h 1169213"/>
              <a:gd name="connsiteX156" fmla="*/ 1328928 w 4836566"/>
              <a:gd name="connsiteY156" fmla="*/ 1064362 h 1169213"/>
              <a:gd name="connsiteX157" fmla="*/ 1263091 w 4836566"/>
              <a:gd name="connsiteY157" fmla="*/ 921715 h 1169213"/>
              <a:gd name="connsiteX158" fmla="*/ 1322832 w 4836566"/>
              <a:gd name="connsiteY158" fmla="*/ 890016 h 1169213"/>
              <a:gd name="connsiteX159" fmla="*/ 3386938 w 4836566"/>
              <a:gd name="connsiteY159" fmla="*/ 498269 h 1169213"/>
              <a:gd name="connsiteX160" fmla="*/ 3431742 w 4836566"/>
              <a:gd name="connsiteY160" fmla="*/ 498269 h 1169213"/>
              <a:gd name="connsiteX161" fmla="*/ 3431742 w 4836566"/>
              <a:gd name="connsiteY161" fmla="*/ 989538 h 1169213"/>
              <a:gd name="connsiteX162" fmla="*/ 3393034 w 4836566"/>
              <a:gd name="connsiteY162" fmla="*/ 993648 h 1169213"/>
              <a:gd name="connsiteX163" fmla="*/ 3370782 w 4836566"/>
              <a:gd name="connsiteY163" fmla="*/ 993648 h 1169213"/>
              <a:gd name="connsiteX164" fmla="*/ 3370782 w 4836566"/>
              <a:gd name="connsiteY164" fmla="*/ 919277 h 1169213"/>
              <a:gd name="connsiteX165" fmla="*/ 3386938 w 4836566"/>
              <a:gd name="connsiteY165" fmla="*/ 919277 h 1169213"/>
              <a:gd name="connsiteX166" fmla="*/ 3146755 w 4836566"/>
              <a:gd name="connsiteY166" fmla="*/ 498269 h 1169213"/>
              <a:gd name="connsiteX167" fmla="*/ 3191559 w 4836566"/>
              <a:gd name="connsiteY167" fmla="*/ 498269 h 1169213"/>
              <a:gd name="connsiteX168" fmla="*/ 3191559 w 4836566"/>
              <a:gd name="connsiteY168" fmla="*/ 1169213 h 1169213"/>
              <a:gd name="connsiteX169" fmla="*/ 3146755 w 4836566"/>
              <a:gd name="connsiteY169" fmla="*/ 1169213 h 1169213"/>
              <a:gd name="connsiteX170" fmla="*/ 2075078 w 4836566"/>
              <a:gd name="connsiteY170" fmla="*/ 485242 h 1169213"/>
              <a:gd name="connsiteX171" fmla="*/ 2110435 w 4836566"/>
              <a:gd name="connsiteY171" fmla="*/ 562051 h 1169213"/>
              <a:gd name="connsiteX172" fmla="*/ 2112809 w 4836566"/>
              <a:gd name="connsiteY172" fmla="*/ 567110 h 1169213"/>
              <a:gd name="connsiteX173" fmla="*/ 2030881 w 4836566"/>
              <a:gd name="connsiteY173" fmla="*/ 601901 h 1169213"/>
              <a:gd name="connsiteX174" fmla="*/ 2030881 w 4836566"/>
              <a:gd name="connsiteY174" fmla="*/ 504011 h 1169213"/>
              <a:gd name="connsiteX175" fmla="*/ 326691 w 4836566"/>
              <a:gd name="connsiteY175" fmla="*/ 471831 h 1169213"/>
              <a:gd name="connsiteX176" fmla="*/ 360363 w 4836566"/>
              <a:gd name="connsiteY176" fmla="*/ 471831 h 1169213"/>
              <a:gd name="connsiteX177" fmla="*/ 360577 w 4836566"/>
              <a:gd name="connsiteY177" fmla="*/ 475104 h 1169213"/>
              <a:gd name="connsiteX178" fmla="*/ 622057 w 4836566"/>
              <a:gd name="connsiteY178" fmla="*/ 475104 h 1169213"/>
              <a:gd name="connsiteX179" fmla="*/ 633527 w 4836566"/>
              <a:gd name="connsiteY179" fmla="*/ 476555 h 1169213"/>
              <a:gd name="connsiteX180" fmla="*/ 681533 w 4836566"/>
              <a:gd name="connsiteY180" fmla="*/ 547421 h 1169213"/>
              <a:gd name="connsiteX181" fmla="*/ 681533 w 4836566"/>
              <a:gd name="connsiteY181" fmla="*/ 557121 h 1169213"/>
              <a:gd name="connsiteX182" fmla="*/ 678331 w 4836566"/>
              <a:gd name="connsiteY182" fmla="*/ 555419 h 1169213"/>
              <a:gd name="connsiteX183" fmla="*/ 640993 w 4836566"/>
              <a:gd name="connsiteY183" fmla="*/ 550695 h 1169213"/>
              <a:gd name="connsiteX184" fmla="*/ 535229 w 4836566"/>
              <a:gd name="connsiteY184" fmla="*/ 550695 h 1169213"/>
              <a:gd name="connsiteX185" fmla="*/ 535229 w 4836566"/>
              <a:gd name="connsiteY185" fmla="*/ 538887 h 1169213"/>
              <a:gd name="connsiteX186" fmla="*/ 455981 w 4836566"/>
              <a:gd name="connsiteY186" fmla="*/ 538887 h 1169213"/>
              <a:gd name="connsiteX187" fmla="*/ 455981 w 4836566"/>
              <a:gd name="connsiteY187" fmla="*/ 550695 h 1169213"/>
              <a:gd name="connsiteX188" fmla="*/ 358138 w 4836566"/>
              <a:gd name="connsiteY188" fmla="*/ 550695 h 1169213"/>
              <a:gd name="connsiteX189" fmla="*/ 358138 w 4836566"/>
              <a:gd name="connsiteY189" fmla="*/ 759562 h 1169213"/>
              <a:gd name="connsiteX190" fmla="*/ 313334 w 4836566"/>
              <a:gd name="connsiteY190" fmla="*/ 759562 h 1169213"/>
              <a:gd name="connsiteX191" fmla="*/ 313334 w 4836566"/>
              <a:gd name="connsiteY191" fmla="*/ 550374 h 1169213"/>
              <a:gd name="connsiteX192" fmla="*/ 322477 w 4836566"/>
              <a:gd name="connsiteY192" fmla="*/ 512442 h 1169213"/>
              <a:gd name="connsiteX193" fmla="*/ 1821485 w 4836566"/>
              <a:gd name="connsiteY193" fmla="*/ 470227 h 1169213"/>
              <a:gd name="connsiteX194" fmla="*/ 1866289 w 4836566"/>
              <a:gd name="connsiteY194" fmla="*/ 470227 h 1169213"/>
              <a:gd name="connsiteX195" fmla="*/ 1866289 w 4836566"/>
              <a:gd name="connsiteY195" fmla="*/ 570202 h 1169213"/>
              <a:gd name="connsiteX196" fmla="*/ 1821485 w 4836566"/>
              <a:gd name="connsiteY196" fmla="*/ 570202 h 1169213"/>
              <a:gd name="connsiteX197" fmla="*/ 1821485 w 4836566"/>
              <a:gd name="connsiteY197" fmla="*/ 566928 h 1169213"/>
              <a:gd name="connsiteX198" fmla="*/ 1767534 w 4836566"/>
              <a:gd name="connsiteY198" fmla="*/ 566928 h 1169213"/>
              <a:gd name="connsiteX199" fmla="*/ 1767534 w 4836566"/>
              <a:gd name="connsiteY199" fmla="*/ 491338 h 1169213"/>
              <a:gd name="connsiteX200" fmla="*/ 1821485 w 4836566"/>
              <a:gd name="connsiteY200" fmla="*/ 491338 h 1169213"/>
              <a:gd name="connsiteX201" fmla="*/ 2145792 w 4836566"/>
              <a:gd name="connsiteY201" fmla="*/ 460474 h 1169213"/>
              <a:gd name="connsiteX202" fmla="*/ 2190596 w 4836566"/>
              <a:gd name="connsiteY202" fmla="*/ 460474 h 1169213"/>
              <a:gd name="connsiteX203" fmla="*/ 2190596 w 4836566"/>
              <a:gd name="connsiteY203" fmla="*/ 717725 h 1169213"/>
              <a:gd name="connsiteX204" fmla="*/ 2155239 w 4836566"/>
              <a:gd name="connsiteY204" fmla="*/ 640915 h 1169213"/>
              <a:gd name="connsiteX205" fmla="*/ 2145792 w 4836566"/>
              <a:gd name="connsiteY205" fmla="*/ 620393 h 1169213"/>
              <a:gd name="connsiteX206" fmla="*/ 4343703 w 4836566"/>
              <a:gd name="connsiteY206" fmla="*/ 432432 h 1169213"/>
              <a:gd name="connsiteX207" fmla="*/ 4394171 w 4836566"/>
              <a:gd name="connsiteY207" fmla="*/ 432432 h 1169213"/>
              <a:gd name="connsiteX208" fmla="*/ 4422648 w 4836566"/>
              <a:gd name="connsiteY208" fmla="*/ 450495 h 1169213"/>
              <a:gd name="connsiteX209" fmla="*/ 4496410 w 4836566"/>
              <a:gd name="connsiteY209" fmla="*/ 499872 h 1169213"/>
              <a:gd name="connsiteX210" fmla="*/ 4472356 w 4836566"/>
              <a:gd name="connsiteY210" fmla="*/ 532641 h 1169213"/>
              <a:gd name="connsiteX211" fmla="*/ 4467452 w 4836566"/>
              <a:gd name="connsiteY211" fmla="*/ 529359 h 1169213"/>
              <a:gd name="connsiteX212" fmla="*/ 4360772 w 4836566"/>
              <a:gd name="connsiteY212" fmla="*/ 461693 h 1169213"/>
              <a:gd name="connsiteX213" fmla="*/ 4316569 w 4836566"/>
              <a:gd name="connsiteY213" fmla="*/ 515820 h 1169213"/>
              <a:gd name="connsiteX214" fmla="*/ 4309422 w 4836566"/>
              <a:gd name="connsiteY214" fmla="*/ 508733 h 1169213"/>
              <a:gd name="connsiteX215" fmla="*/ 4090445 w 4836566"/>
              <a:gd name="connsiteY215" fmla="*/ 432432 h 1169213"/>
              <a:gd name="connsiteX216" fmla="*/ 4173015 w 4836566"/>
              <a:gd name="connsiteY216" fmla="*/ 432432 h 1169213"/>
              <a:gd name="connsiteX217" fmla="*/ 4121199 w 4836566"/>
              <a:gd name="connsiteY217" fmla="*/ 540636 h 1169213"/>
              <a:gd name="connsiteX218" fmla="*/ 4043805 w 4836566"/>
              <a:gd name="connsiteY218" fmla="*/ 601650 h 1169213"/>
              <a:gd name="connsiteX219" fmla="*/ 4021835 w 4836566"/>
              <a:gd name="connsiteY219" fmla="*/ 611120 h 1169213"/>
              <a:gd name="connsiteX220" fmla="*/ 4021835 w 4836566"/>
              <a:gd name="connsiteY220" fmla="*/ 504785 h 1169213"/>
              <a:gd name="connsiteX221" fmla="*/ 4076395 w 4836566"/>
              <a:gd name="connsiteY221" fmla="*/ 461772 h 1169213"/>
              <a:gd name="connsiteX222" fmla="*/ 1228954 w 4836566"/>
              <a:gd name="connsiteY222" fmla="*/ 357226 h 1169213"/>
              <a:gd name="connsiteX223" fmla="*/ 1425245 w 4836566"/>
              <a:gd name="connsiteY223" fmla="*/ 357226 h 1169213"/>
              <a:gd name="connsiteX224" fmla="*/ 1429243 w 4836566"/>
              <a:gd name="connsiteY224" fmla="*/ 358559 h 1169213"/>
              <a:gd name="connsiteX225" fmla="*/ 1454199 w 4836566"/>
              <a:gd name="connsiteY225" fmla="*/ 398295 h 1169213"/>
              <a:gd name="connsiteX226" fmla="*/ 1471528 w 4836566"/>
              <a:gd name="connsiteY226" fmla="*/ 383909 h 1169213"/>
              <a:gd name="connsiteX227" fmla="*/ 1481328 w 4836566"/>
              <a:gd name="connsiteY227" fmla="*/ 413309 h 1169213"/>
              <a:gd name="connsiteX228" fmla="*/ 1481328 w 4836566"/>
              <a:gd name="connsiteY228" fmla="*/ 439850 h 1169213"/>
              <a:gd name="connsiteX229" fmla="*/ 1470049 w 4836566"/>
              <a:gd name="connsiteY229" fmla="*/ 436090 h 1169213"/>
              <a:gd name="connsiteX230" fmla="*/ 1273758 w 4836566"/>
              <a:gd name="connsiteY230" fmla="*/ 436090 h 1169213"/>
              <a:gd name="connsiteX231" fmla="*/ 1274597 w 4836566"/>
              <a:gd name="connsiteY231" fmla="*/ 448666 h 1169213"/>
              <a:gd name="connsiteX232" fmla="*/ 1235050 w 4836566"/>
              <a:gd name="connsiteY232" fmla="*/ 448666 h 1169213"/>
              <a:gd name="connsiteX233" fmla="*/ 342250 w 4836566"/>
              <a:gd name="connsiteY233" fmla="*/ 321869 h 1169213"/>
              <a:gd name="connsiteX234" fmla="*/ 685190 w 4836566"/>
              <a:gd name="connsiteY234" fmla="*/ 321869 h 1169213"/>
              <a:gd name="connsiteX235" fmla="*/ 677875 w 4836566"/>
              <a:gd name="connsiteY235" fmla="*/ 396240 h 1169213"/>
              <a:gd name="connsiteX236" fmla="*/ 334533 w 4836566"/>
              <a:gd name="connsiteY236" fmla="*/ 396240 h 1169213"/>
              <a:gd name="connsiteX237" fmla="*/ 982551 w 4836566"/>
              <a:gd name="connsiteY237" fmla="*/ 321485 h 1169213"/>
              <a:gd name="connsiteX238" fmla="*/ 1038585 w 4836566"/>
              <a:gd name="connsiteY238" fmla="*/ 321485 h 1169213"/>
              <a:gd name="connsiteX239" fmla="*/ 1133856 w 4836566"/>
              <a:gd name="connsiteY239" fmla="*/ 408432 h 1169213"/>
              <a:gd name="connsiteX240" fmla="*/ 1112781 w 4836566"/>
              <a:gd name="connsiteY240" fmla="*/ 427173 h 1169213"/>
              <a:gd name="connsiteX241" fmla="*/ 1053083 w 4836566"/>
              <a:gd name="connsiteY241" fmla="*/ 372691 h 1169213"/>
              <a:gd name="connsiteX242" fmla="*/ 955546 w 4836566"/>
              <a:gd name="connsiteY242" fmla="*/ 477543 h 1169213"/>
              <a:gd name="connsiteX243" fmla="*/ 935042 w 4836566"/>
              <a:gd name="connsiteY243" fmla="*/ 372557 h 1169213"/>
              <a:gd name="connsiteX244" fmla="*/ 716406 w 4836566"/>
              <a:gd name="connsiteY244" fmla="*/ 321485 h 1169213"/>
              <a:gd name="connsiteX245" fmla="*/ 744625 w 4836566"/>
              <a:gd name="connsiteY245" fmla="*/ 321485 h 1169213"/>
              <a:gd name="connsiteX246" fmla="*/ 804366 w 4836566"/>
              <a:gd name="connsiteY246" fmla="*/ 605559 h 1169213"/>
              <a:gd name="connsiteX247" fmla="*/ 726337 w 4836566"/>
              <a:gd name="connsiteY247" fmla="*/ 659203 h 1169213"/>
              <a:gd name="connsiteX248" fmla="*/ 726337 w 4836566"/>
              <a:gd name="connsiteY248" fmla="*/ 626285 h 1169213"/>
              <a:gd name="connsiteX249" fmla="*/ 705001 w 4836566"/>
              <a:gd name="connsiteY249" fmla="*/ 569592 h 1169213"/>
              <a:gd name="connsiteX250" fmla="*/ 700582 w 4836566"/>
              <a:gd name="connsiteY250" fmla="*/ 567244 h 1169213"/>
              <a:gd name="connsiteX251" fmla="*/ 759562 w 4836566"/>
              <a:gd name="connsiteY251" fmla="*/ 526695 h 1169213"/>
              <a:gd name="connsiteX252" fmla="*/ 3369562 w 4836566"/>
              <a:gd name="connsiteY252" fmla="*/ 320650 h 1169213"/>
              <a:gd name="connsiteX253" fmla="*/ 3499104 w 4836566"/>
              <a:gd name="connsiteY253" fmla="*/ 320650 h 1169213"/>
              <a:gd name="connsiteX254" fmla="*/ 3573475 w 4836566"/>
              <a:gd name="connsiteY254" fmla="*/ 386487 h 1169213"/>
              <a:gd name="connsiteX255" fmla="*/ 3573475 w 4836566"/>
              <a:gd name="connsiteY255" fmla="*/ 403253 h 1169213"/>
              <a:gd name="connsiteX256" fmla="*/ 3543908 w 4836566"/>
              <a:gd name="connsiteY256" fmla="*/ 399514 h 1169213"/>
              <a:gd name="connsiteX257" fmla="*/ 3369562 w 4836566"/>
              <a:gd name="connsiteY257" fmla="*/ 399514 h 1169213"/>
              <a:gd name="connsiteX258" fmla="*/ 1821485 w 4836566"/>
              <a:gd name="connsiteY258" fmla="*/ 294663 h 1169213"/>
              <a:gd name="connsiteX259" fmla="*/ 1866289 w 4836566"/>
              <a:gd name="connsiteY259" fmla="*/ 294663 h 1169213"/>
              <a:gd name="connsiteX260" fmla="*/ 1866289 w 4836566"/>
              <a:gd name="connsiteY260" fmla="*/ 393418 h 1169213"/>
              <a:gd name="connsiteX261" fmla="*/ 1821485 w 4836566"/>
              <a:gd name="connsiteY261" fmla="*/ 393418 h 1169213"/>
              <a:gd name="connsiteX262" fmla="*/ 1821485 w 4836566"/>
              <a:gd name="connsiteY262" fmla="*/ 391363 h 1169213"/>
              <a:gd name="connsiteX263" fmla="*/ 1767534 w 4836566"/>
              <a:gd name="connsiteY263" fmla="*/ 391363 h 1169213"/>
              <a:gd name="connsiteX264" fmla="*/ 1767534 w 4836566"/>
              <a:gd name="connsiteY264" fmla="*/ 314554 h 1169213"/>
              <a:gd name="connsiteX265" fmla="*/ 1821485 w 4836566"/>
              <a:gd name="connsiteY265" fmla="*/ 314554 h 1169213"/>
              <a:gd name="connsiteX266" fmla="*/ 2362503 w 4836566"/>
              <a:gd name="connsiteY266" fmla="*/ 287731 h 1169213"/>
              <a:gd name="connsiteX267" fmla="*/ 2390851 w 4836566"/>
              <a:gd name="connsiteY267" fmla="*/ 287731 h 1169213"/>
              <a:gd name="connsiteX268" fmla="*/ 2383682 w 4836566"/>
              <a:gd name="connsiteY268" fmla="*/ 366595 h 1169213"/>
              <a:gd name="connsiteX269" fmla="*/ 2362503 w 4836566"/>
              <a:gd name="connsiteY269" fmla="*/ 366595 h 1169213"/>
              <a:gd name="connsiteX270" fmla="*/ 4370507 w 4836566"/>
              <a:gd name="connsiteY270" fmla="*/ 280416 h 1169213"/>
              <a:gd name="connsiteX271" fmla="*/ 4481779 w 4836566"/>
              <a:gd name="connsiteY271" fmla="*/ 280416 h 1169213"/>
              <a:gd name="connsiteX272" fmla="*/ 4474464 w 4836566"/>
              <a:gd name="connsiteY272" fmla="*/ 353568 h 1169213"/>
              <a:gd name="connsiteX273" fmla="*/ 4361613 w 4836566"/>
              <a:gd name="connsiteY273" fmla="*/ 353568 h 1169213"/>
              <a:gd name="connsiteX274" fmla="*/ 4368088 w 4836566"/>
              <a:gd name="connsiteY274" fmla="*/ 309598 h 1169213"/>
              <a:gd name="connsiteX275" fmla="*/ 3146755 w 4836566"/>
              <a:gd name="connsiteY275" fmla="*/ 250771 h 1169213"/>
              <a:gd name="connsiteX276" fmla="*/ 3191559 w 4836566"/>
              <a:gd name="connsiteY276" fmla="*/ 250771 h 1169213"/>
              <a:gd name="connsiteX277" fmla="*/ 3191559 w 4836566"/>
              <a:gd name="connsiteY277" fmla="*/ 399514 h 1169213"/>
              <a:gd name="connsiteX278" fmla="*/ 2955034 w 4836566"/>
              <a:gd name="connsiteY278" fmla="*/ 399514 h 1169213"/>
              <a:gd name="connsiteX279" fmla="*/ 2955034 w 4836566"/>
              <a:gd name="connsiteY279" fmla="*/ 1000963 h 1169213"/>
              <a:gd name="connsiteX280" fmla="*/ 2910230 w 4836566"/>
              <a:gd name="connsiteY280" fmla="*/ 1000963 h 1169213"/>
              <a:gd name="connsiteX281" fmla="*/ 2910230 w 4836566"/>
              <a:gd name="connsiteY281" fmla="*/ 502645 h 1169213"/>
              <a:gd name="connsiteX282" fmla="*/ 2911829 w 4836566"/>
              <a:gd name="connsiteY282" fmla="*/ 488439 h 1169213"/>
              <a:gd name="connsiteX283" fmla="*/ 2923354 w 4836566"/>
              <a:gd name="connsiteY283" fmla="*/ 328476 h 1169213"/>
              <a:gd name="connsiteX284" fmla="*/ 2923635 w 4836566"/>
              <a:gd name="connsiteY284" fmla="*/ 320650 h 1169213"/>
              <a:gd name="connsiteX285" fmla="*/ 3146755 w 4836566"/>
              <a:gd name="connsiteY285" fmla="*/ 320650 h 1169213"/>
              <a:gd name="connsiteX286" fmla="*/ 4506163 w 4836566"/>
              <a:gd name="connsiteY286" fmla="*/ 227607 h 1169213"/>
              <a:gd name="connsiteX287" fmla="*/ 4550967 w 4836566"/>
              <a:gd name="connsiteY287" fmla="*/ 227607 h 1169213"/>
              <a:gd name="connsiteX288" fmla="*/ 4550967 w 4836566"/>
              <a:gd name="connsiteY288" fmla="*/ 715287 h 1169213"/>
              <a:gd name="connsiteX289" fmla="*/ 4021835 w 4836566"/>
              <a:gd name="connsiteY289" fmla="*/ 715287 h 1169213"/>
              <a:gd name="connsiteX290" fmla="*/ 4021835 w 4836566"/>
              <a:gd name="connsiteY290" fmla="*/ 636423 h 1169213"/>
              <a:gd name="connsiteX291" fmla="*/ 4023937 w 4836566"/>
              <a:gd name="connsiteY291" fmla="*/ 636423 h 1169213"/>
              <a:gd name="connsiteX292" fmla="*/ 4064507 w 4836566"/>
              <a:gd name="connsiteY292" fmla="*/ 690903 h 1169213"/>
              <a:gd name="connsiteX293" fmla="*/ 4165624 w 4836566"/>
              <a:gd name="connsiteY293" fmla="*/ 647317 h 1169213"/>
              <a:gd name="connsiteX294" fmla="*/ 4180797 w 4836566"/>
              <a:gd name="connsiteY294" fmla="*/ 636423 h 1169213"/>
              <a:gd name="connsiteX295" fmla="*/ 4402189 w 4836566"/>
              <a:gd name="connsiteY295" fmla="*/ 636423 h 1169213"/>
              <a:gd name="connsiteX296" fmla="*/ 4457089 w 4836566"/>
              <a:gd name="connsiteY296" fmla="*/ 693341 h 1169213"/>
              <a:gd name="connsiteX297" fmla="*/ 4498869 w 4836566"/>
              <a:gd name="connsiteY297" fmla="*/ 636423 h 1169213"/>
              <a:gd name="connsiteX298" fmla="*/ 4506163 w 4836566"/>
              <a:gd name="connsiteY298" fmla="*/ 636423 h 1169213"/>
              <a:gd name="connsiteX299" fmla="*/ 4506163 w 4836566"/>
              <a:gd name="connsiteY299" fmla="*/ 626487 h 1169213"/>
              <a:gd name="connsiteX300" fmla="*/ 4541214 w 4836566"/>
              <a:gd name="connsiteY300" fmla="*/ 578736 h 1169213"/>
              <a:gd name="connsiteX301" fmla="*/ 4506163 w 4836566"/>
              <a:gd name="connsiteY301" fmla="*/ 555272 h 1169213"/>
              <a:gd name="connsiteX302" fmla="*/ 4506163 w 4836566"/>
              <a:gd name="connsiteY302" fmla="*/ 432432 h 1169213"/>
              <a:gd name="connsiteX303" fmla="*/ 4519268 w 4836566"/>
              <a:gd name="connsiteY303" fmla="*/ 432432 h 1169213"/>
              <a:gd name="connsiteX304" fmla="*/ 4526583 w 4836566"/>
              <a:gd name="connsiteY304" fmla="*/ 359280 h 1169213"/>
              <a:gd name="connsiteX305" fmla="*/ 4506163 w 4836566"/>
              <a:gd name="connsiteY305" fmla="*/ 359280 h 1169213"/>
              <a:gd name="connsiteX306" fmla="*/ 4144138 w 4836566"/>
              <a:gd name="connsiteY306" fmla="*/ 227607 h 1169213"/>
              <a:gd name="connsiteX307" fmla="*/ 4323543 w 4836566"/>
              <a:gd name="connsiteY307" fmla="*/ 227607 h 1169213"/>
              <a:gd name="connsiteX308" fmla="*/ 4323283 w 4836566"/>
              <a:gd name="connsiteY308" fmla="*/ 230734 h 1169213"/>
              <a:gd name="connsiteX309" fmla="*/ 4320333 w 4836566"/>
              <a:gd name="connsiteY309" fmla="*/ 250771 h 1169213"/>
              <a:gd name="connsiteX310" fmla="*/ 4190084 w 4836566"/>
              <a:gd name="connsiteY310" fmla="*/ 250771 h 1169213"/>
              <a:gd name="connsiteX311" fmla="*/ 4185207 w 4836566"/>
              <a:gd name="connsiteY311" fmla="*/ 359280 h 1169213"/>
              <a:gd name="connsiteX312" fmla="*/ 4125476 w 4836566"/>
              <a:gd name="connsiteY312" fmla="*/ 359280 h 1169213"/>
              <a:gd name="connsiteX313" fmla="*/ 4128211 w 4836566"/>
              <a:gd name="connsiteY313" fmla="*/ 353568 h 1169213"/>
              <a:gd name="connsiteX314" fmla="*/ 4021835 w 4836566"/>
              <a:gd name="connsiteY314" fmla="*/ 353568 h 1169213"/>
              <a:gd name="connsiteX315" fmla="*/ 4021835 w 4836566"/>
              <a:gd name="connsiteY315" fmla="*/ 280416 h 1169213"/>
              <a:gd name="connsiteX316" fmla="*/ 4140403 w 4836566"/>
              <a:gd name="connsiteY316" fmla="*/ 280416 h 1169213"/>
              <a:gd name="connsiteX317" fmla="*/ 4144061 w 4836566"/>
              <a:gd name="connsiteY317" fmla="*/ 231343 h 1169213"/>
              <a:gd name="connsiteX318" fmla="*/ 1114969 w 4836566"/>
              <a:gd name="connsiteY318" fmla="*/ 219169 h 1169213"/>
              <a:gd name="connsiteX319" fmla="*/ 1112597 w 4836566"/>
              <a:gd name="connsiteY319" fmla="*/ 237360 h 1169213"/>
              <a:gd name="connsiteX320" fmla="*/ 1090878 w 4836566"/>
              <a:gd name="connsiteY320" fmla="*/ 237360 h 1169213"/>
              <a:gd name="connsiteX321" fmla="*/ 2929431 w 4836566"/>
              <a:gd name="connsiteY321" fmla="*/ 159331 h 1169213"/>
              <a:gd name="connsiteX322" fmla="*/ 2930437 w 4836566"/>
              <a:gd name="connsiteY322" fmla="*/ 171907 h 1169213"/>
              <a:gd name="connsiteX323" fmla="*/ 2928979 w 4836566"/>
              <a:gd name="connsiteY323" fmla="*/ 171907 h 1169213"/>
              <a:gd name="connsiteX324" fmla="*/ 1115776 w 4836566"/>
              <a:gd name="connsiteY324" fmla="*/ 158496 h 1169213"/>
              <a:gd name="connsiteX325" fmla="*/ 1122883 w 4836566"/>
              <a:gd name="connsiteY325" fmla="*/ 158496 h 1169213"/>
              <a:gd name="connsiteX326" fmla="*/ 1122086 w 4836566"/>
              <a:gd name="connsiteY326" fmla="*/ 164609 h 1169213"/>
              <a:gd name="connsiteX327" fmla="*/ 2477414 w 4836566"/>
              <a:gd name="connsiteY327" fmla="*/ 156058 h 1169213"/>
              <a:gd name="connsiteX328" fmla="*/ 2640787 w 4836566"/>
              <a:gd name="connsiteY328" fmla="*/ 156058 h 1169213"/>
              <a:gd name="connsiteX329" fmla="*/ 2640787 w 4836566"/>
              <a:gd name="connsiteY329" fmla="*/ 234922 h 1169213"/>
              <a:gd name="connsiteX330" fmla="*/ 2522218 w 4836566"/>
              <a:gd name="connsiteY330" fmla="*/ 234922 h 1169213"/>
              <a:gd name="connsiteX331" fmla="*/ 2522218 w 4836566"/>
              <a:gd name="connsiteY331" fmla="*/ 814426 h 1169213"/>
              <a:gd name="connsiteX332" fmla="*/ 2477414 w 4836566"/>
              <a:gd name="connsiteY332" fmla="*/ 814426 h 1169213"/>
              <a:gd name="connsiteX333" fmla="*/ 1878349 w 4836566"/>
              <a:gd name="connsiteY333" fmla="*/ 132893 h 1169213"/>
              <a:gd name="connsiteX334" fmla="*/ 1919021 w 4836566"/>
              <a:gd name="connsiteY334" fmla="*/ 132893 h 1169213"/>
              <a:gd name="connsiteX335" fmla="*/ 1966570 w 4836566"/>
              <a:gd name="connsiteY335" fmla="*/ 151181 h 1169213"/>
              <a:gd name="connsiteX336" fmla="*/ 1986077 w 4836566"/>
              <a:gd name="connsiteY336" fmla="*/ 197511 h 1169213"/>
              <a:gd name="connsiteX337" fmla="*/ 1986077 w 4836566"/>
              <a:gd name="connsiteY337" fmla="*/ 215684 h 1169213"/>
              <a:gd name="connsiteX338" fmla="*/ 1963825 w 4836566"/>
              <a:gd name="connsiteY338" fmla="*/ 211757 h 1169213"/>
              <a:gd name="connsiteX339" fmla="*/ 1845562 w 4836566"/>
              <a:gd name="connsiteY339" fmla="*/ 211757 h 1169213"/>
              <a:gd name="connsiteX340" fmla="*/ 3795370 w 4836566"/>
              <a:gd name="connsiteY340" fmla="*/ 69495 h 1169213"/>
              <a:gd name="connsiteX341" fmla="*/ 4550054 w 4836566"/>
              <a:gd name="connsiteY341" fmla="*/ 69495 h 1169213"/>
              <a:gd name="connsiteX342" fmla="*/ 4680356 w 4836566"/>
              <a:gd name="connsiteY342" fmla="*/ 131903 h 1169213"/>
              <a:gd name="connsiteX343" fmla="*/ 4687249 w 4836566"/>
              <a:gd name="connsiteY343" fmla="*/ 170420 h 1169213"/>
              <a:gd name="connsiteX344" fmla="*/ 4655666 w 4836566"/>
              <a:gd name="connsiteY344" fmla="*/ 155293 h 1169213"/>
              <a:gd name="connsiteX345" fmla="*/ 4594858 w 4836566"/>
              <a:gd name="connsiteY345" fmla="*/ 148359 h 1169213"/>
              <a:gd name="connsiteX346" fmla="*/ 3840174 w 4836566"/>
              <a:gd name="connsiteY346" fmla="*/ 148359 h 1169213"/>
              <a:gd name="connsiteX347" fmla="*/ 3840174 w 4836566"/>
              <a:gd name="connsiteY347" fmla="*/ 716890 h 1169213"/>
              <a:gd name="connsiteX348" fmla="*/ 3795370 w 4836566"/>
              <a:gd name="connsiteY348" fmla="*/ 716890 h 1169213"/>
              <a:gd name="connsiteX349" fmla="*/ 1371600 w 4836566"/>
              <a:gd name="connsiteY349" fmla="*/ 52426 h 1169213"/>
              <a:gd name="connsiteX350" fmla="*/ 1538630 w 4836566"/>
              <a:gd name="connsiteY350" fmla="*/ 212141 h 1169213"/>
              <a:gd name="connsiteX351" fmla="*/ 1518465 w 4836566"/>
              <a:gd name="connsiteY351" fmla="*/ 228882 h 1169213"/>
              <a:gd name="connsiteX352" fmla="*/ 1416404 w 4836566"/>
              <a:gd name="connsiteY352" fmla="*/ 131290 h 1169213"/>
              <a:gd name="connsiteX353" fmla="*/ 1331816 w 4836566"/>
              <a:gd name="connsiteY353" fmla="*/ 195906 h 1169213"/>
              <a:gd name="connsiteX354" fmla="*/ 1283818 w 4836566"/>
              <a:gd name="connsiteY354" fmla="*/ 119482 h 1169213"/>
              <a:gd name="connsiteX355" fmla="*/ 651053 w 4836566"/>
              <a:gd name="connsiteY355" fmla="*/ 14631 h 1169213"/>
              <a:gd name="connsiteX356" fmla="*/ 832714 w 4836566"/>
              <a:gd name="connsiteY356" fmla="*/ 14631 h 1169213"/>
              <a:gd name="connsiteX357" fmla="*/ 842773 w 4836566"/>
              <a:gd name="connsiteY357" fmla="*/ 59741 h 1169213"/>
              <a:gd name="connsiteX358" fmla="*/ 849825 w 4836566"/>
              <a:gd name="connsiteY358" fmla="*/ 93495 h 1169213"/>
              <a:gd name="connsiteX359" fmla="*/ 695857 w 4836566"/>
              <a:gd name="connsiteY359" fmla="*/ 93495 h 1169213"/>
              <a:gd name="connsiteX360" fmla="*/ 726337 w 4836566"/>
              <a:gd name="connsiteY360" fmla="*/ 237360 h 1169213"/>
              <a:gd name="connsiteX361" fmla="*/ 154532 w 4836566"/>
              <a:gd name="connsiteY361" fmla="*/ 237360 h 1169213"/>
              <a:gd name="connsiteX362" fmla="*/ 72389 w 4836566"/>
              <a:gd name="connsiteY362" fmla="*/ 841169 h 1169213"/>
              <a:gd name="connsiteX363" fmla="*/ 71035 w 4836566"/>
              <a:gd name="connsiteY363" fmla="*/ 843727 h 1169213"/>
              <a:gd name="connsiteX364" fmla="*/ 0 w 4836566"/>
              <a:gd name="connsiteY364" fmla="*/ 814426 h 1169213"/>
              <a:gd name="connsiteX365" fmla="*/ 109728 w 4836566"/>
              <a:gd name="connsiteY365" fmla="*/ 158496 h 1169213"/>
              <a:gd name="connsiteX366" fmla="*/ 681533 w 4836566"/>
              <a:gd name="connsiteY366" fmla="*/ 158496 h 1169213"/>
              <a:gd name="connsiteX367" fmla="*/ 2684678 w 4836566"/>
              <a:gd name="connsiteY367" fmla="*/ 12192 h 1169213"/>
              <a:gd name="connsiteX368" fmla="*/ 2885846 w 4836566"/>
              <a:gd name="connsiteY368" fmla="*/ 13411 h 1169213"/>
              <a:gd name="connsiteX369" fmla="*/ 2884627 w 4836566"/>
              <a:gd name="connsiteY369" fmla="*/ 79248 h 1169213"/>
              <a:gd name="connsiteX370" fmla="*/ 3592982 w 4836566"/>
              <a:gd name="connsiteY370" fmla="*/ 79248 h 1169213"/>
              <a:gd name="connsiteX371" fmla="*/ 3584681 w 4836566"/>
              <a:gd name="connsiteY371" fmla="*/ 158112 h 1169213"/>
              <a:gd name="connsiteX372" fmla="*/ 2929431 w 4836566"/>
              <a:gd name="connsiteY372" fmla="*/ 158112 h 1169213"/>
              <a:gd name="connsiteX373" fmla="*/ 2930650 w 4836566"/>
              <a:gd name="connsiteY373" fmla="*/ 92275 h 1169213"/>
              <a:gd name="connsiteX374" fmla="*/ 2885550 w 4836566"/>
              <a:gd name="connsiteY374" fmla="*/ 92002 h 1169213"/>
              <a:gd name="connsiteX375" fmla="*/ 2884627 w 4836566"/>
              <a:gd name="connsiteY375" fmla="*/ 80467 h 1169213"/>
              <a:gd name="connsiteX376" fmla="*/ 2884213 w 4836566"/>
              <a:gd name="connsiteY376" fmla="*/ 91994 h 1169213"/>
              <a:gd name="connsiteX377" fmla="*/ 2729482 w 4836566"/>
              <a:gd name="connsiteY377" fmla="*/ 91056 h 1169213"/>
              <a:gd name="connsiteX378" fmla="*/ 2641205 w 4836566"/>
              <a:gd name="connsiteY378" fmla="*/ 1122118 h 1169213"/>
              <a:gd name="connsiteX379" fmla="*/ 2630013 w 4836566"/>
              <a:gd name="connsiteY379" fmla="*/ 1160213 h 1169213"/>
              <a:gd name="connsiteX380" fmla="*/ 2567635 w 4836566"/>
              <a:gd name="connsiteY380" fmla="*/ 1141171 h 1169213"/>
              <a:gd name="connsiteX381" fmla="*/ 2621127 w 4836566"/>
              <a:gd name="connsiteY381" fmla="*/ 932993 h 1169213"/>
              <a:gd name="connsiteX382" fmla="*/ 2627827 w 4836566"/>
              <a:gd name="connsiteY382" fmla="*/ 893290 h 1169213"/>
              <a:gd name="connsiteX383" fmla="*/ 2685591 w 4836566"/>
              <a:gd name="connsiteY383" fmla="*/ 893290 h 1169213"/>
              <a:gd name="connsiteX384" fmla="*/ 2685591 w 4836566"/>
              <a:gd name="connsiteY384" fmla="*/ 234922 h 1169213"/>
              <a:gd name="connsiteX385" fmla="*/ 2683170 w 4836566"/>
              <a:gd name="connsiteY385" fmla="*/ 234922 h 1169213"/>
              <a:gd name="connsiteX386" fmla="*/ 2684183 w 4836566"/>
              <a:gd name="connsiteY386" fmla="*/ 196520 h 1169213"/>
              <a:gd name="connsiteX387" fmla="*/ 2684678 w 4836566"/>
              <a:gd name="connsiteY387" fmla="*/ 12192 h 1169213"/>
              <a:gd name="connsiteX388" fmla="*/ 2145792 w 4836566"/>
              <a:gd name="connsiteY388" fmla="*/ 12192 h 1169213"/>
              <a:gd name="connsiteX389" fmla="*/ 2317699 w 4836566"/>
              <a:gd name="connsiteY389" fmla="*/ 12192 h 1169213"/>
              <a:gd name="connsiteX390" fmla="*/ 2317699 w 4836566"/>
              <a:gd name="connsiteY390" fmla="*/ 91056 h 1169213"/>
              <a:gd name="connsiteX391" fmla="*/ 2190596 w 4836566"/>
              <a:gd name="connsiteY391" fmla="*/ 91056 h 1169213"/>
              <a:gd name="connsiteX392" fmla="*/ 2190596 w 4836566"/>
              <a:gd name="connsiteY392" fmla="*/ 366595 h 1169213"/>
              <a:gd name="connsiteX393" fmla="*/ 2044292 w 4836566"/>
              <a:gd name="connsiteY393" fmla="*/ 366595 h 1169213"/>
              <a:gd name="connsiteX394" fmla="*/ 2045462 w 4836566"/>
              <a:gd name="connsiteY394" fmla="*/ 381610 h 1169213"/>
              <a:gd name="connsiteX395" fmla="*/ 2030881 w 4836566"/>
              <a:gd name="connsiteY395" fmla="*/ 381610 h 1169213"/>
              <a:gd name="connsiteX396" fmla="*/ 2030881 w 4836566"/>
              <a:gd name="connsiteY396" fmla="*/ 287731 h 1169213"/>
              <a:gd name="connsiteX397" fmla="*/ 2145792 w 4836566"/>
              <a:gd name="connsiteY397" fmla="*/ 287731 h 1169213"/>
              <a:gd name="connsiteX398" fmla="*/ 1659331 w 4836566"/>
              <a:gd name="connsiteY398" fmla="*/ 12192 h 1169213"/>
              <a:gd name="connsiteX399" fmla="*/ 1845869 w 4836566"/>
              <a:gd name="connsiteY399" fmla="*/ 24384 h 1169213"/>
              <a:gd name="connsiteX400" fmla="*/ 1815135 w 4836566"/>
              <a:gd name="connsiteY400" fmla="*/ 98311 h 1169213"/>
              <a:gd name="connsiteX401" fmla="*/ 1704135 w 4836566"/>
              <a:gd name="connsiteY401" fmla="*/ 91056 h 1169213"/>
              <a:gd name="connsiteX402" fmla="*/ 1699259 w 4836566"/>
              <a:gd name="connsiteY402" fmla="*/ 211757 h 1169213"/>
              <a:gd name="connsiteX403" fmla="*/ 1611476 w 4836566"/>
              <a:gd name="connsiteY403" fmla="*/ 211757 h 1169213"/>
              <a:gd name="connsiteX404" fmla="*/ 1611476 w 4836566"/>
              <a:gd name="connsiteY404" fmla="*/ 744547 h 1169213"/>
              <a:gd name="connsiteX405" fmla="*/ 1562708 w 4836566"/>
              <a:gd name="connsiteY405" fmla="*/ 744547 h 1169213"/>
              <a:gd name="connsiteX406" fmla="*/ 1562738 w 4836566"/>
              <a:gd name="connsiteY406" fmla="*/ 744931 h 1169213"/>
              <a:gd name="connsiteX407" fmla="*/ 1526132 w 4836566"/>
              <a:gd name="connsiteY407" fmla="*/ 744931 h 1169213"/>
              <a:gd name="connsiteX408" fmla="*/ 1526132 w 4836566"/>
              <a:gd name="connsiteY408" fmla="*/ 665683 h 1169213"/>
              <a:gd name="connsiteX409" fmla="*/ 1566672 w 4836566"/>
              <a:gd name="connsiteY409" fmla="*/ 665683 h 1169213"/>
              <a:gd name="connsiteX410" fmla="*/ 1566672 w 4836566"/>
              <a:gd name="connsiteY410" fmla="*/ 304921 h 1169213"/>
              <a:gd name="connsiteX411" fmla="*/ 1583434 w 4836566"/>
              <a:gd name="connsiteY411" fmla="*/ 291005 h 1169213"/>
              <a:gd name="connsiteX412" fmla="*/ 1566672 w 4836566"/>
              <a:gd name="connsiteY412" fmla="*/ 274977 h 1169213"/>
              <a:gd name="connsiteX413" fmla="*/ 1566672 w 4836566"/>
              <a:gd name="connsiteY413" fmla="*/ 132893 h 1169213"/>
              <a:gd name="connsiteX414" fmla="*/ 1654455 w 4836566"/>
              <a:gd name="connsiteY414" fmla="*/ 132893 h 1169213"/>
              <a:gd name="connsiteX415" fmla="*/ 1659331 w 4836566"/>
              <a:gd name="connsiteY415" fmla="*/ 12192 h 1169213"/>
              <a:gd name="connsiteX416" fmla="*/ 988771 w 4836566"/>
              <a:gd name="connsiteY416" fmla="*/ 0 h 1169213"/>
              <a:gd name="connsiteX417" fmla="*/ 1105814 w 4836566"/>
              <a:gd name="connsiteY417" fmla="*/ 113386 h 1169213"/>
              <a:gd name="connsiteX418" fmla="*/ 1085244 w 4836566"/>
              <a:gd name="connsiteY418" fmla="*/ 128919 h 1169213"/>
              <a:gd name="connsiteX419" fmla="*/ 1033575 w 4836566"/>
              <a:gd name="connsiteY419" fmla="*/ 78864 h 1169213"/>
              <a:gd name="connsiteX420" fmla="*/ 947012 w 4836566"/>
              <a:gd name="connsiteY420" fmla="*/ 137386 h 1169213"/>
              <a:gd name="connsiteX421" fmla="*/ 999438 w 4836566"/>
              <a:gd name="connsiteY421" fmla="*/ 237360 h 1169213"/>
              <a:gd name="connsiteX422" fmla="*/ 907998 w 4836566"/>
              <a:gd name="connsiteY422" fmla="*/ 237360 h 1169213"/>
              <a:gd name="connsiteX423" fmla="*/ 896492 w 4836566"/>
              <a:gd name="connsiteY423" fmla="*/ 181277 h 1169213"/>
              <a:gd name="connsiteX424" fmla="*/ 891732 w 4836566"/>
              <a:gd name="connsiteY424" fmla="*/ 158496 h 1169213"/>
              <a:gd name="connsiteX425" fmla="*/ 954634 w 4836566"/>
              <a:gd name="connsiteY425" fmla="*/ 158496 h 1169213"/>
              <a:gd name="connsiteX426" fmla="*/ 902208 w 4836566"/>
              <a:gd name="connsiteY426" fmla="*/ 58522 h 11692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</a:cxnLst>
            <a:rect l="l" t="t" r="r" b="b"/>
            <a:pathLst>
              <a:path w="4836566" h="1169213">
                <a:moveTo>
                  <a:pt x="4199838" y="1075335"/>
                </a:moveTo>
                <a:lnTo>
                  <a:pt x="4350060" y="1075335"/>
                </a:lnTo>
                <a:lnTo>
                  <a:pt x="4360772" y="1090800"/>
                </a:lnTo>
                <a:lnTo>
                  <a:pt x="4377156" y="1075335"/>
                </a:lnTo>
                <a:lnTo>
                  <a:pt x="4592726" y="1075335"/>
                </a:lnTo>
                <a:lnTo>
                  <a:pt x="4581754" y="1139952"/>
                </a:lnTo>
                <a:lnTo>
                  <a:pt x="4199838" y="1139952"/>
                </a:lnTo>
                <a:close/>
                <a:moveTo>
                  <a:pt x="508100" y="1059485"/>
                </a:moveTo>
                <a:lnTo>
                  <a:pt x="652434" y="1059485"/>
                </a:lnTo>
                <a:lnTo>
                  <a:pt x="676350" y="1100554"/>
                </a:lnTo>
                <a:lnTo>
                  <a:pt x="729226" y="1059485"/>
                </a:lnTo>
                <a:lnTo>
                  <a:pt x="898551" y="1059485"/>
                </a:lnTo>
                <a:lnTo>
                  <a:pt x="887578" y="1118007"/>
                </a:lnTo>
                <a:lnTo>
                  <a:pt x="508100" y="1118007"/>
                </a:lnTo>
                <a:close/>
                <a:moveTo>
                  <a:pt x="1866289" y="972538"/>
                </a:moveTo>
                <a:lnTo>
                  <a:pt x="1866289" y="1154061"/>
                </a:lnTo>
                <a:lnTo>
                  <a:pt x="1826362" y="1159460"/>
                </a:lnTo>
                <a:lnTo>
                  <a:pt x="1710538" y="1159460"/>
                </a:lnTo>
                <a:lnTo>
                  <a:pt x="1704092" y="1108817"/>
                </a:lnTo>
                <a:lnTo>
                  <a:pt x="1726353" y="1092403"/>
                </a:lnTo>
                <a:lnTo>
                  <a:pt x="1821485" y="1092403"/>
                </a:lnTo>
                <a:lnTo>
                  <a:pt x="1821485" y="1011498"/>
                </a:lnTo>
                <a:close/>
                <a:moveTo>
                  <a:pt x="2190596" y="872563"/>
                </a:moveTo>
                <a:lnTo>
                  <a:pt x="2190596" y="1158376"/>
                </a:lnTo>
                <a:lnTo>
                  <a:pt x="2147011" y="1164336"/>
                </a:lnTo>
                <a:lnTo>
                  <a:pt x="2025091" y="1164336"/>
                </a:lnTo>
                <a:cubicBezTo>
                  <a:pt x="2024685" y="1164336"/>
                  <a:pt x="2023669" y="1158342"/>
                  <a:pt x="2022043" y="1146353"/>
                </a:cubicBezTo>
                <a:lnTo>
                  <a:pt x="2021998" y="1146003"/>
                </a:lnTo>
                <a:lnTo>
                  <a:pt x="2030087" y="1092403"/>
                </a:lnTo>
                <a:lnTo>
                  <a:pt x="2145792" y="1092403"/>
                </a:lnTo>
                <a:lnTo>
                  <a:pt x="2145792" y="892308"/>
                </a:lnTo>
                <a:close/>
                <a:moveTo>
                  <a:pt x="866050" y="848150"/>
                </a:moveTo>
                <a:lnTo>
                  <a:pt x="871422" y="855495"/>
                </a:lnTo>
                <a:cubicBezTo>
                  <a:pt x="883614" y="866061"/>
                  <a:pt x="905559" y="871344"/>
                  <a:pt x="937259" y="871344"/>
                </a:cubicBezTo>
                <a:lnTo>
                  <a:pt x="998893" y="871344"/>
                </a:lnTo>
                <a:lnTo>
                  <a:pt x="1008051" y="881482"/>
                </a:lnTo>
                <a:cubicBezTo>
                  <a:pt x="1071601" y="952196"/>
                  <a:pt x="1114349" y="1000964"/>
                  <a:pt x="1136294" y="1027786"/>
                </a:cubicBezTo>
                <a:lnTo>
                  <a:pt x="1121873" y="1037893"/>
                </a:lnTo>
                <a:lnTo>
                  <a:pt x="1109471" y="1023744"/>
                </a:lnTo>
                <a:cubicBezTo>
                  <a:pt x="1076350" y="986356"/>
                  <a:pt x="1033982" y="939213"/>
                  <a:pt x="982369" y="882317"/>
                </a:cubicBezTo>
                <a:lnTo>
                  <a:pt x="885976" y="942563"/>
                </a:lnTo>
                <a:lnTo>
                  <a:pt x="840029" y="864413"/>
                </a:lnTo>
                <a:close/>
                <a:moveTo>
                  <a:pt x="203325" y="845988"/>
                </a:moveTo>
                <a:lnTo>
                  <a:pt x="284074" y="881482"/>
                </a:lnTo>
                <a:lnTo>
                  <a:pt x="263223" y="931487"/>
                </a:lnTo>
                <a:lnTo>
                  <a:pt x="217931" y="911578"/>
                </a:lnTo>
                <a:lnTo>
                  <a:pt x="102490" y="1096680"/>
                </a:lnTo>
                <a:lnTo>
                  <a:pt x="31699" y="1059485"/>
                </a:lnTo>
                <a:lnTo>
                  <a:pt x="116822" y="922997"/>
                </a:lnTo>
                <a:lnTo>
                  <a:pt x="142340" y="933523"/>
                </a:lnTo>
                <a:close/>
                <a:moveTo>
                  <a:pt x="523061" y="838426"/>
                </a:moveTo>
                <a:lnTo>
                  <a:pt x="671396" y="838426"/>
                </a:lnTo>
                <a:lnTo>
                  <a:pt x="757123" y="924154"/>
                </a:lnTo>
                <a:lnTo>
                  <a:pt x="737953" y="939044"/>
                </a:lnTo>
                <a:lnTo>
                  <a:pt x="653185" y="854275"/>
                </a:lnTo>
                <a:lnTo>
                  <a:pt x="568634" y="913819"/>
                </a:lnTo>
                <a:close/>
                <a:moveTo>
                  <a:pt x="1666718" y="823795"/>
                </a:moveTo>
                <a:lnTo>
                  <a:pt x="1772411" y="823795"/>
                </a:lnTo>
                <a:cubicBezTo>
                  <a:pt x="1735429" y="877034"/>
                  <a:pt x="1697227" y="926513"/>
                  <a:pt x="1657806" y="972233"/>
                </a:cubicBezTo>
                <a:lnTo>
                  <a:pt x="1548794" y="1084788"/>
                </a:lnTo>
                <a:lnTo>
                  <a:pt x="1511858" y="1042844"/>
                </a:lnTo>
                <a:lnTo>
                  <a:pt x="1639518" y="944496"/>
                </a:lnTo>
                <a:lnTo>
                  <a:pt x="1617715" y="887264"/>
                </a:lnTo>
                <a:close/>
                <a:moveTo>
                  <a:pt x="290170" y="797357"/>
                </a:moveTo>
                <a:lnTo>
                  <a:pt x="358138" y="797357"/>
                </a:lnTo>
                <a:lnTo>
                  <a:pt x="358138" y="838426"/>
                </a:lnTo>
                <a:lnTo>
                  <a:pt x="463296" y="838426"/>
                </a:lnTo>
                <a:lnTo>
                  <a:pt x="463296" y="876221"/>
                </a:lnTo>
                <a:lnTo>
                  <a:pt x="334974" y="876221"/>
                </a:lnTo>
                <a:lnTo>
                  <a:pt x="334974" y="1046909"/>
                </a:lnTo>
                <a:cubicBezTo>
                  <a:pt x="334974" y="1061946"/>
                  <a:pt x="335711" y="1075713"/>
                  <a:pt x="337184" y="1088209"/>
                </a:cubicBezTo>
                <a:lnTo>
                  <a:pt x="338138" y="1093058"/>
                </a:lnTo>
                <a:lnTo>
                  <a:pt x="325527" y="1087527"/>
                </a:lnTo>
                <a:cubicBezTo>
                  <a:pt x="313741" y="1077773"/>
                  <a:pt x="304902" y="1062939"/>
                  <a:pt x="299009" y="1043026"/>
                </a:cubicBezTo>
                <a:lnTo>
                  <a:pt x="297532" y="1035520"/>
                </a:lnTo>
                <a:lnTo>
                  <a:pt x="328878" y="960346"/>
                </a:lnTo>
                <a:lnTo>
                  <a:pt x="290170" y="943331"/>
                </a:lnTo>
                <a:close/>
                <a:moveTo>
                  <a:pt x="4517490" y="795754"/>
                </a:moveTo>
                <a:lnTo>
                  <a:pt x="4670703" y="795754"/>
                </a:lnTo>
                <a:lnTo>
                  <a:pt x="4685462" y="810159"/>
                </a:lnTo>
                <a:cubicBezTo>
                  <a:pt x="4757547" y="880872"/>
                  <a:pt x="4807915" y="931469"/>
                  <a:pt x="4836566" y="961949"/>
                </a:cubicBezTo>
                <a:lnTo>
                  <a:pt x="4818334" y="976358"/>
                </a:lnTo>
                <a:lnTo>
                  <a:pt x="4795112" y="953031"/>
                </a:lnTo>
                <a:cubicBezTo>
                  <a:pt x="4756707" y="914829"/>
                  <a:pt x="4708650" y="867687"/>
                  <a:pt x="4650942" y="811603"/>
                </a:cubicBezTo>
                <a:lnTo>
                  <a:pt x="4554267" y="880323"/>
                </a:lnTo>
                <a:lnTo>
                  <a:pt x="4504944" y="804672"/>
                </a:lnTo>
                <a:close/>
                <a:moveTo>
                  <a:pt x="4166644" y="795754"/>
                </a:moveTo>
                <a:lnTo>
                  <a:pt x="4341715" y="795754"/>
                </a:lnTo>
                <a:lnTo>
                  <a:pt x="4373880" y="823570"/>
                </a:lnTo>
                <a:cubicBezTo>
                  <a:pt x="4405985" y="851612"/>
                  <a:pt x="4430166" y="873354"/>
                  <a:pt x="4446423" y="888797"/>
                </a:cubicBezTo>
                <a:lnTo>
                  <a:pt x="4425546" y="908503"/>
                </a:lnTo>
                <a:lnTo>
                  <a:pt x="4418684" y="902434"/>
                </a:lnTo>
                <a:cubicBezTo>
                  <a:pt x="4386578" y="874392"/>
                  <a:pt x="4346548" y="840051"/>
                  <a:pt x="4298593" y="799411"/>
                </a:cubicBezTo>
                <a:lnTo>
                  <a:pt x="4216878" y="869932"/>
                </a:lnTo>
                <a:lnTo>
                  <a:pt x="4194353" y="838200"/>
                </a:lnTo>
                <a:cubicBezTo>
                  <a:pt x="4183583" y="823163"/>
                  <a:pt x="4173728" y="809549"/>
                  <a:pt x="4164787" y="797357"/>
                </a:cubicBezTo>
                <a:close/>
                <a:moveTo>
                  <a:pt x="3958742" y="795754"/>
                </a:moveTo>
                <a:lnTo>
                  <a:pt x="4155034" y="795754"/>
                </a:lnTo>
                <a:lnTo>
                  <a:pt x="4155034" y="850618"/>
                </a:lnTo>
                <a:lnTo>
                  <a:pt x="4003546" y="850618"/>
                </a:lnTo>
                <a:lnTo>
                  <a:pt x="4003546" y="1046909"/>
                </a:lnTo>
                <a:cubicBezTo>
                  <a:pt x="4003546" y="1063775"/>
                  <a:pt x="4004359" y="1079268"/>
                  <a:pt x="4005984" y="1093391"/>
                </a:cubicBezTo>
                <a:lnTo>
                  <a:pt x="4009089" y="1109625"/>
                </a:lnTo>
                <a:lnTo>
                  <a:pt x="3997757" y="1104595"/>
                </a:lnTo>
                <a:cubicBezTo>
                  <a:pt x="3971747" y="1081024"/>
                  <a:pt x="3958742" y="1035507"/>
                  <a:pt x="3958742" y="968045"/>
                </a:cubicBezTo>
                <a:lnTo>
                  <a:pt x="3958742" y="956991"/>
                </a:lnTo>
                <a:lnTo>
                  <a:pt x="3982820" y="900605"/>
                </a:lnTo>
                <a:lnTo>
                  <a:pt x="3958742" y="890147"/>
                </a:lnTo>
                <a:close/>
                <a:moveTo>
                  <a:pt x="3817315" y="769315"/>
                </a:moveTo>
                <a:lnTo>
                  <a:pt x="3840174" y="779244"/>
                </a:lnTo>
                <a:lnTo>
                  <a:pt x="3840174" y="795754"/>
                </a:lnTo>
                <a:lnTo>
                  <a:pt x="3878186" y="795754"/>
                </a:lnTo>
                <a:lnTo>
                  <a:pt x="3938016" y="821741"/>
                </a:lnTo>
                <a:lnTo>
                  <a:pt x="3916618" y="871851"/>
                </a:lnTo>
                <a:lnTo>
                  <a:pt x="3862119" y="848179"/>
                </a:lnTo>
                <a:cubicBezTo>
                  <a:pt x="3839361" y="884349"/>
                  <a:pt x="3814469" y="924176"/>
                  <a:pt x="3787443" y="967661"/>
                </a:cubicBezTo>
                <a:lnTo>
                  <a:pt x="3725600" y="1067645"/>
                </a:lnTo>
                <a:lnTo>
                  <a:pt x="3655162" y="1030224"/>
                </a:lnTo>
                <a:cubicBezTo>
                  <a:pt x="3717747" y="928624"/>
                  <a:pt x="3771799" y="841655"/>
                  <a:pt x="3817315" y="769315"/>
                </a:cubicBezTo>
                <a:close/>
                <a:moveTo>
                  <a:pt x="1555699" y="763219"/>
                </a:moveTo>
                <a:lnTo>
                  <a:pt x="1566281" y="790997"/>
                </a:lnTo>
                <a:lnTo>
                  <a:pt x="1568804" y="823795"/>
                </a:lnTo>
                <a:lnTo>
                  <a:pt x="1578776" y="823795"/>
                </a:lnTo>
                <a:lnTo>
                  <a:pt x="1588328" y="848869"/>
                </a:lnTo>
                <a:lnTo>
                  <a:pt x="1526132" y="883536"/>
                </a:lnTo>
                <a:lnTo>
                  <a:pt x="1526132" y="779699"/>
                </a:lnTo>
                <a:close/>
                <a:moveTo>
                  <a:pt x="831188" y="732355"/>
                </a:moveTo>
                <a:lnTo>
                  <a:pt x="842229" y="783878"/>
                </a:lnTo>
                <a:lnTo>
                  <a:pt x="826618" y="776631"/>
                </a:lnTo>
                <a:cubicBezTo>
                  <a:pt x="820928" y="772161"/>
                  <a:pt x="815950" y="765353"/>
                  <a:pt x="811683" y="756209"/>
                </a:cubicBezTo>
                <a:lnTo>
                  <a:pt x="807570" y="742931"/>
                </a:lnTo>
                <a:close/>
                <a:moveTo>
                  <a:pt x="1005850" y="724205"/>
                </a:moveTo>
                <a:lnTo>
                  <a:pt x="1152144" y="724205"/>
                </a:lnTo>
                <a:lnTo>
                  <a:pt x="1142390" y="792480"/>
                </a:lnTo>
                <a:lnTo>
                  <a:pt x="1019298" y="792480"/>
                </a:lnTo>
                <a:close/>
                <a:moveTo>
                  <a:pt x="1821485" y="645792"/>
                </a:moveTo>
                <a:lnTo>
                  <a:pt x="1866289" y="645792"/>
                </a:lnTo>
                <a:lnTo>
                  <a:pt x="1866289" y="744547"/>
                </a:lnTo>
                <a:lnTo>
                  <a:pt x="1767534" y="744547"/>
                </a:lnTo>
                <a:lnTo>
                  <a:pt x="1767534" y="665683"/>
                </a:lnTo>
                <a:lnTo>
                  <a:pt x="1821485" y="665683"/>
                </a:lnTo>
                <a:close/>
                <a:moveTo>
                  <a:pt x="535229" y="617751"/>
                </a:moveTo>
                <a:lnTo>
                  <a:pt x="580033" y="617751"/>
                </a:lnTo>
                <a:lnTo>
                  <a:pt x="580033" y="759562"/>
                </a:lnTo>
                <a:lnTo>
                  <a:pt x="500785" y="759562"/>
                </a:lnTo>
                <a:lnTo>
                  <a:pt x="500785" y="692506"/>
                </a:lnTo>
                <a:lnTo>
                  <a:pt x="535229" y="692506"/>
                </a:lnTo>
                <a:close/>
                <a:moveTo>
                  <a:pt x="2030881" y="605559"/>
                </a:moveTo>
                <a:lnTo>
                  <a:pt x="2093007" y="816961"/>
                </a:lnTo>
                <a:lnTo>
                  <a:pt x="2073859" y="825399"/>
                </a:lnTo>
                <a:lnTo>
                  <a:pt x="2030881" y="679154"/>
                </a:lnTo>
                <a:close/>
                <a:moveTo>
                  <a:pt x="1322832" y="527530"/>
                </a:moveTo>
                <a:lnTo>
                  <a:pt x="1367636" y="527530"/>
                </a:lnTo>
                <a:lnTo>
                  <a:pt x="1367636" y="968880"/>
                </a:lnTo>
                <a:lnTo>
                  <a:pt x="1307895" y="1000579"/>
                </a:lnTo>
                <a:lnTo>
                  <a:pt x="1335233" y="1059812"/>
                </a:lnTo>
                <a:lnTo>
                  <a:pt x="1328928" y="1064362"/>
                </a:lnTo>
                <a:lnTo>
                  <a:pt x="1263091" y="921715"/>
                </a:lnTo>
                <a:lnTo>
                  <a:pt x="1322832" y="890016"/>
                </a:lnTo>
                <a:close/>
                <a:moveTo>
                  <a:pt x="3386938" y="498269"/>
                </a:moveTo>
                <a:lnTo>
                  <a:pt x="3431742" y="498269"/>
                </a:lnTo>
                <a:lnTo>
                  <a:pt x="3431742" y="989538"/>
                </a:lnTo>
                <a:lnTo>
                  <a:pt x="3393034" y="993648"/>
                </a:lnTo>
                <a:lnTo>
                  <a:pt x="3370782" y="993648"/>
                </a:lnTo>
                <a:lnTo>
                  <a:pt x="3370782" y="919277"/>
                </a:lnTo>
                <a:lnTo>
                  <a:pt x="3386938" y="919277"/>
                </a:lnTo>
                <a:close/>
                <a:moveTo>
                  <a:pt x="3146755" y="498269"/>
                </a:moveTo>
                <a:lnTo>
                  <a:pt x="3191559" y="498269"/>
                </a:lnTo>
                <a:lnTo>
                  <a:pt x="3191559" y="1169213"/>
                </a:lnTo>
                <a:lnTo>
                  <a:pt x="3146755" y="1169213"/>
                </a:lnTo>
                <a:close/>
                <a:moveTo>
                  <a:pt x="2075078" y="485242"/>
                </a:moveTo>
                <a:lnTo>
                  <a:pt x="2110435" y="562051"/>
                </a:lnTo>
                <a:lnTo>
                  <a:pt x="2112809" y="567110"/>
                </a:lnTo>
                <a:lnTo>
                  <a:pt x="2030881" y="601901"/>
                </a:lnTo>
                <a:lnTo>
                  <a:pt x="2030881" y="504011"/>
                </a:lnTo>
                <a:close/>
                <a:moveTo>
                  <a:pt x="326691" y="471831"/>
                </a:moveTo>
                <a:lnTo>
                  <a:pt x="360363" y="471831"/>
                </a:lnTo>
                <a:lnTo>
                  <a:pt x="360577" y="475104"/>
                </a:lnTo>
                <a:lnTo>
                  <a:pt x="622057" y="475104"/>
                </a:lnTo>
                <a:lnTo>
                  <a:pt x="633527" y="476555"/>
                </a:lnTo>
                <a:cubicBezTo>
                  <a:pt x="665531" y="486004"/>
                  <a:pt x="681533" y="509626"/>
                  <a:pt x="681533" y="547421"/>
                </a:cubicBezTo>
                <a:lnTo>
                  <a:pt x="681533" y="557121"/>
                </a:lnTo>
                <a:lnTo>
                  <a:pt x="678331" y="555419"/>
                </a:lnTo>
                <a:cubicBezTo>
                  <a:pt x="667663" y="552270"/>
                  <a:pt x="655217" y="550695"/>
                  <a:pt x="640993" y="550695"/>
                </a:cubicBezTo>
                <a:lnTo>
                  <a:pt x="535229" y="550695"/>
                </a:lnTo>
                <a:lnTo>
                  <a:pt x="535229" y="538887"/>
                </a:lnTo>
                <a:lnTo>
                  <a:pt x="455981" y="538887"/>
                </a:lnTo>
                <a:lnTo>
                  <a:pt x="455981" y="550695"/>
                </a:lnTo>
                <a:lnTo>
                  <a:pt x="358138" y="550695"/>
                </a:lnTo>
                <a:lnTo>
                  <a:pt x="358138" y="759562"/>
                </a:lnTo>
                <a:lnTo>
                  <a:pt x="313334" y="759562"/>
                </a:lnTo>
                <a:lnTo>
                  <a:pt x="313334" y="550374"/>
                </a:lnTo>
                <a:lnTo>
                  <a:pt x="322477" y="512442"/>
                </a:lnTo>
                <a:close/>
                <a:moveTo>
                  <a:pt x="1821485" y="470227"/>
                </a:moveTo>
                <a:lnTo>
                  <a:pt x="1866289" y="470227"/>
                </a:lnTo>
                <a:lnTo>
                  <a:pt x="1866289" y="570202"/>
                </a:lnTo>
                <a:lnTo>
                  <a:pt x="1821485" y="570202"/>
                </a:lnTo>
                <a:lnTo>
                  <a:pt x="1821485" y="566928"/>
                </a:lnTo>
                <a:lnTo>
                  <a:pt x="1767534" y="566928"/>
                </a:lnTo>
                <a:lnTo>
                  <a:pt x="1767534" y="491338"/>
                </a:lnTo>
                <a:lnTo>
                  <a:pt x="1821485" y="491338"/>
                </a:lnTo>
                <a:close/>
                <a:moveTo>
                  <a:pt x="2145792" y="460474"/>
                </a:moveTo>
                <a:lnTo>
                  <a:pt x="2190596" y="460474"/>
                </a:lnTo>
                <a:lnTo>
                  <a:pt x="2190596" y="717725"/>
                </a:lnTo>
                <a:cubicBezTo>
                  <a:pt x="2183281" y="700656"/>
                  <a:pt x="2171495" y="675053"/>
                  <a:pt x="2155239" y="640915"/>
                </a:cubicBezTo>
                <a:lnTo>
                  <a:pt x="2145792" y="620393"/>
                </a:lnTo>
                <a:close/>
                <a:moveTo>
                  <a:pt x="4343703" y="432432"/>
                </a:moveTo>
                <a:lnTo>
                  <a:pt x="4394171" y="432432"/>
                </a:lnTo>
                <a:lnTo>
                  <a:pt x="4422648" y="450495"/>
                </a:lnTo>
                <a:cubicBezTo>
                  <a:pt x="4452722" y="470002"/>
                  <a:pt x="4477309" y="486461"/>
                  <a:pt x="4496410" y="499872"/>
                </a:cubicBezTo>
                <a:lnTo>
                  <a:pt x="4472356" y="532641"/>
                </a:lnTo>
                <a:lnTo>
                  <a:pt x="4467452" y="529359"/>
                </a:lnTo>
                <a:cubicBezTo>
                  <a:pt x="4437378" y="509851"/>
                  <a:pt x="4401818" y="487296"/>
                  <a:pt x="4360772" y="461693"/>
                </a:cubicBezTo>
                <a:lnTo>
                  <a:pt x="4316569" y="515820"/>
                </a:lnTo>
                <a:lnTo>
                  <a:pt x="4309422" y="508733"/>
                </a:lnTo>
                <a:close/>
                <a:moveTo>
                  <a:pt x="4090445" y="432432"/>
                </a:moveTo>
                <a:lnTo>
                  <a:pt x="4173015" y="432432"/>
                </a:lnTo>
                <a:cubicBezTo>
                  <a:pt x="4163668" y="473479"/>
                  <a:pt x="4146396" y="509547"/>
                  <a:pt x="4121199" y="540636"/>
                </a:cubicBezTo>
                <a:lnTo>
                  <a:pt x="4043805" y="601650"/>
                </a:lnTo>
                <a:lnTo>
                  <a:pt x="4021835" y="611120"/>
                </a:lnTo>
                <a:lnTo>
                  <a:pt x="4021835" y="504785"/>
                </a:lnTo>
                <a:lnTo>
                  <a:pt x="4076395" y="461772"/>
                </a:lnTo>
                <a:close/>
                <a:moveTo>
                  <a:pt x="1228954" y="357226"/>
                </a:moveTo>
                <a:lnTo>
                  <a:pt x="1425245" y="357226"/>
                </a:lnTo>
                <a:lnTo>
                  <a:pt x="1429243" y="358559"/>
                </a:lnTo>
                <a:lnTo>
                  <a:pt x="1454199" y="398295"/>
                </a:lnTo>
                <a:lnTo>
                  <a:pt x="1471528" y="383909"/>
                </a:lnTo>
                <a:lnTo>
                  <a:pt x="1481328" y="413309"/>
                </a:lnTo>
                <a:lnTo>
                  <a:pt x="1481328" y="439850"/>
                </a:lnTo>
                <a:lnTo>
                  <a:pt x="1470049" y="436090"/>
                </a:lnTo>
                <a:lnTo>
                  <a:pt x="1273758" y="436090"/>
                </a:lnTo>
                <a:lnTo>
                  <a:pt x="1274597" y="448666"/>
                </a:lnTo>
                <a:lnTo>
                  <a:pt x="1235050" y="448666"/>
                </a:lnTo>
                <a:close/>
                <a:moveTo>
                  <a:pt x="342250" y="321869"/>
                </a:moveTo>
                <a:lnTo>
                  <a:pt x="685190" y="321869"/>
                </a:lnTo>
                <a:lnTo>
                  <a:pt x="677875" y="396240"/>
                </a:lnTo>
                <a:lnTo>
                  <a:pt x="334533" y="396240"/>
                </a:lnTo>
                <a:close/>
                <a:moveTo>
                  <a:pt x="982551" y="321485"/>
                </a:moveTo>
                <a:lnTo>
                  <a:pt x="1038585" y="321485"/>
                </a:lnTo>
                <a:lnTo>
                  <a:pt x="1133856" y="408432"/>
                </a:lnTo>
                <a:lnTo>
                  <a:pt x="1112781" y="427173"/>
                </a:lnTo>
                <a:lnTo>
                  <a:pt x="1053083" y="372691"/>
                </a:lnTo>
                <a:cubicBezTo>
                  <a:pt x="1023822" y="408455"/>
                  <a:pt x="991310" y="443405"/>
                  <a:pt x="955546" y="477543"/>
                </a:cubicBezTo>
                <a:lnTo>
                  <a:pt x="935042" y="372557"/>
                </a:lnTo>
                <a:close/>
                <a:moveTo>
                  <a:pt x="716406" y="321485"/>
                </a:moveTo>
                <a:lnTo>
                  <a:pt x="744625" y="321485"/>
                </a:lnTo>
                <a:lnTo>
                  <a:pt x="804366" y="605559"/>
                </a:lnTo>
                <a:cubicBezTo>
                  <a:pt x="783233" y="621815"/>
                  <a:pt x="757223" y="639696"/>
                  <a:pt x="726337" y="659203"/>
                </a:cubicBezTo>
                <a:lnTo>
                  <a:pt x="726337" y="626285"/>
                </a:lnTo>
                <a:cubicBezTo>
                  <a:pt x="726337" y="601088"/>
                  <a:pt x="719225" y="582191"/>
                  <a:pt x="705001" y="569592"/>
                </a:cubicBezTo>
                <a:lnTo>
                  <a:pt x="700582" y="567244"/>
                </a:lnTo>
                <a:lnTo>
                  <a:pt x="759562" y="526695"/>
                </a:lnTo>
                <a:close/>
                <a:moveTo>
                  <a:pt x="3369562" y="320650"/>
                </a:moveTo>
                <a:lnTo>
                  <a:pt x="3499104" y="320650"/>
                </a:lnTo>
                <a:cubicBezTo>
                  <a:pt x="3548685" y="320650"/>
                  <a:pt x="3573475" y="342595"/>
                  <a:pt x="3573475" y="386487"/>
                </a:cubicBezTo>
                <a:lnTo>
                  <a:pt x="3573475" y="403253"/>
                </a:lnTo>
                <a:lnTo>
                  <a:pt x="3543908" y="399514"/>
                </a:lnTo>
                <a:lnTo>
                  <a:pt x="3369562" y="399514"/>
                </a:lnTo>
                <a:close/>
                <a:moveTo>
                  <a:pt x="1821485" y="294663"/>
                </a:moveTo>
                <a:lnTo>
                  <a:pt x="1866289" y="294663"/>
                </a:lnTo>
                <a:lnTo>
                  <a:pt x="1866289" y="393418"/>
                </a:lnTo>
                <a:lnTo>
                  <a:pt x="1821485" y="393418"/>
                </a:lnTo>
                <a:lnTo>
                  <a:pt x="1821485" y="391363"/>
                </a:lnTo>
                <a:lnTo>
                  <a:pt x="1767534" y="391363"/>
                </a:lnTo>
                <a:lnTo>
                  <a:pt x="1767534" y="314554"/>
                </a:lnTo>
                <a:lnTo>
                  <a:pt x="1821485" y="314554"/>
                </a:lnTo>
                <a:close/>
                <a:moveTo>
                  <a:pt x="2362503" y="287731"/>
                </a:moveTo>
                <a:lnTo>
                  <a:pt x="2390851" y="287731"/>
                </a:lnTo>
                <a:lnTo>
                  <a:pt x="2383682" y="366595"/>
                </a:lnTo>
                <a:lnTo>
                  <a:pt x="2362503" y="366595"/>
                </a:lnTo>
                <a:close/>
                <a:moveTo>
                  <a:pt x="4370507" y="280416"/>
                </a:moveTo>
                <a:lnTo>
                  <a:pt x="4481779" y="280416"/>
                </a:lnTo>
                <a:lnTo>
                  <a:pt x="4474464" y="353568"/>
                </a:lnTo>
                <a:lnTo>
                  <a:pt x="4361613" y="353568"/>
                </a:lnTo>
                <a:lnTo>
                  <a:pt x="4368088" y="309598"/>
                </a:lnTo>
                <a:close/>
                <a:moveTo>
                  <a:pt x="3146755" y="250771"/>
                </a:moveTo>
                <a:lnTo>
                  <a:pt x="3191559" y="250771"/>
                </a:lnTo>
                <a:lnTo>
                  <a:pt x="3191559" y="399514"/>
                </a:lnTo>
                <a:lnTo>
                  <a:pt x="2955034" y="399514"/>
                </a:lnTo>
                <a:lnTo>
                  <a:pt x="2955034" y="1000963"/>
                </a:lnTo>
                <a:lnTo>
                  <a:pt x="2910230" y="1000963"/>
                </a:lnTo>
                <a:lnTo>
                  <a:pt x="2910230" y="502645"/>
                </a:lnTo>
                <a:lnTo>
                  <a:pt x="2911829" y="488439"/>
                </a:lnTo>
                <a:cubicBezTo>
                  <a:pt x="2916579" y="436648"/>
                  <a:pt x="2920421" y="383327"/>
                  <a:pt x="2923354" y="328476"/>
                </a:cubicBezTo>
                <a:lnTo>
                  <a:pt x="2923635" y="320650"/>
                </a:lnTo>
                <a:lnTo>
                  <a:pt x="3146755" y="320650"/>
                </a:lnTo>
                <a:close/>
                <a:moveTo>
                  <a:pt x="4506163" y="227607"/>
                </a:moveTo>
                <a:lnTo>
                  <a:pt x="4550967" y="227607"/>
                </a:lnTo>
                <a:lnTo>
                  <a:pt x="4550967" y="715287"/>
                </a:lnTo>
                <a:lnTo>
                  <a:pt x="4021835" y="715287"/>
                </a:lnTo>
                <a:lnTo>
                  <a:pt x="4021835" y="636423"/>
                </a:lnTo>
                <a:lnTo>
                  <a:pt x="4023937" y="636423"/>
                </a:lnTo>
                <a:lnTo>
                  <a:pt x="4064507" y="690903"/>
                </a:lnTo>
                <a:cubicBezTo>
                  <a:pt x="4101693" y="678711"/>
                  <a:pt x="4135398" y="664182"/>
                  <a:pt x="4165624" y="647317"/>
                </a:cubicBezTo>
                <a:lnTo>
                  <a:pt x="4180797" y="636423"/>
                </a:lnTo>
                <a:lnTo>
                  <a:pt x="4402189" y="636423"/>
                </a:lnTo>
                <a:lnTo>
                  <a:pt x="4457089" y="693341"/>
                </a:lnTo>
                <a:lnTo>
                  <a:pt x="4498869" y="636423"/>
                </a:lnTo>
                <a:lnTo>
                  <a:pt x="4506163" y="636423"/>
                </a:lnTo>
                <a:lnTo>
                  <a:pt x="4506163" y="626487"/>
                </a:lnTo>
                <a:lnTo>
                  <a:pt x="4541214" y="578736"/>
                </a:lnTo>
                <a:lnTo>
                  <a:pt x="4506163" y="555272"/>
                </a:lnTo>
                <a:lnTo>
                  <a:pt x="4506163" y="432432"/>
                </a:lnTo>
                <a:lnTo>
                  <a:pt x="4519268" y="432432"/>
                </a:lnTo>
                <a:lnTo>
                  <a:pt x="4526583" y="359280"/>
                </a:lnTo>
                <a:lnTo>
                  <a:pt x="4506163" y="359280"/>
                </a:lnTo>
                <a:close/>
                <a:moveTo>
                  <a:pt x="4144138" y="227607"/>
                </a:moveTo>
                <a:lnTo>
                  <a:pt x="4323543" y="227607"/>
                </a:lnTo>
                <a:lnTo>
                  <a:pt x="4323283" y="230734"/>
                </a:lnTo>
                <a:lnTo>
                  <a:pt x="4320333" y="250771"/>
                </a:lnTo>
                <a:lnTo>
                  <a:pt x="4190084" y="250771"/>
                </a:lnTo>
                <a:cubicBezTo>
                  <a:pt x="4190084" y="293850"/>
                  <a:pt x="4188459" y="330019"/>
                  <a:pt x="4185207" y="359280"/>
                </a:cubicBezTo>
                <a:lnTo>
                  <a:pt x="4125476" y="359280"/>
                </a:lnTo>
                <a:lnTo>
                  <a:pt x="4128211" y="353568"/>
                </a:lnTo>
                <a:lnTo>
                  <a:pt x="4021835" y="353568"/>
                </a:lnTo>
                <a:lnTo>
                  <a:pt x="4021835" y="280416"/>
                </a:lnTo>
                <a:lnTo>
                  <a:pt x="4140403" y="280416"/>
                </a:lnTo>
                <a:cubicBezTo>
                  <a:pt x="4142029" y="265786"/>
                  <a:pt x="4143248" y="249428"/>
                  <a:pt x="4144061" y="231343"/>
                </a:cubicBezTo>
                <a:close/>
                <a:moveTo>
                  <a:pt x="1114969" y="219169"/>
                </a:moveTo>
                <a:lnTo>
                  <a:pt x="1112597" y="237360"/>
                </a:lnTo>
                <a:lnTo>
                  <a:pt x="1090878" y="237360"/>
                </a:lnTo>
                <a:close/>
                <a:moveTo>
                  <a:pt x="2929431" y="159331"/>
                </a:moveTo>
                <a:lnTo>
                  <a:pt x="2930437" y="171907"/>
                </a:lnTo>
                <a:lnTo>
                  <a:pt x="2928979" y="171907"/>
                </a:lnTo>
                <a:close/>
                <a:moveTo>
                  <a:pt x="1115776" y="158496"/>
                </a:moveTo>
                <a:lnTo>
                  <a:pt x="1122883" y="158496"/>
                </a:lnTo>
                <a:lnTo>
                  <a:pt x="1122086" y="164609"/>
                </a:lnTo>
                <a:close/>
                <a:moveTo>
                  <a:pt x="2477414" y="156058"/>
                </a:moveTo>
                <a:lnTo>
                  <a:pt x="2640787" y="156058"/>
                </a:lnTo>
                <a:lnTo>
                  <a:pt x="2640787" y="234922"/>
                </a:lnTo>
                <a:lnTo>
                  <a:pt x="2522218" y="234922"/>
                </a:lnTo>
                <a:lnTo>
                  <a:pt x="2522218" y="814426"/>
                </a:lnTo>
                <a:lnTo>
                  <a:pt x="2477414" y="814426"/>
                </a:lnTo>
                <a:close/>
                <a:moveTo>
                  <a:pt x="1878349" y="132893"/>
                </a:moveTo>
                <a:lnTo>
                  <a:pt x="1919021" y="132893"/>
                </a:lnTo>
                <a:cubicBezTo>
                  <a:pt x="1937715" y="132893"/>
                  <a:pt x="1953565" y="138989"/>
                  <a:pt x="1966570" y="151181"/>
                </a:cubicBezTo>
                <a:cubicBezTo>
                  <a:pt x="1979574" y="164186"/>
                  <a:pt x="1986077" y="179629"/>
                  <a:pt x="1986077" y="197511"/>
                </a:cubicBezTo>
                <a:lnTo>
                  <a:pt x="1986077" y="215684"/>
                </a:lnTo>
                <a:lnTo>
                  <a:pt x="1963825" y="211757"/>
                </a:lnTo>
                <a:lnTo>
                  <a:pt x="1845562" y="211757"/>
                </a:lnTo>
                <a:close/>
                <a:moveTo>
                  <a:pt x="3795370" y="69495"/>
                </a:moveTo>
                <a:lnTo>
                  <a:pt x="4550054" y="69495"/>
                </a:lnTo>
                <a:cubicBezTo>
                  <a:pt x="4619548" y="69495"/>
                  <a:pt x="4662982" y="90297"/>
                  <a:pt x="4680356" y="131903"/>
                </a:cubicBezTo>
                <a:lnTo>
                  <a:pt x="4687249" y="170420"/>
                </a:lnTo>
                <a:lnTo>
                  <a:pt x="4655666" y="155293"/>
                </a:lnTo>
                <a:cubicBezTo>
                  <a:pt x="4638292" y="150670"/>
                  <a:pt x="4618023" y="148359"/>
                  <a:pt x="4594858" y="148359"/>
                </a:cubicBezTo>
                <a:lnTo>
                  <a:pt x="3840174" y="148359"/>
                </a:lnTo>
                <a:lnTo>
                  <a:pt x="3840174" y="716890"/>
                </a:lnTo>
                <a:lnTo>
                  <a:pt x="3795370" y="716890"/>
                </a:lnTo>
                <a:close/>
                <a:moveTo>
                  <a:pt x="1371600" y="52426"/>
                </a:moveTo>
                <a:lnTo>
                  <a:pt x="1538630" y="212141"/>
                </a:lnTo>
                <a:lnTo>
                  <a:pt x="1518465" y="228882"/>
                </a:lnTo>
                <a:lnTo>
                  <a:pt x="1416404" y="131290"/>
                </a:lnTo>
                <a:lnTo>
                  <a:pt x="1331816" y="195906"/>
                </a:lnTo>
                <a:lnTo>
                  <a:pt x="1283818" y="119482"/>
                </a:lnTo>
                <a:close/>
                <a:moveTo>
                  <a:pt x="651053" y="14631"/>
                </a:moveTo>
                <a:lnTo>
                  <a:pt x="832714" y="14631"/>
                </a:lnTo>
                <a:cubicBezTo>
                  <a:pt x="834340" y="20727"/>
                  <a:pt x="837693" y="35764"/>
                  <a:pt x="842773" y="59741"/>
                </a:cubicBezTo>
                <a:lnTo>
                  <a:pt x="849825" y="93495"/>
                </a:lnTo>
                <a:lnTo>
                  <a:pt x="695857" y="93495"/>
                </a:lnTo>
                <a:lnTo>
                  <a:pt x="726337" y="237360"/>
                </a:lnTo>
                <a:lnTo>
                  <a:pt x="154532" y="237360"/>
                </a:lnTo>
                <a:cubicBezTo>
                  <a:pt x="159511" y="508327"/>
                  <a:pt x="132130" y="709597"/>
                  <a:pt x="72389" y="841169"/>
                </a:cubicBezTo>
                <a:lnTo>
                  <a:pt x="71035" y="843727"/>
                </a:lnTo>
                <a:lnTo>
                  <a:pt x="0" y="814426"/>
                </a:lnTo>
                <a:cubicBezTo>
                  <a:pt x="78842" y="686816"/>
                  <a:pt x="115418" y="468173"/>
                  <a:pt x="109728" y="158496"/>
                </a:cubicBezTo>
                <a:lnTo>
                  <a:pt x="681533" y="158496"/>
                </a:lnTo>
                <a:close/>
                <a:moveTo>
                  <a:pt x="2684678" y="12192"/>
                </a:moveTo>
                <a:lnTo>
                  <a:pt x="2885846" y="13411"/>
                </a:lnTo>
                <a:lnTo>
                  <a:pt x="2884627" y="79248"/>
                </a:lnTo>
                <a:lnTo>
                  <a:pt x="3592982" y="79248"/>
                </a:lnTo>
                <a:lnTo>
                  <a:pt x="3584681" y="158112"/>
                </a:lnTo>
                <a:lnTo>
                  <a:pt x="2929431" y="158112"/>
                </a:lnTo>
                <a:lnTo>
                  <a:pt x="2930650" y="92275"/>
                </a:lnTo>
                <a:lnTo>
                  <a:pt x="2885550" y="92002"/>
                </a:lnTo>
                <a:lnTo>
                  <a:pt x="2884627" y="80467"/>
                </a:lnTo>
                <a:lnTo>
                  <a:pt x="2884213" y="91994"/>
                </a:lnTo>
                <a:lnTo>
                  <a:pt x="2729482" y="91056"/>
                </a:lnTo>
                <a:cubicBezTo>
                  <a:pt x="2733038" y="535556"/>
                  <a:pt x="2703612" y="879244"/>
                  <a:pt x="2641205" y="1122118"/>
                </a:cubicBezTo>
                <a:lnTo>
                  <a:pt x="2630013" y="1160213"/>
                </a:lnTo>
                <a:lnTo>
                  <a:pt x="2567635" y="1141171"/>
                </a:lnTo>
                <a:cubicBezTo>
                  <a:pt x="2588158" y="1080008"/>
                  <a:pt x="2605989" y="1010615"/>
                  <a:pt x="2621127" y="932993"/>
                </a:cubicBezTo>
                <a:lnTo>
                  <a:pt x="2627827" y="893290"/>
                </a:lnTo>
                <a:lnTo>
                  <a:pt x="2685591" y="893290"/>
                </a:lnTo>
                <a:lnTo>
                  <a:pt x="2685591" y="234922"/>
                </a:lnTo>
                <a:lnTo>
                  <a:pt x="2683170" y="234922"/>
                </a:lnTo>
                <a:lnTo>
                  <a:pt x="2684183" y="196520"/>
                </a:lnTo>
                <a:cubicBezTo>
                  <a:pt x="2685021" y="137135"/>
                  <a:pt x="2685186" y="75692"/>
                  <a:pt x="2684678" y="12192"/>
                </a:cubicBezTo>
                <a:close/>
                <a:moveTo>
                  <a:pt x="2145792" y="12192"/>
                </a:moveTo>
                <a:lnTo>
                  <a:pt x="2317699" y="12192"/>
                </a:lnTo>
                <a:lnTo>
                  <a:pt x="2317699" y="91056"/>
                </a:lnTo>
                <a:lnTo>
                  <a:pt x="2190596" y="91056"/>
                </a:lnTo>
                <a:lnTo>
                  <a:pt x="2190596" y="366595"/>
                </a:lnTo>
                <a:lnTo>
                  <a:pt x="2044292" y="366595"/>
                </a:lnTo>
                <a:lnTo>
                  <a:pt x="2045462" y="381610"/>
                </a:lnTo>
                <a:lnTo>
                  <a:pt x="2030881" y="381610"/>
                </a:lnTo>
                <a:lnTo>
                  <a:pt x="2030881" y="287731"/>
                </a:lnTo>
                <a:lnTo>
                  <a:pt x="2145792" y="287731"/>
                </a:lnTo>
                <a:close/>
                <a:moveTo>
                  <a:pt x="1659331" y="12192"/>
                </a:moveTo>
                <a:lnTo>
                  <a:pt x="1845869" y="24384"/>
                </a:lnTo>
                <a:lnTo>
                  <a:pt x="1815135" y="98311"/>
                </a:lnTo>
                <a:lnTo>
                  <a:pt x="1704135" y="91056"/>
                </a:lnTo>
                <a:cubicBezTo>
                  <a:pt x="1704135" y="135760"/>
                  <a:pt x="1702510" y="175994"/>
                  <a:pt x="1699259" y="211757"/>
                </a:cubicBezTo>
                <a:lnTo>
                  <a:pt x="1611476" y="211757"/>
                </a:lnTo>
                <a:lnTo>
                  <a:pt x="1611476" y="744547"/>
                </a:lnTo>
                <a:lnTo>
                  <a:pt x="1562708" y="744547"/>
                </a:lnTo>
                <a:lnTo>
                  <a:pt x="1562738" y="744931"/>
                </a:lnTo>
                <a:lnTo>
                  <a:pt x="1526132" y="744931"/>
                </a:lnTo>
                <a:lnTo>
                  <a:pt x="1526132" y="665683"/>
                </a:lnTo>
                <a:lnTo>
                  <a:pt x="1566672" y="665683"/>
                </a:lnTo>
                <a:lnTo>
                  <a:pt x="1566672" y="304921"/>
                </a:lnTo>
                <a:lnTo>
                  <a:pt x="1583434" y="291005"/>
                </a:lnTo>
                <a:lnTo>
                  <a:pt x="1566672" y="274977"/>
                </a:lnTo>
                <a:lnTo>
                  <a:pt x="1566672" y="132893"/>
                </a:lnTo>
                <a:lnTo>
                  <a:pt x="1654455" y="132893"/>
                </a:lnTo>
                <a:cubicBezTo>
                  <a:pt x="1657706" y="97130"/>
                  <a:pt x="1659331" y="56896"/>
                  <a:pt x="1659331" y="12192"/>
                </a:cubicBezTo>
                <a:close/>
                <a:moveTo>
                  <a:pt x="988771" y="0"/>
                </a:moveTo>
                <a:lnTo>
                  <a:pt x="1105814" y="113386"/>
                </a:lnTo>
                <a:lnTo>
                  <a:pt x="1085244" y="128919"/>
                </a:lnTo>
                <a:lnTo>
                  <a:pt x="1033575" y="78864"/>
                </a:lnTo>
                <a:lnTo>
                  <a:pt x="947012" y="137386"/>
                </a:lnTo>
                <a:cubicBezTo>
                  <a:pt x="962455" y="164208"/>
                  <a:pt x="979930" y="197533"/>
                  <a:pt x="999438" y="237360"/>
                </a:cubicBezTo>
                <a:lnTo>
                  <a:pt x="907998" y="237360"/>
                </a:lnTo>
                <a:cubicBezTo>
                  <a:pt x="903731" y="216431"/>
                  <a:pt x="899896" y="197736"/>
                  <a:pt x="896492" y="181277"/>
                </a:cubicBezTo>
                <a:lnTo>
                  <a:pt x="891732" y="158496"/>
                </a:lnTo>
                <a:lnTo>
                  <a:pt x="954634" y="158496"/>
                </a:lnTo>
                <a:cubicBezTo>
                  <a:pt x="935126" y="118669"/>
                  <a:pt x="917651" y="85344"/>
                  <a:pt x="902208" y="58522"/>
                </a:cubicBezTo>
                <a:close/>
              </a:path>
            </a:pathLst>
          </a:custGeom>
          <a:blipFill>
            <a:blip r:embed="rId9"/>
            <a:stretch>
              <a:fillRect/>
            </a:stretch>
          </a:blip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lvl1pPr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974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974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974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974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>
              <a:buNone/>
            </a:pPr>
            <a:endParaRPr lang="zh-CN" altLang="en-US" sz="9600" cap="all" dirty="0">
              <a:blipFill>
                <a:blip r:embed="rId5">
                  <a:extLst>
                    <a:ext uri="{96DAC541-7B7A-43D3-8B79-37D633B846F1}">
                      <asvg:svgBlip xmlns:asvg="http://schemas.microsoft.com/office/drawing/2016/SVG/main" r:embed="rId6"/>
                    </a:ext>
                  </a:extLst>
                </a:blip>
                <a:stretch>
                  <a:fillRect/>
                </a:stretch>
              </a:blipFill>
              <a:latin typeface="仓耳渔阳体 W05" panose="02020400000000000000" pitchFamily="18" charset="-122"/>
              <a:ea typeface="仓耳渔阳体 W05" panose="02020400000000000000" pitchFamily="18" charset="-122"/>
              <a:cs typeface="+mn-ea"/>
              <a:sym typeface="+mn-lt"/>
            </a:endParaRPr>
          </a:p>
        </p:txBody>
      </p:sp>
      <p:sp>
        <p:nvSpPr>
          <p:cNvPr id="91" name="任意多边形: 形状 90">
            <a:extLst>
              <a:ext uri="{FF2B5EF4-FFF2-40B4-BE49-F238E27FC236}">
                <a16:creationId xmlns:a16="http://schemas.microsoft.com/office/drawing/2014/main" id="{1249296B-B061-14F9-643F-0878FCB835C1}"/>
              </a:ext>
            </a:extLst>
          </p:cNvPr>
          <p:cNvSpPr/>
          <p:nvPr/>
        </p:nvSpPr>
        <p:spPr>
          <a:xfrm>
            <a:off x="4088574" y="1896419"/>
            <a:ext cx="4836566" cy="1176528"/>
          </a:xfrm>
          <a:custGeom>
            <a:avLst/>
            <a:gdLst/>
            <a:ahLst/>
            <a:cxnLst/>
            <a:rect l="l" t="t" r="r" b="b"/>
            <a:pathLst>
              <a:path w="4836566" h="1176528">
                <a:moveTo>
                  <a:pt x="173127" y="832714"/>
                </a:moveTo>
                <a:lnTo>
                  <a:pt x="284074" y="881482"/>
                </a:lnTo>
                <a:cubicBezTo>
                  <a:pt x="236931" y="995274"/>
                  <a:pt x="200762" y="1079805"/>
                  <a:pt x="175565" y="1135075"/>
                </a:cubicBezTo>
                <a:lnTo>
                  <a:pt x="31699" y="1059485"/>
                </a:lnTo>
                <a:close/>
                <a:moveTo>
                  <a:pt x="937565" y="803453"/>
                </a:moveTo>
                <a:cubicBezTo>
                  <a:pt x="1040791" y="917245"/>
                  <a:pt x="1107034" y="992023"/>
                  <a:pt x="1136294" y="1027786"/>
                </a:cubicBezTo>
                <a:lnTo>
                  <a:pt x="993648" y="1127760"/>
                </a:lnTo>
                <a:cubicBezTo>
                  <a:pt x="935126" y="1026160"/>
                  <a:pt x="883920" y="938378"/>
                  <a:pt x="840029" y="864413"/>
                </a:cubicBezTo>
                <a:close/>
                <a:moveTo>
                  <a:pt x="290170" y="797357"/>
                </a:moveTo>
                <a:lnTo>
                  <a:pt x="463296" y="797357"/>
                </a:lnTo>
                <a:lnTo>
                  <a:pt x="463296" y="1059485"/>
                </a:lnTo>
                <a:lnTo>
                  <a:pt x="898551" y="1059485"/>
                </a:lnTo>
                <a:lnTo>
                  <a:pt x="887578" y="1118007"/>
                </a:lnTo>
                <a:lnTo>
                  <a:pt x="465735" y="1118007"/>
                </a:lnTo>
                <a:cubicBezTo>
                  <a:pt x="395021" y="1118007"/>
                  <a:pt x="348285" y="1107847"/>
                  <a:pt x="325527" y="1087527"/>
                </a:cubicBezTo>
                <a:cubicBezTo>
                  <a:pt x="301955" y="1068019"/>
                  <a:pt x="290170" y="1028192"/>
                  <a:pt x="290170" y="968045"/>
                </a:cubicBezTo>
                <a:close/>
                <a:moveTo>
                  <a:pt x="608381" y="775411"/>
                </a:moveTo>
                <a:lnTo>
                  <a:pt x="757123" y="924154"/>
                </a:lnTo>
                <a:lnTo>
                  <a:pt x="631546" y="1021690"/>
                </a:lnTo>
                <a:cubicBezTo>
                  <a:pt x="587655" y="945287"/>
                  <a:pt x="551079" y="883514"/>
                  <a:pt x="521818" y="836371"/>
                </a:cubicBezTo>
                <a:close/>
                <a:moveTo>
                  <a:pt x="3958742" y="771754"/>
                </a:moveTo>
                <a:lnTo>
                  <a:pt x="4155034" y="771754"/>
                </a:lnTo>
                <a:lnTo>
                  <a:pt x="4155034" y="1075335"/>
                </a:lnTo>
                <a:lnTo>
                  <a:pt x="4592726" y="1075335"/>
                </a:lnTo>
                <a:lnTo>
                  <a:pt x="4581753" y="1139952"/>
                </a:lnTo>
                <a:lnTo>
                  <a:pt x="4156253" y="1139952"/>
                </a:lnTo>
                <a:cubicBezTo>
                  <a:pt x="4077411" y="1139952"/>
                  <a:pt x="4024579" y="1128167"/>
                  <a:pt x="3997757" y="1104595"/>
                </a:cubicBezTo>
                <a:cubicBezTo>
                  <a:pt x="3971747" y="1081024"/>
                  <a:pt x="3958742" y="1035507"/>
                  <a:pt x="3958742" y="968045"/>
                </a:cubicBezTo>
                <a:close/>
                <a:moveTo>
                  <a:pt x="3817315" y="769315"/>
                </a:moveTo>
                <a:lnTo>
                  <a:pt x="3938016" y="821741"/>
                </a:lnTo>
                <a:cubicBezTo>
                  <a:pt x="3882746" y="951789"/>
                  <a:pt x="3840480" y="1048919"/>
                  <a:pt x="3811219" y="1113130"/>
                </a:cubicBezTo>
                <a:lnTo>
                  <a:pt x="3655162" y="1030224"/>
                </a:lnTo>
                <a:cubicBezTo>
                  <a:pt x="3717747" y="928624"/>
                  <a:pt x="3771799" y="841655"/>
                  <a:pt x="3817315" y="769315"/>
                </a:cubicBezTo>
                <a:close/>
                <a:moveTo>
                  <a:pt x="4606137" y="732739"/>
                </a:moveTo>
                <a:cubicBezTo>
                  <a:pt x="4721555" y="844906"/>
                  <a:pt x="4798365" y="921309"/>
                  <a:pt x="4836566" y="961949"/>
                </a:cubicBezTo>
                <a:lnTo>
                  <a:pt x="4685385" y="1081431"/>
                </a:lnTo>
                <a:cubicBezTo>
                  <a:pt x="4626051" y="987959"/>
                  <a:pt x="4565904" y="895706"/>
                  <a:pt x="4504943" y="804672"/>
                </a:cubicBezTo>
                <a:close/>
                <a:moveTo>
                  <a:pt x="4253789" y="720547"/>
                </a:moveTo>
                <a:cubicBezTo>
                  <a:pt x="4349699" y="801827"/>
                  <a:pt x="4413910" y="857911"/>
                  <a:pt x="4446423" y="888797"/>
                </a:cubicBezTo>
                <a:lnTo>
                  <a:pt x="4315967" y="1011936"/>
                </a:lnTo>
                <a:cubicBezTo>
                  <a:pt x="4250944" y="917651"/>
                  <a:pt x="4200550" y="846125"/>
                  <a:pt x="4164787" y="797357"/>
                </a:cubicBezTo>
                <a:close/>
                <a:moveTo>
                  <a:pt x="1722730" y="566928"/>
                </a:moveTo>
                <a:lnTo>
                  <a:pt x="1722730" y="665683"/>
                </a:lnTo>
                <a:lnTo>
                  <a:pt x="1821485" y="665683"/>
                </a:lnTo>
                <a:lnTo>
                  <a:pt x="1821485" y="566928"/>
                </a:lnTo>
                <a:close/>
                <a:moveTo>
                  <a:pt x="455981" y="538887"/>
                </a:moveTo>
                <a:lnTo>
                  <a:pt x="455981" y="692506"/>
                </a:lnTo>
                <a:lnTo>
                  <a:pt x="535229" y="692506"/>
                </a:lnTo>
                <a:lnTo>
                  <a:pt x="535229" y="538887"/>
                </a:lnTo>
                <a:close/>
                <a:moveTo>
                  <a:pt x="1722730" y="391364"/>
                </a:moveTo>
                <a:lnTo>
                  <a:pt x="1722730" y="491338"/>
                </a:lnTo>
                <a:lnTo>
                  <a:pt x="1821485" y="491338"/>
                </a:lnTo>
                <a:lnTo>
                  <a:pt x="1821485" y="391364"/>
                </a:lnTo>
                <a:close/>
                <a:moveTo>
                  <a:pt x="4315967" y="382829"/>
                </a:moveTo>
                <a:cubicBezTo>
                  <a:pt x="4398061" y="434035"/>
                  <a:pt x="4458207" y="473050"/>
                  <a:pt x="4496409" y="499872"/>
                </a:cubicBezTo>
                <a:lnTo>
                  <a:pt x="4412285" y="614477"/>
                </a:lnTo>
                <a:cubicBezTo>
                  <a:pt x="4353763" y="552704"/>
                  <a:pt x="4301744" y="499872"/>
                  <a:pt x="4256227" y="455981"/>
                </a:cubicBezTo>
                <a:close/>
                <a:moveTo>
                  <a:pt x="1228954" y="357226"/>
                </a:moveTo>
                <a:lnTo>
                  <a:pt x="1425245" y="357226"/>
                </a:lnTo>
                <a:cubicBezTo>
                  <a:pt x="1462634" y="357226"/>
                  <a:pt x="1481328" y="375920"/>
                  <a:pt x="1481328" y="413309"/>
                </a:cubicBezTo>
                <a:lnTo>
                  <a:pt x="1481328" y="804672"/>
                </a:lnTo>
                <a:lnTo>
                  <a:pt x="1555699" y="763219"/>
                </a:lnTo>
                <a:lnTo>
                  <a:pt x="1594714" y="865632"/>
                </a:lnTo>
                <a:cubicBezTo>
                  <a:pt x="1493927" y="945287"/>
                  <a:pt x="1405331" y="1011530"/>
                  <a:pt x="1328928" y="1064362"/>
                </a:cubicBezTo>
                <a:lnTo>
                  <a:pt x="1263091" y="921715"/>
                </a:lnTo>
                <a:lnTo>
                  <a:pt x="1322832" y="890016"/>
                </a:lnTo>
                <a:lnTo>
                  <a:pt x="1322832" y="448666"/>
                </a:lnTo>
                <a:lnTo>
                  <a:pt x="1235050" y="448666"/>
                </a:lnTo>
                <a:close/>
                <a:moveTo>
                  <a:pt x="310896" y="321869"/>
                </a:moveTo>
                <a:lnTo>
                  <a:pt x="685190" y="321869"/>
                </a:lnTo>
                <a:lnTo>
                  <a:pt x="677875" y="396240"/>
                </a:lnTo>
                <a:lnTo>
                  <a:pt x="315773" y="396240"/>
                </a:lnTo>
                <a:close/>
                <a:moveTo>
                  <a:pt x="1722730" y="215799"/>
                </a:moveTo>
                <a:lnTo>
                  <a:pt x="1722730" y="314554"/>
                </a:lnTo>
                <a:lnTo>
                  <a:pt x="1821485" y="314554"/>
                </a:lnTo>
                <a:lnTo>
                  <a:pt x="1821485" y="215799"/>
                </a:lnTo>
                <a:close/>
                <a:moveTo>
                  <a:pt x="2477414" y="156058"/>
                </a:moveTo>
                <a:lnTo>
                  <a:pt x="2640787" y="156058"/>
                </a:lnTo>
                <a:lnTo>
                  <a:pt x="2640787" y="814426"/>
                </a:lnTo>
                <a:lnTo>
                  <a:pt x="2477414" y="814426"/>
                </a:lnTo>
                <a:close/>
                <a:moveTo>
                  <a:pt x="3977031" y="148743"/>
                </a:moveTo>
                <a:lnTo>
                  <a:pt x="3977031" y="540106"/>
                </a:lnTo>
                <a:cubicBezTo>
                  <a:pt x="4059123" y="497840"/>
                  <a:pt x="4109517" y="435661"/>
                  <a:pt x="4128211" y="353568"/>
                </a:cubicBezTo>
                <a:lnTo>
                  <a:pt x="4007511" y="353568"/>
                </a:lnTo>
                <a:lnTo>
                  <a:pt x="4001415" y="280416"/>
                </a:lnTo>
                <a:lnTo>
                  <a:pt x="4140403" y="280416"/>
                </a:lnTo>
                <a:cubicBezTo>
                  <a:pt x="4143655" y="251155"/>
                  <a:pt x="4145280" y="214986"/>
                  <a:pt x="4145280" y="171907"/>
                </a:cubicBezTo>
                <a:lnTo>
                  <a:pt x="4328159" y="171907"/>
                </a:lnTo>
                <a:cubicBezTo>
                  <a:pt x="4325721" y="214173"/>
                  <a:pt x="4321657" y="250343"/>
                  <a:pt x="4315967" y="280416"/>
                </a:cubicBezTo>
                <a:lnTo>
                  <a:pt x="4481779" y="280416"/>
                </a:lnTo>
                <a:lnTo>
                  <a:pt x="4474463" y="353568"/>
                </a:lnTo>
                <a:lnTo>
                  <a:pt x="4298899" y="353568"/>
                </a:lnTo>
                <a:cubicBezTo>
                  <a:pt x="4261510" y="477114"/>
                  <a:pt x="4168445" y="563271"/>
                  <a:pt x="4019703" y="612039"/>
                </a:cubicBezTo>
                <a:lnTo>
                  <a:pt x="3977031" y="554736"/>
                </a:lnTo>
                <a:lnTo>
                  <a:pt x="3977031" y="636423"/>
                </a:lnTo>
                <a:lnTo>
                  <a:pt x="4506163" y="636423"/>
                </a:lnTo>
                <a:lnTo>
                  <a:pt x="4506163" y="148743"/>
                </a:lnTo>
                <a:close/>
                <a:moveTo>
                  <a:pt x="3795370" y="69495"/>
                </a:moveTo>
                <a:lnTo>
                  <a:pt x="4550055" y="69495"/>
                </a:lnTo>
                <a:cubicBezTo>
                  <a:pt x="4642713" y="69495"/>
                  <a:pt x="4689043" y="106477"/>
                  <a:pt x="4689043" y="180442"/>
                </a:cubicBezTo>
                <a:lnTo>
                  <a:pt x="4689043" y="716890"/>
                </a:lnTo>
                <a:lnTo>
                  <a:pt x="3795370" y="716890"/>
                </a:lnTo>
                <a:close/>
                <a:moveTo>
                  <a:pt x="1371600" y="52426"/>
                </a:moveTo>
                <a:lnTo>
                  <a:pt x="1538630" y="212141"/>
                </a:lnTo>
                <a:lnTo>
                  <a:pt x="1409395" y="319431"/>
                </a:lnTo>
                <a:lnTo>
                  <a:pt x="1283818" y="119482"/>
                </a:lnTo>
                <a:close/>
                <a:moveTo>
                  <a:pt x="2684678" y="12192"/>
                </a:moveTo>
                <a:lnTo>
                  <a:pt x="2885846" y="13411"/>
                </a:lnTo>
                <a:lnTo>
                  <a:pt x="2884627" y="79248"/>
                </a:lnTo>
                <a:lnTo>
                  <a:pt x="3592982" y="79248"/>
                </a:lnTo>
                <a:lnTo>
                  <a:pt x="3583229" y="171907"/>
                </a:lnTo>
                <a:lnTo>
                  <a:pt x="3324758" y="171907"/>
                </a:lnTo>
                <a:lnTo>
                  <a:pt x="3324758" y="320650"/>
                </a:lnTo>
                <a:lnTo>
                  <a:pt x="3499104" y="320650"/>
                </a:lnTo>
                <a:cubicBezTo>
                  <a:pt x="3548685" y="320650"/>
                  <a:pt x="3573475" y="342595"/>
                  <a:pt x="3573475" y="386487"/>
                </a:cubicBezTo>
                <a:lnTo>
                  <a:pt x="3573475" y="859536"/>
                </a:lnTo>
                <a:cubicBezTo>
                  <a:pt x="3573475" y="948944"/>
                  <a:pt x="3513328" y="993648"/>
                  <a:pt x="3393034" y="993648"/>
                </a:cubicBezTo>
                <a:lnTo>
                  <a:pt x="3343046" y="993648"/>
                </a:lnTo>
                <a:lnTo>
                  <a:pt x="3334512" y="919277"/>
                </a:lnTo>
                <a:lnTo>
                  <a:pt x="3386938" y="919277"/>
                </a:lnTo>
                <a:lnTo>
                  <a:pt x="3386938" y="419405"/>
                </a:lnTo>
                <a:lnTo>
                  <a:pt x="3325978" y="419405"/>
                </a:lnTo>
                <a:lnTo>
                  <a:pt x="3325978" y="1169213"/>
                </a:lnTo>
                <a:lnTo>
                  <a:pt x="3146755" y="1169213"/>
                </a:lnTo>
                <a:lnTo>
                  <a:pt x="3146755" y="419405"/>
                </a:lnTo>
                <a:lnTo>
                  <a:pt x="3080918" y="419405"/>
                </a:lnTo>
                <a:lnTo>
                  <a:pt x="3080918" y="1000963"/>
                </a:lnTo>
                <a:lnTo>
                  <a:pt x="2910230" y="1000963"/>
                </a:lnTo>
                <a:lnTo>
                  <a:pt x="2910230" y="320650"/>
                </a:lnTo>
                <a:lnTo>
                  <a:pt x="3146755" y="320650"/>
                </a:lnTo>
                <a:lnTo>
                  <a:pt x="3146755" y="171907"/>
                </a:lnTo>
                <a:lnTo>
                  <a:pt x="2891942" y="171907"/>
                </a:lnTo>
                <a:lnTo>
                  <a:pt x="2884627" y="80468"/>
                </a:lnTo>
                <a:cubicBezTo>
                  <a:pt x="2875687" y="543763"/>
                  <a:pt x="2808631" y="909117"/>
                  <a:pt x="2683459" y="1176528"/>
                </a:cubicBezTo>
                <a:lnTo>
                  <a:pt x="2567635" y="1141172"/>
                </a:lnTo>
                <a:cubicBezTo>
                  <a:pt x="2649728" y="896519"/>
                  <a:pt x="2688742" y="520192"/>
                  <a:pt x="2684678" y="12192"/>
                </a:cubicBezTo>
                <a:close/>
                <a:moveTo>
                  <a:pt x="1659331" y="12192"/>
                </a:moveTo>
                <a:lnTo>
                  <a:pt x="1845869" y="24384"/>
                </a:lnTo>
                <a:cubicBezTo>
                  <a:pt x="1833677" y="59335"/>
                  <a:pt x="1818640" y="95504"/>
                  <a:pt x="1800758" y="132893"/>
                </a:cubicBezTo>
                <a:lnTo>
                  <a:pt x="1919021" y="132893"/>
                </a:lnTo>
                <a:cubicBezTo>
                  <a:pt x="1937715" y="132893"/>
                  <a:pt x="1953565" y="138989"/>
                  <a:pt x="1966570" y="151181"/>
                </a:cubicBezTo>
                <a:cubicBezTo>
                  <a:pt x="1979574" y="164186"/>
                  <a:pt x="1986077" y="179629"/>
                  <a:pt x="1986077" y="197511"/>
                </a:cubicBezTo>
                <a:lnTo>
                  <a:pt x="1986077" y="523037"/>
                </a:lnTo>
                <a:lnTo>
                  <a:pt x="2075078" y="485242"/>
                </a:lnTo>
                <a:lnTo>
                  <a:pt x="2110435" y="562052"/>
                </a:lnTo>
                <a:cubicBezTo>
                  <a:pt x="2126691" y="596189"/>
                  <a:pt x="2138477" y="621792"/>
                  <a:pt x="2145792" y="638861"/>
                </a:cubicBezTo>
                <a:lnTo>
                  <a:pt x="2145792" y="381610"/>
                </a:lnTo>
                <a:lnTo>
                  <a:pt x="2006803" y="381610"/>
                </a:lnTo>
                <a:lnTo>
                  <a:pt x="1999488" y="287731"/>
                </a:lnTo>
                <a:lnTo>
                  <a:pt x="2145792" y="287731"/>
                </a:lnTo>
                <a:lnTo>
                  <a:pt x="2145792" y="12192"/>
                </a:lnTo>
                <a:lnTo>
                  <a:pt x="2317699" y="12192"/>
                </a:lnTo>
                <a:lnTo>
                  <a:pt x="2317699" y="287731"/>
                </a:lnTo>
                <a:lnTo>
                  <a:pt x="2390851" y="287731"/>
                </a:lnTo>
                <a:lnTo>
                  <a:pt x="2382317" y="381610"/>
                </a:lnTo>
                <a:lnTo>
                  <a:pt x="2317699" y="381610"/>
                </a:lnTo>
                <a:lnTo>
                  <a:pt x="2317699" y="1000963"/>
                </a:lnTo>
                <a:cubicBezTo>
                  <a:pt x="2317699" y="1109879"/>
                  <a:pt x="2260803" y="1164336"/>
                  <a:pt x="2147011" y="1164336"/>
                </a:cubicBezTo>
                <a:lnTo>
                  <a:pt x="2025091" y="1164336"/>
                </a:lnTo>
                <a:cubicBezTo>
                  <a:pt x="2024278" y="1164336"/>
                  <a:pt x="2021027" y="1140359"/>
                  <a:pt x="2015338" y="1092403"/>
                </a:cubicBezTo>
                <a:lnTo>
                  <a:pt x="2145792" y="1092403"/>
                </a:lnTo>
                <a:lnTo>
                  <a:pt x="2145792" y="793699"/>
                </a:lnTo>
                <a:lnTo>
                  <a:pt x="2073859" y="825399"/>
                </a:lnTo>
                <a:lnTo>
                  <a:pt x="1986077" y="526695"/>
                </a:lnTo>
                <a:lnTo>
                  <a:pt x="1986077" y="1008279"/>
                </a:lnTo>
                <a:cubicBezTo>
                  <a:pt x="1986077" y="1109066"/>
                  <a:pt x="1932839" y="1159460"/>
                  <a:pt x="1826362" y="1159460"/>
                </a:cubicBezTo>
                <a:lnTo>
                  <a:pt x="1710538" y="1159460"/>
                </a:lnTo>
                <a:lnTo>
                  <a:pt x="1702003" y="1092403"/>
                </a:lnTo>
                <a:lnTo>
                  <a:pt x="1821485" y="1092403"/>
                </a:lnTo>
                <a:lnTo>
                  <a:pt x="1821485" y="893674"/>
                </a:lnTo>
                <a:cubicBezTo>
                  <a:pt x="1739392" y="970890"/>
                  <a:pt x="1653235" y="1039978"/>
                  <a:pt x="1563015" y="1100938"/>
                </a:cubicBezTo>
                <a:lnTo>
                  <a:pt x="1491082" y="1019251"/>
                </a:lnTo>
                <a:cubicBezTo>
                  <a:pt x="1574800" y="942848"/>
                  <a:pt x="1653642" y="851408"/>
                  <a:pt x="1727607" y="744931"/>
                </a:cubicBezTo>
                <a:lnTo>
                  <a:pt x="1524000" y="744931"/>
                </a:lnTo>
                <a:lnTo>
                  <a:pt x="1517904" y="665683"/>
                </a:lnTo>
                <a:lnTo>
                  <a:pt x="1566672" y="665683"/>
                </a:lnTo>
                <a:lnTo>
                  <a:pt x="1566672" y="132893"/>
                </a:lnTo>
                <a:lnTo>
                  <a:pt x="1654455" y="132893"/>
                </a:lnTo>
                <a:cubicBezTo>
                  <a:pt x="1657706" y="97130"/>
                  <a:pt x="1659331" y="56896"/>
                  <a:pt x="1659331" y="12192"/>
                </a:cubicBezTo>
                <a:close/>
                <a:moveTo>
                  <a:pt x="988771" y="0"/>
                </a:moveTo>
                <a:lnTo>
                  <a:pt x="1105814" y="113386"/>
                </a:lnTo>
                <a:lnTo>
                  <a:pt x="1046074" y="158496"/>
                </a:lnTo>
                <a:lnTo>
                  <a:pt x="1122883" y="158496"/>
                </a:lnTo>
                <a:lnTo>
                  <a:pt x="1111910" y="242621"/>
                </a:lnTo>
                <a:lnTo>
                  <a:pt x="880263" y="242621"/>
                </a:lnTo>
                <a:lnTo>
                  <a:pt x="910742" y="398679"/>
                </a:lnTo>
                <a:cubicBezTo>
                  <a:pt x="946506" y="364541"/>
                  <a:pt x="979018" y="329591"/>
                  <a:pt x="1008279" y="293827"/>
                </a:cubicBezTo>
                <a:lnTo>
                  <a:pt x="1133856" y="408432"/>
                </a:lnTo>
                <a:cubicBezTo>
                  <a:pt x="1072083" y="467767"/>
                  <a:pt x="1009091" y="519380"/>
                  <a:pt x="944880" y="563271"/>
                </a:cubicBezTo>
                <a:lnTo>
                  <a:pt x="976579" y="724205"/>
                </a:lnTo>
                <a:lnTo>
                  <a:pt x="1152144" y="724205"/>
                </a:lnTo>
                <a:lnTo>
                  <a:pt x="1142390" y="792480"/>
                </a:lnTo>
                <a:lnTo>
                  <a:pt x="892455" y="792480"/>
                </a:lnTo>
                <a:cubicBezTo>
                  <a:pt x="860755" y="792480"/>
                  <a:pt x="838810" y="787197"/>
                  <a:pt x="826618" y="776631"/>
                </a:cubicBezTo>
                <a:cubicBezTo>
                  <a:pt x="815238" y="767690"/>
                  <a:pt x="806704" y="749402"/>
                  <a:pt x="801014" y="721767"/>
                </a:cubicBezTo>
                <a:lnTo>
                  <a:pt x="786384" y="653491"/>
                </a:lnTo>
                <a:lnTo>
                  <a:pt x="704698" y="690067"/>
                </a:lnTo>
                <a:lnTo>
                  <a:pt x="681533" y="652272"/>
                </a:lnTo>
                <a:lnTo>
                  <a:pt x="681533" y="759562"/>
                </a:lnTo>
                <a:lnTo>
                  <a:pt x="313334" y="759562"/>
                </a:lnTo>
                <a:lnTo>
                  <a:pt x="313334" y="471831"/>
                </a:lnTo>
                <a:lnTo>
                  <a:pt x="596189" y="471831"/>
                </a:lnTo>
                <a:cubicBezTo>
                  <a:pt x="653085" y="471831"/>
                  <a:pt x="681533" y="497027"/>
                  <a:pt x="681533" y="547421"/>
                </a:cubicBezTo>
                <a:lnTo>
                  <a:pt x="681533" y="580339"/>
                </a:lnTo>
                <a:cubicBezTo>
                  <a:pt x="712419" y="560832"/>
                  <a:pt x="738429" y="542951"/>
                  <a:pt x="759562" y="526695"/>
                </a:cubicBezTo>
                <a:lnTo>
                  <a:pt x="699821" y="242621"/>
                </a:lnTo>
                <a:lnTo>
                  <a:pt x="297485" y="242621"/>
                </a:lnTo>
                <a:cubicBezTo>
                  <a:pt x="284480" y="514096"/>
                  <a:pt x="217831" y="718109"/>
                  <a:pt x="97536" y="854659"/>
                </a:cubicBezTo>
                <a:lnTo>
                  <a:pt x="0" y="814426"/>
                </a:lnTo>
                <a:cubicBezTo>
                  <a:pt x="78842" y="686816"/>
                  <a:pt x="115418" y="468173"/>
                  <a:pt x="109728" y="158496"/>
                </a:cubicBezTo>
                <a:lnTo>
                  <a:pt x="681533" y="158496"/>
                </a:lnTo>
                <a:lnTo>
                  <a:pt x="651053" y="14631"/>
                </a:lnTo>
                <a:lnTo>
                  <a:pt x="832714" y="14631"/>
                </a:lnTo>
                <a:cubicBezTo>
                  <a:pt x="835965" y="26823"/>
                  <a:pt x="846125" y="74778"/>
                  <a:pt x="863194" y="158496"/>
                </a:cubicBezTo>
                <a:lnTo>
                  <a:pt x="954634" y="158496"/>
                </a:lnTo>
                <a:cubicBezTo>
                  <a:pt x="935126" y="118669"/>
                  <a:pt x="917651" y="85344"/>
                  <a:pt x="902208" y="58522"/>
                </a:cubicBezTo>
                <a:close/>
              </a:path>
            </a:pathLst>
          </a:cu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156032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108A2159-9B58-54A0-DF7C-8685CEE7325A}"/>
              </a:ext>
            </a:extLst>
          </p:cNvPr>
          <p:cNvGrpSpPr/>
          <p:nvPr/>
        </p:nvGrpSpPr>
        <p:grpSpPr>
          <a:xfrm>
            <a:off x="524720" y="303957"/>
            <a:ext cx="648072" cy="798609"/>
            <a:chOff x="5576175" y="1089069"/>
            <a:chExt cx="308845" cy="380585"/>
          </a:xfrm>
          <a:solidFill>
            <a:srgbClr val="245E53"/>
          </a:solidFill>
        </p:grpSpPr>
        <p:sp>
          <p:nvSpPr>
            <p:cNvPr id="5" name="Freeform 988">
              <a:extLst>
                <a:ext uri="{FF2B5EF4-FFF2-40B4-BE49-F238E27FC236}">
                  <a16:creationId xmlns:a16="http://schemas.microsoft.com/office/drawing/2014/main" id="{0F602BFE-2346-72AD-DE05-43FAF0BC3F1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576175" y="1089069"/>
              <a:ext cx="308845" cy="380585"/>
            </a:xfrm>
            <a:custGeom>
              <a:avLst/>
              <a:gdLst>
                <a:gd name="T0" fmla="*/ 451 w 454"/>
                <a:gd name="T1" fmla="*/ 420 h 559"/>
                <a:gd name="T2" fmla="*/ 437 w 454"/>
                <a:gd name="T3" fmla="*/ 54 h 559"/>
                <a:gd name="T4" fmla="*/ 431 w 454"/>
                <a:gd name="T5" fmla="*/ 0 h 559"/>
                <a:gd name="T6" fmla="*/ 156 w 454"/>
                <a:gd name="T7" fmla="*/ 3 h 559"/>
                <a:gd name="T8" fmla="*/ 66 w 454"/>
                <a:gd name="T9" fmla="*/ 12 h 559"/>
                <a:gd name="T10" fmla="*/ 21 w 454"/>
                <a:gd name="T11" fmla="*/ 45 h 559"/>
                <a:gd name="T12" fmla="*/ 6 w 454"/>
                <a:gd name="T13" fmla="*/ 84 h 559"/>
                <a:gd name="T14" fmla="*/ 1 w 454"/>
                <a:gd name="T15" fmla="*/ 228 h 559"/>
                <a:gd name="T16" fmla="*/ 9 w 454"/>
                <a:gd name="T17" fmla="*/ 327 h 559"/>
                <a:gd name="T18" fmla="*/ 5 w 454"/>
                <a:gd name="T19" fmla="*/ 436 h 559"/>
                <a:gd name="T20" fmla="*/ 19 w 454"/>
                <a:gd name="T21" fmla="*/ 550 h 559"/>
                <a:gd name="T22" fmla="*/ 28 w 454"/>
                <a:gd name="T23" fmla="*/ 553 h 559"/>
                <a:gd name="T24" fmla="*/ 290 w 454"/>
                <a:gd name="T25" fmla="*/ 558 h 559"/>
                <a:gd name="T26" fmla="*/ 430 w 454"/>
                <a:gd name="T27" fmla="*/ 498 h 559"/>
                <a:gd name="T28" fmla="*/ 19 w 454"/>
                <a:gd name="T29" fmla="*/ 92 h 559"/>
                <a:gd name="T30" fmla="*/ 62 w 454"/>
                <a:gd name="T31" fmla="*/ 40 h 559"/>
                <a:gd name="T32" fmla="*/ 65 w 454"/>
                <a:gd name="T33" fmla="*/ 119 h 559"/>
                <a:gd name="T34" fmla="*/ 14 w 454"/>
                <a:gd name="T35" fmla="*/ 240 h 559"/>
                <a:gd name="T36" fmla="*/ 19 w 454"/>
                <a:gd name="T37" fmla="*/ 186 h 559"/>
                <a:gd name="T38" fmla="*/ 30 w 454"/>
                <a:gd name="T39" fmla="*/ 172 h 559"/>
                <a:gd name="T40" fmla="*/ 61 w 454"/>
                <a:gd name="T41" fmla="*/ 74 h 559"/>
                <a:gd name="T42" fmla="*/ 15 w 454"/>
                <a:gd name="T43" fmla="*/ 72 h 559"/>
                <a:gd name="T44" fmla="*/ 10 w 454"/>
                <a:gd name="T45" fmla="*/ 82 h 559"/>
                <a:gd name="T46" fmla="*/ 27 w 454"/>
                <a:gd name="T47" fmla="*/ 543 h 559"/>
                <a:gd name="T48" fmla="*/ 25 w 454"/>
                <a:gd name="T49" fmla="*/ 530 h 559"/>
                <a:gd name="T50" fmla="*/ 30 w 454"/>
                <a:gd name="T51" fmla="*/ 463 h 559"/>
                <a:gd name="T52" fmla="*/ 18 w 454"/>
                <a:gd name="T53" fmla="*/ 457 h 559"/>
                <a:gd name="T54" fmla="*/ 60 w 454"/>
                <a:gd name="T55" fmla="*/ 397 h 559"/>
                <a:gd name="T56" fmla="*/ 31 w 454"/>
                <a:gd name="T57" fmla="*/ 403 h 559"/>
                <a:gd name="T58" fmla="*/ 18 w 454"/>
                <a:gd name="T59" fmla="*/ 404 h 559"/>
                <a:gd name="T60" fmla="*/ 19 w 454"/>
                <a:gd name="T61" fmla="*/ 387 h 559"/>
                <a:gd name="T62" fmla="*/ 56 w 454"/>
                <a:gd name="T63" fmla="*/ 332 h 559"/>
                <a:gd name="T64" fmla="*/ 27 w 454"/>
                <a:gd name="T65" fmla="*/ 344 h 559"/>
                <a:gd name="T66" fmla="*/ 20 w 454"/>
                <a:gd name="T67" fmla="*/ 342 h 559"/>
                <a:gd name="T68" fmla="*/ 52 w 454"/>
                <a:gd name="T69" fmla="*/ 291 h 559"/>
                <a:gd name="T70" fmla="*/ 62 w 454"/>
                <a:gd name="T71" fmla="*/ 267 h 559"/>
                <a:gd name="T72" fmla="*/ 43 w 454"/>
                <a:gd name="T73" fmla="*/ 254 h 559"/>
                <a:gd name="T74" fmla="*/ 40 w 454"/>
                <a:gd name="T75" fmla="*/ 245 h 559"/>
                <a:gd name="T76" fmla="*/ 18 w 454"/>
                <a:gd name="T77" fmla="*/ 274 h 559"/>
                <a:gd name="T78" fmla="*/ 16 w 454"/>
                <a:gd name="T79" fmla="*/ 242 h 559"/>
                <a:gd name="T80" fmla="*/ 69 w 454"/>
                <a:gd name="T81" fmla="*/ 182 h 559"/>
                <a:gd name="T82" fmla="*/ 72 w 454"/>
                <a:gd name="T83" fmla="*/ 229 h 559"/>
                <a:gd name="T84" fmla="*/ 81 w 454"/>
                <a:gd name="T85" fmla="*/ 506 h 559"/>
                <a:gd name="T86" fmla="*/ 40 w 454"/>
                <a:gd name="T87" fmla="*/ 547 h 559"/>
                <a:gd name="T88" fmla="*/ 380 w 454"/>
                <a:gd name="T89" fmla="*/ 542 h 559"/>
                <a:gd name="T90" fmla="*/ 201 w 454"/>
                <a:gd name="T91" fmla="*/ 548 h 559"/>
                <a:gd name="T92" fmla="*/ 84 w 454"/>
                <a:gd name="T93" fmla="*/ 511 h 559"/>
                <a:gd name="T94" fmla="*/ 218 w 454"/>
                <a:gd name="T95" fmla="*/ 503 h 559"/>
                <a:gd name="T96" fmla="*/ 400 w 454"/>
                <a:gd name="T97" fmla="*/ 528 h 559"/>
                <a:gd name="T98" fmla="*/ 145 w 454"/>
                <a:gd name="T99" fmla="*/ 492 h 559"/>
                <a:gd name="T100" fmla="*/ 85 w 454"/>
                <a:gd name="T101" fmla="*/ 360 h 559"/>
                <a:gd name="T102" fmla="*/ 180 w 454"/>
                <a:gd name="T103" fmla="*/ 225 h 559"/>
                <a:gd name="T104" fmla="*/ 84 w 454"/>
                <a:gd name="T105" fmla="*/ 216 h 559"/>
                <a:gd name="T106" fmla="*/ 84 w 454"/>
                <a:gd name="T107" fmla="*/ 212 h 559"/>
                <a:gd name="T108" fmla="*/ 143 w 454"/>
                <a:gd name="T109" fmla="*/ 114 h 559"/>
                <a:gd name="T110" fmla="*/ 77 w 454"/>
                <a:gd name="T111" fmla="*/ 119 h 559"/>
                <a:gd name="T112" fmla="*/ 74 w 454"/>
                <a:gd name="T113" fmla="*/ 82 h 559"/>
                <a:gd name="T114" fmla="*/ 111 w 454"/>
                <a:gd name="T115" fmla="*/ 21 h 559"/>
                <a:gd name="T116" fmla="*/ 70 w 454"/>
                <a:gd name="T117" fmla="*/ 22 h 559"/>
                <a:gd name="T118" fmla="*/ 427 w 454"/>
                <a:gd name="T119" fmla="*/ 15 h 559"/>
                <a:gd name="T120" fmla="*/ 435 w 454"/>
                <a:gd name="T121" fmla="*/ 357 h 559"/>
                <a:gd name="T122" fmla="*/ 441 w 454"/>
                <a:gd name="T123" fmla="*/ 477 h 5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54" h="559">
                  <a:moveTo>
                    <a:pt x="448" y="478"/>
                  </a:moveTo>
                  <a:cubicBezTo>
                    <a:pt x="448" y="477"/>
                    <a:pt x="449" y="477"/>
                    <a:pt x="449" y="476"/>
                  </a:cubicBezTo>
                  <a:cubicBezTo>
                    <a:pt x="452" y="468"/>
                    <a:pt x="452" y="458"/>
                    <a:pt x="451" y="449"/>
                  </a:cubicBezTo>
                  <a:cubicBezTo>
                    <a:pt x="451" y="439"/>
                    <a:pt x="451" y="430"/>
                    <a:pt x="451" y="420"/>
                  </a:cubicBezTo>
                  <a:cubicBezTo>
                    <a:pt x="451" y="399"/>
                    <a:pt x="450" y="378"/>
                    <a:pt x="450" y="357"/>
                  </a:cubicBezTo>
                  <a:cubicBezTo>
                    <a:pt x="449" y="316"/>
                    <a:pt x="447" y="275"/>
                    <a:pt x="445" y="234"/>
                  </a:cubicBezTo>
                  <a:cubicBezTo>
                    <a:pt x="443" y="194"/>
                    <a:pt x="441" y="153"/>
                    <a:pt x="439" y="112"/>
                  </a:cubicBezTo>
                  <a:cubicBezTo>
                    <a:pt x="439" y="93"/>
                    <a:pt x="438" y="73"/>
                    <a:pt x="437" y="54"/>
                  </a:cubicBezTo>
                  <a:cubicBezTo>
                    <a:pt x="436" y="44"/>
                    <a:pt x="436" y="35"/>
                    <a:pt x="435" y="25"/>
                  </a:cubicBezTo>
                  <a:cubicBezTo>
                    <a:pt x="435" y="22"/>
                    <a:pt x="435" y="18"/>
                    <a:pt x="435" y="14"/>
                  </a:cubicBezTo>
                  <a:cubicBezTo>
                    <a:pt x="440" y="11"/>
                    <a:pt x="439" y="2"/>
                    <a:pt x="432" y="2"/>
                  </a:cubicBezTo>
                  <a:cubicBezTo>
                    <a:pt x="431" y="1"/>
                    <a:pt x="431" y="1"/>
                    <a:pt x="431" y="0"/>
                  </a:cubicBezTo>
                  <a:cubicBezTo>
                    <a:pt x="431" y="0"/>
                    <a:pt x="431" y="0"/>
                    <a:pt x="431" y="0"/>
                  </a:cubicBezTo>
                  <a:cubicBezTo>
                    <a:pt x="431" y="1"/>
                    <a:pt x="430" y="1"/>
                    <a:pt x="430" y="2"/>
                  </a:cubicBezTo>
                  <a:cubicBezTo>
                    <a:pt x="367" y="2"/>
                    <a:pt x="304" y="3"/>
                    <a:pt x="241" y="1"/>
                  </a:cubicBezTo>
                  <a:cubicBezTo>
                    <a:pt x="213" y="0"/>
                    <a:pt x="184" y="0"/>
                    <a:pt x="156" y="3"/>
                  </a:cubicBezTo>
                  <a:cubicBezTo>
                    <a:pt x="140" y="4"/>
                    <a:pt x="124" y="6"/>
                    <a:pt x="108" y="9"/>
                  </a:cubicBezTo>
                  <a:cubicBezTo>
                    <a:pt x="108" y="8"/>
                    <a:pt x="108" y="7"/>
                    <a:pt x="106" y="7"/>
                  </a:cubicBezTo>
                  <a:cubicBezTo>
                    <a:pt x="93" y="10"/>
                    <a:pt x="79" y="10"/>
                    <a:pt x="67" y="13"/>
                  </a:cubicBezTo>
                  <a:cubicBezTo>
                    <a:pt x="67" y="13"/>
                    <a:pt x="67" y="13"/>
                    <a:pt x="66" y="12"/>
                  </a:cubicBezTo>
                  <a:cubicBezTo>
                    <a:pt x="66" y="11"/>
                    <a:pt x="65" y="11"/>
                    <a:pt x="65" y="12"/>
                  </a:cubicBezTo>
                  <a:cubicBezTo>
                    <a:pt x="65" y="13"/>
                    <a:pt x="64" y="13"/>
                    <a:pt x="64" y="14"/>
                  </a:cubicBezTo>
                  <a:cubicBezTo>
                    <a:pt x="56" y="16"/>
                    <a:pt x="49" y="19"/>
                    <a:pt x="42" y="24"/>
                  </a:cubicBezTo>
                  <a:cubicBezTo>
                    <a:pt x="33" y="30"/>
                    <a:pt x="27" y="37"/>
                    <a:pt x="21" y="45"/>
                  </a:cubicBezTo>
                  <a:cubicBezTo>
                    <a:pt x="14" y="54"/>
                    <a:pt x="7" y="63"/>
                    <a:pt x="3" y="73"/>
                  </a:cubicBezTo>
                  <a:cubicBezTo>
                    <a:pt x="3" y="74"/>
                    <a:pt x="3" y="74"/>
                    <a:pt x="4" y="75"/>
                  </a:cubicBezTo>
                  <a:cubicBezTo>
                    <a:pt x="3" y="78"/>
                    <a:pt x="3" y="80"/>
                    <a:pt x="4" y="83"/>
                  </a:cubicBezTo>
                  <a:cubicBezTo>
                    <a:pt x="4" y="84"/>
                    <a:pt x="5" y="84"/>
                    <a:pt x="6" y="84"/>
                  </a:cubicBezTo>
                  <a:cubicBezTo>
                    <a:pt x="3" y="92"/>
                    <a:pt x="2" y="99"/>
                    <a:pt x="2" y="108"/>
                  </a:cubicBezTo>
                  <a:cubicBezTo>
                    <a:pt x="1" y="122"/>
                    <a:pt x="2" y="136"/>
                    <a:pt x="2" y="151"/>
                  </a:cubicBezTo>
                  <a:cubicBezTo>
                    <a:pt x="2" y="167"/>
                    <a:pt x="0" y="183"/>
                    <a:pt x="1" y="199"/>
                  </a:cubicBezTo>
                  <a:cubicBezTo>
                    <a:pt x="1" y="209"/>
                    <a:pt x="1" y="218"/>
                    <a:pt x="1" y="228"/>
                  </a:cubicBezTo>
                  <a:cubicBezTo>
                    <a:pt x="2" y="237"/>
                    <a:pt x="1" y="246"/>
                    <a:pt x="3" y="255"/>
                  </a:cubicBezTo>
                  <a:cubicBezTo>
                    <a:pt x="4" y="255"/>
                    <a:pt x="4" y="256"/>
                    <a:pt x="5" y="256"/>
                  </a:cubicBezTo>
                  <a:cubicBezTo>
                    <a:pt x="7" y="280"/>
                    <a:pt x="10" y="303"/>
                    <a:pt x="10" y="326"/>
                  </a:cubicBezTo>
                  <a:cubicBezTo>
                    <a:pt x="10" y="327"/>
                    <a:pt x="10" y="327"/>
                    <a:pt x="9" y="327"/>
                  </a:cubicBezTo>
                  <a:cubicBezTo>
                    <a:pt x="9" y="328"/>
                    <a:pt x="9" y="328"/>
                    <a:pt x="10" y="328"/>
                  </a:cubicBezTo>
                  <a:cubicBezTo>
                    <a:pt x="10" y="329"/>
                    <a:pt x="10" y="329"/>
                    <a:pt x="10" y="329"/>
                  </a:cubicBezTo>
                  <a:cubicBezTo>
                    <a:pt x="10" y="362"/>
                    <a:pt x="7" y="395"/>
                    <a:pt x="7" y="427"/>
                  </a:cubicBezTo>
                  <a:cubicBezTo>
                    <a:pt x="6" y="430"/>
                    <a:pt x="5" y="433"/>
                    <a:pt x="5" y="436"/>
                  </a:cubicBezTo>
                  <a:cubicBezTo>
                    <a:pt x="5" y="437"/>
                    <a:pt x="6" y="437"/>
                    <a:pt x="7" y="437"/>
                  </a:cubicBezTo>
                  <a:cubicBezTo>
                    <a:pt x="7" y="440"/>
                    <a:pt x="6" y="443"/>
                    <a:pt x="6" y="446"/>
                  </a:cubicBezTo>
                  <a:cubicBezTo>
                    <a:pt x="6" y="466"/>
                    <a:pt x="7" y="485"/>
                    <a:pt x="9" y="505"/>
                  </a:cubicBezTo>
                  <a:cubicBezTo>
                    <a:pt x="11" y="519"/>
                    <a:pt x="12" y="536"/>
                    <a:pt x="19" y="550"/>
                  </a:cubicBezTo>
                  <a:cubicBezTo>
                    <a:pt x="18" y="551"/>
                    <a:pt x="18" y="553"/>
                    <a:pt x="18" y="555"/>
                  </a:cubicBezTo>
                  <a:cubicBezTo>
                    <a:pt x="18" y="556"/>
                    <a:pt x="20" y="557"/>
                    <a:pt x="21" y="555"/>
                  </a:cubicBezTo>
                  <a:cubicBezTo>
                    <a:pt x="21" y="555"/>
                    <a:pt x="21" y="555"/>
                    <a:pt x="21" y="555"/>
                  </a:cubicBezTo>
                  <a:cubicBezTo>
                    <a:pt x="23" y="557"/>
                    <a:pt x="28" y="556"/>
                    <a:pt x="28" y="553"/>
                  </a:cubicBezTo>
                  <a:cubicBezTo>
                    <a:pt x="28" y="552"/>
                    <a:pt x="28" y="550"/>
                    <a:pt x="28" y="549"/>
                  </a:cubicBezTo>
                  <a:cubicBezTo>
                    <a:pt x="55" y="552"/>
                    <a:pt x="83" y="553"/>
                    <a:pt x="110" y="554"/>
                  </a:cubicBezTo>
                  <a:cubicBezTo>
                    <a:pt x="140" y="555"/>
                    <a:pt x="170" y="555"/>
                    <a:pt x="201" y="556"/>
                  </a:cubicBezTo>
                  <a:cubicBezTo>
                    <a:pt x="230" y="557"/>
                    <a:pt x="260" y="558"/>
                    <a:pt x="290" y="558"/>
                  </a:cubicBezTo>
                  <a:cubicBezTo>
                    <a:pt x="305" y="558"/>
                    <a:pt x="319" y="558"/>
                    <a:pt x="334" y="558"/>
                  </a:cubicBezTo>
                  <a:cubicBezTo>
                    <a:pt x="346" y="558"/>
                    <a:pt x="358" y="559"/>
                    <a:pt x="368" y="555"/>
                  </a:cubicBezTo>
                  <a:cubicBezTo>
                    <a:pt x="381" y="557"/>
                    <a:pt x="395" y="541"/>
                    <a:pt x="402" y="534"/>
                  </a:cubicBezTo>
                  <a:cubicBezTo>
                    <a:pt x="413" y="523"/>
                    <a:pt x="422" y="511"/>
                    <a:pt x="430" y="498"/>
                  </a:cubicBezTo>
                  <a:cubicBezTo>
                    <a:pt x="438" y="496"/>
                    <a:pt x="444" y="493"/>
                    <a:pt x="450" y="488"/>
                  </a:cubicBezTo>
                  <a:cubicBezTo>
                    <a:pt x="454" y="484"/>
                    <a:pt x="452" y="480"/>
                    <a:pt x="448" y="478"/>
                  </a:cubicBezTo>
                  <a:close/>
                  <a:moveTo>
                    <a:pt x="62" y="39"/>
                  </a:moveTo>
                  <a:cubicBezTo>
                    <a:pt x="44" y="52"/>
                    <a:pt x="15" y="70"/>
                    <a:pt x="19" y="92"/>
                  </a:cubicBezTo>
                  <a:cubicBezTo>
                    <a:pt x="19" y="93"/>
                    <a:pt x="21" y="93"/>
                    <a:pt x="21" y="92"/>
                  </a:cubicBezTo>
                  <a:cubicBezTo>
                    <a:pt x="22" y="87"/>
                    <a:pt x="23" y="81"/>
                    <a:pt x="25" y="76"/>
                  </a:cubicBezTo>
                  <a:cubicBezTo>
                    <a:pt x="28" y="70"/>
                    <a:pt x="33" y="64"/>
                    <a:pt x="38" y="59"/>
                  </a:cubicBezTo>
                  <a:cubicBezTo>
                    <a:pt x="46" y="52"/>
                    <a:pt x="54" y="46"/>
                    <a:pt x="62" y="40"/>
                  </a:cubicBezTo>
                  <a:cubicBezTo>
                    <a:pt x="61" y="66"/>
                    <a:pt x="63" y="93"/>
                    <a:pt x="65" y="119"/>
                  </a:cubicBezTo>
                  <a:cubicBezTo>
                    <a:pt x="43" y="125"/>
                    <a:pt x="20" y="138"/>
                    <a:pt x="14" y="159"/>
                  </a:cubicBezTo>
                  <a:cubicBezTo>
                    <a:pt x="14" y="161"/>
                    <a:pt x="16" y="161"/>
                    <a:pt x="17" y="160"/>
                  </a:cubicBezTo>
                  <a:cubicBezTo>
                    <a:pt x="25" y="141"/>
                    <a:pt x="43" y="127"/>
                    <a:pt x="65" y="119"/>
                  </a:cubicBezTo>
                  <a:cubicBezTo>
                    <a:pt x="66" y="131"/>
                    <a:pt x="67" y="143"/>
                    <a:pt x="68" y="155"/>
                  </a:cubicBezTo>
                  <a:cubicBezTo>
                    <a:pt x="68" y="162"/>
                    <a:pt x="69" y="170"/>
                    <a:pt x="69" y="178"/>
                  </a:cubicBezTo>
                  <a:cubicBezTo>
                    <a:pt x="66" y="181"/>
                    <a:pt x="63" y="184"/>
                    <a:pt x="61" y="187"/>
                  </a:cubicBezTo>
                  <a:cubicBezTo>
                    <a:pt x="42" y="202"/>
                    <a:pt x="14" y="216"/>
                    <a:pt x="14" y="240"/>
                  </a:cubicBezTo>
                  <a:cubicBezTo>
                    <a:pt x="13" y="228"/>
                    <a:pt x="12" y="216"/>
                    <a:pt x="11" y="204"/>
                  </a:cubicBezTo>
                  <a:cubicBezTo>
                    <a:pt x="11" y="202"/>
                    <a:pt x="11" y="200"/>
                    <a:pt x="11" y="198"/>
                  </a:cubicBezTo>
                  <a:cubicBezTo>
                    <a:pt x="11" y="198"/>
                    <a:pt x="11" y="198"/>
                    <a:pt x="12" y="197"/>
                  </a:cubicBezTo>
                  <a:cubicBezTo>
                    <a:pt x="15" y="194"/>
                    <a:pt x="17" y="190"/>
                    <a:pt x="19" y="186"/>
                  </a:cubicBezTo>
                  <a:cubicBezTo>
                    <a:pt x="23" y="181"/>
                    <a:pt x="28" y="177"/>
                    <a:pt x="32" y="174"/>
                  </a:cubicBezTo>
                  <a:cubicBezTo>
                    <a:pt x="42" y="166"/>
                    <a:pt x="52" y="160"/>
                    <a:pt x="62" y="152"/>
                  </a:cubicBezTo>
                  <a:cubicBezTo>
                    <a:pt x="62" y="151"/>
                    <a:pt x="61" y="151"/>
                    <a:pt x="60" y="151"/>
                  </a:cubicBezTo>
                  <a:cubicBezTo>
                    <a:pt x="51" y="158"/>
                    <a:pt x="40" y="165"/>
                    <a:pt x="30" y="172"/>
                  </a:cubicBezTo>
                  <a:cubicBezTo>
                    <a:pt x="23" y="177"/>
                    <a:pt x="14" y="184"/>
                    <a:pt x="11" y="192"/>
                  </a:cubicBezTo>
                  <a:cubicBezTo>
                    <a:pt x="10" y="170"/>
                    <a:pt x="11" y="149"/>
                    <a:pt x="12" y="127"/>
                  </a:cubicBezTo>
                  <a:cubicBezTo>
                    <a:pt x="17" y="119"/>
                    <a:pt x="22" y="112"/>
                    <a:pt x="27" y="105"/>
                  </a:cubicBezTo>
                  <a:cubicBezTo>
                    <a:pt x="36" y="93"/>
                    <a:pt x="48" y="82"/>
                    <a:pt x="61" y="74"/>
                  </a:cubicBezTo>
                  <a:cubicBezTo>
                    <a:pt x="62" y="74"/>
                    <a:pt x="61" y="73"/>
                    <a:pt x="61" y="73"/>
                  </a:cubicBezTo>
                  <a:cubicBezTo>
                    <a:pt x="42" y="84"/>
                    <a:pt x="24" y="101"/>
                    <a:pt x="12" y="119"/>
                  </a:cubicBezTo>
                  <a:cubicBezTo>
                    <a:pt x="13" y="106"/>
                    <a:pt x="13" y="92"/>
                    <a:pt x="12" y="78"/>
                  </a:cubicBezTo>
                  <a:cubicBezTo>
                    <a:pt x="13" y="76"/>
                    <a:pt x="14" y="74"/>
                    <a:pt x="15" y="72"/>
                  </a:cubicBezTo>
                  <a:cubicBezTo>
                    <a:pt x="25" y="64"/>
                    <a:pt x="32" y="52"/>
                    <a:pt x="40" y="41"/>
                  </a:cubicBezTo>
                  <a:cubicBezTo>
                    <a:pt x="47" y="35"/>
                    <a:pt x="55" y="30"/>
                    <a:pt x="63" y="25"/>
                  </a:cubicBezTo>
                  <a:cubicBezTo>
                    <a:pt x="63" y="30"/>
                    <a:pt x="62" y="35"/>
                    <a:pt x="62" y="39"/>
                  </a:cubicBezTo>
                  <a:close/>
                  <a:moveTo>
                    <a:pt x="10" y="82"/>
                  </a:moveTo>
                  <a:cubicBezTo>
                    <a:pt x="10" y="82"/>
                    <a:pt x="10" y="82"/>
                    <a:pt x="10" y="82"/>
                  </a:cubicBezTo>
                  <a:cubicBezTo>
                    <a:pt x="10" y="92"/>
                    <a:pt x="9" y="103"/>
                    <a:pt x="8" y="114"/>
                  </a:cubicBezTo>
                  <a:cubicBezTo>
                    <a:pt x="7" y="103"/>
                    <a:pt x="7" y="92"/>
                    <a:pt x="10" y="82"/>
                  </a:cubicBezTo>
                  <a:close/>
                  <a:moveTo>
                    <a:pt x="27" y="543"/>
                  </a:moveTo>
                  <a:cubicBezTo>
                    <a:pt x="31" y="535"/>
                    <a:pt x="34" y="528"/>
                    <a:pt x="39" y="521"/>
                  </a:cubicBezTo>
                  <a:cubicBezTo>
                    <a:pt x="46" y="509"/>
                    <a:pt x="56" y="498"/>
                    <a:pt x="66" y="488"/>
                  </a:cubicBezTo>
                  <a:cubicBezTo>
                    <a:pt x="68" y="487"/>
                    <a:pt x="66" y="485"/>
                    <a:pt x="65" y="486"/>
                  </a:cubicBezTo>
                  <a:cubicBezTo>
                    <a:pt x="50" y="498"/>
                    <a:pt x="34" y="513"/>
                    <a:pt x="25" y="530"/>
                  </a:cubicBezTo>
                  <a:cubicBezTo>
                    <a:pt x="23" y="521"/>
                    <a:pt x="21" y="511"/>
                    <a:pt x="20" y="502"/>
                  </a:cubicBezTo>
                  <a:cubicBezTo>
                    <a:pt x="20" y="499"/>
                    <a:pt x="20" y="496"/>
                    <a:pt x="20" y="492"/>
                  </a:cubicBezTo>
                  <a:cubicBezTo>
                    <a:pt x="20" y="493"/>
                    <a:pt x="21" y="492"/>
                    <a:pt x="21" y="492"/>
                  </a:cubicBezTo>
                  <a:cubicBezTo>
                    <a:pt x="24" y="481"/>
                    <a:pt x="25" y="472"/>
                    <a:pt x="30" y="463"/>
                  </a:cubicBezTo>
                  <a:cubicBezTo>
                    <a:pt x="36" y="452"/>
                    <a:pt x="44" y="443"/>
                    <a:pt x="53" y="435"/>
                  </a:cubicBezTo>
                  <a:cubicBezTo>
                    <a:pt x="54" y="434"/>
                    <a:pt x="52" y="432"/>
                    <a:pt x="51" y="433"/>
                  </a:cubicBezTo>
                  <a:cubicBezTo>
                    <a:pt x="38" y="445"/>
                    <a:pt x="22" y="463"/>
                    <a:pt x="19" y="481"/>
                  </a:cubicBezTo>
                  <a:cubicBezTo>
                    <a:pt x="18" y="473"/>
                    <a:pt x="18" y="465"/>
                    <a:pt x="18" y="457"/>
                  </a:cubicBezTo>
                  <a:cubicBezTo>
                    <a:pt x="19" y="459"/>
                    <a:pt x="21" y="459"/>
                    <a:pt x="22" y="457"/>
                  </a:cubicBezTo>
                  <a:cubicBezTo>
                    <a:pt x="26" y="444"/>
                    <a:pt x="30" y="434"/>
                    <a:pt x="40" y="424"/>
                  </a:cubicBezTo>
                  <a:cubicBezTo>
                    <a:pt x="48" y="415"/>
                    <a:pt x="56" y="408"/>
                    <a:pt x="61" y="397"/>
                  </a:cubicBezTo>
                  <a:cubicBezTo>
                    <a:pt x="62" y="397"/>
                    <a:pt x="61" y="396"/>
                    <a:pt x="60" y="397"/>
                  </a:cubicBezTo>
                  <a:cubicBezTo>
                    <a:pt x="48" y="412"/>
                    <a:pt x="22" y="427"/>
                    <a:pt x="18" y="447"/>
                  </a:cubicBezTo>
                  <a:cubicBezTo>
                    <a:pt x="18" y="445"/>
                    <a:pt x="18" y="444"/>
                    <a:pt x="18" y="443"/>
                  </a:cubicBezTo>
                  <a:cubicBezTo>
                    <a:pt x="18" y="434"/>
                    <a:pt x="18" y="426"/>
                    <a:pt x="18" y="417"/>
                  </a:cubicBezTo>
                  <a:cubicBezTo>
                    <a:pt x="22" y="413"/>
                    <a:pt x="26" y="408"/>
                    <a:pt x="31" y="403"/>
                  </a:cubicBezTo>
                  <a:cubicBezTo>
                    <a:pt x="40" y="395"/>
                    <a:pt x="48" y="387"/>
                    <a:pt x="52" y="377"/>
                  </a:cubicBezTo>
                  <a:cubicBezTo>
                    <a:pt x="52" y="376"/>
                    <a:pt x="52" y="376"/>
                    <a:pt x="51" y="377"/>
                  </a:cubicBezTo>
                  <a:cubicBezTo>
                    <a:pt x="45" y="390"/>
                    <a:pt x="30" y="399"/>
                    <a:pt x="18" y="411"/>
                  </a:cubicBezTo>
                  <a:cubicBezTo>
                    <a:pt x="18" y="409"/>
                    <a:pt x="18" y="406"/>
                    <a:pt x="18" y="404"/>
                  </a:cubicBezTo>
                  <a:cubicBezTo>
                    <a:pt x="24" y="391"/>
                    <a:pt x="31" y="381"/>
                    <a:pt x="43" y="370"/>
                  </a:cubicBezTo>
                  <a:cubicBezTo>
                    <a:pt x="52" y="361"/>
                    <a:pt x="61" y="352"/>
                    <a:pt x="66" y="340"/>
                  </a:cubicBezTo>
                  <a:cubicBezTo>
                    <a:pt x="66" y="339"/>
                    <a:pt x="65" y="339"/>
                    <a:pt x="65" y="340"/>
                  </a:cubicBezTo>
                  <a:cubicBezTo>
                    <a:pt x="55" y="356"/>
                    <a:pt x="31" y="369"/>
                    <a:pt x="19" y="387"/>
                  </a:cubicBezTo>
                  <a:cubicBezTo>
                    <a:pt x="19" y="386"/>
                    <a:pt x="19" y="385"/>
                    <a:pt x="19" y="384"/>
                  </a:cubicBezTo>
                  <a:cubicBezTo>
                    <a:pt x="20" y="384"/>
                    <a:pt x="21" y="384"/>
                    <a:pt x="21" y="383"/>
                  </a:cubicBezTo>
                  <a:cubicBezTo>
                    <a:pt x="25" y="364"/>
                    <a:pt x="34" y="340"/>
                    <a:pt x="56" y="332"/>
                  </a:cubicBezTo>
                  <a:cubicBezTo>
                    <a:pt x="57" y="332"/>
                    <a:pt x="57" y="331"/>
                    <a:pt x="56" y="332"/>
                  </a:cubicBezTo>
                  <a:cubicBezTo>
                    <a:pt x="39" y="335"/>
                    <a:pt x="24" y="352"/>
                    <a:pt x="20" y="369"/>
                  </a:cubicBezTo>
                  <a:cubicBezTo>
                    <a:pt x="20" y="366"/>
                    <a:pt x="20" y="364"/>
                    <a:pt x="20" y="362"/>
                  </a:cubicBezTo>
                  <a:cubicBezTo>
                    <a:pt x="21" y="362"/>
                    <a:pt x="21" y="361"/>
                    <a:pt x="21" y="361"/>
                  </a:cubicBezTo>
                  <a:cubicBezTo>
                    <a:pt x="23" y="355"/>
                    <a:pt x="24" y="349"/>
                    <a:pt x="27" y="344"/>
                  </a:cubicBezTo>
                  <a:cubicBezTo>
                    <a:pt x="30" y="338"/>
                    <a:pt x="35" y="334"/>
                    <a:pt x="39" y="330"/>
                  </a:cubicBezTo>
                  <a:cubicBezTo>
                    <a:pt x="47" y="323"/>
                    <a:pt x="55" y="316"/>
                    <a:pt x="62" y="308"/>
                  </a:cubicBezTo>
                  <a:cubicBezTo>
                    <a:pt x="62" y="307"/>
                    <a:pt x="61" y="306"/>
                    <a:pt x="60" y="307"/>
                  </a:cubicBezTo>
                  <a:cubicBezTo>
                    <a:pt x="51" y="316"/>
                    <a:pt x="29" y="328"/>
                    <a:pt x="20" y="342"/>
                  </a:cubicBezTo>
                  <a:cubicBezTo>
                    <a:pt x="21" y="338"/>
                    <a:pt x="21" y="334"/>
                    <a:pt x="21" y="329"/>
                  </a:cubicBezTo>
                  <a:cubicBezTo>
                    <a:pt x="21" y="325"/>
                    <a:pt x="21" y="321"/>
                    <a:pt x="21" y="317"/>
                  </a:cubicBezTo>
                  <a:cubicBezTo>
                    <a:pt x="23" y="314"/>
                    <a:pt x="26" y="311"/>
                    <a:pt x="29" y="308"/>
                  </a:cubicBezTo>
                  <a:cubicBezTo>
                    <a:pt x="36" y="301"/>
                    <a:pt x="44" y="296"/>
                    <a:pt x="52" y="291"/>
                  </a:cubicBezTo>
                  <a:cubicBezTo>
                    <a:pt x="53" y="291"/>
                    <a:pt x="52" y="290"/>
                    <a:pt x="52" y="290"/>
                  </a:cubicBezTo>
                  <a:cubicBezTo>
                    <a:pt x="41" y="295"/>
                    <a:pt x="29" y="302"/>
                    <a:pt x="20" y="311"/>
                  </a:cubicBezTo>
                  <a:cubicBezTo>
                    <a:pt x="23" y="304"/>
                    <a:pt x="27" y="298"/>
                    <a:pt x="32" y="291"/>
                  </a:cubicBezTo>
                  <a:cubicBezTo>
                    <a:pt x="39" y="282"/>
                    <a:pt x="50" y="274"/>
                    <a:pt x="62" y="267"/>
                  </a:cubicBezTo>
                  <a:cubicBezTo>
                    <a:pt x="63" y="266"/>
                    <a:pt x="62" y="264"/>
                    <a:pt x="60" y="265"/>
                  </a:cubicBezTo>
                  <a:cubicBezTo>
                    <a:pt x="45" y="273"/>
                    <a:pt x="28" y="284"/>
                    <a:pt x="20" y="299"/>
                  </a:cubicBezTo>
                  <a:cubicBezTo>
                    <a:pt x="19" y="293"/>
                    <a:pt x="19" y="288"/>
                    <a:pt x="18" y="282"/>
                  </a:cubicBezTo>
                  <a:cubicBezTo>
                    <a:pt x="25" y="272"/>
                    <a:pt x="34" y="264"/>
                    <a:pt x="43" y="254"/>
                  </a:cubicBezTo>
                  <a:cubicBezTo>
                    <a:pt x="43" y="254"/>
                    <a:pt x="43" y="253"/>
                    <a:pt x="42" y="254"/>
                  </a:cubicBezTo>
                  <a:cubicBezTo>
                    <a:pt x="36" y="260"/>
                    <a:pt x="28" y="267"/>
                    <a:pt x="22" y="274"/>
                  </a:cubicBezTo>
                  <a:cubicBezTo>
                    <a:pt x="24" y="270"/>
                    <a:pt x="25" y="265"/>
                    <a:pt x="28" y="261"/>
                  </a:cubicBezTo>
                  <a:cubicBezTo>
                    <a:pt x="31" y="255"/>
                    <a:pt x="36" y="250"/>
                    <a:pt x="40" y="245"/>
                  </a:cubicBezTo>
                  <a:cubicBezTo>
                    <a:pt x="47" y="237"/>
                    <a:pt x="57" y="231"/>
                    <a:pt x="61" y="221"/>
                  </a:cubicBezTo>
                  <a:cubicBezTo>
                    <a:pt x="61" y="221"/>
                    <a:pt x="61" y="221"/>
                    <a:pt x="61" y="221"/>
                  </a:cubicBezTo>
                  <a:cubicBezTo>
                    <a:pt x="52" y="230"/>
                    <a:pt x="42" y="238"/>
                    <a:pt x="34" y="246"/>
                  </a:cubicBezTo>
                  <a:cubicBezTo>
                    <a:pt x="26" y="253"/>
                    <a:pt x="17" y="264"/>
                    <a:pt x="18" y="274"/>
                  </a:cubicBezTo>
                  <a:cubicBezTo>
                    <a:pt x="18" y="275"/>
                    <a:pt x="19" y="276"/>
                    <a:pt x="20" y="276"/>
                  </a:cubicBezTo>
                  <a:cubicBezTo>
                    <a:pt x="20" y="277"/>
                    <a:pt x="19" y="278"/>
                    <a:pt x="18" y="279"/>
                  </a:cubicBezTo>
                  <a:cubicBezTo>
                    <a:pt x="17" y="266"/>
                    <a:pt x="16" y="254"/>
                    <a:pt x="14" y="242"/>
                  </a:cubicBezTo>
                  <a:cubicBezTo>
                    <a:pt x="15" y="243"/>
                    <a:pt x="16" y="243"/>
                    <a:pt x="16" y="242"/>
                  </a:cubicBezTo>
                  <a:cubicBezTo>
                    <a:pt x="20" y="229"/>
                    <a:pt x="26" y="218"/>
                    <a:pt x="36" y="209"/>
                  </a:cubicBezTo>
                  <a:cubicBezTo>
                    <a:pt x="44" y="202"/>
                    <a:pt x="53" y="196"/>
                    <a:pt x="61" y="189"/>
                  </a:cubicBezTo>
                  <a:cubicBezTo>
                    <a:pt x="61" y="189"/>
                    <a:pt x="61" y="189"/>
                    <a:pt x="62" y="189"/>
                  </a:cubicBezTo>
                  <a:cubicBezTo>
                    <a:pt x="64" y="187"/>
                    <a:pt x="67" y="185"/>
                    <a:pt x="69" y="182"/>
                  </a:cubicBezTo>
                  <a:cubicBezTo>
                    <a:pt x="70" y="196"/>
                    <a:pt x="71" y="210"/>
                    <a:pt x="71" y="223"/>
                  </a:cubicBezTo>
                  <a:cubicBezTo>
                    <a:pt x="65" y="231"/>
                    <a:pt x="59" y="240"/>
                    <a:pt x="55" y="250"/>
                  </a:cubicBezTo>
                  <a:cubicBezTo>
                    <a:pt x="55" y="251"/>
                    <a:pt x="57" y="251"/>
                    <a:pt x="57" y="250"/>
                  </a:cubicBezTo>
                  <a:cubicBezTo>
                    <a:pt x="62" y="242"/>
                    <a:pt x="66" y="235"/>
                    <a:pt x="72" y="229"/>
                  </a:cubicBezTo>
                  <a:cubicBezTo>
                    <a:pt x="73" y="251"/>
                    <a:pt x="73" y="274"/>
                    <a:pt x="73" y="296"/>
                  </a:cubicBezTo>
                  <a:cubicBezTo>
                    <a:pt x="72" y="320"/>
                    <a:pt x="72" y="344"/>
                    <a:pt x="72" y="367"/>
                  </a:cubicBezTo>
                  <a:cubicBezTo>
                    <a:pt x="72" y="386"/>
                    <a:pt x="73" y="404"/>
                    <a:pt x="73" y="422"/>
                  </a:cubicBezTo>
                  <a:cubicBezTo>
                    <a:pt x="73" y="449"/>
                    <a:pt x="69" y="481"/>
                    <a:pt x="81" y="506"/>
                  </a:cubicBezTo>
                  <a:cubicBezTo>
                    <a:pt x="73" y="507"/>
                    <a:pt x="66" y="512"/>
                    <a:pt x="59" y="517"/>
                  </a:cubicBezTo>
                  <a:cubicBezTo>
                    <a:pt x="55" y="521"/>
                    <a:pt x="51" y="526"/>
                    <a:pt x="48" y="530"/>
                  </a:cubicBezTo>
                  <a:cubicBezTo>
                    <a:pt x="44" y="534"/>
                    <a:pt x="38" y="540"/>
                    <a:pt x="38" y="545"/>
                  </a:cubicBezTo>
                  <a:cubicBezTo>
                    <a:pt x="39" y="545"/>
                    <a:pt x="39" y="546"/>
                    <a:pt x="40" y="547"/>
                  </a:cubicBezTo>
                  <a:cubicBezTo>
                    <a:pt x="36" y="547"/>
                    <a:pt x="32" y="548"/>
                    <a:pt x="28" y="548"/>
                  </a:cubicBezTo>
                  <a:cubicBezTo>
                    <a:pt x="28" y="546"/>
                    <a:pt x="28" y="545"/>
                    <a:pt x="27" y="543"/>
                  </a:cubicBezTo>
                  <a:close/>
                  <a:moveTo>
                    <a:pt x="400" y="528"/>
                  </a:moveTo>
                  <a:cubicBezTo>
                    <a:pt x="394" y="533"/>
                    <a:pt x="387" y="538"/>
                    <a:pt x="380" y="542"/>
                  </a:cubicBezTo>
                  <a:cubicBezTo>
                    <a:pt x="375" y="544"/>
                    <a:pt x="370" y="546"/>
                    <a:pt x="366" y="550"/>
                  </a:cubicBezTo>
                  <a:cubicBezTo>
                    <a:pt x="356" y="548"/>
                    <a:pt x="345" y="549"/>
                    <a:pt x="334" y="549"/>
                  </a:cubicBezTo>
                  <a:cubicBezTo>
                    <a:pt x="319" y="550"/>
                    <a:pt x="305" y="550"/>
                    <a:pt x="290" y="550"/>
                  </a:cubicBezTo>
                  <a:cubicBezTo>
                    <a:pt x="260" y="550"/>
                    <a:pt x="230" y="549"/>
                    <a:pt x="201" y="548"/>
                  </a:cubicBezTo>
                  <a:cubicBezTo>
                    <a:pt x="172" y="548"/>
                    <a:pt x="143" y="547"/>
                    <a:pt x="114" y="546"/>
                  </a:cubicBezTo>
                  <a:cubicBezTo>
                    <a:pt x="92" y="546"/>
                    <a:pt x="70" y="545"/>
                    <a:pt x="48" y="546"/>
                  </a:cubicBezTo>
                  <a:cubicBezTo>
                    <a:pt x="53" y="543"/>
                    <a:pt x="57" y="535"/>
                    <a:pt x="60" y="530"/>
                  </a:cubicBezTo>
                  <a:cubicBezTo>
                    <a:pt x="67" y="521"/>
                    <a:pt x="73" y="515"/>
                    <a:pt x="84" y="511"/>
                  </a:cubicBezTo>
                  <a:cubicBezTo>
                    <a:pt x="87" y="516"/>
                    <a:pt x="96" y="511"/>
                    <a:pt x="94" y="506"/>
                  </a:cubicBezTo>
                  <a:cubicBezTo>
                    <a:pt x="103" y="506"/>
                    <a:pt x="111" y="504"/>
                    <a:pt x="120" y="504"/>
                  </a:cubicBezTo>
                  <a:cubicBezTo>
                    <a:pt x="131" y="503"/>
                    <a:pt x="142" y="503"/>
                    <a:pt x="153" y="503"/>
                  </a:cubicBezTo>
                  <a:cubicBezTo>
                    <a:pt x="174" y="503"/>
                    <a:pt x="196" y="503"/>
                    <a:pt x="218" y="503"/>
                  </a:cubicBezTo>
                  <a:cubicBezTo>
                    <a:pt x="248" y="503"/>
                    <a:pt x="277" y="502"/>
                    <a:pt x="307" y="503"/>
                  </a:cubicBezTo>
                  <a:cubicBezTo>
                    <a:pt x="335" y="504"/>
                    <a:pt x="362" y="505"/>
                    <a:pt x="390" y="504"/>
                  </a:cubicBezTo>
                  <a:cubicBezTo>
                    <a:pt x="402" y="503"/>
                    <a:pt x="415" y="502"/>
                    <a:pt x="427" y="499"/>
                  </a:cubicBezTo>
                  <a:cubicBezTo>
                    <a:pt x="419" y="509"/>
                    <a:pt x="410" y="519"/>
                    <a:pt x="400" y="528"/>
                  </a:cubicBezTo>
                  <a:close/>
                  <a:moveTo>
                    <a:pt x="380" y="491"/>
                  </a:moveTo>
                  <a:cubicBezTo>
                    <a:pt x="353" y="492"/>
                    <a:pt x="325" y="490"/>
                    <a:pt x="297" y="489"/>
                  </a:cubicBezTo>
                  <a:cubicBezTo>
                    <a:pt x="268" y="488"/>
                    <a:pt x="239" y="490"/>
                    <a:pt x="210" y="491"/>
                  </a:cubicBezTo>
                  <a:cubicBezTo>
                    <a:pt x="188" y="491"/>
                    <a:pt x="166" y="491"/>
                    <a:pt x="145" y="492"/>
                  </a:cubicBezTo>
                  <a:cubicBezTo>
                    <a:pt x="127" y="494"/>
                    <a:pt x="108" y="495"/>
                    <a:pt x="91" y="500"/>
                  </a:cubicBezTo>
                  <a:cubicBezTo>
                    <a:pt x="86" y="489"/>
                    <a:pt x="86" y="476"/>
                    <a:pt x="86" y="464"/>
                  </a:cubicBezTo>
                  <a:cubicBezTo>
                    <a:pt x="85" y="448"/>
                    <a:pt x="86" y="432"/>
                    <a:pt x="86" y="415"/>
                  </a:cubicBezTo>
                  <a:cubicBezTo>
                    <a:pt x="86" y="397"/>
                    <a:pt x="85" y="378"/>
                    <a:pt x="85" y="360"/>
                  </a:cubicBezTo>
                  <a:cubicBezTo>
                    <a:pt x="84" y="341"/>
                    <a:pt x="85" y="322"/>
                    <a:pt x="85" y="303"/>
                  </a:cubicBezTo>
                  <a:cubicBezTo>
                    <a:pt x="98" y="289"/>
                    <a:pt x="109" y="274"/>
                    <a:pt x="123" y="261"/>
                  </a:cubicBezTo>
                  <a:cubicBezTo>
                    <a:pt x="139" y="246"/>
                    <a:pt x="158" y="232"/>
                    <a:pt x="180" y="225"/>
                  </a:cubicBezTo>
                  <a:cubicBezTo>
                    <a:pt x="180" y="225"/>
                    <a:pt x="180" y="225"/>
                    <a:pt x="180" y="225"/>
                  </a:cubicBezTo>
                  <a:cubicBezTo>
                    <a:pt x="160" y="232"/>
                    <a:pt x="141" y="241"/>
                    <a:pt x="126" y="254"/>
                  </a:cubicBezTo>
                  <a:cubicBezTo>
                    <a:pt x="111" y="267"/>
                    <a:pt x="96" y="283"/>
                    <a:pt x="85" y="299"/>
                  </a:cubicBezTo>
                  <a:cubicBezTo>
                    <a:pt x="85" y="295"/>
                    <a:pt x="85" y="292"/>
                    <a:pt x="85" y="289"/>
                  </a:cubicBezTo>
                  <a:cubicBezTo>
                    <a:pt x="86" y="264"/>
                    <a:pt x="85" y="240"/>
                    <a:pt x="84" y="216"/>
                  </a:cubicBezTo>
                  <a:cubicBezTo>
                    <a:pt x="90" y="210"/>
                    <a:pt x="97" y="205"/>
                    <a:pt x="105" y="200"/>
                  </a:cubicBezTo>
                  <a:cubicBezTo>
                    <a:pt x="124" y="187"/>
                    <a:pt x="146" y="176"/>
                    <a:pt x="166" y="164"/>
                  </a:cubicBezTo>
                  <a:cubicBezTo>
                    <a:pt x="166" y="164"/>
                    <a:pt x="166" y="164"/>
                    <a:pt x="166" y="164"/>
                  </a:cubicBezTo>
                  <a:cubicBezTo>
                    <a:pt x="140" y="179"/>
                    <a:pt x="108" y="192"/>
                    <a:pt x="84" y="212"/>
                  </a:cubicBezTo>
                  <a:cubicBezTo>
                    <a:pt x="83" y="198"/>
                    <a:pt x="82" y="185"/>
                    <a:pt x="81" y="172"/>
                  </a:cubicBezTo>
                  <a:cubicBezTo>
                    <a:pt x="88" y="165"/>
                    <a:pt x="94" y="159"/>
                    <a:pt x="101" y="153"/>
                  </a:cubicBezTo>
                  <a:cubicBezTo>
                    <a:pt x="116" y="140"/>
                    <a:pt x="130" y="128"/>
                    <a:pt x="143" y="115"/>
                  </a:cubicBezTo>
                  <a:cubicBezTo>
                    <a:pt x="144" y="115"/>
                    <a:pt x="143" y="114"/>
                    <a:pt x="143" y="114"/>
                  </a:cubicBezTo>
                  <a:cubicBezTo>
                    <a:pt x="129" y="127"/>
                    <a:pt x="115" y="139"/>
                    <a:pt x="100" y="151"/>
                  </a:cubicBezTo>
                  <a:cubicBezTo>
                    <a:pt x="94" y="156"/>
                    <a:pt x="87" y="161"/>
                    <a:pt x="81" y="167"/>
                  </a:cubicBezTo>
                  <a:cubicBezTo>
                    <a:pt x="80" y="162"/>
                    <a:pt x="80" y="156"/>
                    <a:pt x="79" y="151"/>
                  </a:cubicBezTo>
                  <a:cubicBezTo>
                    <a:pt x="78" y="140"/>
                    <a:pt x="77" y="129"/>
                    <a:pt x="77" y="119"/>
                  </a:cubicBezTo>
                  <a:cubicBezTo>
                    <a:pt x="88" y="97"/>
                    <a:pt x="113" y="83"/>
                    <a:pt x="134" y="70"/>
                  </a:cubicBezTo>
                  <a:cubicBezTo>
                    <a:pt x="134" y="70"/>
                    <a:pt x="134" y="69"/>
                    <a:pt x="134" y="70"/>
                  </a:cubicBezTo>
                  <a:cubicBezTo>
                    <a:pt x="113" y="82"/>
                    <a:pt x="89" y="95"/>
                    <a:pt x="76" y="115"/>
                  </a:cubicBezTo>
                  <a:cubicBezTo>
                    <a:pt x="76" y="104"/>
                    <a:pt x="75" y="93"/>
                    <a:pt x="74" y="82"/>
                  </a:cubicBezTo>
                  <a:cubicBezTo>
                    <a:pt x="79" y="74"/>
                    <a:pt x="86" y="67"/>
                    <a:pt x="94" y="61"/>
                  </a:cubicBezTo>
                  <a:cubicBezTo>
                    <a:pt x="86" y="66"/>
                    <a:pt x="79" y="72"/>
                    <a:pt x="74" y="80"/>
                  </a:cubicBezTo>
                  <a:cubicBezTo>
                    <a:pt x="73" y="71"/>
                    <a:pt x="72" y="61"/>
                    <a:pt x="71" y="52"/>
                  </a:cubicBezTo>
                  <a:cubicBezTo>
                    <a:pt x="74" y="34"/>
                    <a:pt x="95" y="28"/>
                    <a:pt x="111" y="21"/>
                  </a:cubicBezTo>
                  <a:cubicBezTo>
                    <a:pt x="112" y="21"/>
                    <a:pt x="111" y="20"/>
                    <a:pt x="111" y="20"/>
                  </a:cubicBezTo>
                  <a:cubicBezTo>
                    <a:pt x="96" y="27"/>
                    <a:pt x="76" y="33"/>
                    <a:pt x="71" y="48"/>
                  </a:cubicBezTo>
                  <a:cubicBezTo>
                    <a:pt x="70" y="39"/>
                    <a:pt x="69" y="31"/>
                    <a:pt x="68" y="23"/>
                  </a:cubicBezTo>
                  <a:cubicBezTo>
                    <a:pt x="68" y="23"/>
                    <a:pt x="69" y="22"/>
                    <a:pt x="70" y="22"/>
                  </a:cubicBezTo>
                  <a:cubicBezTo>
                    <a:pt x="70" y="22"/>
                    <a:pt x="70" y="22"/>
                    <a:pt x="70" y="22"/>
                  </a:cubicBezTo>
                  <a:cubicBezTo>
                    <a:pt x="99" y="20"/>
                    <a:pt x="127" y="15"/>
                    <a:pt x="156" y="13"/>
                  </a:cubicBezTo>
                  <a:cubicBezTo>
                    <a:pt x="184" y="11"/>
                    <a:pt x="213" y="12"/>
                    <a:pt x="241" y="14"/>
                  </a:cubicBezTo>
                  <a:cubicBezTo>
                    <a:pt x="303" y="17"/>
                    <a:pt x="365" y="15"/>
                    <a:pt x="427" y="15"/>
                  </a:cubicBezTo>
                  <a:cubicBezTo>
                    <a:pt x="425" y="27"/>
                    <a:pt x="426" y="40"/>
                    <a:pt x="426" y="50"/>
                  </a:cubicBezTo>
                  <a:cubicBezTo>
                    <a:pt x="426" y="71"/>
                    <a:pt x="426" y="92"/>
                    <a:pt x="427" y="112"/>
                  </a:cubicBezTo>
                  <a:cubicBezTo>
                    <a:pt x="428" y="153"/>
                    <a:pt x="429" y="194"/>
                    <a:pt x="431" y="234"/>
                  </a:cubicBezTo>
                  <a:cubicBezTo>
                    <a:pt x="432" y="275"/>
                    <a:pt x="434" y="316"/>
                    <a:pt x="435" y="357"/>
                  </a:cubicBezTo>
                  <a:cubicBezTo>
                    <a:pt x="436" y="377"/>
                    <a:pt x="437" y="396"/>
                    <a:pt x="437" y="416"/>
                  </a:cubicBezTo>
                  <a:cubicBezTo>
                    <a:pt x="437" y="426"/>
                    <a:pt x="437" y="436"/>
                    <a:pt x="438" y="446"/>
                  </a:cubicBezTo>
                  <a:cubicBezTo>
                    <a:pt x="438" y="456"/>
                    <a:pt x="436" y="467"/>
                    <a:pt x="440" y="476"/>
                  </a:cubicBezTo>
                  <a:cubicBezTo>
                    <a:pt x="440" y="477"/>
                    <a:pt x="441" y="477"/>
                    <a:pt x="441" y="477"/>
                  </a:cubicBezTo>
                  <a:cubicBezTo>
                    <a:pt x="440" y="478"/>
                    <a:pt x="440" y="478"/>
                    <a:pt x="439" y="479"/>
                  </a:cubicBezTo>
                  <a:cubicBezTo>
                    <a:pt x="426" y="491"/>
                    <a:pt x="398" y="490"/>
                    <a:pt x="380" y="49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" name="Freeform 989">
              <a:extLst>
                <a:ext uri="{FF2B5EF4-FFF2-40B4-BE49-F238E27FC236}">
                  <a16:creationId xmlns:a16="http://schemas.microsoft.com/office/drawing/2014/main" id="{C3A64802-CA38-DF45-0153-BD52A0104E6A}"/>
                </a:ext>
              </a:extLst>
            </p:cNvPr>
            <p:cNvSpPr/>
            <p:nvPr/>
          </p:nvSpPr>
          <p:spPr bwMode="auto">
            <a:xfrm>
              <a:off x="5643051" y="1431960"/>
              <a:ext cx="203060" cy="13375"/>
            </a:xfrm>
            <a:custGeom>
              <a:avLst/>
              <a:gdLst>
                <a:gd name="T0" fmla="*/ 118 w 299"/>
                <a:gd name="T1" fmla="*/ 5 h 20"/>
                <a:gd name="T2" fmla="*/ 50 w 299"/>
                <a:gd name="T3" fmla="*/ 0 h 20"/>
                <a:gd name="T4" fmla="*/ 0 w 299"/>
                <a:gd name="T5" fmla="*/ 12 h 20"/>
                <a:gd name="T6" fmla="*/ 1 w 299"/>
                <a:gd name="T7" fmla="*/ 12 h 20"/>
                <a:gd name="T8" fmla="*/ 58 w 299"/>
                <a:gd name="T9" fmla="*/ 5 h 20"/>
                <a:gd name="T10" fmla="*/ 125 w 299"/>
                <a:gd name="T11" fmla="*/ 14 h 20"/>
                <a:gd name="T12" fmla="*/ 198 w 299"/>
                <a:gd name="T13" fmla="*/ 18 h 20"/>
                <a:gd name="T14" fmla="*/ 293 w 299"/>
                <a:gd name="T15" fmla="*/ 20 h 20"/>
                <a:gd name="T16" fmla="*/ 293 w 299"/>
                <a:gd name="T17" fmla="*/ 11 h 20"/>
                <a:gd name="T18" fmla="*/ 118 w 299"/>
                <a:gd name="T19" fmla="*/ 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99" h="20">
                  <a:moveTo>
                    <a:pt x="118" y="5"/>
                  </a:moveTo>
                  <a:cubicBezTo>
                    <a:pt x="96" y="3"/>
                    <a:pt x="73" y="0"/>
                    <a:pt x="50" y="0"/>
                  </a:cubicBezTo>
                  <a:cubicBezTo>
                    <a:pt x="33" y="0"/>
                    <a:pt x="14" y="1"/>
                    <a:pt x="0" y="12"/>
                  </a:cubicBezTo>
                  <a:cubicBezTo>
                    <a:pt x="0" y="12"/>
                    <a:pt x="0" y="12"/>
                    <a:pt x="1" y="12"/>
                  </a:cubicBezTo>
                  <a:cubicBezTo>
                    <a:pt x="17" y="3"/>
                    <a:pt x="40" y="4"/>
                    <a:pt x="58" y="5"/>
                  </a:cubicBezTo>
                  <a:cubicBezTo>
                    <a:pt x="81" y="7"/>
                    <a:pt x="103" y="10"/>
                    <a:pt x="125" y="14"/>
                  </a:cubicBezTo>
                  <a:cubicBezTo>
                    <a:pt x="149" y="17"/>
                    <a:pt x="173" y="18"/>
                    <a:pt x="198" y="18"/>
                  </a:cubicBezTo>
                  <a:cubicBezTo>
                    <a:pt x="230" y="20"/>
                    <a:pt x="261" y="20"/>
                    <a:pt x="293" y="20"/>
                  </a:cubicBezTo>
                  <a:cubicBezTo>
                    <a:pt x="299" y="20"/>
                    <a:pt x="299" y="12"/>
                    <a:pt x="293" y="11"/>
                  </a:cubicBezTo>
                  <a:cubicBezTo>
                    <a:pt x="235" y="11"/>
                    <a:pt x="176" y="11"/>
                    <a:pt x="118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" name="Freeform 990">
              <a:extLst>
                <a:ext uri="{FF2B5EF4-FFF2-40B4-BE49-F238E27FC236}">
                  <a16:creationId xmlns:a16="http://schemas.microsoft.com/office/drawing/2014/main" id="{6AFAE2CA-5618-0449-F25C-F510EEF8D069}"/>
                </a:ext>
              </a:extLst>
            </p:cNvPr>
            <p:cNvSpPr/>
            <p:nvPr/>
          </p:nvSpPr>
          <p:spPr bwMode="auto">
            <a:xfrm>
              <a:off x="5629676" y="1442904"/>
              <a:ext cx="204276" cy="13375"/>
            </a:xfrm>
            <a:custGeom>
              <a:avLst/>
              <a:gdLst>
                <a:gd name="T0" fmla="*/ 299 w 300"/>
                <a:gd name="T1" fmla="*/ 12 h 20"/>
                <a:gd name="T2" fmla="*/ 266 w 300"/>
                <a:gd name="T3" fmla="*/ 11 h 20"/>
                <a:gd name="T4" fmla="*/ 222 w 300"/>
                <a:gd name="T5" fmla="*/ 11 h 20"/>
                <a:gd name="T6" fmla="*/ 136 w 300"/>
                <a:gd name="T7" fmla="*/ 7 h 20"/>
                <a:gd name="T8" fmla="*/ 60 w 300"/>
                <a:gd name="T9" fmla="*/ 2 h 20"/>
                <a:gd name="T10" fmla="*/ 1 w 300"/>
                <a:gd name="T11" fmla="*/ 5 h 20"/>
                <a:gd name="T12" fmla="*/ 1 w 300"/>
                <a:gd name="T13" fmla="*/ 6 h 20"/>
                <a:gd name="T14" fmla="*/ 51 w 300"/>
                <a:gd name="T15" fmla="*/ 9 h 20"/>
                <a:gd name="T16" fmla="*/ 128 w 300"/>
                <a:gd name="T17" fmla="*/ 14 h 20"/>
                <a:gd name="T18" fmla="*/ 218 w 300"/>
                <a:gd name="T19" fmla="*/ 18 h 20"/>
                <a:gd name="T20" fmla="*/ 262 w 300"/>
                <a:gd name="T21" fmla="*/ 18 h 20"/>
                <a:gd name="T22" fmla="*/ 299 w 300"/>
                <a:gd name="T23" fmla="*/ 15 h 20"/>
                <a:gd name="T24" fmla="*/ 299 w 300"/>
                <a:gd name="T25" fmla="*/ 1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00" h="20">
                  <a:moveTo>
                    <a:pt x="299" y="12"/>
                  </a:moveTo>
                  <a:cubicBezTo>
                    <a:pt x="289" y="8"/>
                    <a:pt x="277" y="10"/>
                    <a:pt x="266" y="11"/>
                  </a:cubicBezTo>
                  <a:cubicBezTo>
                    <a:pt x="252" y="11"/>
                    <a:pt x="237" y="11"/>
                    <a:pt x="222" y="11"/>
                  </a:cubicBezTo>
                  <a:cubicBezTo>
                    <a:pt x="194" y="11"/>
                    <a:pt x="165" y="10"/>
                    <a:pt x="136" y="7"/>
                  </a:cubicBezTo>
                  <a:cubicBezTo>
                    <a:pt x="111" y="5"/>
                    <a:pt x="86" y="0"/>
                    <a:pt x="60" y="2"/>
                  </a:cubicBezTo>
                  <a:cubicBezTo>
                    <a:pt x="42" y="4"/>
                    <a:pt x="19" y="11"/>
                    <a:pt x="1" y="5"/>
                  </a:cubicBezTo>
                  <a:cubicBezTo>
                    <a:pt x="1" y="4"/>
                    <a:pt x="0" y="5"/>
                    <a:pt x="1" y="6"/>
                  </a:cubicBezTo>
                  <a:cubicBezTo>
                    <a:pt x="15" y="14"/>
                    <a:pt x="35" y="10"/>
                    <a:pt x="51" y="9"/>
                  </a:cubicBezTo>
                  <a:cubicBezTo>
                    <a:pt x="77" y="7"/>
                    <a:pt x="102" y="11"/>
                    <a:pt x="128" y="14"/>
                  </a:cubicBezTo>
                  <a:cubicBezTo>
                    <a:pt x="158" y="17"/>
                    <a:pt x="188" y="18"/>
                    <a:pt x="218" y="18"/>
                  </a:cubicBezTo>
                  <a:cubicBezTo>
                    <a:pt x="233" y="19"/>
                    <a:pt x="248" y="19"/>
                    <a:pt x="262" y="18"/>
                  </a:cubicBezTo>
                  <a:cubicBezTo>
                    <a:pt x="274" y="18"/>
                    <a:pt x="289" y="20"/>
                    <a:pt x="299" y="15"/>
                  </a:cubicBezTo>
                  <a:cubicBezTo>
                    <a:pt x="300" y="14"/>
                    <a:pt x="300" y="12"/>
                    <a:pt x="299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" name="Freeform 991">
              <a:extLst>
                <a:ext uri="{FF2B5EF4-FFF2-40B4-BE49-F238E27FC236}">
                  <a16:creationId xmlns:a16="http://schemas.microsoft.com/office/drawing/2014/main" id="{08AB81AB-26E3-E52E-3774-C4E3B10933B7}"/>
                </a:ext>
              </a:extLst>
            </p:cNvPr>
            <p:cNvSpPr/>
            <p:nvPr/>
          </p:nvSpPr>
          <p:spPr bwMode="auto">
            <a:xfrm>
              <a:off x="5621165" y="1450199"/>
              <a:ext cx="193332" cy="13375"/>
            </a:xfrm>
            <a:custGeom>
              <a:avLst/>
              <a:gdLst>
                <a:gd name="T0" fmla="*/ 282 w 284"/>
                <a:gd name="T1" fmla="*/ 12 h 19"/>
                <a:gd name="T2" fmla="*/ 215 w 284"/>
                <a:gd name="T3" fmla="*/ 8 h 19"/>
                <a:gd name="T4" fmla="*/ 140 w 284"/>
                <a:gd name="T5" fmla="*/ 4 h 19"/>
                <a:gd name="T6" fmla="*/ 70 w 284"/>
                <a:gd name="T7" fmla="*/ 1 h 19"/>
                <a:gd name="T8" fmla="*/ 0 w 284"/>
                <a:gd name="T9" fmla="*/ 5 h 19"/>
                <a:gd name="T10" fmla="*/ 0 w 284"/>
                <a:gd name="T11" fmla="*/ 6 h 19"/>
                <a:gd name="T12" fmla="*/ 66 w 284"/>
                <a:gd name="T13" fmla="*/ 8 h 19"/>
                <a:gd name="T14" fmla="*/ 140 w 284"/>
                <a:gd name="T15" fmla="*/ 12 h 19"/>
                <a:gd name="T16" fmla="*/ 211 w 284"/>
                <a:gd name="T17" fmla="*/ 16 h 19"/>
                <a:gd name="T18" fmla="*/ 282 w 284"/>
                <a:gd name="T19" fmla="*/ 15 h 19"/>
                <a:gd name="T20" fmla="*/ 282 w 284"/>
                <a:gd name="T21" fmla="*/ 12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84" h="19">
                  <a:moveTo>
                    <a:pt x="282" y="12"/>
                  </a:moveTo>
                  <a:cubicBezTo>
                    <a:pt x="260" y="8"/>
                    <a:pt x="237" y="9"/>
                    <a:pt x="215" y="8"/>
                  </a:cubicBezTo>
                  <a:cubicBezTo>
                    <a:pt x="190" y="7"/>
                    <a:pt x="165" y="5"/>
                    <a:pt x="140" y="4"/>
                  </a:cubicBezTo>
                  <a:cubicBezTo>
                    <a:pt x="117" y="3"/>
                    <a:pt x="93" y="2"/>
                    <a:pt x="70" y="1"/>
                  </a:cubicBezTo>
                  <a:cubicBezTo>
                    <a:pt x="47" y="1"/>
                    <a:pt x="22" y="0"/>
                    <a:pt x="0" y="5"/>
                  </a:cubicBezTo>
                  <a:cubicBezTo>
                    <a:pt x="0" y="5"/>
                    <a:pt x="0" y="6"/>
                    <a:pt x="0" y="6"/>
                  </a:cubicBezTo>
                  <a:cubicBezTo>
                    <a:pt x="22" y="9"/>
                    <a:pt x="44" y="7"/>
                    <a:pt x="66" y="8"/>
                  </a:cubicBezTo>
                  <a:cubicBezTo>
                    <a:pt x="90" y="9"/>
                    <a:pt x="115" y="11"/>
                    <a:pt x="140" y="12"/>
                  </a:cubicBezTo>
                  <a:cubicBezTo>
                    <a:pt x="164" y="13"/>
                    <a:pt x="187" y="15"/>
                    <a:pt x="211" y="16"/>
                  </a:cubicBezTo>
                  <a:cubicBezTo>
                    <a:pt x="234" y="17"/>
                    <a:pt x="259" y="19"/>
                    <a:pt x="282" y="15"/>
                  </a:cubicBezTo>
                  <a:cubicBezTo>
                    <a:pt x="284" y="15"/>
                    <a:pt x="284" y="12"/>
                    <a:pt x="282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" name="Freeform 992">
              <a:extLst>
                <a:ext uri="{FF2B5EF4-FFF2-40B4-BE49-F238E27FC236}">
                  <a16:creationId xmlns:a16="http://schemas.microsoft.com/office/drawing/2014/main" id="{0643E6AC-1320-6FFF-9CB1-B6370C780A72}"/>
                </a:ext>
              </a:extLst>
            </p:cNvPr>
            <p:cNvSpPr/>
            <p:nvPr/>
          </p:nvSpPr>
          <p:spPr bwMode="auto">
            <a:xfrm>
              <a:off x="5587119" y="1386971"/>
              <a:ext cx="31614" cy="42557"/>
            </a:xfrm>
            <a:custGeom>
              <a:avLst/>
              <a:gdLst>
                <a:gd name="T0" fmla="*/ 15 w 46"/>
                <a:gd name="T1" fmla="*/ 60 h 63"/>
                <a:gd name="T2" fmla="*/ 28 w 46"/>
                <a:gd name="T3" fmla="*/ 27 h 63"/>
                <a:gd name="T4" fmla="*/ 46 w 46"/>
                <a:gd name="T5" fmla="*/ 1 h 63"/>
                <a:gd name="T6" fmla="*/ 44 w 46"/>
                <a:gd name="T7" fmla="*/ 1 h 63"/>
                <a:gd name="T8" fmla="*/ 11 w 46"/>
                <a:gd name="T9" fmla="*/ 61 h 63"/>
                <a:gd name="T10" fmla="*/ 15 w 46"/>
                <a:gd name="T11" fmla="*/ 6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6" h="63">
                  <a:moveTo>
                    <a:pt x="15" y="60"/>
                  </a:moveTo>
                  <a:cubicBezTo>
                    <a:pt x="15" y="47"/>
                    <a:pt x="19" y="37"/>
                    <a:pt x="28" y="27"/>
                  </a:cubicBezTo>
                  <a:cubicBezTo>
                    <a:pt x="35" y="19"/>
                    <a:pt x="42" y="11"/>
                    <a:pt x="46" y="1"/>
                  </a:cubicBezTo>
                  <a:cubicBezTo>
                    <a:pt x="46" y="1"/>
                    <a:pt x="45" y="0"/>
                    <a:pt x="44" y="1"/>
                  </a:cubicBezTo>
                  <a:cubicBezTo>
                    <a:pt x="33" y="20"/>
                    <a:pt x="0" y="36"/>
                    <a:pt x="11" y="61"/>
                  </a:cubicBezTo>
                  <a:cubicBezTo>
                    <a:pt x="12" y="63"/>
                    <a:pt x="15" y="63"/>
                    <a:pt x="15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" name="Freeform 993">
              <a:extLst>
                <a:ext uri="{FF2B5EF4-FFF2-40B4-BE49-F238E27FC236}">
                  <a16:creationId xmlns:a16="http://schemas.microsoft.com/office/drawing/2014/main" id="{4C8E7824-25B5-7CC2-4507-81902AF8F389}"/>
                </a:ext>
              </a:extLst>
            </p:cNvPr>
            <p:cNvSpPr/>
            <p:nvPr/>
          </p:nvSpPr>
          <p:spPr bwMode="auto">
            <a:xfrm>
              <a:off x="5591982" y="1406426"/>
              <a:ext cx="29182" cy="31614"/>
            </a:xfrm>
            <a:custGeom>
              <a:avLst/>
              <a:gdLst>
                <a:gd name="T0" fmla="*/ 42 w 43"/>
                <a:gd name="T1" fmla="*/ 0 h 46"/>
                <a:gd name="T2" fmla="*/ 0 w 43"/>
                <a:gd name="T3" fmla="*/ 45 h 46"/>
                <a:gd name="T4" fmla="*/ 2 w 43"/>
                <a:gd name="T5" fmla="*/ 46 h 46"/>
                <a:gd name="T6" fmla="*/ 19 w 43"/>
                <a:gd name="T7" fmla="*/ 23 h 46"/>
                <a:gd name="T8" fmla="*/ 43 w 43"/>
                <a:gd name="T9" fmla="*/ 0 h 46"/>
                <a:gd name="T10" fmla="*/ 42 w 43"/>
                <a:gd name="T11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3" h="46">
                  <a:moveTo>
                    <a:pt x="42" y="0"/>
                  </a:moveTo>
                  <a:cubicBezTo>
                    <a:pt x="27" y="11"/>
                    <a:pt x="8" y="27"/>
                    <a:pt x="0" y="45"/>
                  </a:cubicBezTo>
                  <a:cubicBezTo>
                    <a:pt x="0" y="45"/>
                    <a:pt x="2" y="46"/>
                    <a:pt x="2" y="46"/>
                  </a:cubicBezTo>
                  <a:cubicBezTo>
                    <a:pt x="8" y="38"/>
                    <a:pt x="13" y="30"/>
                    <a:pt x="19" y="23"/>
                  </a:cubicBezTo>
                  <a:cubicBezTo>
                    <a:pt x="26" y="14"/>
                    <a:pt x="34" y="7"/>
                    <a:pt x="43" y="0"/>
                  </a:cubicBezTo>
                  <a:cubicBezTo>
                    <a:pt x="43" y="0"/>
                    <a:pt x="43" y="0"/>
                    <a:pt x="4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" name="Freeform 994">
              <a:extLst>
                <a:ext uri="{FF2B5EF4-FFF2-40B4-BE49-F238E27FC236}">
                  <a16:creationId xmlns:a16="http://schemas.microsoft.com/office/drawing/2014/main" id="{C32BFB9B-DF80-B3B8-5F95-A0D9AF1886C9}"/>
                </a:ext>
              </a:extLst>
            </p:cNvPr>
            <p:cNvSpPr/>
            <p:nvPr/>
          </p:nvSpPr>
          <p:spPr bwMode="auto">
            <a:xfrm>
              <a:off x="5651563" y="1121899"/>
              <a:ext cx="2432" cy="2432"/>
            </a:xfrm>
            <a:custGeom>
              <a:avLst/>
              <a:gdLst>
                <a:gd name="T0" fmla="*/ 3 w 4"/>
                <a:gd name="T1" fmla="*/ 0 h 2"/>
                <a:gd name="T2" fmla="*/ 0 w 4"/>
                <a:gd name="T3" fmla="*/ 2 h 2"/>
                <a:gd name="T4" fmla="*/ 4 w 4"/>
                <a:gd name="T5" fmla="*/ 0 h 2"/>
                <a:gd name="T6" fmla="*/ 3 w 4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2">
                  <a:moveTo>
                    <a:pt x="3" y="0"/>
                  </a:moveTo>
                  <a:cubicBezTo>
                    <a:pt x="2" y="1"/>
                    <a:pt x="1" y="2"/>
                    <a:pt x="0" y="2"/>
                  </a:cubicBezTo>
                  <a:cubicBezTo>
                    <a:pt x="1" y="2"/>
                    <a:pt x="2" y="1"/>
                    <a:pt x="4" y="0"/>
                  </a:cubicBezTo>
                  <a:cubicBezTo>
                    <a:pt x="4" y="0"/>
                    <a:pt x="4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" name="Freeform 995">
              <a:extLst>
                <a:ext uri="{FF2B5EF4-FFF2-40B4-BE49-F238E27FC236}">
                  <a16:creationId xmlns:a16="http://schemas.microsoft.com/office/drawing/2014/main" id="{C3D42514-A5C3-7E83-3A0E-D819C05EFDE1}"/>
                </a:ext>
              </a:extLst>
            </p:cNvPr>
            <p:cNvSpPr/>
            <p:nvPr/>
          </p:nvSpPr>
          <p:spPr bwMode="auto">
            <a:xfrm>
              <a:off x="5640619" y="1124331"/>
              <a:ext cx="10943" cy="6080"/>
            </a:xfrm>
            <a:custGeom>
              <a:avLst/>
              <a:gdLst>
                <a:gd name="T0" fmla="*/ 0 w 16"/>
                <a:gd name="T1" fmla="*/ 10 h 10"/>
                <a:gd name="T2" fmla="*/ 16 w 16"/>
                <a:gd name="T3" fmla="*/ 0 h 10"/>
                <a:gd name="T4" fmla="*/ 0 w 16"/>
                <a:gd name="T5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10">
                  <a:moveTo>
                    <a:pt x="0" y="10"/>
                  </a:moveTo>
                  <a:cubicBezTo>
                    <a:pt x="5" y="7"/>
                    <a:pt x="10" y="4"/>
                    <a:pt x="16" y="0"/>
                  </a:cubicBezTo>
                  <a:cubicBezTo>
                    <a:pt x="10" y="3"/>
                    <a:pt x="5" y="7"/>
                    <a:pt x="0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" name="Freeform 996">
              <a:extLst>
                <a:ext uri="{FF2B5EF4-FFF2-40B4-BE49-F238E27FC236}">
                  <a16:creationId xmlns:a16="http://schemas.microsoft.com/office/drawing/2014/main" id="{82D55E5A-2B8E-5390-CE94-A13692A3ED3B}"/>
                </a:ext>
              </a:extLst>
            </p:cNvPr>
            <p:cNvSpPr/>
            <p:nvPr/>
          </p:nvSpPr>
          <p:spPr bwMode="auto">
            <a:xfrm>
              <a:off x="5638188" y="1278753"/>
              <a:ext cx="51069" cy="59580"/>
            </a:xfrm>
            <a:custGeom>
              <a:avLst/>
              <a:gdLst>
                <a:gd name="T0" fmla="*/ 1 w 76"/>
                <a:gd name="T1" fmla="*/ 89 h 89"/>
                <a:gd name="T2" fmla="*/ 32 w 76"/>
                <a:gd name="T3" fmla="*/ 44 h 89"/>
                <a:gd name="T4" fmla="*/ 76 w 76"/>
                <a:gd name="T5" fmla="*/ 1 h 89"/>
                <a:gd name="T6" fmla="*/ 76 w 76"/>
                <a:gd name="T7" fmla="*/ 0 h 89"/>
                <a:gd name="T8" fmla="*/ 0 w 76"/>
                <a:gd name="T9" fmla="*/ 88 h 89"/>
                <a:gd name="T10" fmla="*/ 1 w 76"/>
                <a:gd name="T11" fmla="*/ 8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6" h="89">
                  <a:moveTo>
                    <a:pt x="1" y="89"/>
                  </a:moveTo>
                  <a:cubicBezTo>
                    <a:pt x="11" y="73"/>
                    <a:pt x="20" y="58"/>
                    <a:pt x="32" y="44"/>
                  </a:cubicBezTo>
                  <a:cubicBezTo>
                    <a:pt x="45" y="28"/>
                    <a:pt x="60" y="14"/>
                    <a:pt x="76" y="1"/>
                  </a:cubicBezTo>
                  <a:cubicBezTo>
                    <a:pt x="76" y="0"/>
                    <a:pt x="76" y="0"/>
                    <a:pt x="76" y="0"/>
                  </a:cubicBezTo>
                  <a:cubicBezTo>
                    <a:pt x="46" y="25"/>
                    <a:pt x="16" y="54"/>
                    <a:pt x="0" y="88"/>
                  </a:cubicBezTo>
                  <a:cubicBezTo>
                    <a:pt x="0" y="89"/>
                    <a:pt x="1" y="89"/>
                    <a:pt x="1" y="8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" name="Freeform 997">
              <a:extLst>
                <a:ext uri="{FF2B5EF4-FFF2-40B4-BE49-F238E27FC236}">
                  <a16:creationId xmlns:a16="http://schemas.microsoft.com/office/drawing/2014/main" id="{454B17FF-A1CA-8F66-5D0A-49E08CF27AC4}"/>
                </a:ext>
              </a:extLst>
            </p:cNvPr>
            <p:cNvSpPr/>
            <p:nvPr/>
          </p:nvSpPr>
          <p:spPr bwMode="auto">
            <a:xfrm>
              <a:off x="5636972" y="1344414"/>
              <a:ext cx="36478" cy="49853"/>
            </a:xfrm>
            <a:custGeom>
              <a:avLst/>
              <a:gdLst>
                <a:gd name="T0" fmla="*/ 55 w 55"/>
                <a:gd name="T1" fmla="*/ 1 h 73"/>
                <a:gd name="T2" fmla="*/ 55 w 55"/>
                <a:gd name="T3" fmla="*/ 1 h 73"/>
                <a:gd name="T4" fmla="*/ 0 w 55"/>
                <a:gd name="T5" fmla="*/ 72 h 73"/>
                <a:gd name="T6" fmla="*/ 1 w 55"/>
                <a:gd name="T7" fmla="*/ 72 h 73"/>
                <a:gd name="T8" fmla="*/ 55 w 55"/>
                <a:gd name="T9" fmla="*/ 1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73">
                  <a:moveTo>
                    <a:pt x="55" y="1"/>
                  </a:moveTo>
                  <a:cubicBezTo>
                    <a:pt x="55" y="1"/>
                    <a:pt x="55" y="0"/>
                    <a:pt x="55" y="1"/>
                  </a:cubicBezTo>
                  <a:cubicBezTo>
                    <a:pt x="32" y="21"/>
                    <a:pt x="8" y="44"/>
                    <a:pt x="0" y="72"/>
                  </a:cubicBezTo>
                  <a:cubicBezTo>
                    <a:pt x="0" y="73"/>
                    <a:pt x="0" y="73"/>
                    <a:pt x="1" y="72"/>
                  </a:cubicBezTo>
                  <a:cubicBezTo>
                    <a:pt x="9" y="44"/>
                    <a:pt x="33" y="21"/>
                    <a:pt x="5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" name="Freeform 998">
              <a:extLst>
                <a:ext uri="{FF2B5EF4-FFF2-40B4-BE49-F238E27FC236}">
                  <a16:creationId xmlns:a16="http://schemas.microsoft.com/office/drawing/2014/main" id="{EE1B511A-E68F-9A04-42BD-161F9CD18099}"/>
                </a:ext>
              </a:extLst>
            </p:cNvPr>
            <p:cNvSpPr/>
            <p:nvPr/>
          </p:nvSpPr>
          <p:spPr bwMode="auto">
            <a:xfrm>
              <a:off x="5653995" y="1357789"/>
              <a:ext cx="49853" cy="57149"/>
            </a:xfrm>
            <a:custGeom>
              <a:avLst/>
              <a:gdLst>
                <a:gd name="T0" fmla="*/ 72 w 73"/>
                <a:gd name="T1" fmla="*/ 1 h 84"/>
                <a:gd name="T2" fmla="*/ 1 w 73"/>
                <a:gd name="T3" fmla="*/ 83 h 84"/>
                <a:gd name="T4" fmla="*/ 3 w 73"/>
                <a:gd name="T5" fmla="*/ 83 h 84"/>
                <a:gd name="T6" fmla="*/ 73 w 73"/>
                <a:gd name="T7" fmla="*/ 1 h 84"/>
                <a:gd name="T8" fmla="*/ 72 w 73"/>
                <a:gd name="T9" fmla="*/ 1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" h="84">
                  <a:moveTo>
                    <a:pt x="72" y="1"/>
                  </a:moveTo>
                  <a:cubicBezTo>
                    <a:pt x="46" y="26"/>
                    <a:pt x="22" y="54"/>
                    <a:pt x="1" y="83"/>
                  </a:cubicBezTo>
                  <a:cubicBezTo>
                    <a:pt x="0" y="83"/>
                    <a:pt x="2" y="84"/>
                    <a:pt x="3" y="83"/>
                  </a:cubicBezTo>
                  <a:cubicBezTo>
                    <a:pt x="23" y="54"/>
                    <a:pt x="47" y="27"/>
                    <a:pt x="73" y="1"/>
                  </a:cubicBezTo>
                  <a:cubicBezTo>
                    <a:pt x="73" y="1"/>
                    <a:pt x="73" y="0"/>
                    <a:pt x="7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" name="Freeform 999">
              <a:extLst>
                <a:ext uri="{FF2B5EF4-FFF2-40B4-BE49-F238E27FC236}">
                  <a16:creationId xmlns:a16="http://schemas.microsoft.com/office/drawing/2014/main" id="{4CC4F5D6-0CEF-875C-BA62-72207457D0C6}"/>
                </a:ext>
              </a:extLst>
            </p:cNvPr>
            <p:cNvSpPr/>
            <p:nvPr/>
          </p:nvSpPr>
          <p:spPr bwMode="auto">
            <a:xfrm>
              <a:off x="5711143" y="1376028"/>
              <a:ext cx="25534" cy="35262"/>
            </a:xfrm>
            <a:custGeom>
              <a:avLst/>
              <a:gdLst>
                <a:gd name="T0" fmla="*/ 37 w 38"/>
                <a:gd name="T1" fmla="*/ 1 h 53"/>
                <a:gd name="T2" fmla="*/ 0 w 38"/>
                <a:gd name="T3" fmla="*/ 52 h 53"/>
                <a:gd name="T4" fmla="*/ 2 w 38"/>
                <a:gd name="T5" fmla="*/ 52 h 53"/>
                <a:gd name="T6" fmla="*/ 38 w 38"/>
                <a:gd name="T7" fmla="*/ 1 h 53"/>
                <a:gd name="T8" fmla="*/ 37 w 38"/>
                <a:gd name="T9" fmla="*/ 1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53">
                  <a:moveTo>
                    <a:pt x="37" y="1"/>
                  </a:moveTo>
                  <a:cubicBezTo>
                    <a:pt x="23" y="16"/>
                    <a:pt x="9" y="33"/>
                    <a:pt x="0" y="52"/>
                  </a:cubicBezTo>
                  <a:cubicBezTo>
                    <a:pt x="0" y="53"/>
                    <a:pt x="1" y="53"/>
                    <a:pt x="2" y="52"/>
                  </a:cubicBezTo>
                  <a:cubicBezTo>
                    <a:pt x="10" y="33"/>
                    <a:pt x="23" y="16"/>
                    <a:pt x="38" y="1"/>
                  </a:cubicBezTo>
                  <a:cubicBezTo>
                    <a:pt x="38" y="1"/>
                    <a:pt x="38" y="0"/>
                    <a:pt x="37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" name="Freeform 1000">
              <a:extLst>
                <a:ext uri="{FF2B5EF4-FFF2-40B4-BE49-F238E27FC236}">
                  <a16:creationId xmlns:a16="http://schemas.microsoft.com/office/drawing/2014/main" id="{0FFF3340-9D30-3D63-0E9C-8D91F16B01C1}"/>
                </a:ext>
              </a:extLst>
            </p:cNvPr>
            <p:cNvSpPr/>
            <p:nvPr/>
          </p:nvSpPr>
          <p:spPr bwMode="auto">
            <a:xfrm>
              <a:off x="5745189" y="1383323"/>
              <a:ext cx="19455" cy="27966"/>
            </a:xfrm>
            <a:custGeom>
              <a:avLst/>
              <a:gdLst>
                <a:gd name="T0" fmla="*/ 28 w 30"/>
                <a:gd name="T1" fmla="*/ 1 h 41"/>
                <a:gd name="T2" fmla="*/ 1 w 30"/>
                <a:gd name="T3" fmla="*/ 40 h 41"/>
                <a:gd name="T4" fmla="*/ 2 w 30"/>
                <a:gd name="T5" fmla="*/ 40 h 41"/>
                <a:gd name="T6" fmla="*/ 29 w 30"/>
                <a:gd name="T7" fmla="*/ 1 h 41"/>
                <a:gd name="T8" fmla="*/ 28 w 30"/>
                <a:gd name="T9" fmla="*/ 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41">
                  <a:moveTo>
                    <a:pt x="28" y="1"/>
                  </a:moveTo>
                  <a:cubicBezTo>
                    <a:pt x="19" y="14"/>
                    <a:pt x="9" y="26"/>
                    <a:pt x="1" y="40"/>
                  </a:cubicBezTo>
                  <a:cubicBezTo>
                    <a:pt x="0" y="40"/>
                    <a:pt x="1" y="41"/>
                    <a:pt x="2" y="40"/>
                  </a:cubicBezTo>
                  <a:cubicBezTo>
                    <a:pt x="10" y="27"/>
                    <a:pt x="21" y="15"/>
                    <a:pt x="29" y="1"/>
                  </a:cubicBezTo>
                  <a:cubicBezTo>
                    <a:pt x="30" y="1"/>
                    <a:pt x="28" y="0"/>
                    <a:pt x="28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" name="Freeform 1001">
              <a:extLst>
                <a:ext uri="{FF2B5EF4-FFF2-40B4-BE49-F238E27FC236}">
                  <a16:creationId xmlns:a16="http://schemas.microsoft.com/office/drawing/2014/main" id="{2E8D210A-F615-6489-9B97-890C9371FA08}"/>
                </a:ext>
              </a:extLst>
            </p:cNvPr>
            <p:cNvSpPr/>
            <p:nvPr/>
          </p:nvSpPr>
          <p:spPr bwMode="auto">
            <a:xfrm>
              <a:off x="5787747" y="1382107"/>
              <a:ext cx="32830" cy="35262"/>
            </a:xfrm>
            <a:custGeom>
              <a:avLst/>
              <a:gdLst>
                <a:gd name="T0" fmla="*/ 43 w 47"/>
                <a:gd name="T1" fmla="*/ 1 h 52"/>
                <a:gd name="T2" fmla="*/ 0 w 47"/>
                <a:gd name="T3" fmla="*/ 51 h 52"/>
                <a:gd name="T4" fmla="*/ 2 w 47"/>
                <a:gd name="T5" fmla="*/ 52 h 52"/>
                <a:gd name="T6" fmla="*/ 46 w 47"/>
                <a:gd name="T7" fmla="*/ 3 h 52"/>
                <a:gd name="T8" fmla="*/ 43 w 47"/>
                <a:gd name="T9" fmla="*/ 1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52">
                  <a:moveTo>
                    <a:pt x="43" y="1"/>
                  </a:moveTo>
                  <a:cubicBezTo>
                    <a:pt x="29" y="18"/>
                    <a:pt x="8" y="31"/>
                    <a:pt x="0" y="51"/>
                  </a:cubicBezTo>
                  <a:cubicBezTo>
                    <a:pt x="0" y="52"/>
                    <a:pt x="2" y="52"/>
                    <a:pt x="2" y="52"/>
                  </a:cubicBezTo>
                  <a:cubicBezTo>
                    <a:pt x="13" y="32"/>
                    <a:pt x="31" y="20"/>
                    <a:pt x="46" y="3"/>
                  </a:cubicBezTo>
                  <a:cubicBezTo>
                    <a:pt x="47" y="1"/>
                    <a:pt x="45" y="0"/>
                    <a:pt x="4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" name="Freeform 1002">
              <a:extLst>
                <a:ext uri="{FF2B5EF4-FFF2-40B4-BE49-F238E27FC236}">
                  <a16:creationId xmlns:a16="http://schemas.microsoft.com/office/drawing/2014/main" id="{2CBC601F-A4BC-784A-F217-4429EEEC4963}"/>
                </a:ext>
              </a:extLst>
            </p:cNvPr>
            <p:cNvSpPr/>
            <p:nvPr/>
          </p:nvSpPr>
          <p:spPr bwMode="auto">
            <a:xfrm>
              <a:off x="5827872" y="1383323"/>
              <a:ext cx="23103" cy="27966"/>
            </a:xfrm>
            <a:custGeom>
              <a:avLst/>
              <a:gdLst>
                <a:gd name="T0" fmla="*/ 33 w 34"/>
                <a:gd name="T1" fmla="*/ 1 h 41"/>
                <a:gd name="T2" fmla="*/ 1 w 34"/>
                <a:gd name="T3" fmla="*/ 40 h 41"/>
                <a:gd name="T4" fmla="*/ 2 w 34"/>
                <a:gd name="T5" fmla="*/ 40 h 41"/>
                <a:gd name="T6" fmla="*/ 34 w 34"/>
                <a:gd name="T7" fmla="*/ 1 h 41"/>
                <a:gd name="T8" fmla="*/ 33 w 34"/>
                <a:gd name="T9" fmla="*/ 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41">
                  <a:moveTo>
                    <a:pt x="33" y="1"/>
                  </a:moveTo>
                  <a:cubicBezTo>
                    <a:pt x="23" y="14"/>
                    <a:pt x="9" y="25"/>
                    <a:pt x="1" y="40"/>
                  </a:cubicBezTo>
                  <a:cubicBezTo>
                    <a:pt x="0" y="40"/>
                    <a:pt x="2" y="41"/>
                    <a:pt x="2" y="40"/>
                  </a:cubicBezTo>
                  <a:cubicBezTo>
                    <a:pt x="10" y="25"/>
                    <a:pt x="24" y="15"/>
                    <a:pt x="34" y="1"/>
                  </a:cubicBezTo>
                  <a:cubicBezTo>
                    <a:pt x="34" y="1"/>
                    <a:pt x="33" y="0"/>
                    <a:pt x="3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" name="Freeform 1003">
              <a:extLst>
                <a:ext uri="{FF2B5EF4-FFF2-40B4-BE49-F238E27FC236}">
                  <a16:creationId xmlns:a16="http://schemas.microsoft.com/office/drawing/2014/main" id="{C01AA6EF-77E5-D584-B306-086ED5CD39E0}"/>
                </a:ext>
              </a:extLst>
            </p:cNvPr>
            <p:cNvSpPr/>
            <p:nvPr/>
          </p:nvSpPr>
          <p:spPr bwMode="auto">
            <a:xfrm>
              <a:off x="5850975" y="1389403"/>
              <a:ext cx="18239" cy="32830"/>
            </a:xfrm>
            <a:custGeom>
              <a:avLst/>
              <a:gdLst>
                <a:gd name="T0" fmla="*/ 25 w 27"/>
                <a:gd name="T1" fmla="*/ 1 h 49"/>
                <a:gd name="T2" fmla="*/ 0 w 27"/>
                <a:gd name="T3" fmla="*/ 48 h 49"/>
                <a:gd name="T4" fmla="*/ 1 w 27"/>
                <a:gd name="T5" fmla="*/ 48 h 49"/>
                <a:gd name="T6" fmla="*/ 26 w 27"/>
                <a:gd name="T7" fmla="*/ 2 h 49"/>
                <a:gd name="T8" fmla="*/ 25 w 27"/>
                <a:gd name="T9" fmla="*/ 1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49">
                  <a:moveTo>
                    <a:pt x="25" y="1"/>
                  </a:moveTo>
                  <a:cubicBezTo>
                    <a:pt x="12" y="14"/>
                    <a:pt x="4" y="31"/>
                    <a:pt x="0" y="48"/>
                  </a:cubicBezTo>
                  <a:cubicBezTo>
                    <a:pt x="0" y="49"/>
                    <a:pt x="1" y="49"/>
                    <a:pt x="1" y="48"/>
                  </a:cubicBezTo>
                  <a:cubicBezTo>
                    <a:pt x="7" y="31"/>
                    <a:pt x="13" y="16"/>
                    <a:pt x="26" y="2"/>
                  </a:cubicBezTo>
                  <a:cubicBezTo>
                    <a:pt x="27" y="1"/>
                    <a:pt x="26" y="0"/>
                    <a:pt x="2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25" name="文本框 24">
            <a:extLst>
              <a:ext uri="{FF2B5EF4-FFF2-40B4-BE49-F238E27FC236}">
                <a16:creationId xmlns:a16="http://schemas.microsoft.com/office/drawing/2014/main" id="{F5C8AC75-4217-7369-C6F9-8CFE96F81A0F}"/>
              </a:ext>
            </a:extLst>
          </p:cNvPr>
          <p:cNvSpPr txBox="1"/>
          <p:nvPr/>
        </p:nvSpPr>
        <p:spPr>
          <a:xfrm>
            <a:off x="1375487" y="390708"/>
            <a:ext cx="309203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600" dirty="0">
                <a:latin typeface="仓耳渔阳体 W05" panose="02020400000000000000" pitchFamily="18" charset="-122"/>
                <a:ea typeface="仓耳渔阳体 W05" panose="02020400000000000000" pitchFamily="18" charset="-122"/>
              </a:rPr>
              <a:t>添加标题文本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1F2FCE98-EC8F-08F0-0C7F-EDDB64F2BDE8}"/>
              </a:ext>
            </a:extLst>
          </p:cNvPr>
          <p:cNvSpPr txBox="1"/>
          <p:nvPr/>
        </p:nvSpPr>
        <p:spPr>
          <a:xfrm>
            <a:off x="612999" y="342376"/>
            <a:ext cx="41659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4000" b="1" dirty="0">
                <a:solidFill>
                  <a:srgbClr val="245E53"/>
                </a:solidFill>
                <a:latin typeface="仓耳渔阳体 W05" panose="02020400000000000000" pitchFamily="18" charset="-122"/>
                <a:ea typeface="仓耳渔阳体 W05" panose="02020400000000000000" pitchFamily="18" charset="-122"/>
              </a:rPr>
              <a:t>2</a:t>
            </a:r>
            <a:endParaRPr lang="zh-CN" altLang="en-US" sz="4000" b="1" dirty="0">
              <a:solidFill>
                <a:srgbClr val="245E53"/>
              </a:solidFill>
              <a:latin typeface="仓耳渔阳体 W05" panose="02020400000000000000" pitchFamily="18" charset="-122"/>
              <a:ea typeface="仓耳渔阳体 W05" panose="02020400000000000000" pitchFamily="18" charset="-122"/>
            </a:endParaRPr>
          </a:p>
        </p:txBody>
      </p:sp>
      <p:sp>
        <p:nvSpPr>
          <p:cNvPr id="3" name="上弧形箭头 2">
            <a:extLst>
              <a:ext uri="{FF2B5EF4-FFF2-40B4-BE49-F238E27FC236}">
                <a16:creationId xmlns:a16="http://schemas.microsoft.com/office/drawing/2014/main" id="{C71709F1-03F7-B32E-1ACB-D738DD8E7071}"/>
              </a:ext>
            </a:extLst>
          </p:cNvPr>
          <p:cNvSpPr/>
          <p:nvPr/>
        </p:nvSpPr>
        <p:spPr bwMode="auto">
          <a:xfrm rot="19829800">
            <a:off x="3668089" y="1648089"/>
            <a:ext cx="2562789" cy="2402948"/>
          </a:xfrm>
          <a:custGeom>
            <a:avLst/>
            <a:gdLst>
              <a:gd name="connsiteX0" fmla="*/ 3114346 w 3960440"/>
              <a:gd name="connsiteY0" fmla="*/ 3384376 h 3384376"/>
              <a:gd name="connsiteX1" fmla="*/ 2228160 w 3960440"/>
              <a:gd name="connsiteY1" fmla="*/ 2538282 h 3384376"/>
              <a:gd name="connsiteX2" fmla="*/ 2485035 w 3960440"/>
              <a:gd name="connsiteY2" fmla="*/ 2538282 h 3384376"/>
              <a:gd name="connsiteX3" fmla="*/ 1262564 w 3960440"/>
              <a:gd name="connsiteY3" fmla="*/ 0 h 3384376"/>
              <a:gd name="connsiteX4" fmla="*/ 2441003 w 3960440"/>
              <a:gd name="connsiteY4" fmla="*/ 0 h 3384376"/>
              <a:gd name="connsiteX5" fmla="*/ 3663474 w 3960440"/>
              <a:gd name="connsiteY5" fmla="*/ 2538282 h 3384376"/>
              <a:gd name="connsiteX6" fmla="*/ 3920348 w 3960440"/>
              <a:gd name="connsiteY6" fmla="*/ 2538282 h 3384376"/>
              <a:gd name="connsiteX7" fmla="*/ 3114346 w 3960440"/>
              <a:gd name="connsiteY7" fmla="*/ 3384376 h 3384376"/>
              <a:gd name="connsiteX0" fmla="*/ 1851783 w 3960440"/>
              <a:gd name="connsiteY0" fmla="*/ 391155 h 3384376"/>
              <a:gd name="connsiteX1" fmla="*/ 1178440 w 3960440"/>
              <a:gd name="connsiteY1" fmla="*/ 3384376 h 3384376"/>
              <a:gd name="connsiteX2" fmla="*/ 0 w 3960440"/>
              <a:gd name="connsiteY2" fmla="*/ 3384376 h 3384376"/>
              <a:gd name="connsiteX3" fmla="*/ 112781 w 3960440"/>
              <a:gd name="connsiteY3" fmla="*/ 1986193 h 3384376"/>
              <a:gd name="connsiteX4" fmla="*/ 1851782 w 3960440"/>
              <a:gd name="connsiteY4" fmla="*/ 391155 h 3384376"/>
              <a:gd name="connsiteX5" fmla="*/ 1851783 w 3960440"/>
              <a:gd name="connsiteY5" fmla="*/ 391155 h 3384376"/>
              <a:gd name="connsiteX0" fmla="*/ 1851783 w 3960440"/>
              <a:gd name="connsiteY0" fmla="*/ 391155 h 3384376"/>
              <a:gd name="connsiteX1" fmla="*/ 1178440 w 3960440"/>
              <a:gd name="connsiteY1" fmla="*/ 3384376 h 3384376"/>
              <a:gd name="connsiteX2" fmla="*/ 0 w 3960440"/>
              <a:gd name="connsiteY2" fmla="*/ 3384376 h 3384376"/>
              <a:gd name="connsiteX3" fmla="*/ 1262563 w 3960440"/>
              <a:gd name="connsiteY3" fmla="*/ 0 h 3384376"/>
              <a:gd name="connsiteX4" fmla="*/ 2441003 w 3960440"/>
              <a:gd name="connsiteY4" fmla="*/ 0 h 3384376"/>
              <a:gd name="connsiteX5" fmla="*/ 3663474 w 3960440"/>
              <a:gd name="connsiteY5" fmla="*/ 2538282 h 3384376"/>
              <a:gd name="connsiteX6" fmla="*/ 3920348 w 3960440"/>
              <a:gd name="connsiteY6" fmla="*/ 2538282 h 3384376"/>
              <a:gd name="connsiteX7" fmla="*/ 3114346 w 3960440"/>
              <a:gd name="connsiteY7" fmla="*/ 3384376 h 3384376"/>
              <a:gd name="connsiteX8" fmla="*/ 2228160 w 3960440"/>
              <a:gd name="connsiteY8" fmla="*/ 2538282 h 3384376"/>
              <a:gd name="connsiteX9" fmla="*/ 2485035 w 3960440"/>
              <a:gd name="connsiteY9" fmla="*/ 2538282 h 3384376"/>
              <a:gd name="connsiteX10" fmla="*/ 1262564 w 3960440"/>
              <a:gd name="connsiteY10" fmla="*/ 0 h 3384376"/>
              <a:gd name="connsiteX0" fmla="*/ 3131660 w 3937662"/>
              <a:gd name="connsiteY0" fmla="*/ 3385291 h 3385291"/>
              <a:gd name="connsiteX1" fmla="*/ 2245474 w 3937662"/>
              <a:gd name="connsiteY1" fmla="*/ 2539197 h 3385291"/>
              <a:gd name="connsiteX2" fmla="*/ 2502349 w 3937662"/>
              <a:gd name="connsiteY2" fmla="*/ 2539197 h 3385291"/>
              <a:gd name="connsiteX3" fmla="*/ 1279878 w 3937662"/>
              <a:gd name="connsiteY3" fmla="*/ 915 h 3385291"/>
              <a:gd name="connsiteX4" fmla="*/ 2458317 w 3937662"/>
              <a:gd name="connsiteY4" fmla="*/ 915 h 3385291"/>
              <a:gd name="connsiteX5" fmla="*/ 3680788 w 3937662"/>
              <a:gd name="connsiteY5" fmla="*/ 2539197 h 3385291"/>
              <a:gd name="connsiteX6" fmla="*/ 3937662 w 3937662"/>
              <a:gd name="connsiteY6" fmla="*/ 2539197 h 3385291"/>
              <a:gd name="connsiteX7" fmla="*/ 3131660 w 3937662"/>
              <a:gd name="connsiteY7" fmla="*/ 3385291 h 3385291"/>
              <a:gd name="connsiteX0" fmla="*/ 1869097 w 3937662"/>
              <a:gd name="connsiteY0" fmla="*/ 392070 h 3385291"/>
              <a:gd name="connsiteX1" fmla="*/ 1195754 w 3937662"/>
              <a:gd name="connsiteY1" fmla="*/ 3385291 h 3385291"/>
              <a:gd name="connsiteX2" fmla="*/ 17314 w 3937662"/>
              <a:gd name="connsiteY2" fmla="*/ 3385291 h 3385291"/>
              <a:gd name="connsiteX3" fmla="*/ 130095 w 3937662"/>
              <a:gd name="connsiteY3" fmla="*/ 1987108 h 3385291"/>
              <a:gd name="connsiteX4" fmla="*/ 1869096 w 3937662"/>
              <a:gd name="connsiteY4" fmla="*/ 392070 h 3385291"/>
              <a:gd name="connsiteX5" fmla="*/ 1869097 w 3937662"/>
              <a:gd name="connsiteY5" fmla="*/ 392070 h 3385291"/>
              <a:gd name="connsiteX0" fmla="*/ 1869097 w 3937662"/>
              <a:gd name="connsiteY0" fmla="*/ 392070 h 3385291"/>
              <a:gd name="connsiteX1" fmla="*/ 0 w 3937662"/>
              <a:gd name="connsiteY1" fmla="*/ 3385291 h 3385291"/>
              <a:gd name="connsiteX2" fmla="*/ 17314 w 3937662"/>
              <a:gd name="connsiteY2" fmla="*/ 3385291 h 3385291"/>
              <a:gd name="connsiteX3" fmla="*/ 1279877 w 3937662"/>
              <a:gd name="connsiteY3" fmla="*/ 915 h 3385291"/>
              <a:gd name="connsiteX4" fmla="*/ 2458317 w 3937662"/>
              <a:gd name="connsiteY4" fmla="*/ 915 h 3385291"/>
              <a:gd name="connsiteX5" fmla="*/ 3680788 w 3937662"/>
              <a:gd name="connsiteY5" fmla="*/ 2539197 h 3385291"/>
              <a:gd name="connsiteX6" fmla="*/ 3937662 w 3937662"/>
              <a:gd name="connsiteY6" fmla="*/ 2539197 h 3385291"/>
              <a:gd name="connsiteX7" fmla="*/ 3131660 w 3937662"/>
              <a:gd name="connsiteY7" fmla="*/ 3385291 h 3385291"/>
              <a:gd name="connsiteX8" fmla="*/ 2245474 w 3937662"/>
              <a:gd name="connsiteY8" fmla="*/ 2539197 h 3385291"/>
              <a:gd name="connsiteX9" fmla="*/ 2502349 w 3937662"/>
              <a:gd name="connsiteY9" fmla="*/ 2539197 h 3385291"/>
              <a:gd name="connsiteX10" fmla="*/ 1279878 w 3937662"/>
              <a:gd name="connsiteY10" fmla="*/ 915 h 3385291"/>
              <a:gd name="connsiteX0" fmla="*/ 3145728 w 3951730"/>
              <a:gd name="connsiteY0" fmla="*/ 3385291 h 3385291"/>
              <a:gd name="connsiteX1" fmla="*/ 2259542 w 3951730"/>
              <a:gd name="connsiteY1" fmla="*/ 2539197 h 3385291"/>
              <a:gd name="connsiteX2" fmla="*/ 2516417 w 3951730"/>
              <a:gd name="connsiteY2" fmla="*/ 2539197 h 3385291"/>
              <a:gd name="connsiteX3" fmla="*/ 1293946 w 3951730"/>
              <a:gd name="connsiteY3" fmla="*/ 915 h 3385291"/>
              <a:gd name="connsiteX4" fmla="*/ 2472385 w 3951730"/>
              <a:gd name="connsiteY4" fmla="*/ 915 h 3385291"/>
              <a:gd name="connsiteX5" fmla="*/ 3694856 w 3951730"/>
              <a:gd name="connsiteY5" fmla="*/ 2539197 h 3385291"/>
              <a:gd name="connsiteX6" fmla="*/ 3951730 w 3951730"/>
              <a:gd name="connsiteY6" fmla="*/ 2539197 h 3385291"/>
              <a:gd name="connsiteX7" fmla="*/ 3145728 w 3951730"/>
              <a:gd name="connsiteY7" fmla="*/ 3385291 h 3385291"/>
              <a:gd name="connsiteX0" fmla="*/ 1883165 w 3951730"/>
              <a:gd name="connsiteY0" fmla="*/ 392070 h 3385291"/>
              <a:gd name="connsiteX1" fmla="*/ 0 w 3951730"/>
              <a:gd name="connsiteY1" fmla="*/ 3343088 h 3385291"/>
              <a:gd name="connsiteX2" fmla="*/ 31382 w 3951730"/>
              <a:gd name="connsiteY2" fmla="*/ 3385291 h 3385291"/>
              <a:gd name="connsiteX3" fmla="*/ 144163 w 3951730"/>
              <a:gd name="connsiteY3" fmla="*/ 1987108 h 3385291"/>
              <a:gd name="connsiteX4" fmla="*/ 1883164 w 3951730"/>
              <a:gd name="connsiteY4" fmla="*/ 392070 h 3385291"/>
              <a:gd name="connsiteX5" fmla="*/ 1883165 w 3951730"/>
              <a:gd name="connsiteY5" fmla="*/ 392070 h 3385291"/>
              <a:gd name="connsiteX0" fmla="*/ 1883165 w 3951730"/>
              <a:gd name="connsiteY0" fmla="*/ 392070 h 3385291"/>
              <a:gd name="connsiteX1" fmla="*/ 14068 w 3951730"/>
              <a:gd name="connsiteY1" fmla="*/ 3385291 h 3385291"/>
              <a:gd name="connsiteX2" fmla="*/ 31382 w 3951730"/>
              <a:gd name="connsiteY2" fmla="*/ 3385291 h 3385291"/>
              <a:gd name="connsiteX3" fmla="*/ 1293945 w 3951730"/>
              <a:gd name="connsiteY3" fmla="*/ 915 h 3385291"/>
              <a:gd name="connsiteX4" fmla="*/ 2472385 w 3951730"/>
              <a:gd name="connsiteY4" fmla="*/ 915 h 3385291"/>
              <a:gd name="connsiteX5" fmla="*/ 3694856 w 3951730"/>
              <a:gd name="connsiteY5" fmla="*/ 2539197 h 3385291"/>
              <a:gd name="connsiteX6" fmla="*/ 3951730 w 3951730"/>
              <a:gd name="connsiteY6" fmla="*/ 2539197 h 3385291"/>
              <a:gd name="connsiteX7" fmla="*/ 3145728 w 3951730"/>
              <a:gd name="connsiteY7" fmla="*/ 3385291 h 3385291"/>
              <a:gd name="connsiteX8" fmla="*/ 2259542 w 3951730"/>
              <a:gd name="connsiteY8" fmla="*/ 2539197 h 3385291"/>
              <a:gd name="connsiteX9" fmla="*/ 2516417 w 3951730"/>
              <a:gd name="connsiteY9" fmla="*/ 2539197 h 3385291"/>
              <a:gd name="connsiteX10" fmla="*/ 1293946 w 3951730"/>
              <a:gd name="connsiteY10" fmla="*/ 915 h 3385291"/>
              <a:gd name="connsiteX0" fmla="*/ 3145728 w 3951730"/>
              <a:gd name="connsiteY0" fmla="*/ 3385291 h 3385291"/>
              <a:gd name="connsiteX1" fmla="*/ 2259542 w 3951730"/>
              <a:gd name="connsiteY1" fmla="*/ 2539197 h 3385291"/>
              <a:gd name="connsiteX2" fmla="*/ 2516417 w 3951730"/>
              <a:gd name="connsiteY2" fmla="*/ 2539197 h 3385291"/>
              <a:gd name="connsiteX3" fmla="*/ 1293946 w 3951730"/>
              <a:gd name="connsiteY3" fmla="*/ 915 h 3385291"/>
              <a:gd name="connsiteX4" fmla="*/ 2472385 w 3951730"/>
              <a:gd name="connsiteY4" fmla="*/ 915 h 3385291"/>
              <a:gd name="connsiteX5" fmla="*/ 3694856 w 3951730"/>
              <a:gd name="connsiteY5" fmla="*/ 2539197 h 3385291"/>
              <a:gd name="connsiteX6" fmla="*/ 3951730 w 3951730"/>
              <a:gd name="connsiteY6" fmla="*/ 2539197 h 3385291"/>
              <a:gd name="connsiteX7" fmla="*/ 3145728 w 3951730"/>
              <a:gd name="connsiteY7" fmla="*/ 3385291 h 3385291"/>
              <a:gd name="connsiteX0" fmla="*/ 1883165 w 3951730"/>
              <a:gd name="connsiteY0" fmla="*/ 392070 h 3385291"/>
              <a:gd name="connsiteX1" fmla="*/ 0 w 3951730"/>
              <a:gd name="connsiteY1" fmla="*/ 3343088 h 3385291"/>
              <a:gd name="connsiteX2" fmla="*/ 31382 w 3951730"/>
              <a:gd name="connsiteY2" fmla="*/ 3385291 h 3385291"/>
              <a:gd name="connsiteX3" fmla="*/ 144163 w 3951730"/>
              <a:gd name="connsiteY3" fmla="*/ 1987108 h 3385291"/>
              <a:gd name="connsiteX4" fmla="*/ 1883164 w 3951730"/>
              <a:gd name="connsiteY4" fmla="*/ 392070 h 3385291"/>
              <a:gd name="connsiteX5" fmla="*/ 1883165 w 3951730"/>
              <a:gd name="connsiteY5" fmla="*/ 392070 h 3385291"/>
              <a:gd name="connsiteX0" fmla="*/ 1883165 w 3951730"/>
              <a:gd name="connsiteY0" fmla="*/ 392070 h 3385291"/>
              <a:gd name="connsiteX1" fmla="*/ 14068 w 3951730"/>
              <a:gd name="connsiteY1" fmla="*/ 3385291 h 3385291"/>
              <a:gd name="connsiteX2" fmla="*/ 31382 w 3951730"/>
              <a:gd name="connsiteY2" fmla="*/ 3385291 h 3385291"/>
              <a:gd name="connsiteX3" fmla="*/ 1293945 w 3951730"/>
              <a:gd name="connsiteY3" fmla="*/ 915 h 3385291"/>
              <a:gd name="connsiteX4" fmla="*/ 2472385 w 3951730"/>
              <a:gd name="connsiteY4" fmla="*/ 915 h 3385291"/>
              <a:gd name="connsiteX5" fmla="*/ 3694856 w 3951730"/>
              <a:gd name="connsiteY5" fmla="*/ 2539197 h 3385291"/>
              <a:gd name="connsiteX6" fmla="*/ 3951730 w 3951730"/>
              <a:gd name="connsiteY6" fmla="*/ 2539197 h 3385291"/>
              <a:gd name="connsiteX7" fmla="*/ 3145728 w 3951730"/>
              <a:gd name="connsiteY7" fmla="*/ 3385291 h 3385291"/>
              <a:gd name="connsiteX8" fmla="*/ 2259542 w 3951730"/>
              <a:gd name="connsiteY8" fmla="*/ 2539197 h 3385291"/>
              <a:gd name="connsiteX9" fmla="*/ 2516417 w 3951730"/>
              <a:gd name="connsiteY9" fmla="*/ 2539197 h 3385291"/>
              <a:gd name="connsiteX10" fmla="*/ 1293946 w 3951730"/>
              <a:gd name="connsiteY10" fmla="*/ 915 h 3385291"/>
              <a:gd name="connsiteX0" fmla="*/ 3145728 w 3951730"/>
              <a:gd name="connsiteY0" fmla="*/ 3385291 h 3385291"/>
              <a:gd name="connsiteX1" fmla="*/ 2259542 w 3951730"/>
              <a:gd name="connsiteY1" fmla="*/ 2539197 h 3385291"/>
              <a:gd name="connsiteX2" fmla="*/ 2516417 w 3951730"/>
              <a:gd name="connsiteY2" fmla="*/ 2539197 h 3385291"/>
              <a:gd name="connsiteX3" fmla="*/ 1293946 w 3951730"/>
              <a:gd name="connsiteY3" fmla="*/ 915 h 3385291"/>
              <a:gd name="connsiteX4" fmla="*/ 2472385 w 3951730"/>
              <a:gd name="connsiteY4" fmla="*/ 915 h 3385291"/>
              <a:gd name="connsiteX5" fmla="*/ 3694856 w 3951730"/>
              <a:gd name="connsiteY5" fmla="*/ 2539197 h 3385291"/>
              <a:gd name="connsiteX6" fmla="*/ 3951730 w 3951730"/>
              <a:gd name="connsiteY6" fmla="*/ 2539197 h 3385291"/>
              <a:gd name="connsiteX7" fmla="*/ 3145728 w 3951730"/>
              <a:gd name="connsiteY7" fmla="*/ 3385291 h 3385291"/>
              <a:gd name="connsiteX0" fmla="*/ 1883165 w 3951730"/>
              <a:gd name="connsiteY0" fmla="*/ 392070 h 3385291"/>
              <a:gd name="connsiteX1" fmla="*/ 0 w 3951730"/>
              <a:gd name="connsiteY1" fmla="*/ 3343088 h 3385291"/>
              <a:gd name="connsiteX2" fmla="*/ 31382 w 3951730"/>
              <a:gd name="connsiteY2" fmla="*/ 3385291 h 3385291"/>
              <a:gd name="connsiteX3" fmla="*/ 144163 w 3951730"/>
              <a:gd name="connsiteY3" fmla="*/ 1987108 h 3385291"/>
              <a:gd name="connsiteX4" fmla="*/ 1883164 w 3951730"/>
              <a:gd name="connsiteY4" fmla="*/ 392070 h 3385291"/>
              <a:gd name="connsiteX5" fmla="*/ 1883165 w 3951730"/>
              <a:gd name="connsiteY5" fmla="*/ 392070 h 3385291"/>
              <a:gd name="connsiteX0" fmla="*/ 1883165 w 3951730"/>
              <a:gd name="connsiteY0" fmla="*/ 392070 h 3385291"/>
              <a:gd name="connsiteX1" fmla="*/ 14068 w 3951730"/>
              <a:gd name="connsiteY1" fmla="*/ 3385291 h 3385291"/>
              <a:gd name="connsiteX2" fmla="*/ 31382 w 3951730"/>
              <a:gd name="connsiteY2" fmla="*/ 3385291 h 3385291"/>
              <a:gd name="connsiteX3" fmla="*/ 1293945 w 3951730"/>
              <a:gd name="connsiteY3" fmla="*/ 915 h 3385291"/>
              <a:gd name="connsiteX4" fmla="*/ 2472385 w 3951730"/>
              <a:gd name="connsiteY4" fmla="*/ 915 h 3385291"/>
              <a:gd name="connsiteX5" fmla="*/ 3694856 w 3951730"/>
              <a:gd name="connsiteY5" fmla="*/ 2539197 h 3385291"/>
              <a:gd name="connsiteX6" fmla="*/ 3951730 w 3951730"/>
              <a:gd name="connsiteY6" fmla="*/ 2539197 h 3385291"/>
              <a:gd name="connsiteX7" fmla="*/ 3145728 w 3951730"/>
              <a:gd name="connsiteY7" fmla="*/ 3385291 h 3385291"/>
              <a:gd name="connsiteX8" fmla="*/ 2259542 w 3951730"/>
              <a:gd name="connsiteY8" fmla="*/ 2539197 h 3385291"/>
              <a:gd name="connsiteX9" fmla="*/ 2516417 w 3951730"/>
              <a:gd name="connsiteY9" fmla="*/ 2539197 h 3385291"/>
              <a:gd name="connsiteX10" fmla="*/ 1293946 w 3951730"/>
              <a:gd name="connsiteY10" fmla="*/ 915 h 3385291"/>
              <a:gd name="connsiteX0" fmla="*/ 3145728 w 3951730"/>
              <a:gd name="connsiteY0" fmla="*/ 3385291 h 3385291"/>
              <a:gd name="connsiteX1" fmla="*/ 2259542 w 3951730"/>
              <a:gd name="connsiteY1" fmla="*/ 2539197 h 3385291"/>
              <a:gd name="connsiteX2" fmla="*/ 2516417 w 3951730"/>
              <a:gd name="connsiteY2" fmla="*/ 2539197 h 3385291"/>
              <a:gd name="connsiteX3" fmla="*/ 1293946 w 3951730"/>
              <a:gd name="connsiteY3" fmla="*/ 915 h 3385291"/>
              <a:gd name="connsiteX4" fmla="*/ 2472385 w 3951730"/>
              <a:gd name="connsiteY4" fmla="*/ 915 h 3385291"/>
              <a:gd name="connsiteX5" fmla="*/ 3694856 w 3951730"/>
              <a:gd name="connsiteY5" fmla="*/ 2539197 h 3385291"/>
              <a:gd name="connsiteX6" fmla="*/ 3951730 w 3951730"/>
              <a:gd name="connsiteY6" fmla="*/ 2539197 h 3385291"/>
              <a:gd name="connsiteX7" fmla="*/ 3145728 w 3951730"/>
              <a:gd name="connsiteY7" fmla="*/ 3385291 h 3385291"/>
              <a:gd name="connsiteX0" fmla="*/ 1883165 w 3951730"/>
              <a:gd name="connsiteY0" fmla="*/ 392070 h 3385291"/>
              <a:gd name="connsiteX1" fmla="*/ 0 w 3951730"/>
              <a:gd name="connsiteY1" fmla="*/ 3343088 h 3385291"/>
              <a:gd name="connsiteX2" fmla="*/ 31382 w 3951730"/>
              <a:gd name="connsiteY2" fmla="*/ 3385291 h 3385291"/>
              <a:gd name="connsiteX3" fmla="*/ 144163 w 3951730"/>
              <a:gd name="connsiteY3" fmla="*/ 1987108 h 3385291"/>
              <a:gd name="connsiteX4" fmla="*/ 1883164 w 3951730"/>
              <a:gd name="connsiteY4" fmla="*/ 392070 h 3385291"/>
              <a:gd name="connsiteX5" fmla="*/ 1883165 w 3951730"/>
              <a:gd name="connsiteY5" fmla="*/ 392070 h 3385291"/>
              <a:gd name="connsiteX0" fmla="*/ 1883165 w 3951730"/>
              <a:gd name="connsiteY0" fmla="*/ 392070 h 3385291"/>
              <a:gd name="connsiteX1" fmla="*/ 14068 w 3951730"/>
              <a:gd name="connsiteY1" fmla="*/ 3385291 h 3385291"/>
              <a:gd name="connsiteX2" fmla="*/ 31382 w 3951730"/>
              <a:gd name="connsiteY2" fmla="*/ 3385291 h 3385291"/>
              <a:gd name="connsiteX3" fmla="*/ 1293945 w 3951730"/>
              <a:gd name="connsiteY3" fmla="*/ 915 h 3385291"/>
              <a:gd name="connsiteX4" fmla="*/ 2472385 w 3951730"/>
              <a:gd name="connsiteY4" fmla="*/ 915 h 3385291"/>
              <a:gd name="connsiteX5" fmla="*/ 3694856 w 3951730"/>
              <a:gd name="connsiteY5" fmla="*/ 2539197 h 3385291"/>
              <a:gd name="connsiteX6" fmla="*/ 3951730 w 3951730"/>
              <a:gd name="connsiteY6" fmla="*/ 2539197 h 3385291"/>
              <a:gd name="connsiteX7" fmla="*/ 3145728 w 3951730"/>
              <a:gd name="connsiteY7" fmla="*/ 3385291 h 3385291"/>
              <a:gd name="connsiteX8" fmla="*/ 2259542 w 3951730"/>
              <a:gd name="connsiteY8" fmla="*/ 2539197 h 3385291"/>
              <a:gd name="connsiteX9" fmla="*/ 2516417 w 3951730"/>
              <a:gd name="connsiteY9" fmla="*/ 2539197 h 3385291"/>
              <a:gd name="connsiteX10" fmla="*/ 1293946 w 3951730"/>
              <a:gd name="connsiteY10" fmla="*/ 915 h 3385291"/>
              <a:gd name="connsiteX0" fmla="*/ 3145728 w 3951730"/>
              <a:gd name="connsiteY0" fmla="*/ 3385291 h 3385291"/>
              <a:gd name="connsiteX1" fmla="*/ 2259542 w 3951730"/>
              <a:gd name="connsiteY1" fmla="*/ 2539197 h 3385291"/>
              <a:gd name="connsiteX2" fmla="*/ 2516417 w 3951730"/>
              <a:gd name="connsiteY2" fmla="*/ 2539197 h 3385291"/>
              <a:gd name="connsiteX3" fmla="*/ 1293946 w 3951730"/>
              <a:gd name="connsiteY3" fmla="*/ 915 h 3385291"/>
              <a:gd name="connsiteX4" fmla="*/ 2472385 w 3951730"/>
              <a:gd name="connsiteY4" fmla="*/ 915 h 3385291"/>
              <a:gd name="connsiteX5" fmla="*/ 3694856 w 3951730"/>
              <a:gd name="connsiteY5" fmla="*/ 2539197 h 3385291"/>
              <a:gd name="connsiteX6" fmla="*/ 3951730 w 3951730"/>
              <a:gd name="connsiteY6" fmla="*/ 2539197 h 3385291"/>
              <a:gd name="connsiteX7" fmla="*/ 3145728 w 3951730"/>
              <a:gd name="connsiteY7" fmla="*/ 3385291 h 3385291"/>
              <a:gd name="connsiteX0" fmla="*/ 1883165 w 3951730"/>
              <a:gd name="connsiteY0" fmla="*/ 392070 h 3385291"/>
              <a:gd name="connsiteX1" fmla="*/ 0 w 3951730"/>
              <a:gd name="connsiteY1" fmla="*/ 3343088 h 3385291"/>
              <a:gd name="connsiteX2" fmla="*/ 31382 w 3951730"/>
              <a:gd name="connsiteY2" fmla="*/ 3385291 h 3385291"/>
              <a:gd name="connsiteX3" fmla="*/ 144163 w 3951730"/>
              <a:gd name="connsiteY3" fmla="*/ 1987108 h 3385291"/>
              <a:gd name="connsiteX4" fmla="*/ 1883164 w 3951730"/>
              <a:gd name="connsiteY4" fmla="*/ 392070 h 3385291"/>
              <a:gd name="connsiteX5" fmla="*/ 1883165 w 3951730"/>
              <a:gd name="connsiteY5" fmla="*/ 392070 h 3385291"/>
              <a:gd name="connsiteX0" fmla="*/ 1883165 w 3951730"/>
              <a:gd name="connsiteY0" fmla="*/ 392070 h 3385291"/>
              <a:gd name="connsiteX1" fmla="*/ 14068 w 3951730"/>
              <a:gd name="connsiteY1" fmla="*/ 3385291 h 3385291"/>
              <a:gd name="connsiteX2" fmla="*/ 45450 w 3951730"/>
              <a:gd name="connsiteY2" fmla="*/ 2794448 h 3385291"/>
              <a:gd name="connsiteX3" fmla="*/ 1293945 w 3951730"/>
              <a:gd name="connsiteY3" fmla="*/ 915 h 3385291"/>
              <a:gd name="connsiteX4" fmla="*/ 2472385 w 3951730"/>
              <a:gd name="connsiteY4" fmla="*/ 915 h 3385291"/>
              <a:gd name="connsiteX5" fmla="*/ 3694856 w 3951730"/>
              <a:gd name="connsiteY5" fmla="*/ 2539197 h 3385291"/>
              <a:gd name="connsiteX6" fmla="*/ 3951730 w 3951730"/>
              <a:gd name="connsiteY6" fmla="*/ 2539197 h 3385291"/>
              <a:gd name="connsiteX7" fmla="*/ 3145728 w 3951730"/>
              <a:gd name="connsiteY7" fmla="*/ 3385291 h 3385291"/>
              <a:gd name="connsiteX8" fmla="*/ 2259542 w 3951730"/>
              <a:gd name="connsiteY8" fmla="*/ 2539197 h 3385291"/>
              <a:gd name="connsiteX9" fmla="*/ 2516417 w 3951730"/>
              <a:gd name="connsiteY9" fmla="*/ 2539197 h 3385291"/>
              <a:gd name="connsiteX10" fmla="*/ 1293946 w 3951730"/>
              <a:gd name="connsiteY10" fmla="*/ 915 h 3385291"/>
              <a:gd name="connsiteX0" fmla="*/ 3145728 w 3951730"/>
              <a:gd name="connsiteY0" fmla="*/ 3385291 h 3385291"/>
              <a:gd name="connsiteX1" fmla="*/ 2259542 w 3951730"/>
              <a:gd name="connsiteY1" fmla="*/ 2539197 h 3385291"/>
              <a:gd name="connsiteX2" fmla="*/ 2516417 w 3951730"/>
              <a:gd name="connsiteY2" fmla="*/ 2539197 h 3385291"/>
              <a:gd name="connsiteX3" fmla="*/ 1293946 w 3951730"/>
              <a:gd name="connsiteY3" fmla="*/ 915 h 3385291"/>
              <a:gd name="connsiteX4" fmla="*/ 2472385 w 3951730"/>
              <a:gd name="connsiteY4" fmla="*/ 915 h 3385291"/>
              <a:gd name="connsiteX5" fmla="*/ 3694856 w 3951730"/>
              <a:gd name="connsiteY5" fmla="*/ 2539197 h 3385291"/>
              <a:gd name="connsiteX6" fmla="*/ 3951730 w 3951730"/>
              <a:gd name="connsiteY6" fmla="*/ 2539197 h 3385291"/>
              <a:gd name="connsiteX7" fmla="*/ 3145728 w 3951730"/>
              <a:gd name="connsiteY7" fmla="*/ 3385291 h 3385291"/>
              <a:gd name="connsiteX0" fmla="*/ 1883165 w 3951730"/>
              <a:gd name="connsiteY0" fmla="*/ 392070 h 3385291"/>
              <a:gd name="connsiteX1" fmla="*/ 0 w 3951730"/>
              <a:gd name="connsiteY1" fmla="*/ 3343088 h 3385291"/>
              <a:gd name="connsiteX2" fmla="*/ 31382 w 3951730"/>
              <a:gd name="connsiteY2" fmla="*/ 3385291 h 3385291"/>
              <a:gd name="connsiteX3" fmla="*/ 144163 w 3951730"/>
              <a:gd name="connsiteY3" fmla="*/ 1987108 h 3385291"/>
              <a:gd name="connsiteX4" fmla="*/ 1883164 w 3951730"/>
              <a:gd name="connsiteY4" fmla="*/ 392070 h 3385291"/>
              <a:gd name="connsiteX5" fmla="*/ 1883165 w 3951730"/>
              <a:gd name="connsiteY5" fmla="*/ 392070 h 3385291"/>
              <a:gd name="connsiteX0" fmla="*/ 1883165 w 3951730"/>
              <a:gd name="connsiteY0" fmla="*/ 392070 h 3385291"/>
              <a:gd name="connsiteX1" fmla="*/ 14068 w 3951730"/>
              <a:gd name="connsiteY1" fmla="*/ 3385291 h 3385291"/>
              <a:gd name="connsiteX2" fmla="*/ 45450 w 3951730"/>
              <a:gd name="connsiteY2" fmla="*/ 2794448 h 3385291"/>
              <a:gd name="connsiteX3" fmla="*/ 1293945 w 3951730"/>
              <a:gd name="connsiteY3" fmla="*/ 915 h 3385291"/>
              <a:gd name="connsiteX4" fmla="*/ 2472385 w 3951730"/>
              <a:gd name="connsiteY4" fmla="*/ 915 h 3385291"/>
              <a:gd name="connsiteX5" fmla="*/ 3694856 w 3951730"/>
              <a:gd name="connsiteY5" fmla="*/ 2539197 h 3385291"/>
              <a:gd name="connsiteX6" fmla="*/ 3951730 w 3951730"/>
              <a:gd name="connsiteY6" fmla="*/ 2539197 h 3385291"/>
              <a:gd name="connsiteX7" fmla="*/ 3145728 w 3951730"/>
              <a:gd name="connsiteY7" fmla="*/ 3385291 h 3385291"/>
              <a:gd name="connsiteX8" fmla="*/ 2259542 w 3951730"/>
              <a:gd name="connsiteY8" fmla="*/ 2539197 h 3385291"/>
              <a:gd name="connsiteX9" fmla="*/ 2516417 w 3951730"/>
              <a:gd name="connsiteY9" fmla="*/ 2539197 h 3385291"/>
              <a:gd name="connsiteX10" fmla="*/ 1293946 w 3951730"/>
              <a:gd name="connsiteY10" fmla="*/ 915 h 3385291"/>
              <a:gd name="connsiteX0" fmla="*/ 3145728 w 3951730"/>
              <a:gd name="connsiteY0" fmla="*/ 3385291 h 3693794"/>
              <a:gd name="connsiteX1" fmla="*/ 2259542 w 3951730"/>
              <a:gd name="connsiteY1" fmla="*/ 2539197 h 3693794"/>
              <a:gd name="connsiteX2" fmla="*/ 2516417 w 3951730"/>
              <a:gd name="connsiteY2" fmla="*/ 2539197 h 3693794"/>
              <a:gd name="connsiteX3" fmla="*/ 1293946 w 3951730"/>
              <a:gd name="connsiteY3" fmla="*/ 915 h 3693794"/>
              <a:gd name="connsiteX4" fmla="*/ 2472385 w 3951730"/>
              <a:gd name="connsiteY4" fmla="*/ 915 h 3693794"/>
              <a:gd name="connsiteX5" fmla="*/ 3694856 w 3951730"/>
              <a:gd name="connsiteY5" fmla="*/ 2539197 h 3693794"/>
              <a:gd name="connsiteX6" fmla="*/ 3951730 w 3951730"/>
              <a:gd name="connsiteY6" fmla="*/ 2539197 h 3693794"/>
              <a:gd name="connsiteX7" fmla="*/ 3145728 w 3951730"/>
              <a:gd name="connsiteY7" fmla="*/ 3385291 h 3693794"/>
              <a:gd name="connsiteX0" fmla="*/ 1883165 w 3951730"/>
              <a:gd name="connsiteY0" fmla="*/ 392070 h 3693794"/>
              <a:gd name="connsiteX1" fmla="*/ 0 w 3951730"/>
              <a:gd name="connsiteY1" fmla="*/ 3343088 h 3693794"/>
              <a:gd name="connsiteX2" fmla="*/ 31382 w 3951730"/>
              <a:gd name="connsiteY2" fmla="*/ 3385291 h 3693794"/>
              <a:gd name="connsiteX3" fmla="*/ 144163 w 3951730"/>
              <a:gd name="connsiteY3" fmla="*/ 1987108 h 3693794"/>
              <a:gd name="connsiteX4" fmla="*/ 1883164 w 3951730"/>
              <a:gd name="connsiteY4" fmla="*/ 392070 h 3693794"/>
              <a:gd name="connsiteX5" fmla="*/ 1883165 w 3951730"/>
              <a:gd name="connsiteY5" fmla="*/ 392070 h 3693794"/>
              <a:gd name="connsiteX0" fmla="*/ 1883165 w 3951730"/>
              <a:gd name="connsiteY0" fmla="*/ 392070 h 3693794"/>
              <a:gd name="connsiteX1" fmla="*/ 14068 w 3951730"/>
              <a:gd name="connsiteY1" fmla="*/ 3385291 h 3693794"/>
              <a:gd name="connsiteX2" fmla="*/ 45450 w 3951730"/>
              <a:gd name="connsiteY2" fmla="*/ 2794448 h 3693794"/>
              <a:gd name="connsiteX3" fmla="*/ 1293945 w 3951730"/>
              <a:gd name="connsiteY3" fmla="*/ 915 h 3693794"/>
              <a:gd name="connsiteX4" fmla="*/ 2472385 w 3951730"/>
              <a:gd name="connsiteY4" fmla="*/ 915 h 3693794"/>
              <a:gd name="connsiteX5" fmla="*/ 3694856 w 3951730"/>
              <a:gd name="connsiteY5" fmla="*/ 2539197 h 3693794"/>
              <a:gd name="connsiteX6" fmla="*/ 3951730 w 3951730"/>
              <a:gd name="connsiteY6" fmla="*/ 2539197 h 3693794"/>
              <a:gd name="connsiteX7" fmla="*/ 3101657 w 3951730"/>
              <a:gd name="connsiteY7" fmla="*/ 3693794 h 3693794"/>
              <a:gd name="connsiteX8" fmla="*/ 2259542 w 3951730"/>
              <a:gd name="connsiteY8" fmla="*/ 2539197 h 3693794"/>
              <a:gd name="connsiteX9" fmla="*/ 2516417 w 3951730"/>
              <a:gd name="connsiteY9" fmla="*/ 2539197 h 3693794"/>
              <a:gd name="connsiteX10" fmla="*/ 1293946 w 3951730"/>
              <a:gd name="connsiteY10" fmla="*/ 915 h 3693794"/>
              <a:gd name="connsiteX0" fmla="*/ 3101657 w 3951730"/>
              <a:gd name="connsiteY0" fmla="*/ 3715832 h 3715832"/>
              <a:gd name="connsiteX1" fmla="*/ 2259542 w 3951730"/>
              <a:gd name="connsiteY1" fmla="*/ 2539197 h 3715832"/>
              <a:gd name="connsiteX2" fmla="*/ 2516417 w 3951730"/>
              <a:gd name="connsiteY2" fmla="*/ 2539197 h 3715832"/>
              <a:gd name="connsiteX3" fmla="*/ 1293946 w 3951730"/>
              <a:gd name="connsiteY3" fmla="*/ 915 h 3715832"/>
              <a:gd name="connsiteX4" fmla="*/ 2472385 w 3951730"/>
              <a:gd name="connsiteY4" fmla="*/ 915 h 3715832"/>
              <a:gd name="connsiteX5" fmla="*/ 3694856 w 3951730"/>
              <a:gd name="connsiteY5" fmla="*/ 2539197 h 3715832"/>
              <a:gd name="connsiteX6" fmla="*/ 3951730 w 3951730"/>
              <a:gd name="connsiteY6" fmla="*/ 2539197 h 3715832"/>
              <a:gd name="connsiteX7" fmla="*/ 3101657 w 3951730"/>
              <a:gd name="connsiteY7" fmla="*/ 3715832 h 3715832"/>
              <a:gd name="connsiteX0" fmla="*/ 1883165 w 3951730"/>
              <a:gd name="connsiteY0" fmla="*/ 392070 h 3715832"/>
              <a:gd name="connsiteX1" fmla="*/ 0 w 3951730"/>
              <a:gd name="connsiteY1" fmla="*/ 3343088 h 3715832"/>
              <a:gd name="connsiteX2" fmla="*/ 31382 w 3951730"/>
              <a:gd name="connsiteY2" fmla="*/ 3385291 h 3715832"/>
              <a:gd name="connsiteX3" fmla="*/ 144163 w 3951730"/>
              <a:gd name="connsiteY3" fmla="*/ 1987108 h 3715832"/>
              <a:gd name="connsiteX4" fmla="*/ 1883164 w 3951730"/>
              <a:gd name="connsiteY4" fmla="*/ 392070 h 3715832"/>
              <a:gd name="connsiteX5" fmla="*/ 1883165 w 3951730"/>
              <a:gd name="connsiteY5" fmla="*/ 392070 h 3715832"/>
              <a:gd name="connsiteX0" fmla="*/ 1883165 w 3951730"/>
              <a:gd name="connsiteY0" fmla="*/ 392070 h 3715832"/>
              <a:gd name="connsiteX1" fmla="*/ 14068 w 3951730"/>
              <a:gd name="connsiteY1" fmla="*/ 3385291 h 3715832"/>
              <a:gd name="connsiteX2" fmla="*/ 45450 w 3951730"/>
              <a:gd name="connsiteY2" fmla="*/ 2794448 h 3715832"/>
              <a:gd name="connsiteX3" fmla="*/ 1293945 w 3951730"/>
              <a:gd name="connsiteY3" fmla="*/ 915 h 3715832"/>
              <a:gd name="connsiteX4" fmla="*/ 2472385 w 3951730"/>
              <a:gd name="connsiteY4" fmla="*/ 915 h 3715832"/>
              <a:gd name="connsiteX5" fmla="*/ 3694856 w 3951730"/>
              <a:gd name="connsiteY5" fmla="*/ 2539197 h 3715832"/>
              <a:gd name="connsiteX6" fmla="*/ 3951730 w 3951730"/>
              <a:gd name="connsiteY6" fmla="*/ 2539197 h 3715832"/>
              <a:gd name="connsiteX7" fmla="*/ 3101657 w 3951730"/>
              <a:gd name="connsiteY7" fmla="*/ 3693794 h 3715832"/>
              <a:gd name="connsiteX8" fmla="*/ 2259542 w 3951730"/>
              <a:gd name="connsiteY8" fmla="*/ 2539197 h 3715832"/>
              <a:gd name="connsiteX9" fmla="*/ 2516417 w 3951730"/>
              <a:gd name="connsiteY9" fmla="*/ 2539197 h 3715832"/>
              <a:gd name="connsiteX10" fmla="*/ 1293946 w 3951730"/>
              <a:gd name="connsiteY10" fmla="*/ 915 h 3715832"/>
              <a:gd name="connsiteX0" fmla="*/ 3101657 w 3951730"/>
              <a:gd name="connsiteY0" fmla="*/ 3715832 h 3715832"/>
              <a:gd name="connsiteX1" fmla="*/ 2259542 w 3951730"/>
              <a:gd name="connsiteY1" fmla="*/ 2539197 h 3715832"/>
              <a:gd name="connsiteX2" fmla="*/ 2516417 w 3951730"/>
              <a:gd name="connsiteY2" fmla="*/ 2539197 h 3715832"/>
              <a:gd name="connsiteX3" fmla="*/ 1293946 w 3951730"/>
              <a:gd name="connsiteY3" fmla="*/ 915 h 3715832"/>
              <a:gd name="connsiteX4" fmla="*/ 2472385 w 3951730"/>
              <a:gd name="connsiteY4" fmla="*/ 915 h 3715832"/>
              <a:gd name="connsiteX5" fmla="*/ 3694856 w 3951730"/>
              <a:gd name="connsiteY5" fmla="*/ 2539197 h 3715832"/>
              <a:gd name="connsiteX6" fmla="*/ 3951730 w 3951730"/>
              <a:gd name="connsiteY6" fmla="*/ 2539197 h 3715832"/>
              <a:gd name="connsiteX7" fmla="*/ 3101657 w 3951730"/>
              <a:gd name="connsiteY7" fmla="*/ 3715832 h 3715832"/>
              <a:gd name="connsiteX0" fmla="*/ 1883165 w 3951730"/>
              <a:gd name="connsiteY0" fmla="*/ 392070 h 3715832"/>
              <a:gd name="connsiteX1" fmla="*/ 0 w 3951730"/>
              <a:gd name="connsiteY1" fmla="*/ 3343088 h 3715832"/>
              <a:gd name="connsiteX2" fmla="*/ 31382 w 3951730"/>
              <a:gd name="connsiteY2" fmla="*/ 3385291 h 3715832"/>
              <a:gd name="connsiteX3" fmla="*/ 144163 w 3951730"/>
              <a:gd name="connsiteY3" fmla="*/ 1987108 h 3715832"/>
              <a:gd name="connsiteX4" fmla="*/ 1883164 w 3951730"/>
              <a:gd name="connsiteY4" fmla="*/ 392070 h 3715832"/>
              <a:gd name="connsiteX5" fmla="*/ 1883165 w 3951730"/>
              <a:gd name="connsiteY5" fmla="*/ 392070 h 3715832"/>
              <a:gd name="connsiteX0" fmla="*/ 1883165 w 3951730"/>
              <a:gd name="connsiteY0" fmla="*/ 392070 h 3715832"/>
              <a:gd name="connsiteX1" fmla="*/ 14068 w 3951730"/>
              <a:gd name="connsiteY1" fmla="*/ 3385291 h 3715832"/>
              <a:gd name="connsiteX2" fmla="*/ 45450 w 3951730"/>
              <a:gd name="connsiteY2" fmla="*/ 2794448 h 3715832"/>
              <a:gd name="connsiteX3" fmla="*/ 1293945 w 3951730"/>
              <a:gd name="connsiteY3" fmla="*/ 915 h 3715832"/>
              <a:gd name="connsiteX4" fmla="*/ 2472385 w 3951730"/>
              <a:gd name="connsiteY4" fmla="*/ 915 h 3715832"/>
              <a:gd name="connsiteX5" fmla="*/ 3694856 w 3951730"/>
              <a:gd name="connsiteY5" fmla="*/ 2539197 h 3715832"/>
              <a:gd name="connsiteX6" fmla="*/ 3951730 w 3951730"/>
              <a:gd name="connsiteY6" fmla="*/ 2539197 h 3715832"/>
              <a:gd name="connsiteX7" fmla="*/ 3101657 w 3951730"/>
              <a:gd name="connsiteY7" fmla="*/ 3693794 h 3715832"/>
              <a:gd name="connsiteX8" fmla="*/ 2259542 w 3951730"/>
              <a:gd name="connsiteY8" fmla="*/ 2539197 h 3715832"/>
              <a:gd name="connsiteX9" fmla="*/ 2516417 w 3951730"/>
              <a:gd name="connsiteY9" fmla="*/ 2539197 h 3715832"/>
              <a:gd name="connsiteX10" fmla="*/ 1293946 w 3951730"/>
              <a:gd name="connsiteY10" fmla="*/ 915 h 3715832"/>
              <a:gd name="connsiteX0" fmla="*/ 3101657 w 3951730"/>
              <a:gd name="connsiteY0" fmla="*/ 3715832 h 3715832"/>
              <a:gd name="connsiteX1" fmla="*/ 2259542 w 3951730"/>
              <a:gd name="connsiteY1" fmla="*/ 2539197 h 3715832"/>
              <a:gd name="connsiteX2" fmla="*/ 2516417 w 3951730"/>
              <a:gd name="connsiteY2" fmla="*/ 2539197 h 3715832"/>
              <a:gd name="connsiteX3" fmla="*/ 1293946 w 3951730"/>
              <a:gd name="connsiteY3" fmla="*/ 915 h 3715832"/>
              <a:gd name="connsiteX4" fmla="*/ 2472385 w 3951730"/>
              <a:gd name="connsiteY4" fmla="*/ 915 h 3715832"/>
              <a:gd name="connsiteX5" fmla="*/ 3694856 w 3951730"/>
              <a:gd name="connsiteY5" fmla="*/ 2539197 h 3715832"/>
              <a:gd name="connsiteX6" fmla="*/ 3951730 w 3951730"/>
              <a:gd name="connsiteY6" fmla="*/ 2539197 h 3715832"/>
              <a:gd name="connsiteX7" fmla="*/ 3101657 w 3951730"/>
              <a:gd name="connsiteY7" fmla="*/ 3715832 h 3715832"/>
              <a:gd name="connsiteX0" fmla="*/ 1883165 w 3951730"/>
              <a:gd name="connsiteY0" fmla="*/ 392070 h 3715832"/>
              <a:gd name="connsiteX1" fmla="*/ 0 w 3951730"/>
              <a:gd name="connsiteY1" fmla="*/ 3343088 h 3715832"/>
              <a:gd name="connsiteX2" fmla="*/ 31382 w 3951730"/>
              <a:gd name="connsiteY2" fmla="*/ 3385291 h 3715832"/>
              <a:gd name="connsiteX3" fmla="*/ 144163 w 3951730"/>
              <a:gd name="connsiteY3" fmla="*/ 1987108 h 3715832"/>
              <a:gd name="connsiteX4" fmla="*/ 1883164 w 3951730"/>
              <a:gd name="connsiteY4" fmla="*/ 392070 h 3715832"/>
              <a:gd name="connsiteX5" fmla="*/ 1883165 w 3951730"/>
              <a:gd name="connsiteY5" fmla="*/ 392070 h 3715832"/>
              <a:gd name="connsiteX0" fmla="*/ 14068 w 3951730"/>
              <a:gd name="connsiteY0" fmla="*/ 3385291 h 3715832"/>
              <a:gd name="connsiteX1" fmla="*/ 45450 w 3951730"/>
              <a:gd name="connsiteY1" fmla="*/ 2794448 h 3715832"/>
              <a:gd name="connsiteX2" fmla="*/ 1293945 w 3951730"/>
              <a:gd name="connsiteY2" fmla="*/ 915 h 3715832"/>
              <a:gd name="connsiteX3" fmla="*/ 2472385 w 3951730"/>
              <a:gd name="connsiteY3" fmla="*/ 915 h 3715832"/>
              <a:gd name="connsiteX4" fmla="*/ 3694856 w 3951730"/>
              <a:gd name="connsiteY4" fmla="*/ 2539197 h 3715832"/>
              <a:gd name="connsiteX5" fmla="*/ 3951730 w 3951730"/>
              <a:gd name="connsiteY5" fmla="*/ 2539197 h 3715832"/>
              <a:gd name="connsiteX6" fmla="*/ 3101657 w 3951730"/>
              <a:gd name="connsiteY6" fmla="*/ 3693794 h 3715832"/>
              <a:gd name="connsiteX7" fmla="*/ 2259542 w 3951730"/>
              <a:gd name="connsiteY7" fmla="*/ 2539197 h 3715832"/>
              <a:gd name="connsiteX8" fmla="*/ 2516417 w 3951730"/>
              <a:gd name="connsiteY8" fmla="*/ 2539197 h 3715832"/>
              <a:gd name="connsiteX9" fmla="*/ 1293946 w 3951730"/>
              <a:gd name="connsiteY9" fmla="*/ 915 h 3715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51730" h="3715832" stroke="0" extrusionOk="0">
                <a:moveTo>
                  <a:pt x="3101657" y="3715832"/>
                </a:moveTo>
                <a:lnTo>
                  <a:pt x="2259542" y="2539197"/>
                </a:lnTo>
                <a:lnTo>
                  <a:pt x="2516417" y="2539197"/>
                </a:lnTo>
                <a:cubicBezTo>
                  <a:pt x="2372485" y="1044932"/>
                  <a:pt x="1869672" y="915"/>
                  <a:pt x="1293946" y="915"/>
                </a:cubicBezTo>
                <a:lnTo>
                  <a:pt x="2472385" y="915"/>
                </a:lnTo>
                <a:cubicBezTo>
                  <a:pt x="3048112" y="915"/>
                  <a:pt x="3550925" y="1044933"/>
                  <a:pt x="3694856" y="2539197"/>
                </a:cubicBezTo>
                <a:lnTo>
                  <a:pt x="3951730" y="2539197"/>
                </a:lnTo>
                <a:lnTo>
                  <a:pt x="3101657" y="3715832"/>
                </a:lnTo>
                <a:close/>
              </a:path>
              <a:path w="3951730" h="3715832" fill="darkenLess" stroke="0" extrusionOk="0">
                <a:moveTo>
                  <a:pt x="1883165" y="392070"/>
                </a:moveTo>
                <a:cubicBezTo>
                  <a:pt x="848992" y="390133"/>
                  <a:pt x="0" y="2087830"/>
                  <a:pt x="0" y="3343088"/>
                </a:cubicBezTo>
                <a:lnTo>
                  <a:pt x="31382" y="3385291"/>
                </a:lnTo>
                <a:cubicBezTo>
                  <a:pt x="31382" y="2903013"/>
                  <a:pt x="69835" y="2426305"/>
                  <a:pt x="144163" y="1987108"/>
                </a:cubicBezTo>
                <a:cubicBezTo>
                  <a:pt x="444463" y="212684"/>
                  <a:pt x="1240285" y="-517256"/>
                  <a:pt x="1883164" y="392070"/>
                </a:cubicBezTo>
                <a:lnTo>
                  <a:pt x="1883165" y="392070"/>
                </a:lnTo>
                <a:close/>
              </a:path>
              <a:path w="3951730" h="3715832" fill="none" extrusionOk="0">
                <a:moveTo>
                  <a:pt x="14068" y="3385291"/>
                </a:moveTo>
                <a:lnTo>
                  <a:pt x="45450" y="2794448"/>
                </a:lnTo>
                <a:cubicBezTo>
                  <a:pt x="45450" y="1938183"/>
                  <a:pt x="596651" y="915"/>
                  <a:pt x="1293945" y="915"/>
                </a:cubicBezTo>
                <a:lnTo>
                  <a:pt x="2472385" y="915"/>
                </a:lnTo>
                <a:cubicBezTo>
                  <a:pt x="3048112" y="915"/>
                  <a:pt x="3550925" y="1044933"/>
                  <a:pt x="3694856" y="2539197"/>
                </a:cubicBezTo>
                <a:lnTo>
                  <a:pt x="3951730" y="2539197"/>
                </a:lnTo>
                <a:lnTo>
                  <a:pt x="3101657" y="3693794"/>
                </a:lnTo>
                <a:lnTo>
                  <a:pt x="2259542" y="2539197"/>
                </a:lnTo>
                <a:lnTo>
                  <a:pt x="2516417" y="2539197"/>
                </a:lnTo>
                <a:cubicBezTo>
                  <a:pt x="2372485" y="1044932"/>
                  <a:pt x="1869672" y="915"/>
                  <a:pt x="1293946" y="915"/>
                </a:cubicBezTo>
              </a:path>
            </a:pathLst>
          </a:custGeom>
          <a:solidFill>
            <a:srgbClr val="245E53"/>
          </a:solidFill>
          <a:ln w="317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 sz="1687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1" name="TextBox 11">
            <a:extLst>
              <a:ext uri="{FF2B5EF4-FFF2-40B4-BE49-F238E27FC236}">
                <a16:creationId xmlns:a16="http://schemas.microsoft.com/office/drawing/2014/main" id="{80705A03-23D9-2B37-9232-1C10483C9C4D}"/>
              </a:ext>
            </a:extLst>
          </p:cNvPr>
          <p:cNvSpPr txBox="1">
            <a:spLocks noChangeArrowheads="1"/>
          </p:cNvSpPr>
          <p:nvPr/>
        </p:nvSpPr>
        <p:spPr bwMode="auto">
          <a:xfrm rot="2590855">
            <a:off x="4568230" y="2243469"/>
            <a:ext cx="1699156" cy="3519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1687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添加标题</a:t>
            </a:r>
          </a:p>
        </p:txBody>
      </p:sp>
      <p:sp>
        <p:nvSpPr>
          <p:cNvPr id="14" name="上弧形箭头 2">
            <a:extLst>
              <a:ext uri="{FF2B5EF4-FFF2-40B4-BE49-F238E27FC236}">
                <a16:creationId xmlns:a16="http://schemas.microsoft.com/office/drawing/2014/main" id="{8F0B54A2-B87A-EC9F-5CF7-3632C1C27543}"/>
              </a:ext>
            </a:extLst>
          </p:cNvPr>
          <p:cNvSpPr/>
          <p:nvPr/>
        </p:nvSpPr>
        <p:spPr bwMode="auto">
          <a:xfrm rot="19829800" flipH="1" flipV="1">
            <a:off x="6657629" y="3350046"/>
            <a:ext cx="2562789" cy="2402948"/>
          </a:xfrm>
          <a:custGeom>
            <a:avLst/>
            <a:gdLst>
              <a:gd name="connsiteX0" fmla="*/ 3114346 w 3960440"/>
              <a:gd name="connsiteY0" fmla="*/ 3384376 h 3384376"/>
              <a:gd name="connsiteX1" fmla="*/ 2228160 w 3960440"/>
              <a:gd name="connsiteY1" fmla="*/ 2538282 h 3384376"/>
              <a:gd name="connsiteX2" fmla="*/ 2485035 w 3960440"/>
              <a:gd name="connsiteY2" fmla="*/ 2538282 h 3384376"/>
              <a:gd name="connsiteX3" fmla="*/ 1262564 w 3960440"/>
              <a:gd name="connsiteY3" fmla="*/ 0 h 3384376"/>
              <a:gd name="connsiteX4" fmla="*/ 2441003 w 3960440"/>
              <a:gd name="connsiteY4" fmla="*/ 0 h 3384376"/>
              <a:gd name="connsiteX5" fmla="*/ 3663474 w 3960440"/>
              <a:gd name="connsiteY5" fmla="*/ 2538282 h 3384376"/>
              <a:gd name="connsiteX6" fmla="*/ 3920348 w 3960440"/>
              <a:gd name="connsiteY6" fmla="*/ 2538282 h 3384376"/>
              <a:gd name="connsiteX7" fmla="*/ 3114346 w 3960440"/>
              <a:gd name="connsiteY7" fmla="*/ 3384376 h 3384376"/>
              <a:gd name="connsiteX0" fmla="*/ 1851783 w 3960440"/>
              <a:gd name="connsiteY0" fmla="*/ 391155 h 3384376"/>
              <a:gd name="connsiteX1" fmla="*/ 1178440 w 3960440"/>
              <a:gd name="connsiteY1" fmla="*/ 3384376 h 3384376"/>
              <a:gd name="connsiteX2" fmla="*/ 0 w 3960440"/>
              <a:gd name="connsiteY2" fmla="*/ 3384376 h 3384376"/>
              <a:gd name="connsiteX3" fmla="*/ 112781 w 3960440"/>
              <a:gd name="connsiteY3" fmla="*/ 1986193 h 3384376"/>
              <a:gd name="connsiteX4" fmla="*/ 1851782 w 3960440"/>
              <a:gd name="connsiteY4" fmla="*/ 391155 h 3384376"/>
              <a:gd name="connsiteX5" fmla="*/ 1851783 w 3960440"/>
              <a:gd name="connsiteY5" fmla="*/ 391155 h 3384376"/>
              <a:gd name="connsiteX0" fmla="*/ 1851783 w 3960440"/>
              <a:gd name="connsiteY0" fmla="*/ 391155 h 3384376"/>
              <a:gd name="connsiteX1" fmla="*/ 1178440 w 3960440"/>
              <a:gd name="connsiteY1" fmla="*/ 3384376 h 3384376"/>
              <a:gd name="connsiteX2" fmla="*/ 0 w 3960440"/>
              <a:gd name="connsiteY2" fmla="*/ 3384376 h 3384376"/>
              <a:gd name="connsiteX3" fmla="*/ 1262563 w 3960440"/>
              <a:gd name="connsiteY3" fmla="*/ 0 h 3384376"/>
              <a:gd name="connsiteX4" fmla="*/ 2441003 w 3960440"/>
              <a:gd name="connsiteY4" fmla="*/ 0 h 3384376"/>
              <a:gd name="connsiteX5" fmla="*/ 3663474 w 3960440"/>
              <a:gd name="connsiteY5" fmla="*/ 2538282 h 3384376"/>
              <a:gd name="connsiteX6" fmla="*/ 3920348 w 3960440"/>
              <a:gd name="connsiteY6" fmla="*/ 2538282 h 3384376"/>
              <a:gd name="connsiteX7" fmla="*/ 3114346 w 3960440"/>
              <a:gd name="connsiteY7" fmla="*/ 3384376 h 3384376"/>
              <a:gd name="connsiteX8" fmla="*/ 2228160 w 3960440"/>
              <a:gd name="connsiteY8" fmla="*/ 2538282 h 3384376"/>
              <a:gd name="connsiteX9" fmla="*/ 2485035 w 3960440"/>
              <a:gd name="connsiteY9" fmla="*/ 2538282 h 3384376"/>
              <a:gd name="connsiteX10" fmla="*/ 1262564 w 3960440"/>
              <a:gd name="connsiteY10" fmla="*/ 0 h 3384376"/>
              <a:gd name="connsiteX0" fmla="*/ 3131660 w 3937662"/>
              <a:gd name="connsiteY0" fmla="*/ 3385291 h 3385291"/>
              <a:gd name="connsiteX1" fmla="*/ 2245474 w 3937662"/>
              <a:gd name="connsiteY1" fmla="*/ 2539197 h 3385291"/>
              <a:gd name="connsiteX2" fmla="*/ 2502349 w 3937662"/>
              <a:gd name="connsiteY2" fmla="*/ 2539197 h 3385291"/>
              <a:gd name="connsiteX3" fmla="*/ 1279878 w 3937662"/>
              <a:gd name="connsiteY3" fmla="*/ 915 h 3385291"/>
              <a:gd name="connsiteX4" fmla="*/ 2458317 w 3937662"/>
              <a:gd name="connsiteY4" fmla="*/ 915 h 3385291"/>
              <a:gd name="connsiteX5" fmla="*/ 3680788 w 3937662"/>
              <a:gd name="connsiteY5" fmla="*/ 2539197 h 3385291"/>
              <a:gd name="connsiteX6" fmla="*/ 3937662 w 3937662"/>
              <a:gd name="connsiteY6" fmla="*/ 2539197 h 3385291"/>
              <a:gd name="connsiteX7" fmla="*/ 3131660 w 3937662"/>
              <a:gd name="connsiteY7" fmla="*/ 3385291 h 3385291"/>
              <a:gd name="connsiteX0" fmla="*/ 1869097 w 3937662"/>
              <a:gd name="connsiteY0" fmla="*/ 392070 h 3385291"/>
              <a:gd name="connsiteX1" fmla="*/ 1195754 w 3937662"/>
              <a:gd name="connsiteY1" fmla="*/ 3385291 h 3385291"/>
              <a:gd name="connsiteX2" fmla="*/ 17314 w 3937662"/>
              <a:gd name="connsiteY2" fmla="*/ 3385291 h 3385291"/>
              <a:gd name="connsiteX3" fmla="*/ 130095 w 3937662"/>
              <a:gd name="connsiteY3" fmla="*/ 1987108 h 3385291"/>
              <a:gd name="connsiteX4" fmla="*/ 1869096 w 3937662"/>
              <a:gd name="connsiteY4" fmla="*/ 392070 h 3385291"/>
              <a:gd name="connsiteX5" fmla="*/ 1869097 w 3937662"/>
              <a:gd name="connsiteY5" fmla="*/ 392070 h 3385291"/>
              <a:gd name="connsiteX0" fmla="*/ 1869097 w 3937662"/>
              <a:gd name="connsiteY0" fmla="*/ 392070 h 3385291"/>
              <a:gd name="connsiteX1" fmla="*/ 0 w 3937662"/>
              <a:gd name="connsiteY1" fmla="*/ 3385291 h 3385291"/>
              <a:gd name="connsiteX2" fmla="*/ 17314 w 3937662"/>
              <a:gd name="connsiteY2" fmla="*/ 3385291 h 3385291"/>
              <a:gd name="connsiteX3" fmla="*/ 1279877 w 3937662"/>
              <a:gd name="connsiteY3" fmla="*/ 915 h 3385291"/>
              <a:gd name="connsiteX4" fmla="*/ 2458317 w 3937662"/>
              <a:gd name="connsiteY4" fmla="*/ 915 h 3385291"/>
              <a:gd name="connsiteX5" fmla="*/ 3680788 w 3937662"/>
              <a:gd name="connsiteY5" fmla="*/ 2539197 h 3385291"/>
              <a:gd name="connsiteX6" fmla="*/ 3937662 w 3937662"/>
              <a:gd name="connsiteY6" fmla="*/ 2539197 h 3385291"/>
              <a:gd name="connsiteX7" fmla="*/ 3131660 w 3937662"/>
              <a:gd name="connsiteY7" fmla="*/ 3385291 h 3385291"/>
              <a:gd name="connsiteX8" fmla="*/ 2245474 w 3937662"/>
              <a:gd name="connsiteY8" fmla="*/ 2539197 h 3385291"/>
              <a:gd name="connsiteX9" fmla="*/ 2502349 w 3937662"/>
              <a:gd name="connsiteY9" fmla="*/ 2539197 h 3385291"/>
              <a:gd name="connsiteX10" fmla="*/ 1279878 w 3937662"/>
              <a:gd name="connsiteY10" fmla="*/ 915 h 3385291"/>
              <a:gd name="connsiteX0" fmla="*/ 3145728 w 3951730"/>
              <a:gd name="connsiteY0" fmla="*/ 3385291 h 3385291"/>
              <a:gd name="connsiteX1" fmla="*/ 2259542 w 3951730"/>
              <a:gd name="connsiteY1" fmla="*/ 2539197 h 3385291"/>
              <a:gd name="connsiteX2" fmla="*/ 2516417 w 3951730"/>
              <a:gd name="connsiteY2" fmla="*/ 2539197 h 3385291"/>
              <a:gd name="connsiteX3" fmla="*/ 1293946 w 3951730"/>
              <a:gd name="connsiteY3" fmla="*/ 915 h 3385291"/>
              <a:gd name="connsiteX4" fmla="*/ 2472385 w 3951730"/>
              <a:gd name="connsiteY4" fmla="*/ 915 h 3385291"/>
              <a:gd name="connsiteX5" fmla="*/ 3694856 w 3951730"/>
              <a:gd name="connsiteY5" fmla="*/ 2539197 h 3385291"/>
              <a:gd name="connsiteX6" fmla="*/ 3951730 w 3951730"/>
              <a:gd name="connsiteY6" fmla="*/ 2539197 h 3385291"/>
              <a:gd name="connsiteX7" fmla="*/ 3145728 w 3951730"/>
              <a:gd name="connsiteY7" fmla="*/ 3385291 h 3385291"/>
              <a:gd name="connsiteX0" fmla="*/ 1883165 w 3951730"/>
              <a:gd name="connsiteY0" fmla="*/ 392070 h 3385291"/>
              <a:gd name="connsiteX1" fmla="*/ 0 w 3951730"/>
              <a:gd name="connsiteY1" fmla="*/ 3343088 h 3385291"/>
              <a:gd name="connsiteX2" fmla="*/ 31382 w 3951730"/>
              <a:gd name="connsiteY2" fmla="*/ 3385291 h 3385291"/>
              <a:gd name="connsiteX3" fmla="*/ 144163 w 3951730"/>
              <a:gd name="connsiteY3" fmla="*/ 1987108 h 3385291"/>
              <a:gd name="connsiteX4" fmla="*/ 1883164 w 3951730"/>
              <a:gd name="connsiteY4" fmla="*/ 392070 h 3385291"/>
              <a:gd name="connsiteX5" fmla="*/ 1883165 w 3951730"/>
              <a:gd name="connsiteY5" fmla="*/ 392070 h 3385291"/>
              <a:gd name="connsiteX0" fmla="*/ 1883165 w 3951730"/>
              <a:gd name="connsiteY0" fmla="*/ 392070 h 3385291"/>
              <a:gd name="connsiteX1" fmla="*/ 14068 w 3951730"/>
              <a:gd name="connsiteY1" fmla="*/ 3385291 h 3385291"/>
              <a:gd name="connsiteX2" fmla="*/ 31382 w 3951730"/>
              <a:gd name="connsiteY2" fmla="*/ 3385291 h 3385291"/>
              <a:gd name="connsiteX3" fmla="*/ 1293945 w 3951730"/>
              <a:gd name="connsiteY3" fmla="*/ 915 h 3385291"/>
              <a:gd name="connsiteX4" fmla="*/ 2472385 w 3951730"/>
              <a:gd name="connsiteY4" fmla="*/ 915 h 3385291"/>
              <a:gd name="connsiteX5" fmla="*/ 3694856 w 3951730"/>
              <a:gd name="connsiteY5" fmla="*/ 2539197 h 3385291"/>
              <a:gd name="connsiteX6" fmla="*/ 3951730 w 3951730"/>
              <a:gd name="connsiteY6" fmla="*/ 2539197 h 3385291"/>
              <a:gd name="connsiteX7" fmla="*/ 3145728 w 3951730"/>
              <a:gd name="connsiteY7" fmla="*/ 3385291 h 3385291"/>
              <a:gd name="connsiteX8" fmla="*/ 2259542 w 3951730"/>
              <a:gd name="connsiteY8" fmla="*/ 2539197 h 3385291"/>
              <a:gd name="connsiteX9" fmla="*/ 2516417 w 3951730"/>
              <a:gd name="connsiteY9" fmla="*/ 2539197 h 3385291"/>
              <a:gd name="connsiteX10" fmla="*/ 1293946 w 3951730"/>
              <a:gd name="connsiteY10" fmla="*/ 915 h 3385291"/>
              <a:gd name="connsiteX0" fmla="*/ 3145728 w 3951730"/>
              <a:gd name="connsiteY0" fmla="*/ 3385291 h 3385291"/>
              <a:gd name="connsiteX1" fmla="*/ 2259542 w 3951730"/>
              <a:gd name="connsiteY1" fmla="*/ 2539197 h 3385291"/>
              <a:gd name="connsiteX2" fmla="*/ 2516417 w 3951730"/>
              <a:gd name="connsiteY2" fmla="*/ 2539197 h 3385291"/>
              <a:gd name="connsiteX3" fmla="*/ 1293946 w 3951730"/>
              <a:gd name="connsiteY3" fmla="*/ 915 h 3385291"/>
              <a:gd name="connsiteX4" fmla="*/ 2472385 w 3951730"/>
              <a:gd name="connsiteY4" fmla="*/ 915 h 3385291"/>
              <a:gd name="connsiteX5" fmla="*/ 3694856 w 3951730"/>
              <a:gd name="connsiteY5" fmla="*/ 2539197 h 3385291"/>
              <a:gd name="connsiteX6" fmla="*/ 3951730 w 3951730"/>
              <a:gd name="connsiteY6" fmla="*/ 2539197 h 3385291"/>
              <a:gd name="connsiteX7" fmla="*/ 3145728 w 3951730"/>
              <a:gd name="connsiteY7" fmla="*/ 3385291 h 3385291"/>
              <a:gd name="connsiteX0" fmla="*/ 1883165 w 3951730"/>
              <a:gd name="connsiteY0" fmla="*/ 392070 h 3385291"/>
              <a:gd name="connsiteX1" fmla="*/ 0 w 3951730"/>
              <a:gd name="connsiteY1" fmla="*/ 3343088 h 3385291"/>
              <a:gd name="connsiteX2" fmla="*/ 31382 w 3951730"/>
              <a:gd name="connsiteY2" fmla="*/ 3385291 h 3385291"/>
              <a:gd name="connsiteX3" fmla="*/ 144163 w 3951730"/>
              <a:gd name="connsiteY3" fmla="*/ 1987108 h 3385291"/>
              <a:gd name="connsiteX4" fmla="*/ 1883164 w 3951730"/>
              <a:gd name="connsiteY4" fmla="*/ 392070 h 3385291"/>
              <a:gd name="connsiteX5" fmla="*/ 1883165 w 3951730"/>
              <a:gd name="connsiteY5" fmla="*/ 392070 h 3385291"/>
              <a:gd name="connsiteX0" fmla="*/ 1883165 w 3951730"/>
              <a:gd name="connsiteY0" fmla="*/ 392070 h 3385291"/>
              <a:gd name="connsiteX1" fmla="*/ 14068 w 3951730"/>
              <a:gd name="connsiteY1" fmla="*/ 3385291 h 3385291"/>
              <a:gd name="connsiteX2" fmla="*/ 31382 w 3951730"/>
              <a:gd name="connsiteY2" fmla="*/ 3385291 h 3385291"/>
              <a:gd name="connsiteX3" fmla="*/ 1293945 w 3951730"/>
              <a:gd name="connsiteY3" fmla="*/ 915 h 3385291"/>
              <a:gd name="connsiteX4" fmla="*/ 2472385 w 3951730"/>
              <a:gd name="connsiteY4" fmla="*/ 915 h 3385291"/>
              <a:gd name="connsiteX5" fmla="*/ 3694856 w 3951730"/>
              <a:gd name="connsiteY5" fmla="*/ 2539197 h 3385291"/>
              <a:gd name="connsiteX6" fmla="*/ 3951730 w 3951730"/>
              <a:gd name="connsiteY6" fmla="*/ 2539197 h 3385291"/>
              <a:gd name="connsiteX7" fmla="*/ 3145728 w 3951730"/>
              <a:gd name="connsiteY7" fmla="*/ 3385291 h 3385291"/>
              <a:gd name="connsiteX8" fmla="*/ 2259542 w 3951730"/>
              <a:gd name="connsiteY8" fmla="*/ 2539197 h 3385291"/>
              <a:gd name="connsiteX9" fmla="*/ 2516417 w 3951730"/>
              <a:gd name="connsiteY9" fmla="*/ 2539197 h 3385291"/>
              <a:gd name="connsiteX10" fmla="*/ 1293946 w 3951730"/>
              <a:gd name="connsiteY10" fmla="*/ 915 h 3385291"/>
              <a:gd name="connsiteX0" fmla="*/ 3145728 w 3951730"/>
              <a:gd name="connsiteY0" fmla="*/ 3385291 h 3385291"/>
              <a:gd name="connsiteX1" fmla="*/ 2259542 w 3951730"/>
              <a:gd name="connsiteY1" fmla="*/ 2539197 h 3385291"/>
              <a:gd name="connsiteX2" fmla="*/ 2516417 w 3951730"/>
              <a:gd name="connsiteY2" fmla="*/ 2539197 h 3385291"/>
              <a:gd name="connsiteX3" fmla="*/ 1293946 w 3951730"/>
              <a:gd name="connsiteY3" fmla="*/ 915 h 3385291"/>
              <a:gd name="connsiteX4" fmla="*/ 2472385 w 3951730"/>
              <a:gd name="connsiteY4" fmla="*/ 915 h 3385291"/>
              <a:gd name="connsiteX5" fmla="*/ 3694856 w 3951730"/>
              <a:gd name="connsiteY5" fmla="*/ 2539197 h 3385291"/>
              <a:gd name="connsiteX6" fmla="*/ 3951730 w 3951730"/>
              <a:gd name="connsiteY6" fmla="*/ 2539197 h 3385291"/>
              <a:gd name="connsiteX7" fmla="*/ 3145728 w 3951730"/>
              <a:gd name="connsiteY7" fmla="*/ 3385291 h 3385291"/>
              <a:gd name="connsiteX0" fmla="*/ 1883165 w 3951730"/>
              <a:gd name="connsiteY0" fmla="*/ 392070 h 3385291"/>
              <a:gd name="connsiteX1" fmla="*/ 0 w 3951730"/>
              <a:gd name="connsiteY1" fmla="*/ 3343088 h 3385291"/>
              <a:gd name="connsiteX2" fmla="*/ 31382 w 3951730"/>
              <a:gd name="connsiteY2" fmla="*/ 3385291 h 3385291"/>
              <a:gd name="connsiteX3" fmla="*/ 144163 w 3951730"/>
              <a:gd name="connsiteY3" fmla="*/ 1987108 h 3385291"/>
              <a:gd name="connsiteX4" fmla="*/ 1883164 w 3951730"/>
              <a:gd name="connsiteY4" fmla="*/ 392070 h 3385291"/>
              <a:gd name="connsiteX5" fmla="*/ 1883165 w 3951730"/>
              <a:gd name="connsiteY5" fmla="*/ 392070 h 3385291"/>
              <a:gd name="connsiteX0" fmla="*/ 1883165 w 3951730"/>
              <a:gd name="connsiteY0" fmla="*/ 392070 h 3385291"/>
              <a:gd name="connsiteX1" fmla="*/ 14068 w 3951730"/>
              <a:gd name="connsiteY1" fmla="*/ 3385291 h 3385291"/>
              <a:gd name="connsiteX2" fmla="*/ 31382 w 3951730"/>
              <a:gd name="connsiteY2" fmla="*/ 3385291 h 3385291"/>
              <a:gd name="connsiteX3" fmla="*/ 1293945 w 3951730"/>
              <a:gd name="connsiteY3" fmla="*/ 915 h 3385291"/>
              <a:gd name="connsiteX4" fmla="*/ 2472385 w 3951730"/>
              <a:gd name="connsiteY4" fmla="*/ 915 h 3385291"/>
              <a:gd name="connsiteX5" fmla="*/ 3694856 w 3951730"/>
              <a:gd name="connsiteY5" fmla="*/ 2539197 h 3385291"/>
              <a:gd name="connsiteX6" fmla="*/ 3951730 w 3951730"/>
              <a:gd name="connsiteY6" fmla="*/ 2539197 h 3385291"/>
              <a:gd name="connsiteX7" fmla="*/ 3145728 w 3951730"/>
              <a:gd name="connsiteY7" fmla="*/ 3385291 h 3385291"/>
              <a:gd name="connsiteX8" fmla="*/ 2259542 w 3951730"/>
              <a:gd name="connsiteY8" fmla="*/ 2539197 h 3385291"/>
              <a:gd name="connsiteX9" fmla="*/ 2516417 w 3951730"/>
              <a:gd name="connsiteY9" fmla="*/ 2539197 h 3385291"/>
              <a:gd name="connsiteX10" fmla="*/ 1293946 w 3951730"/>
              <a:gd name="connsiteY10" fmla="*/ 915 h 3385291"/>
              <a:gd name="connsiteX0" fmla="*/ 3145728 w 3951730"/>
              <a:gd name="connsiteY0" fmla="*/ 3385291 h 3385291"/>
              <a:gd name="connsiteX1" fmla="*/ 2259542 w 3951730"/>
              <a:gd name="connsiteY1" fmla="*/ 2539197 h 3385291"/>
              <a:gd name="connsiteX2" fmla="*/ 2516417 w 3951730"/>
              <a:gd name="connsiteY2" fmla="*/ 2539197 h 3385291"/>
              <a:gd name="connsiteX3" fmla="*/ 1293946 w 3951730"/>
              <a:gd name="connsiteY3" fmla="*/ 915 h 3385291"/>
              <a:gd name="connsiteX4" fmla="*/ 2472385 w 3951730"/>
              <a:gd name="connsiteY4" fmla="*/ 915 h 3385291"/>
              <a:gd name="connsiteX5" fmla="*/ 3694856 w 3951730"/>
              <a:gd name="connsiteY5" fmla="*/ 2539197 h 3385291"/>
              <a:gd name="connsiteX6" fmla="*/ 3951730 w 3951730"/>
              <a:gd name="connsiteY6" fmla="*/ 2539197 h 3385291"/>
              <a:gd name="connsiteX7" fmla="*/ 3145728 w 3951730"/>
              <a:gd name="connsiteY7" fmla="*/ 3385291 h 3385291"/>
              <a:gd name="connsiteX0" fmla="*/ 1883165 w 3951730"/>
              <a:gd name="connsiteY0" fmla="*/ 392070 h 3385291"/>
              <a:gd name="connsiteX1" fmla="*/ 0 w 3951730"/>
              <a:gd name="connsiteY1" fmla="*/ 3343088 h 3385291"/>
              <a:gd name="connsiteX2" fmla="*/ 31382 w 3951730"/>
              <a:gd name="connsiteY2" fmla="*/ 3385291 h 3385291"/>
              <a:gd name="connsiteX3" fmla="*/ 144163 w 3951730"/>
              <a:gd name="connsiteY3" fmla="*/ 1987108 h 3385291"/>
              <a:gd name="connsiteX4" fmla="*/ 1883164 w 3951730"/>
              <a:gd name="connsiteY4" fmla="*/ 392070 h 3385291"/>
              <a:gd name="connsiteX5" fmla="*/ 1883165 w 3951730"/>
              <a:gd name="connsiteY5" fmla="*/ 392070 h 3385291"/>
              <a:gd name="connsiteX0" fmla="*/ 1883165 w 3951730"/>
              <a:gd name="connsiteY0" fmla="*/ 392070 h 3385291"/>
              <a:gd name="connsiteX1" fmla="*/ 14068 w 3951730"/>
              <a:gd name="connsiteY1" fmla="*/ 3385291 h 3385291"/>
              <a:gd name="connsiteX2" fmla="*/ 31382 w 3951730"/>
              <a:gd name="connsiteY2" fmla="*/ 3385291 h 3385291"/>
              <a:gd name="connsiteX3" fmla="*/ 1293945 w 3951730"/>
              <a:gd name="connsiteY3" fmla="*/ 915 h 3385291"/>
              <a:gd name="connsiteX4" fmla="*/ 2472385 w 3951730"/>
              <a:gd name="connsiteY4" fmla="*/ 915 h 3385291"/>
              <a:gd name="connsiteX5" fmla="*/ 3694856 w 3951730"/>
              <a:gd name="connsiteY5" fmla="*/ 2539197 h 3385291"/>
              <a:gd name="connsiteX6" fmla="*/ 3951730 w 3951730"/>
              <a:gd name="connsiteY6" fmla="*/ 2539197 h 3385291"/>
              <a:gd name="connsiteX7" fmla="*/ 3145728 w 3951730"/>
              <a:gd name="connsiteY7" fmla="*/ 3385291 h 3385291"/>
              <a:gd name="connsiteX8" fmla="*/ 2259542 w 3951730"/>
              <a:gd name="connsiteY8" fmla="*/ 2539197 h 3385291"/>
              <a:gd name="connsiteX9" fmla="*/ 2516417 w 3951730"/>
              <a:gd name="connsiteY9" fmla="*/ 2539197 h 3385291"/>
              <a:gd name="connsiteX10" fmla="*/ 1293946 w 3951730"/>
              <a:gd name="connsiteY10" fmla="*/ 915 h 3385291"/>
              <a:gd name="connsiteX0" fmla="*/ 3145728 w 3951730"/>
              <a:gd name="connsiteY0" fmla="*/ 3385291 h 3385291"/>
              <a:gd name="connsiteX1" fmla="*/ 2259542 w 3951730"/>
              <a:gd name="connsiteY1" fmla="*/ 2539197 h 3385291"/>
              <a:gd name="connsiteX2" fmla="*/ 2516417 w 3951730"/>
              <a:gd name="connsiteY2" fmla="*/ 2539197 h 3385291"/>
              <a:gd name="connsiteX3" fmla="*/ 1293946 w 3951730"/>
              <a:gd name="connsiteY3" fmla="*/ 915 h 3385291"/>
              <a:gd name="connsiteX4" fmla="*/ 2472385 w 3951730"/>
              <a:gd name="connsiteY4" fmla="*/ 915 h 3385291"/>
              <a:gd name="connsiteX5" fmla="*/ 3694856 w 3951730"/>
              <a:gd name="connsiteY5" fmla="*/ 2539197 h 3385291"/>
              <a:gd name="connsiteX6" fmla="*/ 3951730 w 3951730"/>
              <a:gd name="connsiteY6" fmla="*/ 2539197 h 3385291"/>
              <a:gd name="connsiteX7" fmla="*/ 3145728 w 3951730"/>
              <a:gd name="connsiteY7" fmla="*/ 3385291 h 3385291"/>
              <a:gd name="connsiteX0" fmla="*/ 1883165 w 3951730"/>
              <a:gd name="connsiteY0" fmla="*/ 392070 h 3385291"/>
              <a:gd name="connsiteX1" fmla="*/ 0 w 3951730"/>
              <a:gd name="connsiteY1" fmla="*/ 3343088 h 3385291"/>
              <a:gd name="connsiteX2" fmla="*/ 31382 w 3951730"/>
              <a:gd name="connsiteY2" fmla="*/ 3385291 h 3385291"/>
              <a:gd name="connsiteX3" fmla="*/ 144163 w 3951730"/>
              <a:gd name="connsiteY3" fmla="*/ 1987108 h 3385291"/>
              <a:gd name="connsiteX4" fmla="*/ 1883164 w 3951730"/>
              <a:gd name="connsiteY4" fmla="*/ 392070 h 3385291"/>
              <a:gd name="connsiteX5" fmla="*/ 1883165 w 3951730"/>
              <a:gd name="connsiteY5" fmla="*/ 392070 h 3385291"/>
              <a:gd name="connsiteX0" fmla="*/ 1883165 w 3951730"/>
              <a:gd name="connsiteY0" fmla="*/ 392070 h 3385291"/>
              <a:gd name="connsiteX1" fmla="*/ 14068 w 3951730"/>
              <a:gd name="connsiteY1" fmla="*/ 3385291 h 3385291"/>
              <a:gd name="connsiteX2" fmla="*/ 45450 w 3951730"/>
              <a:gd name="connsiteY2" fmla="*/ 2794448 h 3385291"/>
              <a:gd name="connsiteX3" fmla="*/ 1293945 w 3951730"/>
              <a:gd name="connsiteY3" fmla="*/ 915 h 3385291"/>
              <a:gd name="connsiteX4" fmla="*/ 2472385 w 3951730"/>
              <a:gd name="connsiteY4" fmla="*/ 915 h 3385291"/>
              <a:gd name="connsiteX5" fmla="*/ 3694856 w 3951730"/>
              <a:gd name="connsiteY5" fmla="*/ 2539197 h 3385291"/>
              <a:gd name="connsiteX6" fmla="*/ 3951730 w 3951730"/>
              <a:gd name="connsiteY6" fmla="*/ 2539197 h 3385291"/>
              <a:gd name="connsiteX7" fmla="*/ 3145728 w 3951730"/>
              <a:gd name="connsiteY7" fmla="*/ 3385291 h 3385291"/>
              <a:gd name="connsiteX8" fmla="*/ 2259542 w 3951730"/>
              <a:gd name="connsiteY8" fmla="*/ 2539197 h 3385291"/>
              <a:gd name="connsiteX9" fmla="*/ 2516417 w 3951730"/>
              <a:gd name="connsiteY9" fmla="*/ 2539197 h 3385291"/>
              <a:gd name="connsiteX10" fmla="*/ 1293946 w 3951730"/>
              <a:gd name="connsiteY10" fmla="*/ 915 h 3385291"/>
              <a:gd name="connsiteX0" fmla="*/ 3145728 w 3951730"/>
              <a:gd name="connsiteY0" fmla="*/ 3385291 h 3385291"/>
              <a:gd name="connsiteX1" fmla="*/ 2259542 w 3951730"/>
              <a:gd name="connsiteY1" fmla="*/ 2539197 h 3385291"/>
              <a:gd name="connsiteX2" fmla="*/ 2516417 w 3951730"/>
              <a:gd name="connsiteY2" fmla="*/ 2539197 h 3385291"/>
              <a:gd name="connsiteX3" fmla="*/ 1293946 w 3951730"/>
              <a:gd name="connsiteY3" fmla="*/ 915 h 3385291"/>
              <a:gd name="connsiteX4" fmla="*/ 2472385 w 3951730"/>
              <a:gd name="connsiteY4" fmla="*/ 915 h 3385291"/>
              <a:gd name="connsiteX5" fmla="*/ 3694856 w 3951730"/>
              <a:gd name="connsiteY5" fmla="*/ 2539197 h 3385291"/>
              <a:gd name="connsiteX6" fmla="*/ 3951730 w 3951730"/>
              <a:gd name="connsiteY6" fmla="*/ 2539197 h 3385291"/>
              <a:gd name="connsiteX7" fmla="*/ 3145728 w 3951730"/>
              <a:gd name="connsiteY7" fmla="*/ 3385291 h 3385291"/>
              <a:gd name="connsiteX0" fmla="*/ 1883165 w 3951730"/>
              <a:gd name="connsiteY0" fmla="*/ 392070 h 3385291"/>
              <a:gd name="connsiteX1" fmla="*/ 0 w 3951730"/>
              <a:gd name="connsiteY1" fmla="*/ 3343088 h 3385291"/>
              <a:gd name="connsiteX2" fmla="*/ 31382 w 3951730"/>
              <a:gd name="connsiteY2" fmla="*/ 3385291 h 3385291"/>
              <a:gd name="connsiteX3" fmla="*/ 144163 w 3951730"/>
              <a:gd name="connsiteY3" fmla="*/ 1987108 h 3385291"/>
              <a:gd name="connsiteX4" fmla="*/ 1883164 w 3951730"/>
              <a:gd name="connsiteY4" fmla="*/ 392070 h 3385291"/>
              <a:gd name="connsiteX5" fmla="*/ 1883165 w 3951730"/>
              <a:gd name="connsiteY5" fmla="*/ 392070 h 3385291"/>
              <a:gd name="connsiteX0" fmla="*/ 1883165 w 3951730"/>
              <a:gd name="connsiteY0" fmla="*/ 392070 h 3385291"/>
              <a:gd name="connsiteX1" fmla="*/ 14068 w 3951730"/>
              <a:gd name="connsiteY1" fmla="*/ 3385291 h 3385291"/>
              <a:gd name="connsiteX2" fmla="*/ 45450 w 3951730"/>
              <a:gd name="connsiteY2" fmla="*/ 2794448 h 3385291"/>
              <a:gd name="connsiteX3" fmla="*/ 1293945 w 3951730"/>
              <a:gd name="connsiteY3" fmla="*/ 915 h 3385291"/>
              <a:gd name="connsiteX4" fmla="*/ 2472385 w 3951730"/>
              <a:gd name="connsiteY4" fmla="*/ 915 h 3385291"/>
              <a:gd name="connsiteX5" fmla="*/ 3694856 w 3951730"/>
              <a:gd name="connsiteY5" fmla="*/ 2539197 h 3385291"/>
              <a:gd name="connsiteX6" fmla="*/ 3951730 w 3951730"/>
              <a:gd name="connsiteY6" fmla="*/ 2539197 h 3385291"/>
              <a:gd name="connsiteX7" fmla="*/ 3145728 w 3951730"/>
              <a:gd name="connsiteY7" fmla="*/ 3385291 h 3385291"/>
              <a:gd name="connsiteX8" fmla="*/ 2259542 w 3951730"/>
              <a:gd name="connsiteY8" fmla="*/ 2539197 h 3385291"/>
              <a:gd name="connsiteX9" fmla="*/ 2516417 w 3951730"/>
              <a:gd name="connsiteY9" fmla="*/ 2539197 h 3385291"/>
              <a:gd name="connsiteX10" fmla="*/ 1293946 w 3951730"/>
              <a:gd name="connsiteY10" fmla="*/ 915 h 3385291"/>
              <a:gd name="connsiteX0" fmla="*/ 3145728 w 3951730"/>
              <a:gd name="connsiteY0" fmla="*/ 3385291 h 3693794"/>
              <a:gd name="connsiteX1" fmla="*/ 2259542 w 3951730"/>
              <a:gd name="connsiteY1" fmla="*/ 2539197 h 3693794"/>
              <a:gd name="connsiteX2" fmla="*/ 2516417 w 3951730"/>
              <a:gd name="connsiteY2" fmla="*/ 2539197 h 3693794"/>
              <a:gd name="connsiteX3" fmla="*/ 1293946 w 3951730"/>
              <a:gd name="connsiteY3" fmla="*/ 915 h 3693794"/>
              <a:gd name="connsiteX4" fmla="*/ 2472385 w 3951730"/>
              <a:gd name="connsiteY4" fmla="*/ 915 h 3693794"/>
              <a:gd name="connsiteX5" fmla="*/ 3694856 w 3951730"/>
              <a:gd name="connsiteY5" fmla="*/ 2539197 h 3693794"/>
              <a:gd name="connsiteX6" fmla="*/ 3951730 w 3951730"/>
              <a:gd name="connsiteY6" fmla="*/ 2539197 h 3693794"/>
              <a:gd name="connsiteX7" fmla="*/ 3145728 w 3951730"/>
              <a:gd name="connsiteY7" fmla="*/ 3385291 h 3693794"/>
              <a:gd name="connsiteX0" fmla="*/ 1883165 w 3951730"/>
              <a:gd name="connsiteY0" fmla="*/ 392070 h 3693794"/>
              <a:gd name="connsiteX1" fmla="*/ 0 w 3951730"/>
              <a:gd name="connsiteY1" fmla="*/ 3343088 h 3693794"/>
              <a:gd name="connsiteX2" fmla="*/ 31382 w 3951730"/>
              <a:gd name="connsiteY2" fmla="*/ 3385291 h 3693794"/>
              <a:gd name="connsiteX3" fmla="*/ 144163 w 3951730"/>
              <a:gd name="connsiteY3" fmla="*/ 1987108 h 3693794"/>
              <a:gd name="connsiteX4" fmla="*/ 1883164 w 3951730"/>
              <a:gd name="connsiteY4" fmla="*/ 392070 h 3693794"/>
              <a:gd name="connsiteX5" fmla="*/ 1883165 w 3951730"/>
              <a:gd name="connsiteY5" fmla="*/ 392070 h 3693794"/>
              <a:gd name="connsiteX0" fmla="*/ 1883165 w 3951730"/>
              <a:gd name="connsiteY0" fmla="*/ 392070 h 3693794"/>
              <a:gd name="connsiteX1" fmla="*/ 14068 w 3951730"/>
              <a:gd name="connsiteY1" fmla="*/ 3385291 h 3693794"/>
              <a:gd name="connsiteX2" fmla="*/ 45450 w 3951730"/>
              <a:gd name="connsiteY2" fmla="*/ 2794448 h 3693794"/>
              <a:gd name="connsiteX3" fmla="*/ 1293945 w 3951730"/>
              <a:gd name="connsiteY3" fmla="*/ 915 h 3693794"/>
              <a:gd name="connsiteX4" fmla="*/ 2472385 w 3951730"/>
              <a:gd name="connsiteY4" fmla="*/ 915 h 3693794"/>
              <a:gd name="connsiteX5" fmla="*/ 3694856 w 3951730"/>
              <a:gd name="connsiteY5" fmla="*/ 2539197 h 3693794"/>
              <a:gd name="connsiteX6" fmla="*/ 3951730 w 3951730"/>
              <a:gd name="connsiteY6" fmla="*/ 2539197 h 3693794"/>
              <a:gd name="connsiteX7" fmla="*/ 3101657 w 3951730"/>
              <a:gd name="connsiteY7" fmla="*/ 3693794 h 3693794"/>
              <a:gd name="connsiteX8" fmla="*/ 2259542 w 3951730"/>
              <a:gd name="connsiteY8" fmla="*/ 2539197 h 3693794"/>
              <a:gd name="connsiteX9" fmla="*/ 2516417 w 3951730"/>
              <a:gd name="connsiteY9" fmla="*/ 2539197 h 3693794"/>
              <a:gd name="connsiteX10" fmla="*/ 1293946 w 3951730"/>
              <a:gd name="connsiteY10" fmla="*/ 915 h 3693794"/>
              <a:gd name="connsiteX0" fmla="*/ 3101657 w 3951730"/>
              <a:gd name="connsiteY0" fmla="*/ 3715832 h 3715832"/>
              <a:gd name="connsiteX1" fmla="*/ 2259542 w 3951730"/>
              <a:gd name="connsiteY1" fmla="*/ 2539197 h 3715832"/>
              <a:gd name="connsiteX2" fmla="*/ 2516417 w 3951730"/>
              <a:gd name="connsiteY2" fmla="*/ 2539197 h 3715832"/>
              <a:gd name="connsiteX3" fmla="*/ 1293946 w 3951730"/>
              <a:gd name="connsiteY3" fmla="*/ 915 h 3715832"/>
              <a:gd name="connsiteX4" fmla="*/ 2472385 w 3951730"/>
              <a:gd name="connsiteY4" fmla="*/ 915 h 3715832"/>
              <a:gd name="connsiteX5" fmla="*/ 3694856 w 3951730"/>
              <a:gd name="connsiteY5" fmla="*/ 2539197 h 3715832"/>
              <a:gd name="connsiteX6" fmla="*/ 3951730 w 3951730"/>
              <a:gd name="connsiteY6" fmla="*/ 2539197 h 3715832"/>
              <a:gd name="connsiteX7" fmla="*/ 3101657 w 3951730"/>
              <a:gd name="connsiteY7" fmla="*/ 3715832 h 3715832"/>
              <a:gd name="connsiteX0" fmla="*/ 1883165 w 3951730"/>
              <a:gd name="connsiteY0" fmla="*/ 392070 h 3715832"/>
              <a:gd name="connsiteX1" fmla="*/ 0 w 3951730"/>
              <a:gd name="connsiteY1" fmla="*/ 3343088 h 3715832"/>
              <a:gd name="connsiteX2" fmla="*/ 31382 w 3951730"/>
              <a:gd name="connsiteY2" fmla="*/ 3385291 h 3715832"/>
              <a:gd name="connsiteX3" fmla="*/ 144163 w 3951730"/>
              <a:gd name="connsiteY3" fmla="*/ 1987108 h 3715832"/>
              <a:gd name="connsiteX4" fmla="*/ 1883164 w 3951730"/>
              <a:gd name="connsiteY4" fmla="*/ 392070 h 3715832"/>
              <a:gd name="connsiteX5" fmla="*/ 1883165 w 3951730"/>
              <a:gd name="connsiteY5" fmla="*/ 392070 h 3715832"/>
              <a:gd name="connsiteX0" fmla="*/ 1883165 w 3951730"/>
              <a:gd name="connsiteY0" fmla="*/ 392070 h 3715832"/>
              <a:gd name="connsiteX1" fmla="*/ 14068 w 3951730"/>
              <a:gd name="connsiteY1" fmla="*/ 3385291 h 3715832"/>
              <a:gd name="connsiteX2" fmla="*/ 45450 w 3951730"/>
              <a:gd name="connsiteY2" fmla="*/ 2794448 h 3715832"/>
              <a:gd name="connsiteX3" fmla="*/ 1293945 w 3951730"/>
              <a:gd name="connsiteY3" fmla="*/ 915 h 3715832"/>
              <a:gd name="connsiteX4" fmla="*/ 2472385 w 3951730"/>
              <a:gd name="connsiteY4" fmla="*/ 915 h 3715832"/>
              <a:gd name="connsiteX5" fmla="*/ 3694856 w 3951730"/>
              <a:gd name="connsiteY5" fmla="*/ 2539197 h 3715832"/>
              <a:gd name="connsiteX6" fmla="*/ 3951730 w 3951730"/>
              <a:gd name="connsiteY6" fmla="*/ 2539197 h 3715832"/>
              <a:gd name="connsiteX7" fmla="*/ 3101657 w 3951730"/>
              <a:gd name="connsiteY7" fmla="*/ 3693794 h 3715832"/>
              <a:gd name="connsiteX8" fmla="*/ 2259542 w 3951730"/>
              <a:gd name="connsiteY8" fmla="*/ 2539197 h 3715832"/>
              <a:gd name="connsiteX9" fmla="*/ 2516417 w 3951730"/>
              <a:gd name="connsiteY9" fmla="*/ 2539197 h 3715832"/>
              <a:gd name="connsiteX10" fmla="*/ 1293946 w 3951730"/>
              <a:gd name="connsiteY10" fmla="*/ 915 h 3715832"/>
              <a:gd name="connsiteX0" fmla="*/ 3101657 w 3951730"/>
              <a:gd name="connsiteY0" fmla="*/ 3715832 h 3715832"/>
              <a:gd name="connsiteX1" fmla="*/ 2259542 w 3951730"/>
              <a:gd name="connsiteY1" fmla="*/ 2539197 h 3715832"/>
              <a:gd name="connsiteX2" fmla="*/ 2516417 w 3951730"/>
              <a:gd name="connsiteY2" fmla="*/ 2539197 h 3715832"/>
              <a:gd name="connsiteX3" fmla="*/ 1293946 w 3951730"/>
              <a:gd name="connsiteY3" fmla="*/ 915 h 3715832"/>
              <a:gd name="connsiteX4" fmla="*/ 2472385 w 3951730"/>
              <a:gd name="connsiteY4" fmla="*/ 915 h 3715832"/>
              <a:gd name="connsiteX5" fmla="*/ 3694856 w 3951730"/>
              <a:gd name="connsiteY5" fmla="*/ 2539197 h 3715832"/>
              <a:gd name="connsiteX6" fmla="*/ 3951730 w 3951730"/>
              <a:gd name="connsiteY6" fmla="*/ 2539197 h 3715832"/>
              <a:gd name="connsiteX7" fmla="*/ 3101657 w 3951730"/>
              <a:gd name="connsiteY7" fmla="*/ 3715832 h 3715832"/>
              <a:gd name="connsiteX0" fmla="*/ 1883165 w 3951730"/>
              <a:gd name="connsiteY0" fmla="*/ 392070 h 3715832"/>
              <a:gd name="connsiteX1" fmla="*/ 0 w 3951730"/>
              <a:gd name="connsiteY1" fmla="*/ 3343088 h 3715832"/>
              <a:gd name="connsiteX2" fmla="*/ 31382 w 3951730"/>
              <a:gd name="connsiteY2" fmla="*/ 3385291 h 3715832"/>
              <a:gd name="connsiteX3" fmla="*/ 144163 w 3951730"/>
              <a:gd name="connsiteY3" fmla="*/ 1987108 h 3715832"/>
              <a:gd name="connsiteX4" fmla="*/ 1883164 w 3951730"/>
              <a:gd name="connsiteY4" fmla="*/ 392070 h 3715832"/>
              <a:gd name="connsiteX5" fmla="*/ 1883165 w 3951730"/>
              <a:gd name="connsiteY5" fmla="*/ 392070 h 3715832"/>
              <a:gd name="connsiteX0" fmla="*/ 1883165 w 3951730"/>
              <a:gd name="connsiteY0" fmla="*/ 392070 h 3715832"/>
              <a:gd name="connsiteX1" fmla="*/ 14068 w 3951730"/>
              <a:gd name="connsiteY1" fmla="*/ 3385291 h 3715832"/>
              <a:gd name="connsiteX2" fmla="*/ 45450 w 3951730"/>
              <a:gd name="connsiteY2" fmla="*/ 2794448 h 3715832"/>
              <a:gd name="connsiteX3" fmla="*/ 1293945 w 3951730"/>
              <a:gd name="connsiteY3" fmla="*/ 915 h 3715832"/>
              <a:gd name="connsiteX4" fmla="*/ 2472385 w 3951730"/>
              <a:gd name="connsiteY4" fmla="*/ 915 h 3715832"/>
              <a:gd name="connsiteX5" fmla="*/ 3694856 w 3951730"/>
              <a:gd name="connsiteY5" fmla="*/ 2539197 h 3715832"/>
              <a:gd name="connsiteX6" fmla="*/ 3951730 w 3951730"/>
              <a:gd name="connsiteY6" fmla="*/ 2539197 h 3715832"/>
              <a:gd name="connsiteX7" fmla="*/ 3101657 w 3951730"/>
              <a:gd name="connsiteY7" fmla="*/ 3693794 h 3715832"/>
              <a:gd name="connsiteX8" fmla="*/ 2259542 w 3951730"/>
              <a:gd name="connsiteY8" fmla="*/ 2539197 h 3715832"/>
              <a:gd name="connsiteX9" fmla="*/ 2516417 w 3951730"/>
              <a:gd name="connsiteY9" fmla="*/ 2539197 h 3715832"/>
              <a:gd name="connsiteX10" fmla="*/ 1293946 w 3951730"/>
              <a:gd name="connsiteY10" fmla="*/ 915 h 3715832"/>
              <a:gd name="connsiteX0" fmla="*/ 3101657 w 3951730"/>
              <a:gd name="connsiteY0" fmla="*/ 3715832 h 3715832"/>
              <a:gd name="connsiteX1" fmla="*/ 2259542 w 3951730"/>
              <a:gd name="connsiteY1" fmla="*/ 2539197 h 3715832"/>
              <a:gd name="connsiteX2" fmla="*/ 2516417 w 3951730"/>
              <a:gd name="connsiteY2" fmla="*/ 2539197 h 3715832"/>
              <a:gd name="connsiteX3" fmla="*/ 1293946 w 3951730"/>
              <a:gd name="connsiteY3" fmla="*/ 915 h 3715832"/>
              <a:gd name="connsiteX4" fmla="*/ 2472385 w 3951730"/>
              <a:gd name="connsiteY4" fmla="*/ 915 h 3715832"/>
              <a:gd name="connsiteX5" fmla="*/ 3694856 w 3951730"/>
              <a:gd name="connsiteY5" fmla="*/ 2539197 h 3715832"/>
              <a:gd name="connsiteX6" fmla="*/ 3951730 w 3951730"/>
              <a:gd name="connsiteY6" fmla="*/ 2539197 h 3715832"/>
              <a:gd name="connsiteX7" fmla="*/ 3101657 w 3951730"/>
              <a:gd name="connsiteY7" fmla="*/ 3715832 h 3715832"/>
              <a:gd name="connsiteX0" fmla="*/ 1883165 w 3951730"/>
              <a:gd name="connsiteY0" fmla="*/ 392070 h 3715832"/>
              <a:gd name="connsiteX1" fmla="*/ 0 w 3951730"/>
              <a:gd name="connsiteY1" fmla="*/ 3343088 h 3715832"/>
              <a:gd name="connsiteX2" fmla="*/ 31382 w 3951730"/>
              <a:gd name="connsiteY2" fmla="*/ 3385291 h 3715832"/>
              <a:gd name="connsiteX3" fmla="*/ 144163 w 3951730"/>
              <a:gd name="connsiteY3" fmla="*/ 1987108 h 3715832"/>
              <a:gd name="connsiteX4" fmla="*/ 1883164 w 3951730"/>
              <a:gd name="connsiteY4" fmla="*/ 392070 h 3715832"/>
              <a:gd name="connsiteX5" fmla="*/ 1883165 w 3951730"/>
              <a:gd name="connsiteY5" fmla="*/ 392070 h 3715832"/>
              <a:gd name="connsiteX0" fmla="*/ 14068 w 3951730"/>
              <a:gd name="connsiteY0" fmla="*/ 3385291 h 3715832"/>
              <a:gd name="connsiteX1" fmla="*/ 45450 w 3951730"/>
              <a:gd name="connsiteY1" fmla="*/ 2794448 h 3715832"/>
              <a:gd name="connsiteX2" fmla="*/ 1293945 w 3951730"/>
              <a:gd name="connsiteY2" fmla="*/ 915 h 3715832"/>
              <a:gd name="connsiteX3" fmla="*/ 2472385 w 3951730"/>
              <a:gd name="connsiteY3" fmla="*/ 915 h 3715832"/>
              <a:gd name="connsiteX4" fmla="*/ 3694856 w 3951730"/>
              <a:gd name="connsiteY4" fmla="*/ 2539197 h 3715832"/>
              <a:gd name="connsiteX5" fmla="*/ 3951730 w 3951730"/>
              <a:gd name="connsiteY5" fmla="*/ 2539197 h 3715832"/>
              <a:gd name="connsiteX6" fmla="*/ 3101657 w 3951730"/>
              <a:gd name="connsiteY6" fmla="*/ 3693794 h 3715832"/>
              <a:gd name="connsiteX7" fmla="*/ 2259542 w 3951730"/>
              <a:gd name="connsiteY7" fmla="*/ 2539197 h 3715832"/>
              <a:gd name="connsiteX8" fmla="*/ 2516417 w 3951730"/>
              <a:gd name="connsiteY8" fmla="*/ 2539197 h 3715832"/>
              <a:gd name="connsiteX9" fmla="*/ 1293946 w 3951730"/>
              <a:gd name="connsiteY9" fmla="*/ 915 h 3715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51730" h="3715832" stroke="0" extrusionOk="0">
                <a:moveTo>
                  <a:pt x="3101657" y="3715832"/>
                </a:moveTo>
                <a:lnTo>
                  <a:pt x="2259542" y="2539197"/>
                </a:lnTo>
                <a:lnTo>
                  <a:pt x="2516417" y="2539197"/>
                </a:lnTo>
                <a:cubicBezTo>
                  <a:pt x="2372485" y="1044932"/>
                  <a:pt x="1869672" y="915"/>
                  <a:pt x="1293946" y="915"/>
                </a:cubicBezTo>
                <a:lnTo>
                  <a:pt x="2472385" y="915"/>
                </a:lnTo>
                <a:cubicBezTo>
                  <a:pt x="3048112" y="915"/>
                  <a:pt x="3550925" y="1044933"/>
                  <a:pt x="3694856" y="2539197"/>
                </a:cubicBezTo>
                <a:lnTo>
                  <a:pt x="3951730" y="2539197"/>
                </a:lnTo>
                <a:lnTo>
                  <a:pt x="3101657" y="3715832"/>
                </a:lnTo>
                <a:close/>
              </a:path>
              <a:path w="3951730" h="3715832" fill="darkenLess" stroke="0" extrusionOk="0">
                <a:moveTo>
                  <a:pt x="1883165" y="392070"/>
                </a:moveTo>
                <a:cubicBezTo>
                  <a:pt x="848992" y="390133"/>
                  <a:pt x="0" y="2087830"/>
                  <a:pt x="0" y="3343088"/>
                </a:cubicBezTo>
                <a:lnTo>
                  <a:pt x="31382" y="3385291"/>
                </a:lnTo>
                <a:cubicBezTo>
                  <a:pt x="31382" y="2903013"/>
                  <a:pt x="69835" y="2426305"/>
                  <a:pt x="144163" y="1987108"/>
                </a:cubicBezTo>
                <a:cubicBezTo>
                  <a:pt x="444463" y="212684"/>
                  <a:pt x="1240285" y="-517256"/>
                  <a:pt x="1883164" y="392070"/>
                </a:cubicBezTo>
                <a:lnTo>
                  <a:pt x="1883165" y="392070"/>
                </a:lnTo>
                <a:close/>
              </a:path>
              <a:path w="3951730" h="3715832" fill="none" extrusionOk="0">
                <a:moveTo>
                  <a:pt x="14068" y="3385291"/>
                </a:moveTo>
                <a:lnTo>
                  <a:pt x="45450" y="2794448"/>
                </a:lnTo>
                <a:cubicBezTo>
                  <a:pt x="45450" y="1938183"/>
                  <a:pt x="596651" y="915"/>
                  <a:pt x="1293945" y="915"/>
                </a:cubicBezTo>
                <a:lnTo>
                  <a:pt x="2472385" y="915"/>
                </a:lnTo>
                <a:cubicBezTo>
                  <a:pt x="3048112" y="915"/>
                  <a:pt x="3550925" y="1044933"/>
                  <a:pt x="3694856" y="2539197"/>
                </a:cubicBezTo>
                <a:lnTo>
                  <a:pt x="3951730" y="2539197"/>
                </a:lnTo>
                <a:lnTo>
                  <a:pt x="3101657" y="3693794"/>
                </a:lnTo>
                <a:lnTo>
                  <a:pt x="2259542" y="2539197"/>
                </a:lnTo>
                <a:lnTo>
                  <a:pt x="2516417" y="2539197"/>
                </a:lnTo>
                <a:cubicBezTo>
                  <a:pt x="2372485" y="1044932"/>
                  <a:pt x="1869672" y="915"/>
                  <a:pt x="1293946" y="915"/>
                </a:cubicBezTo>
              </a:path>
            </a:pathLst>
          </a:custGeom>
          <a:solidFill>
            <a:srgbClr val="245E53"/>
          </a:solidFill>
          <a:ln w="317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 sz="1687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6" name="TextBox 13">
            <a:extLst>
              <a:ext uri="{FF2B5EF4-FFF2-40B4-BE49-F238E27FC236}">
                <a16:creationId xmlns:a16="http://schemas.microsoft.com/office/drawing/2014/main" id="{947E9292-9846-91AB-27E2-5F1B112DD95D}"/>
              </a:ext>
            </a:extLst>
          </p:cNvPr>
          <p:cNvSpPr txBox="1">
            <a:spLocks noChangeArrowheads="1"/>
          </p:cNvSpPr>
          <p:nvPr/>
        </p:nvSpPr>
        <p:spPr bwMode="auto">
          <a:xfrm rot="2635062">
            <a:off x="6668124" y="4788129"/>
            <a:ext cx="1699156" cy="3519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1687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添加标题</a:t>
            </a:r>
          </a:p>
        </p:txBody>
      </p:sp>
      <p:sp>
        <p:nvSpPr>
          <p:cNvPr id="29" name="上弧形箭头 2">
            <a:extLst>
              <a:ext uri="{FF2B5EF4-FFF2-40B4-BE49-F238E27FC236}">
                <a16:creationId xmlns:a16="http://schemas.microsoft.com/office/drawing/2014/main" id="{81A85DDF-34AD-EC2C-E03E-4EB81D346097}"/>
              </a:ext>
            </a:extLst>
          </p:cNvPr>
          <p:cNvSpPr/>
          <p:nvPr/>
        </p:nvSpPr>
        <p:spPr bwMode="auto">
          <a:xfrm rot="1770200" flipH="1">
            <a:off x="6657631" y="1648092"/>
            <a:ext cx="2562789" cy="2402945"/>
          </a:xfrm>
          <a:custGeom>
            <a:avLst/>
            <a:gdLst>
              <a:gd name="connsiteX0" fmla="*/ 3114346 w 3960440"/>
              <a:gd name="connsiteY0" fmla="*/ 3384376 h 3384376"/>
              <a:gd name="connsiteX1" fmla="*/ 2228160 w 3960440"/>
              <a:gd name="connsiteY1" fmla="*/ 2538282 h 3384376"/>
              <a:gd name="connsiteX2" fmla="*/ 2485035 w 3960440"/>
              <a:gd name="connsiteY2" fmla="*/ 2538282 h 3384376"/>
              <a:gd name="connsiteX3" fmla="*/ 1262564 w 3960440"/>
              <a:gd name="connsiteY3" fmla="*/ 0 h 3384376"/>
              <a:gd name="connsiteX4" fmla="*/ 2441003 w 3960440"/>
              <a:gd name="connsiteY4" fmla="*/ 0 h 3384376"/>
              <a:gd name="connsiteX5" fmla="*/ 3663474 w 3960440"/>
              <a:gd name="connsiteY5" fmla="*/ 2538282 h 3384376"/>
              <a:gd name="connsiteX6" fmla="*/ 3920348 w 3960440"/>
              <a:gd name="connsiteY6" fmla="*/ 2538282 h 3384376"/>
              <a:gd name="connsiteX7" fmla="*/ 3114346 w 3960440"/>
              <a:gd name="connsiteY7" fmla="*/ 3384376 h 3384376"/>
              <a:gd name="connsiteX0" fmla="*/ 1851783 w 3960440"/>
              <a:gd name="connsiteY0" fmla="*/ 391155 h 3384376"/>
              <a:gd name="connsiteX1" fmla="*/ 1178440 w 3960440"/>
              <a:gd name="connsiteY1" fmla="*/ 3384376 h 3384376"/>
              <a:gd name="connsiteX2" fmla="*/ 0 w 3960440"/>
              <a:gd name="connsiteY2" fmla="*/ 3384376 h 3384376"/>
              <a:gd name="connsiteX3" fmla="*/ 112781 w 3960440"/>
              <a:gd name="connsiteY3" fmla="*/ 1986193 h 3384376"/>
              <a:gd name="connsiteX4" fmla="*/ 1851782 w 3960440"/>
              <a:gd name="connsiteY4" fmla="*/ 391155 h 3384376"/>
              <a:gd name="connsiteX5" fmla="*/ 1851783 w 3960440"/>
              <a:gd name="connsiteY5" fmla="*/ 391155 h 3384376"/>
              <a:gd name="connsiteX0" fmla="*/ 1851783 w 3960440"/>
              <a:gd name="connsiteY0" fmla="*/ 391155 h 3384376"/>
              <a:gd name="connsiteX1" fmla="*/ 1178440 w 3960440"/>
              <a:gd name="connsiteY1" fmla="*/ 3384376 h 3384376"/>
              <a:gd name="connsiteX2" fmla="*/ 0 w 3960440"/>
              <a:gd name="connsiteY2" fmla="*/ 3384376 h 3384376"/>
              <a:gd name="connsiteX3" fmla="*/ 1262563 w 3960440"/>
              <a:gd name="connsiteY3" fmla="*/ 0 h 3384376"/>
              <a:gd name="connsiteX4" fmla="*/ 2441003 w 3960440"/>
              <a:gd name="connsiteY4" fmla="*/ 0 h 3384376"/>
              <a:gd name="connsiteX5" fmla="*/ 3663474 w 3960440"/>
              <a:gd name="connsiteY5" fmla="*/ 2538282 h 3384376"/>
              <a:gd name="connsiteX6" fmla="*/ 3920348 w 3960440"/>
              <a:gd name="connsiteY6" fmla="*/ 2538282 h 3384376"/>
              <a:gd name="connsiteX7" fmla="*/ 3114346 w 3960440"/>
              <a:gd name="connsiteY7" fmla="*/ 3384376 h 3384376"/>
              <a:gd name="connsiteX8" fmla="*/ 2228160 w 3960440"/>
              <a:gd name="connsiteY8" fmla="*/ 2538282 h 3384376"/>
              <a:gd name="connsiteX9" fmla="*/ 2485035 w 3960440"/>
              <a:gd name="connsiteY9" fmla="*/ 2538282 h 3384376"/>
              <a:gd name="connsiteX10" fmla="*/ 1262564 w 3960440"/>
              <a:gd name="connsiteY10" fmla="*/ 0 h 3384376"/>
              <a:gd name="connsiteX0" fmla="*/ 3131660 w 3937662"/>
              <a:gd name="connsiteY0" fmla="*/ 3385291 h 3385291"/>
              <a:gd name="connsiteX1" fmla="*/ 2245474 w 3937662"/>
              <a:gd name="connsiteY1" fmla="*/ 2539197 h 3385291"/>
              <a:gd name="connsiteX2" fmla="*/ 2502349 w 3937662"/>
              <a:gd name="connsiteY2" fmla="*/ 2539197 h 3385291"/>
              <a:gd name="connsiteX3" fmla="*/ 1279878 w 3937662"/>
              <a:gd name="connsiteY3" fmla="*/ 915 h 3385291"/>
              <a:gd name="connsiteX4" fmla="*/ 2458317 w 3937662"/>
              <a:gd name="connsiteY4" fmla="*/ 915 h 3385291"/>
              <a:gd name="connsiteX5" fmla="*/ 3680788 w 3937662"/>
              <a:gd name="connsiteY5" fmla="*/ 2539197 h 3385291"/>
              <a:gd name="connsiteX6" fmla="*/ 3937662 w 3937662"/>
              <a:gd name="connsiteY6" fmla="*/ 2539197 h 3385291"/>
              <a:gd name="connsiteX7" fmla="*/ 3131660 w 3937662"/>
              <a:gd name="connsiteY7" fmla="*/ 3385291 h 3385291"/>
              <a:gd name="connsiteX0" fmla="*/ 1869097 w 3937662"/>
              <a:gd name="connsiteY0" fmla="*/ 392070 h 3385291"/>
              <a:gd name="connsiteX1" fmla="*/ 1195754 w 3937662"/>
              <a:gd name="connsiteY1" fmla="*/ 3385291 h 3385291"/>
              <a:gd name="connsiteX2" fmla="*/ 17314 w 3937662"/>
              <a:gd name="connsiteY2" fmla="*/ 3385291 h 3385291"/>
              <a:gd name="connsiteX3" fmla="*/ 130095 w 3937662"/>
              <a:gd name="connsiteY3" fmla="*/ 1987108 h 3385291"/>
              <a:gd name="connsiteX4" fmla="*/ 1869096 w 3937662"/>
              <a:gd name="connsiteY4" fmla="*/ 392070 h 3385291"/>
              <a:gd name="connsiteX5" fmla="*/ 1869097 w 3937662"/>
              <a:gd name="connsiteY5" fmla="*/ 392070 h 3385291"/>
              <a:gd name="connsiteX0" fmla="*/ 1869097 w 3937662"/>
              <a:gd name="connsiteY0" fmla="*/ 392070 h 3385291"/>
              <a:gd name="connsiteX1" fmla="*/ 0 w 3937662"/>
              <a:gd name="connsiteY1" fmla="*/ 3385291 h 3385291"/>
              <a:gd name="connsiteX2" fmla="*/ 17314 w 3937662"/>
              <a:gd name="connsiteY2" fmla="*/ 3385291 h 3385291"/>
              <a:gd name="connsiteX3" fmla="*/ 1279877 w 3937662"/>
              <a:gd name="connsiteY3" fmla="*/ 915 h 3385291"/>
              <a:gd name="connsiteX4" fmla="*/ 2458317 w 3937662"/>
              <a:gd name="connsiteY4" fmla="*/ 915 h 3385291"/>
              <a:gd name="connsiteX5" fmla="*/ 3680788 w 3937662"/>
              <a:gd name="connsiteY5" fmla="*/ 2539197 h 3385291"/>
              <a:gd name="connsiteX6" fmla="*/ 3937662 w 3937662"/>
              <a:gd name="connsiteY6" fmla="*/ 2539197 h 3385291"/>
              <a:gd name="connsiteX7" fmla="*/ 3131660 w 3937662"/>
              <a:gd name="connsiteY7" fmla="*/ 3385291 h 3385291"/>
              <a:gd name="connsiteX8" fmla="*/ 2245474 w 3937662"/>
              <a:gd name="connsiteY8" fmla="*/ 2539197 h 3385291"/>
              <a:gd name="connsiteX9" fmla="*/ 2502349 w 3937662"/>
              <a:gd name="connsiteY9" fmla="*/ 2539197 h 3385291"/>
              <a:gd name="connsiteX10" fmla="*/ 1279878 w 3937662"/>
              <a:gd name="connsiteY10" fmla="*/ 915 h 3385291"/>
              <a:gd name="connsiteX0" fmla="*/ 3145728 w 3951730"/>
              <a:gd name="connsiteY0" fmla="*/ 3385291 h 3385291"/>
              <a:gd name="connsiteX1" fmla="*/ 2259542 w 3951730"/>
              <a:gd name="connsiteY1" fmla="*/ 2539197 h 3385291"/>
              <a:gd name="connsiteX2" fmla="*/ 2516417 w 3951730"/>
              <a:gd name="connsiteY2" fmla="*/ 2539197 h 3385291"/>
              <a:gd name="connsiteX3" fmla="*/ 1293946 w 3951730"/>
              <a:gd name="connsiteY3" fmla="*/ 915 h 3385291"/>
              <a:gd name="connsiteX4" fmla="*/ 2472385 w 3951730"/>
              <a:gd name="connsiteY4" fmla="*/ 915 h 3385291"/>
              <a:gd name="connsiteX5" fmla="*/ 3694856 w 3951730"/>
              <a:gd name="connsiteY5" fmla="*/ 2539197 h 3385291"/>
              <a:gd name="connsiteX6" fmla="*/ 3951730 w 3951730"/>
              <a:gd name="connsiteY6" fmla="*/ 2539197 h 3385291"/>
              <a:gd name="connsiteX7" fmla="*/ 3145728 w 3951730"/>
              <a:gd name="connsiteY7" fmla="*/ 3385291 h 3385291"/>
              <a:gd name="connsiteX0" fmla="*/ 1883165 w 3951730"/>
              <a:gd name="connsiteY0" fmla="*/ 392070 h 3385291"/>
              <a:gd name="connsiteX1" fmla="*/ 0 w 3951730"/>
              <a:gd name="connsiteY1" fmla="*/ 3343088 h 3385291"/>
              <a:gd name="connsiteX2" fmla="*/ 31382 w 3951730"/>
              <a:gd name="connsiteY2" fmla="*/ 3385291 h 3385291"/>
              <a:gd name="connsiteX3" fmla="*/ 144163 w 3951730"/>
              <a:gd name="connsiteY3" fmla="*/ 1987108 h 3385291"/>
              <a:gd name="connsiteX4" fmla="*/ 1883164 w 3951730"/>
              <a:gd name="connsiteY4" fmla="*/ 392070 h 3385291"/>
              <a:gd name="connsiteX5" fmla="*/ 1883165 w 3951730"/>
              <a:gd name="connsiteY5" fmla="*/ 392070 h 3385291"/>
              <a:gd name="connsiteX0" fmla="*/ 1883165 w 3951730"/>
              <a:gd name="connsiteY0" fmla="*/ 392070 h 3385291"/>
              <a:gd name="connsiteX1" fmla="*/ 14068 w 3951730"/>
              <a:gd name="connsiteY1" fmla="*/ 3385291 h 3385291"/>
              <a:gd name="connsiteX2" fmla="*/ 31382 w 3951730"/>
              <a:gd name="connsiteY2" fmla="*/ 3385291 h 3385291"/>
              <a:gd name="connsiteX3" fmla="*/ 1293945 w 3951730"/>
              <a:gd name="connsiteY3" fmla="*/ 915 h 3385291"/>
              <a:gd name="connsiteX4" fmla="*/ 2472385 w 3951730"/>
              <a:gd name="connsiteY4" fmla="*/ 915 h 3385291"/>
              <a:gd name="connsiteX5" fmla="*/ 3694856 w 3951730"/>
              <a:gd name="connsiteY5" fmla="*/ 2539197 h 3385291"/>
              <a:gd name="connsiteX6" fmla="*/ 3951730 w 3951730"/>
              <a:gd name="connsiteY6" fmla="*/ 2539197 h 3385291"/>
              <a:gd name="connsiteX7" fmla="*/ 3145728 w 3951730"/>
              <a:gd name="connsiteY7" fmla="*/ 3385291 h 3385291"/>
              <a:gd name="connsiteX8" fmla="*/ 2259542 w 3951730"/>
              <a:gd name="connsiteY8" fmla="*/ 2539197 h 3385291"/>
              <a:gd name="connsiteX9" fmla="*/ 2516417 w 3951730"/>
              <a:gd name="connsiteY9" fmla="*/ 2539197 h 3385291"/>
              <a:gd name="connsiteX10" fmla="*/ 1293946 w 3951730"/>
              <a:gd name="connsiteY10" fmla="*/ 915 h 3385291"/>
              <a:gd name="connsiteX0" fmla="*/ 3145728 w 3951730"/>
              <a:gd name="connsiteY0" fmla="*/ 3385291 h 3385291"/>
              <a:gd name="connsiteX1" fmla="*/ 2259542 w 3951730"/>
              <a:gd name="connsiteY1" fmla="*/ 2539197 h 3385291"/>
              <a:gd name="connsiteX2" fmla="*/ 2516417 w 3951730"/>
              <a:gd name="connsiteY2" fmla="*/ 2539197 h 3385291"/>
              <a:gd name="connsiteX3" fmla="*/ 1293946 w 3951730"/>
              <a:gd name="connsiteY3" fmla="*/ 915 h 3385291"/>
              <a:gd name="connsiteX4" fmla="*/ 2472385 w 3951730"/>
              <a:gd name="connsiteY4" fmla="*/ 915 h 3385291"/>
              <a:gd name="connsiteX5" fmla="*/ 3694856 w 3951730"/>
              <a:gd name="connsiteY5" fmla="*/ 2539197 h 3385291"/>
              <a:gd name="connsiteX6" fmla="*/ 3951730 w 3951730"/>
              <a:gd name="connsiteY6" fmla="*/ 2539197 h 3385291"/>
              <a:gd name="connsiteX7" fmla="*/ 3145728 w 3951730"/>
              <a:gd name="connsiteY7" fmla="*/ 3385291 h 3385291"/>
              <a:gd name="connsiteX0" fmla="*/ 1883165 w 3951730"/>
              <a:gd name="connsiteY0" fmla="*/ 392070 h 3385291"/>
              <a:gd name="connsiteX1" fmla="*/ 0 w 3951730"/>
              <a:gd name="connsiteY1" fmla="*/ 3343088 h 3385291"/>
              <a:gd name="connsiteX2" fmla="*/ 31382 w 3951730"/>
              <a:gd name="connsiteY2" fmla="*/ 3385291 h 3385291"/>
              <a:gd name="connsiteX3" fmla="*/ 144163 w 3951730"/>
              <a:gd name="connsiteY3" fmla="*/ 1987108 h 3385291"/>
              <a:gd name="connsiteX4" fmla="*/ 1883164 w 3951730"/>
              <a:gd name="connsiteY4" fmla="*/ 392070 h 3385291"/>
              <a:gd name="connsiteX5" fmla="*/ 1883165 w 3951730"/>
              <a:gd name="connsiteY5" fmla="*/ 392070 h 3385291"/>
              <a:gd name="connsiteX0" fmla="*/ 1883165 w 3951730"/>
              <a:gd name="connsiteY0" fmla="*/ 392070 h 3385291"/>
              <a:gd name="connsiteX1" fmla="*/ 14068 w 3951730"/>
              <a:gd name="connsiteY1" fmla="*/ 3385291 h 3385291"/>
              <a:gd name="connsiteX2" fmla="*/ 31382 w 3951730"/>
              <a:gd name="connsiteY2" fmla="*/ 3385291 h 3385291"/>
              <a:gd name="connsiteX3" fmla="*/ 1293945 w 3951730"/>
              <a:gd name="connsiteY3" fmla="*/ 915 h 3385291"/>
              <a:gd name="connsiteX4" fmla="*/ 2472385 w 3951730"/>
              <a:gd name="connsiteY4" fmla="*/ 915 h 3385291"/>
              <a:gd name="connsiteX5" fmla="*/ 3694856 w 3951730"/>
              <a:gd name="connsiteY5" fmla="*/ 2539197 h 3385291"/>
              <a:gd name="connsiteX6" fmla="*/ 3951730 w 3951730"/>
              <a:gd name="connsiteY6" fmla="*/ 2539197 h 3385291"/>
              <a:gd name="connsiteX7" fmla="*/ 3145728 w 3951730"/>
              <a:gd name="connsiteY7" fmla="*/ 3385291 h 3385291"/>
              <a:gd name="connsiteX8" fmla="*/ 2259542 w 3951730"/>
              <a:gd name="connsiteY8" fmla="*/ 2539197 h 3385291"/>
              <a:gd name="connsiteX9" fmla="*/ 2516417 w 3951730"/>
              <a:gd name="connsiteY9" fmla="*/ 2539197 h 3385291"/>
              <a:gd name="connsiteX10" fmla="*/ 1293946 w 3951730"/>
              <a:gd name="connsiteY10" fmla="*/ 915 h 3385291"/>
              <a:gd name="connsiteX0" fmla="*/ 3145728 w 3951730"/>
              <a:gd name="connsiteY0" fmla="*/ 3385291 h 3385291"/>
              <a:gd name="connsiteX1" fmla="*/ 2259542 w 3951730"/>
              <a:gd name="connsiteY1" fmla="*/ 2539197 h 3385291"/>
              <a:gd name="connsiteX2" fmla="*/ 2516417 w 3951730"/>
              <a:gd name="connsiteY2" fmla="*/ 2539197 h 3385291"/>
              <a:gd name="connsiteX3" fmla="*/ 1293946 w 3951730"/>
              <a:gd name="connsiteY3" fmla="*/ 915 h 3385291"/>
              <a:gd name="connsiteX4" fmla="*/ 2472385 w 3951730"/>
              <a:gd name="connsiteY4" fmla="*/ 915 h 3385291"/>
              <a:gd name="connsiteX5" fmla="*/ 3694856 w 3951730"/>
              <a:gd name="connsiteY5" fmla="*/ 2539197 h 3385291"/>
              <a:gd name="connsiteX6" fmla="*/ 3951730 w 3951730"/>
              <a:gd name="connsiteY6" fmla="*/ 2539197 h 3385291"/>
              <a:gd name="connsiteX7" fmla="*/ 3145728 w 3951730"/>
              <a:gd name="connsiteY7" fmla="*/ 3385291 h 3385291"/>
              <a:gd name="connsiteX0" fmla="*/ 1883165 w 3951730"/>
              <a:gd name="connsiteY0" fmla="*/ 392070 h 3385291"/>
              <a:gd name="connsiteX1" fmla="*/ 0 w 3951730"/>
              <a:gd name="connsiteY1" fmla="*/ 3343088 h 3385291"/>
              <a:gd name="connsiteX2" fmla="*/ 31382 w 3951730"/>
              <a:gd name="connsiteY2" fmla="*/ 3385291 h 3385291"/>
              <a:gd name="connsiteX3" fmla="*/ 144163 w 3951730"/>
              <a:gd name="connsiteY3" fmla="*/ 1987108 h 3385291"/>
              <a:gd name="connsiteX4" fmla="*/ 1883164 w 3951730"/>
              <a:gd name="connsiteY4" fmla="*/ 392070 h 3385291"/>
              <a:gd name="connsiteX5" fmla="*/ 1883165 w 3951730"/>
              <a:gd name="connsiteY5" fmla="*/ 392070 h 3385291"/>
              <a:gd name="connsiteX0" fmla="*/ 1883165 w 3951730"/>
              <a:gd name="connsiteY0" fmla="*/ 392070 h 3385291"/>
              <a:gd name="connsiteX1" fmla="*/ 14068 w 3951730"/>
              <a:gd name="connsiteY1" fmla="*/ 3385291 h 3385291"/>
              <a:gd name="connsiteX2" fmla="*/ 31382 w 3951730"/>
              <a:gd name="connsiteY2" fmla="*/ 3385291 h 3385291"/>
              <a:gd name="connsiteX3" fmla="*/ 1293945 w 3951730"/>
              <a:gd name="connsiteY3" fmla="*/ 915 h 3385291"/>
              <a:gd name="connsiteX4" fmla="*/ 2472385 w 3951730"/>
              <a:gd name="connsiteY4" fmla="*/ 915 h 3385291"/>
              <a:gd name="connsiteX5" fmla="*/ 3694856 w 3951730"/>
              <a:gd name="connsiteY5" fmla="*/ 2539197 h 3385291"/>
              <a:gd name="connsiteX6" fmla="*/ 3951730 w 3951730"/>
              <a:gd name="connsiteY6" fmla="*/ 2539197 h 3385291"/>
              <a:gd name="connsiteX7" fmla="*/ 3145728 w 3951730"/>
              <a:gd name="connsiteY7" fmla="*/ 3385291 h 3385291"/>
              <a:gd name="connsiteX8" fmla="*/ 2259542 w 3951730"/>
              <a:gd name="connsiteY8" fmla="*/ 2539197 h 3385291"/>
              <a:gd name="connsiteX9" fmla="*/ 2516417 w 3951730"/>
              <a:gd name="connsiteY9" fmla="*/ 2539197 h 3385291"/>
              <a:gd name="connsiteX10" fmla="*/ 1293946 w 3951730"/>
              <a:gd name="connsiteY10" fmla="*/ 915 h 3385291"/>
              <a:gd name="connsiteX0" fmla="*/ 3145728 w 3951730"/>
              <a:gd name="connsiteY0" fmla="*/ 3385291 h 3385291"/>
              <a:gd name="connsiteX1" fmla="*/ 2259542 w 3951730"/>
              <a:gd name="connsiteY1" fmla="*/ 2539197 h 3385291"/>
              <a:gd name="connsiteX2" fmla="*/ 2516417 w 3951730"/>
              <a:gd name="connsiteY2" fmla="*/ 2539197 h 3385291"/>
              <a:gd name="connsiteX3" fmla="*/ 1293946 w 3951730"/>
              <a:gd name="connsiteY3" fmla="*/ 915 h 3385291"/>
              <a:gd name="connsiteX4" fmla="*/ 2472385 w 3951730"/>
              <a:gd name="connsiteY4" fmla="*/ 915 h 3385291"/>
              <a:gd name="connsiteX5" fmla="*/ 3694856 w 3951730"/>
              <a:gd name="connsiteY5" fmla="*/ 2539197 h 3385291"/>
              <a:gd name="connsiteX6" fmla="*/ 3951730 w 3951730"/>
              <a:gd name="connsiteY6" fmla="*/ 2539197 h 3385291"/>
              <a:gd name="connsiteX7" fmla="*/ 3145728 w 3951730"/>
              <a:gd name="connsiteY7" fmla="*/ 3385291 h 3385291"/>
              <a:gd name="connsiteX0" fmla="*/ 1883165 w 3951730"/>
              <a:gd name="connsiteY0" fmla="*/ 392070 h 3385291"/>
              <a:gd name="connsiteX1" fmla="*/ 0 w 3951730"/>
              <a:gd name="connsiteY1" fmla="*/ 3343088 h 3385291"/>
              <a:gd name="connsiteX2" fmla="*/ 31382 w 3951730"/>
              <a:gd name="connsiteY2" fmla="*/ 3385291 h 3385291"/>
              <a:gd name="connsiteX3" fmla="*/ 144163 w 3951730"/>
              <a:gd name="connsiteY3" fmla="*/ 1987108 h 3385291"/>
              <a:gd name="connsiteX4" fmla="*/ 1883164 w 3951730"/>
              <a:gd name="connsiteY4" fmla="*/ 392070 h 3385291"/>
              <a:gd name="connsiteX5" fmla="*/ 1883165 w 3951730"/>
              <a:gd name="connsiteY5" fmla="*/ 392070 h 3385291"/>
              <a:gd name="connsiteX0" fmla="*/ 1883165 w 3951730"/>
              <a:gd name="connsiteY0" fmla="*/ 392070 h 3385291"/>
              <a:gd name="connsiteX1" fmla="*/ 14068 w 3951730"/>
              <a:gd name="connsiteY1" fmla="*/ 3385291 h 3385291"/>
              <a:gd name="connsiteX2" fmla="*/ 31382 w 3951730"/>
              <a:gd name="connsiteY2" fmla="*/ 3385291 h 3385291"/>
              <a:gd name="connsiteX3" fmla="*/ 1293945 w 3951730"/>
              <a:gd name="connsiteY3" fmla="*/ 915 h 3385291"/>
              <a:gd name="connsiteX4" fmla="*/ 2472385 w 3951730"/>
              <a:gd name="connsiteY4" fmla="*/ 915 h 3385291"/>
              <a:gd name="connsiteX5" fmla="*/ 3694856 w 3951730"/>
              <a:gd name="connsiteY5" fmla="*/ 2539197 h 3385291"/>
              <a:gd name="connsiteX6" fmla="*/ 3951730 w 3951730"/>
              <a:gd name="connsiteY6" fmla="*/ 2539197 h 3385291"/>
              <a:gd name="connsiteX7" fmla="*/ 3145728 w 3951730"/>
              <a:gd name="connsiteY7" fmla="*/ 3385291 h 3385291"/>
              <a:gd name="connsiteX8" fmla="*/ 2259542 w 3951730"/>
              <a:gd name="connsiteY8" fmla="*/ 2539197 h 3385291"/>
              <a:gd name="connsiteX9" fmla="*/ 2516417 w 3951730"/>
              <a:gd name="connsiteY9" fmla="*/ 2539197 h 3385291"/>
              <a:gd name="connsiteX10" fmla="*/ 1293946 w 3951730"/>
              <a:gd name="connsiteY10" fmla="*/ 915 h 3385291"/>
              <a:gd name="connsiteX0" fmla="*/ 3145728 w 3951730"/>
              <a:gd name="connsiteY0" fmla="*/ 3385291 h 3385291"/>
              <a:gd name="connsiteX1" fmla="*/ 2259542 w 3951730"/>
              <a:gd name="connsiteY1" fmla="*/ 2539197 h 3385291"/>
              <a:gd name="connsiteX2" fmla="*/ 2516417 w 3951730"/>
              <a:gd name="connsiteY2" fmla="*/ 2539197 h 3385291"/>
              <a:gd name="connsiteX3" fmla="*/ 1293946 w 3951730"/>
              <a:gd name="connsiteY3" fmla="*/ 915 h 3385291"/>
              <a:gd name="connsiteX4" fmla="*/ 2472385 w 3951730"/>
              <a:gd name="connsiteY4" fmla="*/ 915 h 3385291"/>
              <a:gd name="connsiteX5" fmla="*/ 3694856 w 3951730"/>
              <a:gd name="connsiteY5" fmla="*/ 2539197 h 3385291"/>
              <a:gd name="connsiteX6" fmla="*/ 3951730 w 3951730"/>
              <a:gd name="connsiteY6" fmla="*/ 2539197 h 3385291"/>
              <a:gd name="connsiteX7" fmla="*/ 3145728 w 3951730"/>
              <a:gd name="connsiteY7" fmla="*/ 3385291 h 3385291"/>
              <a:gd name="connsiteX0" fmla="*/ 1883165 w 3951730"/>
              <a:gd name="connsiteY0" fmla="*/ 392070 h 3385291"/>
              <a:gd name="connsiteX1" fmla="*/ 0 w 3951730"/>
              <a:gd name="connsiteY1" fmla="*/ 3343088 h 3385291"/>
              <a:gd name="connsiteX2" fmla="*/ 31382 w 3951730"/>
              <a:gd name="connsiteY2" fmla="*/ 3385291 h 3385291"/>
              <a:gd name="connsiteX3" fmla="*/ 144163 w 3951730"/>
              <a:gd name="connsiteY3" fmla="*/ 1987108 h 3385291"/>
              <a:gd name="connsiteX4" fmla="*/ 1883164 w 3951730"/>
              <a:gd name="connsiteY4" fmla="*/ 392070 h 3385291"/>
              <a:gd name="connsiteX5" fmla="*/ 1883165 w 3951730"/>
              <a:gd name="connsiteY5" fmla="*/ 392070 h 3385291"/>
              <a:gd name="connsiteX0" fmla="*/ 1883165 w 3951730"/>
              <a:gd name="connsiteY0" fmla="*/ 392070 h 3385291"/>
              <a:gd name="connsiteX1" fmla="*/ 14068 w 3951730"/>
              <a:gd name="connsiteY1" fmla="*/ 3385291 h 3385291"/>
              <a:gd name="connsiteX2" fmla="*/ 45450 w 3951730"/>
              <a:gd name="connsiteY2" fmla="*/ 2794448 h 3385291"/>
              <a:gd name="connsiteX3" fmla="*/ 1293945 w 3951730"/>
              <a:gd name="connsiteY3" fmla="*/ 915 h 3385291"/>
              <a:gd name="connsiteX4" fmla="*/ 2472385 w 3951730"/>
              <a:gd name="connsiteY4" fmla="*/ 915 h 3385291"/>
              <a:gd name="connsiteX5" fmla="*/ 3694856 w 3951730"/>
              <a:gd name="connsiteY5" fmla="*/ 2539197 h 3385291"/>
              <a:gd name="connsiteX6" fmla="*/ 3951730 w 3951730"/>
              <a:gd name="connsiteY6" fmla="*/ 2539197 h 3385291"/>
              <a:gd name="connsiteX7" fmla="*/ 3145728 w 3951730"/>
              <a:gd name="connsiteY7" fmla="*/ 3385291 h 3385291"/>
              <a:gd name="connsiteX8" fmla="*/ 2259542 w 3951730"/>
              <a:gd name="connsiteY8" fmla="*/ 2539197 h 3385291"/>
              <a:gd name="connsiteX9" fmla="*/ 2516417 w 3951730"/>
              <a:gd name="connsiteY9" fmla="*/ 2539197 h 3385291"/>
              <a:gd name="connsiteX10" fmla="*/ 1293946 w 3951730"/>
              <a:gd name="connsiteY10" fmla="*/ 915 h 3385291"/>
              <a:gd name="connsiteX0" fmla="*/ 3145728 w 3951730"/>
              <a:gd name="connsiteY0" fmla="*/ 3385291 h 3385291"/>
              <a:gd name="connsiteX1" fmla="*/ 2259542 w 3951730"/>
              <a:gd name="connsiteY1" fmla="*/ 2539197 h 3385291"/>
              <a:gd name="connsiteX2" fmla="*/ 2516417 w 3951730"/>
              <a:gd name="connsiteY2" fmla="*/ 2539197 h 3385291"/>
              <a:gd name="connsiteX3" fmla="*/ 1293946 w 3951730"/>
              <a:gd name="connsiteY3" fmla="*/ 915 h 3385291"/>
              <a:gd name="connsiteX4" fmla="*/ 2472385 w 3951730"/>
              <a:gd name="connsiteY4" fmla="*/ 915 h 3385291"/>
              <a:gd name="connsiteX5" fmla="*/ 3694856 w 3951730"/>
              <a:gd name="connsiteY5" fmla="*/ 2539197 h 3385291"/>
              <a:gd name="connsiteX6" fmla="*/ 3951730 w 3951730"/>
              <a:gd name="connsiteY6" fmla="*/ 2539197 h 3385291"/>
              <a:gd name="connsiteX7" fmla="*/ 3145728 w 3951730"/>
              <a:gd name="connsiteY7" fmla="*/ 3385291 h 3385291"/>
              <a:gd name="connsiteX0" fmla="*/ 1883165 w 3951730"/>
              <a:gd name="connsiteY0" fmla="*/ 392070 h 3385291"/>
              <a:gd name="connsiteX1" fmla="*/ 0 w 3951730"/>
              <a:gd name="connsiteY1" fmla="*/ 3343088 h 3385291"/>
              <a:gd name="connsiteX2" fmla="*/ 31382 w 3951730"/>
              <a:gd name="connsiteY2" fmla="*/ 3385291 h 3385291"/>
              <a:gd name="connsiteX3" fmla="*/ 144163 w 3951730"/>
              <a:gd name="connsiteY3" fmla="*/ 1987108 h 3385291"/>
              <a:gd name="connsiteX4" fmla="*/ 1883164 w 3951730"/>
              <a:gd name="connsiteY4" fmla="*/ 392070 h 3385291"/>
              <a:gd name="connsiteX5" fmla="*/ 1883165 w 3951730"/>
              <a:gd name="connsiteY5" fmla="*/ 392070 h 3385291"/>
              <a:gd name="connsiteX0" fmla="*/ 1883165 w 3951730"/>
              <a:gd name="connsiteY0" fmla="*/ 392070 h 3385291"/>
              <a:gd name="connsiteX1" fmla="*/ 14068 w 3951730"/>
              <a:gd name="connsiteY1" fmla="*/ 3385291 h 3385291"/>
              <a:gd name="connsiteX2" fmla="*/ 45450 w 3951730"/>
              <a:gd name="connsiteY2" fmla="*/ 2794448 h 3385291"/>
              <a:gd name="connsiteX3" fmla="*/ 1293945 w 3951730"/>
              <a:gd name="connsiteY3" fmla="*/ 915 h 3385291"/>
              <a:gd name="connsiteX4" fmla="*/ 2472385 w 3951730"/>
              <a:gd name="connsiteY4" fmla="*/ 915 h 3385291"/>
              <a:gd name="connsiteX5" fmla="*/ 3694856 w 3951730"/>
              <a:gd name="connsiteY5" fmla="*/ 2539197 h 3385291"/>
              <a:gd name="connsiteX6" fmla="*/ 3951730 w 3951730"/>
              <a:gd name="connsiteY6" fmla="*/ 2539197 h 3385291"/>
              <a:gd name="connsiteX7" fmla="*/ 3145728 w 3951730"/>
              <a:gd name="connsiteY7" fmla="*/ 3385291 h 3385291"/>
              <a:gd name="connsiteX8" fmla="*/ 2259542 w 3951730"/>
              <a:gd name="connsiteY8" fmla="*/ 2539197 h 3385291"/>
              <a:gd name="connsiteX9" fmla="*/ 2516417 w 3951730"/>
              <a:gd name="connsiteY9" fmla="*/ 2539197 h 3385291"/>
              <a:gd name="connsiteX10" fmla="*/ 1293946 w 3951730"/>
              <a:gd name="connsiteY10" fmla="*/ 915 h 3385291"/>
              <a:gd name="connsiteX0" fmla="*/ 3145728 w 3951730"/>
              <a:gd name="connsiteY0" fmla="*/ 3385291 h 3693794"/>
              <a:gd name="connsiteX1" fmla="*/ 2259542 w 3951730"/>
              <a:gd name="connsiteY1" fmla="*/ 2539197 h 3693794"/>
              <a:gd name="connsiteX2" fmla="*/ 2516417 w 3951730"/>
              <a:gd name="connsiteY2" fmla="*/ 2539197 h 3693794"/>
              <a:gd name="connsiteX3" fmla="*/ 1293946 w 3951730"/>
              <a:gd name="connsiteY3" fmla="*/ 915 h 3693794"/>
              <a:gd name="connsiteX4" fmla="*/ 2472385 w 3951730"/>
              <a:gd name="connsiteY4" fmla="*/ 915 h 3693794"/>
              <a:gd name="connsiteX5" fmla="*/ 3694856 w 3951730"/>
              <a:gd name="connsiteY5" fmla="*/ 2539197 h 3693794"/>
              <a:gd name="connsiteX6" fmla="*/ 3951730 w 3951730"/>
              <a:gd name="connsiteY6" fmla="*/ 2539197 h 3693794"/>
              <a:gd name="connsiteX7" fmla="*/ 3145728 w 3951730"/>
              <a:gd name="connsiteY7" fmla="*/ 3385291 h 3693794"/>
              <a:gd name="connsiteX0" fmla="*/ 1883165 w 3951730"/>
              <a:gd name="connsiteY0" fmla="*/ 392070 h 3693794"/>
              <a:gd name="connsiteX1" fmla="*/ 0 w 3951730"/>
              <a:gd name="connsiteY1" fmla="*/ 3343088 h 3693794"/>
              <a:gd name="connsiteX2" fmla="*/ 31382 w 3951730"/>
              <a:gd name="connsiteY2" fmla="*/ 3385291 h 3693794"/>
              <a:gd name="connsiteX3" fmla="*/ 144163 w 3951730"/>
              <a:gd name="connsiteY3" fmla="*/ 1987108 h 3693794"/>
              <a:gd name="connsiteX4" fmla="*/ 1883164 w 3951730"/>
              <a:gd name="connsiteY4" fmla="*/ 392070 h 3693794"/>
              <a:gd name="connsiteX5" fmla="*/ 1883165 w 3951730"/>
              <a:gd name="connsiteY5" fmla="*/ 392070 h 3693794"/>
              <a:gd name="connsiteX0" fmla="*/ 1883165 w 3951730"/>
              <a:gd name="connsiteY0" fmla="*/ 392070 h 3693794"/>
              <a:gd name="connsiteX1" fmla="*/ 14068 w 3951730"/>
              <a:gd name="connsiteY1" fmla="*/ 3385291 h 3693794"/>
              <a:gd name="connsiteX2" fmla="*/ 45450 w 3951730"/>
              <a:gd name="connsiteY2" fmla="*/ 2794448 h 3693794"/>
              <a:gd name="connsiteX3" fmla="*/ 1293945 w 3951730"/>
              <a:gd name="connsiteY3" fmla="*/ 915 h 3693794"/>
              <a:gd name="connsiteX4" fmla="*/ 2472385 w 3951730"/>
              <a:gd name="connsiteY4" fmla="*/ 915 h 3693794"/>
              <a:gd name="connsiteX5" fmla="*/ 3694856 w 3951730"/>
              <a:gd name="connsiteY5" fmla="*/ 2539197 h 3693794"/>
              <a:gd name="connsiteX6" fmla="*/ 3951730 w 3951730"/>
              <a:gd name="connsiteY6" fmla="*/ 2539197 h 3693794"/>
              <a:gd name="connsiteX7" fmla="*/ 3101657 w 3951730"/>
              <a:gd name="connsiteY7" fmla="*/ 3693794 h 3693794"/>
              <a:gd name="connsiteX8" fmla="*/ 2259542 w 3951730"/>
              <a:gd name="connsiteY8" fmla="*/ 2539197 h 3693794"/>
              <a:gd name="connsiteX9" fmla="*/ 2516417 w 3951730"/>
              <a:gd name="connsiteY9" fmla="*/ 2539197 h 3693794"/>
              <a:gd name="connsiteX10" fmla="*/ 1293946 w 3951730"/>
              <a:gd name="connsiteY10" fmla="*/ 915 h 3693794"/>
              <a:gd name="connsiteX0" fmla="*/ 3101657 w 3951730"/>
              <a:gd name="connsiteY0" fmla="*/ 3715832 h 3715832"/>
              <a:gd name="connsiteX1" fmla="*/ 2259542 w 3951730"/>
              <a:gd name="connsiteY1" fmla="*/ 2539197 h 3715832"/>
              <a:gd name="connsiteX2" fmla="*/ 2516417 w 3951730"/>
              <a:gd name="connsiteY2" fmla="*/ 2539197 h 3715832"/>
              <a:gd name="connsiteX3" fmla="*/ 1293946 w 3951730"/>
              <a:gd name="connsiteY3" fmla="*/ 915 h 3715832"/>
              <a:gd name="connsiteX4" fmla="*/ 2472385 w 3951730"/>
              <a:gd name="connsiteY4" fmla="*/ 915 h 3715832"/>
              <a:gd name="connsiteX5" fmla="*/ 3694856 w 3951730"/>
              <a:gd name="connsiteY5" fmla="*/ 2539197 h 3715832"/>
              <a:gd name="connsiteX6" fmla="*/ 3951730 w 3951730"/>
              <a:gd name="connsiteY6" fmla="*/ 2539197 h 3715832"/>
              <a:gd name="connsiteX7" fmla="*/ 3101657 w 3951730"/>
              <a:gd name="connsiteY7" fmla="*/ 3715832 h 3715832"/>
              <a:gd name="connsiteX0" fmla="*/ 1883165 w 3951730"/>
              <a:gd name="connsiteY0" fmla="*/ 392070 h 3715832"/>
              <a:gd name="connsiteX1" fmla="*/ 0 w 3951730"/>
              <a:gd name="connsiteY1" fmla="*/ 3343088 h 3715832"/>
              <a:gd name="connsiteX2" fmla="*/ 31382 w 3951730"/>
              <a:gd name="connsiteY2" fmla="*/ 3385291 h 3715832"/>
              <a:gd name="connsiteX3" fmla="*/ 144163 w 3951730"/>
              <a:gd name="connsiteY3" fmla="*/ 1987108 h 3715832"/>
              <a:gd name="connsiteX4" fmla="*/ 1883164 w 3951730"/>
              <a:gd name="connsiteY4" fmla="*/ 392070 h 3715832"/>
              <a:gd name="connsiteX5" fmla="*/ 1883165 w 3951730"/>
              <a:gd name="connsiteY5" fmla="*/ 392070 h 3715832"/>
              <a:gd name="connsiteX0" fmla="*/ 1883165 w 3951730"/>
              <a:gd name="connsiteY0" fmla="*/ 392070 h 3715832"/>
              <a:gd name="connsiteX1" fmla="*/ 14068 w 3951730"/>
              <a:gd name="connsiteY1" fmla="*/ 3385291 h 3715832"/>
              <a:gd name="connsiteX2" fmla="*/ 45450 w 3951730"/>
              <a:gd name="connsiteY2" fmla="*/ 2794448 h 3715832"/>
              <a:gd name="connsiteX3" fmla="*/ 1293945 w 3951730"/>
              <a:gd name="connsiteY3" fmla="*/ 915 h 3715832"/>
              <a:gd name="connsiteX4" fmla="*/ 2472385 w 3951730"/>
              <a:gd name="connsiteY4" fmla="*/ 915 h 3715832"/>
              <a:gd name="connsiteX5" fmla="*/ 3694856 w 3951730"/>
              <a:gd name="connsiteY5" fmla="*/ 2539197 h 3715832"/>
              <a:gd name="connsiteX6" fmla="*/ 3951730 w 3951730"/>
              <a:gd name="connsiteY6" fmla="*/ 2539197 h 3715832"/>
              <a:gd name="connsiteX7" fmla="*/ 3101657 w 3951730"/>
              <a:gd name="connsiteY7" fmla="*/ 3693794 h 3715832"/>
              <a:gd name="connsiteX8" fmla="*/ 2259542 w 3951730"/>
              <a:gd name="connsiteY8" fmla="*/ 2539197 h 3715832"/>
              <a:gd name="connsiteX9" fmla="*/ 2516417 w 3951730"/>
              <a:gd name="connsiteY9" fmla="*/ 2539197 h 3715832"/>
              <a:gd name="connsiteX10" fmla="*/ 1293946 w 3951730"/>
              <a:gd name="connsiteY10" fmla="*/ 915 h 3715832"/>
              <a:gd name="connsiteX0" fmla="*/ 3101657 w 3951730"/>
              <a:gd name="connsiteY0" fmla="*/ 3715832 h 3715832"/>
              <a:gd name="connsiteX1" fmla="*/ 2259542 w 3951730"/>
              <a:gd name="connsiteY1" fmla="*/ 2539197 h 3715832"/>
              <a:gd name="connsiteX2" fmla="*/ 2516417 w 3951730"/>
              <a:gd name="connsiteY2" fmla="*/ 2539197 h 3715832"/>
              <a:gd name="connsiteX3" fmla="*/ 1293946 w 3951730"/>
              <a:gd name="connsiteY3" fmla="*/ 915 h 3715832"/>
              <a:gd name="connsiteX4" fmla="*/ 2472385 w 3951730"/>
              <a:gd name="connsiteY4" fmla="*/ 915 h 3715832"/>
              <a:gd name="connsiteX5" fmla="*/ 3694856 w 3951730"/>
              <a:gd name="connsiteY5" fmla="*/ 2539197 h 3715832"/>
              <a:gd name="connsiteX6" fmla="*/ 3951730 w 3951730"/>
              <a:gd name="connsiteY6" fmla="*/ 2539197 h 3715832"/>
              <a:gd name="connsiteX7" fmla="*/ 3101657 w 3951730"/>
              <a:gd name="connsiteY7" fmla="*/ 3715832 h 3715832"/>
              <a:gd name="connsiteX0" fmla="*/ 1883165 w 3951730"/>
              <a:gd name="connsiteY0" fmla="*/ 392070 h 3715832"/>
              <a:gd name="connsiteX1" fmla="*/ 0 w 3951730"/>
              <a:gd name="connsiteY1" fmla="*/ 3343088 h 3715832"/>
              <a:gd name="connsiteX2" fmla="*/ 31382 w 3951730"/>
              <a:gd name="connsiteY2" fmla="*/ 3385291 h 3715832"/>
              <a:gd name="connsiteX3" fmla="*/ 144163 w 3951730"/>
              <a:gd name="connsiteY3" fmla="*/ 1987108 h 3715832"/>
              <a:gd name="connsiteX4" fmla="*/ 1883164 w 3951730"/>
              <a:gd name="connsiteY4" fmla="*/ 392070 h 3715832"/>
              <a:gd name="connsiteX5" fmla="*/ 1883165 w 3951730"/>
              <a:gd name="connsiteY5" fmla="*/ 392070 h 3715832"/>
              <a:gd name="connsiteX0" fmla="*/ 1883165 w 3951730"/>
              <a:gd name="connsiteY0" fmla="*/ 392070 h 3715832"/>
              <a:gd name="connsiteX1" fmla="*/ 14068 w 3951730"/>
              <a:gd name="connsiteY1" fmla="*/ 3385291 h 3715832"/>
              <a:gd name="connsiteX2" fmla="*/ 45450 w 3951730"/>
              <a:gd name="connsiteY2" fmla="*/ 2794448 h 3715832"/>
              <a:gd name="connsiteX3" fmla="*/ 1293945 w 3951730"/>
              <a:gd name="connsiteY3" fmla="*/ 915 h 3715832"/>
              <a:gd name="connsiteX4" fmla="*/ 2472385 w 3951730"/>
              <a:gd name="connsiteY4" fmla="*/ 915 h 3715832"/>
              <a:gd name="connsiteX5" fmla="*/ 3694856 w 3951730"/>
              <a:gd name="connsiteY5" fmla="*/ 2539197 h 3715832"/>
              <a:gd name="connsiteX6" fmla="*/ 3951730 w 3951730"/>
              <a:gd name="connsiteY6" fmla="*/ 2539197 h 3715832"/>
              <a:gd name="connsiteX7" fmla="*/ 3101657 w 3951730"/>
              <a:gd name="connsiteY7" fmla="*/ 3693794 h 3715832"/>
              <a:gd name="connsiteX8" fmla="*/ 2259542 w 3951730"/>
              <a:gd name="connsiteY8" fmla="*/ 2539197 h 3715832"/>
              <a:gd name="connsiteX9" fmla="*/ 2516417 w 3951730"/>
              <a:gd name="connsiteY9" fmla="*/ 2539197 h 3715832"/>
              <a:gd name="connsiteX10" fmla="*/ 1293946 w 3951730"/>
              <a:gd name="connsiteY10" fmla="*/ 915 h 3715832"/>
              <a:gd name="connsiteX0" fmla="*/ 3101657 w 3951730"/>
              <a:gd name="connsiteY0" fmla="*/ 3715832 h 3715832"/>
              <a:gd name="connsiteX1" fmla="*/ 2259542 w 3951730"/>
              <a:gd name="connsiteY1" fmla="*/ 2539197 h 3715832"/>
              <a:gd name="connsiteX2" fmla="*/ 2516417 w 3951730"/>
              <a:gd name="connsiteY2" fmla="*/ 2539197 h 3715832"/>
              <a:gd name="connsiteX3" fmla="*/ 1293946 w 3951730"/>
              <a:gd name="connsiteY3" fmla="*/ 915 h 3715832"/>
              <a:gd name="connsiteX4" fmla="*/ 2472385 w 3951730"/>
              <a:gd name="connsiteY4" fmla="*/ 915 h 3715832"/>
              <a:gd name="connsiteX5" fmla="*/ 3694856 w 3951730"/>
              <a:gd name="connsiteY5" fmla="*/ 2539197 h 3715832"/>
              <a:gd name="connsiteX6" fmla="*/ 3951730 w 3951730"/>
              <a:gd name="connsiteY6" fmla="*/ 2539197 h 3715832"/>
              <a:gd name="connsiteX7" fmla="*/ 3101657 w 3951730"/>
              <a:gd name="connsiteY7" fmla="*/ 3715832 h 3715832"/>
              <a:gd name="connsiteX0" fmla="*/ 1883165 w 3951730"/>
              <a:gd name="connsiteY0" fmla="*/ 392070 h 3715832"/>
              <a:gd name="connsiteX1" fmla="*/ 0 w 3951730"/>
              <a:gd name="connsiteY1" fmla="*/ 3343088 h 3715832"/>
              <a:gd name="connsiteX2" fmla="*/ 31382 w 3951730"/>
              <a:gd name="connsiteY2" fmla="*/ 3385291 h 3715832"/>
              <a:gd name="connsiteX3" fmla="*/ 144163 w 3951730"/>
              <a:gd name="connsiteY3" fmla="*/ 1987108 h 3715832"/>
              <a:gd name="connsiteX4" fmla="*/ 1883164 w 3951730"/>
              <a:gd name="connsiteY4" fmla="*/ 392070 h 3715832"/>
              <a:gd name="connsiteX5" fmla="*/ 1883165 w 3951730"/>
              <a:gd name="connsiteY5" fmla="*/ 392070 h 3715832"/>
              <a:gd name="connsiteX0" fmla="*/ 14068 w 3951730"/>
              <a:gd name="connsiteY0" fmla="*/ 3385291 h 3715832"/>
              <a:gd name="connsiteX1" fmla="*/ 45450 w 3951730"/>
              <a:gd name="connsiteY1" fmla="*/ 2794448 h 3715832"/>
              <a:gd name="connsiteX2" fmla="*/ 1293945 w 3951730"/>
              <a:gd name="connsiteY2" fmla="*/ 915 h 3715832"/>
              <a:gd name="connsiteX3" fmla="*/ 2472385 w 3951730"/>
              <a:gd name="connsiteY3" fmla="*/ 915 h 3715832"/>
              <a:gd name="connsiteX4" fmla="*/ 3694856 w 3951730"/>
              <a:gd name="connsiteY4" fmla="*/ 2539197 h 3715832"/>
              <a:gd name="connsiteX5" fmla="*/ 3951730 w 3951730"/>
              <a:gd name="connsiteY5" fmla="*/ 2539197 h 3715832"/>
              <a:gd name="connsiteX6" fmla="*/ 3101657 w 3951730"/>
              <a:gd name="connsiteY6" fmla="*/ 3693794 h 3715832"/>
              <a:gd name="connsiteX7" fmla="*/ 2259542 w 3951730"/>
              <a:gd name="connsiteY7" fmla="*/ 2539197 h 3715832"/>
              <a:gd name="connsiteX8" fmla="*/ 2516417 w 3951730"/>
              <a:gd name="connsiteY8" fmla="*/ 2539197 h 3715832"/>
              <a:gd name="connsiteX9" fmla="*/ 1293946 w 3951730"/>
              <a:gd name="connsiteY9" fmla="*/ 915 h 3715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51730" h="3715832" stroke="0" extrusionOk="0">
                <a:moveTo>
                  <a:pt x="3101657" y="3715832"/>
                </a:moveTo>
                <a:lnTo>
                  <a:pt x="2259542" y="2539197"/>
                </a:lnTo>
                <a:lnTo>
                  <a:pt x="2516417" y="2539197"/>
                </a:lnTo>
                <a:cubicBezTo>
                  <a:pt x="2372485" y="1044932"/>
                  <a:pt x="1869672" y="915"/>
                  <a:pt x="1293946" y="915"/>
                </a:cubicBezTo>
                <a:lnTo>
                  <a:pt x="2472385" y="915"/>
                </a:lnTo>
                <a:cubicBezTo>
                  <a:pt x="3048112" y="915"/>
                  <a:pt x="3550925" y="1044933"/>
                  <a:pt x="3694856" y="2539197"/>
                </a:cubicBezTo>
                <a:lnTo>
                  <a:pt x="3951730" y="2539197"/>
                </a:lnTo>
                <a:lnTo>
                  <a:pt x="3101657" y="3715832"/>
                </a:lnTo>
                <a:close/>
              </a:path>
              <a:path w="3951730" h="3715832" fill="darkenLess" stroke="0" extrusionOk="0">
                <a:moveTo>
                  <a:pt x="1883165" y="392070"/>
                </a:moveTo>
                <a:cubicBezTo>
                  <a:pt x="848992" y="390133"/>
                  <a:pt x="0" y="2087830"/>
                  <a:pt x="0" y="3343088"/>
                </a:cubicBezTo>
                <a:lnTo>
                  <a:pt x="31382" y="3385291"/>
                </a:lnTo>
                <a:cubicBezTo>
                  <a:pt x="31382" y="2903013"/>
                  <a:pt x="69835" y="2426305"/>
                  <a:pt x="144163" y="1987108"/>
                </a:cubicBezTo>
                <a:cubicBezTo>
                  <a:pt x="444463" y="212684"/>
                  <a:pt x="1240285" y="-517256"/>
                  <a:pt x="1883164" y="392070"/>
                </a:cubicBezTo>
                <a:lnTo>
                  <a:pt x="1883165" y="392070"/>
                </a:lnTo>
                <a:close/>
              </a:path>
              <a:path w="3951730" h="3715832" fill="none" extrusionOk="0">
                <a:moveTo>
                  <a:pt x="14068" y="3385291"/>
                </a:moveTo>
                <a:lnTo>
                  <a:pt x="45450" y="2794448"/>
                </a:lnTo>
                <a:cubicBezTo>
                  <a:pt x="45450" y="1938183"/>
                  <a:pt x="596651" y="915"/>
                  <a:pt x="1293945" y="915"/>
                </a:cubicBezTo>
                <a:lnTo>
                  <a:pt x="2472385" y="915"/>
                </a:lnTo>
                <a:cubicBezTo>
                  <a:pt x="3048112" y="915"/>
                  <a:pt x="3550925" y="1044933"/>
                  <a:pt x="3694856" y="2539197"/>
                </a:cubicBezTo>
                <a:lnTo>
                  <a:pt x="3951730" y="2539197"/>
                </a:lnTo>
                <a:lnTo>
                  <a:pt x="3101657" y="3693794"/>
                </a:lnTo>
                <a:lnTo>
                  <a:pt x="2259542" y="2539197"/>
                </a:lnTo>
                <a:lnTo>
                  <a:pt x="2516417" y="2539197"/>
                </a:lnTo>
                <a:cubicBezTo>
                  <a:pt x="2372485" y="1044932"/>
                  <a:pt x="1869672" y="915"/>
                  <a:pt x="1293946" y="915"/>
                </a:cubicBezTo>
              </a:path>
            </a:pathLst>
          </a:custGeom>
          <a:solidFill>
            <a:srgbClr val="12332C"/>
          </a:solidFill>
          <a:ln w="317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 sz="1687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0" name="TextBox 18">
            <a:extLst>
              <a:ext uri="{FF2B5EF4-FFF2-40B4-BE49-F238E27FC236}">
                <a16:creationId xmlns:a16="http://schemas.microsoft.com/office/drawing/2014/main" id="{F5940107-332B-09BE-8E84-0321A7EDBD65}"/>
              </a:ext>
            </a:extLst>
          </p:cNvPr>
          <p:cNvSpPr txBox="1">
            <a:spLocks noChangeArrowheads="1"/>
          </p:cNvSpPr>
          <p:nvPr/>
        </p:nvSpPr>
        <p:spPr bwMode="auto">
          <a:xfrm rot="18759385">
            <a:off x="6733027" y="2050640"/>
            <a:ext cx="1809301" cy="3519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1687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添加标题</a:t>
            </a:r>
          </a:p>
        </p:txBody>
      </p:sp>
      <p:cxnSp>
        <p:nvCxnSpPr>
          <p:cNvPr id="31" name="直接连接符 30">
            <a:extLst>
              <a:ext uri="{FF2B5EF4-FFF2-40B4-BE49-F238E27FC236}">
                <a16:creationId xmlns:a16="http://schemas.microsoft.com/office/drawing/2014/main" id="{5345A7B4-7617-B551-D866-641FB27B0ABA}"/>
              </a:ext>
            </a:extLst>
          </p:cNvPr>
          <p:cNvCxnSpPr/>
          <p:nvPr/>
        </p:nvCxnSpPr>
        <p:spPr bwMode="auto">
          <a:xfrm>
            <a:off x="8409396" y="1795379"/>
            <a:ext cx="1149293" cy="0"/>
          </a:xfrm>
          <a:prstGeom prst="line">
            <a:avLst/>
          </a:prstGeom>
          <a:ln w="28575">
            <a:solidFill>
              <a:schemeClr val="bg1">
                <a:lumMod val="65000"/>
              </a:schemeClr>
            </a:solidFill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>
            <a:extLst>
              <a:ext uri="{FF2B5EF4-FFF2-40B4-BE49-F238E27FC236}">
                <a16:creationId xmlns:a16="http://schemas.microsoft.com/office/drawing/2014/main" id="{7380B2E3-537F-3ABD-B114-99623DFD9482}"/>
              </a:ext>
            </a:extLst>
          </p:cNvPr>
          <p:cNvCxnSpPr/>
          <p:nvPr/>
        </p:nvCxnSpPr>
        <p:spPr bwMode="auto">
          <a:xfrm>
            <a:off x="8295522" y="5649789"/>
            <a:ext cx="1149293" cy="0"/>
          </a:xfrm>
          <a:prstGeom prst="line">
            <a:avLst/>
          </a:prstGeom>
          <a:ln w="28575">
            <a:solidFill>
              <a:schemeClr val="bg1">
                <a:lumMod val="65000"/>
              </a:schemeClr>
            </a:solidFill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上弧形箭头 2">
            <a:extLst>
              <a:ext uri="{FF2B5EF4-FFF2-40B4-BE49-F238E27FC236}">
                <a16:creationId xmlns:a16="http://schemas.microsoft.com/office/drawing/2014/main" id="{FE936493-7514-2F8A-4CCE-0F9BFDFBC9C5}"/>
              </a:ext>
            </a:extLst>
          </p:cNvPr>
          <p:cNvSpPr/>
          <p:nvPr/>
        </p:nvSpPr>
        <p:spPr bwMode="auto">
          <a:xfrm rot="1770200" flipV="1">
            <a:off x="3626984" y="3350046"/>
            <a:ext cx="2562789" cy="2402948"/>
          </a:xfrm>
          <a:custGeom>
            <a:avLst/>
            <a:gdLst>
              <a:gd name="connsiteX0" fmla="*/ 3114346 w 3960440"/>
              <a:gd name="connsiteY0" fmla="*/ 3384376 h 3384376"/>
              <a:gd name="connsiteX1" fmla="*/ 2228160 w 3960440"/>
              <a:gd name="connsiteY1" fmla="*/ 2538282 h 3384376"/>
              <a:gd name="connsiteX2" fmla="*/ 2485035 w 3960440"/>
              <a:gd name="connsiteY2" fmla="*/ 2538282 h 3384376"/>
              <a:gd name="connsiteX3" fmla="*/ 1262564 w 3960440"/>
              <a:gd name="connsiteY3" fmla="*/ 0 h 3384376"/>
              <a:gd name="connsiteX4" fmla="*/ 2441003 w 3960440"/>
              <a:gd name="connsiteY4" fmla="*/ 0 h 3384376"/>
              <a:gd name="connsiteX5" fmla="*/ 3663474 w 3960440"/>
              <a:gd name="connsiteY5" fmla="*/ 2538282 h 3384376"/>
              <a:gd name="connsiteX6" fmla="*/ 3920348 w 3960440"/>
              <a:gd name="connsiteY6" fmla="*/ 2538282 h 3384376"/>
              <a:gd name="connsiteX7" fmla="*/ 3114346 w 3960440"/>
              <a:gd name="connsiteY7" fmla="*/ 3384376 h 3384376"/>
              <a:gd name="connsiteX0" fmla="*/ 1851783 w 3960440"/>
              <a:gd name="connsiteY0" fmla="*/ 391155 h 3384376"/>
              <a:gd name="connsiteX1" fmla="*/ 1178440 w 3960440"/>
              <a:gd name="connsiteY1" fmla="*/ 3384376 h 3384376"/>
              <a:gd name="connsiteX2" fmla="*/ 0 w 3960440"/>
              <a:gd name="connsiteY2" fmla="*/ 3384376 h 3384376"/>
              <a:gd name="connsiteX3" fmla="*/ 112781 w 3960440"/>
              <a:gd name="connsiteY3" fmla="*/ 1986193 h 3384376"/>
              <a:gd name="connsiteX4" fmla="*/ 1851782 w 3960440"/>
              <a:gd name="connsiteY4" fmla="*/ 391155 h 3384376"/>
              <a:gd name="connsiteX5" fmla="*/ 1851783 w 3960440"/>
              <a:gd name="connsiteY5" fmla="*/ 391155 h 3384376"/>
              <a:gd name="connsiteX0" fmla="*/ 1851783 w 3960440"/>
              <a:gd name="connsiteY0" fmla="*/ 391155 h 3384376"/>
              <a:gd name="connsiteX1" fmla="*/ 1178440 w 3960440"/>
              <a:gd name="connsiteY1" fmla="*/ 3384376 h 3384376"/>
              <a:gd name="connsiteX2" fmla="*/ 0 w 3960440"/>
              <a:gd name="connsiteY2" fmla="*/ 3384376 h 3384376"/>
              <a:gd name="connsiteX3" fmla="*/ 1262563 w 3960440"/>
              <a:gd name="connsiteY3" fmla="*/ 0 h 3384376"/>
              <a:gd name="connsiteX4" fmla="*/ 2441003 w 3960440"/>
              <a:gd name="connsiteY4" fmla="*/ 0 h 3384376"/>
              <a:gd name="connsiteX5" fmla="*/ 3663474 w 3960440"/>
              <a:gd name="connsiteY5" fmla="*/ 2538282 h 3384376"/>
              <a:gd name="connsiteX6" fmla="*/ 3920348 w 3960440"/>
              <a:gd name="connsiteY6" fmla="*/ 2538282 h 3384376"/>
              <a:gd name="connsiteX7" fmla="*/ 3114346 w 3960440"/>
              <a:gd name="connsiteY7" fmla="*/ 3384376 h 3384376"/>
              <a:gd name="connsiteX8" fmla="*/ 2228160 w 3960440"/>
              <a:gd name="connsiteY8" fmla="*/ 2538282 h 3384376"/>
              <a:gd name="connsiteX9" fmla="*/ 2485035 w 3960440"/>
              <a:gd name="connsiteY9" fmla="*/ 2538282 h 3384376"/>
              <a:gd name="connsiteX10" fmla="*/ 1262564 w 3960440"/>
              <a:gd name="connsiteY10" fmla="*/ 0 h 3384376"/>
              <a:gd name="connsiteX0" fmla="*/ 3131660 w 3937662"/>
              <a:gd name="connsiteY0" fmla="*/ 3385291 h 3385291"/>
              <a:gd name="connsiteX1" fmla="*/ 2245474 w 3937662"/>
              <a:gd name="connsiteY1" fmla="*/ 2539197 h 3385291"/>
              <a:gd name="connsiteX2" fmla="*/ 2502349 w 3937662"/>
              <a:gd name="connsiteY2" fmla="*/ 2539197 h 3385291"/>
              <a:gd name="connsiteX3" fmla="*/ 1279878 w 3937662"/>
              <a:gd name="connsiteY3" fmla="*/ 915 h 3385291"/>
              <a:gd name="connsiteX4" fmla="*/ 2458317 w 3937662"/>
              <a:gd name="connsiteY4" fmla="*/ 915 h 3385291"/>
              <a:gd name="connsiteX5" fmla="*/ 3680788 w 3937662"/>
              <a:gd name="connsiteY5" fmla="*/ 2539197 h 3385291"/>
              <a:gd name="connsiteX6" fmla="*/ 3937662 w 3937662"/>
              <a:gd name="connsiteY6" fmla="*/ 2539197 h 3385291"/>
              <a:gd name="connsiteX7" fmla="*/ 3131660 w 3937662"/>
              <a:gd name="connsiteY7" fmla="*/ 3385291 h 3385291"/>
              <a:gd name="connsiteX0" fmla="*/ 1869097 w 3937662"/>
              <a:gd name="connsiteY0" fmla="*/ 392070 h 3385291"/>
              <a:gd name="connsiteX1" fmla="*/ 1195754 w 3937662"/>
              <a:gd name="connsiteY1" fmla="*/ 3385291 h 3385291"/>
              <a:gd name="connsiteX2" fmla="*/ 17314 w 3937662"/>
              <a:gd name="connsiteY2" fmla="*/ 3385291 h 3385291"/>
              <a:gd name="connsiteX3" fmla="*/ 130095 w 3937662"/>
              <a:gd name="connsiteY3" fmla="*/ 1987108 h 3385291"/>
              <a:gd name="connsiteX4" fmla="*/ 1869096 w 3937662"/>
              <a:gd name="connsiteY4" fmla="*/ 392070 h 3385291"/>
              <a:gd name="connsiteX5" fmla="*/ 1869097 w 3937662"/>
              <a:gd name="connsiteY5" fmla="*/ 392070 h 3385291"/>
              <a:gd name="connsiteX0" fmla="*/ 1869097 w 3937662"/>
              <a:gd name="connsiteY0" fmla="*/ 392070 h 3385291"/>
              <a:gd name="connsiteX1" fmla="*/ 0 w 3937662"/>
              <a:gd name="connsiteY1" fmla="*/ 3385291 h 3385291"/>
              <a:gd name="connsiteX2" fmla="*/ 17314 w 3937662"/>
              <a:gd name="connsiteY2" fmla="*/ 3385291 h 3385291"/>
              <a:gd name="connsiteX3" fmla="*/ 1279877 w 3937662"/>
              <a:gd name="connsiteY3" fmla="*/ 915 h 3385291"/>
              <a:gd name="connsiteX4" fmla="*/ 2458317 w 3937662"/>
              <a:gd name="connsiteY4" fmla="*/ 915 h 3385291"/>
              <a:gd name="connsiteX5" fmla="*/ 3680788 w 3937662"/>
              <a:gd name="connsiteY5" fmla="*/ 2539197 h 3385291"/>
              <a:gd name="connsiteX6" fmla="*/ 3937662 w 3937662"/>
              <a:gd name="connsiteY6" fmla="*/ 2539197 h 3385291"/>
              <a:gd name="connsiteX7" fmla="*/ 3131660 w 3937662"/>
              <a:gd name="connsiteY7" fmla="*/ 3385291 h 3385291"/>
              <a:gd name="connsiteX8" fmla="*/ 2245474 w 3937662"/>
              <a:gd name="connsiteY8" fmla="*/ 2539197 h 3385291"/>
              <a:gd name="connsiteX9" fmla="*/ 2502349 w 3937662"/>
              <a:gd name="connsiteY9" fmla="*/ 2539197 h 3385291"/>
              <a:gd name="connsiteX10" fmla="*/ 1279878 w 3937662"/>
              <a:gd name="connsiteY10" fmla="*/ 915 h 3385291"/>
              <a:gd name="connsiteX0" fmla="*/ 3145728 w 3951730"/>
              <a:gd name="connsiteY0" fmla="*/ 3385291 h 3385291"/>
              <a:gd name="connsiteX1" fmla="*/ 2259542 w 3951730"/>
              <a:gd name="connsiteY1" fmla="*/ 2539197 h 3385291"/>
              <a:gd name="connsiteX2" fmla="*/ 2516417 w 3951730"/>
              <a:gd name="connsiteY2" fmla="*/ 2539197 h 3385291"/>
              <a:gd name="connsiteX3" fmla="*/ 1293946 w 3951730"/>
              <a:gd name="connsiteY3" fmla="*/ 915 h 3385291"/>
              <a:gd name="connsiteX4" fmla="*/ 2472385 w 3951730"/>
              <a:gd name="connsiteY4" fmla="*/ 915 h 3385291"/>
              <a:gd name="connsiteX5" fmla="*/ 3694856 w 3951730"/>
              <a:gd name="connsiteY5" fmla="*/ 2539197 h 3385291"/>
              <a:gd name="connsiteX6" fmla="*/ 3951730 w 3951730"/>
              <a:gd name="connsiteY6" fmla="*/ 2539197 h 3385291"/>
              <a:gd name="connsiteX7" fmla="*/ 3145728 w 3951730"/>
              <a:gd name="connsiteY7" fmla="*/ 3385291 h 3385291"/>
              <a:gd name="connsiteX0" fmla="*/ 1883165 w 3951730"/>
              <a:gd name="connsiteY0" fmla="*/ 392070 h 3385291"/>
              <a:gd name="connsiteX1" fmla="*/ 0 w 3951730"/>
              <a:gd name="connsiteY1" fmla="*/ 3343088 h 3385291"/>
              <a:gd name="connsiteX2" fmla="*/ 31382 w 3951730"/>
              <a:gd name="connsiteY2" fmla="*/ 3385291 h 3385291"/>
              <a:gd name="connsiteX3" fmla="*/ 144163 w 3951730"/>
              <a:gd name="connsiteY3" fmla="*/ 1987108 h 3385291"/>
              <a:gd name="connsiteX4" fmla="*/ 1883164 w 3951730"/>
              <a:gd name="connsiteY4" fmla="*/ 392070 h 3385291"/>
              <a:gd name="connsiteX5" fmla="*/ 1883165 w 3951730"/>
              <a:gd name="connsiteY5" fmla="*/ 392070 h 3385291"/>
              <a:gd name="connsiteX0" fmla="*/ 1883165 w 3951730"/>
              <a:gd name="connsiteY0" fmla="*/ 392070 h 3385291"/>
              <a:gd name="connsiteX1" fmla="*/ 14068 w 3951730"/>
              <a:gd name="connsiteY1" fmla="*/ 3385291 h 3385291"/>
              <a:gd name="connsiteX2" fmla="*/ 31382 w 3951730"/>
              <a:gd name="connsiteY2" fmla="*/ 3385291 h 3385291"/>
              <a:gd name="connsiteX3" fmla="*/ 1293945 w 3951730"/>
              <a:gd name="connsiteY3" fmla="*/ 915 h 3385291"/>
              <a:gd name="connsiteX4" fmla="*/ 2472385 w 3951730"/>
              <a:gd name="connsiteY4" fmla="*/ 915 h 3385291"/>
              <a:gd name="connsiteX5" fmla="*/ 3694856 w 3951730"/>
              <a:gd name="connsiteY5" fmla="*/ 2539197 h 3385291"/>
              <a:gd name="connsiteX6" fmla="*/ 3951730 w 3951730"/>
              <a:gd name="connsiteY6" fmla="*/ 2539197 h 3385291"/>
              <a:gd name="connsiteX7" fmla="*/ 3145728 w 3951730"/>
              <a:gd name="connsiteY7" fmla="*/ 3385291 h 3385291"/>
              <a:gd name="connsiteX8" fmla="*/ 2259542 w 3951730"/>
              <a:gd name="connsiteY8" fmla="*/ 2539197 h 3385291"/>
              <a:gd name="connsiteX9" fmla="*/ 2516417 w 3951730"/>
              <a:gd name="connsiteY9" fmla="*/ 2539197 h 3385291"/>
              <a:gd name="connsiteX10" fmla="*/ 1293946 w 3951730"/>
              <a:gd name="connsiteY10" fmla="*/ 915 h 3385291"/>
              <a:gd name="connsiteX0" fmla="*/ 3145728 w 3951730"/>
              <a:gd name="connsiteY0" fmla="*/ 3385291 h 3385291"/>
              <a:gd name="connsiteX1" fmla="*/ 2259542 w 3951730"/>
              <a:gd name="connsiteY1" fmla="*/ 2539197 h 3385291"/>
              <a:gd name="connsiteX2" fmla="*/ 2516417 w 3951730"/>
              <a:gd name="connsiteY2" fmla="*/ 2539197 h 3385291"/>
              <a:gd name="connsiteX3" fmla="*/ 1293946 w 3951730"/>
              <a:gd name="connsiteY3" fmla="*/ 915 h 3385291"/>
              <a:gd name="connsiteX4" fmla="*/ 2472385 w 3951730"/>
              <a:gd name="connsiteY4" fmla="*/ 915 h 3385291"/>
              <a:gd name="connsiteX5" fmla="*/ 3694856 w 3951730"/>
              <a:gd name="connsiteY5" fmla="*/ 2539197 h 3385291"/>
              <a:gd name="connsiteX6" fmla="*/ 3951730 w 3951730"/>
              <a:gd name="connsiteY6" fmla="*/ 2539197 h 3385291"/>
              <a:gd name="connsiteX7" fmla="*/ 3145728 w 3951730"/>
              <a:gd name="connsiteY7" fmla="*/ 3385291 h 3385291"/>
              <a:gd name="connsiteX0" fmla="*/ 1883165 w 3951730"/>
              <a:gd name="connsiteY0" fmla="*/ 392070 h 3385291"/>
              <a:gd name="connsiteX1" fmla="*/ 0 w 3951730"/>
              <a:gd name="connsiteY1" fmla="*/ 3343088 h 3385291"/>
              <a:gd name="connsiteX2" fmla="*/ 31382 w 3951730"/>
              <a:gd name="connsiteY2" fmla="*/ 3385291 h 3385291"/>
              <a:gd name="connsiteX3" fmla="*/ 144163 w 3951730"/>
              <a:gd name="connsiteY3" fmla="*/ 1987108 h 3385291"/>
              <a:gd name="connsiteX4" fmla="*/ 1883164 w 3951730"/>
              <a:gd name="connsiteY4" fmla="*/ 392070 h 3385291"/>
              <a:gd name="connsiteX5" fmla="*/ 1883165 w 3951730"/>
              <a:gd name="connsiteY5" fmla="*/ 392070 h 3385291"/>
              <a:gd name="connsiteX0" fmla="*/ 1883165 w 3951730"/>
              <a:gd name="connsiteY0" fmla="*/ 392070 h 3385291"/>
              <a:gd name="connsiteX1" fmla="*/ 14068 w 3951730"/>
              <a:gd name="connsiteY1" fmla="*/ 3385291 h 3385291"/>
              <a:gd name="connsiteX2" fmla="*/ 31382 w 3951730"/>
              <a:gd name="connsiteY2" fmla="*/ 3385291 h 3385291"/>
              <a:gd name="connsiteX3" fmla="*/ 1293945 w 3951730"/>
              <a:gd name="connsiteY3" fmla="*/ 915 h 3385291"/>
              <a:gd name="connsiteX4" fmla="*/ 2472385 w 3951730"/>
              <a:gd name="connsiteY4" fmla="*/ 915 h 3385291"/>
              <a:gd name="connsiteX5" fmla="*/ 3694856 w 3951730"/>
              <a:gd name="connsiteY5" fmla="*/ 2539197 h 3385291"/>
              <a:gd name="connsiteX6" fmla="*/ 3951730 w 3951730"/>
              <a:gd name="connsiteY6" fmla="*/ 2539197 h 3385291"/>
              <a:gd name="connsiteX7" fmla="*/ 3145728 w 3951730"/>
              <a:gd name="connsiteY7" fmla="*/ 3385291 h 3385291"/>
              <a:gd name="connsiteX8" fmla="*/ 2259542 w 3951730"/>
              <a:gd name="connsiteY8" fmla="*/ 2539197 h 3385291"/>
              <a:gd name="connsiteX9" fmla="*/ 2516417 w 3951730"/>
              <a:gd name="connsiteY9" fmla="*/ 2539197 h 3385291"/>
              <a:gd name="connsiteX10" fmla="*/ 1293946 w 3951730"/>
              <a:gd name="connsiteY10" fmla="*/ 915 h 3385291"/>
              <a:gd name="connsiteX0" fmla="*/ 3145728 w 3951730"/>
              <a:gd name="connsiteY0" fmla="*/ 3385291 h 3385291"/>
              <a:gd name="connsiteX1" fmla="*/ 2259542 w 3951730"/>
              <a:gd name="connsiteY1" fmla="*/ 2539197 h 3385291"/>
              <a:gd name="connsiteX2" fmla="*/ 2516417 w 3951730"/>
              <a:gd name="connsiteY2" fmla="*/ 2539197 h 3385291"/>
              <a:gd name="connsiteX3" fmla="*/ 1293946 w 3951730"/>
              <a:gd name="connsiteY3" fmla="*/ 915 h 3385291"/>
              <a:gd name="connsiteX4" fmla="*/ 2472385 w 3951730"/>
              <a:gd name="connsiteY4" fmla="*/ 915 h 3385291"/>
              <a:gd name="connsiteX5" fmla="*/ 3694856 w 3951730"/>
              <a:gd name="connsiteY5" fmla="*/ 2539197 h 3385291"/>
              <a:gd name="connsiteX6" fmla="*/ 3951730 w 3951730"/>
              <a:gd name="connsiteY6" fmla="*/ 2539197 h 3385291"/>
              <a:gd name="connsiteX7" fmla="*/ 3145728 w 3951730"/>
              <a:gd name="connsiteY7" fmla="*/ 3385291 h 3385291"/>
              <a:gd name="connsiteX0" fmla="*/ 1883165 w 3951730"/>
              <a:gd name="connsiteY0" fmla="*/ 392070 h 3385291"/>
              <a:gd name="connsiteX1" fmla="*/ 0 w 3951730"/>
              <a:gd name="connsiteY1" fmla="*/ 3343088 h 3385291"/>
              <a:gd name="connsiteX2" fmla="*/ 31382 w 3951730"/>
              <a:gd name="connsiteY2" fmla="*/ 3385291 h 3385291"/>
              <a:gd name="connsiteX3" fmla="*/ 144163 w 3951730"/>
              <a:gd name="connsiteY3" fmla="*/ 1987108 h 3385291"/>
              <a:gd name="connsiteX4" fmla="*/ 1883164 w 3951730"/>
              <a:gd name="connsiteY4" fmla="*/ 392070 h 3385291"/>
              <a:gd name="connsiteX5" fmla="*/ 1883165 w 3951730"/>
              <a:gd name="connsiteY5" fmla="*/ 392070 h 3385291"/>
              <a:gd name="connsiteX0" fmla="*/ 1883165 w 3951730"/>
              <a:gd name="connsiteY0" fmla="*/ 392070 h 3385291"/>
              <a:gd name="connsiteX1" fmla="*/ 14068 w 3951730"/>
              <a:gd name="connsiteY1" fmla="*/ 3385291 h 3385291"/>
              <a:gd name="connsiteX2" fmla="*/ 31382 w 3951730"/>
              <a:gd name="connsiteY2" fmla="*/ 3385291 h 3385291"/>
              <a:gd name="connsiteX3" fmla="*/ 1293945 w 3951730"/>
              <a:gd name="connsiteY3" fmla="*/ 915 h 3385291"/>
              <a:gd name="connsiteX4" fmla="*/ 2472385 w 3951730"/>
              <a:gd name="connsiteY4" fmla="*/ 915 h 3385291"/>
              <a:gd name="connsiteX5" fmla="*/ 3694856 w 3951730"/>
              <a:gd name="connsiteY5" fmla="*/ 2539197 h 3385291"/>
              <a:gd name="connsiteX6" fmla="*/ 3951730 w 3951730"/>
              <a:gd name="connsiteY6" fmla="*/ 2539197 h 3385291"/>
              <a:gd name="connsiteX7" fmla="*/ 3145728 w 3951730"/>
              <a:gd name="connsiteY7" fmla="*/ 3385291 h 3385291"/>
              <a:gd name="connsiteX8" fmla="*/ 2259542 w 3951730"/>
              <a:gd name="connsiteY8" fmla="*/ 2539197 h 3385291"/>
              <a:gd name="connsiteX9" fmla="*/ 2516417 w 3951730"/>
              <a:gd name="connsiteY9" fmla="*/ 2539197 h 3385291"/>
              <a:gd name="connsiteX10" fmla="*/ 1293946 w 3951730"/>
              <a:gd name="connsiteY10" fmla="*/ 915 h 3385291"/>
              <a:gd name="connsiteX0" fmla="*/ 3145728 w 3951730"/>
              <a:gd name="connsiteY0" fmla="*/ 3385291 h 3385291"/>
              <a:gd name="connsiteX1" fmla="*/ 2259542 w 3951730"/>
              <a:gd name="connsiteY1" fmla="*/ 2539197 h 3385291"/>
              <a:gd name="connsiteX2" fmla="*/ 2516417 w 3951730"/>
              <a:gd name="connsiteY2" fmla="*/ 2539197 h 3385291"/>
              <a:gd name="connsiteX3" fmla="*/ 1293946 w 3951730"/>
              <a:gd name="connsiteY3" fmla="*/ 915 h 3385291"/>
              <a:gd name="connsiteX4" fmla="*/ 2472385 w 3951730"/>
              <a:gd name="connsiteY4" fmla="*/ 915 h 3385291"/>
              <a:gd name="connsiteX5" fmla="*/ 3694856 w 3951730"/>
              <a:gd name="connsiteY5" fmla="*/ 2539197 h 3385291"/>
              <a:gd name="connsiteX6" fmla="*/ 3951730 w 3951730"/>
              <a:gd name="connsiteY6" fmla="*/ 2539197 h 3385291"/>
              <a:gd name="connsiteX7" fmla="*/ 3145728 w 3951730"/>
              <a:gd name="connsiteY7" fmla="*/ 3385291 h 3385291"/>
              <a:gd name="connsiteX0" fmla="*/ 1883165 w 3951730"/>
              <a:gd name="connsiteY0" fmla="*/ 392070 h 3385291"/>
              <a:gd name="connsiteX1" fmla="*/ 0 w 3951730"/>
              <a:gd name="connsiteY1" fmla="*/ 3343088 h 3385291"/>
              <a:gd name="connsiteX2" fmla="*/ 31382 w 3951730"/>
              <a:gd name="connsiteY2" fmla="*/ 3385291 h 3385291"/>
              <a:gd name="connsiteX3" fmla="*/ 144163 w 3951730"/>
              <a:gd name="connsiteY3" fmla="*/ 1987108 h 3385291"/>
              <a:gd name="connsiteX4" fmla="*/ 1883164 w 3951730"/>
              <a:gd name="connsiteY4" fmla="*/ 392070 h 3385291"/>
              <a:gd name="connsiteX5" fmla="*/ 1883165 w 3951730"/>
              <a:gd name="connsiteY5" fmla="*/ 392070 h 3385291"/>
              <a:gd name="connsiteX0" fmla="*/ 1883165 w 3951730"/>
              <a:gd name="connsiteY0" fmla="*/ 392070 h 3385291"/>
              <a:gd name="connsiteX1" fmla="*/ 14068 w 3951730"/>
              <a:gd name="connsiteY1" fmla="*/ 3385291 h 3385291"/>
              <a:gd name="connsiteX2" fmla="*/ 31382 w 3951730"/>
              <a:gd name="connsiteY2" fmla="*/ 3385291 h 3385291"/>
              <a:gd name="connsiteX3" fmla="*/ 1293945 w 3951730"/>
              <a:gd name="connsiteY3" fmla="*/ 915 h 3385291"/>
              <a:gd name="connsiteX4" fmla="*/ 2472385 w 3951730"/>
              <a:gd name="connsiteY4" fmla="*/ 915 h 3385291"/>
              <a:gd name="connsiteX5" fmla="*/ 3694856 w 3951730"/>
              <a:gd name="connsiteY5" fmla="*/ 2539197 h 3385291"/>
              <a:gd name="connsiteX6" fmla="*/ 3951730 w 3951730"/>
              <a:gd name="connsiteY6" fmla="*/ 2539197 h 3385291"/>
              <a:gd name="connsiteX7" fmla="*/ 3145728 w 3951730"/>
              <a:gd name="connsiteY7" fmla="*/ 3385291 h 3385291"/>
              <a:gd name="connsiteX8" fmla="*/ 2259542 w 3951730"/>
              <a:gd name="connsiteY8" fmla="*/ 2539197 h 3385291"/>
              <a:gd name="connsiteX9" fmla="*/ 2516417 w 3951730"/>
              <a:gd name="connsiteY9" fmla="*/ 2539197 h 3385291"/>
              <a:gd name="connsiteX10" fmla="*/ 1293946 w 3951730"/>
              <a:gd name="connsiteY10" fmla="*/ 915 h 3385291"/>
              <a:gd name="connsiteX0" fmla="*/ 3145728 w 3951730"/>
              <a:gd name="connsiteY0" fmla="*/ 3385291 h 3385291"/>
              <a:gd name="connsiteX1" fmla="*/ 2259542 w 3951730"/>
              <a:gd name="connsiteY1" fmla="*/ 2539197 h 3385291"/>
              <a:gd name="connsiteX2" fmla="*/ 2516417 w 3951730"/>
              <a:gd name="connsiteY2" fmla="*/ 2539197 h 3385291"/>
              <a:gd name="connsiteX3" fmla="*/ 1293946 w 3951730"/>
              <a:gd name="connsiteY3" fmla="*/ 915 h 3385291"/>
              <a:gd name="connsiteX4" fmla="*/ 2472385 w 3951730"/>
              <a:gd name="connsiteY4" fmla="*/ 915 h 3385291"/>
              <a:gd name="connsiteX5" fmla="*/ 3694856 w 3951730"/>
              <a:gd name="connsiteY5" fmla="*/ 2539197 h 3385291"/>
              <a:gd name="connsiteX6" fmla="*/ 3951730 w 3951730"/>
              <a:gd name="connsiteY6" fmla="*/ 2539197 h 3385291"/>
              <a:gd name="connsiteX7" fmla="*/ 3145728 w 3951730"/>
              <a:gd name="connsiteY7" fmla="*/ 3385291 h 3385291"/>
              <a:gd name="connsiteX0" fmla="*/ 1883165 w 3951730"/>
              <a:gd name="connsiteY0" fmla="*/ 392070 h 3385291"/>
              <a:gd name="connsiteX1" fmla="*/ 0 w 3951730"/>
              <a:gd name="connsiteY1" fmla="*/ 3343088 h 3385291"/>
              <a:gd name="connsiteX2" fmla="*/ 31382 w 3951730"/>
              <a:gd name="connsiteY2" fmla="*/ 3385291 h 3385291"/>
              <a:gd name="connsiteX3" fmla="*/ 144163 w 3951730"/>
              <a:gd name="connsiteY3" fmla="*/ 1987108 h 3385291"/>
              <a:gd name="connsiteX4" fmla="*/ 1883164 w 3951730"/>
              <a:gd name="connsiteY4" fmla="*/ 392070 h 3385291"/>
              <a:gd name="connsiteX5" fmla="*/ 1883165 w 3951730"/>
              <a:gd name="connsiteY5" fmla="*/ 392070 h 3385291"/>
              <a:gd name="connsiteX0" fmla="*/ 1883165 w 3951730"/>
              <a:gd name="connsiteY0" fmla="*/ 392070 h 3385291"/>
              <a:gd name="connsiteX1" fmla="*/ 14068 w 3951730"/>
              <a:gd name="connsiteY1" fmla="*/ 3385291 h 3385291"/>
              <a:gd name="connsiteX2" fmla="*/ 45450 w 3951730"/>
              <a:gd name="connsiteY2" fmla="*/ 2794448 h 3385291"/>
              <a:gd name="connsiteX3" fmla="*/ 1293945 w 3951730"/>
              <a:gd name="connsiteY3" fmla="*/ 915 h 3385291"/>
              <a:gd name="connsiteX4" fmla="*/ 2472385 w 3951730"/>
              <a:gd name="connsiteY4" fmla="*/ 915 h 3385291"/>
              <a:gd name="connsiteX5" fmla="*/ 3694856 w 3951730"/>
              <a:gd name="connsiteY5" fmla="*/ 2539197 h 3385291"/>
              <a:gd name="connsiteX6" fmla="*/ 3951730 w 3951730"/>
              <a:gd name="connsiteY6" fmla="*/ 2539197 h 3385291"/>
              <a:gd name="connsiteX7" fmla="*/ 3145728 w 3951730"/>
              <a:gd name="connsiteY7" fmla="*/ 3385291 h 3385291"/>
              <a:gd name="connsiteX8" fmla="*/ 2259542 w 3951730"/>
              <a:gd name="connsiteY8" fmla="*/ 2539197 h 3385291"/>
              <a:gd name="connsiteX9" fmla="*/ 2516417 w 3951730"/>
              <a:gd name="connsiteY9" fmla="*/ 2539197 h 3385291"/>
              <a:gd name="connsiteX10" fmla="*/ 1293946 w 3951730"/>
              <a:gd name="connsiteY10" fmla="*/ 915 h 3385291"/>
              <a:gd name="connsiteX0" fmla="*/ 3145728 w 3951730"/>
              <a:gd name="connsiteY0" fmla="*/ 3385291 h 3385291"/>
              <a:gd name="connsiteX1" fmla="*/ 2259542 w 3951730"/>
              <a:gd name="connsiteY1" fmla="*/ 2539197 h 3385291"/>
              <a:gd name="connsiteX2" fmla="*/ 2516417 w 3951730"/>
              <a:gd name="connsiteY2" fmla="*/ 2539197 h 3385291"/>
              <a:gd name="connsiteX3" fmla="*/ 1293946 w 3951730"/>
              <a:gd name="connsiteY3" fmla="*/ 915 h 3385291"/>
              <a:gd name="connsiteX4" fmla="*/ 2472385 w 3951730"/>
              <a:gd name="connsiteY4" fmla="*/ 915 h 3385291"/>
              <a:gd name="connsiteX5" fmla="*/ 3694856 w 3951730"/>
              <a:gd name="connsiteY5" fmla="*/ 2539197 h 3385291"/>
              <a:gd name="connsiteX6" fmla="*/ 3951730 w 3951730"/>
              <a:gd name="connsiteY6" fmla="*/ 2539197 h 3385291"/>
              <a:gd name="connsiteX7" fmla="*/ 3145728 w 3951730"/>
              <a:gd name="connsiteY7" fmla="*/ 3385291 h 3385291"/>
              <a:gd name="connsiteX0" fmla="*/ 1883165 w 3951730"/>
              <a:gd name="connsiteY0" fmla="*/ 392070 h 3385291"/>
              <a:gd name="connsiteX1" fmla="*/ 0 w 3951730"/>
              <a:gd name="connsiteY1" fmla="*/ 3343088 h 3385291"/>
              <a:gd name="connsiteX2" fmla="*/ 31382 w 3951730"/>
              <a:gd name="connsiteY2" fmla="*/ 3385291 h 3385291"/>
              <a:gd name="connsiteX3" fmla="*/ 144163 w 3951730"/>
              <a:gd name="connsiteY3" fmla="*/ 1987108 h 3385291"/>
              <a:gd name="connsiteX4" fmla="*/ 1883164 w 3951730"/>
              <a:gd name="connsiteY4" fmla="*/ 392070 h 3385291"/>
              <a:gd name="connsiteX5" fmla="*/ 1883165 w 3951730"/>
              <a:gd name="connsiteY5" fmla="*/ 392070 h 3385291"/>
              <a:gd name="connsiteX0" fmla="*/ 1883165 w 3951730"/>
              <a:gd name="connsiteY0" fmla="*/ 392070 h 3385291"/>
              <a:gd name="connsiteX1" fmla="*/ 14068 w 3951730"/>
              <a:gd name="connsiteY1" fmla="*/ 3385291 h 3385291"/>
              <a:gd name="connsiteX2" fmla="*/ 45450 w 3951730"/>
              <a:gd name="connsiteY2" fmla="*/ 2794448 h 3385291"/>
              <a:gd name="connsiteX3" fmla="*/ 1293945 w 3951730"/>
              <a:gd name="connsiteY3" fmla="*/ 915 h 3385291"/>
              <a:gd name="connsiteX4" fmla="*/ 2472385 w 3951730"/>
              <a:gd name="connsiteY4" fmla="*/ 915 h 3385291"/>
              <a:gd name="connsiteX5" fmla="*/ 3694856 w 3951730"/>
              <a:gd name="connsiteY5" fmla="*/ 2539197 h 3385291"/>
              <a:gd name="connsiteX6" fmla="*/ 3951730 w 3951730"/>
              <a:gd name="connsiteY6" fmla="*/ 2539197 h 3385291"/>
              <a:gd name="connsiteX7" fmla="*/ 3145728 w 3951730"/>
              <a:gd name="connsiteY7" fmla="*/ 3385291 h 3385291"/>
              <a:gd name="connsiteX8" fmla="*/ 2259542 w 3951730"/>
              <a:gd name="connsiteY8" fmla="*/ 2539197 h 3385291"/>
              <a:gd name="connsiteX9" fmla="*/ 2516417 w 3951730"/>
              <a:gd name="connsiteY9" fmla="*/ 2539197 h 3385291"/>
              <a:gd name="connsiteX10" fmla="*/ 1293946 w 3951730"/>
              <a:gd name="connsiteY10" fmla="*/ 915 h 3385291"/>
              <a:gd name="connsiteX0" fmla="*/ 3145728 w 3951730"/>
              <a:gd name="connsiteY0" fmla="*/ 3385291 h 3693794"/>
              <a:gd name="connsiteX1" fmla="*/ 2259542 w 3951730"/>
              <a:gd name="connsiteY1" fmla="*/ 2539197 h 3693794"/>
              <a:gd name="connsiteX2" fmla="*/ 2516417 w 3951730"/>
              <a:gd name="connsiteY2" fmla="*/ 2539197 h 3693794"/>
              <a:gd name="connsiteX3" fmla="*/ 1293946 w 3951730"/>
              <a:gd name="connsiteY3" fmla="*/ 915 h 3693794"/>
              <a:gd name="connsiteX4" fmla="*/ 2472385 w 3951730"/>
              <a:gd name="connsiteY4" fmla="*/ 915 h 3693794"/>
              <a:gd name="connsiteX5" fmla="*/ 3694856 w 3951730"/>
              <a:gd name="connsiteY5" fmla="*/ 2539197 h 3693794"/>
              <a:gd name="connsiteX6" fmla="*/ 3951730 w 3951730"/>
              <a:gd name="connsiteY6" fmla="*/ 2539197 h 3693794"/>
              <a:gd name="connsiteX7" fmla="*/ 3145728 w 3951730"/>
              <a:gd name="connsiteY7" fmla="*/ 3385291 h 3693794"/>
              <a:gd name="connsiteX0" fmla="*/ 1883165 w 3951730"/>
              <a:gd name="connsiteY0" fmla="*/ 392070 h 3693794"/>
              <a:gd name="connsiteX1" fmla="*/ 0 w 3951730"/>
              <a:gd name="connsiteY1" fmla="*/ 3343088 h 3693794"/>
              <a:gd name="connsiteX2" fmla="*/ 31382 w 3951730"/>
              <a:gd name="connsiteY2" fmla="*/ 3385291 h 3693794"/>
              <a:gd name="connsiteX3" fmla="*/ 144163 w 3951730"/>
              <a:gd name="connsiteY3" fmla="*/ 1987108 h 3693794"/>
              <a:gd name="connsiteX4" fmla="*/ 1883164 w 3951730"/>
              <a:gd name="connsiteY4" fmla="*/ 392070 h 3693794"/>
              <a:gd name="connsiteX5" fmla="*/ 1883165 w 3951730"/>
              <a:gd name="connsiteY5" fmla="*/ 392070 h 3693794"/>
              <a:gd name="connsiteX0" fmla="*/ 1883165 w 3951730"/>
              <a:gd name="connsiteY0" fmla="*/ 392070 h 3693794"/>
              <a:gd name="connsiteX1" fmla="*/ 14068 w 3951730"/>
              <a:gd name="connsiteY1" fmla="*/ 3385291 h 3693794"/>
              <a:gd name="connsiteX2" fmla="*/ 45450 w 3951730"/>
              <a:gd name="connsiteY2" fmla="*/ 2794448 h 3693794"/>
              <a:gd name="connsiteX3" fmla="*/ 1293945 w 3951730"/>
              <a:gd name="connsiteY3" fmla="*/ 915 h 3693794"/>
              <a:gd name="connsiteX4" fmla="*/ 2472385 w 3951730"/>
              <a:gd name="connsiteY4" fmla="*/ 915 h 3693794"/>
              <a:gd name="connsiteX5" fmla="*/ 3694856 w 3951730"/>
              <a:gd name="connsiteY5" fmla="*/ 2539197 h 3693794"/>
              <a:gd name="connsiteX6" fmla="*/ 3951730 w 3951730"/>
              <a:gd name="connsiteY6" fmla="*/ 2539197 h 3693794"/>
              <a:gd name="connsiteX7" fmla="*/ 3101657 w 3951730"/>
              <a:gd name="connsiteY7" fmla="*/ 3693794 h 3693794"/>
              <a:gd name="connsiteX8" fmla="*/ 2259542 w 3951730"/>
              <a:gd name="connsiteY8" fmla="*/ 2539197 h 3693794"/>
              <a:gd name="connsiteX9" fmla="*/ 2516417 w 3951730"/>
              <a:gd name="connsiteY9" fmla="*/ 2539197 h 3693794"/>
              <a:gd name="connsiteX10" fmla="*/ 1293946 w 3951730"/>
              <a:gd name="connsiteY10" fmla="*/ 915 h 3693794"/>
              <a:gd name="connsiteX0" fmla="*/ 3101657 w 3951730"/>
              <a:gd name="connsiteY0" fmla="*/ 3715832 h 3715832"/>
              <a:gd name="connsiteX1" fmla="*/ 2259542 w 3951730"/>
              <a:gd name="connsiteY1" fmla="*/ 2539197 h 3715832"/>
              <a:gd name="connsiteX2" fmla="*/ 2516417 w 3951730"/>
              <a:gd name="connsiteY2" fmla="*/ 2539197 h 3715832"/>
              <a:gd name="connsiteX3" fmla="*/ 1293946 w 3951730"/>
              <a:gd name="connsiteY3" fmla="*/ 915 h 3715832"/>
              <a:gd name="connsiteX4" fmla="*/ 2472385 w 3951730"/>
              <a:gd name="connsiteY4" fmla="*/ 915 h 3715832"/>
              <a:gd name="connsiteX5" fmla="*/ 3694856 w 3951730"/>
              <a:gd name="connsiteY5" fmla="*/ 2539197 h 3715832"/>
              <a:gd name="connsiteX6" fmla="*/ 3951730 w 3951730"/>
              <a:gd name="connsiteY6" fmla="*/ 2539197 h 3715832"/>
              <a:gd name="connsiteX7" fmla="*/ 3101657 w 3951730"/>
              <a:gd name="connsiteY7" fmla="*/ 3715832 h 3715832"/>
              <a:gd name="connsiteX0" fmla="*/ 1883165 w 3951730"/>
              <a:gd name="connsiteY0" fmla="*/ 392070 h 3715832"/>
              <a:gd name="connsiteX1" fmla="*/ 0 w 3951730"/>
              <a:gd name="connsiteY1" fmla="*/ 3343088 h 3715832"/>
              <a:gd name="connsiteX2" fmla="*/ 31382 w 3951730"/>
              <a:gd name="connsiteY2" fmla="*/ 3385291 h 3715832"/>
              <a:gd name="connsiteX3" fmla="*/ 144163 w 3951730"/>
              <a:gd name="connsiteY3" fmla="*/ 1987108 h 3715832"/>
              <a:gd name="connsiteX4" fmla="*/ 1883164 w 3951730"/>
              <a:gd name="connsiteY4" fmla="*/ 392070 h 3715832"/>
              <a:gd name="connsiteX5" fmla="*/ 1883165 w 3951730"/>
              <a:gd name="connsiteY5" fmla="*/ 392070 h 3715832"/>
              <a:gd name="connsiteX0" fmla="*/ 1883165 w 3951730"/>
              <a:gd name="connsiteY0" fmla="*/ 392070 h 3715832"/>
              <a:gd name="connsiteX1" fmla="*/ 14068 w 3951730"/>
              <a:gd name="connsiteY1" fmla="*/ 3385291 h 3715832"/>
              <a:gd name="connsiteX2" fmla="*/ 45450 w 3951730"/>
              <a:gd name="connsiteY2" fmla="*/ 2794448 h 3715832"/>
              <a:gd name="connsiteX3" fmla="*/ 1293945 w 3951730"/>
              <a:gd name="connsiteY3" fmla="*/ 915 h 3715832"/>
              <a:gd name="connsiteX4" fmla="*/ 2472385 w 3951730"/>
              <a:gd name="connsiteY4" fmla="*/ 915 h 3715832"/>
              <a:gd name="connsiteX5" fmla="*/ 3694856 w 3951730"/>
              <a:gd name="connsiteY5" fmla="*/ 2539197 h 3715832"/>
              <a:gd name="connsiteX6" fmla="*/ 3951730 w 3951730"/>
              <a:gd name="connsiteY6" fmla="*/ 2539197 h 3715832"/>
              <a:gd name="connsiteX7" fmla="*/ 3101657 w 3951730"/>
              <a:gd name="connsiteY7" fmla="*/ 3693794 h 3715832"/>
              <a:gd name="connsiteX8" fmla="*/ 2259542 w 3951730"/>
              <a:gd name="connsiteY8" fmla="*/ 2539197 h 3715832"/>
              <a:gd name="connsiteX9" fmla="*/ 2516417 w 3951730"/>
              <a:gd name="connsiteY9" fmla="*/ 2539197 h 3715832"/>
              <a:gd name="connsiteX10" fmla="*/ 1293946 w 3951730"/>
              <a:gd name="connsiteY10" fmla="*/ 915 h 3715832"/>
              <a:gd name="connsiteX0" fmla="*/ 3101657 w 3951730"/>
              <a:gd name="connsiteY0" fmla="*/ 3715832 h 3715832"/>
              <a:gd name="connsiteX1" fmla="*/ 2259542 w 3951730"/>
              <a:gd name="connsiteY1" fmla="*/ 2539197 h 3715832"/>
              <a:gd name="connsiteX2" fmla="*/ 2516417 w 3951730"/>
              <a:gd name="connsiteY2" fmla="*/ 2539197 h 3715832"/>
              <a:gd name="connsiteX3" fmla="*/ 1293946 w 3951730"/>
              <a:gd name="connsiteY3" fmla="*/ 915 h 3715832"/>
              <a:gd name="connsiteX4" fmla="*/ 2472385 w 3951730"/>
              <a:gd name="connsiteY4" fmla="*/ 915 h 3715832"/>
              <a:gd name="connsiteX5" fmla="*/ 3694856 w 3951730"/>
              <a:gd name="connsiteY5" fmla="*/ 2539197 h 3715832"/>
              <a:gd name="connsiteX6" fmla="*/ 3951730 w 3951730"/>
              <a:gd name="connsiteY6" fmla="*/ 2539197 h 3715832"/>
              <a:gd name="connsiteX7" fmla="*/ 3101657 w 3951730"/>
              <a:gd name="connsiteY7" fmla="*/ 3715832 h 3715832"/>
              <a:gd name="connsiteX0" fmla="*/ 1883165 w 3951730"/>
              <a:gd name="connsiteY0" fmla="*/ 392070 h 3715832"/>
              <a:gd name="connsiteX1" fmla="*/ 0 w 3951730"/>
              <a:gd name="connsiteY1" fmla="*/ 3343088 h 3715832"/>
              <a:gd name="connsiteX2" fmla="*/ 31382 w 3951730"/>
              <a:gd name="connsiteY2" fmla="*/ 3385291 h 3715832"/>
              <a:gd name="connsiteX3" fmla="*/ 144163 w 3951730"/>
              <a:gd name="connsiteY3" fmla="*/ 1987108 h 3715832"/>
              <a:gd name="connsiteX4" fmla="*/ 1883164 w 3951730"/>
              <a:gd name="connsiteY4" fmla="*/ 392070 h 3715832"/>
              <a:gd name="connsiteX5" fmla="*/ 1883165 w 3951730"/>
              <a:gd name="connsiteY5" fmla="*/ 392070 h 3715832"/>
              <a:gd name="connsiteX0" fmla="*/ 1883165 w 3951730"/>
              <a:gd name="connsiteY0" fmla="*/ 392070 h 3715832"/>
              <a:gd name="connsiteX1" fmla="*/ 14068 w 3951730"/>
              <a:gd name="connsiteY1" fmla="*/ 3385291 h 3715832"/>
              <a:gd name="connsiteX2" fmla="*/ 45450 w 3951730"/>
              <a:gd name="connsiteY2" fmla="*/ 2794448 h 3715832"/>
              <a:gd name="connsiteX3" fmla="*/ 1293945 w 3951730"/>
              <a:gd name="connsiteY3" fmla="*/ 915 h 3715832"/>
              <a:gd name="connsiteX4" fmla="*/ 2472385 w 3951730"/>
              <a:gd name="connsiteY4" fmla="*/ 915 h 3715832"/>
              <a:gd name="connsiteX5" fmla="*/ 3694856 w 3951730"/>
              <a:gd name="connsiteY5" fmla="*/ 2539197 h 3715832"/>
              <a:gd name="connsiteX6" fmla="*/ 3951730 w 3951730"/>
              <a:gd name="connsiteY6" fmla="*/ 2539197 h 3715832"/>
              <a:gd name="connsiteX7" fmla="*/ 3101657 w 3951730"/>
              <a:gd name="connsiteY7" fmla="*/ 3693794 h 3715832"/>
              <a:gd name="connsiteX8" fmla="*/ 2259542 w 3951730"/>
              <a:gd name="connsiteY8" fmla="*/ 2539197 h 3715832"/>
              <a:gd name="connsiteX9" fmla="*/ 2516417 w 3951730"/>
              <a:gd name="connsiteY9" fmla="*/ 2539197 h 3715832"/>
              <a:gd name="connsiteX10" fmla="*/ 1293946 w 3951730"/>
              <a:gd name="connsiteY10" fmla="*/ 915 h 3715832"/>
              <a:gd name="connsiteX0" fmla="*/ 3101657 w 3951730"/>
              <a:gd name="connsiteY0" fmla="*/ 3715832 h 3715832"/>
              <a:gd name="connsiteX1" fmla="*/ 2259542 w 3951730"/>
              <a:gd name="connsiteY1" fmla="*/ 2539197 h 3715832"/>
              <a:gd name="connsiteX2" fmla="*/ 2516417 w 3951730"/>
              <a:gd name="connsiteY2" fmla="*/ 2539197 h 3715832"/>
              <a:gd name="connsiteX3" fmla="*/ 1293946 w 3951730"/>
              <a:gd name="connsiteY3" fmla="*/ 915 h 3715832"/>
              <a:gd name="connsiteX4" fmla="*/ 2472385 w 3951730"/>
              <a:gd name="connsiteY4" fmla="*/ 915 h 3715832"/>
              <a:gd name="connsiteX5" fmla="*/ 3694856 w 3951730"/>
              <a:gd name="connsiteY5" fmla="*/ 2539197 h 3715832"/>
              <a:gd name="connsiteX6" fmla="*/ 3951730 w 3951730"/>
              <a:gd name="connsiteY6" fmla="*/ 2539197 h 3715832"/>
              <a:gd name="connsiteX7" fmla="*/ 3101657 w 3951730"/>
              <a:gd name="connsiteY7" fmla="*/ 3715832 h 3715832"/>
              <a:gd name="connsiteX0" fmla="*/ 1883165 w 3951730"/>
              <a:gd name="connsiteY0" fmla="*/ 392070 h 3715832"/>
              <a:gd name="connsiteX1" fmla="*/ 0 w 3951730"/>
              <a:gd name="connsiteY1" fmla="*/ 3343088 h 3715832"/>
              <a:gd name="connsiteX2" fmla="*/ 31382 w 3951730"/>
              <a:gd name="connsiteY2" fmla="*/ 3385291 h 3715832"/>
              <a:gd name="connsiteX3" fmla="*/ 144163 w 3951730"/>
              <a:gd name="connsiteY3" fmla="*/ 1987108 h 3715832"/>
              <a:gd name="connsiteX4" fmla="*/ 1883164 w 3951730"/>
              <a:gd name="connsiteY4" fmla="*/ 392070 h 3715832"/>
              <a:gd name="connsiteX5" fmla="*/ 1883165 w 3951730"/>
              <a:gd name="connsiteY5" fmla="*/ 392070 h 3715832"/>
              <a:gd name="connsiteX0" fmla="*/ 14068 w 3951730"/>
              <a:gd name="connsiteY0" fmla="*/ 3385291 h 3715832"/>
              <a:gd name="connsiteX1" fmla="*/ 45450 w 3951730"/>
              <a:gd name="connsiteY1" fmla="*/ 2794448 h 3715832"/>
              <a:gd name="connsiteX2" fmla="*/ 1293945 w 3951730"/>
              <a:gd name="connsiteY2" fmla="*/ 915 h 3715832"/>
              <a:gd name="connsiteX3" fmla="*/ 2472385 w 3951730"/>
              <a:gd name="connsiteY3" fmla="*/ 915 h 3715832"/>
              <a:gd name="connsiteX4" fmla="*/ 3694856 w 3951730"/>
              <a:gd name="connsiteY4" fmla="*/ 2539197 h 3715832"/>
              <a:gd name="connsiteX5" fmla="*/ 3951730 w 3951730"/>
              <a:gd name="connsiteY5" fmla="*/ 2539197 h 3715832"/>
              <a:gd name="connsiteX6" fmla="*/ 3101657 w 3951730"/>
              <a:gd name="connsiteY6" fmla="*/ 3693794 h 3715832"/>
              <a:gd name="connsiteX7" fmla="*/ 2259542 w 3951730"/>
              <a:gd name="connsiteY7" fmla="*/ 2539197 h 3715832"/>
              <a:gd name="connsiteX8" fmla="*/ 2516417 w 3951730"/>
              <a:gd name="connsiteY8" fmla="*/ 2539197 h 3715832"/>
              <a:gd name="connsiteX9" fmla="*/ 1293946 w 3951730"/>
              <a:gd name="connsiteY9" fmla="*/ 915 h 3715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51730" h="3715832" stroke="0" extrusionOk="0">
                <a:moveTo>
                  <a:pt x="3101657" y="3715832"/>
                </a:moveTo>
                <a:lnTo>
                  <a:pt x="2259542" y="2539197"/>
                </a:lnTo>
                <a:lnTo>
                  <a:pt x="2516417" y="2539197"/>
                </a:lnTo>
                <a:cubicBezTo>
                  <a:pt x="2372485" y="1044932"/>
                  <a:pt x="1869672" y="915"/>
                  <a:pt x="1293946" y="915"/>
                </a:cubicBezTo>
                <a:lnTo>
                  <a:pt x="2472385" y="915"/>
                </a:lnTo>
                <a:cubicBezTo>
                  <a:pt x="3048112" y="915"/>
                  <a:pt x="3550925" y="1044933"/>
                  <a:pt x="3694856" y="2539197"/>
                </a:cubicBezTo>
                <a:lnTo>
                  <a:pt x="3951730" y="2539197"/>
                </a:lnTo>
                <a:lnTo>
                  <a:pt x="3101657" y="3715832"/>
                </a:lnTo>
                <a:close/>
              </a:path>
              <a:path w="3951730" h="3715832" fill="darkenLess" stroke="0" extrusionOk="0">
                <a:moveTo>
                  <a:pt x="1883165" y="392070"/>
                </a:moveTo>
                <a:cubicBezTo>
                  <a:pt x="848992" y="390133"/>
                  <a:pt x="0" y="2087830"/>
                  <a:pt x="0" y="3343088"/>
                </a:cubicBezTo>
                <a:lnTo>
                  <a:pt x="31382" y="3385291"/>
                </a:lnTo>
                <a:cubicBezTo>
                  <a:pt x="31382" y="2903013"/>
                  <a:pt x="69835" y="2426305"/>
                  <a:pt x="144163" y="1987108"/>
                </a:cubicBezTo>
                <a:cubicBezTo>
                  <a:pt x="444463" y="212684"/>
                  <a:pt x="1240285" y="-517256"/>
                  <a:pt x="1883164" y="392070"/>
                </a:cubicBezTo>
                <a:lnTo>
                  <a:pt x="1883165" y="392070"/>
                </a:lnTo>
                <a:close/>
              </a:path>
              <a:path w="3951730" h="3715832" fill="none" extrusionOk="0">
                <a:moveTo>
                  <a:pt x="14068" y="3385291"/>
                </a:moveTo>
                <a:lnTo>
                  <a:pt x="45450" y="2794448"/>
                </a:lnTo>
                <a:cubicBezTo>
                  <a:pt x="45450" y="1938183"/>
                  <a:pt x="596651" y="915"/>
                  <a:pt x="1293945" y="915"/>
                </a:cubicBezTo>
                <a:lnTo>
                  <a:pt x="2472385" y="915"/>
                </a:lnTo>
                <a:cubicBezTo>
                  <a:pt x="3048112" y="915"/>
                  <a:pt x="3550925" y="1044933"/>
                  <a:pt x="3694856" y="2539197"/>
                </a:cubicBezTo>
                <a:lnTo>
                  <a:pt x="3951730" y="2539197"/>
                </a:lnTo>
                <a:lnTo>
                  <a:pt x="3101657" y="3693794"/>
                </a:lnTo>
                <a:lnTo>
                  <a:pt x="2259542" y="2539197"/>
                </a:lnTo>
                <a:lnTo>
                  <a:pt x="2516417" y="2539197"/>
                </a:lnTo>
                <a:cubicBezTo>
                  <a:pt x="2372485" y="1044932"/>
                  <a:pt x="1869672" y="915"/>
                  <a:pt x="1293946" y="915"/>
                </a:cubicBezTo>
              </a:path>
            </a:pathLst>
          </a:custGeom>
          <a:solidFill>
            <a:srgbClr val="12332C"/>
          </a:solidFill>
          <a:ln w="317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 sz="1687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7" name="TextBox 14">
            <a:extLst>
              <a:ext uri="{FF2B5EF4-FFF2-40B4-BE49-F238E27FC236}">
                <a16:creationId xmlns:a16="http://schemas.microsoft.com/office/drawing/2014/main" id="{7DA60B53-37BA-B4AD-A300-8DB5589C8876}"/>
              </a:ext>
            </a:extLst>
          </p:cNvPr>
          <p:cNvSpPr txBox="1">
            <a:spLocks noChangeArrowheads="1"/>
          </p:cNvSpPr>
          <p:nvPr/>
        </p:nvSpPr>
        <p:spPr bwMode="auto">
          <a:xfrm rot="18835100">
            <a:off x="4600472" y="4689456"/>
            <a:ext cx="1754401" cy="3519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1687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添加标题</a:t>
            </a:r>
          </a:p>
        </p:txBody>
      </p:sp>
      <p:cxnSp>
        <p:nvCxnSpPr>
          <p:cNvPr id="38" name="直接连接符 37">
            <a:extLst>
              <a:ext uri="{FF2B5EF4-FFF2-40B4-BE49-F238E27FC236}">
                <a16:creationId xmlns:a16="http://schemas.microsoft.com/office/drawing/2014/main" id="{00F588A8-E47D-D9D1-E0F8-BF0F347F12F7}"/>
              </a:ext>
            </a:extLst>
          </p:cNvPr>
          <p:cNvCxnSpPr/>
          <p:nvPr/>
        </p:nvCxnSpPr>
        <p:spPr bwMode="auto">
          <a:xfrm>
            <a:off x="3483249" y="5663003"/>
            <a:ext cx="1147184" cy="0"/>
          </a:xfrm>
          <a:prstGeom prst="line">
            <a:avLst/>
          </a:prstGeom>
          <a:ln w="28575">
            <a:solidFill>
              <a:schemeClr val="bg1">
                <a:lumMod val="65000"/>
              </a:schemeClr>
            </a:solidFill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连接符 39">
            <a:extLst>
              <a:ext uri="{FF2B5EF4-FFF2-40B4-BE49-F238E27FC236}">
                <a16:creationId xmlns:a16="http://schemas.microsoft.com/office/drawing/2014/main" id="{C12B1A99-10B7-2909-0197-EAA77B83DF94}"/>
              </a:ext>
            </a:extLst>
          </p:cNvPr>
          <p:cNvCxnSpPr/>
          <p:nvPr/>
        </p:nvCxnSpPr>
        <p:spPr bwMode="auto">
          <a:xfrm>
            <a:off x="3339851" y="1795379"/>
            <a:ext cx="1147184" cy="0"/>
          </a:xfrm>
          <a:prstGeom prst="line">
            <a:avLst/>
          </a:prstGeom>
          <a:ln w="28575">
            <a:solidFill>
              <a:schemeClr val="bg1">
                <a:lumMod val="65000"/>
              </a:schemeClr>
            </a:solidFill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7764020A-14FC-5618-867E-E7C3F703D013}"/>
              </a:ext>
            </a:extLst>
          </p:cNvPr>
          <p:cNvGrpSpPr/>
          <p:nvPr/>
        </p:nvGrpSpPr>
        <p:grpSpPr>
          <a:xfrm>
            <a:off x="9525996" y="2182775"/>
            <a:ext cx="2397537" cy="958549"/>
            <a:chOff x="2276578" y="5370346"/>
            <a:chExt cx="2397537" cy="958549"/>
          </a:xfrm>
        </p:grpSpPr>
        <p:sp>
          <p:nvSpPr>
            <p:cNvPr id="43" name="Text Placeholder 3">
              <a:extLst>
                <a:ext uri="{FF2B5EF4-FFF2-40B4-BE49-F238E27FC236}">
                  <a16:creationId xmlns:a16="http://schemas.microsoft.com/office/drawing/2014/main" id="{D0A9CC97-B56C-F25E-36B3-74146B8FEBE8}"/>
                </a:ext>
              </a:extLst>
            </p:cNvPr>
            <p:cNvSpPr txBox="1">
              <a:spLocks/>
            </p:cNvSpPr>
            <p:nvPr/>
          </p:nvSpPr>
          <p:spPr>
            <a:xfrm>
              <a:off x="2276578" y="5370346"/>
              <a:ext cx="1211870" cy="279435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116165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sz="1600" b="1" dirty="0"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lang="en-US" sz="1600" b="1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4" name="Text Placeholder 3">
              <a:extLst>
                <a:ext uri="{FF2B5EF4-FFF2-40B4-BE49-F238E27FC236}">
                  <a16:creationId xmlns:a16="http://schemas.microsoft.com/office/drawing/2014/main" id="{3FCED0C2-0EB5-5693-1537-9A7D3B2AAA94}"/>
                </a:ext>
              </a:extLst>
            </p:cNvPr>
            <p:cNvSpPr txBox="1">
              <a:spLocks/>
            </p:cNvSpPr>
            <p:nvPr/>
          </p:nvSpPr>
          <p:spPr>
            <a:xfrm>
              <a:off x="2276579" y="5730526"/>
              <a:ext cx="2397536" cy="598369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116165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sz="11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1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  <a:endParaRPr lang="en-US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EE2729FC-B788-BD75-DC98-2AEEA752A9A9}"/>
              </a:ext>
            </a:extLst>
          </p:cNvPr>
          <p:cNvGrpSpPr/>
          <p:nvPr/>
        </p:nvGrpSpPr>
        <p:grpSpPr>
          <a:xfrm>
            <a:off x="945944" y="2182775"/>
            <a:ext cx="2397536" cy="958549"/>
            <a:chOff x="2276579" y="5370346"/>
            <a:chExt cx="2397536" cy="958549"/>
          </a:xfrm>
        </p:grpSpPr>
        <p:sp>
          <p:nvSpPr>
            <p:cNvPr id="46" name="Text Placeholder 3">
              <a:extLst>
                <a:ext uri="{FF2B5EF4-FFF2-40B4-BE49-F238E27FC236}">
                  <a16:creationId xmlns:a16="http://schemas.microsoft.com/office/drawing/2014/main" id="{D8187A23-471C-DB65-96B7-A3CD9B450D7A}"/>
                </a:ext>
              </a:extLst>
            </p:cNvPr>
            <p:cNvSpPr txBox="1">
              <a:spLocks/>
            </p:cNvSpPr>
            <p:nvPr/>
          </p:nvSpPr>
          <p:spPr>
            <a:xfrm>
              <a:off x="3441794" y="5370346"/>
              <a:ext cx="1211870" cy="279435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r" defTabSz="1116165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sz="1600" b="1" dirty="0"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lang="en-US" sz="1600" b="1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7" name="Text Placeholder 3">
              <a:extLst>
                <a:ext uri="{FF2B5EF4-FFF2-40B4-BE49-F238E27FC236}">
                  <a16:creationId xmlns:a16="http://schemas.microsoft.com/office/drawing/2014/main" id="{29E192D1-373E-A18A-9801-A98144DC994B}"/>
                </a:ext>
              </a:extLst>
            </p:cNvPr>
            <p:cNvSpPr txBox="1">
              <a:spLocks/>
            </p:cNvSpPr>
            <p:nvPr/>
          </p:nvSpPr>
          <p:spPr>
            <a:xfrm>
              <a:off x="2276579" y="5730526"/>
              <a:ext cx="2397536" cy="598369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r" defTabSz="1116165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sz="11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1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  <a:endParaRPr lang="en-US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D8C6D492-2303-D298-381A-26B2D198E6A1}"/>
              </a:ext>
            </a:extLst>
          </p:cNvPr>
          <p:cNvGrpSpPr/>
          <p:nvPr/>
        </p:nvGrpSpPr>
        <p:grpSpPr>
          <a:xfrm>
            <a:off x="9525996" y="4210614"/>
            <a:ext cx="2397537" cy="958549"/>
            <a:chOff x="2276578" y="5370346"/>
            <a:chExt cx="2397537" cy="958549"/>
          </a:xfrm>
        </p:grpSpPr>
        <p:sp>
          <p:nvSpPr>
            <p:cNvPr id="49" name="Text Placeholder 3">
              <a:extLst>
                <a:ext uri="{FF2B5EF4-FFF2-40B4-BE49-F238E27FC236}">
                  <a16:creationId xmlns:a16="http://schemas.microsoft.com/office/drawing/2014/main" id="{7137F0AA-FDF9-D331-9CFC-A66EA13F9441}"/>
                </a:ext>
              </a:extLst>
            </p:cNvPr>
            <p:cNvSpPr txBox="1">
              <a:spLocks/>
            </p:cNvSpPr>
            <p:nvPr/>
          </p:nvSpPr>
          <p:spPr>
            <a:xfrm>
              <a:off x="2276578" y="5370346"/>
              <a:ext cx="1211870" cy="279435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116165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sz="1600" b="1" dirty="0"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lang="en-US" sz="1600" b="1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0" name="Text Placeholder 3">
              <a:extLst>
                <a:ext uri="{FF2B5EF4-FFF2-40B4-BE49-F238E27FC236}">
                  <a16:creationId xmlns:a16="http://schemas.microsoft.com/office/drawing/2014/main" id="{27BEE977-A9A9-5984-11A7-DF0840931B95}"/>
                </a:ext>
              </a:extLst>
            </p:cNvPr>
            <p:cNvSpPr txBox="1">
              <a:spLocks/>
            </p:cNvSpPr>
            <p:nvPr/>
          </p:nvSpPr>
          <p:spPr>
            <a:xfrm>
              <a:off x="2276579" y="5730526"/>
              <a:ext cx="2397536" cy="598369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116165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sz="11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1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  <a:endParaRPr lang="en-US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06E2E709-EB83-7576-4056-62725A4010A6}"/>
              </a:ext>
            </a:extLst>
          </p:cNvPr>
          <p:cNvGrpSpPr/>
          <p:nvPr/>
        </p:nvGrpSpPr>
        <p:grpSpPr>
          <a:xfrm>
            <a:off x="945944" y="4210614"/>
            <a:ext cx="2397536" cy="958549"/>
            <a:chOff x="2276579" y="5370346"/>
            <a:chExt cx="2397536" cy="958549"/>
          </a:xfrm>
        </p:grpSpPr>
        <p:sp>
          <p:nvSpPr>
            <p:cNvPr id="52" name="Text Placeholder 3">
              <a:extLst>
                <a:ext uri="{FF2B5EF4-FFF2-40B4-BE49-F238E27FC236}">
                  <a16:creationId xmlns:a16="http://schemas.microsoft.com/office/drawing/2014/main" id="{F64AB89F-6926-5C47-E7C9-F91F5A149FAD}"/>
                </a:ext>
              </a:extLst>
            </p:cNvPr>
            <p:cNvSpPr txBox="1">
              <a:spLocks/>
            </p:cNvSpPr>
            <p:nvPr/>
          </p:nvSpPr>
          <p:spPr>
            <a:xfrm>
              <a:off x="3441794" y="5370346"/>
              <a:ext cx="1211870" cy="279435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r" defTabSz="1116165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sz="1600" b="1" dirty="0"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lang="en-US" sz="1600" b="1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3" name="Text Placeholder 3">
              <a:extLst>
                <a:ext uri="{FF2B5EF4-FFF2-40B4-BE49-F238E27FC236}">
                  <a16:creationId xmlns:a16="http://schemas.microsoft.com/office/drawing/2014/main" id="{28603194-EAC4-664D-CC0F-1887284D6388}"/>
                </a:ext>
              </a:extLst>
            </p:cNvPr>
            <p:cNvSpPr txBox="1">
              <a:spLocks/>
            </p:cNvSpPr>
            <p:nvPr/>
          </p:nvSpPr>
          <p:spPr>
            <a:xfrm>
              <a:off x="2276579" y="5730526"/>
              <a:ext cx="2397536" cy="598369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r" defTabSz="1116165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sz="11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1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  <a:endParaRPr lang="en-US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1721114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108A2159-9B58-54A0-DF7C-8685CEE7325A}"/>
              </a:ext>
            </a:extLst>
          </p:cNvPr>
          <p:cNvGrpSpPr/>
          <p:nvPr/>
        </p:nvGrpSpPr>
        <p:grpSpPr>
          <a:xfrm>
            <a:off x="524720" y="303957"/>
            <a:ext cx="648072" cy="798609"/>
            <a:chOff x="5576175" y="1089069"/>
            <a:chExt cx="308845" cy="380585"/>
          </a:xfrm>
          <a:solidFill>
            <a:srgbClr val="245E53"/>
          </a:solidFill>
        </p:grpSpPr>
        <p:sp>
          <p:nvSpPr>
            <p:cNvPr id="5" name="Freeform 988">
              <a:extLst>
                <a:ext uri="{FF2B5EF4-FFF2-40B4-BE49-F238E27FC236}">
                  <a16:creationId xmlns:a16="http://schemas.microsoft.com/office/drawing/2014/main" id="{0F602BFE-2346-72AD-DE05-43FAF0BC3F1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576175" y="1089069"/>
              <a:ext cx="308845" cy="380585"/>
            </a:xfrm>
            <a:custGeom>
              <a:avLst/>
              <a:gdLst>
                <a:gd name="T0" fmla="*/ 451 w 454"/>
                <a:gd name="T1" fmla="*/ 420 h 559"/>
                <a:gd name="T2" fmla="*/ 437 w 454"/>
                <a:gd name="T3" fmla="*/ 54 h 559"/>
                <a:gd name="T4" fmla="*/ 431 w 454"/>
                <a:gd name="T5" fmla="*/ 0 h 559"/>
                <a:gd name="T6" fmla="*/ 156 w 454"/>
                <a:gd name="T7" fmla="*/ 3 h 559"/>
                <a:gd name="T8" fmla="*/ 66 w 454"/>
                <a:gd name="T9" fmla="*/ 12 h 559"/>
                <a:gd name="T10" fmla="*/ 21 w 454"/>
                <a:gd name="T11" fmla="*/ 45 h 559"/>
                <a:gd name="T12" fmla="*/ 6 w 454"/>
                <a:gd name="T13" fmla="*/ 84 h 559"/>
                <a:gd name="T14" fmla="*/ 1 w 454"/>
                <a:gd name="T15" fmla="*/ 228 h 559"/>
                <a:gd name="T16" fmla="*/ 9 w 454"/>
                <a:gd name="T17" fmla="*/ 327 h 559"/>
                <a:gd name="T18" fmla="*/ 5 w 454"/>
                <a:gd name="T19" fmla="*/ 436 h 559"/>
                <a:gd name="T20" fmla="*/ 19 w 454"/>
                <a:gd name="T21" fmla="*/ 550 h 559"/>
                <a:gd name="T22" fmla="*/ 28 w 454"/>
                <a:gd name="T23" fmla="*/ 553 h 559"/>
                <a:gd name="T24" fmla="*/ 290 w 454"/>
                <a:gd name="T25" fmla="*/ 558 h 559"/>
                <a:gd name="T26" fmla="*/ 430 w 454"/>
                <a:gd name="T27" fmla="*/ 498 h 559"/>
                <a:gd name="T28" fmla="*/ 19 w 454"/>
                <a:gd name="T29" fmla="*/ 92 h 559"/>
                <a:gd name="T30" fmla="*/ 62 w 454"/>
                <a:gd name="T31" fmla="*/ 40 h 559"/>
                <a:gd name="T32" fmla="*/ 65 w 454"/>
                <a:gd name="T33" fmla="*/ 119 h 559"/>
                <a:gd name="T34" fmla="*/ 14 w 454"/>
                <a:gd name="T35" fmla="*/ 240 h 559"/>
                <a:gd name="T36" fmla="*/ 19 w 454"/>
                <a:gd name="T37" fmla="*/ 186 h 559"/>
                <a:gd name="T38" fmla="*/ 30 w 454"/>
                <a:gd name="T39" fmla="*/ 172 h 559"/>
                <a:gd name="T40" fmla="*/ 61 w 454"/>
                <a:gd name="T41" fmla="*/ 74 h 559"/>
                <a:gd name="T42" fmla="*/ 15 w 454"/>
                <a:gd name="T43" fmla="*/ 72 h 559"/>
                <a:gd name="T44" fmla="*/ 10 w 454"/>
                <a:gd name="T45" fmla="*/ 82 h 559"/>
                <a:gd name="T46" fmla="*/ 27 w 454"/>
                <a:gd name="T47" fmla="*/ 543 h 559"/>
                <a:gd name="T48" fmla="*/ 25 w 454"/>
                <a:gd name="T49" fmla="*/ 530 h 559"/>
                <a:gd name="T50" fmla="*/ 30 w 454"/>
                <a:gd name="T51" fmla="*/ 463 h 559"/>
                <a:gd name="T52" fmla="*/ 18 w 454"/>
                <a:gd name="T53" fmla="*/ 457 h 559"/>
                <a:gd name="T54" fmla="*/ 60 w 454"/>
                <a:gd name="T55" fmla="*/ 397 h 559"/>
                <a:gd name="T56" fmla="*/ 31 w 454"/>
                <a:gd name="T57" fmla="*/ 403 h 559"/>
                <a:gd name="T58" fmla="*/ 18 w 454"/>
                <a:gd name="T59" fmla="*/ 404 h 559"/>
                <a:gd name="T60" fmla="*/ 19 w 454"/>
                <a:gd name="T61" fmla="*/ 387 h 559"/>
                <a:gd name="T62" fmla="*/ 56 w 454"/>
                <a:gd name="T63" fmla="*/ 332 h 559"/>
                <a:gd name="T64" fmla="*/ 27 w 454"/>
                <a:gd name="T65" fmla="*/ 344 h 559"/>
                <a:gd name="T66" fmla="*/ 20 w 454"/>
                <a:gd name="T67" fmla="*/ 342 h 559"/>
                <a:gd name="T68" fmla="*/ 52 w 454"/>
                <a:gd name="T69" fmla="*/ 291 h 559"/>
                <a:gd name="T70" fmla="*/ 62 w 454"/>
                <a:gd name="T71" fmla="*/ 267 h 559"/>
                <a:gd name="T72" fmla="*/ 43 w 454"/>
                <a:gd name="T73" fmla="*/ 254 h 559"/>
                <a:gd name="T74" fmla="*/ 40 w 454"/>
                <a:gd name="T75" fmla="*/ 245 h 559"/>
                <a:gd name="T76" fmla="*/ 18 w 454"/>
                <a:gd name="T77" fmla="*/ 274 h 559"/>
                <a:gd name="T78" fmla="*/ 16 w 454"/>
                <a:gd name="T79" fmla="*/ 242 h 559"/>
                <a:gd name="T80" fmla="*/ 69 w 454"/>
                <a:gd name="T81" fmla="*/ 182 h 559"/>
                <a:gd name="T82" fmla="*/ 72 w 454"/>
                <a:gd name="T83" fmla="*/ 229 h 559"/>
                <a:gd name="T84" fmla="*/ 81 w 454"/>
                <a:gd name="T85" fmla="*/ 506 h 559"/>
                <a:gd name="T86" fmla="*/ 40 w 454"/>
                <a:gd name="T87" fmla="*/ 547 h 559"/>
                <a:gd name="T88" fmla="*/ 380 w 454"/>
                <a:gd name="T89" fmla="*/ 542 h 559"/>
                <a:gd name="T90" fmla="*/ 201 w 454"/>
                <a:gd name="T91" fmla="*/ 548 h 559"/>
                <a:gd name="T92" fmla="*/ 84 w 454"/>
                <a:gd name="T93" fmla="*/ 511 h 559"/>
                <a:gd name="T94" fmla="*/ 218 w 454"/>
                <a:gd name="T95" fmla="*/ 503 h 559"/>
                <a:gd name="T96" fmla="*/ 400 w 454"/>
                <a:gd name="T97" fmla="*/ 528 h 559"/>
                <a:gd name="T98" fmla="*/ 145 w 454"/>
                <a:gd name="T99" fmla="*/ 492 h 559"/>
                <a:gd name="T100" fmla="*/ 85 w 454"/>
                <a:gd name="T101" fmla="*/ 360 h 559"/>
                <a:gd name="T102" fmla="*/ 180 w 454"/>
                <a:gd name="T103" fmla="*/ 225 h 559"/>
                <a:gd name="T104" fmla="*/ 84 w 454"/>
                <a:gd name="T105" fmla="*/ 216 h 559"/>
                <a:gd name="T106" fmla="*/ 84 w 454"/>
                <a:gd name="T107" fmla="*/ 212 h 559"/>
                <a:gd name="T108" fmla="*/ 143 w 454"/>
                <a:gd name="T109" fmla="*/ 114 h 559"/>
                <a:gd name="T110" fmla="*/ 77 w 454"/>
                <a:gd name="T111" fmla="*/ 119 h 559"/>
                <a:gd name="T112" fmla="*/ 74 w 454"/>
                <a:gd name="T113" fmla="*/ 82 h 559"/>
                <a:gd name="T114" fmla="*/ 111 w 454"/>
                <a:gd name="T115" fmla="*/ 21 h 559"/>
                <a:gd name="T116" fmla="*/ 70 w 454"/>
                <a:gd name="T117" fmla="*/ 22 h 559"/>
                <a:gd name="T118" fmla="*/ 427 w 454"/>
                <a:gd name="T119" fmla="*/ 15 h 559"/>
                <a:gd name="T120" fmla="*/ 435 w 454"/>
                <a:gd name="T121" fmla="*/ 357 h 559"/>
                <a:gd name="T122" fmla="*/ 441 w 454"/>
                <a:gd name="T123" fmla="*/ 477 h 5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54" h="559">
                  <a:moveTo>
                    <a:pt x="448" y="478"/>
                  </a:moveTo>
                  <a:cubicBezTo>
                    <a:pt x="448" y="477"/>
                    <a:pt x="449" y="477"/>
                    <a:pt x="449" y="476"/>
                  </a:cubicBezTo>
                  <a:cubicBezTo>
                    <a:pt x="452" y="468"/>
                    <a:pt x="452" y="458"/>
                    <a:pt x="451" y="449"/>
                  </a:cubicBezTo>
                  <a:cubicBezTo>
                    <a:pt x="451" y="439"/>
                    <a:pt x="451" y="430"/>
                    <a:pt x="451" y="420"/>
                  </a:cubicBezTo>
                  <a:cubicBezTo>
                    <a:pt x="451" y="399"/>
                    <a:pt x="450" y="378"/>
                    <a:pt x="450" y="357"/>
                  </a:cubicBezTo>
                  <a:cubicBezTo>
                    <a:pt x="449" y="316"/>
                    <a:pt x="447" y="275"/>
                    <a:pt x="445" y="234"/>
                  </a:cubicBezTo>
                  <a:cubicBezTo>
                    <a:pt x="443" y="194"/>
                    <a:pt x="441" y="153"/>
                    <a:pt x="439" y="112"/>
                  </a:cubicBezTo>
                  <a:cubicBezTo>
                    <a:pt x="439" y="93"/>
                    <a:pt x="438" y="73"/>
                    <a:pt x="437" y="54"/>
                  </a:cubicBezTo>
                  <a:cubicBezTo>
                    <a:pt x="436" y="44"/>
                    <a:pt x="436" y="35"/>
                    <a:pt x="435" y="25"/>
                  </a:cubicBezTo>
                  <a:cubicBezTo>
                    <a:pt x="435" y="22"/>
                    <a:pt x="435" y="18"/>
                    <a:pt x="435" y="14"/>
                  </a:cubicBezTo>
                  <a:cubicBezTo>
                    <a:pt x="440" y="11"/>
                    <a:pt x="439" y="2"/>
                    <a:pt x="432" y="2"/>
                  </a:cubicBezTo>
                  <a:cubicBezTo>
                    <a:pt x="431" y="1"/>
                    <a:pt x="431" y="1"/>
                    <a:pt x="431" y="0"/>
                  </a:cubicBezTo>
                  <a:cubicBezTo>
                    <a:pt x="431" y="0"/>
                    <a:pt x="431" y="0"/>
                    <a:pt x="431" y="0"/>
                  </a:cubicBezTo>
                  <a:cubicBezTo>
                    <a:pt x="431" y="1"/>
                    <a:pt x="430" y="1"/>
                    <a:pt x="430" y="2"/>
                  </a:cubicBezTo>
                  <a:cubicBezTo>
                    <a:pt x="367" y="2"/>
                    <a:pt x="304" y="3"/>
                    <a:pt x="241" y="1"/>
                  </a:cubicBezTo>
                  <a:cubicBezTo>
                    <a:pt x="213" y="0"/>
                    <a:pt x="184" y="0"/>
                    <a:pt x="156" y="3"/>
                  </a:cubicBezTo>
                  <a:cubicBezTo>
                    <a:pt x="140" y="4"/>
                    <a:pt x="124" y="6"/>
                    <a:pt x="108" y="9"/>
                  </a:cubicBezTo>
                  <a:cubicBezTo>
                    <a:pt x="108" y="8"/>
                    <a:pt x="108" y="7"/>
                    <a:pt x="106" y="7"/>
                  </a:cubicBezTo>
                  <a:cubicBezTo>
                    <a:pt x="93" y="10"/>
                    <a:pt x="79" y="10"/>
                    <a:pt x="67" y="13"/>
                  </a:cubicBezTo>
                  <a:cubicBezTo>
                    <a:pt x="67" y="13"/>
                    <a:pt x="67" y="13"/>
                    <a:pt x="66" y="12"/>
                  </a:cubicBezTo>
                  <a:cubicBezTo>
                    <a:pt x="66" y="11"/>
                    <a:pt x="65" y="11"/>
                    <a:pt x="65" y="12"/>
                  </a:cubicBezTo>
                  <a:cubicBezTo>
                    <a:pt x="65" y="13"/>
                    <a:pt x="64" y="13"/>
                    <a:pt x="64" y="14"/>
                  </a:cubicBezTo>
                  <a:cubicBezTo>
                    <a:pt x="56" y="16"/>
                    <a:pt x="49" y="19"/>
                    <a:pt x="42" y="24"/>
                  </a:cubicBezTo>
                  <a:cubicBezTo>
                    <a:pt x="33" y="30"/>
                    <a:pt x="27" y="37"/>
                    <a:pt x="21" y="45"/>
                  </a:cubicBezTo>
                  <a:cubicBezTo>
                    <a:pt x="14" y="54"/>
                    <a:pt x="7" y="63"/>
                    <a:pt x="3" y="73"/>
                  </a:cubicBezTo>
                  <a:cubicBezTo>
                    <a:pt x="3" y="74"/>
                    <a:pt x="3" y="74"/>
                    <a:pt x="4" y="75"/>
                  </a:cubicBezTo>
                  <a:cubicBezTo>
                    <a:pt x="3" y="78"/>
                    <a:pt x="3" y="80"/>
                    <a:pt x="4" y="83"/>
                  </a:cubicBezTo>
                  <a:cubicBezTo>
                    <a:pt x="4" y="84"/>
                    <a:pt x="5" y="84"/>
                    <a:pt x="6" y="84"/>
                  </a:cubicBezTo>
                  <a:cubicBezTo>
                    <a:pt x="3" y="92"/>
                    <a:pt x="2" y="99"/>
                    <a:pt x="2" y="108"/>
                  </a:cubicBezTo>
                  <a:cubicBezTo>
                    <a:pt x="1" y="122"/>
                    <a:pt x="2" y="136"/>
                    <a:pt x="2" y="151"/>
                  </a:cubicBezTo>
                  <a:cubicBezTo>
                    <a:pt x="2" y="167"/>
                    <a:pt x="0" y="183"/>
                    <a:pt x="1" y="199"/>
                  </a:cubicBezTo>
                  <a:cubicBezTo>
                    <a:pt x="1" y="209"/>
                    <a:pt x="1" y="218"/>
                    <a:pt x="1" y="228"/>
                  </a:cubicBezTo>
                  <a:cubicBezTo>
                    <a:pt x="2" y="237"/>
                    <a:pt x="1" y="246"/>
                    <a:pt x="3" y="255"/>
                  </a:cubicBezTo>
                  <a:cubicBezTo>
                    <a:pt x="4" y="255"/>
                    <a:pt x="4" y="256"/>
                    <a:pt x="5" y="256"/>
                  </a:cubicBezTo>
                  <a:cubicBezTo>
                    <a:pt x="7" y="280"/>
                    <a:pt x="10" y="303"/>
                    <a:pt x="10" y="326"/>
                  </a:cubicBezTo>
                  <a:cubicBezTo>
                    <a:pt x="10" y="327"/>
                    <a:pt x="10" y="327"/>
                    <a:pt x="9" y="327"/>
                  </a:cubicBezTo>
                  <a:cubicBezTo>
                    <a:pt x="9" y="328"/>
                    <a:pt x="9" y="328"/>
                    <a:pt x="10" y="328"/>
                  </a:cubicBezTo>
                  <a:cubicBezTo>
                    <a:pt x="10" y="329"/>
                    <a:pt x="10" y="329"/>
                    <a:pt x="10" y="329"/>
                  </a:cubicBezTo>
                  <a:cubicBezTo>
                    <a:pt x="10" y="362"/>
                    <a:pt x="7" y="395"/>
                    <a:pt x="7" y="427"/>
                  </a:cubicBezTo>
                  <a:cubicBezTo>
                    <a:pt x="6" y="430"/>
                    <a:pt x="5" y="433"/>
                    <a:pt x="5" y="436"/>
                  </a:cubicBezTo>
                  <a:cubicBezTo>
                    <a:pt x="5" y="437"/>
                    <a:pt x="6" y="437"/>
                    <a:pt x="7" y="437"/>
                  </a:cubicBezTo>
                  <a:cubicBezTo>
                    <a:pt x="7" y="440"/>
                    <a:pt x="6" y="443"/>
                    <a:pt x="6" y="446"/>
                  </a:cubicBezTo>
                  <a:cubicBezTo>
                    <a:pt x="6" y="466"/>
                    <a:pt x="7" y="485"/>
                    <a:pt x="9" y="505"/>
                  </a:cubicBezTo>
                  <a:cubicBezTo>
                    <a:pt x="11" y="519"/>
                    <a:pt x="12" y="536"/>
                    <a:pt x="19" y="550"/>
                  </a:cubicBezTo>
                  <a:cubicBezTo>
                    <a:pt x="18" y="551"/>
                    <a:pt x="18" y="553"/>
                    <a:pt x="18" y="555"/>
                  </a:cubicBezTo>
                  <a:cubicBezTo>
                    <a:pt x="18" y="556"/>
                    <a:pt x="20" y="557"/>
                    <a:pt x="21" y="555"/>
                  </a:cubicBezTo>
                  <a:cubicBezTo>
                    <a:pt x="21" y="555"/>
                    <a:pt x="21" y="555"/>
                    <a:pt x="21" y="555"/>
                  </a:cubicBezTo>
                  <a:cubicBezTo>
                    <a:pt x="23" y="557"/>
                    <a:pt x="28" y="556"/>
                    <a:pt x="28" y="553"/>
                  </a:cubicBezTo>
                  <a:cubicBezTo>
                    <a:pt x="28" y="552"/>
                    <a:pt x="28" y="550"/>
                    <a:pt x="28" y="549"/>
                  </a:cubicBezTo>
                  <a:cubicBezTo>
                    <a:pt x="55" y="552"/>
                    <a:pt x="83" y="553"/>
                    <a:pt x="110" y="554"/>
                  </a:cubicBezTo>
                  <a:cubicBezTo>
                    <a:pt x="140" y="555"/>
                    <a:pt x="170" y="555"/>
                    <a:pt x="201" y="556"/>
                  </a:cubicBezTo>
                  <a:cubicBezTo>
                    <a:pt x="230" y="557"/>
                    <a:pt x="260" y="558"/>
                    <a:pt x="290" y="558"/>
                  </a:cubicBezTo>
                  <a:cubicBezTo>
                    <a:pt x="305" y="558"/>
                    <a:pt x="319" y="558"/>
                    <a:pt x="334" y="558"/>
                  </a:cubicBezTo>
                  <a:cubicBezTo>
                    <a:pt x="346" y="558"/>
                    <a:pt x="358" y="559"/>
                    <a:pt x="368" y="555"/>
                  </a:cubicBezTo>
                  <a:cubicBezTo>
                    <a:pt x="381" y="557"/>
                    <a:pt x="395" y="541"/>
                    <a:pt x="402" y="534"/>
                  </a:cubicBezTo>
                  <a:cubicBezTo>
                    <a:pt x="413" y="523"/>
                    <a:pt x="422" y="511"/>
                    <a:pt x="430" y="498"/>
                  </a:cubicBezTo>
                  <a:cubicBezTo>
                    <a:pt x="438" y="496"/>
                    <a:pt x="444" y="493"/>
                    <a:pt x="450" y="488"/>
                  </a:cubicBezTo>
                  <a:cubicBezTo>
                    <a:pt x="454" y="484"/>
                    <a:pt x="452" y="480"/>
                    <a:pt x="448" y="478"/>
                  </a:cubicBezTo>
                  <a:close/>
                  <a:moveTo>
                    <a:pt x="62" y="39"/>
                  </a:moveTo>
                  <a:cubicBezTo>
                    <a:pt x="44" y="52"/>
                    <a:pt x="15" y="70"/>
                    <a:pt x="19" y="92"/>
                  </a:cubicBezTo>
                  <a:cubicBezTo>
                    <a:pt x="19" y="93"/>
                    <a:pt x="21" y="93"/>
                    <a:pt x="21" y="92"/>
                  </a:cubicBezTo>
                  <a:cubicBezTo>
                    <a:pt x="22" y="87"/>
                    <a:pt x="23" y="81"/>
                    <a:pt x="25" y="76"/>
                  </a:cubicBezTo>
                  <a:cubicBezTo>
                    <a:pt x="28" y="70"/>
                    <a:pt x="33" y="64"/>
                    <a:pt x="38" y="59"/>
                  </a:cubicBezTo>
                  <a:cubicBezTo>
                    <a:pt x="46" y="52"/>
                    <a:pt x="54" y="46"/>
                    <a:pt x="62" y="40"/>
                  </a:cubicBezTo>
                  <a:cubicBezTo>
                    <a:pt x="61" y="66"/>
                    <a:pt x="63" y="93"/>
                    <a:pt x="65" y="119"/>
                  </a:cubicBezTo>
                  <a:cubicBezTo>
                    <a:pt x="43" y="125"/>
                    <a:pt x="20" y="138"/>
                    <a:pt x="14" y="159"/>
                  </a:cubicBezTo>
                  <a:cubicBezTo>
                    <a:pt x="14" y="161"/>
                    <a:pt x="16" y="161"/>
                    <a:pt x="17" y="160"/>
                  </a:cubicBezTo>
                  <a:cubicBezTo>
                    <a:pt x="25" y="141"/>
                    <a:pt x="43" y="127"/>
                    <a:pt x="65" y="119"/>
                  </a:cubicBezTo>
                  <a:cubicBezTo>
                    <a:pt x="66" y="131"/>
                    <a:pt x="67" y="143"/>
                    <a:pt x="68" y="155"/>
                  </a:cubicBezTo>
                  <a:cubicBezTo>
                    <a:pt x="68" y="162"/>
                    <a:pt x="69" y="170"/>
                    <a:pt x="69" y="178"/>
                  </a:cubicBezTo>
                  <a:cubicBezTo>
                    <a:pt x="66" y="181"/>
                    <a:pt x="63" y="184"/>
                    <a:pt x="61" y="187"/>
                  </a:cubicBezTo>
                  <a:cubicBezTo>
                    <a:pt x="42" y="202"/>
                    <a:pt x="14" y="216"/>
                    <a:pt x="14" y="240"/>
                  </a:cubicBezTo>
                  <a:cubicBezTo>
                    <a:pt x="13" y="228"/>
                    <a:pt x="12" y="216"/>
                    <a:pt x="11" y="204"/>
                  </a:cubicBezTo>
                  <a:cubicBezTo>
                    <a:pt x="11" y="202"/>
                    <a:pt x="11" y="200"/>
                    <a:pt x="11" y="198"/>
                  </a:cubicBezTo>
                  <a:cubicBezTo>
                    <a:pt x="11" y="198"/>
                    <a:pt x="11" y="198"/>
                    <a:pt x="12" y="197"/>
                  </a:cubicBezTo>
                  <a:cubicBezTo>
                    <a:pt x="15" y="194"/>
                    <a:pt x="17" y="190"/>
                    <a:pt x="19" y="186"/>
                  </a:cubicBezTo>
                  <a:cubicBezTo>
                    <a:pt x="23" y="181"/>
                    <a:pt x="28" y="177"/>
                    <a:pt x="32" y="174"/>
                  </a:cubicBezTo>
                  <a:cubicBezTo>
                    <a:pt x="42" y="166"/>
                    <a:pt x="52" y="160"/>
                    <a:pt x="62" y="152"/>
                  </a:cubicBezTo>
                  <a:cubicBezTo>
                    <a:pt x="62" y="151"/>
                    <a:pt x="61" y="151"/>
                    <a:pt x="60" y="151"/>
                  </a:cubicBezTo>
                  <a:cubicBezTo>
                    <a:pt x="51" y="158"/>
                    <a:pt x="40" y="165"/>
                    <a:pt x="30" y="172"/>
                  </a:cubicBezTo>
                  <a:cubicBezTo>
                    <a:pt x="23" y="177"/>
                    <a:pt x="14" y="184"/>
                    <a:pt x="11" y="192"/>
                  </a:cubicBezTo>
                  <a:cubicBezTo>
                    <a:pt x="10" y="170"/>
                    <a:pt x="11" y="149"/>
                    <a:pt x="12" y="127"/>
                  </a:cubicBezTo>
                  <a:cubicBezTo>
                    <a:pt x="17" y="119"/>
                    <a:pt x="22" y="112"/>
                    <a:pt x="27" y="105"/>
                  </a:cubicBezTo>
                  <a:cubicBezTo>
                    <a:pt x="36" y="93"/>
                    <a:pt x="48" y="82"/>
                    <a:pt x="61" y="74"/>
                  </a:cubicBezTo>
                  <a:cubicBezTo>
                    <a:pt x="62" y="74"/>
                    <a:pt x="61" y="73"/>
                    <a:pt x="61" y="73"/>
                  </a:cubicBezTo>
                  <a:cubicBezTo>
                    <a:pt x="42" y="84"/>
                    <a:pt x="24" y="101"/>
                    <a:pt x="12" y="119"/>
                  </a:cubicBezTo>
                  <a:cubicBezTo>
                    <a:pt x="13" y="106"/>
                    <a:pt x="13" y="92"/>
                    <a:pt x="12" y="78"/>
                  </a:cubicBezTo>
                  <a:cubicBezTo>
                    <a:pt x="13" y="76"/>
                    <a:pt x="14" y="74"/>
                    <a:pt x="15" y="72"/>
                  </a:cubicBezTo>
                  <a:cubicBezTo>
                    <a:pt x="25" y="64"/>
                    <a:pt x="32" y="52"/>
                    <a:pt x="40" y="41"/>
                  </a:cubicBezTo>
                  <a:cubicBezTo>
                    <a:pt x="47" y="35"/>
                    <a:pt x="55" y="30"/>
                    <a:pt x="63" y="25"/>
                  </a:cubicBezTo>
                  <a:cubicBezTo>
                    <a:pt x="63" y="30"/>
                    <a:pt x="62" y="35"/>
                    <a:pt x="62" y="39"/>
                  </a:cubicBezTo>
                  <a:close/>
                  <a:moveTo>
                    <a:pt x="10" y="82"/>
                  </a:moveTo>
                  <a:cubicBezTo>
                    <a:pt x="10" y="82"/>
                    <a:pt x="10" y="82"/>
                    <a:pt x="10" y="82"/>
                  </a:cubicBezTo>
                  <a:cubicBezTo>
                    <a:pt x="10" y="92"/>
                    <a:pt x="9" y="103"/>
                    <a:pt x="8" y="114"/>
                  </a:cubicBezTo>
                  <a:cubicBezTo>
                    <a:pt x="7" y="103"/>
                    <a:pt x="7" y="92"/>
                    <a:pt x="10" y="82"/>
                  </a:cubicBezTo>
                  <a:close/>
                  <a:moveTo>
                    <a:pt x="27" y="543"/>
                  </a:moveTo>
                  <a:cubicBezTo>
                    <a:pt x="31" y="535"/>
                    <a:pt x="34" y="528"/>
                    <a:pt x="39" y="521"/>
                  </a:cubicBezTo>
                  <a:cubicBezTo>
                    <a:pt x="46" y="509"/>
                    <a:pt x="56" y="498"/>
                    <a:pt x="66" y="488"/>
                  </a:cubicBezTo>
                  <a:cubicBezTo>
                    <a:pt x="68" y="487"/>
                    <a:pt x="66" y="485"/>
                    <a:pt x="65" y="486"/>
                  </a:cubicBezTo>
                  <a:cubicBezTo>
                    <a:pt x="50" y="498"/>
                    <a:pt x="34" y="513"/>
                    <a:pt x="25" y="530"/>
                  </a:cubicBezTo>
                  <a:cubicBezTo>
                    <a:pt x="23" y="521"/>
                    <a:pt x="21" y="511"/>
                    <a:pt x="20" y="502"/>
                  </a:cubicBezTo>
                  <a:cubicBezTo>
                    <a:pt x="20" y="499"/>
                    <a:pt x="20" y="496"/>
                    <a:pt x="20" y="492"/>
                  </a:cubicBezTo>
                  <a:cubicBezTo>
                    <a:pt x="20" y="493"/>
                    <a:pt x="21" y="492"/>
                    <a:pt x="21" y="492"/>
                  </a:cubicBezTo>
                  <a:cubicBezTo>
                    <a:pt x="24" y="481"/>
                    <a:pt x="25" y="472"/>
                    <a:pt x="30" y="463"/>
                  </a:cubicBezTo>
                  <a:cubicBezTo>
                    <a:pt x="36" y="452"/>
                    <a:pt x="44" y="443"/>
                    <a:pt x="53" y="435"/>
                  </a:cubicBezTo>
                  <a:cubicBezTo>
                    <a:pt x="54" y="434"/>
                    <a:pt x="52" y="432"/>
                    <a:pt x="51" y="433"/>
                  </a:cubicBezTo>
                  <a:cubicBezTo>
                    <a:pt x="38" y="445"/>
                    <a:pt x="22" y="463"/>
                    <a:pt x="19" y="481"/>
                  </a:cubicBezTo>
                  <a:cubicBezTo>
                    <a:pt x="18" y="473"/>
                    <a:pt x="18" y="465"/>
                    <a:pt x="18" y="457"/>
                  </a:cubicBezTo>
                  <a:cubicBezTo>
                    <a:pt x="19" y="459"/>
                    <a:pt x="21" y="459"/>
                    <a:pt x="22" y="457"/>
                  </a:cubicBezTo>
                  <a:cubicBezTo>
                    <a:pt x="26" y="444"/>
                    <a:pt x="30" y="434"/>
                    <a:pt x="40" y="424"/>
                  </a:cubicBezTo>
                  <a:cubicBezTo>
                    <a:pt x="48" y="415"/>
                    <a:pt x="56" y="408"/>
                    <a:pt x="61" y="397"/>
                  </a:cubicBezTo>
                  <a:cubicBezTo>
                    <a:pt x="62" y="397"/>
                    <a:pt x="61" y="396"/>
                    <a:pt x="60" y="397"/>
                  </a:cubicBezTo>
                  <a:cubicBezTo>
                    <a:pt x="48" y="412"/>
                    <a:pt x="22" y="427"/>
                    <a:pt x="18" y="447"/>
                  </a:cubicBezTo>
                  <a:cubicBezTo>
                    <a:pt x="18" y="445"/>
                    <a:pt x="18" y="444"/>
                    <a:pt x="18" y="443"/>
                  </a:cubicBezTo>
                  <a:cubicBezTo>
                    <a:pt x="18" y="434"/>
                    <a:pt x="18" y="426"/>
                    <a:pt x="18" y="417"/>
                  </a:cubicBezTo>
                  <a:cubicBezTo>
                    <a:pt x="22" y="413"/>
                    <a:pt x="26" y="408"/>
                    <a:pt x="31" y="403"/>
                  </a:cubicBezTo>
                  <a:cubicBezTo>
                    <a:pt x="40" y="395"/>
                    <a:pt x="48" y="387"/>
                    <a:pt x="52" y="377"/>
                  </a:cubicBezTo>
                  <a:cubicBezTo>
                    <a:pt x="52" y="376"/>
                    <a:pt x="52" y="376"/>
                    <a:pt x="51" y="377"/>
                  </a:cubicBezTo>
                  <a:cubicBezTo>
                    <a:pt x="45" y="390"/>
                    <a:pt x="30" y="399"/>
                    <a:pt x="18" y="411"/>
                  </a:cubicBezTo>
                  <a:cubicBezTo>
                    <a:pt x="18" y="409"/>
                    <a:pt x="18" y="406"/>
                    <a:pt x="18" y="404"/>
                  </a:cubicBezTo>
                  <a:cubicBezTo>
                    <a:pt x="24" y="391"/>
                    <a:pt x="31" y="381"/>
                    <a:pt x="43" y="370"/>
                  </a:cubicBezTo>
                  <a:cubicBezTo>
                    <a:pt x="52" y="361"/>
                    <a:pt x="61" y="352"/>
                    <a:pt x="66" y="340"/>
                  </a:cubicBezTo>
                  <a:cubicBezTo>
                    <a:pt x="66" y="339"/>
                    <a:pt x="65" y="339"/>
                    <a:pt x="65" y="340"/>
                  </a:cubicBezTo>
                  <a:cubicBezTo>
                    <a:pt x="55" y="356"/>
                    <a:pt x="31" y="369"/>
                    <a:pt x="19" y="387"/>
                  </a:cubicBezTo>
                  <a:cubicBezTo>
                    <a:pt x="19" y="386"/>
                    <a:pt x="19" y="385"/>
                    <a:pt x="19" y="384"/>
                  </a:cubicBezTo>
                  <a:cubicBezTo>
                    <a:pt x="20" y="384"/>
                    <a:pt x="21" y="384"/>
                    <a:pt x="21" y="383"/>
                  </a:cubicBezTo>
                  <a:cubicBezTo>
                    <a:pt x="25" y="364"/>
                    <a:pt x="34" y="340"/>
                    <a:pt x="56" y="332"/>
                  </a:cubicBezTo>
                  <a:cubicBezTo>
                    <a:pt x="57" y="332"/>
                    <a:pt x="57" y="331"/>
                    <a:pt x="56" y="332"/>
                  </a:cubicBezTo>
                  <a:cubicBezTo>
                    <a:pt x="39" y="335"/>
                    <a:pt x="24" y="352"/>
                    <a:pt x="20" y="369"/>
                  </a:cubicBezTo>
                  <a:cubicBezTo>
                    <a:pt x="20" y="366"/>
                    <a:pt x="20" y="364"/>
                    <a:pt x="20" y="362"/>
                  </a:cubicBezTo>
                  <a:cubicBezTo>
                    <a:pt x="21" y="362"/>
                    <a:pt x="21" y="361"/>
                    <a:pt x="21" y="361"/>
                  </a:cubicBezTo>
                  <a:cubicBezTo>
                    <a:pt x="23" y="355"/>
                    <a:pt x="24" y="349"/>
                    <a:pt x="27" y="344"/>
                  </a:cubicBezTo>
                  <a:cubicBezTo>
                    <a:pt x="30" y="338"/>
                    <a:pt x="35" y="334"/>
                    <a:pt x="39" y="330"/>
                  </a:cubicBezTo>
                  <a:cubicBezTo>
                    <a:pt x="47" y="323"/>
                    <a:pt x="55" y="316"/>
                    <a:pt x="62" y="308"/>
                  </a:cubicBezTo>
                  <a:cubicBezTo>
                    <a:pt x="62" y="307"/>
                    <a:pt x="61" y="306"/>
                    <a:pt x="60" y="307"/>
                  </a:cubicBezTo>
                  <a:cubicBezTo>
                    <a:pt x="51" y="316"/>
                    <a:pt x="29" y="328"/>
                    <a:pt x="20" y="342"/>
                  </a:cubicBezTo>
                  <a:cubicBezTo>
                    <a:pt x="21" y="338"/>
                    <a:pt x="21" y="334"/>
                    <a:pt x="21" y="329"/>
                  </a:cubicBezTo>
                  <a:cubicBezTo>
                    <a:pt x="21" y="325"/>
                    <a:pt x="21" y="321"/>
                    <a:pt x="21" y="317"/>
                  </a:cubicBezTo>
                  <a:cubicBezTo>
                    <a:pt x="23" y="314"/>
                    <a:pt x="26" y="311"/>
                    <a:pt x="29" y="308"/>
                  </a:cubicBezTo>
                  <a:cubicBezTo>
                    <a:pt x="36" y="301"/>
                    <a:pt x="44" y="296"/>
                    <a:pt x="52" y="291"/>
                  </a:cubicBezTo>
                  <a:cubicBezTo>
                    <a:pt x="53" y="291"/>
                    <a:pt x="52" y="290"/>
                    <a:pt x="52" y="290"/>
                  </a:cubicBezTo>
                  <a:cubicBezTo>
                    <a:pt x="41" y="295"/>
                    <a:pt x="29" y="302"/>
                    <a:pt x="20" y="311"/>
                  </a:cubicBezTo>
                  <a:cubicBezTo>
                    <a:pt x="23" y="304"/>
                    <a:pt x="27" y="298"/>
                    <a:pt x="32" y="291"/>
                  </a:cubicBezTo>
                  <a:cubicBezTo>
                    <a:pt x="39" y="282"/>
                    <a:pt x="50" y="274"/>
                    <a:pt x="62" y="267"/>
                  </a:cubicBezTo>
                  <a:cubicBezTo>
                    <a:pt x="63" y="266"/>
                    <a:pt x="62" y="264"/>
                    <a:pt x="60" y="265"/>
                  </a:cubicBezTo>
                  <a:cubicBezTo>
                    <a:pt x="45" y="273"/>
                    <a:pt x="28" y="284"/>
                    <a:pt x="20" y="299"/>
                  </a:cubicBezTo>
                  <a:cubicBezTo>
                    <a:pt x="19" y="293"/>
                    <a:pt x="19" y="288"/>
                    <a:pt x="18" y="282"/>
                  </a:cubicBezTo>
                  <a:cubicBezTo>
                    <a:pt x="25" y="272"/>
                    <a:pt x="34" y="264"/>
                    <a:pt x="43" y="254"/>
                  </a:cubicBezTo>
                  <a:cubicBezTo>
                    <a:pt x="43" y="254"/>
                    <a:pt x="43" y="253"/>
                    <a:pt x="42" y="254"/>
                  </a:cubicBezTo>
                  <a:cubicBezTo>
                    <a:pt x="36" y="260"/>
                    <a:pt x="28" y="267"/>
                    <a:pt x="22" y="274"/>
                  </a:cubicBezTo>
                  <a:cubicBezTo>
                    <a:pt x="24" y="270"/>
                    <a:pt x="25" y="265"/>
                    <a:pt x="28" y="261"/>
                  </a:cubicBezTo>
                  <a:cubicBezTo>
                    <a:pt x="31" y="255"/>
                    <a:pt x="36" y="250"/>
                    <a:pt x="40" y="245"/>
                  </a:cubicBezTo>
                  <a:cubicBezTo>
                    <a:pt x="47" y="237"/>
                    <a:pt x="57" y="231"/>
                    <a:pt x="61" y="221"/>
                  </a:cubicBezTo>
                  <a:cubicBezTo>
                    <a:pt x="61" y="221"/>
                    <a:pt x="61" y="221"/>
                    <a:pt x="61" y="221"/>
                  </a:cubicBezTo>
                  <a:cubicBezTo>
                    <a:pt x="52" y="230"/>
                    <a:pt x="42" y="238"/>
                    <a:pt x="34" y="246"/>
                  </a:cubicBezTo>
                  <a:cubicBezTo>
                    <a:pt x="26" y="253"/>
                    <a:pt x="17" y="264"/>
                    <a:pt x="18" y="274"/>
                  </a:cubicBezTo>
                  <a:cubicBezTo>
                    <a:pt x="18" y="275"/>
                    <a:pt x="19" y="276"/>
                    <a:pt x="20" y="276"/>
                  </a:cubicBezTo>
                  <a:cubicBezTo>
                    <a:pt x="20" y="277"/>
                    <a:pt x="19" y="278"/>
                    <a:pt x="18" y="279"/>
                  </a:cubicBezTo>
                  <a:cubicBezTo>
                    <a:pt x="17" y="266"/>
                    <a:pt x="16" y="254"/>
                    <a:pt x="14" y="242"/>
                  </a:cubicBezTo>
                  <a:cubicBezTo>
                    <a:pt x="15" y="243"/>
                    <a:pt x="16" y="243"/>
                    <a:pt x="16" y="242"/>
                  </a:cubicBezTo>
                  <a:cubicBezTo>
                    <a:pt x="20" y="229"/>
                    <a:pt x="26" y="218"/>
                    <a:pt x="36" y="209"/>
                  </a:cubicBezTo>
                  <a:cubicBezTo>
                    <a:pt x="44" y="202"/>
                    <a:pt x="53" y="196"/>
                    <a:pt x="61" y="189"/>
                  </a:cubicBezTo>
                  <a:cubicBezTo>
                    <a:pt x="61" y="189"/>
                    <a:pt x="61" y="189"/>
                    <a:pt x="62" y="189"/>
                  </a:cubicBezTo>
                  <a:cubicBezTo>
                    <a:pt x="64" y="187"/>
                    <a:pt x="67" y="185"/>
                    <a:pt x="69" y="182"/>
                  </a:cubicBezTo>
                  <a:cubicBezTo>
                    <a:pt x="70" y="196"/>
                    <a:pt x="71" y="210"/>
                    <a:pt x="71" y="223"/>
                  </a:cubicBezTo>
                  <a:cubicBezTo>
                    <a:pt x="65" y="231"/>
                    <a:pt x="59" y="240"/>
                    <a:pt x="55" y="250"/>
                  </a:cubicBezTo>
                  <a:cubicBezTo>
                    <a:pt x="55" y="251"/>
                    <a:pt x="57" y="251"/>
                    <a:pt x="57" y="250"/>
                  </a:cubicBezTo>
                  <a:cubicBezTo>
                    <a:pt x="62" y="242"/>
                    <a:pt x="66" y="235"/>
                    <a:pt x="72" y="229"/>
                  </a:cubicBezTo>
                  <a:cubicBezTo>
                    <a:pt x="73" y="251"/>
                    <a:pt x="73" y="274"/>
                    <a:pt x="73" y="296"/>
                  </a:cubicBezTo>
                  <a:cubicBezTo>
                    <a:pt x="72" y="320"/>
                    <a:pt x="72" y="344"/>
                    <a:pt x="72" y="367"/>
                  </a:cubicBezTo>
                  <a:cubicBezTo>
                    <a:pt x="72" y="386"/>
                    <a:pt x="73" y="404"/>
                    <a:pt x="73" y="422"/>
                  </a:cubicBezTo>
                  <a:cubicBezTo>
                    <a:pt x="73" y="449"/>
                    <a:pt x="69" y="481"/>
                    <a:pt x="81" y="506"/>
                  </a:cubicBezTo>
                  <a:cubicBezTo>
                    <a:pt x="73" y="507"/>
                    <a:pt x="66" y="512"/>
                    <a:pt x="59" y="517"/>
                  </a:cubicBezTo>
                  <a:cubicBezTo>
                    <a:pt x="55" y="521"/>
                    <a:pt x="51" y="526"/>
                    <a:pt x="48" y="530"/>
                  </a:cubicBezTo>
                  <a:cubicBezTo>
                    <a:pt x="44" y="534"/>
                    <a:pt x="38" y="540"/>
                    <a:pt x="38" y="545"/>
                  </a:cubicBezTo>
                  <a:cubicBezTo>
                    <a:pt x="39" y="545"/>
                    <a:pt x="39" y="546"/>
                    <a:pt x="40" y="547"/>
                  </a:cubicBezTo>
                  <a:cubicBezTo>
                    <a:pt x="36" y="547"/>
                    <a:pt x="32" y="548"/>
                    <a:pt x="28" y="548"/>
                  </a:cubicBezTo>
                  <a:cubicBezTo>
                    <a:pt x="28" y="546"/>
                    <a:pt x="28" y="545"/>
                    <a:pt x="27" y="543"/>
                  </a:cubicBezTo>
                  <a:close/>
                  <a:moveTo>
                    <a:pt x="400" y="528"/>
                  </a:moveTo>
                  <a:cubicBezTo>
                    <a:pt x="394" y="533"/>
                    <a:pt x="387" y="538"/>
                    <a:pt x="380" y="542"/>
                  </a:cubicBezTo>
                  <a:cubicBezTo>
                    <a:pt x="375" y="544"/>
                    <a:pt x="370" y="546"/>
                    <a:pt x="366" y="550"/>
                  </a:cubicBezTo>
                  <a:cubicBezTo>
                    <a:pt x="356" y="548"/>
                    <a:pt x="345" y="549"/>
                    <a:pt x="334" y="549"/>
                  </a:cubicBezTo>
                  <a:cubicBezTo>
                    <a:pt x="319" y="550"/>
                    <a:pt x="305" y="550"/>
                    <a:pt x="290" y="550"/>
                  </a:cubicBezTo>
                  <a:cubicBezTo>
                    <a:pt x="260" y="550"/>
                    <a:pt x="230" y="549"/>
                    <a:pt x="201" y="548"/>
                  </a:cubicBezTo>
                  <a:cubicBezTo>
                    <a:pt x="172" y="548"/>
                    <a:pt x="143" y="547"/>
                    <a:pt x="114" y="546"/>
                  </a:cubicBezTo>
                  <a:cubicBezTo>
                    <a:pt x="92" y="546"/>
                    <a:pt x="70" y="545"/>
                    <a:pt x="48" y="546"/>
                  </a:cubicBezTo>
                  <a:cubicBezTo>
                    <a:pt x="53" y="543"/>
                    <a:pt x="57" y="535"/>
                    <a:pt x="60" y="530"/>
                  </a:cubicBezTo>
                  <a:cubicBezTo>
                    <a:pt x="67" y="521"/>
                    <a:pt x="73" y="515"/>
                    <a:pt x="84" y="511"/>
                  </a:cubicBezTo>
                  <a:cubicBezTo>
                    <a:pt x="87" y="516"/>
                    <a:pt x="96" y="511"/>
                    <a:pt x="94" y="506"/>
                  </a:cubicBezTo>
                  <a:cubicBezTo>
                    <a:pt x="103" y="506"/>
                    <a:pt x="111" y="504"/>
                    <a:pt x="120" y="504"/>
                  </a:cubicBezTo>
                  <a:cubicBezTo>
                    <a:pt x="131" y="503"/>
                    <a:pt x="142" y="503"/>
                    <a:pt x="153" y="503"/>
                  </a:cubicBezTo>
                  <a:cubicBezTo>
                    <a:pt x="174" y="503"/>
                    <a:pt x="196" y="503"/>
                    <a:pt x="218" y="503"/>
                  </a:cubicBezTo>
                  <a:cubicBezTo>
                    <a:pt x="248" y="503"/>
                    <a:pt x="277" y="502"/>
                    <a:pt x="307" y="503"/>
                  </a:cubicBezTo>
                  <a:cubicBezTo>
                    <a:pt x="335" y="504"/>
                    <a:pt x="362" y="505"/>
                    <a:pt x="390" y="504"/>
                  </a:cubicBezTo>
                  <a:cubicBezTo>
                    <a:pt x="402" y="503"/>
                    <a:pt x="415" y="502"/>
                    <a:pt x="427" y="499"/>
                  </a:cubicBezTo>
                  <a:cubicBezTo>
                    <a:pt x="419" y="509"/>
                    <a:pt x="410" y="519"/>
                    <a:pt x="400" y="528"/>
                  </a:cubicBezTo>
                  <a:close/>
                  <a:moveTo>
                    <a:pt x="380" y="491"/>
                  </a:moveTo>
                  <a:cubicBezTo>
                    <a:pt x="353" y="492"/>
                    <a:pt x="325" y="490"/>
                    <a:pt x="297" y="489"/>
                  </a:cubicBezTo>
                  <a:cubicBezTo>
                    <a:pt x="268" y="488"/>
                    <a:pt x="239" y="490"/>
                    <a:pt x="210" y="491"/>
                  </a:cubicBezTo>
                  <a:cubicBezTo>
                    <a:pt x="188" y="491"/>
                    <a:pt x="166" y="491"/>
                    <a:pt x="145" y="492"/>
                  </a:cubicBezTo>
                  <a:cubicBezTo>
                    <a:pt x="127" y="494"/>
                    <a:pt x="108" y="495"/>
                    <a:pt x="91" y="500"/>
                  </a:cubicBezTo>
                  <a:cubicBezTo>
                    <a:pt x="86" y="489"/>
                    <a:pt x="86" y="476"/>
                    <a:pt x="86" y="464"/>
                  </a:cubicBezTo>
                  <a:cubicBezTo>
                    <a:pt x="85" y="448"/>
                    <a:pt x="86" y="432"/>
                    <a:pt x="86" y="415"/>
                  </a:cubicBezTo>
                  <a:cubicBezTo>
                    <a:pt x="86" y="397"/>
                    <a:pt x="85" y="378"/>
                    <a:pt x="85" y="360"/>
                  </a:cubicBezTo>
                  <a:cubicBezTo>
                    <a:pt x="84" y="341"/>
                    <a:pt x="85" y="322"/>
                    <a:pt x="85" y="303"/>
                  </a:cubicBezTo>
                  <a:cubicBezTo>
                    <a:pt x="98" y="289"/>
                    <a:pt x="109" y="274"/>
                    <a:pt x="123" y="261"/>
                  </a:cubicBezTo>
                  <a:cubicBezTo>
                    <a:pt x="139" y="246"/>
                    <a:pt x="158" y="232"/>
                    <a:pt x="180" y="225"/>
                  </a:cubicBezTo>
                  <a:cubicBezTo>
                    <a:pt x="180" y="225"/>
                    <a:pt x="180" y="225"/>
                    <a:pt x="180" y="225"/>
                  </a:cubicBezTo>
                  <a:cubicBezTo>
                    <a:pt x="160" y="232"/>
                    <a:pt x="141" y="241"/>
                    <a:pt x="126" y="254"/>
                  </a:cubicBezTo>
                  <a:cubicBezTo>
                    <a:pt x="111" y="267"/>
                    <a:pt x="96" y="283"/>
                    <a:pt x="85" y="299"/>
                  </a:cubicBezTo>
                  <a:cubicBezTo>
                    <a:pt x="85" y="295"/>
                    <a:pt x="85" y="292"/>
                    <a:pt x="85" y="289"/>
                  </a:cubicBezTo>
                  <a:cubicBezTo>
                    <a:pt x="86" y="264"/>
                    <a:pt x="85" y="240"/>
                    <a:pt x="84" y="216"/>
                  </a:cubicBezTo>
                  <a:cubicBezTo>
                    <a:pt x="90" y="210"/>
                    <a:pt x="97" y="205"/>
                    <a:pt x="105" y="200"/>
                  </a:cubicBezTo>
                  <a:cubicBezTo>
                    <a:pt x="124" y="187"/>
                    <a:pt x="146" y="176"/>
                    <a:pt x="166" y="164"/>
                  </a:cubicBezTo>
                  <a:cubicBezTo>
                    <a:pt x="166" y="164"/>
                    <a:pt x="166" y="164"/>
                    <a:pt x="166" y="164"/>
                  </a:cubicBezTo>
                  <a:cubicBezTo>
                    <a:pt x="140" y="179"/>
                    <a:pt x="108" y="192"/>
                    <a:pt x="84" y="212"/>
                  </a:cubicBezTo>
                  <a:cubicBezTo>
                    <a:pt x="83" y="198"/>
                    <a:pt x="82" y="185"/>
                    <a:pt x="81" y="172"/>
                  </a:cubicBezTo>
                  <a:cubicBezTo>
                    <a:pt x="88" y="165"/>
                    <a:pt x="94" y="159"/>
                    <a:pt x="101" y="153"/>
                  </a:cubicBezTo>
                  <a:cubicBezTo>
                    <a:pt x="116" y="140"/>
                    <a:pt x="130" y="128"/>
                    <a:pt x="143" y="115"/>
                  </a:cubicBezTo>
                  <a:cubicBezTo>
                    <a:pt x="144" y="115"/>
                    <a:pt x="143" y="114"/>
                    <a:pt x="143" y="114"/>
                  </a:cubicBezTo>
                  <a:cubicBezTo>
                    <a:pt x="129" y="127"/>
                    <a:pt x="115" y="139"/>
                    <a:pt x="100" y="151"/>
                  </a:cubicBezTo>
                  <a:cubicBezTo>
                    <a:pt x="94" y="156"/>
                    <a:pt x="87" y="161"/>
                    <a:pt x="81" y="167"/>
                  </a:cubicBezTo>
                  <a:cubicBezTo>
                    <a:pt x="80" y="162"/>
                    <a:pt x="80" y="156"/>
                    <a:pt x="79" y="151"/>
                  </a:cubicBezTo>
                  <a:cubicBezTo>
                    <a:pt x="78" y="140"/>
                    <a:pt x="77" y="129"/>
                    <a:pt x="77" y="119"/>
                  </a:cubicBezTo>
                  <a:cubicBezTo>
                    <a:pt x="88" y="97"/>
                    <a:pt x="113" y="83"/>
                    <a:pt x="134" y="70"/>
                  </a:cubicBezTo>
                  <a:cubicBezTo>
                    <a:pt x="134" y="70"/>
                    <a:pt x="134" y="69"/>
                    <a:pt x="134" y="70"/>
                  </a:cubicBezTo>
                  <a:cubicBezTo>
                    <a:pt x="113" y="82"/>
                    <a:pt x="89" y="95"/>
                    <a:pt x="76" y="115"/>
                  </a:cubicBezTo>
                  <a:cubicBezTo>
                    <a:pt x="76" y="104"/>
                    <a:pt x="75" y="93"/>
                    <a:pt x="74" y="82"/>
                  </a:cubicBezTo>
                  <a:cubicBezTo>
                    <a:pt x="79" y="74"/>
                    <a:pt x="86" y="67"/>
                    <a:pt x="94" y="61"/>
                  </a:cubicBezTo>
                  <a:cubicBezTo>
                    <a:pt x="86" y="66"/>
                    <a:pt x="79" y="72"/>
                    <a:pt x="74" y="80"/>
                  </a:cubicBezTo>
                  <a:cubicBezTo>
                    <a:pt x="73" y="71"/>
                    <a:pt x="72" y="61"/>
                    <a:pt x="71" y="52"/>
                  </a:cubicBezTo>
                  <a:cubicBezTo>
                    <a:pt x="74" y="34"/>
                    <a:pt x="95" y="28"/>
                    <a:pt x="111" y="21"/>
                  </a:cubicBezTo>
                  <a:cubicBezTo>
                    <a:pt x="112" y="21"/>
                    <a:pt x="111" y="20"/>
                    <a:pt x="111" y="20"/>
                  </a:cubicBezTo>
                  <a:cubicBezTo>
                    <a:pt x="96" y="27"/>
                    <a:pt x="76" y="33"/>
                    <a:pt x="71" y="48"/>
                  </a:cubicBezTo>
                  <a:cubicBezTo>
                    <a:pt x="70" y="39"/>
                    <a:pt x="69" y="31"/>
                    <a:pt x="68" y="23"/>
                  </a:cubicBezTo>
                  <a:cubicBezTo>
                    <a:pt x="68" y="23"/>
                    <a:pt x="69" y="22"/>
                    <a:pt x="70" y="22"/>
                  </a:cubicBezTo>
                  <a:cubicBezTo>
                    <a:pt x="70" y="22"/>
                    <a:pt x="70" y="22"/>
                    <a:pt x="70" y="22"/>
                  </a:cubicBezTo>
                  <a:cubicBezTo>
                    <a:pt x="99" y="20"/>
                    <a:pt x="127" y="15"/>
                    <a:pt x="156" y="13"/>
                  </a:cubicBezTo>
                  <a:cubicBezTo>
                    <a:pt x="184" y="11"/>
                    <a:pt x="213" y="12"/>
                    <a:pt x="241" y="14"/>
                  </a:cubicBezTo>
                  <a:cubicBezTo>
                    <a:pt x="303" y="17"/>
                    <a:pt x="365" y="15"/>
                    <a:pt x="427" y="15"/>
                  </a:cubicBezTo>
                  <a:cubicBezTo>
                    <a:pt x="425" y="27"/>
                    <a:pt x="426" y="40"/>
                    <a:pt x="426" y="50"/>
                  </a:cubicBezTo>
                  <a:cubicBezTo>
                    <a:pt x="426" y="71"/>
                    <a:pt x="426" y="92"/>
                    <a:pt x="427" y="112"/>
                  </a:cubicBezTo>
                  <a:cubicBezTo>
                    <a:pt x="428" y="153"/>
                    <a:pt x="429" y="194"/>
                    <a:pt x="431" y="234"/>
                  </a:cubicBezTo>
                  <a:cubicBezTo>
                    <a:pt x="432" y="275"/>
                    <a:pt x="434" y="316"/>
                    <a:pt x="435" y="357"/>
                  </a:cubicBezTo>
                  <a:cubicBezTo>
                    <a:pt x="436" y="377"/>
                    <a:pt x="437" y="396"/>
                    <a:pt x="437" y="416"/>
                  </a:cubicBezTo>
                  <a:cubicBezTo>
                    <a:pt x="437" y="426"/>
                    <a:pt x="437" y="436"/>
                    <a:pt x="438" y="446"/>
                  </a:cubicBezTo>
                  <a:cubicBezTo>
                    <a:pt x="438" y="456"/>
                    <a:pt x="436" y="467"/>
                    <a:pt x="440" y="476"/>
                  </a:cubicBezTo>
                  <a:cubicBezTo>
                    <a:pt x="440" y="477"/>
                    <a:pt x="441" y="477"/>
                    <a:pt x="441" y="477"/>
                  </a:cubicBezTo>
                  <a:cubicBezTo>
                    <a:pt x="440" y="478"/>
                    <a:pt x="440" y="478"/>
                    <a:pt x="439" y="479"/>
                  </a:cubicBezTo>
                  <a:cubicBezTo>
                    <a:pt x="426" y="491"/>
                    <a:pt x="398" y="490"/>
                    <a:pt x="380" y="49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" name="Freeform 989">
              <a:extLst>
                <a:ext uri="{FF2B5EF4-FFF2-40B4-BE49-F238E27FC236}">
                  <a16:creationId xmlns:a16="http://schemas.microsoft.com/office/drawing/2014/main" id="{C3A64802-CA38-DF45-0153-BD52A0104E6A}"/>
                </a:ext>
              </a:extLst>
            </p:cNvPr>
            <p:cNvSpPr/>
            <p:nvPr/>
          </p:nvSpPr>
          <p:spPr bwMode="auto">
            <a:xfrm>
              <a:off x="5643051" y="1431960"/>
              <a:ext cx="203060" cy="13375"/>
            </a:xfrm>
            <a:custGeom>
              <a:avLst/>
              <a:gdLst>
                <a:gd name="T0" fmla="*/ 118 w 299"/>
                <a:gd name="T1" fmla="*/ 5 h 20"/>
                <a:gd name="T2" fmla="*/ 50 w 299"/>
                <a:gd name="T3" fmla="*/ 0 h 20"/>
                <a:gd name="T4" fmla="*/ 0 w 299"/>
                <a:gd name="T5" fmla="*/ 12 h 20"/>
                <a:gd name="T6" fmla="*/ 1 w 299"/>
                <a:gd name="T7" fmla="*/ 12 h 20"/>
                <a:gd name="T8" fmla="*/ 58 w 299"/>
                <a:gd name="T9" fmla="*/ 5 h 20"/>
                <a:gd name="T10" fmla="*/ 125 w 299"/>
                <a:gd name="T11" fmla="*/ 14 h 20"/>
                <a:gd name="T12" fmla="*/ 198 w 299"/>
                <a:gd name="T13" fmla="*/ 18 h 20"/>
                <a:gd name="T14" fmla="*/ 293 w 299"/>
                <a:gd name="T15" fmla="*/ 20 h 20"/>
                <a:gd name="T16" fmla="*/ 293 w 299"/>
                <a:gd name="T17" fmla="*/ 11 h 20"/>
                <a:gd name="T18" fmla="*/ 118 w 299"/>
                <a:gd name="T19" fmla="*/ 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99" h="20">
                  <a:moveTo>
                    <a:pt x="118" y="5"/>
                  </a:moveTo>
                  <a:cubicBezTo>
                    <a:pt x="96" y="3"/>
                    <a:pt x="73" y="0"/>
                    <a:pt x="50" y="0"/>
                  </a:cubicBezTo>
                  <a:cubicBezTo>
                    <a:pt x="33" y="0"/>
                    <a:pt x="14" y="1"/>
                    <a:pt x="0" y="12"/>
                  </a:cubicBezTo>
                  <a:cubicBezTo>
                    <a:pt x="0" y="12"/>
                    <a:pt x="0" y="12"/>
                    <a:pt x="1" y="12"/>
                  </a:cubicBezTo>
                  <a:cubicBezTo>
                    <a:pt x="17" y="3"/>
                    <a:pt x="40" y="4"/>
                    <a:pt x="58" y="5"/>
                  </a:cubicBezTo>
                  <a:cubicBezTo>
                    <a:pt x="81" y="7"/>
                    <a:pt x="103" y="10"/>
                    <a:pt x="125" y="14"/>
                  </a:cubicBezTo>
                  <a:cubicBezTo>
                    <a:pt x="149" y="17"/>
                    <a:pt x="173" y="18"/>
                    <a:pt x="198" y="18"/>
                  </a:cubicBezTo>
                  <a:cubicBezTo>
                    <a:pt x="230" y="20"/>
                    <a:pt x="261" y="20"/>
                    <a:pt x="293" y="20"/>
                  </a:cubicBezTo>
                  <a:cubicBezTo>
                    <a:pt x="299" y="20"/>
                    <a:pt x="299" y="12"/>
                    <a:pt x="293" y="11"/>
                  </a:cubicBezTo>
                  <a:cubicBezTo>
                    <a:pt x="235" y="11"/>
                    <a:pt x="176" y="11"/>
                    <a:pt x="118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" name="Freeform 990">
              <a:extLst>
                <a:ext uri="{FF2B5EF4-FFF2-40B4-BE49-F238E27FC236}">
                  <a16:creationId xmlns:a16="http://schemas.microsoft.com/office/drawing/2014/main" id="{6AFAE2CA-5618-0449-F25C-F510EEF8D069}"/>
                </a:ext>
              </a:extLst>
            </p:cNvPr>
            <p:cNvSpPr/>
            <p:nvPr/>
          </p:nvSpPr>
          <p:spPr bwMode="auto">
            <a:xfrm>
              <a:off x="5629676" y="1442904"/>
              <a:ext cx="204276" cy="13375"/>
            </a:xfrm>
            <a:custGeom>
              <a:avLst/>
              <a:gdLst>
                <a:gd name="T0" fmla="*/ 299 w 300"/>
                <a:gd name="T1" fmla="*/ 12 h 20"/>
                <a:gd name="T2" fmla="*/ 266 w 300"/>
                <a:gd name="T3" fmla="*/ 11 h 20"/>
                <a:gd name="T4" fmla="*/ 222 w 300"/>
                <a:gd name="T5" fmla="*/ 11 h 20"/>
                <a:gd name="T6" fmla="*/ 136 w 300"/>
                <a:gd name="T7" fmla="*/ 7 h 20"/>
                <a:gd name="T8" fmla="*/ 60 w 300"/>
                <a:gd name="T9" fmla="*/ 2 h 20"/>
                <a:gd name="T10" fmla="*/ 1 w 300"/>
                <a:gd name="T11" fmla="*/ 5 h 20"/>
                <a:gd name="T12" fmla="*/ 1 w 300"/>
                <a:gd name="T13" fmla="*/ 6 h 20"/>
                <a:gd name="T14" fmla="*/ 51 w 300"/>
                <a:gd name="T15" fmla="*/ 9 h 20"/>
                <a:gd name="T16" fmla="*/ 128 w 300"/>
                <a:gd name="T17" fmla="*/ 14 h 20"/>
                <a:gd name="T18" fmla="*/ 218 w 300"/>
                <a:gd name="T19" fmla="*/ 18 h 20"/>
                <a:gd name="T20" fmla="*/ 262 w 300"/>
                <a:gd name="T21" fmla="*/ 18 h 20"/>
                <a:gd name="T22" fmla="*/ 299 w 300"/>
                <a:gd name="T23" fmla="*/ 15 h 20"/>
                <a:gd name="T24" fmla="*/ 299 w 300"/>
                <a:gd name="T25" fmla="*/ 1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00" h="20">
                  <a:moveTo>
                    <a:pt x="299" y="12"/>
                  </a:moveTo>
                  <a:cubicBezTo>
                    <a:pt x="289" y="8"/>
                    <a:pt x="277" y="10"/>
                    <a:pt x="266" y="11"/>
                  </a:cubicBezTo>
                  <a:cubicBezTo>
                    <a:pt x="252" y="11"/>
                    <a:pt x="237" y="11"/>
                    <a:pt x="222" y="11"/>
                  </a:cubicBezTo>
                  <a:cubicBezTo>
                    <a:pt x="194" y="11"/>
                    <a:pt x="165" y="10"/>
                    <a:pt x="136" y="7"/>
                  </a:cubicBezTo>
                  <a:cubicBezTo>
                    <a:pt x="111" y="5"/>
                    <a:pt x="86" y="0"/>
                    <a:pt x="60" y="2"/>
                  </a:cubicBezTo>
                  <a:cubicBezTo>
                    <a:pt x="42" y="4"/>
                    <a:pt x="19" y="11"/>
                    <a:pt x="1" y="5"/>
                  </a:cubicBezTo>
                  <a:cubicBezTo>
                    <a:pt x="1" y="4"/>
                    <a:pt x="0" y="5"/>
                    <a:pt x="1" y="6"/>
                  </a:cubicBezTo>
                  <a:cubicBezTo>
                    <a:pt x="15" y="14"/>
                    <a:pt x="35" y="10"/>
                    <a:pt x="51" y="9"/>
                  </a:cubicBezTo>
                  <a:cubicBezTo>
                    <a:pt x="77" y="7"/>
                    <a:pt x="102" y="11"/>
                    <a:pt x="128" y="14"/>
                  </a:cubicBezTo>
                  <a:cubicBezTo>
                    <a:pt x="158" y="17"/>
                    <a:pt x="188" y="18"/>
                    <a:pt x="218" y="18"/>
                  </a:cubicBezTo>
                  <a:cubicBezTo>
                    <a:pt x="233" y="19"/>
                    <a:pt x="248" y="19"/>
                    <a:pt x="262" y="18"/>
                  </a:cubicBezTo>
                  <a:cubicBezTo>
                    <a:pt x="274" y="18"/>
                    <a:pt x="289" y="20"/>
                    <a:pt x="299" y="15"/>
                  </a:cubicBezTo>
                  <a:cubicBezTo>
                    <a:pt x="300" y="14"/>
                    <a:pt x="300" y="12"/>
                    <a:pt x="299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" name="Freeform 991">
              <a:extLst>
                <a:ext uri="{FF2B5EF4-FFF2-40B4-BE49-F238E27FC236}">
                  <a16:creationId xmlns:a16="http://schemas.microsoft.com/office/drawing/2014/main" id="{08AB81AB-26E3-E52E-3774-C4E3B10933B7}"/>
                </a:ext>
              </a:extLst>
            </p:cNvPr>
            <p:cNvSpPr/>
            <p:nvPr/>
          </p:nvSpPr>
          <p:spPr bwMode="auto">
            <a:xfrm>
              <a:off x="5621165" y="1450199"/>
              <a:ext cx="193332" cy="13375"/>
            </a:xfrm>
            <a:custGeom>
              <a:avLst/>
              <a:gdLst>
                <a:gd name="T0" fmla="*/ 282 w 284"/>
                <a:gd name="T1" fmla="*/ 12 h 19"/>
                <a:gd name="T2" fmla="*/ 215 w 284"/>
                <a:gd name="T3" fmla="*/ 8 h 19"/>
                <a:gd name="T4" fmla="*/ 140 w 284"/>
                <a:gd name="T5" fmla="*/ 4 h 19"/>
                <a:gd name="T6" fmla="*/ 70 w 284"/>
                <a:gd name="T7" fmla="*/ 1 h 19"/>
                <a:gd name="T8" fmla="*/ 0 w 284"/>
                <a:gd name="T9" fmla="*/ 5 h 19"/>
                <a:gd name="T10" fmla="*/ 0 w 284"/>
                <a:gd name="T11" fmla="*/ 6 h 19"/>
                <a:gd name="T12" fmla="*/ 66 w 284"/>
                <a:gd name="T13" fmla="*/ 8 h 19"/>
                <a:gd name="T14" fmla="*/ 140 w 284"/>
                <a:gd name="T15" fmla="*/ 12 h 19"/>
                <a:gd name="T16" fmla="*/ 211 w 284"/>
                <a:gd name="T17" fmla="*/ 16 h 19"/>
                <a:gd name="T18" fmla="*/ 282 w 284"/>
                <a:gd name="T19" fmla="*/ 15 h 19"/>
                <a:gd name="T20" fmla="*/ 282 w 284"/>
                <a:gd name="T21" fmla="*/ 12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84" h="19">
                  <a:moveTo>
                    <a:pt x="282" y="12"/>
                  </a:moveTo>
                  <a:cubicBezTo>
                    <a:pt x="260" y="8"/>
                    <a:pt x="237" y="9"/>
                    <a:pt x="215" y="8"/>
                  </a:cubicBezTo>
                  <a:cubicBezTo>
                    <a:pt x="190" y="7"/>
                    <a:pt x="165" y="5"/>
                    <a:pt x="140" y="4"/>
                  </a:cubicBezTo>
                  <a:cubicBezTo>
                    <a:pt x="117" y="3"/>
                    <a:pt x="93" y="2"/>
                    <a:pt x="70" y="1"/>
                  </a:cubicBezTo>
                  <a:cubicBezTo>
                    <a:pt x="47" y="1"/>
                    <a:pt x="22" y="0"/>
                    <a:pt x="0" y="5"/>
                  </a:cubicBezTo>
                  <a:cubicBezTo>
                    <a:pt x="0" y="5"/>
                    <a:pt x="0" y="6"/>
                    <a:pt x="0" y="6"/>
                  </a:cubicBezTo>
                  <a:cubicBezTo>
                    <a:pt x="22" y="9"/>
                    <a:pt x="44" y="7"/>
                    <a:pt x="66" y="8"/>
                  </a:cubicBezTo>
                  <a:cubicBezTo>
                    <a:pt x="90" y="9"/>
                    <a:pt x="115" y="11"/>
                    <a:pt x="140" y="12"/>
                  </a:cubicBezTo>
                  <a:cubicBezTo>
                    <a:pt x="164" y="13"/>
                    <a:pt x="187" y="15"/>
                    <a:pt x="211" y="16"/>
                  </a:cubicBezTo>
                  <a:cubicBezTo>
                    <a:pt x="234" y="17"/>
                    <a:pt x="259" y="19"/>
                    <a:pt x="282" y="15"/>
                  </a:cubicBezTo>
                  <a:cubicBezTo>
                    <a:pt x="284" y="15"/>
                    <a:pt x="284" y="12"/>
                    <a:pt x="282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" name="Freeform 992">
              <a:extLst>
                <a:ext uri="{FF2B5EF4-FFF2-40B4-BE49-F238E27FC236}">
                  <a16:creationId xmlns:a16="http://schemas.microsoft.com/office/drawing/2014/main" id="{0643E6AC-1320-6FFF-9CB1-B6370C780A72}"/>
                </a:ext>
              </a:extLst>
            </p:cNvPr>
            <p:cNvSpPr/>
            <p:nvPr/>
          </p:nvSpPr>
          <p:spPr bwMode="auto">
            <a:xfrm>
              <a:off x="5587119" y="1386971"/>
              <a:ext cx="31614" cy="42557"/>
            </a:xfrm>
            <a:custGeom>
              <a:avLst/>
              <a:gdLst>
                <a:gd name="T0" fmla="*/ 15 w 46"/>
                <a:gd name="T1" fmla="*/ 60 h 63"/>
                <a:gd name="T2" fmla="*/ 28 w 46"/>
                <a:gd name="T3" fmla="*/ 27 h 63"/>
                <a:gd name="T4" fmla="*/ 46 w 46"/>
                <a:gd name="T5" fmla="*/ 1 h 63"/>
                <a:gd name="T6" fmla="*/ 44 w 46"/>
                <a:gd name="T7" fmla="*/ 1 h 63"/>
                <a:gd name="T8" fmla="*/ 11 w 46"/>
                <a:gd name="T9" fmla="*/ 61 h 63"/>
                <a:gd name="T10" fmla="*/ 15 w 46"/>
                <a:gd name="T11" fmla="*/ 6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6" h="63">
                  <a:moveTo>
                    <a:pt x="15" y="60"/>
                  </a:moveTo>
                  <a:cubicBezTo>
                    <a:pt x="15" y="47"/>
                    <a:pt x="19" y="37"/>
                    <a:pt x="28" y="27"/>
                  </a:cubicBezTo>
                  <a:cubicBezTo>
                    <a:pt x="35" y="19"/>
                    <a:pt x="42" y="11"/>
                    <a:pt x="46" y="1"/>
                  </a:cubicBezTo>
                  <a:cubicBezTo>
                    <a:pt x="46" y="1"/>
                    <a:pt x="45" y="0"/>
                    <a:pt x="44" y="1"/>
                  </a:cubicBezTo>
                  <a:cubicBezTo>
                    <a:pt x="33" y="20"/>
                    <a:pt x="0" y="36"/>
                    <a:pt x="11" y="61"/>
                  </a:cubicBezTo>
                  <a:cubicBezTo>
                    <a:pt x="12" y="63"/>
                    <a:pt x="15" y="63"/>
                    <a:pt x="15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" name="Freeform 993">
              <a:extLst>
                <a:ext uri="{FF2B5EF4-FFF2-40B4-BE49-F238E27FC236}">
                  <a16:creationId xmlns:a16="http://schemas.microsoft.com/office/drawing/2014/main" id="{4C8E7824-25B5-7CC2-4507-81902AF8F389}"/>
                </a:ext>
              </a:extLst>
            </p:cNvPr>
            <p:cNvSpPr/>
            <p:nvPr/>
          </p:nvSpPr>
          <p:spPr bwMode="auto">
            <a:xfrm>
              <a:off x="5591982" y="1406426"/>
              <a:ext cx="29182" cy="31614"/>
            </a:xfrm>
            <a:custGeom>
              <a:avLst/>
              <a:gdLst>
                <a:gd name="T0" fmla="*/ 42 w 43"/>
                <a:gd name="T1" fmla="*/ 0 h 46"/>
                <a:gd name="T2" fmla="*/ 0 w 43"/>
                <a:gd name="T3" fmla="*/ 45 h 46"/>
                <a:gd name="T4" fmla="*/ 2 w 43"/>
                <a:gd name="T5" fmla="*/ 46 h 46"/>
                <a:gd name="T6" fmla="*/ 19 w 43"/>
                <a:gd name="T7" fmla="*/ 23 h 46"/>
                <a:gd name="T8" fmla="*/ 43 w 43"/>
                <a:gd name="T9" fmla="*/ 0 h 46"/>
                <a:gd name="T10" fmla="*/ 42 w 43"/>
                <a:gd name="T11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3" h="46">
                  <a:moveTo>
                    <a:pt x="42" y="0"/>
                  </a:moveTo>
                  <a:cubicBezTo>
                    <a:pt x="27" y="11"/>
                    <a:pt x="8" y="27"/>
                    <a:pt x="0" y="45"/>
                  </a:cubicBezTo>
                  <a:cubicBezTo>
                    <a:pt x="0" y="45"/>
                    <a:pt x="2" y="46"/>
                    <a:pt x="2" y="46"/>
                  </a:cubicBezTo>
                  <a:cubicBezTo>
                    <a:pt x="8" y="38"/>
                    <a:pt x="13" y="30"/>
                    <a:pt x="19" y="23"/>
                  </a:cubicBezTo>
                  <a:cubicBezTo>
                    <a:pt x="26" y="14"/>
                    <a:pt x="34" y="7"/>
                    <a:pt x="43" y="0"/>
                  </a:cubicBezTo>
                  <a:cubicBezTo>
                    <a:pt x="43" y="0"/>
                    <a:pt x="43" y="0"/>
                    <a:pt x="4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" name="Freeform 994">
              <a:extLst>
                <a:ext uri="{FF2B5EF4-FFF2-40B4-BE49-F238E27FC236}">
                  <a16:creationId xmlns:a16="http://schemas.microsoft.com/office/drawing/2014/main" id="{C32BFB9B-DF80-B3B8-5F95-A0D9AF1886C9}"/>
                </a:ext>
              </a:extLst>
            </p:cNvPr>
            <p:cNvSpPr/>
            <p:nvPr/>
          </p:nvSpPr>
          <p:spPr bwMode="auto">
            <a:xfrm>
              <a:off x="5651563" y="1121899"/>
              <a:ext cx="2432" cy="2432"/>
            </a:xfrm>
            <a:custGeom>
              <a:avLst/>
              <a:gdLst>
                <a:gd name="T0" fmla="*/ 3 w 4"/>
                <a:gd name="T1" fmla="*/ 0 h 2"/>
                <a:gd name="T2" fmla="*/ 0 w 4"/>
                <a:gd name="T3" fmla="*/ 2 h 2"/>
                <a:gd name="T4" fmla="*/ 4 w 4"/>
                <a:gd name="T5" fmla="*/ 0 h 2"/>
                <a:gd name="T6" fmla="*/ 3 w 4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2">
                  <a:moveTo>
                    <a:pt x="3" y="0"/>
                  </a:moveTo>
                  <a:cubicBezTo>
                    <a:pt x="2" y="1"/>
                    <a:pt x="1" y="2"/>
                    <a:pt x="0" y="2"/>
                  </a:cubicBezTo>
                  <a:cubicBezTo>
                    <a:pt x="1" y="2"/>
                    <a:pt x="2" y="1"/>
                    <a:pt x="4" y="0"/>
                  </a:cubicBezTo>
                  <a:cubicBezTo>
                    <a:pt x="4" y="0"/>
                    <a:pt x="4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" name="Freeform 995">
              <a:extLst>
                <a:ext uri="{FF2B5EF4-FFF2-40B4-BE49-F238E27FC236}">
                  <a16:creationId xmlns:a16="http://schemas.microsoft.com/office/drawing/2014/main" id="{C3D42514-A5C3-7E83-3A0E-D819C05EFDE1}"/>
                </a:ext>
              </a:extLst>
            </p:cNvPr>
            <p:cNvSpPr/>
            <p:nvPr/>
          </p:nvSpPr>
          <p:spPr bwMode="auto">
            <a:xfrm>
              <a:off x="5640619" y="1124331"/>
              <a:ext cx="10943" cy="6080"/>
            </a:xfrm>
            <a:custGeom>
              <a:avLst/>
              <a:gdLst>
                <a:gd name="T0" fmla="*/ 0 w 16"/>
                <a:gd name="T1" fmla="*/ 10 h 10"/>
                <a:gd name="T2" fmla="*/ 16 w 16"/>
                <a:gd name="T3" fmla="*/ 0 h 10"/>
                <a:gd name="T4" fmla="*/ 0 w 16"/>
                <a:gd name="T5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10">
                  <a:moveTo>
                    <a:pt x="0" y="10"/>
                  </a:moveTo>
                  <a:cubicBezTo>
                    <a:pt x="5" y="7"/>
                    <a:pt x="10" y="4"/>
                    <a:pt x="16" y="0"/>
                  </a:cubicBezTo>
                  <a:cubicBezTo>
                    <a:pt x="10" y="3"/>
                    <a:pt x="5" y="7"/>
                    <a:pt x="0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" name="Freeform 996">
              <a:extLst>
                <a:ext uri="{FF2B5EF4-FFF2-40B4-BE49-F238E27FC236}">
                  <a16:creationId xmlns:a16="http://schemas.microsoft.com/office/drawing/2014/main" id="{82D55E5A-2B8E-5390-CE94-A13692A3ED3B}"/>
                </a:ext>
              </a:extLst>
            </p:cNvPr>
            <p:cNvSpPr/>
            <p:nvPr/>
          </p:nvSpPr>
          <p:spPr bwMode="auto">
            <a:xfrm>
              <a:off x="5638188" y="1278753"/>
              <a:ext cx="51069" cy="59580"/>
            </a:xfrm>
            <a:custGeom>
              <a:avLst/>
              <a:gdLst>
                <a:gd name="T0" fmla="*/ 1 w 76"/>
                <a:gd name="T1" fmla="*/ 89 h 89"/>
                <a:gd name="T2" fmla="*/ 32 w 76"/>
                <a:gd name="T3" fmla="*/ 44 h 89"/>
                <a:gd name="T4" fmla="*/ 76 w 76"/>
                <a:gd name="T5" fmla="*/ 1 h 89"/>
                <a:gd name="T6" fmla="*/ 76 w 76"/>
                <a:gd name="T7" fmla="*/ 0 h 89"/>
                <a:gd name="T8" fmla="*/ 0 w 76"/>
                <a:gd name="T9" fmla="*/ 88 h 89"/>
                <a:gd name="T10" fmla="*/ 1 w 76"/>
                <a:gd name="T11" fmla="*/ 8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6" h="89">
                  <a:moveTo>
                    <a:pt x="1" y="89"/>
                  </a:moveTo>
                  <a:cubicBezTo>
                    <a:pt x="11" y="73"/>
                    <a:pt x="20" y="58"/>
                    <a:pt x="32" y="44"/>
                  </a:cubicBezTo>
                  <a:cubicBezTo>
                    <a:pt x="45" y="28"/>
                    <a:pt x="60" y="14"/>
                    <a:pt x="76" y="1"/>
                  </a:cubicBezTo>
                  <a:cubicBezTo>
                    <a:pt x="76" y="0"/>
                    <a:pt x="76" y="0"/>
                    <a:pt x="76" y="0"/>
                  </a:cubicBezTo>
                  <a:cubicBezTo>
                    <a:pt x="46" y="25"/>
                    <a:pt x="16" y="54"/>
                    <a:pt x="0" y="88"/>
                  </a:cubicBezTo>
                  <a:cubicBezTo>
                    <a:pt x="0" y="89"/>
                    <a:pt x="1" y="89"/>
                    <a:pt x="1" y="8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" name="Freeform 997">
              <a:extLst>
                <a:ext uri="{FF2B5EF4-FFF2-40B4-BE49-F238E27FC236}">
                  <a16:creationId xmlns:a16="http://schemas.microsoft.com/office/drawing/2014/main" id="{454B17FF-A1CA-8F66-5D0A-49E08CF27AC4}"/>
                </a:ext>
              </a:extLst>
            </p:cNvPr>
            <p:cNvSpPr/>
            <p:nvPr/>
          </p:nvSpPr>
          <p:spPr bwMode="auto">
            <a:xfrm>
              <a:off x="5636972" y="1344414"/>
              <a:ext cx="36478" cy="49853"/>
            </a:xfrm>
            <a:custGeom>
              <a:avLst/>
              <a:gdLst>
                <a:gd name="T0" fmla="*/ 55 w 55"/>
                <a:gd name="T1" fmla="*/ 1 h 73"/>
                <a:gd name="T2" fmla="*/ 55 w 55"/>
                <a:gd name="T3" fmla="*/ 1 h 73"/>
                <a:gd name="T4" fmla="*/ 0 w 55"/>
                <a:gd name="T5" fmla="*/ 72 h 73"/>
                <a:gd name="T6" fmla="*/ 1 w 55"/>
                <a:gd name="T7" fmla="*/ 72 h 73"/>
                <a:gd name="T8" fmla="*/ 55 w 55"/>
                <a:gd name="T9" fmla="*/ 1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73">
                  <a:moveTo>
                    <a:pt x="55" y="1"/>
                  </a:moveTo>
                  <a:cubicBezTo>
                    <a:pt x="55" y="1"/>
                    <a:pt x="55" y="0"/>
                    <a:pt x="55" y="1"/>
                  </a:cubicBezTo>
                  <a:cubicBezTo>
                    <a:pt x="32" y="21"/>
                    <a:pt x="8" y="44"/>
                    <a:pt x="0" y="72"/>
                  </a:cubicBezTo>
                  <a:cubicBezTo>
                    <a:pt x="0" y="73"/>
                    <a:pt x="0" y="73"/>
                    <a:pt x="1" y="72"/>
                  </a:cubicBezTo>
                  <a:cubicBezTo>
                    <a:pt x="9" y="44"/>
                    <a:pt x="33" y="21"/>
                    <a:pt x="5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" name="Freeform 998">
              <a:extLst>
                <a:ext uri="{FF2B5EF4-FFF2-40B4-BE49-F238E27FC236}">
                  <a16:creationId xmlns:a16="http://schemas.microsoft.com/office/drawing/2014/main" id="{EE1B511A-E68F-9A04-42BD-161F9CD18099}"/>
                </a:ext>
              </a:extLst>
            </p:cNvPr>
            <p:cNvSpPr/>
            <p:nvPr/>
          </p:nvSpPr>
          <p:spPr bwMode="auto">
            <a:xfrm>
              <a:off x="5653995" y="1357789"/>
              <a:ext cx="49853" cy="57149"/>
            </a:xfrm>
            <a:custGeom>
              <a:avLst/>
              <a:gdLst>
                <a:gd name="T0" fmla="*/ 72 w 73"/>
                <a:gd name="T1" fmla="*/ 1 h 84"/>
                <a:gd name="T2" fmla="*/ 1 w 73"/>
                <a:gd name="T3" fmla="*/ 83 h 84"/>
                <a:gd name="T4" fmla="*/ 3 w 73"/>
                <a:gd name="T5" fmla="*/ 83 h 84"/>
                <a:gd name="T6" fmla="*/ 73 w 73"/>
                <a:gd name="T7" fmla="*/ 1 h 84"/>
                <a:gd name="T8" fmla="*/ 72 w 73"/>
                <a:gd name="T9" fmla="*/ 1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" h="84">
                  <a:moveTo>
                    <a:pt x="72" y="1"/>
                  </a:moveTo>
                  <a:cubicBezTo>
                    <a:pt x="46" y="26"/>
                    <a:pt x="22" y="54"/>
                    <a:pt x="1" y="83"/>
                  </a:cubicBezTo>
                  <a:cubicBezTo>
                    <a:pt x="0" y="83"/>
                    <a:pt x="2" y="84"/>
                    <a:pt x="3" y="83"/>
                  </a:cubicBezTo>
                  <a:cubicBezTo>
                    <a:pt x="23" y="54"/>
                    <a:pt x="47" y="27"/>
                    <a:pt x="73" y="1"/>
                  </a:cubicBezTo>
                  <a:cubicBezTo>
                    <a:pt x="73" y="1"/>
                    <a:pt x="73" y="0"/>
                    <a:pt x="7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" name="Freeform 999">
              <a:extLst>
                <a:ext uri="{FF2B5EF4-FFF2-40B4-BE49-F238E27FC236}">
                  <a16:creationId xmlns:a16="http://schemas.microsoft.com/office/drawing/2014/main" id="{4CC4F5D6-0CEF-875C-BA62-72207457D0C6}"/>
                </a:ext>
              </a:extLst>
            </p:cNvPr>
            <p:cNvSpPr/>
            <p:nvPr/>
          </p:nvSpPr>
          <p:spPr bwMode="auto">
            <a:xfrm>
              <a:off x="5711143" y="1376028"/>
              <a:ext cx="25534" cy="35262"/>
            </a:xfrm>
            <a:custGeom>
              <a:avLst/>
              <a:gdLst>
                <a:gd name="T0" fmla="*/ 37 w 38"/>
                <a:gd name="T1" fmla="*/ 1 h 53"/>
                <a:gd name="T2" fmla="*/ 0 w 38"/>
                <a:gd name="T3" fmla="*/ 52 h 53"/>
                <a:gd name="T4" fmla="*/ 2 w 38"/>
                <a:gd name="T5" fmla="*/ 52 h 53"/>
                <a:gd name="T6" fmla="*/ 38 w 38"/>
                <a:gd name="T7" fmla="*/ 1 h 53"/>
                <a:gd name="T8" fmla="*/ 37 w 38"/>
                <a:gd name="T9" fmla="*/ 1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53">
                  <a:moveTo>
                    <a:pt x="37" y="1"/>
                  </a:moveTo>
                  <a:cubicBezTo>
                    <a:pt x="23" y="16"/>
                    <a:pt x="9" y="33"/>
                    <a:pt x="0" y="52"/>
                  </a:cubicBezTo>
                  <a:cubicBezTo>
                    <a:pt x="0" y="53"/>
                    <a:pt x="1" y="53"/>
                    <a:pt x="2" y="52"/>
                  </a:cubicBezTo>
                  <a:cubicBezTo>
                    <a:pt x="10" y="33"/>
                    <a:pt x="23" y="16"/>
                    <a:pt x="38" y="1"/>
                  </a:cubicBezTo>
                  <a:cubicBezTo>
                    <a:pt x="38" y="1"/>
                    <a:pt x="38" y="0"/>
                    <a:pt x="37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" name="Freeform 1000">
              <a:extLst>
                <a:ext uri="{FF2B5EF4-FFF2-40B4-BE49-F238E27FC236}">
                  <a16:creationId xmlns:a16="http://schemas.microsoft.com/office/drawing/2014/main" id="{0FFF3340-9D30-3D63-0E9C-8D91F16B01C1}"/>
                </a:ext>
              </a:extLst>
            </p:cNvPr>
            <p:cNvSpPr/>
            <p:nvPr/>
          </p:nvSpPr>
          <p:spPr bwMode="auto">
            <a:xfrm>
              <a:off x="5745189" y="1383323"/>
              <a:ext cx="19455" cy="27966"/>
            </a:xfrm>
            <a:custGeom>
              <a:avLst/>
              <a:gdLst>
                <a:gd name="T0" fmla="*/ 28 w 30"/>
                <a:gd name="T1" fmla="*/ 1 h 41"/>
                <a:gd name="T2" fmla="*/ 1 w 30"/>
                <a:gd name="T3" fmla="*/ 40 h 41"/>
                <a:gd name="T4" fmla="*/ 2 w 30"/>
                <a:gd name="T5" fmla="*/ 40 h 41"/>
                <a:gd name="T6" fmla="*/ 29 w 30"/>
                <a:gd name="T7" fmla="*/ 1 h 41"/>
                <a:gd name="T8" fmla="*/ 28 w 30"/>
                <a:gd name="T9" fmla="*/ 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41">
                  <a:moveTo>
                    <a:pt x="28" y="1"/>
                  </a:moveTo>
                  <a:cubicBezTo>
                    <a:pt x="19" y="14"/>
                    <a:pt x="9" y="26"/>
                    <a:pt x="1" y="40"/>
                  </a:cubicBezTo>
                  <a:cubicBezTo>
                    <a:pt x="0" y="40"/>
                    <a:pt x="1" y="41"/>
                    <a:pt x="2" y="40"/>
                  </a:cubicBezTo>
                  <a:cubicBezTo>
                    <a:pt x="10" y="27"/>
                    <a:pt x="21" y="15"/>
                    <a:pt x="29" y="1"/>
                  </a:cubicBezTo>
                  <a:cubicBezTo>
                    <a:pt x="30" y="1"/>
                    <a:pt x="28" y="0"/>
                    <a:pt x="28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" name="Freeform 1001">
              <a:extLst>
                <a:ext uri="{FF2B5EF4-FFF2-40B4-BE49-F238E27FC236}">
                  <a16:creationId xmlns:a16="http://schemas.microsoft.com/office/drawing/2014/main" id="{2E8D210A-F615-6489-9B97-890C9371FA08}"/>
                </a:ext>
              </a:extLst>
            </p:cNvPr>
            <p:cNvSpPr/>
            <p:nvPr/>
          </p:nvSpPr>
          <p:spPr bwMode="auto">
            <a:xfrm>
              <a:off x="5787747" y="1382107"/>
              <a:ext cx="32830" cy="35262"/>
            </a:xfrm>
            <a:custGeom>
              <a:avLst/>
              <a:gdLst>
                <a:gd name="T0" fmla="*/ 43 w 47"/>
                <a:gd name="T1" fmla="*/ 1 h 52"/>
                <a:gd name="T2" fmla="*/ 0 w 47"/>
                <a:gd name="T3" fmla="*/ 51 h 52"/>
                <a:gd name="T4" fmla="*/ 2 w 47"/>
                <a:gd name="T5" fmla="*/ 52 h 52"/>
                <a:gd name="T6" fmla="*/ 46 w 47"/>
                <a:gd name="T7" fmla="*/ 3 h 52"/>
                <a:gd name="T8" fmla="*/ 43 w 47"/>
                <a:gd name="T9" fmla="*/ 1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52">
                  <a:moveTo>
                    <a:pt x="43" y="1"/>
                  </a:moveTo>
                  <a:cubicBezTo>
                    <a:pt x="29" y="18"/>
                    <a:pt x="8" y="31"/>
                    <a:pt x="0" y="51"/>
                  </a:cubicBezTo>
                  <a:cubicBezTo>
                    <a:pt x="0" y="52"/>
                    <a:pt x="2" y="52"/>
                    <a:pt x="2" y="52"/>
                  </a:cubicBezTo>
                  <a:cubicBezTo>
                    <a:pt x="13" y="32"/>
                    <a:pt x="31" y="20"/>
                    <a:pt x="46" y="3"/>
                  </a:cubicBezTo>
                  <a:cubicBezTo>
                    <a:pt x="47" y="1"/>
                    <a:pt x="45" y="0"/>
                    <a:pt x="4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" name="Freeform 1002">
              <a:extLst>
                <a:ext uri="{FF2B5EF4-FFF2-40B4-BE49-F238E27FC236}">
                  <a16:creationId xmlns:a16="http://schemas.microsoft.com/office/drawing/2014/main" id="{2CBC601F-A4BC-784A-F217-4429EEEC4963}"/>
                </a:ext>
              </a:extLst>
            </p:cNvPr>
            <p:cNvSpPr/>
            <p:nvPr/>
          </p:nvSpPr>
          <p:spPr bwMode="auto">
            <a:xfrm>
              <a:off x="5827872" y="1383323"/>
              <a:ext cx="23103" cy="27966"/>
            </a:xfrm>
            <a:custGeom>
              <a:avLst/>
              <a:gdLst>
                <a:gd name="T0" fmla="*/ 33 w 34"/>
                <a:gd name="T1" fmla="*/ 1 h 41"/>
                <a:gd name="T2" fmla="*/ 1 w 34"/>
                <a:gd name="T3" fmla="*/ 40 h 41"/>
                <a:gd name="T4" fmla="*/ 2 w 34"/>
                <a:gd name="T5" fmla="*/ 40 h 41"/>
                <a:gd name="T6" fmla="*/ 34 w 34"/>
                <a:gd name="T7" fmla="*/ 1 h 41"/>
                <a:gd name="T8" fmla="*/ 33 w 34"/>
                <a:gd name="T9" fmla="*/ 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41">
                  <a:moveTo>
                    <a:pt x="33" y="1"/>
                  </a:moveTo>
                  <a:cubicBezTo>
                    <a:pt x="23" y="14"/>
                    <a:pt x="9" y="25"/>
                    <a:pt x="1" y="40"/>
                  </a:cubicBezTo>
                  <a:cubicBezTo>
                    <a:pt x="0" y="40"/>
                    <a:pt x="2" y="41"/>
                    <a:pt x="2" y="40"/>
                  </a:cubicBezTo>
                  <a:cubicBezTo>
                    <a:pt x="10" y="25"/>
                    <a:pt x="24" y="15"/>
                    <a:pt x="34" y="1"/>
                  </a:cubicBezTo>
                  <a:cubicBezTo>
                    <a:pt x="34" y="1"/>
                    <a:pt x="33" y="0"/>
                    <a:pt x="3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" name="Freeform 1003">
              <a:extLst>
                <a:ext uri="{FF2B5EF4-FFF2-40B4-BE49-F238E27FC236}">
                  <a16:creationId xmlns:a16="http://schemas.microsoft.com/office/drawing/2014/main" id="{C01AA6EF-77E5-D584-B306-086ED5CD39E0}"/>
                </a:ext>
              </a:extLst>
            </p:cNvPr>
            <p:cNvSpPr/>
            <p:nvPr/>
          </p:nvSpPr>
          <p:spPr bwMode="auto">
            <a:xfrm>
              <a:off x="5850975" y="1389403"/>
              <a:ext cx="18239" cy="32830"/>
            </a:xfrm>
            <a:custGeom>
              <a:avLst/>
              <a:gdLst>
                <a:gd name="T0" fmla="*/ 25 w 27"/>
                <a:gd name="T1" fmla="*/ 1 h 49"/>
                <a:gd name="T2" fmla="*/ 0 w 27"/>
                <a:gd name="T3" fmla="*/ 48 h 49"/>
                <a:gd name="T4" fmla="*/ 1 w 27"/>
                <a:gd name="T5" fmla="*/ 48 h 49"/>
                <a:gd name="T6" fmla="*/ 26 w 27"/>
                <a:gd name="T7" fmla="*/ 2 h 49"/>
                <a:gd name="T8" fmla="*/ 25 w 27"/>
                <a:gd name="T9" fmla="*/ 1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49">
                  <a:moveTo>
                    <a:pt x="25" y="1"/>
                  </a:moveTo>
                  <a:cubicBezTo>
                    <a:pt x="12" y="14"/>
                    <a:pt x="4" y="31"/>
                    <a:pt x="0" y="48"/>
                  </a:cubicBezTo>
                  <a:cubicBezTo>
                    <a:pt x="0" y="49"/>
                    <a:pt x="1" y="49"/>
                    <a:pt x="1" y="48"/>
                  </a:cubicBezTo>
                  <a:cubicBezTo>
                    <a:pt x="7" y="31"/>
                    <a:pt x="13" y="16"/>
                    <a:pt x="26" y="2"/>
                  </a:cubicBezTo>
                  <a:cubicBezTo>
                    <a:pt x="27" y="1"/>
                    <a:pt x="26" y="0"/>
                    <a:pt x="2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25" name="文本框 24">
            <a:extLst>
              <a:ext uri="{FF2B5EF4-FFF2-40B4-BE49-F238E27FC236}">
                <a16:creationId xmlns:a16="http://schemas.microsoft.com/office/drawing/2014/main" id="{F5C8AC75-4217-7369-C6F9-8CFE96F81A0F}"/>
              </a:ext>
            </a:extLst>
          </p:cNvPr>
          <p:cNvSpPr txBox="1"/>
          <p:nvPr/>
        </p:nvSpPr>
        <p:spPr>
          <a:xfrm>
            <a:off x="1375487" y="390708"/>
            <a:ext cx="309203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600" dirty="0">
                <a:latin typeface="仓耳渔阳体 W05" panose="02020400000000000000" pitchFamily="18" charset="-122"/>
                <a:ea typeface="仓耳渔阳体 W05" panose="02020400000000000000" pitchFamily="18" charset="-122"/>
              </a:rPr>
              <a:t>添加标题文本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1F2FCE98-EC8F-08F0-0C7F-EDDB64F2BDE8}"/>
              </a:ext>
            </a:extLst>
          </p:cNvPr>
          <p:cNvSpPr txBox="1"/>
          <p:nvPr/>
        </p:nvSpPr>
        <p:spPr>
          <a:xfrm>
            <a:off x="612999" y="342376"/>
            <a:ext cx="41659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4000" b="1" dirty="0">
                <a:solidFill>
                  <a:srgbClr val="245E53"/>
                </a:solidFill>
                <a:latin typeface="仓耳渔阳体 W05" panose="02020400000000000000" pitchFamily="18" charset="-122"/>
                <a:ea typeface="仓耳渔阳体 W05" panose="02020400000000000000" pitchFamily="18" charset="-122"/>
              </a:rPr>
              <a:t>2</a:t>
            </a:r>
            <a:endParaRPr lang="zh-CN" altLang="en-US" sz="4000" b="1" dirty="0">
              <a:solidFill>
                <a:srgbClr val="245E53"/>
              </a:solidFill>
              <a:latin typeface="仓耳渔阳体 W05" panose="02020400000000000000" pitchFamily="18" charset="-122"/>
              <a:ea typeface="仓耳渔阳体 W05" panose="02020400000000000000" pitchFamily="18" charset="-122"/>
            </a:endParaRPr>
          </a:p>
        </p:txBody>
      </p:sp>
      <p:sp>
        <p:nvSpPr>
          <p:cNvPr id="45" name="矩形 44">
            <a:extLst>
              <a:ext uri="{FF2B5EF4-FFF2-40B4-BE49-F238E27FC236}">
                <a16:creationId xmlns:a16="http://schemas.microsoft.com/office/drawing/2014/main" id="{93AD81F1-9275-63D6-A9F4-C582A4D7C132}"/>
              </a:ext>
            </a:extLst>
          </p:cNvPr>
          <p:cNvSpPr/>
          <p:nvPr/>
        </p:nvSpPr>
        <p:spPr>
          <a:xfrm>
            <a:off x="841091" y="1661709"/>
            <a:ext cx="5580062" cy="4437305"/>
          </a:xfrm>
          <a:prstGeom prst="rect">
            <a:avLst/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id="{11237F57-122D-1831-91E7-1B193B129288}"/>
              </a:ext>
            </a:extLst>
          </p:cNvPr>
          <p:cNvSpPr/>
          <p:nvPr/>
        </p:nvSpPr>
        <p:spPr>
          <a:xfrm>
            <a:off x="5986421" y="1687382"/>
            <a:ext cx="812882" cy="812883"/>
          </a:xfrm>
          <a:prstGeom prst="ellipse">
            <a:avLst/>
          </a:prstGeom>
          <a:solidFill>
            <a:srgbClr val="245E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6435" tIns="48218" rIns="96435" bIns="48218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1898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3" name="椭圆 14">
            <a:extLst>
              <a:ext uri="{FF2B5EF4-FFF2-40B4-BE49-F238E27FC236}">
                <a16:creationId xmlns:a16="http://schemas.microsoft.com/office/drawing/2014/main" id="{3F5B5129-F72C-B1BC-85FB-E8D64713F7EB}"/>
              </a:ext>
            </a:extLst>
          </p:cNvPr>
          <p:cNvSpPr/>
          <p:nvPr/>
        </p:nvSpPr>
        <p:spPr>
          <a:xfrm>
            <a:off x="6150130" y="1853413"/>
            <a:ext cx="485465" cy="480820"/>
          </a:xfrm>
          <a:custGeom>
            <a:avLst/>
            <a:gdLst>
              <a:gd name="connsiteX0" fmla="*/ 57150 w 331788"/>
              <a:gd name="connsiteY0" fmla="*/ 244475 h 328613"/>
              <a:gd name="connsiteX1" fmla="*/ 190500 w 331788"/>
              <a:gd name="connsiteY1" fmla="*/ 244475 h 328613"/>
              <a:gd name="connsiteX2" fmla="*/ 179388 w 331788"/>
              <a:gd name="connsiteY2" fmla="*/ 266700 h 328613"/>
              <a:gd name="connsiteX3" fmla="*/ 44450 w 331788"/>
              <a:gd name="connsiteY3" fmla="*/ 266700 h 328613"/>
              <a:gd name="connsiteX4" fmla="*/ 238052 w 331788"/>
              <a:gd name="connsiteY4" fmla="*/ 236537 h 328613"/>
              <a:gd name="connsiteX5" fmla="*/ 267850 w 331788"/>
              <a:gd name="connsiteY5" fmla="*/ 306387 h 328613"/>
              <a:gd name="connsiteX6" fmla="*/ 308012 w 331788"/>
              <a:gd name="connsiteY6" fmla="*/ 236537 h 328613"/>
              <a:gd name="connsiteX7" fmla="*/ 238052 w 331788"/>
              <a:gd name="connsiteY7" fmla="*/ 236537 h 328613"/>
              <a:gd name="connsiteX8" fmla="*/ 79375 w 331788"/>
              <a:gd name="connsiteY8" fmla="*/ 198437 h 328613"/>
              <a:gd name="connsiteX9" fmla="*/ 211138 w 331788"/>
              <a:gd name="connsiteY9" fmla="*/ 198437 h 328613"/>
              <a:gd name="connsiteX10" fmla="*/ 200026 w 331788"/>
              <a:gd name="connsiteY10" fmla="*/ 220662 h 328613"/>
              <a:gd name="connsiteX11" fmla="*/ 66675 w 331788"/>
              <a:gd name="connsiteY11" fmla="*/ 220662 h 328613"/>
              <a:gd name="connsiteX12" fmla="*/ 98425 w 331788"/>
              <a:gd name="connsiteY12" fmla="*/ 152400 h 328613"/>
              <a:gd name="connsiteX13" fmla="*/ 230187 w 331788"/>
              <a:gd name="connsiteY13" fmla="*/ 152400 h 328613"/>
              <a:gd name="connsiteX14" fmla="*/ 220662 w 331788"/>
              <a:gd name="connsiteY14" fmla="*/ 174625 h 328613"/>
              <a:gd name="connsiteX15" fmla="*/ 87312 w 331788"/>
              <a:gd name="connsiteY15" fmla="*/ 174625 h 328613"/>
              <a:gd name="connsiteX16" fmla="*/ 267855 w 331788"/>
              <a:gd name="connsiteY16" fmla="*/ 20637 h 328613"/>
              <a:gd name="connsiteX17" fmla="*/ 230188 w 331788"/>
              <a:gd name="connsiteY17" fmla="*/ 108828 h 328613"/>
              <a:gd name="connsiteX18" fmla="*/ 234084 w 331788"/>
              <a:gd name="connsiteY18" fmla="*/ 116610 h 328613"/>
              <a:gd name="connsiteX19" fmla="*/ 224992 w 331788"/>
              <a:gd name="connsiteY19" fmla="*/ 125688 h 328613"/>
              <a:gd name="connsiteX20" fmla="*/ 78221 w 331788"/>
              <a:gd name="connsiteY20" fmla="*/ 125688 h 328613"/>
              <a:gd name="connsiteX21" fmla="*/ 28864 w 331788"/>
              <a:gd name="connsiteY21" fmla="*/ 224255 h 328613"/>
              <a:gd name="connsiteX22" fmla="*/ 15875 w 331788"/>
              <a:gd name="connsiteY22" fmla="*/ 263164 h 328613"/>
              <a:gd name="connsiteX23" fmla="*/ 60036 w 331788"/>
              <a:gd name="connsiteY23" fmla="*/ 311150 h 328613"/>
              <a:gd name="connsiteX24" fmla="*/ 232786 w 331788"/>
              <a:gd name="connsiteY24" fmla="*/ 311150 h 328613"/>
              <a:gd name="connsiteX25" fmla="*/ 205509 w 331788"/>
              <a:gd name="connsiteY25" fmla="*/ 263164 h 328613"/>
              <a:gd name="connsiteX26" fmla="*/ 232786 w 331788"/>
              <a:gd name="connsiteY26" fmla="*/ 213880 h 328613"/>
              <a:gd name="connsiteX27" fmla="*/ 314614 w 331788"/>
              <a:gd name="connsiteY27" fmla="*/ 69920 h 328613"/>
              <a:gd name="connsiteX28" fmla="*/ 267855 w 331788"/>
              <a:gd name="connsiteY28" fmla="*/ 20637 h 328613"/>
              <a:gd name="connsiteX29" fmla="*/ 64098 w 331788"/>
              <a:gd name="connsiteY29" fmla="*/ 17462 h 328613"/>
              <a:gd name="connsiteX30" fmla="*/ 17178 w 331788"/>
              <a:gd name="connsiteY30" fmla="*/ 65291 h 328613"/>
              <a:gd name="connsiteX31" fmla="*/ 31515 w 331788"/>
              <a:gd name="connsiteY31" fmla="*/ 107950 h 328613"/>
              <a:gd name="connsiteX32" fmla="*/ 211373 w 331788"/>
              <a:gd name="connsiteY32" fmla="*/ 107950 h 328613"/>
              <a:gd name="connsiteX33" fmla="*/ 202250 w 331788"/>
              <a:gd name="connsiteY33" fmla="*/ 65291 h 328613"/>
              <a:gd name="connsiteX34" fmla="*/ 227013 w 331788"/>
              <a:gd name="connsiteY34" fmla="*/ 17462 h 328613"/>
              <a:gd name="connsiteX35" fmla="*/ 64098 w 331788"/>
              <a:gd name="connsiteY35" fmla="*/ 17462 h 328613"/>
              <a:gd name="connsiteX36" fmla="*/ 66098 w 331788"/>
              <a:gd name="connsiteY36" fmla="*/ 0 h 328613"/>
              <a:gd name="connsiteX37" fmla="*/ 263098 w 331788"/>
              <a:gd name="connsiteY37" fmla="*/ 0 h 328613"/>
              <a:gd name="connsiteX38" fmla="*/ 331788 w 331788"/>
              <a:gd name="connsiteY38" fmla="*/ 69862 h 328613"/>
              <a:gd name="connsiteX39" fmla="*/ 255321 w 331788"/>
              <a:gd name="connsiteY39" fmla="*/ 217350 h 328613"/>
              <a:gd name="connsiteX40" fmla="*/ 304571 w 331788"/>
              <a:gd name="connsiteY40" fmla="*/ 217350 h 328613"/>
              <a:gd name="connsiteX41" fmla="*/ 322716 w 331788"/>
              <a:gd name="connsiteY41" fmla="*/ 228994 h 328613"/>
              <a:gd name="connsiteX42" fmla="*/ 331788 w 331788"/>
              <a:gd name="connsiteY42" fmla="*/ 262632 h 328613"/>
              <a:gd name="connsiteX43" fmla="*/ 256617 w 331788"/>
              <a:gd name="connsiteY43" fmla="*/ 327319 h 328613"/>
              <a:gd name="connsiteX44" fmla="*/ 57026 w 331788"/>
              <a:gd name="connsiteY44" fmla="*/ 328613 h 328613"/>
              <a:gd name="connsiteX45" fmla="*/ 0 w 331788"/>
              <a:gd name="connsiteY45" fmla="*/ 262632 h 328613"/>
              <a:gd name="connsiteX46" fmla="*/ 19441 w 331788"/>
              <a:gd name="connsiteY46" fmla="*/ 209588 h 328613"/>
              <a:gd name="connsiteX47" fmla="*/ 60914 w 331788"/>
              <a:gd name="connsiteY47" fmla="*/ 125494 h 328613"/>
              <a:gd name="connsiteX48" fmla="*/ 33697 w 331788"/>
              <a:gd name="connsiteY48" fmla="*/ 125494 h 328613"/>
              <a:gd name="connsiteX49" fmla="*/ 19441 w 331788"/>
              <a:gd name="connsiteY49" fmla="*/ 119025 h 328613"/>
              <a:gd name="connsiteX50" fmla="*/ 0 w 331788"/>
              <a:gd name="connsiteY50" fmla="*/ 69862 h 328613"/>
              <a:gd name="connsiteX51" fmla="*/ 66098 w 331788"/>
              <a:gd name="connsiteY51" fmla="*/ 0 h 3286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331788" h="328613">
                <a:moveTo>
                  <a:pt x="57150" y="244475"/>
                </a:moveTo>
                <a:lnTo>
                  <a:pt x="190500" y="244475"/>
                </a:lnTo>
                <a:lnTo>
                  <a:pt x="179388" y="266700"/>
                </a:lnTo>
                <a:lnTo>
                  <a:pt x="44450" y="266700"/>
                </a:lnTo>
                <a:close/>
                <a:moveTo>
                  <a:pt x="238052" y="236537"/>
                </a:moveTo>
                <a:cubicBezTo>
                  <a:pt x="209550" y="263701"/>
                  <a:pt x="238052" y="306387"/>
                  <a:pt x="267850" y="306387"/>
                </a:cubicBezTo>
                <a:cubicBezTo>
                  <a:pt x="314490" y="306387"/>
                  <a:pt x="322263" y="253353"/>
                  <a:pt x="308012" y="236537"/>
                </a:cubicBezTo>
                <a:cubicBezTo>
                  <a:pt x="308012" y="236537"/>
                  <a:pt x="308012" y="236537"/>
                  <a:pt x="238052" y="236537"/>
                </a:cubicBezTo>
                <a:close/>
                <a:moveTo>
                  <a:pt x="79375" y="198437"/>
                </a:moveTo>
                <a:lnTo>
                  <a:pt x="211138" y="198437"/>
                </a:lnTo>
                <a:lnTo>
                  <a:pt x="200026" y="220662"/>
                </a:lnTo>
                <a:lnTo>
                  <a:pt x="66675" y="220662"/>
                </a:lnTo>
                <a:close/>
                <a:moveTo>
                  <a:pt x="98425" y="152400"/>
                </a:moveTo>
                <a:lnTo>
                  <a:pt x="230187" y="152400"/>
                </a:lnTo>
                <a:lnTo>
                  <a:pt x="220662" y="174625"/>
                </a:lnTo>
                <a:lnTo>
                  <a:pt x="87312" y="174625"/>
                </a:lnTo>
                <a:close/>
                <a:moveTo>
                  <a:pt x="267855" y="20637"/>
                </a:moveTo>
                <a:cubicBezTo>
                  <a:pt x="208107" y="20637"/>
                  <a:pt x="215900" y="84187"/>
                  <a:pt x="230188" y="108828"/>
                </a:cubicBezTo>
                <a:cubicBezTo>
                  <a:pt x="231487" y="111422"/>
                  <a:pt x="232786" y="114016"/>
                  <a:pt x="234084" y="116610"/>
                </a:cubicBezTo>
                <a:cubicBezTo>
                  <a:pt x="235383" y="117907"/>
                  <a:pt x="236682" y="125688"/>
                  <a:pt x="224992" y="125688"/>
                </a:cubicBezTo>
                <a:cubicBezTo>
                  <a:pt x="224992" y="125688"/>
                  <a:pt x="224992" y="125688"/>
                  <a:pt x="78221" y="125688"/>
                </a:cubicBezTo>
                <a:cubicBezTo>
                  <a:pt x="74324" y="165893"/>
                  <a:pt x="44450" y="202207"/>
                  <a:pt x="28864" y="224255"/>
                </a:cubicBezTo>
                <a:cubicBezTo>
                  <a:pt x="21070" y="237225"/>
                  <a:pt x="15875" y="248897"/>
                  <a:pt x="15875" y="263164"/>
                </a:cubicBezTo>
                <a:cubicBezTo>
                  <a:pt x="15875" y="287805"/>
                  <a:pt x="35358" y="309853"/>
                  <a:pt x="60036" y="311150"/>
                </a:cubicBezTo>
                <a:lnTo>
                  <a:pt x="232786" y="311150"/>
                </a:lnTo>
                <a:cubicBezTo>
                  <a:pt x="217199" y="300775"/>
                  <a:pt x="205509" y="282618"/>
                  <a:pt x="205509" y="263164"/>
                </a:cubicBezTo>
                <a:cubicBezTo>
                  <a:pt x="205509" y="242412"/>
                  <a:pt x="217199" y="226849"/>
                  <a:pt x="232786" y="213880"/>
                </a:cubicBezTo>
                <a:cubicBezTo>
                  <a:pt x="232786" y="213880"/>
                  <a:pt x="312016" y="143846"/>
                  <a:pt x="314614" y="69920"/>
                </a:cubicBezTo>
                <a:cubicBezTo>
                  <a:pt x="315913" y="42685"/>
                  <a:pt x="295131" y="20637"/>
                  <a:pt x="267855" y="20637"/>
                </a:cubicBezTo>
                <a:close/>
                <a:moveTo>
                  <a:pt x="64098" y="17462"/>
                </a:moveTo>
                <a:cubicBezTo>
                  <a:pt x="39335" y="17462"/>
                  <a:pt x="17178" y="39438"/>
                  <a:pt x="17178" y="65291"/>
                </a:cubicBezTo>
                <a:cubicBezTo>
                  <a:pt x="15875" y="93730"/>
                  <a:pt x="31515" y="107950"/>
                  <a:pt x="31515" y="107950"/>
                </a:cubicBezTo>
                <a:lnTo>
                  <a:pt x="211373" y="107950"/>
                </a:lnTo>
                <a:cubicBezTo>
                  <a:pt x="204857" y="95023"/>
                  <a:pt x="202250" y="78218"/>
                  <a:pt x="202250" y="65291"/>
                </a:cubicBezTo>
                <a:cubicBezTo>
                  <a:pt x="202250" y="45901"/>
                  <a:pt x="212677" y="27803"/>
                  <a:pt x="227013" y="17462"/>
                </a:cubicBezTo>
                <a:cubicBezTo>
                  <a:pt x="227013" y="17462"/>
                  <a:pt x="227013" y="17462"/>
                  <a:pt x="64098" y="17462"/>
                </a:cubicBezTo>
                <a:close/>
                <a:moveTo>
                  <a:pt x="66098" y="0"/>
                </a:moveTo>
                <a:cubicBezTo>
                  <a:pt x="66098" y="0"/>
                  <a:pt x="66098" y="0"/>
                  <a:pt x="263098" y="0"/>
                </a:cubicBezTo>
                <a:cubicBezTo>
                  <a:pt x="300683" y="0"/>
                  <a:pt x="331788" y="31050"/>
                  <a:pt x="331788" y="69862"/>
                </a:cubicBezTo>
                <a:cubicBezTo>
                  <a:pt x="331788" y="137138"/>
                  <a:pt x="278650" y="194063"/>
                  <a:pt x="255321" y="217350"/>
                </a:cubicBezTo>
                <a:cubicBezTo>
                  <a:pt x="255321" y="217350"/>
                  <a:pt x="255321" y="217350"/>
                  <a:pt x="304571" y="217350"/>
                </a:cubicBezTo>
                <a:cubicBezTo>
                  <a:pt x="312347" y="217350"/>
                  <a:pt x="318828" y="222525"/>
                  <a:pt x="322716" y="228994"/>
                </a:cubicBezTo>
                <a:cubicBezTo>
                  <a:pt x="329196" y="239344"/>
                  <a:pt x="331788" y="250988"/>
                  <a:pt x="331788" y="262632"/>
                </a:cubicBezTo>
                <a:cubicBezTo>
                  <a:pt x="331788" y="300151"/>
                  <a:pt x="295499" y="327319"/>
                  <a:pt x="256617" y="327319"/>
                </a:cubicBezTo>
                <a:cubicBezTo>
                  <a:pt x="250137" y="327319"/>
                  <a:pt x="58322" y="328613"/>
                  <a:pt x="57026" y="328613"/>
                </a:cubicBezTo>
                <a:cubicBezTo>
                  <a:pt x="22033" y="324732"/>
                  <a:pt x="0" y="297563"/>
                  <a:pt x="0" y="262632"/>
                </a:cubicBezTo>
                <a:cubicBezTo>
                  <a:pt x="0" y="232875"/>
                  <a:pt x="19441" y="209588"/>
                  <a:pt x="19441" y="209588"/>
                </a:cubicBezTo>
                <a:cubicBezTo>
                  <a:pt x="64802" y="147488"/>
                  <a:pt x="60914" y="125494"/>
                  <a:pt x="60914" y="125494"/>
                </a:cubicBezTo>
                <a:cubicBezTo>
                  <a:pt x="60914" y="125494"/>
                  <a:pt x="60914" y="125494"/>
                  <a:pt x="33697" y="125494"/>
                </a:cubicBezTo>
                <a:cubicBezTo>
                  <a:pt x="28513" y="125494"/>
                  <a:pt x="23329" y="122906"/>
                  <a:pt x="19441" y="119025"/>
                </a:cubicBezTo>
                <a:cubicBezTo>
                  <a:pt x="6480" y="106088"/>
                  <a:pt x="0" y="87975"/>
                  <a:pt x="0" y="69862"/>
                </a:cubicBezTo>
                <a:cubicBezTo>
                  <a:pt x="0" y="34931"/>
                  <a:pt x="28513" y="0"/>
                  <a:pt x="6609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6435" tIns="48218" rIns="96435" bIns="48218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1898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9" name="椭圆 28">
            <a:extLst>
              <a:ext uri="{FF2B5EF4-FFF2-40B4-BE49-F238E27FC236}">
                <a16:creationId xmlns:a16="http://schemas.microsoft.com/office/drawing/2014/main" id="{57C82307-4B03-F7F6-8C8F-EFDEC2567D2C}"/>
              </a:ext>
            </a:extLst>
          </p:cNvPr>
          <p:cNvSpPr/>
          <p:nvPr/>
        </p:nvSpPr>
        <p:spPr>
          <a:xfrm>
            <a:off x="5986421" y="2860979"/>
            <a:ext cx="812882" cy="812883"/>
          </a:xfrm>
          <a:prstGeom prst="ellipse">
            <a:avLst/>
          </a:prstGeom>
          <a:solidFill>
            <a:srgbClr val="1233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6435" tIns="48218" rIns="96435" bIns="48218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1898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0" name="椭圆 19">
            <a:extLst>
              <a:ext uri="{FF2B5EF4-FFF2-40B4-BE49-F238E27FC236}">
                <a16:creationId xmlns:a16="http://schemas.microsoft.com/office/drawing/2014/main" id="{BCD243DE-87EB-2713-F153-59355E9003B5}"/>
              </a:ext>
            </a:extLst>
          </p:cNvPr>
          <p:cNvSpPr/>
          <p:nvPr/>
        </p:nvSpPr>
        <p:spPr>
          <a:xfrm>
            <a:off x="6150130" y="3069859"/>
            <a:ext cx="485465" cy="395124"/>
          </a:xfrm>
          <a:custGeom>
            <a:avLst/>
            <a:gdLst>
              <a:gd name="connsiteX0" fmla="*/ 172641 w 330427"/>
              <a:gd name="connsiteY0" fmla="*/ 200332 h 268937"/>
              <a:gd name="connsiteX1" fmla="*/ 157162 w 330427"/>
              <a:gd name="connsiteY1" fmla="*/ 202888 h 268937"/>
              <a:gd name="connsiteX2" fmla="*/ 159742 w 330427"/>
              <a:gd name="connsiteY2" fmla="*/ 228443 h 268937"/>
              <a:gd name="connsiteX3" fmla="*/ 162321 w 330427"/>
              <a:gd name="connsiteY3" fmla="*/ 251442 h 268937"/>
              <a:gd name="connsiteX4" fmla="*/ 167481 w 330427"/>
              <a:gd name="connsiteY4" fmla="*/ 245054 h 268937"/>
              <a:gd name="connsiteX5" fmla="*/ 172641 w 330427"/>
              <a:gd name="connsiteY5" fmla="*/ 245054 h 268937"/>
              <a:gd name="connsiteX6" fmla="*/ 177800 w 330427"/>
              <a:gd name="connsiteY6" fmla="*/ 252720 h 268937"/>
              <a:gd name="connsiteX7" fmla="*/ 175220 w 330427"/>
              <a:gd name="connsiteY7" fmla="*/ 200332 h 268937"/>
              <a:gd name="connsiteX8" fmla="*/ 172641 w 330427"/>
              <a:gd name="connsiteY8" fmla="*/ 200332 h 268937"/>
              <a:gd name="connsiteX9" fmla="*/ 212488 w 330427"/>
              <a:gd name="connsiteY9" fmla="*/ 188426 h 268937"/>
              <a:gd name="connsiteX10" fmla="*/ 183342 w 330427"/>
              <a:gd name="connsiteY10" fmla="*/ 189855 h 268937"/>
              <a:gd name="connsiteX11" fmla="*/ 166687 w 330427"/>
              <a:gd name="connsiteY11" fmla="*/ 193665 h 268937"/>
              <a:gd name="connsiteX12" fmla="*/ 173093 w 330427"/>
              <a:gd name="connsiteY12" fmla="*/ 192395 h 268937"/>
              <a:gd name="connsiteX13" fmla="*/ 239712 w 330427"/>
              <a:gd name="connsiteY13" fmla="*/ 198745 h 268937"/>
              <a:gd name="connsiteX14" fmla="*/ 239712 w 330427"/>
              <a:gd name="connsiteY14" fmla="*/ 197475 h 268937"/>
              <a:gd name="connsiteX15" fmla="*/ 212488 w 330427"/>
              <a:gd name="connsiteY15" fmla="*/ 188426 h 268937"/>
              <a:gd name="connsiteX16" fmla="*/ 256003 w 330427"/>
              <a:gd name="connsiteY16" fmla="*/ 135245 h 268937"/>
              <a:gd name="connsiteX17" fmla="*/ 250825 w 330427"/>
              <a:gd name="connsiteY17" fmla="*/ 140397 h 268937"/>
              <a:gd name="connsiteX18" fmla="*/ 278008 w 330427"/>
              <a:gd name="connsiteY18" fmla="*/ 170020 h 268937"/>
              <a:gd name="connsiteX19" fmla="*/ 316841 w 330427"/>
              <a:gd name="connsiteY19" fmla="*/ 200932 h 268937"/>
              <a:gd name="connsiteX20" fmla="*/ 293541 w 330427"/>
              <a:gd name="connsiteY20" fmla="*/ 159717 h 268937"/>
              <a:gd name="connsiteX21" fmla="*/ 256003 w 330427"/>
              <a:gd name="connsiteY21" fmla="*/ 135245 h 268937"/>
              <a:gd name="connsiteX22" fmla="*/ 231107 w 330427"/>
              <a:gd name="connsiteY22" fmla="*/ 76179 h 268937"/>
              <a:gd name="connsiteX23" fmla="*/ 247400 w 330427"/>
              <a:gd name="connsiteY23" fmla="*/ 88770 h 268937"/>
              <a:gd name="connsiteX24" fmla="*/ 242387 w 330427"/>
              <a:gd name="connsiteY24" fmla="*/ 111433 h 268937"/>
              <a:gd name="connsiteX25" fmla="*/ 238627 w 330427"/>
              <a:gd name="connsiteY25" fmla="*/ 107656 h 268937"/>
              <a:gd name="connsiteX26" fmla="*/ 241133 w 330427"/>
              <a:gd name="connsiteY26" fmla="*/ 100101 h 268937"/>
              <a:gd name="connsiteX27" fmla="*/ 238627 w 330427"/>
              <a:gd name="connsiteY27" fmla="*/ 91288 h 268937"/>
              <a:gd name="connsiteX28" fmla="*/ 229853 w 330427"/>
              <a:gd name="connsiteY28" fmla="*/ 79956 h 268937"/>
              <a:gd name="connsiteX29" fmla="*/ 231107 w 330427"/>
              <a:gd name="connsiteY29" fmla="*/ 76179 h 268937"/>
              <a:gd name="connsiteX30" fmla="*/ 216785 w 330427"/>
              <a:gd name="connsiteY30" fmla="*/ 48748 h 268937"/>
              <a:gd name="connsiteX31" fmla="*/ 191967 w 330427"/>
              <a:gd name="connsiteY31" fmla="*/ 56597 h 268937"/>
              <a:gd name="connsiteX32" fmla="*/ 190661 w 330427"/>
              <a:gd name="connsiteY32" fmla="*/ 56597 h 268937"/>
              <a:gd name="connsiteX33" fmla="*/ 169762 w 330427"/>
              <a:gd name="connsiteY33" fmla="*/ 114263 h 268937"/>
              <a:gd name="connsiteX34" fmla="*/ 231152 w 330427"/>
              <a:gd name="connsiteY34" fmla="*/ 141175 h 268937"/>
              <a:gd name="connsiteX35" fmla="*/ 261195 w 330427"/>
              <a:gd name="connsiteY35" fmla="*/ 83508 h 268937"/>
              <a:gd name="connsiteX36" fmla="*/ 241602 w 330427"/>
              <a:gd name="connsiteY36" fmla="*/ 55315 h 268937"/>
              <a:gd name="connsiteX37" fmla="*/ 216785 w 330427"/>
              <a:gd name="connsiteY37" fmla="*/ 48748 h 268937"/>
              <a:gd name="connsiteX38" fmla="*/ 39110 w 330427"/>
              <a:gd name="connsiteY38" fmla="*/ 44757 h 268937"/>
              <a:gd name="connsiteX39" fmla="*/ 23524 w 330427"/>
              <a:gd name="connsiteY39" fmla="*/ 62852 h 268937"/>
              <a:gd name="connsiteX40" fmla="*/ 23524 w 330427"/>
              <a:gd name="connsiteY40" fmla="*/ 91286 h 268937"/>
              <a:gd name="connsiteX41" fmla="*/ 27420 w 330427"/>
              <a:gd name="connsiteY41" fmla="*/ 190807 h 268937"/>
              <a:gd name="connsiteX42" fmla="*/ 65250 w 330427"/>
              <a:gd name="connsiteY42" fmla="*/ 181275 h 268937"/>
              <a:gd name="connsiteX43" fmla="*/ 103329 w 330427"/>
              <a:gd name="connsiteY43" fmla="*/ 180482 h 268937"/>
              <a:gd name="connsiteX44" fmla="*/ 107950 w 330427"/>
              <a:gd name="connsiteY44" fmla="*/ 181760 h 268937"/>
              <a:gd name="connsiteX45" fmla="*/ 104053 w 330427"/>
              <a:gd name="connsiteY45" fmla="*/ 180467 h 268937"/>
              <a:gd name="connsiteX46" fmla="*/ 103329 w 330427"/>
              <a:gd name="connsiteY46" fmla="*/ 180482 h 268937"/>
              <a:gd name="connsiteX47" fmla="*/ 84570 w 330427"/>
              <a:gd name="connsiteY47" fmla="*/ 175297 h 268937"/>
              <a:gd name="connsiteX48" fmla="*/ 41708 w 330427"/>
              <a:gd name="connsiteY48" fmla="*/ 172712 h 268937"/>
              <a:gd name="connsiteX49" fmla="*/ 39110 w 330427"/>
              <a:gd name="connsiteY49" fmla="*/ 170127 h 268937"/>
              <a:gd name="connsiteX50" fmla="*/ 39110 w 330427"/>
              <a:gd name="connsiteY50" fmla="*/ 168835 h 268937"/>
              <a:gd name="connsiteX51" fmla="*/ 36512 w 330427"/>
              <a:gd name="connsiteY51" fmla="*/ 130060 h 268937"/>
              <a:gd name="connsiteX52" fmla="*/ 37811 w 330427"/>
              <a:gd name="connsiteY52" fmla="*/ 88701 h 268937"/>
              <a:gd name="connsiteX53" fmla="*/ 39110 w 330427"/>
              <a:gd name="connsiteY53" fmla="*/ 44757 h 268937"/>
              <a:gd name="connsiteX54" fmla="*/ 211689 w 330427"/>
              <a:gd name="connsiteY54" fmla="*/ 37535 h 268937"/>
              <a:gd name="connsiteX55" fmla="*/ 237698 w 330427"/>
              <a:gd name="connsiteY55" fmla="*/ 42723 h 268937"/>
              <a:gd name="connsiteX56" fmla="*/ 267423 w 330427"/>
              <a:gd name="connsiteY56" fmla="*/ 73847 h 268937"/>
              <a:gd name="connsiteX57" fmla="*/ 260961 w 330427"/>
              <a:gd name="connsiteY57" fmla="*/ 127017 h 268937"/>
              <a:gd name="connsiteX58" fmla="*/ 322996 w 330427"/>
              <a:gd name="connsiteY58" fmla="*/ 207420 h 268937"/>
              <a:gd name="connsiteX59" fmla="*/ 281639 w 330427"/>
              <a:gd name="connsiteY59" fmla="*/ 186671 h 268937"/>
              <a:gd name="connsiteX60" fmla="*/ 245452 w 330427"/>
              <a:gd name="connsiteY60" fmla="*/ 143876 h 268937"/>
              <a:gd name="connsiteX61" fmla="*/ 236405 w 330427"/>
              <a:gd name="connsiteY61" fmla="*/ 149063 h 268937"/>
              <a:gd name="connsiteX62" fmla="*/ 162739 w 330427"/>
              <a:gd name="connsiteY62" fmla="*/ 119236 h 268937"/>
              <a:gd name="connsiteX63" fmla="*/ 188587 w 330427"/>
              <a:gd name="connsiteY63" fmla="*/ 47910 h 268937"/>
              <a:gd name="connsiteX64" fmla="*/ 211689 w 330427"/>
              <a:gd name="connsiteY64" fmla="*/ 37535 h 268937"/>
              <a:gd name="connsiteX65" fmla="*/ 65952 w 330427"/>
              <a:gd name="connsiteY65" fmla="*/ 10877 h 268937"/>
              <a:gd name="connsiteX66" fmla="*/ 50966 w 330427"/>
              <a:gd name="connsiteY66" fmla="*/ 17976 h 268937"/>
              <a:gd name="connsiteX67" fmla="*/ 48359 w 330427"/>
              <a:gd name="connsiteY67" fmla="*/ 45077 h 268937"/>
              <a:gd name="connsiteX68" fmla="*/ 48359 w 330427"/>
              <a:gd name="connsiteY68" fmla="*/ 113477 h 268937"/>
              <a:gd name="connsiteX69" fmla="*/ 45753 w 330427"/>
              <a:gd name="connsiteY69" fmla="*/ 167681 h 268937"/>
              <a:gd name="connsiteX70" fmla="*/ 131763 w 330427"/>
              <a:gd name="connsiteY70" fmla="*/ 184458 h 268937"/>
              <a:gd name="connsiteX71" fmla="*/ 127853 w 330427"/>
              <a:gd name="connsiteY71" fmla="*/ 94119 h 268937"/>
              <a:gd name="connsiteX72" fmla="*/ 126550 w 330427"/>
              <a:gd name="connsiteY72" fmla="*/ 57983 h 268937"/>
              <a:gd name="connsiteX73" fmla="*/ 127853 w 330427"/>
              <a:gd name="connsiteY73" fmla="*/ 43787 h 268937"/>
              <a:gd name="connsiteX74" fmla="*/ 84848 w 330427"/>
              <a:gd name="connsiteY74" fmla="*/ 15394 h 268937"/>
              <a:gd name="connsiteX75" fmla="*/ 65952 w 330427"/>
              <a:gd name="connsiteY75" fmla="*/ 10877 h 268937"/>
              <a:gd name="connsiteX76" fmla="*/ 69840 w 330427"/>
              <a:gd name="connsiteY76" fmla="*/ 321 h 268937"/>
              <a:gd name="connsiteX77" fmla="*/ 97841 w 330427"/>
              <a:gd name="connsiteY77" fmla="*/ 7948 h 268937"/>
              <a:gd name="connsiteX78" fmla="*/ 135175 w 330427"/>
              <a:gd name="connsiteY78" fmla="*/ 37807 h 268937"/>
              <a:gd name="connsiteX79" fmla="*/ 195682 w 330427"/>
              <a:gd name="connsiteY79" fmla="*/ 27421 h 268937"/>
              <a:gd name="connsiteX80" fmla="*/ 190532 w 330427"/>
              <a:gd name="connsiteY80" fmla="*/ 35210 h 268937"/>
              <a:gd name="connsiteX81" fmla="*/ 137749 w 330427"/>
              <a:gd name="connsiteY81" fmla="*/ 45596 h 268937"/>
              <a:gd name="connsiteX82" fmla="*/ 136462 w 330427"/>
              <a:gd name="connsiteY82" fmla="*/ 48192 h 268937"/>
              <a:gd name="connsiteX83" fmla="*/ 136462 w 330427"/>
              <a:gd name="connsiteY83" fmla="*/ 63770 h 268937"/>
              <a:gd name="connsiteX84" fmla="*/ 137749 w 330427"/>
              <a:gd name="connsiteY84" fmla="*/ 96225 h 268937"/>
              <a:gd name="connsiteX85" fmla="*/ 140324 w 330427"/>
              <a:gd name="connsiteY85" fmla="*/ 189695 h 268937"/>
              <a:gd name="connsiteX86" fmla="*/ 193107 w 330427"/>
              <a:gd name="connsiteY86" fmla="*/ 179310 h 268937"/>
              <a:gd name="connsiteX87" fmla="*/ 240740 w 330427"/>
              <a:gd name="connsiteY87" fmla="*/ 187099 h 268937"/>
              <a:gd name="connsiteX88" fmla="*/ 239452 w 330427"/>
              <a:gd name="connsiteY88" fmla="*/ 167626 h 268937"/>
              <a:gd name="connsiteX89" fmla="*/ 247177 w 330427"/>
              <a:gd name="connsiteY89" fmla="*/ 166328 h 268937"/>
              <a:gd name="connsiteX90" fmla="*/ 257476 w 330427"/>
              <a:gd name="connsiteY90" fmla="*/ 222150 h 268937"/>
              <a:gd name="connsiteX91" fmla="*/ 252326 w 330427"/>
              <a:gd name="connsiteY91" fmla="*/ 224746 h 268937"/>
              <a:gd name="connsiteX92" fmla="*/ 182808 w 330427"/>
              <a:gd name="connsiteY92" fmla="*/ 214361 h 268937"/>
              <a:gd name="connsiteX93" fmla="*/ 184095 w 330427"/>
              <a:gd name="connsiteY93" fmla="*/ 264990 h 268937"/>
              <a:gd name="connsiteX94" fmla="*/ 177658 w 330427"/>
              <a:gd name="connsiteY94" fmla="*/ 267587 h 268937"/>
              <a:gd name="connsiteX95" fmla="*/ 169934 w 330427"/>
              <a:gd name="connsiteY95" fmla="*/ 253307 h 268937"/>
              <a:gd name="connsiteX96" fmla="*/ 162210 w 330427"/>
              <a:gd name="connsiteY96" fmla="*/ 263692 h 268937"/>
              <a:gd name="connsiteX97" fmla="*/ 155773 w 330427"/>
              <a:gd name="connsiteY97" fmla="*/ 261096 h 268937"/>
              <a:gd name="connsiteX98" fmla="*/ 151911 w 330427"/>
              <a:gd name="connsiteY98" fmla="*/ 222150 h 268937"/>
              <a:gd name="connsiteX99" fmla="*/ 150623 w 330427"/>
              <a:gd name="connsiteY99" fmla="*/ 214361 h 268937"/>
              <a:gd name="connsiteX100" fmla="*/ 148048 w 330427"/>
              <a:gd name="connsiteY100" fmla="*/ 214361 h 268937"/>
              <a:gd name="connsiteX101" fmla="*/ 82392 w 330427"/>
              <a:gd name="connsiteY101" fmla="*/ 214361 h 268937"/>
              <a:gd name="connsiteX102" fmla="*/ 5149 w 330427"/>
              <a:gd name="connsiteY102" fmla="*/ 222150 h 268937"/>
              <a:gd name="connsiteX103" fmla="*/ 1287 w 330427"/>
              <a:gd name="connsiteY103" fmla="*/ 218255 h 268937"/>
              <a:gd name="connsiteX104" fmla="*/ 2575 w 330427"/>
              <a:gd name="connsiteY104" fmla="*/ 141662 h 268937"/>
              <a:gd name="connsiteX105" fmla="*/ 0 w 330427"/>
              <a:gd name="connsiteY105" fmla="*/ 66367 h 268937"/>
              <a:gd name="connsiteX106" fmla="*/ 3862 w 330427"/>
              <a:gd name="connsiteY106" fmla="*/ 62472 h 268937"/>
              <a:gd name="connsiteX107" fmla="*/ 16736 w 330427"/>
              <a:gd name="connsiteY107" fmla="*/ 62472 h 268937"/>
              <a:gd name="connsiteX108" fmla="*/ 39909 w 330427"/>
              <a:gd name="connsiteY108" fmla="*/ 36508 h 268937"/>
              <a:gd name="connsiteX109" fmla="*/ 39909 w 330427"/>
              <a:gd name="connsiteY109" fmla="*/ 33912 h 268937"/>
              <a:gd name="connsiteX110" fmla="*/ 43771 w 330427"/>
              <a:gd name="connsiteY110" fmla="*/ 9246 h 268937"/>
              <a:gd name="connsiteX111" fmla="*/ 69840 w 330427"/>
              <a:gd name="connsiteY111" fmla="*/ 321 h 2689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</a:cxnLst>
            <a:rect l="l" t="t" r="r" b="b"/>
            <a:pathLst>
              <a:path w="330427" h="268937">
                <a:moveTo>
                  <a:pt x="172641" y="200332"/>
                </a:moveTo>
                <a:cubicBezTo>
                  <a:pt x="170061" y="200332"/>
                  <a:pt x="163611" y="201610"/>
                  <a:pt x="157162" y="202888"/>
                </a:cubicBezTo>
                <a:cubicBezTo>
                  <a:pt x="159742" y="209276"/>
                  <a:pt x="158452" y="220776"/>
                  <a:pt x="159742" y="228443"/>
                </a:cubicBezTo>
                <a:cubicBezTo>
                  <a:pt x="161032" y="236109"/>
                  <a:pt x="162321" y="243776"/>
                  <a:pt x="162321" y="251442"/>
                </a:cubicBezTo>
                <a:cubicBezTo>
                  <a:pt x="163611" y="248887"/>
                  <a:pt x="166191" y="246331"/>
                  <a:pt x="167481" y="245054"/>
                </a:cubicBezTo>
                <a:cubicBezTo>
                  <a:pt x="168771" y="242498"/>
                  <a:pt x="171351" y="242498"/>
                  <a:pt x="172641" y="245054"/>
                </a:cubicBezTo>
                <a:cubicBezTo>
                  <a:pt x="175220" y="247609"/>
                  <a:pt x="176510" y="250165"/>
                  <a:pt x="177800" y="252720"/>
                </a:cubicBezTo>
                <a:cubicBezTo>
                  <a:pt x="177800" y="234831"/>
                  <a:pt x="175220" y="218221"/>
                  <a:pt x="175220" y="200332"/>
                </a:cubicBezTo>
                <a:cubicBezTo>
                  <a:pt x="173930" y="200332"/>
                  <a:pt x="173930" y="200332"/>
                  <a:pt x="172641" y="200332"/>
                </a:cubicBezTo>
                <a:close/>
                <a:moveTo>
                  <a:pt x="212488" y="188426"/>
                </a:moveTo>
                <a:cubicBezTo>
                  <a:pt x="203200" y="187315"/>
                  <a:pt x="193591" y="187950"/>
                  <a:pt x="183342" y="189855"/>
                </a:cubicBezTo>
                <a:cubicBezTo>
                  <a:pt x="178217" y="191125"/>
                  <a:pt x="171812" y="192395"/>
                  <a:pt x="166687" y="193665"/>
                </a:cubicBezTo>
                <a:cubicBezTo>
                  <a:pt x="169249" y="193665"/>
                  <a:pt x="171812" y="192395"/>
                  <a:pt x="173093" y="192395"/>
                </a:cubicBezTo>
                <a:cubicBezTo>
                  <a:pt x="194872" y="192395"/>
                  <a:pt x="219214" y="189855"/>
                  <a:pt x="239712" y="198745"/>
                </a:cubicBezTo>
                <a:cubicBezTo>
                  <a:pt x="239712" y="197475"/>
                  <a:pt x="239712" y="197475"/>
                  <a:pt x="239712" y="197475"/>
                </a:cubicBezTo>
                <a:cubicBezTo>
                  <a:pt x="230744" y="192395"/>
                  <a:pt x="221776" y="189538"/>
                  <a:pt x="212488" y="188426"/>
                </a:cubicBezTo>
                <a:close/>
                <a:moveTo>
                  <a:pt x="256003" y="135245"/>
                </a:moveTo>
                <a:cubicBezTo>
                  <a:pt x="253414" y="136533"/>
                  <a:pt x="252119" y="139109"/>
                  <a:pt x="250825" y="140397"/>
                </a:cubicBezTo>
                <a:cubicBezTo>
                  <a:pt x="261181" y="149413"/>
                  <a:pt x="268947" y="159717"/>
                  <a:pt x="278008" y="170020"/>
                </a:cubicBezTo>
                <a:cubicBezTo>
                  <a:pt x="284480" y="176460"/>
                  <a:pt x="305191" y="203508"/>
                  <a:pt x="316841" y="200932"/>
                </a:cubicBezTo>
                <a:cubicBezTo>
                  <a:pt x="334963" y="194492"/>
                  <a:pt x="298719" y="162293"/>
                  <a:pt x="293541" y="159717"/>
                </a:cubicBezTo>
                <a:cubicBezTo>
                  <a:pt x="280597" y="150701"/>
                  <a:pt x="268947" y="142973"/>
                  <a:pt x="256003" y="135245"/>
                </a:cubicBezTo>
                <a:close/>
                <a:moveTo>
                  <a:pt x="231107" y="76179"/>
                </a:moveTo>
                <a:cubicBezTo>
                  <a:pt x="238627" y="74920"/>
                  <a:pt x="244893" y="82474"/>
                  <a:pt x="247400" y="88770"/>
                </a:cubicBezTo>
                <a:cubicBezTo>
                  <a:pt x="249906" y="95065"/>
                  <a:pt x="252413" y="108915"/>
                  <a:pt x="242387" y="111433"/>
                </a:cubicBezTo>
                <a:cubicBezTo>
                  <a:pt x="241133" y="111433"/>
                  <a:pt x="237373" y="110174"/>
                  <a:pt x="238627" y="107656"/>
                </a:cubicBezTo>
                <a:cubicBezTo>
                  <a:pt x="238627" y="105138"/>
                  <a:pt x="241133" y="102619"/>
                  <a:pt x="241133" y="100101"/>
                </a:cubicBezTo>
                <a:cubicBezTo>
                  <a:pt x="241133" y="96324"/>
                  <a:pt x="239880" y="93806"/>
                  <a:pt x="238627" y="91288"/>
                </a:cubicBezTo>
                <a:cubicBezTo>
                  <a:pt x="236120" y="87511"/>
                  <a:pt x="232360" y="82474"/>
                  <a:pt x="229853" y="79956"/>
                </a:cubicBezTo>
                <a:cubicBezTo>
                  <a:pt x="228600" y="78697"/>
                  <a:pt x="228600" y="76179"/>
                  <a:pt x="231107" y="76179"/>
                </a:cubicBezTo>
                <a:close/>
                <a:moveTo>
                  <a:pt x="216785" y="48748"/>
                </a:moveTo>
                <a:cubicBezTo>
                  <a:pt x="208621" y="48908"/>
                  <a:pt x="200457" y="51471"/>
                  <a:pt x="191967" y="56597"/>
                </a:cubicBezTo>
                <a:cubicBezTo>
                  <a:pt x="191967" y="56597"/>
                  <a:pt x="191967" y="56597"/>
                  <a:pt x="190661" y="56597"/>
                </a:cubicBezTo>
                <a:cubicBezTo>
                  <a:pt x="171068" y="69412"/>
                  <a:pt x="161925" y="92478"/>
                  <a:pt x="169762" y="114263"/>
                </a:cubicBezTo>
                <a:cubicBezTo>
                  <a:pt x="178905" y="139893"/>
                  <a:pt x="206335" y="152708"/>
                  <a:pt x="231152" y="141175"/>
                </a:cubicBezTo>
                <a:cubicBezTo>
                  <a:pt x="252051" y="130923"/>
                  <a:pt x="265113" y="106575"/>
                  <a:pt x="261195" y="83508"/>
                </a:cubicBezTo>
                <a:cubicBezTo>
                  <a:pt x="258582" y="71975"/>
                  <a:pt x="252051" y="61723"/>
                  <a:pt x="241602" y="55315"/>
                </a:cubicBezTo>
                <a:cubicBezTo>
                  <a:pt x="233112" y="50830"/>
                  <a:pt x="224948" y="48588"/>
                  <a:pt x="216785" y="48748"/>
                </a:cubicBezTo>
                <a:close/>
                <a:moveTo>
                  <a:pt x="39110" y="44757"/>
                </a:moveTo>
                <a:cubicBezTo>
                  <a:pt x="28719" y="46049"/>
                  <a:pt x="24823" y="51219"/>
                  <a:pt x="23524" y="62852"/>
                </a:cubicBezTo>
                <a:cubicBezTo>
                  <a:pt x="22225" y="71899"/>
                  <a:pt x="23524" y="82239"/>
                  <a:pt x="23524" y="91286"/>
                </a:cubicBezTo>
                <a:cubicBezTo>
                  <a:pt x="24823" y="124891"/>
                  <a:pt x="23524" y="157203"/>
                  <a:pt x="27420" y="190807"/>
                </a:cubicBezTo>
                <a:cubicBezTo>
                  <a:pt x="40409" y="186930"/>
                  <a:pt x="52748" y="183375"/>
                  <a:pt x="65250" y="181275"/>
                </a:cubicBezTo>
                <a:lnTo>
                  <a:pt x="103329" y="180482"/>
                </a:lnTo>
                <a:lnTo>
                  <a:pt x="107950" y="181760"/>
                </a:lnTo>
                <a:cubicBezTo>
                  <a:pt x="106651" y="180467"/>
                  <a:pt x="105352" y="180467"/>
                  <a:pt x="104053" y="180467"/>
                </a:cubicBezTo>
                <a:lnTo>
                  <a:pt x="103329" y="180482"/>
                </a:lnTo>
                <a:lnTo>
                  <a:pt x="84570" y="175297"/>
                </a:lnTo>
                <a:cubicBezTo>
                  <a:pt x="70283" y="174005"/>
                  <a:pt x="55995" y="175297"/>
                  <a:pt x="41708" y="172712"/>
                </a:cubicBezTo>
                <a:cubicBezTo>
                  <a:pt x="39110" y="172712"/>
                  <a:pt x="39110" y="171420"/>
                  <a:pt x="39110" y="170127"/>
                </a:cubicBezTo>
                <a:cubicBezTo>
                  <a:pt x="39110" y="170127"/>
                  <a:pt x="39110" y="168835"/>
                  <a:pt x="39110" y="168835"/>
                </a:cubicBezTo>
                <a:cubicBezTo>
                  <a:pt x="33915" y="155910"/>
                  <a:pt x="35214" y="142985"/>
                  <a:pt x="36512" y="130060"/>
                </a:cubicBezTo>
                <a:cubicBezTo>
                  <a:pt x="37811" y="115843"/>
                  <a:pt x="37811" y="102918"/>
                  <a:pt x="37811" y="88701"/>
                </a:cubicBezTo>
                <a:cubicBezTo>
                  <a:pt x="37811" y="73191"/>
                  <a:pt x="37811" y="58974"/>
                  <a:pt x="39110" y="44757"/>
                </a:cubicBezTo>
                <a:close/>
                <a:moveTo>
                  <a:pt x="211689" y="37535"/>
                </a:moveTo>
                <a:cubicBezTo>
                  <a:pt x="220897" y="37211"/>
                  <a:pt x="230590" y="39481"/>
                  <a:pt x="237698" y="42723"/>
                </a:cubicBezTo>
                <a:cubicBezTo>
                  <a:pt x="251914" y="47910"/>
                  <a:pt x="263546" y="59582"/>
                  <a:pt x="267423" y="73847"/>
                </a:cubicBezTo>
                <a:cubicBezTo>
                  <a:pt x="273885" y="90705"/>
                  <a:pt x="270008" y="111455"/>
                  <a:pt x="260961" y="127017"/>
                </a:cubicBezTo>
                <a:cubicBezTo>
                  <a:pt x="279054" y="136095"/>
                  <a:pt x="354013" y="181484"/>
                  <a:pt x="322996" y="207420"/>
                </a:cubicBezTo>
                <a:cubicBezTo>
                  <a:pt x="310072" y="217795"/>
                  <a:pt x="289394" y="195749"/>
                  <a:pt x="281639" y="186671"/>
                </a:cubicBezTo>
                <a:cubicBezTo>
                  <a:pt x="268715" y="173703"/>
                  <a:pt x="257084" y="158141"/>
                  <a:pt x="245452" y="143876"/>
                </a:cubicBezTo>
                <a:cubicBezTo>
                  <a:pt x="242867" y="145172"/>
                  <a:pt x="238990" y="147766"/>
                  <a:pt x="236405" y="149063"/>
                </a:cubicBezTo>
                <a:cubicBezTo>
                  <a:pt x="206680" y="162031"/>
                  <a:pt x="173078" y="150360"/>
                  <a:pt x="162739" y="119236"/>
                </a:cubicBezTo>
                <a:cubicBezTo>
                  <a:pt x="152400" y="92002"/>
                  <a:pt x="161447" y="59582"/>
                  <a:pt x="188587" y="47910"/>
                </a:cubicBezTo>
                <a:cubicBezTo>
                  <a:pt x="193757" y="40778"/>
                  <a:pt x="202480" y="37860"/>
                  <a:pt x="211689" y="37535"/>
                </a:cubicBezTo>
                <a:close/>
                <a:moveTo>
                  <a:pt x="65952" y="10877"/>
                </a:moveTo>
                <a:cubicBezTo>
                  <a:pt x="58459" y="10232"/>
                  <a:pt x="51617" y="11523"/>
                  <a:pt x="50966" y="17976"/>
                </a:cubicBezTo>
                <a:cubicBezTo>
                  <a:pt x="49663" y="27009"/>
                  <a:pt x="49663" y="36043"/>
                  <a:pt x="48359" y="45077"/>
                </a:cubicBezTo>
                <a:cubicBezTo>
                  <a:pt x="48359" y="68307"/>
                  <a:pt x="48359" y="91538"/>
                  <a:pt x="48359" y="113477"/>
                </a:cubicBezTo>
                <a:cubicBezTo>
                  <a:pt x="47056" y="131545"/>
                  <a:pt x="44450" y="149613"/>
                  <a:pt x="45753" y="167681"/>
                </a:cubicBezTo>
                <a:cubicBezTo>
                  <a:pt x="71817" y="165100"/>
                  <a:pt x="113518" y="162518"/>
                  <a:pt x="131763" y="184458"/>
                </a:cubicBezTo>
                <a:cubicBezTo>
                  <a:pt x="127853" y="154775"/>
                  <a:pt x="130460" y="123802"/>
                  <a:pt x="127853" y="94119"/>
                </a:cubicBezTo>
                <a:cubicBezTo>
                  <a:pt x="127853" y="82504"/>
                  <a:pt x="126550" y="69598"/>
                  <a:pt x="126550" y="57983"/>
                </a:cubicBezTo>
                <a:cubicBezTo>
                  <a:pt x="126550" y="52821"/>
                  <a:pt x="125247" y="47658"/>
                  <a:pt x="127853" y="43787"/>
                </a:cubicBezTo>
                <a:cubicBezTo>
                  <a:pt x="120034" y="28300"/>
                  <a:pt x="101790" y="19266"/>
                  <a:pt x="84848" y="15394"/>
                </a:cubicBezTo>
                <a:cubicBezTo>
                  <a:pt x="81591" y="14104"/>
                  <a:pt x="73446" y="11523"/>
                  <a:pt x="65952" y="10877"/>
                </a:cubicBezTo>
                <a:close/>
                <a:moveTo>
                  <a:pt x="69840" y="321"/>
                </a:moveTo>
                <a:cubicBezTo>
                  <a:pt x="80461" y="1457"/>
                  <a:pt x="91404" y="5352"/>
                  <a:pt x="97841" y="7948"/>
                </a:cubicBezTo>
                <a:cubicBezTo>
                  <a:pt x="112002" y="14439"/>
                  <a:pt x="128738" y="23527"/>
                  <a:pt x="135175" y="37807"/>
                </a:cubicBezTo>
                <a:cubicBezTo>
                  <a:pt x="151911" y="20930"/>
                  <a:pt x="173796" y="13141"/>
                  <a:pt x="195682" y="27421"/>
                </a:cubicBezTo>
                <a:cubicBezTo>
                  <a:pt x="199544" y="31316"/>
                  <a:pt x="195682" y="39105"/>
                  <a:pt x="190532" y="35210"/>
                </a:cubicBezTo>
                <a:cubicBezTo>
                  <a:pt x="169934" y="23527"/>
                  <a:pt x="154485" y="32614"/>
                  <a:pt x="137749" y="45596"/>
                </a:cubicBezTo>
                <a:cubicBezTo>
                  <a:pt x="137749" y="46894"/>
                  <a:pt x="137749" y="48192"/>
                  <a:pt x="136462" y="48192"/>
                </a:cubicBezTo>
                <a:cubicBezTo>
                  <a:pt x="136462" y="53385"/>
                  <a:pt x="136462" y="59876"/>
                  <a:pt x="136462" y="63770"/>
                </a:cubicBezTo>
                <a:cubicBezTo>
                  <a:pt x="136462" y="74156"/>
                  <a:pt x="137749" y="85840"/>
                  <a:pt x="137749" y="96225"/>
                </a:cubicBezTo>
                <a:cubicBezTo>
                  <a:pt x="139037" y="127382"/>
                  <a:pt x="141612" y="158538"/>
                  <a:pt x="140324" y="189695"/>
                </a:cubicBezTo>
                <a:cubicBezTo>
                  <a:pt x="157060" y="184502"/>
                  <a:pt x="175083" y="180608"/>
                  <a:pt x="193107" y="179310"/>
                </a:cubicBezTo>
                <a:cubicBezTo>
                  <a:pt x="208555" y="176713"/>
                  <a:pt x="227866" y="176713"/>
                  <a:pt x="240740" y="187099"/>
                </a:cubicBezTo>
                <a:cubicBezTo>
                  <a:pt x="239452" y="180608"/>
                  <a:pt x="239452" y="174117"/>
                  <a:pt x="239452" y="167626"/>
                </a:cubicBezTo>
                <a:cubicBezTo>
                  <a:pt x="239452" y="162433"/>
                  <a:pt x="245889" y="161135"/>
                  <a:pt x="247177" y="166328"/>
                </a:cubicBezTo>
                <a:cubicBezTo>
                  <a:pt x="257476" y="167626"/>
                  <a:pt x="258763" y="214361"/>
                  <a:pt x="257476" y="222150"/>
                </a:cubicBezTo>
                <a:cubicBezTo>
                  <a:pt x="256188" y="224746"/>
                  <a:pt x="253614" y="224746"/>
                  <a:pt x="252326" y="224746"/>
                </a:cubicBezTo>
                <a:cubicBezTo>
                  <a:pt x="229153" y="219554"/>
                  <a:pt x="204693" y="219554"/>
                  <a:pt x="182808" y="214361"/>
                </a:cubicBezTo>
                <a:cubicBezTo>
                  <a:pt x="182808" y="231237"/>
                  <a:pt x="184095" y="248114"/>
                  <a:pt x="184095" y="264990"/>
                </a:cubicBezTo>
                <a:cubicBezTo>
                  <a:pt x="184095" y="268885"/>
                  <a:pt x="178946" y="270183"/>
                  <a:pt x="177658" y="267587"/>
                </a:cubicBezTo>
                <a:cubicBezTo>
                  <a:pt x="175083" y="262394"/>
                  <a:pt x="172509" y="257201"/>
                  <a:pt x="169934" y="253307"/>
                </a:cubicBezTo>
                <a:cubicBezTo>
                  <a:pt x="167359" y="257201"/>
                  <a:pt x="164784" y="261096"/>
                  <a:pt x="162210" y="263692"/>
                </a:cubicBezTo>
                <a:cubicBezTo>
                  <a:pt x="159635" y="266289"/>
                  <a:pt x="155773" y="263692"/>
                  <a:pt x="155773" y="261096"/>
                </a:cubicBezTo>
                <a:cubicBezTo>
                  <a:pt x="155773" y="248114"/>
                  <a:pt x="153198" y="235132"/>
                  <a:pt x="151911" y="222150"/>
                </a:cubicBezTo>
                <a:cubicBezTo>
                  <a:pt x="151911" y="219554"/>
                  <a:pt x="150623" y="216957"/>
                  <a:pt x="150623" y="214361"/>
                </a:cubicBezTo>
                <a:cubicBezTo>
                  <a:pt x="150623" y="214361"/>
                  <a:pt x="149336" y="214361"/>
                  <a:pt x="148048" y="214361"/>
                </a:cubicBezTo>
                <a:cubicBezTo>
                  <a:pt x="128738" y="205273"/>
                  <a:pt x="102990" y="213063"/>
                  <a:pt x="82392" y="214361"/>
                </a:cubicBezTo>
                <a:cubicBezTo>
                  <a:pt x="56645" y="215659"/>
                  <a:pt x="30897" y="224746"/>
                  <a:pt x="5149" y="222150"/>
                </a:cubicBezTo>
                <a:cubicBezTo>
                  <a:pt x="2575" y="220852"/>
                  <a:pt x="1287" y="219554"/>
                  <a:pt x="1287" y="218255"/>
                </a:cubicBezTo>
                <a:cubicBezTo>
                  <a:pt x="0" y="192292"/>
                  <a:pt x="1287" y="167626"/>
                  <a:pt x="2575" y="141662"/>
                </a:cubicBezTo>
                <a:cubicBezTo>
                  <a:pt x="3862" y="116996"/>
                  <a:pt x="0" y="91032"/>
                  <a:pt x="0" y="66367"/>
                </a:cubicBezTo>
                <a:cubicBezTo>
                  <a:pt x="0" y="63770"/>
                  <a:pt x="1287" y="61174"/>
                  <a:pt x="3862" y="62472"/>
                </a:cubicBezTo>
                <a:cubicBezTo>
                  <a:pt x="7724" y="62472"/>
                  <a:pt x="11586" y="62472"/>
                  <a:pt x="16736" y="62472"/>
                </a:cubicBezTo>
                <a:cubicBezTo>
                  <a:pt x="18023" y="48192"/>
                  <a:pt x="24460" y="31316"/>
                  <a:pt x="39909" y="36508"/>
                </a:cubicBezTo>
                <a:cubicBezTo>
                  <a:pt x="39909" y="35210"/>
                  <a:pt x="39909" y="33912"/>
                  <a:pt x="39909" y="33912"/>
                </a:cubicBezTo>
                <a:cubicBezTo>
                  <a:pt x="41196" y="24825"/>
                  <a:pt x="39909" y="17036"/>
                  <a:pt x="43771" y="9246"/>
                </a:cubicBezTo>
                <a:cubicBezTo>
                  <a:pt x="48920" y="808"/>
                  <a:pt x="59219" y="-815"/>
                  <a:pt x="69840" y="32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6435" tIns="48218" rIns="96435" bIns="48218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1898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5" name="椭圆 34">
            <a:extLst>
              <a:ext uri="{FF2B5EF4-FFF2-40B4-BE49-F238E27FC236}">
                <a16:creationId xmlns:a16="http://schemas.microsoft.com/office/drawing/2014/main" id="{B5307A6F-889B-863A-4E99-72030530223D}"/>
              </a:ext>
            </a:extLst>
          </p:cNvPr>
          <p:cNvSpPr/>
          <p:nvPr/>
        </p:nvSpPr>
        <p:spPr>
          <a:xfrm>
            <a:off x="5986421" y="4034576"/>
            <a:ext cx="812882" cy="812883"/>
          </a:xfrm>
          <a:prstGeom prst="ellipse">
            <a:avLst/>
          </a:prstGeom>
          <a:solidFill>
            <a:srgbClr val="245E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6435" tIns="48218" rIns="96435" bIns="48218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1898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6" name="椭圆 25">
            <a:extLst>
              <a:ext uri="{FF2B5EF4-FFF2-40B4-BE49-F238E27FC236}">
                <a16:creationId xmlns:a16="http://schemas.microsoft.com/office/drawing/2014/main" id="{38BDE451-04DE-3DA6-3626-37B56F032BC5}"/>
              </a:ext>
            </a:extLst>
          </p:cNvPr>
          <p:cNvSpPr/>
          <p:nvPr/>
        </p:nvSpPr>
        <p:spPr>
          <a:xfrm>
            <a:off x="6150130" y="4245903"/>
            <a:ext cx="485465" cy="390229"/>
          </a:xfrm>
          <a:custGeom>
            <a:avLst/>
            <a:gdLst>
              <a:gd name="connsiteX0" fmla="*/ 20638 w 331788"/>
              <a:gd name="connsiteY0" fmla="*/ 234950 h 266700"/>
              <a:gd name="connsiteX1" fmla="*/ 20638 w 331788"/>
              <a:gd name="connsiteY1" fmla="*/ 249238 h 266700"/>
              <a:gd name="connsiteX2" fmla="*/ 82551 w 331788"/>
              <a:gd name="connsiteY2" fmla="*/ 249238 h 266700"/>
              <a:gd name="connsiteX3" fmla="*/ 176213 w 331788"/>
              <a:gd name="connsiteY3" fmla="*/ 220662 h 266700"/>
              <a:gd name="connsiteX4" fmla="*/ 274638 w 331788"/>
              <a:gd name="connsiteY4" fmla="*/ 220662 h 266700"/>
              <a:gd name="connsiteX5" fmla="*/ 274638 w 331788"/>
              <a:gd name="connsiteY5" fmla="*/ 234950 h 266700"/>
              <a:gd name="connsiteX6" fmla="*/ 176213 w 331788"/>
              <a:gd name="connsiteY6" fmla="*/ 234950 h 266700"/>
              <a:gd name="connsiteX7" fmla="*/ 176213 w 331788"/>
              <a:gd name="connsiteY7" fmla="*/ 187325 h 266700"/>
              <a:gd name="connsiteX8" fmla="*/ 274638 w 331788"/>
              <a:gd name="connsiteY8" fmla="*/ 187325 h 266700"/>
              <a:gd name="connsiteX9" fmla="*/ 274638 w 331788"/>
              <a:gd name="connsiteY9" fmla="*/ 201613 h 266700"/>
              <a:gd name="connsiteX10" fmla="*/ 176213 w 331788"/>
              <a:gd name="connsiteY10" fmla="*/ 201613 h 266700"/>
              <a:gd name="connsiteX11" fmla="*/ 47626 w 331788"/>
              <a:gd name="connsiteY11" fmla="*/ 185737 h 266700"/>
              <a:gd name="connsiteX12" fmla="*/ 136526 w 331788"/>
              <a:gd name="connsiteY12" fmla="*/ 215900 h 266700"/>
              <a:gd name="connsiteX13" fmla="*/ 131764 w 331788"/>
              <a:gd name="connsiteY13" fmla="*/ 228600 h 266700"/>
              <a:gd name="connsiteX14" fmla="*/ 42863 w 331788"/>
              <a:gd name="connsiteY14" fmla="*/ 200025 h 266700"/>
              <a:gd name="connsiteX15" fmla="*/ 47626 w 331788"/>
              <a:gd name="connsiteY15" fmla="*/ 152400 h 266700"/>
              <a:gd name="connsiteX16" fmla="*/ 136526 w 331788"/>
              <a:gd name="connsiteY16" fmla="*/ 182563 h 266700"/>
              <a:gd name="connsiteX17" fmla="*/ 131764 w 331788"/>
              <a:gd name="connsiteY17" fmla="*/ 195263 h 266700"/>
              <a:gd name="connsiteX18" fmla="*/ 42863 w 331788"/>
              <a:gd name="connsiteY18" fmla="*/ 166688 h 266700"/>
              <a:gd name="connsiteX19" fmla="*/ 176213 w 331788"/>
              <a:gd name="connsiteY19" fmla="*/ 149225 h 266700"/>
              <a:gd name="connsiteX20" fmla="*/ 274638 w 331788"/>
              <a:gd name="connsiteY20" fmla="*/ 149225 h 266700"/>
              <a:gd name="connsiteX21" fmla="*/ 274638 w 331788"/>
              <a:gd name="connsiteY21" fmla="*/ 163513 h 266700"/>
              <a:gd name="connsiteX22" fmla="*/ 176213 w 331788"/>
              <a:gd name="connsiteY22" fmla="*/ 163513 h 266700"/>
              <a:gd name="connsiteX23" fmla="*/ 303213 w 331788"/>
              <a:gd name="connsiteY23" fmla="*/ 139700 h 266700"/>
              <a:gd name="connsiteX24" fmla="*/ 303213 w 331788"/>
              <a:gd name="connsiteY24" fmla="*/ 155575 h 266700"/>
              <a:gd name="connsiteX25" fmla="*/ 319088 w 331788"/>
              <a:gd name="connsiteY25" fmla="*/ 155575 h 266700"/>
              <a:gd name="connsiteX26" fmla="*/ 319088 w 331788"/>
              <a:gd name="connsiteY26" fmla="*/ 139700 h 266700"/>
              <a:gd name="connsiteX27" fmla="*/ 47626 w 331788"/>
              <a:gd name="connsiteY27" fmla="*/ 114300 h 266700"/>
              <a:gd name="connsiteX28" fmla="*/ 136526 w 331788"/>
              <a:gd name="connsiteY28" fmla="*/ 144463 h 266700"/>
              <a:gd name="connsiteX29" fmla="*/ 131764 w 331788"/>
              <a:gd name="connsiteY29" fmla="*/ 157163 h 266700"/>
              <a:gd name="connsiteX30" fmla="*/ 42863 w 331788"/>
              <a:gd name="connsiteY30" fmla="*/ 127000 h 266700"/>
              <a:gd name="connsiteX31" fmla="*/ 238125 w 331788"/>
              <a:gd name="connsiteY31" fmla="*/ 111125 h 266700"/>
              <a:gd name="connsiteX32" fmla="*/ 274638 w 331788"/>
              <a:gd name="connsiteY32" fmla="*/ 111125 h 266700"/>
              <a:gd name="connsiteX33" fmla="*/ 274638 w 331788"/>
              <a:gd name="connsiteY33" fmla="*/ 125413 h 266700"/>
              <a:gd name="connsiteX34" fmla="*/ 238125 w 331788"/>
              <a:gd name="connsiteY34" fmla="*/ 125413 h 266700"/>
              <a:gd name="connsiteX35" fmla="*/ 206375 w 331788"/>
              <a:gd name="connsiteY35" fmla="*/ 85725 h 266700"/>
              <a:gd name="connsiteX36" fmla="*/ 200025 w 331788"/>
              <a:gd name="connsiteY36" fmla="*/ 106363 h 266700"/>
              <a:gd name="connsiteX37" fmla="*/ 214313 w 331788"/>
              <a:gd name="connsiteY37" fmla="*/ 106363 h 266700"/>
              <a:gd name="connsiteX38" fmla="*/ 47626 w 331788"/>
              <a:gd name="connsiteY38" fmla="*/ 76200 h 266700"/>
              <a:gd name="connsiteX39" fmla="*/ 136526 w 331788"/>
              <a:gd name="connsiteY39" fmla="*/ 106363 h 266700"/>
              <a:gd name="connsiteX40" fmla="*/ 131764 w 331788"/>
              <a:gd name="connsiteY40" fmla="*/ 119063 h 266700"/>
              <a:gd name="connsiteX41" fmla="*/ 42863 w 331788"/>
              <a:gd name="connsiteY41" fmla="*/ 90488 h 266700"/>
              <a:gd name="connsiteX42" fmla="*/ 201613 w 331788"/>
              <a:gd name="connsiteY42" fmla="*/ 74612 h 266700"/>
              <a:gd name="connsiteX43" fmla="*/ 212726 w 331788"/>
              <a:gd name="connsiteY43" fmla="*/ 74612 h 266700"/>
              <a:gd name="connsiteX44" fmla="*/ 230188 w 331788"/>
              <a:gd name="connsiteY44" fmla="*/ 123825 h 266700"/>
              <a:gd name="connsiteX45" fmla="*/ 219076 w 331788"/>
              <a:gd name="connsiteY45" fmla="*/ 123825 h 266700"/>
              <a:gd name="connsiteX46" fmla="*/ 215901 w 331788"/>
              <a:gd name="connsiteY46" fmla="*/ 114300 h 266700"/>
              <a:gd name="connsiteX47" fmla="*/ 196851 w 331788"/>
              <a:gd name="connsiteY47" fmla="*/ 114300 h 266700"/>
              <a:gd name="connsiteX48" fmla="*/ 195263 w 331788"/>
              <a:gd name="connsiteY48" fmla="*/ 123825 h 266700"/>
              <a:gd name="connsiteX49" fmla="*/ 182563 w 331788"/>
              <a:gd name="connsiteY49" fmla="*/ 123825 h 266700"/>
              <a:gd name="connsiteX50" fmla="*/ 238125 w 331788"/>
              <a:gd name="connsiteY50" fmla="*/ 73025 h 266700"/>
              <a:gd name="connsiteX51" fmla="*/ 274638 w 331788"/>
              <a:gd name="connsiteY51" fmla="*/ 73025 h 266700"/>
              <a:gd name="connsiteX52" fmla="*/ 274638 w 331788"/>
              <a:gd name="connsiteY52" fmla="*/ 87313 h 266700"/>
              <a:gd name="connsiteX53" fmla="*/ 238125 w 331788"/>
              <a:gd name="connsiteY53" fmla="*/ 87313 h 266700"/>
              <a:gd name="connsiteX54" fmla="*/ 161925 w 331788"/>
              <a:gd name="connsiteY54" fmla="*/ 46037 h 266700"/>
              <a:gd name="connsiteX55" fmla="*/ 161925 w 331788"/>
              <a:gd name="connsiteY55" fmla="*/ 249237 h 266700"/>
              <a:gd name="connsiteX56" fmla="*/ 290513 w 331788"/>
              <a:gd name="connsiteY56" fmla="*/ 249237 h 266700"/>
              <a:gd name="connsiteX57" fmla="*/ 290513 w 331788"/>
              <a:gd name="connsiteY57" fmla="*/ 46037 h 266700"/>
              <a:gd name="connsiteX58" fmla="*/ 47626 w 331788"/>
              <a:gd name="connsiteY58" fmla="*/ 38100 h 266700"/>
              <a:gd name="connsiteX59" fmla="*/ 71438 w 331788"/>
              <a:gd name="connsiteY59" fmla="*/ 46037 h 266700"/>
              <a:gd name="connsiteX60" fmla="*/ 136526 w 331788"/>
              <a:gd name="connsiteY60" fmla="*/ 68263 h 266700"/>
              <a:gd name="connsiteX61" fmla="*/ 131764 w 331788"/>
              <a:gd name="connsiteY61" fmla="*/ 80963 h 266700"/>
              <a:gd name="connsiteX62" fmla="*/ 42863 w 331788"/>
              <a:gd name="connsiteY62" fmla="*/ 50800 h 266700"/>
              <a:gd name="connsiteX63" fmla="*/ 46038 w 331788"/>
              <a:gd name="connsiteY63" fmla="*/ 46037 h 266700"/>
              <a:gd name="connsiteX64" fmla="*/ 28575 w 331788"/>
              <a:gd name="connsiteY64" fmla="*/ 15875 h 266700"/>
              <a:gd name="connsiteX65" fmla="*/ 28575 w 331788"/>
              <a:gd name="connsiteY65" fmla="*/ 28575 h 266700"/>
              <a:gd name="connsiteX66" fmla="*/ 28575 w 331788"/>
              <a:gd name="connsiteY66" fmla="*/ 222251 h 266700"/>
              <a:gd name="connsiteX67" fmla="*/ 147638 w 331788"/>
              <a:gd name="connsiteY67" fmla="*/ 249238 h 266700"/>
              <a:gd name="connsiteX68" fmla="*/ 147638 w 331788"/>
              <a:gd name="connsiteY68" fmla="*/ 42862 h 266700"/>
              <a:gd name="connsiteX69" fmla="*/ 82550 w 331788"/>
              <a:gd name="connsiteY69" fmla="*/ 28575 h 266700"/>
              <a:gd name="connsiteX70" fmla="*/ 14287 w 331788"/>
              <a:gd name="connsiteY70" fmla="*/ 0 h 266700"/>
              <a:gd name="connsiteX71" fmla="*/ 149225 w 331788"/>
              <a:gd name="connsiteY71" fmla="*/ 28575 h 266700"/>
              <a:gd name="connsiteX72" fmla="*/ 331788 w 331788"/>
              <a:gd name="connsiteY72" fmla="*/ 28575 h 266700"/>
              <a:gd name="connsiteX73" fmla="*/ 331788 w 331788"/>
              <a:gd name="connsiteY73" fmla="*/ 266700 h 266700"/>
              <a:gd name="connsiteX74" fmla="*/ 161925 w 331788"/>
              <a:gd name="connsiteY74" fmla="*/ 266700 h 266700"/>
              <a:gd name="connsiteX75" fmla="*/ 160338 w 331788"/>
              <a:gd name="connsiteY75" fmla="*/ 266700 h 266700"/>
              <a:gd name="connsiteX76" fmla="*/ 0 w 331788"/>
              <a:gd name="connsiteY76" fmla="*/ 266700 h 266700"/>
              <a:gd name="connsiteX77" fmla="*/ 0 w 331788"/>
              <a:gd name="connsiteY77" fmla="*/ 28575 h 266700"/>
              <a:gd name="connsiteX78" fmla="*/ 14287 w 331788"/>
              <a:gd name="connsiteY78" fmla="*/ 28575 h 266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</a:cxnLst>
            <a:rect l="l" t="t" r="r" b="b"/>
            <a:pathLst>
              <a:path w="331788" h="266700">
                <a:moveTo>
                  <a:pt x="20638" y="234950"/>
                </a:moveTo>
                <a:lnTo>
                  <a:pt x="20638" y="249238"/>
                </a:lnTo>
                <a:lnTo>
                  <a:pt x="82551" y="249238"/>
                </a:lnTo>
                <a:close/>
                <a:moveTo>
                  <a:pt x="176213" y="220662"/>
                </a:moveTo>
                <a:lnTo>
                  <a:pt x="274638" y="220662"/>
                </a:lnTo>
                <a:lnTo>
                  <a:pt x="274638" y="234950"/>
                </a:lnTo>
                <a:lnTo>
                  <a:pt x="176213" y="234950"/>
                </a:lnTo>
                <a:close/>
                <a:moveTo>
                  <a:pt x="176213" y="187325"/>
                </a:moveTo>
                <a:lnTo>
                  <a:pt x="274638" y="187325"/>
                </a:lnTo>
                <a:lnTo>
                  <a:pt x="274638" y="201613"/>
                </a:lnTo>
                <a:lnTo>
                  <a:pt x="176213" y="201613"/>
                </a:lnTo>
                <a:close/>
                <a:moveTo>
                  <a:pt x="47626" y="185737"/>
                </a:moveTo>
                <a:lnTo>
                  <a:pt x="136526" y="215900"/>
                </a:lnTo>
                <a:lnTo>
                  <a:pt x="131764" y="228600"/>
                </a:lnTo>
                <a:lnTo>
                  <a:pt x="42863" y="200025"/>
                </a:lnTo>
                <a:close/>
                <a:moveTo>
                  <a:pt x="47626" y="152400"/>
                </a:moveTo>
                <a:lnTo>
                  <a:pt x="136526" y="182563"/>
                </a:lnTo>
                <a:lnTo>
                  <a:pt x="131764" y="195263"/>
                </a:lnTo>
                <a:lnTo>
                  <a:pt x="42863" y="166688"/>
                </a:lnTo>
                <a:close/>
                <a:moveTo>
                  <a:pt x="176213" y="149225"/>
                </a:moveTo>
                <a:lnTo>
                  <a:pt x="274638" y="149225"/>
                </a:lnTo>
                <a:lnTo>
                  <a:pt x="274638" y="163513"/>
                </a:lnTo>
                <a:lnTo>
                  <a:pt x="176213" y="163513"/>
                </a:lnTo>
                <a:close/>
                <a:moveTo>
                  <a:pt x="303213" y="139700"/>
                </a:moveTo>
                <a:lnTo>
                  <a:pt x="303213" y="155575"/>
                </a:lnTo>
                <a:lnTo>
                  <a:pt x="319088" y="155575"/>
                </a:lnTo>
                <a:lnTo>
                  <a:pt x="319088" y="139700"/>
                </a:lnTo>
                <a:close/>
                <a:moveTo>
                  <a:pt x="47626" y="114300"/>
                </a:moveTo>
                <a:lnTo>
                  <a:pt x="136526" y="144463"/>
                </a:lnTo>
                <a:lnTo>
                  <a:pt x="131764" y="157163"/>
                </a:lnTo>
                <a:lnTo>
                  <a:pt x="42863" y="127000"/>
                </a:lnTo>
                <a:close/>
                <a:moveTo>
                  <a:pt x="238125" y="111125"/>
                </a:moveTo>
                <a:lnTo>
                  <a:pt x="274638" y="111125"/>
                </a:lnTo>
                <a:lnTo>
                  <a:pt x="274638" y="125413"/>
                </a:lnTo>
                <a:lnTo>
                  <a:pt x="238125" y="125413"/>
                </a:lnTo>
                <a:close/>
                <a:moveTo>
                  <a:pt x="206375" y="85725"/>
                </a:moveTo>
                <a:lnTo>
                  <a:pt x="200025" y="106363"/>
                </a:lnTo>
                <a:lnTo>
                  <a:pt x="214313" y="106363"/>
                </a:lnTo>
                <a:close/>
                <a:moveTo>
                  <a:pt x="47626" y="76200"/>
                </a:moveTo>
                <a:lnTo>
                  <a:pt x="136526" y="106363"/>
                </a:lnTo>
                <a:lnTo>
                  <a:pt x="131764" y="119063"/>
                </a:lnTo>
                <a:lnTo>
                  <a:pt x="42863" y="90488"/>
                </a:lnTo>
                <a:close/>
                <a:moveTo>
                  <a:pt x="201613" y="74612"/>
                </a:moveTo>
                <a:lnTo>
                  <a:pt x="212726" y="74612"/>
                </a:lnTo>
                <a:lnTo>
                  <a:pt x="230188" y="123825"/>
                </a:lnTo>
                <a:lnTo>
                  <a:pt x="219076" y="123825"/>
                </a:lnTo>
                <a:lnTo>
                  <a:pt x="215901" y="114300"/>
                </a:lnTo>
                <a:lnTo>
                  <a:pt x="196851" y="114300"/>
                </a:lnTo>
                <a:lnTo>
                  <a:pt x="195263" y="123825"/>
                </a:lnTo>
                <a:lnTo>
                  <a:pt x="182563" y="123825"/>
                </a:lnTo>
                <a:close/>
                <a:moveTo>
                  <a:pt x="238125" y="73025"/>
                </a:moveTo>
                <a:lnTo>
                  <a:pt x="274638" y="73025"/>
                </a:lnTo>
                <a:lnTo>
                  <a:pt x="274638" y="87313"/>
                </a:lnTo>
                <a:lnTo>
                  <a:pt x="238125" y="87313"/>
                </a:lnTo>
                <a:close/>
                <a:moveTo>
                  <a:pt x="161925" y="46037"/>
                </a:moveTo>
                <a:lnTo>
                  <a:pt x="161925" y="249237"/>
                </a:lnTo>
                <a:lnTo>
                  <a:pt x="290513" y="249237"/>
                </a:lnTo>
                <a:lnTo>
                  <a:pt x="290513" y="46037"/>
                </a:lnTo>
                <a:close/>
                <a:moveTo>
                  <a:pt x="47626" y="38100"/>
                </a:moveTo>
                <a:lnTo>
                  <a:pt x="71438" y="46037"/>
                </a:lnTo>
                <a:lnTo>
                  <a:pt x="136526" y="68263"/>
                </a:lnTo>
                <a:lnTo>
                  <a:pt x="131764" y="80963"/>
                </a:lnTo>
                <a:lnTo>
                  <a:pt x="42863" y="50800"/>
                </a:lnTo>
                <a:lnTo>
                  <a:pt x="46038" y="46037"/>
                </a:lnTo>
                <a:close/>
                <a:moveTo>
                  <a:pt x="28575" y="15875"/>
                </a:moveTo>
                <a:lnTo>
                  <a:pt x="28575" y="28575"/>
                </a:lnTo>
                <a:lnTo>
                  <a:pt x="28575" y="222251"/>
                </a:lnTo>
                <a:lnTo>
                  <a:pt x="147638" y="249238"/>
                </a:lnTo>
                <a:lnTo>
                  <a:pt x="147638" y="42862"/>
                </a:lnTo>
                <a:lnTo>
                  <a:pt x="82550" y="28575"/>
                </a:lnTo>
                <a:close/>
                <a:moveTo>
                  <a:pt x="14287" y="0"/>
                </a:moveTo>
                <a:lnTo>
                  <a:pt x="149225" y="28575"/>
                </a:lnTo>
                <a:lnTo>
                  <a:pt x="331788" y="28575"/>
                </a:lnTo>
                <a:lnTo>
                  <a:pt x="331788" y="266700"/>
                </a:lnTo>
                <a:lnTo>
                  <a:pt x="161925" y="266700"/>
                </a:lnTo>
                <a:lnTo>
                  <a:pt x="160338" y="266700"/>
                </a:lnTo>
                <a:lnTo>
                  <a:pt x="0" y="266700"/>
                </a:lnTo>
                <a:lnTo>
                  <a:pt x="0" y="28575"/>
                </a:lnTo>
                <a:lnTo>
                  <a:pt x="14287" y="2857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6435" tIns="48218" rIns="96435" bIns="48218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1898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1" name="椭圆 40">
            <a:extLst>
              <a:ext uri="{FF2B5EF4-FFF2-40B4-BE49-F238E27FC236}">
                <a16:creationId xmlns:a16="http://schemas.microsoft.com/office/drawing/2014/main" id="{CC05C92B-00FF-8F43-CAEE-26E008D58527}"/>
              </a:ext>
            </a:extLst>
          </p:cNvPr>
          <p:cNvSpPr/>
          <p:nvPr/>
        </p:nvSpPr>
        <p:spPr>
          <a:xfrm>
            <a:off x="5986421" y="5208173"/>
            <a:ext cx="812882" cy="812883"/>
          </a:xfrm>
          <a:prstGeom prst="ellipse">
            <a:avLst/>
          </a:prstGeom>
          <a:solidFill>
            <a:srgbClr val="1233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6435" tIns="48218" rIns="96435" bIns="48218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1898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2" name="椭圆 31">
            <a:extLst>
              <a:ext uri="{FF2B5EF4-FFF2-40B4-BE49-F238E27FC236}">
                <a16:creationId xmlns:a16="http://schemas.microsoft.com/office/drawing/2014/main" id="{A67FC3EF-CD26-A819-E389-B2BD2AAF7850}"/>
              </a:ext>
            </a:extLst>
          </p:cNvPr>
          <p:cNvSpPr/>
          <p:nvPr/>
        </p:nvSpPr>
        <p:spPr>
          <a:xfrm>
            <a:off x="6150130" y="5417053"/>
            <a:ext cx="485465" cy="395124"/>
          </a:xfrm>
          <a:custGeom>
            <a:avLst/>
            <a:gdLst>
              <a:gd name="connsiteX0" fmla="*/ 172641 w 330427"/>
              <a:gd name="connsiteY0" fmla="*/ 200332 h 268937"/>
              <a:gd name="connsiteX1" fmla="*/ 157162 w 330427"/>
              <a:gd name="connsiteY1" fmla="*/ 202888 h 268937"/>
              <a:gd name="connsiteX2" fmla="*/ 159742 w 330427"/>
              <a:gd name="connsiteY2" fmla="*/ 228443 h 268937"/>
              <a:gd name="connsiteX3" fmla="*/ 162321 w 330427"/>
              <a:gd name="connsiteY3" fmla="*/ 251442 h 268937"/>
              <a:gd name="connsiteX4" fmla="*/ 167481 w 330427"/>
              <a:gd name="connsiteY4" fmla="*/ 245054 h 268937"/>
              <a:gd name="connsiteX5" fmla="*/ 172641 w 330427"/>
              <a:gd name="connsiteY5" fmla="*/ 245054 h 268937"/>
              <a:gd name="connsiteX6" fmla="*/ 177800 w 330427"/>
              <a:gd name="connsiteY6" fmla="*/ 252720 h 268937"/>
              <a:gd name="connsiteX7" fmla="*/ 175220 w 330427"/>
              <a:gd name="connsiteY7" fmla="*/ 200332 h 268937"/>
              <a:gd name="connsiteX8" fmla="*/ 172641 w 330427"/>
              <a:gd name="connsiteY8" fmla="*/ 200332 h 268937"/>
              <a:gd name="connsiteX9" fmla="*/ 212488 w 330427"/>
              <a:gd name="connsiteY9" fmla="*/ 188426 h 268937"/>
              <a:gd name="connsiteX10" fmla="*/ 183342 w 330427"/>
              <a:gd name="connsiteY10" fmla="*/ 189855 h 268937"/>
              <a:gd name="connsiteX11" fmla="*/ 166687 w 330427"/>
              <a:gd name="connsiteY11" fmla="*/ 193665 h 268937"/>
              <a:gd name="connsiteX12" fmla="*/ 173093 w 330427"/>
              <a:gd name="connsiteY12" fmla="*/ 192395 h 268937"/>
              <a:gd name="connsiteX13" fmla="*/ 239712 w 330427"/>
              <a:gd name="connsiteY13" fmla="*/ 198745 h 268937"/>
              <a:gd name="connsiteX14" fmla="*/ 239712 w 330427"/>
              <a:gd name="connsiteY14" fmla="*/ 197475 h 268937"/>
              <a:gd name="connsiteX15" fmla="*/ 212488 w 330427"/>
              <a:gd name="connsiteY15" fmla="*/ 188426 h 268937"/>
              <a:gd name="connsiteX16" fmla="*/ 256003 w 330427"/>
              <a:gd name="connsiteY16" fmla="*/ 135245 h 268937"/>
              <a:gd name="connsiteX17" fmla="*/ 250825 w 330427"/>
              <a:gd name="connsiteY17" fmla="*/ 140397 h 268937"/>
              <a:gd name="connsiteX18" fmla="*/ 278008 w 330427"/>
              <a:gd name="connsiteY18" fmla="*/ 170020 h 268937"/>
              <a:gd name="connsiteX19" fmla="*/ 316841 w 330427"/>
              <a:gd name="connsiteY19" fmla="*/ 200932 h 268937"/>
              <a:gd name="connsiteX20" fmla="*/ 293541 w 330427"/>
              <a:gd name="connsiteY20" fmla="*/ 159717 h 268937"/>
              <a:gd name="connsiteX21" fmla="*/ 256003 w 330427"/>
              <a:gd name="connsiteY21" fmla="*/ 135245 h 268937"/>
              <a:gd name="connsiteX22" fmla="*/ 231107 w 330427"/>
              <a:gd name="connsiteY22" fmla="*/ 76179 h 268937"/>
              <a:gd name="connsiteX23" fmla="*/ 247400 w 330427"/>
              <a:gd name="connsiteY23" fmla="*/ 88770 h 268937"/>
              <a:gd name="connsiteX24" fmla="*/ 242387 w 330427"/>
              <a:gd name="connsiteY24" fmla="*/ 111433 h 268937"/>
              <a:gd name="connsiteX25" fmla="*/ 238627 w 330427"/>
              <a:gd name="connsiteY25" fmla="*/ 107656 h 268937"/>
              <a:gd name="connsiteX26" fmla="*/ 241133 w 330427"/>
              <a:gd name="connsiteY26" fmla="*/ 100101 h 268937"/>
              <a:gd name="connsiteX27" fmla="*/ 238627 w 330427"/>
              <a:gd name="connsiteY27" fmla="*/ 91288 h 268937"/>
              <a:gd name="connsiteX28" fmla="*/ 229853 w 330427"/>
              <a:gd name="connsiteY28" fmla="*/ 79956 h 268937"/>
              <a:gd name="connsiteX29" fmla="*/ 231107 w 330427"/>
              <a:gd name="connsiteY29" fmla="*/ 76179 h 268937"/>
              <a:gd name="connsiteX30" fmla="*/ 216785 w 330427"/>
              <a:gd name="connsiteY30" fmla="*/ 48748 h 268937"/>
              <a:gd name="connsiteX31" fmla="*/ 191967 w 330427"/>
              <a:gd name="connsiteY31" fmla="*/ 56597 h 268937"/>
              <a:gd name="connsiteX32" fmla="*/ 190661 w 330427"/>
              <a:gd name="connsiteY32" fmla="*/ 56597 h 268937"/>
              <a:gd name="connsiteX33" fmla="*/ 169762 w 330427"/>
              <a:gd name="connsiteY33" fmla="*/ 114263 h 268937"/>
              <a:gd name="connsiteX34" fmla="*/ 231152 w 330427"/>
              <a:gd name="connsiteY34" fmla="*/ 141175 h 268937"/>
              <a:gd name="connsiteX35" fmla="*/ 261195 w 330427"/>
              <a:gd name="connsiteY35" fmla="*/ 83508 h 268937"/>
              <a:gd name="connsiteX36" fmla="*/ 241602 w 330427"/>
              <a:gd name="connsiteY36" fmla="*/ 55315 h 268937"/>
              <a:gd name="connsiteX37" fmla="*/ 216785 w 330427"/>
              <a:gd name="connsiteY37" fmla="*/ 48748 h 268937"/>
              <a:gd name="connsiteX38" fmla="*/ 39110 w 330427"/>
              <a:gd name="connsiteY38" fmla="*/ 44757 h 268937"/>
              <a:gd name="connsiteX39" fmla="*/ 23524 w 330427"/>
              <a:gd name="connsiteY39" fmla="*/ 62852 h 268937"/>
              <a:gd name="connsiteX40" fmla="*/ 23524 w 330427"/>
              <a:gd name="connsiteY40" fmla="*/ 91286 h 268937"/>
              <a:gd name="connsiteX41" fmla="*/ 27420 w 330427"/>
              <a:gd name="connsiteY41" fmla="*/ 190807 h 268937"/>
              <a:gd name="connsiteX42" fmla="*/ 65250 w 330427"/>
              <a:gd name="connsiteY42" fmla="*/ 181275 h 268937"/>
              <a:gd name="connsiteX43" fmla="*/ 103329 w 330427"/>
              <a:gd name="connsiteY43" fmla="*/ 180482 h 268937"/>
              <a:gd name="connsiteX44" fmla="*/ 107950 w 330427"/>
              <a:gd name="connsiteY44" fmla="*/ 181760 h 268937"/>
              <a:gd name="connsiteX45" fmla="*/ 104053 w 330427"/>
              <a:gd name="connsiteY45" fmla="*/ 180467 h 268937"/>
              <a:gd name="connsiteX46" fmla="*/ 103329 w 330427"/>
              <a:gd name="connsiteY46" fmla="*/ 180482 h 268937"/>
              <a:gd name="connsiteX47" fmla="*/ 84570 w 330427"/>
              <a:gd name="connsiteY47" fmla="*/ 175297 h 268937"/>
              <a:gd name="connsiteX48" fmla="*/ 41708 w 330427"/>
              <a:gd name="connsiteY48" fmla="*/ 172712 h 268937"/>
              <a:gd name="connsiteX49" fmla="*/ 39110 w 330427"/>
              <a:gd name="connsiteY49" fmla="*/ 170127 h 268937"/>
              <a:gd name="connsiteX50" fmla="*/ 39110 w 330427"/>
              <a:gd name="connsiteY50" fmla="*/ 168835 h 268937"/>
              <a:gd name="connsiteX51" fmla="*/ 36512 w 330427"/>
              <a:gd name="connsiteY51" fmla="*/ 130060 h 268937"/>
              <a:gd name="connsiteX52" fmla="*/ 37811 w 330427"/>
              <a:gd name="connsiteY52" fmla="*/ 88701 h 268937"/>
              <a:gd name="connsiteX53" fmla="*/ 39110 w 330427"/>
              <a:gd name="connsiteY53" fmla="*/ 44757 h 268937"/>
              <a:gd name="connsiteX54" fmla="*/ 211689 w 330427"/>
              <a:gd name="connsiteY54" fmla="*/ 37535 h 268937"/>
              <a:gd name="connsiteX55" fmla="*/ 237698 w 330427"/>
              <a:gd name="connsiteY55" fmla="*/ 42723 h 268937"/>
              <a:gd name="connsiteX56" fmla="*/ 267423 w 330427"/>
              <a:gd name="connsiteY56" fmla="*/ 73847 h 268937"/>
              <a:gd name="connsiteX57" fmla="*/ 260961 w 330427"/>
              <a:gd name="connsiteY57" fmla="*/ 127017 h 268937"/>
              <a:gd name="connsiteX58" fmla="*/ 322996 w 330427"/>
              <a:gd name="connsiteY58" fmla="*/ 207420 h 268937"/>
              <a:gd name="connsiteX59" fmla="*/ 281639 w 330427"/>
              <a:gd name="connsiteY59" fmla="*/ 186671 h 268937"/>
              <a:gd name="connsiteX60" fmla="*/ 245452 w 330427"/>
              <a:gd name="connsiteY60" fmla="*/ 143876 h 268937"/>
              <a:gd name="connsiteX61" fmla="*/ 236405 w 330427"/>
              <a:gd name="connsiteY61" fmla="*/ 149063 h 268937"/>
              <a:gd name="connsiteX62" fmla="*/ 162739 w 330427"/>
              <a:gd name="connsiteY62" fmla="*/ 119236 h 268937"/>
              <a:gd name="connsiteX63" fmla="*/ 188587 w 330427"/>
              <a:gd name="connsiteY63" fmla="*/ 47910 h 268937"/>
              <a:gd name="connsiteX64" fmla="*/ 211689 w 330427"/>
              <a:gd name="connsiteY64" fmla="*/ 37535 h 268937"/>
              <a:gd name="connsiteX65" fmla="*/ 65952 w 330427"/>
              <a:gd name="connsiteY65" fmla="*/ 10877 h 268937"/>
              <a:gd name="connsiteX66" fmla="*/ 50966 w 330427"/>
              <a:gd name="connsiteY66" fmla="*/ 17976 h 268937"/>
              <a:gd name="connsiteX67" fmla="*/ 48359 w 330427"/>
              <a:gd name="connsiteY67" fmla="*/ 45077 h 268937"/>
              <a:gd name="connsiteX68" fmla="*/ 48359 w 330427"/>
              <a:gd name="connsiteY68" fmla="*/ 113477 h 268937"/>
              <a:gd name="connsiteX69" fmla="*/ 45753 w 330427"/>
              <a:gd name="connsiteY69" fmla="*/ 167681 h 268937"/>
              <a:gd name="connsiteX70" fmla="*/ 131763 w 330427"/>
              <a:gd name="connsiteY70" fmla="*/ 184458 h 268937"/>
              <a:gd name="connsiteX71" fmla="*/ 127853 w 330427"/>
              <a:gd name="connsiteY71" fmla="*/ 94119 h 268937"/>
              <a:gd name="connsiteX72" fmla="*/ 126550 w 330427"/>
              <a:gd name="connsiteY72" fmla="*/ 57983 h 268937"/>
              <a:gd name="connsiteX73" fmla="*/ 127853 w 330427"/>
              <a:gd name="connsiteY73" fmla="*/ 43787 h 268937"/>
              <a:gd name="connsiteX74" fmla="*/ 84848 w 330427"/>
              <a:gd name="connsiteY74" fmla="*/ 15394 h 268937"/>
              <a:gd name="connsiteX75" fmla="*/ 65952 w 330427"/>
              <a:gd name="connsiteY75" fmla="*/ 10877 h 268937"/>
              <a:gd name="connsiteX76" fmla="*/ 69840 w 330427"/>
              <a:gd name="connsiteY76" fmla="*/ 321 h 268937"/>
              <a:gd name="connsiteX77" fmla="*/ 97841 w 330427"/>
              <a:gd name="connsiteY77" fmla="*/ 7948 h 268937"/>
              <a:gd name="connsiteX78" fmla="*/ 135175 w 330427"/>
              <a:gd name="connsiteY78" fmla="*/ 37807 h 268937"/>
              <a:gd name="connsiteX79" fmla="*/ 195682 w 330427"/>
              <a:gd name="connsiteY79" fmla="*/ 27421 h 268937"/>
              <a:gd name="connsiteX80" fmla="*/ 190532 w 330427"/>
              <a:gd name="connsiteY80" fmla="*/ 35210 h 268937"/>
              <a:gd name="connsiteX81" fmla="*/ 137749 w 330427"/>
              <a:gd name="connsiteY81" fmla="*/ 45596 h 268937"/>
              <a:gd name="connsiteX82" fmla="*/ 136462 w 330427"/>
              <a:gd name="connsiteY82" fmla="*/ 48192 h 268937"/>
              <a:gd name="connsiteX83" fmla="*/ 136462 w 330427"/>
              <a:gd name="connsiteY83" fmla="*/ 63770 h 268937"/>
              <a:gd name="connsiteX84" fmla="*/ 137749 w 330427"/>
              <a:gd name="connsiteY84" fmla="*/ 96225 h 268937"/>
              <a:gd name="connsiteX85" fmla="*/ 140324 w 330427"/>
              <a:gd name="connsiteY85" fmla="*/ 189695 h 268937"/>
              <a:gd name="connsiteX86" fmla="*/ 193107 w 330427"/>
              <a:gd name="connsiteY86" fmla="*/ 179310 h 268937"/>
              <a:gd name="connsiteX87" fmla="*/ 240740 w 330427"/>
              <a:gd name="connsiteY87" fmla="*/ 187099 h 268937"/>
              <a:gd name="connsiteX88" fmla="*/ 239452 w 330427"/>
              <a:gd name="connsiteY88" fmla="*/ 167626 h 268937"/>
              <a:gd name="connsiteX89" fmla="*/ 247177 w 330427"/>
              <a:gd name="connsiteY89" fmla="*/ 166328 h 268937"/>
              <a:gd name="connsiteX90" fmla="*/ 257476 w 330427"/>
              <a:gd name="connsiteY90" fmla="*/ 222150 h 268937"/>
              <a:gd name="connsiteX91" fmla="*/ 252326 w 330427"/>
              <a:gd name="connsiteY91" fmla="*/ 224746 h 268937"/>
              <a:gd name="connsiteX92" fmla="*/ 182808 w 330427"/>
              <a:gd name="connsiteY92" fmla="*/ 214361 h 268937"/>
              <a:gd name="connsiteX93" fmla="*/ 184095 w 330427"/>
              <a:gd name="connsiteY93" fmla="*/ 264990 h 268937"/>
              <a:gd name="connsiteX94" fmla="*/ 177658 w 330427"/>
              <a:gd name="connsiteY94" fmla="*/ 267587 h 268937"/>
              <a:gd name="connsiteX95" fmla="*/ 169934 w 330427"/>
              <a:gd name="connsiteY95" fmla="*/ 253307 h 268937"/>
              <a:gd name="connsiteX96" fmla="*/ 162210 w 330427"/>
              <a:gd name="connsiteY96" fmla="*/ 263692 h 268937"/>
              <a:gd name="connsiteX97" fmla="*/ 155773 w 330427"/>
              <a:gd name="connsiteY97" fmla="*/ 261096 h 268937"/>
              <a:gd name="connsiteX98" fmla="*/ 151911 w 330427"/>
              <a:gd name="connsiteY98" fmla="*/ 222150 h 268937"/>
              <a:gd name="connsiteX99" fmla="*/ 150623 w 330427"/>
              <a:gd name="connsiteY99" fmla="*/ 214361 h 268937"/>
              <a:gd name="connsiteX100" fmla="*/ 148048 w 330427"/>
              <a:gd name="connsiteY100" fmla="*/ 214361 h 268937"/>
              <a:gd name="connsiteX101" fmla="*/ 82392 w 330427"/>
              <a:gd name="connsiteY101" fmla="*/ 214361 h 268937"/>
              <a:gd name="connsiteX102" fmla="*/ 5149 w 330427"/>
              <a:gd name="connsiteY102" fmla="*/ 222150 h 268937"/>
              <a:gd name="connsiteX103" fmla="*/ 1287 w 330427"/>
              <a:gd name="connsiteY103" fmla="*/ 218255 h 268937"/>
              <a:gd name="connsiteX104" fmla="*/ 2575 w 330427"/>
              <a:gd name="connsiteY104" fmla="*/ 141662 h 268937"/>
              <a:gd name="connsiteX105" fmla="*/ 0 w 330427"/>
              <a:gd name="connsiteY105" fmla="*/ 66367 h 268937"/>
              <a:gd name="connsiteX106" fmla="*/ 3862 w 330427"/>
              <a:gd name="connsiteY106" fmla="*/ 62472 h 268937"/>
              <a:gd name="connsiteX107" fmla="*/ 16736 w 330427"/>
              <a:gd name="connsiteY107" fmla="*/ 62472 h 268937"/>
              <a:gd name="connsiteX108" fmla="*/ 39909 w 330427"/>
              <a:gd name="connsiteY108" fmla="*/ 36508 h 268937"/>
              <a:gd name="connsiteX109" fmla="*/ 39909 w 330427"/>
              <a:gd name="connsiteY109" fmla="*/ 33912 h 268937"/>
              <a:gd name="connsiteX110" fmla="*/ 43771 w 330427"/>
              <a:gd name="connsiteY110" fmla="*/ 9246 h 268937"/>
              <a:gd name="connsiteX111" fmla="*/ 69840 w 330427"/>
              <a:gd name="connsiteY111" fmla="*/ 321 h 2689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</a:cxnLst>
            <a:rect l="l" t="t" r="r" b="b"/>
            <a:pathLst>
              <a:path w="330427" h="268937">
                <a:moveTo>
                  <a:pt x="172641" y="200332"/>
                </a:moveTo>
                <a:cubicBezTo>
                  <a:pt x="170061" y="200332"/>
                  <a:pt x="163611" y="201610"/>
                  <a:pt x="157162" y="202888"/>
                </a:cubicBezTo>
                <a:cubicBezTo>
                  <a:pt x="159742" y="209276"/>
                  <a:pt x="158452" y="220776"/>
                  <a:pt x="159742" y="228443"/>
                </a:cubicBezTo>
                <a:cubicBezTo>
                  <a:pt x="161032" y="236109"/>
                  <a:pt x="162321" y="243776"/>
                  <a:pt x="162321" y="251442"/>
                </a:cubicBezTo>
                <a:cubicBezTo>
                  <a:pt x="163611" y="248887"/>
                  <a:pt x="166191" y="246331"/>
                  <a:pt x="167481" y="245054"/>
                </a:cubicBezTo>
                <a:cubicBezTo>
                  <a:pt x="168771" y="242498"/>
                  <a:pt x="171351" y="242498"/>
                  <a:pt x="172641" y="245054"/>
                </a:cubicBezTo>
                <a:cubicBezTo>
                  <a:pt x="175220" y="247609"/>
                  <a:pt x="176510" y="250165"/>
                  <a:pt x="177800" y="252720"/>
                </a:cubicBezTo>
                <a:cubicBezTo>
                  <a:pt x="177800" y="234831"/>
                  <a:pt x="175220" y="218221"/>
                  <a:pt x="175220" y="200332"/>
                </a:cubicBezTo>
                <a:cubicBezTo>
                  <a:pt x="173930" y="200332"/>
                  <a:pt x="173930" y="200332"/>
                  <a:pt x="172641" y="200332"/>
                </a:cubicBezTo>
                <a:close/>
                <a:moveTo>
                  <a:pt x="212488" y="188426"/>
                </a:moveTo>
                <a:cubicBezTo>
                  <a:pt x="203200" y="187315"/>
                  <a:pt x="193591" y="187950"/>
                  <a:pt x="183342" y="189855"/>
                </a:cubicBezTo>
                <a:cubicBezTo>
                  <a:pt x="178217" y="191125"/>
                  <a:pt x="171812" y="192395"/>
                  <a:pt x="166687" y="193665"/>
                </a:cubicBezTo>
                <a:cubicBezTo>
                  <a:pt x="169249" y="193665"/>
                  <a:pt x="171812" y="192395"/>
                  <a:pt x="173093" y="192395"/>
                </a:cubicBezTo>
                <a:cubicBezTo>
                  <a:pt x="194872" y="192395"/>
                  <a:pt x="219214" y="189855"/>
                  <a:pt x="239712" y="198745"/>
                </a:cubicBezTo>
                <a:cubicBezTo>
                  <a:pt x="239712" y="197475"/>
                  <a:pt x="239712" y="197475"/>
                  <a:pt x="239712" y="197475"/>
                </a:cubicBezTo>
                <a:cubicBezTo>
                  <a:pt x="230744" y="192395"/>
                  <a:pt x="221776" y="189538"/>
                  <a:pt x="212488" y="188426"/>
                </a:cubicBezTo>
                <a:close/>
                <a:moveTo>
                  <a:pt x="256003" y="135245"/>
                </a:moveTo>
                <a:cubicBezTo>
                  <a:pt x="253414" y="136533"/>
                  <a:pt x="252119" y="139109"/>
                  <a:pt x="250825" y="140397"/>
                </a:cubicBezTo>
                <a:cubicBezTo>
                  <a:pt x="261181" y="149413"/>
                  <a:pt x="268947" y="159717"/>
                  <a:pt x="278008" y="170020"/>
                </a:cubicBezTo>
                <a:cubicBezTo>
                  <a:pt x="284480" y="176460"/>
                  <a:pt x="305191" y="203508"/>
                  <a:pt x="316841" y="200932"/>
                </a:cubicBezTo>
                <a:cubicBezTo>
                  <a:pt x="334963" y="194492"/>
                  <a:pt x="298719" y="162293"/>
                  <a:pt x="293541" y="159717"/>
                </a:cubicBezTo>
                <a:cubicBezTo>
                  <a:pt x="280597" y="150701"/>
                  <a:pt x="268947" y="142973"/>
                  <a:pt x="256003" y="135245"/>
                </a:cubicBezTo>
                <a:close/>
                <a:moveTo>
                  <a:pt x="231107" y="76179"/>
                </a:moveTo>
                <a:cubicBezTo>
                  <a:pt x="238627" y="74920"/>
                  <a:pt x="244893" y="82474"/>
                  <a:pt x="247400" y="88770"/>
                </a:cubicBezTo>
                <a:cubicBezTo>
                  <a:pt x="249906" y="95065"/>
                  <a:pt x="252413" y="108915"/>
                  <a:pt x="242387" y="111433"/>
                </a:cubicBezTo>
                <a:cubicBezTo>
                  <a:pt x="241133" y="111433"/>
                  <a:pt x="237373" y="110174"/>
                  <a:pt x="238627" y="107656"/>
                </a:cubicBezTo>
                <a:cubicBezTo>
                  <a:pt x="238627" y="105138"/>
                  <a:pt x="241133" y="102619"/>
                  <a:pt x="241133" y="100101"/>
                </a:cubicBezTo>
                <a:cubicBezTo>
                  <a:pt x="241133" y="96324"/>
                  <a:pt x="239880" y="93806"/>
                  <a:pt x="238627" y="91288"/>
                </a:cubicBezTo>
                <a:cubicBezTo>
                  <a:pt x="236120" y="87511"/>
                  <a:pt x="232360" y="82474"/>
                  <a:pt x="229853" y="79956"/>
                </a:cubicBezTo>
                <a:cubicBezTo>
                  <a:pt x="228600" y="78697"/>
                  <a:pt x="228600" y="76179"/>
                  <a:pt x="231107" y="76179"/>
                </a:cubicBezTo>
                <a:close/>
                <a:moveTo>
                  <a:pt x="216785" y="48748"/>
                </a:moveTo>
                <a:cubicBezTo>
                  <a:pt x="208621" y="48908"/>
                  <a:pt x="200457" y="51471"/>
                  <a:pt x="191967" y="56597"/>
                </a:cubicBezTo>
                <a:cubicBezTo>
                  <a:pt x="191967" y="56597"/>
                  <a:pt x="191967" y="56597"/>
                  <a:pt x="190661" y="56597"/>
                </a:cubicBezTo>
                <a:cubicBezTo>
                  <a:pt x="171068" y="69412"/>
                  <a:pt x="161925" y="92478"/>
                  <a:pt x="169762" y="114263"/>
                </a:cubicBezTo>
                <a:cubicBezTo>
                  <a:pt x="178905" y="139893"/>
                  <a:pt x="206335" y="152708"/>
                  <a:pt x="231152" y="141175"/>
                </a:cubicBezTo>
                <a:cubicBezTo>
                  <a:pt x="252051" y="130923"/>
                  <a:pt x="265113" y="106575"/>
                  <a:pt x="261195" y="83508"/>
                </a:cubicBezTo>
                <a:cubicBezTo>
                  <a:pt x="258582" y="71975"/>
                  <a:pt x="252051" y="61723"/>
                  <a:pt x="241602" y="55315"/>
                </a:cubicBezTo>
                <a:cubicBezTo>
                  <a:pt x="233112" y="50830"/>
                  <a:pt x="224948" y="48588"/>
                  <a:pt x="216785" y="48748"/>
                </a:cubicBezTo>
                <a:close/>
                <a:moveTo>
                  <a:pt x="39110" y="44757"/>
                </a:moveTo>
                <a:cubicBezTo>
                  <a:pt x="28719" y="46049"/>
                  <a:pt x="24823" y="51219"/>
                  <a:pt x="23524" y="62852"/>
                </a:cubicBezTo>
                <a:cubicBezTo>
                  <a:pt x="22225" y="71899"/>
                  <a:pt x="23524" y="82239"/>
                  <a:pt x="23524" y="91286"/>
                </a:cubicBezTo>
                <a:cubicBezTo>
                  <a:pt x="24823" y="124891"/>
                  <a:pt x="23524" y="157203"/>
                  <a:pt x="27420" y="190807"/>
                </a:cubicBezTo>
                <a:cubicBezTo>
                  <a:pt x="40409" y="186930"/>
                  <a:pt x="52748" y="183375"/>
                  <a:pt x="65250" y="181275"/>
                </a:cubicBezTo>
                <a:lnTo>
                  <a:pt x="103329" y="180482"/>
                </a:lnTo>
                <a:lnTo>
                  <a:pt x="107950" y="181760"/>
                </a:lnTo>
                <a:cubicBezTo>
                  <a:pt x="106651" y="180467"/>
                  <a:pt x="105352" y="180467"/>
                  <a:pt x="104053" y="180467"/>
                </a:cubicBezTo>
                <a:lnTo>
                  <a:pt x="103329" y="180482"/>
                </a:lnTo>
                <a:lnTo>
                  <a:pt x="84570" y="175297"/>
                </a:lnTo>
                <a:cubicBezTo>
                  <a:pt x="70283" y="174005"/>
                  <a:pt x="55995" y="175297"/>
                  <a:pt x="41708" y="172712"/>
                </a:cubicBezTo>
                <a:cubicBezTo>
                  <a:pt x="39110" y="172712"/>
                  <a:pt x="39110" y="171420"/>
                  <a:pt x="39110" y="170127"/>
                </a:cubicBezTo>
                <a:cubicBezTo>
                  <a:pt x="39110" y="170127"/>
                  <a:pt x="39110" y="168835"/>
                  <a:pt x="39110" y="168835"/>
                </a:cubicBezTo>
                <a:cubicBezTo>
                  <a:pt x="33915" y="155910"/>
                  <a:pt x="35214" y="142985"/>
                  <a:pt x="36512" y="130060"/>
                </a:cubicBezTo>
                <a:cubicBezTo>
                  <a:pt x="37811" y="115843"/>
                  <a:pt x="37811" y="102918"/>
                  <a:pt x="37811" y="88701"/>
                </a:cubicBezTo>
                <a:cubicBezTo>
                  <a:pt x="37811" y="73191"/>
                  <a:pt x="37811" y="58974"/>
                  <a:pt x="39110" y="44757"/>
                </a:cubicBezTo>
                <a:close/>
                <a:moveTo>
                  <a:pt x="211689" y="37535"/>
                </a:moveTo>
                <a:cubicBezTo>
                  <a:pt x="220897" y="37211"/>
                  <a:pt x="230590" y="39481"/>
                  <a:pt x="237698" y="42723"/>
                </a:cubicBezTo>
                <a:cubicBezTo>
                  <a:pt x="251914" y="47910"/>
                  <a:pt x="263546" y="59582"/>
                  <a:pt x="267423" y="73847"/>
                </a:cubicBezTo>
                <a:cubicBezTo>
                  <a:pt x="273885" y="90705"/>
                  <a:pt x="270008" y="111455"/>
                  <a:pt x="260961" y="127017"/>
                </a:cubicBezTo>
                <a:cubicBezTo>
                  <a:pt x="279054" y="136095"/>
                  <a:pt x="354013" y="181484"/>
                  <a:pt x="322996" y="207420"/>
                </a:cubicBezTo>
                <a:cubicBezTo>
                  <a:pt x="310072" y="217795"/>
                  <a:pt x="289394" y="195749"/>
                  <a:pt x="281639" y="186671"/>
                </a:cubicBezTo>
                <a:cubicBezTo>
                  <a:pt x="268715" y="173703"/>
                  <a:pt x="257084" y="158141"/>
                  <a:pt x="245452" y="143876"/>
                </a:cubicBezTo>
                <a:cubicBezTo>
                  <a:pt x="242867" y="145172"/>
                  <a:pt x="238990" y="147766"/>
                  <a:pt x="236405" y="149063"/>
                </a:cubicBezTo>
                <a:cubicBezTo>
                  <a:pt x="206680" y="162031"/>
                  <a:pt x="173078" y="150360"/>
                  <a:pt x="162739" y="119236"/>
                </a:cubicBezTo>
                <a:cubicBezTo>
                  <a:pt x="152400" y="92002"/>
                  <a:pt x="161447" y="59582"/>
                  <a:pt x="188587" y="47910"/>
                </a:cubicBezTo>
                <a:cubicBezTo>
                  <a:pt x="193757" y="40778"/>
                  <a:pt x="202480" y="37860"/>
                  <a:pt x="211689" y="37535"/>
                </a:cubicBezTo>
                <a:close/>
                <a:moveTo>
                  <a:pt x="65952" y="10877"/>
                </a:moveTo>
                <a:cubicBezTo>
                  <a:pt x="58459" y="10232"/>
                  <a:pt x="51617" y="11523"/>
                  <a:pt x="50966" y="17976"/>
                </a:cubicBezTo>
                <a:cubicBezTo>
                  <a:pt x="49663" y="27009"/>
                  <a:pt x="49663" y="36043"/>
                  <a:pt x="48359" y="45077"/>
                </a:cubicBezTo>
                <a:cubicBezTo>
                  <a:pt x="48359" y="68307"/>
                  <a:pt x="48359" y="91538"/>
                  <a:pt x="48359" y="113477"/>
                </a:cubicBezTo>
                <a:cubicBezTo>
                  <a:pt x="47056" y="131545"/>
                  <a:pt x="44450" y="149613"/>
                  <a:pt x="45753" y="167681"/>
                </a:cubicBezTo>
                <a:cubicBezTo>
                  <a:pt x="71817" y="165100"/>
                  <a:pt x="113518" y="162518"/>
                  <a:pt x="131763" y="184458"/>
                </a:cubicBezTo>
                <a:cubicBezTo>
                  <a:pt x="127853" y="154775"/>
                  <a:pt x="130460" y="123802"/>
                  <a:pt x="127853" y="94119"/>
                </a:cubicBezTo>
                <a:cubicBezTo>
                  <a:pt x="127853" y="82504"/>
                  <a:pt x="126550" y="69598"/>
                  <a:pt x="126550" y="57983"/>
                </a:cubicBezTo>
                <a:cubicBezTo>
                  <a:pt x="126550" y="52821"/>
                  <a:pt x="125247" y="47658"/>
                  <a:pt x="127853" y="43787"/>
                </a:cubicBezTo>
                <a:cubicBezTo>
                  <a:pt x="120034" y="28300"/>
                  <a:pt x="101790" y="19266"/>
                  <a:pt x="84848" y="15394"/>
                </a:cubicBezTo>
                <a:cubicBezTo>
                  <a:pt x="81591" y="14104"/>
                  <a:pt x="73446" y="11523"/>
                  <a:pt x="65952" y="10877"/>
                </a:cubicBezTo>
                <a:close/>
                <a:moveTo>
                  <a:pt x="69840" y="321"/>
                </a:moveTo>
                <a:cubicBezTo>
                  <a:pt x="80461" y="1457"/>
                  <a:pt x="91404" y="5352"/>
                  <a:pt x="97841" y="7948"/>
                </a:cubicBezTo>
                <a:cubicBezTo>
                  <a:pt x="112002" y="14439"/>
                  <a:pt x="128738" y="23527"/>
                  <a:pt x="135175" y="37807"/>
                </a:cubicBezTo>
                <a:cubicBezTo>
                  <a:pt x="151911" y="20930"/>
                  <a:pt x="173796" y="13141"/>
                  <a:pt x="195682" y="27421"/>
                </a:cubicBezTo>
                <a:cubicBezTo>
                  <a:pt x="199544" y="31316"/>
                  <a:pt x="195682" y="39105"/>
                  <a:pt x="190532" y="35210"/>
                </a:cubicBezTo>
                <a:cubicBezTo>
                  <a:pt x="169934" y="23527"/>
                  <a:pt x="154485" y="32614"/>
                  <a:pt x="137749" y="45596"/>
                </a:cubicBezTo>
                <a:cubicBezTo>
                  <a:pt x="137749" y="46894"/>
                  <a:pt x="137749" y="48192"/>
                  <a:pt x="136462" y="48192"/>
                </a:cubicBezTo>
                <a:cubicBezTo>
                  <a:pt x="136462" y="53385"/>
                  <a:pt x="136462" y="59876"/>
                  <a:pt x="136462" y="63770"/>
                </a:cubicBezTo>
                <a:cubicBezTo>
                  <a:pt x="136462" y="74156"/>
                  <a:pt x="137749" y="85840"/>
                  <a:pt x="137749" y="96225"/>
                </a:cubicBezTo>
                <a:cubicBezTo>
                  <a:pt x="139037" y="127382"/>
                  <a:pt x="141612" y="158538"/>
                  <a:pt x="140324" y="189695"/>
                </a:cubicBezTo>
                <a:cubicBezTo>
                  <a:pt x="157060" y="184502"/>
                  <a:pt x="175083" y="180608"/>
                  <a:pt x="193107" y="179310"/>
                </a:cubicBezTo>
                <a:cubicBezTo>
                  <a:pt x="208555" y="176713"/>
                  <a:pt x="227866" y="176713"/>
                  <a:pt x="240740" y="187099"/>
                </a:cubicBezTo>
                <a:cubicBezTo>
                  <a:pt x="239452" y="180608"/>
                  <a:pt x="239452" y="174117"/>
                  <a:pt x="239452" y="167626"/>
                </a:cubicBezTo>
                <a:cubicBezTo>
                  <a:pt x="239452" y="162433"/>
                  <a:pt x="245889" y="161135"/>
                  <a:pt x="247177" y="166328"/>
                </a:cubicBezTo>
                <a:cubicBezTo>
                  <a:pt x="257476" y="167626"/>
                  <a:pt x="258763" y="214361"/>
                  <a:pt x="257476" y="222150"/>
                </a:cubicBezTo>
                <a:cubicBezTo>
                  <a:pt x="256188" y="224746"/>
                  <a:pt x="253614" y="224746"/>
                  <a:pt x="252326" y="224746"/>
                </a:cubicBezTo>
                <a:cubicBezTo>
                  <a:pt x="229153" y="219554"/>
                  <a:pt x="204693" y="219554"/>
                  <a:pt x="182808" y="214361"/>
                </a:cubicBezTo>
                <a:cubicBezTo>
                  <a:pt x="182808" y="231237"/>
                  <a:pt x="184095" y="248114"/>
                  <a:pt x="184095" y="264990"/>
                </a:cubicBezTo>
                <a:cubicBezTo>
                  <a:pt x="184095" y="268885"/>
                  <a:pt x="178946" y="270183"/>
                  <a:pt x="177658" y="267587"/>
                </a:cubicBezTo>
                <a:cubicBezTo>
                  <a:pt x="175083" y="262394"/>
                  <a:pt x="172509" y="257201"/>
                  <a:pt x="169934" y="253307"/>
                </a:cubicBezTo>
                <a:cubicBezTo>
                  <a:pt x="167359" y="257201"/>
                  <a:pt x="164784" y="261096"/>
                  <a:pt x="162210" y="263692"/>
                </a:cubicBezTo>
                <a:cubicBezTo>
                  <a:pt x="159635" y="266289"/>
                  <a:pt x="155773" y="263692"/>
                  <a:pt x="155773" y="261096"/>
                </a:cubicBezTo>
                <a:cubicBezTo>
                  <a:pt x="155773" y="248114"/>
                  <a:pt x="153198" y="235132"/>
                  <a:pt x="151911" y="222150"/>
                </a:cubicBezTo>
                <a:cubicBezTo>
                  <a:pt x="151911" y="219554"/>
                  <a:pt x="150623" y="216957"/>
                  <a:pt x="150623" y="214361"/>
                </a:cubicBezTo>
                <a:cubicBezTo>
                  <a:pt x="150623" y="214361"/>
                  <a:pt x="149336" y="214361"/>
                  <a:pt x="148048" y="214361"/>
                </a:cubicBezTo>
                <a:cubicBezTo>
                  <a:pt x="128738" y="205273"/>
                  <a:pt x="102990" y="213063"/>
                  <a:pt x="82392" y="214361"/>
                </a:cubicBezTo>
                <a:cubicBezTo>
                  <a:pt x="56645" y="215659"/>
                  <a:pt x="30897" y="224746"/>
                  <a:pt x="5149" y="222150"/>
                </a:cubicBezTo>
                <a:cubicBezTo>
                  <a:pt x="2575" y="220852"/>
                  <a:pt x="1287" y="219554"/>
                  <a:pt x="1287" y="218255"/>
                </a:cubicBezTo>
                <a:cubicBezTo>
                  <a:pt x="0" y="192292"/>
                  <a:pt x="1287" y="167626"/>
                  <a:pt x="2575" y="141662"/>
                </a:cubicBezTo>
                <a:cubicBezTo>
                  <a:pt x="3862" y="116996"/>
                  <a:pt x="0" y="91032"/>
                  <a:pt x="0" y="66367"/>
                </a:cubicBezTo>
                <a:cubicBezTo>
                  <a:pt x="0" y="63770"/>
                  <a:pt x="1287" y="61174"/>
                  <a:pt x="3862" y="62472"/>
                </a:cubicBezTo>
                <a:cubicBezTo>
                  <a:pt x="7724" y="62472"/>
                  <a:pt x="11586" y="62472"/>
                  <a:pt x="16736" y="62472"/>
                </a:cubicBezTo>
                <a:cubicBezTo>
                  <a:pt x="18023" y="48192"/>
                  <a:pt x="24460" y="31316"/>
                  <a:pt x="39909" y="36508"/>
                </a:cubicBezTo>
                <a:cubicBezTo>
                  <a:pt x="39909" y="35210"/>
                  <a:pt x="39909" y="33912"/>
                  <a:pt x="39909" y="33912"/>
                </a:cubicBezTo>
                <a:cubicBezTo>
                  <a:pt x="41196" y="24825"/>
                  <a:pt x="39909" y="17036"/>
                  <a:pt x="43771" y="9246"/>
                </a:cubicBezTo>
                <a:cubicBezTo>
                  <a:pt x="48920" y="808"/>
                  <a:pt x="59219" y="-815"/>
                  <a:pt x="69840" y="32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6435" tIns="48218" rIns="96435" bIns="48218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1898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96D637A3-4714-1119-E69E-27EA1FF94FF9}"/>
              </a:ext>
            </a:extLst>
          </p:cNvPr>
          <p:cNvGrpSpPr/>
          <p:nvPr/>
        </p:nvGrpSpPr>
        <p:grpSpPr>
          <a:xfrm>
            <a:off x="6963012" y="1761591"/>
            <a:ext cx="5371019" cy="527624"/>
            <a:chOff x="2276578" y="5370346"/>
            <a:chExt cx="5371019" cy="527624"/>
          </a:xfrm>
        </p:grpSpPr>
        <p:sp>
          <p:nvSpPr>
            <p:cNvPr id="47" name="Text Placeholder 3">
              <a:extLst>
                <a:ext uri="{FF2B5EF4-FFF2-40B4-BE49-F238E27FC236}">
                  <a16:creationId xmlns:a16="http://schemas.microsoft.com/office/drawing/2014/main" id="{EC700EC3-456D-A9E0-B5BC-FCEADADE58B0}"/>
                </a:ext>
              </a:extLst>
            </p:cNvPr>
            <p:cNvSpPr txBox="1">
              <a:spLocks/>
            </p:cNvSpPr>
            <p:nvPr/>
          </p:nvSpPr>
          <p:spPr>
            <a:xfrm>
              <a:off x="2276578" y="5370346"/>
              <a:ext cx="1211870" cy="279435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116165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sz="1600" b="1" dirty="0"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lang="en-US" sz="1600" b="1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8" name="Text Placeholder 3">
              <a:extLst>
                <a:ext uri="{FF2B5EF4-FFF2-40B4-BE49-F238E27FC236}">
                  <a16:creationId xmlns:a16="http://schemas.microsoft.com/office/drawing/2014/main" id="{D6F45B64-3532-7822-2435-5BF0D81CD5C8}"/>
                </a:ext>
              </a:extLst>
            </p:cNvPr>
            <p:cNvSpPr txBox="1">
              <a:spLocks/>
            </p:cNvSpPr>
            <p:nvPr/>
          </p:nvSpPr>
          <p:spPr>
            <a:xfrm>
              <a:off x="2276578" y="5705866"/>
              <a:ext cx="5371019" cy="192104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116165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sz="11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1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  <a:endParaRPr lang="en-US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49" name="组合 48">
            <a:extLst>
              <a:ext uri="{FF2B5EF4-FFF2-40B4-BE49-F238E27FC236}">
                <a16:creationId xmlns:a16="http://schemas.microsoft.com/office/drawing/2014/main" id="{07CD9576-C022-FABF-1322-A9F723B713C4}"/>
              </a:ext>
            </a:extLst>
          </p:cNvPr>
          <p:cNvGrpSpPr/>
          <p:nvPr/>
        </p:nvGrpSpPr>
        <p:grpSpPr>
          <a:xfrm>
            <a:off x="6963012" y="3003608"/>
            <a:ext cx="5371019" cy="527624"/>
            <a:chOff x="2276578" y="5370346"/>
            <a:chExt cx="5371019" cy="527624"/>
          </a:xfrm>
        </p:grpSpPr>
        <p:sp>
          <p:nvSpPr>
            <p:cNvPr id="50" name="Text Placeholder 3">
              <a:extLst>
                <a:ext uri="{FF2B5EF4-FFF2-40B4-BE49-F238E27FC236}">
                  <a16:creationId xmlns:a16="http://schemas.microsoft.com/office/drawing/2014/main" id="{A375EE07-C64D-FE99-1C37-0F4FEF1BBCB3}"/>
                </a:ext>
              </a:extLst>
            </p:cNvPr>
            <p:cNvSpPr txBox="1">
              <a:spLocks/>
            </p:cNvSpPr>
            <p:nvPr/>
          </p:nvSpPr>
          <p:spPr>
            <a:xfrm>
              <a:off x="2276578" y="5370346"/>
              <a:ext cx="1211870" cy="279435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116165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sz="1600" b="1" dirty="0"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lang="en-US" sz="1600" b="1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1" name="Text Placeholder 3">
              <a:extLst>
                <a:ext uri="{FF2B5EF4-FFF2-40B4-BE49-F238E27FC236}">
                  <a16:creationId xmlns:a16="http://schemas.microsoft.com/office/drawing/2014/main" id="{89264E6D-3645-5422-D1AC-98F4F7FCFD41}"/>
                </a:ext>
              </a:extLst>
            </p:cNvPr>
            <p:cNvSpPr txBox="1">
              <a:spLocks/>
            </p:cNvSpPr>
            <p:nvPr/>
          </p:nvSpPr>
          <p:spPr>
            <a:xfrm>
              <a:off x="2276578" y="5705866"/>
              <a:ext cx="5371019" cy="192104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116165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sz="11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1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  <a:endParaRPr lang="en-US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52" name="组合 51">
            <a:extLst>
              <a:ext uri="{FF2B5EF4-FFF2-40B4-BE49-F238E27FC236}">
                <a16:creationId xmlns:a16="http://schemas.microsoft.com/office/drawing/2014/main" id="{DD4B22CB-B66C-8FE7-5DBB-D75289302EAC}"/>
              </a:ext>
            </a:extLst>
          </p:cNvPr>
          <p:cNvGrpSpPr/>
          <p:nvPr/>
        </p:nvGrpSpPr>
        <p:grpSpPr>
          <a:xfrm>
            <a:off x="6963012" y="4177401"/>
            <a:ext cx="5371019" cy="527624"/>
            <a:chOff x="2276578" y="5370346"/>
            <a:chExt cx="5371019" cy="527624"/>
          </a:xfrm>
        </p:grpSpPr>
        <p:sp>
          <p:nvSpPr>
            <p:cNvPr id="53" name="Text Placeholder 3">
              <a:extLst>
                <a:ext uri="{FF2B5EF4-FFF2-40B4-BE49-F238E27FC236}">
                  <a16:creationId xmlns:a16="http://schemas.microsoft.com/office/drawing/2014/main" id="{B8B4D229-742F-DF15-FE06-B522B39C0FE7}"/>
                </a:ext>
              </a:extLst>
            </p:cNvPr>
            <p:cNvSpPr txBox="1">
              <a:spLocks/>
            </p:cNvSpPr>
            <p:nvPr/>
          </p:nvSpPr>
          <p:spPr>
            <a:xfrm>
              <a:off x="2276578" y="5370346"/>
              <a:ext cx="1211870" cy="279435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116165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sz="1600" b="1" dirty="0"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lang="en-US" sz="1600" b="1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4" name="Text Placeholder 3">
              <a:extLst>
                <a:ext uri="{FF2B5EF4-FFF2-40B4-BE49-F238E27FC236}">
                  <a16:creationId xmlns:a16="http://schemas.microsoft.com/office/drawing/2014/main" id="{6F9F200E-CE38-D59A-DA29-8F49F97A97A6}"/>
                </a:ext>
              </a:extLst>
            </p:cNvPr>
            <p:cNvSpPr txBox="1">
              <a:spLocks/>
            </p:cNvSpPr>
            <p:nvPr/>
          </p:nvSpPr>
          <p:spPr>
            <a:xfrm>
              <a:off x="2276578" y="5705866"/>
              <a:ext cx="5371019" cy="192104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116165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sz="11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1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  <a:endParaRPr lang="en-US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55" name="组合 54">
            <a:extLst>
              <a:ext uri="{FF2B5EF4-FFF2-40B4-BE49-F238E27FC236}">
                <a16:creationId xmlns:a16="http://schemas.microsoft.com/office/drawing/2014/main" id="{821AAF41-9FF2-E05A-D699-C1FF73F74728}"/>
              </a:ext>
            </a:extLst>
          </p:cNvPr>
          <p:cNvGrpSpPr/>
          <p:nvPr/>
        </p:nvGrpSpPr>
        <p:grpSpPr>
          <a:xfrm>
            <a:off x="6963012" y="5350802"/>
            <a:ext cx="5371019" cy="527624"/>
            <a:chOff x="2276578" y="5370346"/>
            <a:chExt cx="5371019" cy="527624"/>
          </a:xfrm>
        </p:grpSpPr>
        <p:sp>
          <p:nvSpPr>
            <p:cNvPr id="56" name="Text Placeholder 3">
              <a:extLst>
                <a:ext uri="{FF2B5EF4-FFF2-40B4-BE49-F238E27FC236}">
                  <a16:creationId xmlns:a16="http://schemas.microsoft.com/office/drawing/2014/main" id="{2519EBAC-274D-1F89-ECEF-19C150F2A9F2}"/>
                </a:ext>
              </a:extLst>
            </p:cNvPr>
            <p:cNvSpPr txBox="1">
              <a:spLocks/>
            </p:cNvSpPr>
            <p:nvPr/>
          </p:nvSpPr>
          <p:spPr>
            <a:xfrm>
              <a:off x="2276578" y="5370346"/>
              <a:ext cx="1211870" cy="279435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116165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sz="1600" b="1" dirty="0"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lang="en-US" sz="1600" b="1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7" name="Text Placeholder 3">
              <a:extLst>
                <a:ext uri="{FF2B5EF4-FFF2-40B4-BE49-F238E27FC236}">
                  <a16:creationId xmlns:a16="http://schemas.microsoft.com/office/drawing/2014/main" id="{0D79D741-E42B-ABEF-69F6-6E5E080DE8FE}"/>
                </a:ext>
              </a:extLst>
            </p:cNvPr>
            <p:cNvSpPr txBox="1">
              <a:spLocks/>
            </p:cNvSpPr>
            <p:nvPr/>
          </p:nvSpPr>
          <p:spPr>
            <a:xfrm>
              <a:off x="2276578" y="5705866"/>
              <a:ext cx="5371019" cy="192104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116165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sz="11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1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  <a:endParaRPr lang="en-US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5199865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108A2159-9B58-54A0-DF7C-8685CEE7325A}"/>
              </a:ext>
            </a:extLst>
          </p:cNvPr>
          <p:cNvGrpSpPr/>
          <p:nvPr/>
        </p:nvGrpSpPr>
        <p:grpSpPr>
          <a:xfrm>
            <a:off x="524720" y="303957"/>
            <a:ext cx="648072" cy="798609"/>
            <a:chOff x="5576175" y="1089069"/>
            <a:chExt cx="308845" cy="380585"/>
          </a:xfrm>
          <a:solidFill>
            <a:srgbClr val="245E53"/>
          </a:solidFill>
        </p:grpSpPr>
        <p:sp>
          <p:nvSpPr>
            <p:cNvPr id="5" name="Freeform 988">
              <a:extLst>
                <a:ext uri="{FF2B5EF4-FFF2-40B4-BE49-F238E27FC236}">
                  <a16:creationId xmlns:a16="http://schemas.microsoft.com/office/drawing/2014/main" id="{0F602BFE-2346-72AD-DE05-43FAF0BC3F1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576175" y="1089069"/>
              <a:ext cx="308845" cy="380585"/>
            </a:xfrm>
            <a:custGeom>
              <a:avLst/>
              <a:gdLst>
                <a:gd name="T0" fmla="*/ 451 w 454"/>
                <a:gd name="T1" fmla="*/ 420 h 559"/>
                <a:gd name="T2" fmla="*/ 437 w 454"/>
                <a:gd name="T3" fmla="*/ 54 h 559"/>
                <a:gd name="T4" fmla="*/ 431 w 454"/>
                <a:gd name="T5" fmla="*/ 0 h 559"/>
                <a:gd name="T6" fmla="*/ 156 w 454"/>
                <a:gd name="T7" fmla="*/ 3 h 559"/>
                <a:gd name="T8" fmla="*/ 66 w 454"/>
                <a:gd name="T9" fmla="*/ 12 h 559"/>
                <a:gd name="T10" fmla="*/ 21 w 454"/>
                <a:gd name="T11" fmla="*/ 45 h 559"/>
                <a:gd name="T12" fmla="*/ 6 w 454"/>
                <a:gd name="T13" fmla="*/ 84 h 559"/>
                <a:gd name="T14" fmla="*/ 1 w 454"/>
                <a:gd name="T15" fmla="*/ 228 h 559"/>
                <a:gd name="T16" fmla="*/ 9 w 454"/>
                <a:gd name="T17" fmla="*/ 327 h 559"/>
                <a:gd name="T18" fmla="*/ 5 w 454"/>
                <a:gd name="T19" fmla="*/ 436 h 559"/>
                <a:gd name="T20" fmla="*/ 19 w 454"/>
                <a:gd name="T21" fmla="*/ 550 h 559"/>
                <a:gd name="T22" fmla="*/ 28 w 454"/>
                <a:gd name="T23" fmla="*/ 553 h 559"/>
                <a:gd name="T24" fmla="*/ 290 w 454"/>
                <a:gd name="T25" fmla="*/ 558 h 559"/>
                <a:gd name="T26" fmla="*/ 430 w 454"/>
                <a:gd name="T27" fmla="*/ 498 h 559"/>
                <a:gd name="T28" fmla="*/ 19 w 454"/>
                <a:gd name="T29" fmla="*/ 92 h 559"/>
                <a:gd name="T30" fmla="*/ 62 w 454"/>
                <a:gd name="T31" fmla="*/ 40 h 559"/>
                <a:gd name="T32" fmla="*/ 65 w 454"/>
                <a:gd name="T33" fmla="*/ 119 h 559"/>
                <a:gd name="T34" fmla="*/ 14 w 454"/>
                <a:gd name="T35" fmla="*/ 240 h 559"/>
                <a:gd name="T36" fmla="*/ 19 w 454"/>
                <a:gd name="T37" fmla="*/ 186 h 559"/>
                <a:gd name="T38" fmla="*/ 30 w 454"/>
                <a:gd name="T39" fmla="*/ 172 h 559"/>
                <a:gd name="T40" fmla="*/ 61 w 454"/>
                <a:gd name="T41" fmla="*/ 74 h 559"/>
                <a:gd name="T42" fmla="*/ 15 w 454"/>
                <a:gd name="T43" fmla="*/ 72 h 559"/>
                <a:gd name="T44" fmla="*/ 10 w 454"/>
                <a:gd name="T45" fmla="*/ 82 h 559"/>
                <a:gd name="T46" fmla="*/ 27 w 454"/>
                <a:gd name="T47" fmla="*/ 543 h 559"/>
                <a:gd name="T48" fmla="*/ 25 w 454"/>
                <a:gd name="T49" fmla="*/ 530 h 559"/>
                <a:gd name="T50" fmla="*/ 30 w 454"/>
                <a:gd name="T51" fmla="*/ 463 h 559"/>
                <a:gd name="T52" fmla="*/ 18 w 454"/>
                <a:gd name="T53" fmla="*/ 457 h 559"/>
                <a:gd name="T54" fmla="*/ 60 w 454"/>
                <a:gd name="T55" fmla="*/ 397 h 559"/>
                <a:gd name="T56" fmla="*/ 31 w 454"/>
                <a:gd name="T57" fmla="*/ 403 h 559"/>
                <a:gd name="T58" fmla="*/ 18 w 454"/>
                <a:gd name="T59" fmla="*/ 404 h 559"/>
                <a:gd name="T60" fmla="*/ 19 w 454"/>
                <a:gd name="T61" fmla="*/ 387 h 559"/>
                <a:gd name="T62" fmla="*/ 56 w 454"/>
                <a:gd name="T63" fmla="*/ 332 h 559"/>
                <a:gd name="T64" fmla="*/ 27 w 454"/>
                <a:gd name="T65" fmla="*/ 344 h 559"/>
                <a:gd name="T66" fmla="*/ 20 w 454"/>
                <a:gd name="T67" fmla="*/ 342 h 559"/>
                <a:gd name="T68" fmla="*/ 52 w 454"/>
                <a:gd name="T69" fmla="*/ 291 h 559"/>
                <a:gd name="T70" fmla="*/ 62 w 454"/>
                <a:gd name="T71" fmla="*/ 267 h 559"/>
                <a:gd name="T72" fmla="*/ 43 w 454"/>
                <a:gd name="T73" fmla="*/ 254 h 559"/>
                <a:gd name="T74" fmla="*/ 40 w 454"/>
                <a:gd name="T75" fmla="*/ 245 h 559"/>
                <a:gd name="T76" fmla="*/ 18 w 454"/>
                <a:gd name="T77" fmla="*/ 274 h 559"/>
                <a:gd name="T78" fmla="*/ 16 w 454"/>
                <a:gd name="T79" fmla="*/ 242 h 559"/>
                <a:gd name="T80" fmla="*/ 69 w 454"/>
                <a:gd name="T81" fmla="*/ 182 h 559"/>
                <a:gd name="T82" fmla="*/ 72 w 454"/>
                <a:gd name="T83" fmla="*/ 229 h 559"/>
                <a:gd name="T84" fmla="*/ 81 w 454"/>
                <a:gd name="T85" fmla="*/ 506 h 559"/>
                <a:gd name="T86" fmla="*/ 40 w 454"/>
                <a:gd name="T87" fmla="*/ 547 h 559"/>
                <a:gd name="T88" fmla="*/ 380 w 454"/>
                <a:gd name="T89" fmla="*/ 542 h 559"/>
                <a:gd name="T90" fmla="*/ 201 w 454"/>
                <a:gd name="T91" fmla="*/ 548 h 559"/>
                <a:gd name="T92" fmla="*/ 84 w 454"/>
                <a:gd name="T93" fmla="*/ 511 h 559"/>
                <a:gd name="T94" fmla="*/ 218 w 454"/>
                <a:gd name="T95" fmla="*/ 503 h 559"/>
                <a:gd name="T96" fmla="*/ 400 w 454"/>
                <a:gd name="T97" fmla="*/ 528 h 559"/>
                <a:gd name="T98" fmla="*/ 145 w 454"/>
                <a:gd name="T99" fmla="*/ 492 h 559"/>
                <a:gd name="T100" fmla="*/ 85 w 454"/>
                <a:gd name="T101" fmla="*/ 360 h 559"/>
                <a:gd name="T102" fmla="*/ 180 w 454"/>
                <a:gd name="T103" fmla="*/ 225 h 559"/>
                <a:gd name="T104" fmla="*/ 84 w 454"/>
                <a:gd name="T105" fmla="*/ 216 h 559"/>
                <a:gd name="T106" fmla="*/ 84 w 454"/>
                <a:gd name="T107" fmla="*/ 212 h 559"/>
                <a:gd name="T108" fmla="*/ 143 w 454"/>
                <a:gd name="T109" fmla="*/ 114 h 559"/>
                <a:gd name="T110" fmla="*/ 77 w 454"/>
                <a:gd name="T111" fmla="*/ 119 h 559"/>
                <a:gd name="T112" fmla="*/ 74 w 454"/>
                <a:gd name="T113" fmla="*/ 82 h 559"/>
                <a:gd name="T114" fmla="*/ 111 w 454"/>
                <a:gd name="T115" fmla="*/ 21 h 559"/>
                <a:gd name="T116" fmla="*/ 70 w 454"/>
                <a:gd name="T117" fmla="*/ 22 h 559"/>
                <a:gd name="T118" fmla="*/ 427 w 454"/>
                <a:gd name="T119" fmla="*/ 15 h 559"/>
                <a:gd name="T120" fmla="*/ 435 w 454"/>
                <a:gd name="T121" fmla="*/ 357 h 559"/>
                <a:gd name="T122" fmla="*/ 441 w 454"/>
                <a:gd name="T123" fmla="*/ 477 h 5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54" h="559">
                  <a:moveTo>
                    <a:pt x="448" y="478"/>
                  </a:moveTo>
                  <a:cubicBezTo>
                    <a:pt x="448" y="477"/>
                    <a:pt x="449" y="477"/>
                    <a:pt x="449" y="476"/>
                  </a:cubicBezTo>
                  <a:cubicBezTo>
                    <a:pt x="452" y="468"/>
                    <a:pt x="452" y="458"/>
                    <a:pt x="451" y="449"/>
                  </a:cubicBezTo>
                  <a:cubicBezTo>
                    <a:pt x="451" y="439"/>
                    <a:pt x="451" y="430"/>
                    <a:pt x="451" y="420"/>
                  </a:cubicBezTo>
                  <a:cubicBezTo>
                    <a:pt x="451" y="399"/>
                    <a:pt x="450" y="378"/>
                    <a:pt x="450" y="357"/>
                  </a:cubicBezTo>
                  <a:cubicBezTo>
                    <a:pt x="449" y="316"/>
                    <a:pt x="447" y="275"/>
                    <a:pt x="445" y="234"/>
                  </a:cubicBezTo>
                  <a:cubicBezTo>
                    <a:pt x="443" y="194"/>
                    <a:pt x="441" y="153"/>
                    <a:pt x="439" y="112"/>
                  </a:cubicBezTo>
                  <a:cubicBezTo>
                    <a:pt x="439" y="93"/>
                    <a:pt x="438" y="73"/>
                    <a:pt x="437" y="54"/>
                  </a:cubicBezTo>
                  <a:cubicBezTo>
                    <a:pt x="436" y="44"/>
                    <a:pt x="436" y="35"/>
                    <a:pt x="435" y="25"/>
                  </a:cubicBezTo>
                  <a:cubicBezTo>
                    <a:pt x="435" y="22"/>
                    <a:pt x="435" y="18"/>
                    <a:pt x="435" y="14"/>
                  </a:cubicBezTo>
                  <a:cubicBezTo>
                    <a:pt x="440" y="11"/>
                    <a:pt x="439" y="2"/>
                    <a:pt x="432" y="2"/>
                  </a:cubicBezTo>
                  <a:cubicBezTo>
                    <a:pt x="431" y="1"/>
                    <a:pt x="431" y="1"/>
                    <a:pt x="431" y="0"/>
                  </a:cubicBezTo>
                  <a:cubicBezTo>
                    <a:pt x="431" y="0"/>
                    <a:pt x="431" y="0"/>
                    <a:pt x="431" y="0"/>
                  </a:cubicBezTo>
                  <a:cubicBezTo>
                    <a:pt x="431" y="1"/>
                    <a:pt x="430" y="1"/>
                    <a:pt x="430" y="2"/>
                  </a:cubicBezTo>
                  <a:cubicBezTo>
                    <a:pt x="367" y="2"/>
                    <a:pt x="304" y="3"/>
                    <a:pt x="241" y="1"/>
                  </a:cubicBezTo>
                  <a:cubicBezTo>
                    <a:pt x="213" y="0"/>
                    <a:pt x="184" y="0"/>
                    <a:pt x="156" y="3"/>
                  </a:cubicBezTo>
                  <a:cubicBezTo>
                    <a:pt x="140" y="4"/>
                    <a:pt x="124" y="6"/>
                    <a:pt x="108" y="9"/>
                  </a:cubicBezTo>
                  <a:cubicBezTo>
                    <a:pt x="108" y="8"/>
                    <a:pt x="108" y="7"/>
                    <a:pt x="106" y="7"/>
                  </a:cubicBezTo>
                  <a:cubicBezTo>
                    <a:pt x="93" y="10"/>
                    <a:pt x="79" y="10"/>
                    <a:pt x="67" y="13"/>
                  </a:cubicBezTo>
                  <a:cubicBezTo>
                    <a:pt x="67" y="13"/>
                    <a:pt x="67" y="13"/>
                    <a:pt x="66" y="12"/>
                  </a:cubicBezTo>
                  <a:cubicBezTo>
                    <a:pt x="66" y="11"/>
                    <a:pt x="65" y="11"/>
                    <a:pt x="65" y="12"/>
                  </a:cubicBezTo>
                  <a:cubicBezTo>
                    <a:pt x="65" y="13"/>
                    <a:pt x="64" y="13"/>
                    <a:pt x="64" y="14"/>
                  </a:cubicBezTo>
                  <a:cubicBezTo>
                    <a:pt x="56" y="16"/>
                    <a:pt x="49" y="19"/>
                    <a:pt x="42" y="24"/>
                  </a:cubicBezTo>
                  <a:cubicBezTo>
                    <a:pt x="33" y="30"/>
                    <a:pt x="27" y="37"/>
                    <a:pt x="21" y="45"/>
                  </a:cubicBezTo>
                  <a:cubicBezTo>
                    <a:pt x="14" y="54"/>
                    <a:pt x="7" y="63"/>
                    <a:pt x="3" y="73"/>
                  </a:cubicBezTo>
                  <a:cubicBezTo>
                    <a:pt x="3" y="74"/>
                    <a:pt x="3" y="74"/>
                    <a:pt x="4" y="75"/>
                  </a:cubicBezTo>
                  <a:cubicBezTo>
                    <a:pt x="3" y="78"/>
                    <a:pt x="3" y="80"/>
                    <a:pt x="4" y="83"/>
                  </a:cubicBezTo>
                  <a:cubicBezTo>
                    <a:pt x="4" y="84"/>
                    <a:pt x="5" y="84"/>
                    <a:pt x="6" y="84"/>
                  </a:cubicBezTo>
                  <a:cubicBezTo>
                    <a:pt x="3" y="92"/>
                    <a:pt x="2" y="99"/>
                    <a:pt x="2" y="108"/>
                  </a:cubicBezTo>
                  <a:cubicBezTo>
                    <a:pt x="1" y="122"/>
                    <a:pt x="2" y="136"/>
                    <a:pt x="2" y="151"/>
                  </a:cubicBezTo>
                  <a:cubicBezTo>
                    <a:pt x="2" y="167"/>
                    <a:pt x="0" y="183"/>
                    <a:pt x="1" y="199"/>
                  </a:cubicBezTo>
                  <a:cubicBezTo>
                    <a:pt x="1" y="209"/>
                    <a:pt x="1" y="218"/>
                    <a:pt x="1" y="228"/>
                  </a:cubicBezTo>
                  <a:cubicBezTo>
                    <a:pt x="2" y="237"/>
                    <a:pt x="1" y="246"/>
                    <a:pt x="3" y="255"/>
                  </a:cubicBezTo>
                  <a:cubicBezTo>
                    <a:pt x="4" y="255"/>
                    <a:pt x="4" y="256"/>
                    <a:pt x="5" y="256"/>
                  </a:cubicBezTo>
                  <a:cubicBezTo>
                    <a:pt x="7" y="280"/>
                    <a:pt x="10" y="303"/>
                    <a:pt x="10" y="326"/>
                  </a:cubicBezTo>
                  <a:cubicBezTo>
                    <a:pt x="10" y="327"/>
                    <a:pt x="10" y="327"/>
                    <a:pt x="9" y="327"/>
                  </a:cubicBezTo>
                  <a:cubicBezTo>
                    <a:pt x="9" y="328"/>
                    <a:pt x="9" y="328"/>
                    <a:pt x="10" y="328"/>
                  </a:cubicBezTo>
                  <a:cubicBezTo>
                    <a:pt x="10" y="329"/>
                    <a:pt x="10" y="329"/>
                    <a:pt x="10" y="329"/>
                  </a:cubicBezTo>
                  <a:cubicBezTo>
                    <a:pt x="10" y="362"/>
                    <a:pt x="7" y="395"/>
                    <a:pt x="7" y="427"/>
                  </a:cubicBezTo>
                  <a:cubicBezTo>
                    <a:pt x="6" y="430"/>
                    <a:pt x="5" y="433"/>
                    <a:pt x="5" y="436"/>
                  </a:cubicBezTo>
                  <a:cubicBezTo>
                    <a:pt x="5" y="437"/>
                    <a:pt x="6" y="437"/>
                    <a:pt x="7" y="437"/>
                  </a:cubicBezTo>
                  <a:cubicBezTo>
                    <a:pt x="7" y="440"/>
                    <a:pt x="6" y="443"/>
                    <a:pt x="6" y="446"/>
                  </a:cubicBezTo>
                  <a:cubicBezTo>
                    <a:pt x="6" y="466"/>
                    <a:pt x="7" y="485"/>
                    <a:pt x="9" y="505"/>
                  </a:cubicBezTo>
                  <a:cubicBezTo>
                    <a:pt x="11" y="519"/>
                    <a:pt x="12" y="536"/>
                    <a:pt x="19" y="550"/>
                  </a:cubicBezTo>
                  <a:cubicBezTo>
                    <a:pt x="18" y="551"/>
                    <a:pt x="18" y="553"/>
                    <a:pt x="18" y="555"/>
                  </a:cubicBezTo>
                  <a:cubicBezTo>
                    <a:pt x="18" y="556"/>
                    <a:pt x="20" y="557"/>
                    <a:pt x="21" y="555"/>
                  </a:cubicBezTo>
                  <a:cubicBezTo>
                    <a:pt x="21" y="555"/>
                    <a:pt x="21" y="555"/>
                    <a:pt x="21" y="555"/>
                  </a:cubicBezTo>
                  <a:cubicBezTo>
                    <a:pt x="23" y="557"/>
                    <a:pt x="28" y="556"/>
                    <a:pt x="28" y="553"/>
                  </a:cubicBezTo>
                  <a:cubicBezTo>
                    <a:pt x="28" y="552"/>
                    <a:pt x="28" y="550"/>
                    <a:pt x="28" y="549"/>
                  </a:cubicBezTo>
                  <a:cubicBezTo>
                    <a:pt x="55" y="552"/>
                    <a:pt x="83" y="553"/>
                    <a:pt x="110" y="554"/>
                  </a:cubicBezTo>
                  <a:cubicBezTo>
                    <a:pt x="140" y="555"/>
                    <a:pt x="170" y="555"/>
                    <a:pt x="201" y="556"/>
                  </a:cubicBezTo>
                  <a:cubicBezTo>
                    <a:pt x="230" y="557"/>
                    <a:pt x="260" y="558"/>
                    <a:pt x="290" y="558"/>
                  </a:cubicBezTo>
                  <a:cubicBezTo>
                    <a:pt x="305" y="558"/>
                    <a:pt x="319" y="558"/>
                    <a:pt x="334" y="558"/>
                  </a:cubicBezTo>
                  <a:cubicBezTo>
                    <a:pt x="346" y="558"/>
                    <a:pt x="358" y="559"/>
                    <a:pt x="368" y="555"/>
                  </a:cubicBezTo>
                  <a:cubicBezTo>
                    <a:pt x="381" y="557"/>
                    <a:pt x="395" y="541"/>
                    <a:pt x="402" y="534"/>
                  </a:cubicBezTo>
                  <a:cubicBezTo>
                    <a:pt x="413" y="523"/>
                    <a:pt x="422" y="511"/>
                    <a:pt x="430" y="498"/>
                  </a:cubicBezTo>
                  <a:cubicBezTo>
                    <a:pt x="438" y="496"/>
                    <a:pt x="444" y="493"/>
                    <a:pt x="450" y="488"/>
                  </a:cubicBezTo>
                  <a:cubicBezTo>
                    <a:pt x="454" y="484"/>
                    <a:pt x="452" y="480"/>
                    <a:pt x="448" y="478"/>
                  </a:cubicBezTo>
                  <a:close/>
                  <a:moveTo>
                    <a:pt x="62" y="39"/>
                  </a:moveTo>
                  <a:cubicBezTo>
                    <a:pt x="44" y="52"/>
                    <a:pt x="15" y="70"/>
                    <a:pt x="19" y="92"/>
                  </a:cubicBezTo>
                  <a:cubicBezTo>
                    <a:pt x="19" y="93"/>
                    <a:pt x="21" y="93"/>
                    <a:pt x="21" y="92"/>
                  </a:cubicBezTo>
                  <a:cubicBezTo>
                    <a:pt x="22" y="87"/>
                    <a:pt x="23" y="81"/>
                    <a:pt x="25" y="76"/>
                  </a:cubicBezTo>
                  <a:cubicBezTo>
                    <a:pt x="28" y="70"/>
                    <a:pt x="33" y="64"/>
                    <a:pt x="38" y="59"/>
                  </a:cubicBezTo>
                  <a:cubicBezTo>
                    <a:pt x="46" y="52"/>
                    <a:pt x="54" y="46"/>
                    <a:pt x="62" y="40"/>
                  </a:cubicBezTo>
                  <a:cubicBezTo>
                    <a:pt x="61" y="66"/>
                    <a:pt x="63" y="93"/>
                    <a:pt x="65" y="119"/>
                  </a:cubicBezTo>
                  <a:cubicBezTo>
                    <a:pt x="43" y="125"/>
                    <a:pt x="20" y="138"/>
                    <a:pt x="14" y="159"/>
                  </a:cubicBezTo>
                  <a:cubicBezTo>
                    <a:pt x="14" y="161"/>
                    <a:pt x="16" y="161"/>
                    <a:pt x="17" y="160"/>
                  </a:cubicBezTo>
                  <a:cubicBezTo>
                    <a:pt x="25" y="141"/>
                    <a:pt x="43" y="127"/>
                    <a:pt x="65" y="119"/>
                  </a:cubicBezTo>
                  <a:cubicBezTo>
                    <a:pt x="66" y="131"/>
                    <a:pt x="67" y="143"/>
                    <a:pt x="68" y="155"/>
                  </a:cubicBezTo>
                  <a:cubicBezTo>
                    <a:pt x="68" y="162"/>
                    <a:pt x="69" y="170"/>
                    <a:pt x="69" y="178"/>
                  </a:cubicBezTo>
                  <a:cubicBezTo>
                    <a:pt x="66" y="181"/>
                    <a:pt x="63" y="184"/>
                    <a:pt x="61" y="187"/>
                  </a:cubicBezTo>
                  <a:cubicBezTo>
                    <a:pt x="42" y="202"/>
                    <a:pt x="14" y="216"/>
                    <a:pt x="14" y="240"/>
                  </a:cubicBezTo>
                  <a:cubicBezTo>
                    <a:pt x="13" y="228"/>
                    <a:pt x="12" y="216"/>
                    <a:pt x="11" y="204"/>
                  </a:cubicBezTo>
                  <a:cubicBezTo>
                    <a:pt x="11" y="202"/>
                    <a:pt x="11" y="200"/>
                    <a:pt x="11" y="198"/>
                  </a:cubicBezTo>
                  <a:cubicBezTo>
                    <a:pt x="11" y="198"/>
                    <a:pt x="11" y="198"/>
                    <a:pt x="12" y="197"/>
                  </a:cubicBezTo>
                  <a:cubicBezTo>
                    <a:pt x="15" y="194"/>
                    <a:pt x="17" y="190"/>
                    <a:pt x="19" y="186"/>
                  </a:cubicBezTo>
                  <a:cubicBezTo>
                    <a:pt x="23" y="181"/>
                    <a:pt x="28" y="177"/>
                    <a:pt x="32" y="174"/>
                  </a:cubicBezTo>
                  <a:cubicBezTo>
                    <a:pt x="42" y="166"/>
                    <a:pt x="52" y="160"/>
                    <a:pt x="62" y="152"/>
                  </a:cubicBezTo>
                  <a:cubicBezTo>
                    <a:pt x="62" y="151"/>
                    <a:pt x="61" y="151"/>
                    <a:pt x="60" y="151"/>
                  </a:cubicBezTo>
                  <a:cubicBezTo>
                    <a:pt x="51" y="158"/>
                    <a:pt x="40" y="165"/>
                    <a:pt x="30" y="172"/>
                  </a:cubicBezTo>
                  <a:cubicBezTo>
                    <a:pt x="23" y="177"/>
                    <a:pt x="14" y="184"/>
                    <a:pt x="11" y="192"/>
                  </a:cubicBezTo>
                  <a:cubicBezTo>
                    <a:pt x="10" y="170"/>
                    <a:pt x="11" y="149"/>
                    <a:pt x="12" y="127"/>
                  </a:cubicBezTo>
                  <a:cubicBezTo>
                    <a:pt x="17" y="119"/>
                    <a:pt x="22" y="112"/>
                    <a:pt x="27" y="105"/>
                  </a:cubicBezTo>
                  <a:cubicBezTo>
                    <a:pt x="36" y="93"/>
                    <a:pt x="48" y="82"/>
                    <a:pt x="61" y="74"/>
                  </a:cubicBezTo>
                  <a:cubicBezTo>
                    <a:pt x="62" y="74"/>
                    <a:pt x="61" y="73"/>
                    <a:pt x="61" y="73"/>
                  </a:cubicBezTo>
                  <a:cubicBezTo>
                    <a:pt x="42" y="84"/>
                    <a:pt x="24" y="101"/>
                    <a:pt x="12" y="119"/>
                  </a:cubicBezTo>
                  <a:cubicBezTo>
                    <a:pt x="13" y="106"/>
                    <a:pt x="13" y="92"/>
                    <a:pt x="12" y="78"/>
                  </a:cubicBezTo>
                  <a:cubicBezTo>
                    <a:pt x="13" y="76"/>
                    <a:pt x="14" y="74"/>
                    <a:pt x="15" y="72"/>
                  </a:cubicBezTo>
                  <a:cubicBezTo>
                    <a:pt x="25" y="64"/>
                    <a:pt x="32" y="52"/>
                    <a:pt x="40" y="41"/>
                  </a:cubicBezTo>
                  <a:cubicBezTo>
                    <a:pt x="47" y="35"/>
                    <a:pt x="55" y="30"/>
                    <a:pt x="63" y="25"/>
                  </a:cubicBezTo>
                  <a:cubicBezTo>
                    <a:pt x="63" y="30"/>
                    <a:pt x="62" y="35"/>
                    <a:pt x="62" y="39"/>
                  </a:cubicBezTo>
                  <a:close/>
                  <a:moveTo>
                    <a:pt x="10" y="82"/>
                  </a:moveTo>
                  <a:cubicBezTo>
                    <a:pt x="10" y="82"/>
                    <a:pt x="10" y="82"/>
                    <a:pt x="10" y="82"/>
                  </a:cubicBezTo>
                  <a:cubicBezTo>
                    <a:pt x="10" y="92"/>
                    <a:pt x="9" y="103"/>
                    <a:pt x="8" y="114"/>
                  </a:cubicBezTo>
                  <a:cubicBezTo>
                    <a:pt x="7" y="103"/>
                    <a:pt x="7" y="92"/>
                    <a:pt x="10" y="82"/>
                  </a:cubicBezTo>
                  <a:close/>
                  <a:moveTo>
                    <a:pt x="27" y="543"/>
                  </a:moveTo>
                  <a:cubicBezTo>
                    <a:pt x="31" y="535"/>
                    <a:pt x="34" y="528"/>
                    <a:pt x="39" y="521"/>
                  </a:cubicBezTo>
                  <a:cubicBezTo>
                    <a:pt x="46" y="509"/>
                    <a:pt x="56" y="498"/>
                    <a:pt x="66" y="488"/>
                  </a:cubicBezTo>
                  <a:cubicBezTo>
                    <a:pt x="68" y="487"/>
                    <a:pt x="66" y="485"/>
                    <a:pt x="65" y="486"/>
                  </a:cubicBezTo>
                  <a:cubicBezTo>
                    <a:pt x="50" y="498"/>
                    <a:pt x="34" y="513"/>
                    <a:pt x="25" y="530"/>
                  </a:cubicBezTo>
                  <a:cubicBezTo>
                    <a:pt x="23" y="521"/>
                    <a:pt x="21" y="511"/>
                    <a:pt x="20" y="502"/>
                  </a:cubicBezTo>
                  <a:cubicBezTo>
                    <a:pt x="20" y="499"/>
                    <a:pt x="20" y="496"/>
                    <a:pt x="20" y="492"/>
                  </a:cubicBezTo>
                  <a:cubicBezTo>
                    <a:pt x="20" y="493"/>
                    <a:pt x="21" y="492"/>
                    <a:pt x="21" y="492"/>
                  </a:cubicBezTo>
                  <a:cubicBezTo>
                    <a:pt x="24" y="481"/>
                    <a:pt x="25" y="472"/>
                    <a:pt x="30" y="463"/>
                  </a:cubicBezTo>
                  <a:cubicBezTo>
                    <a:pt x="36" y="452"/>
                    <a:pt x="44" y="443"/>
                    <a:pt x="53" y="435"/>
                  </a:cubicBezTo>
                  <a:cubicBezTo>
                    <a:pt x="54" y="434"/>
                    <a:pt x="52" y="432"/>
                    <a:pt x="51" y="433"/>
                  </a:cubicBezTo>
                  <a:cubicBezTo>
                    <a:pt x="38" y="445"/>
                    <a:pt x="22" y="463"/>
                    <a:pt x="19" y="481"/>
                  </a:cubicBezTo>
                  <a:cubicBezTo>
                    <a:pt x="18" y="473"/>
                    <a:pt x="18" y="465"/>
                    <a:pt x="18" y="457"/>
                  </a:cubicBezTo>
                  <a:cubicBezTo>
                    <a:pt x="19" y="459"/>
                    <a:pt x="21" y="459"/>
                    <a:pt x="22" y="457"/>
                  </a:cubicBezTo>
                  <a:cubicBezTo>
                    <a:pt x="26" y="444"/>
                    <a:pt x="30" y="434"/>
                    <a:pt x="40" y="424"/>
                  </a:cubicBezTo>
                  <a:cubicBezTo>
                    <a:pt x="48" y="415"/>
                    <a:pt x="56" y="408"/>
                    <a:pt x="61" y="397"/>
                  </a:cubicBezTo>
                  <a:cubicBezTo>
                    <a:pt x="62" y="397"/>
                    <a:pt x="61" y="396"/>
                    <a:pt x="60" y="397"/>
                  </a:cubicBezTo>
                  <a:cubicBezTo>
                    <a:pt x="48" y="412"/>
                    <a:pt x="22" y="427"/>
                    <a:pt x="18" y="447"/>
                  </a:cubicBezTo>
                  <a:cubicBezTo>
                    <a:pt x="18" y="445"/>
                    <a:pt x="18" y="444"/>
                    <a:pt x="18" y="443"/>
                  </a:cubicBezTo>
                  <a:cubicBezTo>
                    <a:pt x="18" y="434"/>
                    <a:pt x="18" y="426"/>
                    <a:pt x="18" y="417"/>
                  </a:cubicBezTo>
                  <a:cubicBezTo>
                    <a:pt x="22" y="413"/>
                    <a:pt x="26" y="408"/>
                    <a:pt x="31" y="403"/>
                  </a:cubicBezTo>
                  <a:cubicBezTo>
                    <a:pt x="40" y="395"/>
                    <a:pt x="48" y="387"/>
                    <a:pt x="52" y="377"/>
                  </a:cubicBezTo>
                  <a:cubicBezTo>
                    <a:pt x="52" y="376"/>
                    <a:pt x="52" y="376"/>
                    <a:pt x="51" y="377"/>
                  </a:cubicBezTo>
                  <a:cubicBezTo>
                    <a:pt x="45" y="390"/>
                    <a:pt x="30" y="399"/>
                    <a:pt x="18" y="411"/>
                  </a:cubicBezTo>
                  <a:cubicBezTo>
                    <a:pt x="18" y="409"/>
                    <a:pt x="18" y="406"/>
                    <a:pt x="18" y="404"/>
                  </a:cubicBezTo>
                  <a:cubicBezTo>
                    <a:pt x="24" y="391"/>
                    <a:pt x="31" y="381"/>
                    <a:pt x="43" y="370"/>
                  </a:cubicBezTo>
                  <a:cubicBezTo>
                    <a:pt x="52" y="361"/>
                    <a:pt x="61" y="352"/>
                    <a:pt x="66" y="340"/>
                  </a:cubicBezTo>
                  <a:cubicBezTo>
                    <a:pt x="66" y="339"/>
                    <a:pt x="65" y="339"/>
                    <a:pt x="65" y="340"/>
                  </a:cubicBezTo>
                  <a:cubicBezTo>
                    <a:pt x="55" y="356"/>
                    <a:pt x="31" y="369"/>
                    <a:pt x="19" y="387"/>
                  </a:cubicBezTo>
                  <a:cubicBezTo>
                    <a:pt x="19" y="386"/>
                    <a:pt x="19" y="385"/>
                    <a:pt x="19" y="384"/>
                  </a:cubicBezTo>
                  <a:cubicBezTo>
                    <a:pt x="20" y="384"/>
                    <a:pt x="21" y="384"/>
                    <a:pt x="21" y="383"/>
                  </a:cubicBezTo>
                  <a:cubicBezTo>
                    <a:pt x="25" y="364"/>
                    <a:pt x="34" y="340"/>
                    <a:pt x="56" y="332"/>
                  </a:cubicBezTo>
                  <a:cubicBezTo>
                    <a:pt x="57" y="332"/>
                    <a:pt x="57" y="331"/>
                    <a:pt x="56" y="332"/>
                  </a:cubicBezTo>
                  <a:cubicBezTo>
                    <a:pt x="39" y="335"/>
                    <a:pt x="24" y="352"/>
                    <a:pt x="20" y="369"/>
                  </a:cubicBezTo>
                  <a:cubicBezTo>
                    <a:pt x="20" y="366"/>
                    <a:pt x="20" y="364"/>
                    <a:pt x="20" y="362"/>
                  </a:cubicBezTo>
                  <a:cubicBezTo>
                    <a:pt x="21" y="362"/>
                    <a:pt x="21" y="361"/>
                    <a:pt x="21" y="361"/>
                  </a:cubicBezTo>
                  <a:cubicBezTo>
                    <a:pt x="23" y="355"/>
                    <a:pt x="24" y="349"/>
                    <a:pt x="27" y="344"/>
                  </a:cubicBezTo>
                  <a:cubicBezTo>
                    <a:pt x="30" y="338"/>
                    <a:pt x="35" y="334"/>
                    <a:pt x="39" y="330"/>
                  </a:cubicBezTo>
                  <a:cubicBezTo>
                    <a:pt x="47" y="323"/>
                    <a:pt x="55" y="316"/>
                    <a:pt x="62" y="308"/>
                  </a:cubicBezTo>
                  <a:cubicBezTo>
                    <a:pt x="62" y="307"/>
                    <a:pt x="61" y="306"/>
                    <a:pt x="60" y="307"/>
                  </a:cubicBezTo>
                  <a:cubicBezTo>
                    <a:pt x="51" y="316"/>
                    <a:pt x="29" y="328"/>
                    <a:pt x="20" y="342"/>
                  </a:cubicBezTo>
                  <a:cubicBezTo>
                    <a:pt x="21" y="338"/>
                    <a:pt x="21" y="334"/>
                    <a:pt x="21" y="329"/>
                  </a:cubicBezTo>
                  <a:cubicBezTo>
                    <a:pt x="21" y="325"/>
                    <a:pt x="21" y="321"/>
                    <a:pt x="21" y="317"/>
                  </a:cubicBezTo>
                  <a:cubicBezTo>
                    <a:pt x="23" y="314"/>
                    <a:pt x="26" y="311"/>
                    <a:pt x="29" y="308"/>
                  </a:cubicBezTo>
                  <a:cubicBezTo>
                    <a:pt x="36" y="301"/>
                    <a:pt x="44" y="296"/>
                    <a:pt x="52" y="291"/>
                  </a:cubicBezTo>
                  <a:cubicBezTo>
                    <a:pt x="53" y="291"/>
                    <a:pt x="52" y="290"/>
                    <a:pt x="52" y="290"/>
                  </a:cubicBezTo>
                  <a:cubicBezTo>
                    <a:pt x="41" y="295"/>
                    <a:pt x="29" y="302"/>
                    <a:pt x="20" y="311"/>
                  </a:cubicBezTo>
                  <a:cubicBezTo>
                    <a:pt x="23" y="304"/>
                    <a:pt x="27" y="298"/>
                    <a:pt x="32" y="291"/>
                  </a:cubicBezTo>
                  <a:cubicBezTo>
                    <a:pt x="39" y="282"/>
                    <a:pt x="50" y="274"/>
                    <a:pt x="62" y="267"/>
                  </a:cubicBezTo>
                  <a:cubicBezTo>
                    <a:pt x="63" y="266"/>
                    <a:pt x="62" y="264"/>
                    <a:pt x="60" y="265"/>
                  </a:cubicBezTo>
                  <a:cubicBezTo>
                    <a:pt x="45" y="273"/>
                    <a:pt x="28" y="284"/>
                    <a:pt x="20" y="299"/>
                  </a:cubicBezTo>
                  <a:cubicBezTo>
                    <a:pt x="19" y="293"/>
                    <a:pt x="19" y="288"/>
                    <a:pt x="18" y="282"/>
                  </a:cubicBezTo>
                  <a:cubicBezTo>
                    <a:pt x="25" y="272"/>
                    <a:pt x="34" y="264"/>
                    <a:pt x="43" y="254"/>
                  </a:cubicBezTo>
                  <a:cubicBezTo>
                    <a:pt x="43" y="254"/>
                    <a:pt x="43" y="253"/>
                    <a:pt x="42" y="254"/>
                  </a:cubicBezTo>
                  <a:cubicBezTo>
                    <a:pt x="36" y="260"/>
                    <a:pt x="28" y="267"/>
                    <a:pt x="22" y="274"/>
                  </a:cubicBezTo>
                  <a:cubicBezTo>
                    <a:pt x="24" y="270"/>
                    <a:pt x="25" y="265"/>
                    <a:pt x="28" y="261"/>
                  </a:cubicBezTo>
                  <a:cubicBezTo>
                    <a:pt x="31" y="255"/>
                    <a:pt x="36" y="250"/>
                    <a:pt x="40" y="245"/>
                  </a:cubicBezTo>
                  <a:cubicBezTo>
                    <a:pt x="47" y="237"/>
                    <a:pt x="57" y="231"/>
                    <a:pt x="61" y="221"/>
                  </a:cubicBezTo>
                  <a:cubicBezTo>
                    <a:pt x="61" y="221"/>
                    <a:pt x="61" y="221"/>
                    <a:pt x="61" y="221"/>
                  </a:cubicBezTo>
                  <a:cubicBezTo>
                    <a:pt x="52" y="230"/>
                    <a:pt x="42" y="238"/>
                    <a:pt x="34" y="246"/>
                  </a:cubicBezTo>
                  <a:cubicBezTo>
                    <a:pt x="26" y="253"/>
                    <a:pt x="17" y="264"/>
                    <a:pt x="18" y="274"/>
                  </a:cubicBezTo>
                  <a:cubicBezTo>
                    <a:pt x="18" y="275"/>
                    <a:pt x="19" y="276"/>
                    <a:pt x="20" y="276"/>
                  </a:cubicBezTo>
                  <a:cubicBezTo>
                    <a:pt x="20" y="277"/>
                    <a:pt x="19" y="278"/>
                    <a:pt x="18" y="279"/>
                  </a:cubicBezTo>
                  <a:cubicBezTo>
                    <a:pt x="17" y="266"/>
                    <a:pt x="16" y="254"/>
                    <a:pt x="14" y="242"/>
                  </a:cubicBezTo>
                  <a:cubicBezTo>
                    <a:pt x="15" y="243"/>
                    <a:pt x="16" y="243"/>
                    <a:pt x="16" y="242"/>
                  </a:cubicBezTo>
                  <a:cubicBezTo>
                    <a:pt x="20" y="229"/>
                    <a:pt x="26" y="218"/>
                    <a:pt x="36" y="209"/>
                  </a:cubicBezTo>
                  <a:cubicBezTo>
                    <a:pt x="44" y="202"/>
                    <a:pt x="53" y="196"/>
                    <a:pt x="61" y="189"/>
                  </a:cubicBezTo>
                  <a:cubicBezTo>
                    <a:pt x="61" y="189"/>
                    <a:pt x="61" y="189"/>
                    <a:pt x="62" y="189"/>
                  </a:cubicBezTo>
                  <a:cubicBezTo>
                    <a:pt x="64" y="187"/>
                    <a:pt x="67" y="185"/>
                    <a:pt x="69" y="182"/>
                  </a:cubicBezTo>
                  <a:cubicBezTo>
                    <a:pt x="70" y="196"/>
                    <a:pt x="71" y="210"/>
                    <a:pt x="71" y="223"/>
                  </a:cubicBezTo>
                  <a:cubicBezTo>
                    <a:pt x="65" y="231"/>
                    <a:pt x="59" y="240"/>
                    <a:pt x="55" y="250"/>
                  </a:cubicBezTo>
                  <a:cubicBezTo>
                    <a:pt x="55" y="251"/>
                    <a:pt x="57" y="251"/>
                    <a:pt x="57" y="250"/>
                  </a:cubicBezTo>
                  <a:cubicBezTo>
                    <a:pt x="62" y="242"/>
                    <a:pt x="66" y="235"/>
                    <a:pt x="72" y="229"/>
                  </a:cubicBezTo>
                  <a:cubicBezTo>
                    <a:pt x="73" y="251"/>
                    <a:pt x="73" y="274"/>
                    <a:pt x="73" y="296"/>
                  </a:cubicBezTo>
                  <a:cubicBezTo>
                    <a:pt x="72" y="320"/>
                    <a:pt x="72" y="344"/>
                    <a:pt x="72" y="367"/>
                  </a:cubicBezTo>
                  <a:cubicBezTo>
                    <a:pt x="72" y="386"/>
                    <a:pt x="73" y="404"/>
                    <a:pt x="73" y="422"/>
                  </a:cubicBezTo>
                  <a:cubicBezTo>
                    <a:pt x="73" y="449"/>
                    <a:pt x="69" y="481"/>
                    <a:pt x="81" y="506"/>
                  </a:cubicBezTo>
                  <a:cubicBezTo>
                    <a:pt x="73" y="507"/>
                    <a:pt x="66" y="512"/>
                    <a:pt x="59" y="517"/>
                  </a:cubicBezTo>
                  <a:cubicBezTo>
                    <a:pt x="55" y="521"/>
                    <a:pt x="51" y="526"/>
                    <a:pt x="48" y="530"/>
                  </a:cubicBezTo>
                  <a:cubicBezTo>
                    <a:pt x="44" y="534"/>
                    <a:pt x="38" y="540"/>
                    <a:pt x="38" y="545"/>
                  </a:cubicBezTo>
                  <a:cubicBezTo>
                    <a:pt x="39" y="545"/>
                    <a:pt x="39" y="546"/>
                    <a:pt x="40" y="547"/>
                  </a:cubicBezTo>
                  <a:cubicBezTo>
                    <a:pt x="36" y="547"/>
                    <a:pt x="32" y="548"/>
                    <a:pt x="28" y="548"/>
                  </a:cubicBezTo>
                  <a:cubicBezTo>
                    <a:pt x="28" y="546"/>
                    <a:pt x="28" y="545"/>
                    <a:pt x="27" y="543"/>
                  </a:cubicBezTo>
                  <a:close/>
                  <a:moveTo>
                    <a:pt x="400" y="528"/>
                  </a:moveTo>
                  <a:cubicBezTo>
                    <a:pt x="394" y="533"/>
                    <a:pt x="387" y="538"/>
                    <a:pt x="380" y="542"/>
                  </a:cubicBezTo>
                  <a:cubicBezTo>
                    <a:pt x="375" y="544"/>
                    <a:pt x="370" y="546"/>
                    <a:pt x="366" y="550"/>
                  </a:cubicBezTo>
                  <a:cubicBezTo>
                    <a:pt x="356" y="548"/>
                    <a:pt x="345" y="549"/>
                    <a:pt x="334" y="549"/>
                  </a:cubicBezTo>
                  <a:cubicBezTo>
                    <a:pt x="319" y="550"/>
                    <a:pt x="305" y="550"/>
                    <a:pt x="290" y="550"/>
                  </a:cubicBezTo>
                  <a:cubicBezTo>
                    <a:pt x="260" y="550"/>
                    <a:pt x="230" y="549"/>
                    <a:pt x="201" y="548"/>
                  </a:cubicBezTo>
                  <a:cubicBezTo>
                    <a:pt x="172" y="548"/>
                    <a:pt x="143" y="547"/>
                    <a:pt x="114" y="546"/>
                  </a:cubicBezTo>
                  <a:cubicBezTo>
                    <a:pt x="92" y="546"/>
                    <a:pt x="70" y="545"/>
                    <a:pt x="48" y="546"/>
                  </a:cubicBezTo>
                  <a:cubicBezTo>
                    <a:pt x="53" y="543"/>
                    <a:pt x="57" y="535"/>
                    <a:pt x="60" y="530"/>
                  </a:cubicBezTo>
                  <a:cubicBezTo>
                    <a:pt x="67" y="521"/>
                    <a:pt x="73" y="515"/>
                    <a:pt x="84" y="511"/>
                  </a:cubicBezTo>
                  <a:cubicBezTo>
                    <a:pt x="87" y="516"/>
                    <a:pt x="96" y="511"/>
                    <a:pt x="94" y="506"/>
                  </a:cubicBezTo>
                  <a:cubicBezTo>
                    <a:pt x="103" y="506"/>
                    <a:pt x="111" y="504"/>
                    <a:pt x="120" y="504"/>
                  </a:cubicBezTo>
                  <a:cubicBezTo>
                    <a:pt x="131" y="503"/>
                    <a:pt x="142" y="503"/>
                    <a:pt x="153" y="503"/>
                  </a:cubicBezTo>
                  <a:cubicBezTo>
                    <a:pt x="174" y="503"/>
                    <a:pt x="196" y="503"/>
                    <a:pt x="218" y="503"/>
                  </a:cubicBezTo>
                  <a:cubicBezTo>
                    <a:pt x="248" y="503"/>
                    <a:pt x="277" y="502"/>
                    <a:pt x="307" y="503"/>
                  </a:cubicBezTo>
                  <a:cubicBezTo>
                    <a:pt x="335" y="504"/>
                    <a:pt x="362" y="505"/>
                    <a:pt x="390" y="504"/>
                  </a:cubicBezTo>
                  <a:cubicBezTo>
                    <a:pt x="402" y="503"/>
                    <a:pt x="415" y="502"/>
                    <a:pt x="427" y="499"/>
                  </a:cubicBezTo>
                  <a:cubicBezTo>
                    <a:pt x="419" y="509"/>
                    <a:pt x="410" y="519"/>
                    <a:pt x="400" y="528"/>
                  </a:cubicBezTo>
                  <a:close/>
                  <a:moveTo>
                    <a:pt x="380" y="491"/>
                  </a:moveTo>
                  <a:cubicBezTo>
                    <a:pt x="353" y="492"/>
                    <a:pt x="325" y="490"/>
                    <a:pt x="297" y="489"/>
                  </a:cubicBezTo>
                  <a:cubicBezTo>
                    <a:pt x="268" y="488"/>
                    <a:pt x="239" y="490"/>
                    <a:pt x="210" y="491"/>
                  </a:cubicBezTo>
                  <a:cubicBezTo>
                    <a:pt x="188" y="491"/>
                    <a:pt x="166" y="491"/>
                    <a:pt x="145" y="492"/>
                  </a:cubicBezTo>
                  <a:cubicBezTo>
                    <a:pt x="127" y="494"/>
                    <a:pt x="108" y="495"/>
                    <a:pt x="91" y="500"/>
                  </a:cubicBezTo>
                  <a:cubicBezTo>
                    <a:pt x="86" y="489"/>
                    <a:pt x="86" y="476"/>
                    <a:pt x="86" y="464"/>
                  </a:cubicBezTo>
                  <a:cubicBezTo>
                    <a:pt x="85" y="448"/>
                    <a:pt x="86" y="432"/>
                    <a:pt x="86" y="415"/>
                  </a:cubicBezTo>
                  <a:cubicBezTo>
                    <a:pt x="86" y="397"/>
                    <a:pt x="85" y="378"/>
                    <a:pt x="85" y="360"/>
                  </a:cubicBezTo>
                  <a:cubicBezTo>
                    <a:pt x="84" y="341"/>
                    <a:pt x="85" y="322"/>
                    <a:pt x="85" y="303"/>
                  </a:cubicBezTo>
                  <a:cubicBezTo>
                    <a:pt x="98" y="289"/>
                    <a:pt x="109" y="274"/>
                    <a:pt x="123" y="261"/>
                  </a:cubicBezTo>
                  <a:cubicBezTo>
                    <a:pt x="139" y="246"/>
                    <a:pt x="158" y="232"/>
                    <a:pt x="180" y="225"/>
                  </a:cubicBezTo>
                  <a:cubicBezTo>
                    <a:pt x="180" y="225"/>
                    <a:pt x="180" y="225"/>
                    <a:pt x="180" y="225"/>
                  </a:cubicBezTo>
                  <a:cubicBezTo>
                    <a:pt x="160" y="232"/>
                    <a:pt x="141" y="241"/>
                    <a:pt x="126" y="254"/>
                  </a:cubicBezTo>
                  <a:cubicBezTo>
                    <a:pt x="111" y="267"/>
                    <a:pt x="96" y="283"/>
                    <a:pt x="85" y="299"/>
                  </a:cubicBezTo>
                  <a:cubicBezTo>
                    <a:pt x="85" y="295"/>
                    <a:pt x="85" y="292"/>
                    <a:pt x="85" y="289"/>
                  </a:cubicBezTo>
                  <a:cubicBezTo>
                    <a:pt x="86" y="264"/>
                    <a:pt x="85" y="240"/>
                    <a:pt x="84" y="216"/>
                  </a:cubicBezTo>
                  <a:cubicBezTo>
                    <a:pt x="90" y="210"/>
                    <a:pt x="97" y="205"/>
                    <a:pt x="105" y="200"/>
                  </a:cubicBezTo>
                  <a:cubicBezTo>
                    <a:pt x="124" y="187"/>
                    <a:pt x="146" y="176"/>
                    <a:pt x="166" y="164"/>
                  </a:cubicBezTo>
                  <a:cubicBezTo>
                    <a:pt x="166" y="164"/>
                    <a:pt x="166" y="164"/>
                    <a:pt x="166" y="164"/>
                  </a:cubicBezTo>
                  <a:cubicBezTo>
                    <a:pt x="140" y="179"/>
                    <a:pt x="108" y="192"/>
                    <a:pt x="84" y="212"/>
                  </a:cubicBezTo>
                  <a:cubicBezTo>
                    <a:pt x="83" y="198"/>
                    <a:pt x="82" y="185"/>
                    <a:pt x="81" y="172"/>
                  </a:cubicBezTo>
                  <a:cubicBezTo>
                    <a:pt x="88" y="165"/>
                    <a:pt x="94" y="159"/>
                    <a:pt x="101" y="153"/>
                  </a:cubicBezTo>
                  <a:cubicBezTo>
                    <a:pt x="116" y="140"/>
                    <a:pt x="130" y="128"/>
                    <a:pt x="143" y="115"/>
                  </a:cubicBezTo>
                  <a:cubicBezTo>
                    <a:pt x="144" y="115"/>
                    <a:pt x="143" y="114"/>
                    <a:pt x="143" y="114"/>
                  </a:cubicBezTo>
                  <a:cubicBezTo>
                    <a:pt x="129" y="127"/>
                    <a:pt x="115" y="139"/>
                    <a:pt x="100" y="151"/>
                  </a:cubicBezTo>
                  <a:cubicBezTo>
                    <a:pt x="94" y="156"/>
                    <a:pt x="87" y="161"/>
                    <a:pt x="81" y="167"/>
                  </a:cubicBezTo>
                  <a:cubicBezTo>
                    <a:pt x="80" y="162"/>
                    <a:pt x="80" y="156"/>
                    <a:pt x="79" y="151"/>
                  </a:cubicBezTo>
                  <a:cubicBezTo>
                    <a:pt x="78" y="140"/>
                    <a:pt x="77" y="129"/>
                    <a:pt x="77" y="119"/>
                  </a:cubicBezTo>
                  <a:cubicBezTo>
                    <a:pt x="88" y="97"/>
                    <a:pt x="113" y="83"/>
                    <a:pt x="134" y="70"/>
                  </a:cubicBezTo>
                  <a:cubicBezTo>
                    <a:pt x="134" y="70"/>
                    <a:pt x="134" y="69"/>
                    <a:pt x="134" y="70"/>
                  </a:cubicBezTo>
                  <a:cubicBezTo>
                    <a:pt x="113" y="82"/>
                    <a:pt x="89" y="95"/>
                    <a:pt x="76" y="115"/>
                  </a:cubicBezTo>
                  <a:cubicBezTo>
                    <a:pt x="76" y="104"/>
                    <a:pt x="75" y="93"/>
                    <a:pt x="74" y="82"/>
                  </a:cubicBezTo>
                  <a:cubicBezTo>
                    <a:pt x="79" y="74"/>
                    <a:pt x="86" y="67"/>
                    <a:pt x="94" y="61"/>
                  </a:cubicBezTo>
                  <a:cubicBezTo>
                    <a:pt x="86" y="66"/>
                    <a:pt x="79" y="72"/>
                    <a:pt x="74" y="80"/>
                  </a:cubicBezTo>
                  <a:cubicBezTo>
                    <a:pt x="73" y="71"/>
                    <a:pt x="72" y="61"/>
                    <a:pt x="71" y="52"/>
                  </a:cubicBezTo>
                  <a:cubicBezTo>
                    <a:pt x="74" y="34"/>
                    <a:pt x="95" y="28"/>
                    <a:pt x="111" y="21"/>
                  </a:cubicBezTo>
                  <a:cubicBezTo>
                    <a:pt x="112" y="21"/>
                    <a:pt x="111" y="20"/>
                    <a:pt x="111" y="20"/>
                  </a:cubicBezTo>
                  <a:cubicBezTo>
                    <a:pt x="96" y="27"/>
                    <a:pt x="76" y="33"/>
                    <a:pt x="71" y="48"/>
                  </a:cubicBezTo>
                  <a:cubicBezTo>
                    <a:pt x="70" y="39"/>
                    <a:pt x="69" y="31"/>
                    <a:pt x="68" y="23"/>
                  </a:cubicBezTo>
                  <a:cubicBezTo>
                    <a:pt x="68" y="23"/>
                    <a:pt x="69" y="22"/>
                    <a:pt x="70" y="22"/>
                  </a:cubicBezTo>
                  <a:cubicBezTo>
                    <a:pt x="70" y="22"/>
                    <a:pt x="70" y="22"/>
                    <a:pt x="70" y="22"/>
                  </a:cubicBezTo>
                  <a:cubicBezTo>
                    <a:pt x="99" y="20"/>
                    <a:pt x="127" y="15"/>
                    <a:pt x="156" y="13"/>
                  </a:cubicBezTo>
                  <a:cubicBezTo>
                    <a:pt x="184" y="11"/>
                    <a:pt x="213" y="12"/>
                    <a:pt x="241" y="14"/>
                  </a:cubicBezTo>
                  <a:cubicBezTo>
                    <a:pt x="303" y="17"/>
                    <a:pt x="365" y="15"/>
                    <a:pt x="427" y="15"/>
                  </a:cubicBezTo>
                  <a:cubicBezTo>
                    <a:pt x="425" y="27"/>
                    <a:pt x="426" y="40"/>
                    <a:pt x="426" y="50"/>
                  </a:cubicBezTo>
                  <a:cubicBezTo>
                    <a:pt x="426" y="71"/>
                    <a:pt x="426" y="92"/>
                    <a:pt x="427" y="112"/>
                  </a:cubicBezTo>
                  <a:cubicBezTo>
                    <a:pt x="428" y="153"/>
                    <a:pt x="429" y="194"/>
                    <a:pt x="431" y="234"/>
                  </a:cubicBezTo>
                  <a:cubicBezTo>
                    <a:pt x="432" y="275"/>
                    <a:pt x="434" y="316"/>
                    <a:pt x="435" y="357"/>
                  </a:cubicBezTo>
                  <a:cubicBezTo>
                    <a:pt x="436" y="377"/>
                    <a:pt x="437" y="396"/>
                    <a:pt x="437" y="416"/>
                  </a:cubicBezTo>
                  <a:cubicBezTo>
                    <a:pt x="437" y="426"/>
                    <a:pt x="437" y="436"/>
                    <a:pt x="438" y="446"/>
                  </a:cubicBezTo>
                  <a:cubicBezTo>
                    <a:pt x="438" y="456"/>
                    <a:pt x="436" y="467"/>
                    <a:pt x="440" y="476"/>
                  </a:cubicBezTo>
                  <a:cubicBezTo>
                    <a:pt x="440" y="477"/>
                    <a:pt x="441" y="477"/>
                    <a:pt x="441" y="477"/>
                  </a:cubicBezTo>
                  <a:cubicBezTo>
                    <a:pt x="440" y="478"/>
                    <a:pt x="440" y="478"/>
                    <a:pt x="439" y="479"/>
                  </a:cubicBezTo>
                  <a:cubicBezTo>
                    <a:pt x="426" y="491"/>
                    <a:pt x="398" y="490"/>
                    <a:pt x="380" y="49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" name="Freeform 989">
              <a:extLst>
                <a:ext uri="{FF2B5EF4-FFF2-40B4-BE49-F238E27FC236}">
                  <a16:creationId xmlns:a16="http://schemas.microsoft.com/office/drawing/2014/main" id="{C3A64802-CA38-DF45-0153-BD52A0104E6A}"/>
                </a:ext>
              </a:extLst>
            </p:cNvPr>
            <p:cNvSpPr/>
            <p:nvPr/>
          </p:nvSpPr>
          <p:spPr bwMode="auto">
            <a:xfrm>
              <a:off x="5643051" y="1431960"/>
              <a:ext cx="203060" cy="13375"/>
            </a:xfrm>
            <a:custGeom>
              <a:avLst/>
              <a:gdLst>
                <a:gd name="T0" fmla="*/ 118 w 299"/>
                <a:gd name="T1" fmla="*/ 5 h 20"/>
                <a:gd name="T2" fmla="*/ 50 w 299"/>
                <a:gd name="T3" fmla="*/ 0 h 20"/>
                <a:gd name="T4" fmla="*/ 0 w 299"/>
                <a:gd name="T5" fmla="*/ 12 h 20"/>
                <a:gd name="T6" fmla="*/ 1 w 299"/>
                <a:gd name="T7" fmla="*/ 12 h 20"/>
                <a:gd name="T8" fmla="*/ 58 w 299"/>
                <a:gd name="T9" fmla="*/ 5 h 20"/>
                <a:gd name="T10" fmla="*/ 125 w 299"/>
                <a:gd name="T11" fmla="*/ 14 h 20"/>
                <a:gd name="T12" fmla="*/ 198 w 299"/>
                <a:gd name="T13" fmla="*/ 18 h 20"/>
                <a:gd name="T14" fmla="*/ 293 w 299"/>
                <a:gd name="T15" fmla="*/ 20 h 20"/>
                <a:gd name="T16" fmla="*/ 293 w 299"/>
                <a:gd name="T17" fmla="*/ 11 h 20"/>
                <a:gd name="T18" fmla="*/ 118 w 299"/>
                <a:gd name="T19" fmla="*/ 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99" h="20">
                  <a:moveTo>
                    <a:pt x="118" y="5"/>
                  </a:moveTo>
                  <a:cubicBezTo>
                    <a:pt x="96" y="3"/>
                    <a:pt x="73" y="0"/>
                    <a:pt x="50" y="0"/>
                  </a:cubicBezTo>
                  <a:cubicBezTo>
                    <a:pt x="33" y="0"/>
                    <a:pt x="14" y="1"/>
                    <a:pt x="0" y="12"/>
                  </a:cubicBezTo>
                  <a:cubicBezTo>
                    <a:pt x="0" y="12"/>
                    <a:pt x="0" y="12"/>
                    <a:pt x="1" y="12"/>
                  </a:cubicBezTo>
                  <a:cubicBezTo>
                    <a:pt x="17" y="3"/>
                    <a:pt x="40" y="4"/>
                    <a:pt x="58" y="5"/>
                  </a:cubicBezTo>
                  <a:cubicBezTo>
                    <a:pt x="81" y="7"/>
                    <a:pt x="103" y="10"/>
                    <a:pt x="125" y="14"/>
                  </a:cubicBezTo>
                  <a:cubicBezTo>
                    <a:pt x="149" y="17"/>
                    <a:pt x="173" y="18"/>
                    <a:pt x="198" y="18"/>
                  </a:cubicBezTo>
                  <a:cubicBezTo>
                    <a:pt x="230" y="20"/>
                    <a:pt x="261" y="20"/>
                    <a:pt x="293" y="20"/>
                  </a:cubicBezTo>
                  <a:cubicBezTo>
                    <a:pt x="299" y="20"/>
                    <a:pt x="299" y="12"/>
                    <a:pt x="293" y="11"/>
                  </a:cubicBezTo>
                  <a:cubicBezTo>
                    <a:pt x="235" y="11"/>
                    <a:pt x="176" y="11"/>
                    <a:pt x="118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" name="Freeform 990">
              <a:extLst>
                <a:ext uri="{FF2B5EF4-FFF2-40B4-BE49-F238E27FC236}">
                  <a16:creationId xmlns:a16="http://schemas.microsoft.com/office/drawing/2014/main" id="{6AFAE2CA-5618-0449-F25C-F510EEF8D069}"/>
                </a:ext>
              </a:extLst>
            </p:cNvPr>
            <p:cNvSpPr/>
            <p:nvPr/>
          </p:nvSpPr>
          <p:spPr bwMode="auto">
            <a:xfrm>
              <a:off x="5629676" y="1442904"/>
              <a:ext cx="204276" cy="13375"/>
            </a:xfrm>
            <a:custGeom>
              <a:avLst/>
              <a:gdLst>
                <a:gd name="T0" fmla="*/ 299 w 300"/>
                <a:gd name="T1" fmla="*/ 12 h 20"/>
                <a:gd name="T2" fmla="*/ 266 w 300"/>
                <a:gd name="T3" fmla="*/ 11 h 20"/>
                <a:gd name="T4" fmla="*/ 222 w 300"/>
                <a:gd name="T5" fmla="*/ 11 h 20"/>
                <a:gd name="T6" fmla="*/ 136 w 300"/>
                <a:gd name="T7" fmla="*/ 7 h 20"/>
                <a:gd name="T8" fmla="*/ 60 w 300"/>
                <a:gd name="T9" fmla="*/ 2 h 20"/>
                <a:gd name="T10" fmla="*/ 1 w 300"/>
                <a:gd name="T11" fmla="*/ 5 h 20"/>
                <a:gd name="T12" fmla="*/ 1 w 300"/>
                <a:gd name="T13" fmla="*/ 6 h 20"/>
                <a:gd name="T14" fmla="*/ 51 w 300"/>
                <a:gd name="T15" fmla="*/ 9 h 20"/>
                <a:gd name="T16" fmla="*/ 128 w 300"/>
                <a:gd name="T17" fmla="*/ 14 h 20"/>
                <a:gd name="T18" fmla="*/ 218 w 300"/>
                <a:gd name="T19" fmla="*/ 18 h 20"/>
                <a:gd name="T20" fmla="*/ 262 w 300"/>
                <a:gd name="T21" fmla="*/ 18 h 20"/>
                <a:gd name="T22" fmla="*/ 299 w 300"/>
                <a:gd name="T23" fmla="*/ 15 h 20"/>
                <a:gd name="T24" fmla="*/ 299 w 300"/>
                <a:gd name="T25" fmla="*/ 1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00" h="20">
                  <a:moveTo>
                    <a:pt x="299" y="12"/>
                  </a:moveTo>
                  <a:cubicBezTo>
                    <a:pt x="289" y="8"/>
                    <a:pt x="277" y="10"/>
                    <a:pt x="266" y="11"/>
                  </a:cubicBezTo>
                  <a:cubicBezTo>
                    <a:pt x="252" y="11"/>
                    <a:pt x="237" y="11"/>
                    <a:pt x="222" y="11"/>
                  </a:cubicBezTo>
                  <a:cubicBezTo>
                    <a:pt x="194" y="11"/>
                    <a:pt x="165" y="10"/>
                    <a:pt x="136" y="7"/>
                  </a:cubicBezTo>
                  <a:cubicBezTo>
                    <a:pt x="111" y="5"/>
                    <a:pt x="86" y="0"/>
                    <a:pt x="60" y="2"/>
                  </a:cubicBezTo>
                  <a:cubicBezTo>
                    <a:pt x="42" y="4"/>
                    <a:pt x="19" y="11"/>
                    <a:pt x="1" y="5"/>
                  </a:cubicBezTo>
                  <a:cubicBezTo>
                    <a:pt x="1" y="4"/>
                    <a:pt x="0" y="5"/>
                    <a:pt x="1" y="6"/>
                  </a:cubicBezTo>
                  <a:cubicBezTo>
                    <a:pt x="15" y="14"/>
                    <a:pt x="35" y="10"/>
                    <a:pt x="51" y="9"/>
                  </a:cubicBezTo>
                  <a:cubicBezTo>
                    <a:pt x="77" y="7"/>
                    <a:pt x="102" y="11"/>
                    <a:pt x="128" y="14"/>
                  </a:cubicBezTo>
                  <a:cubicBezTo>
                    <a:pt x="158" y="17"/>
                    <a:pt x="188" y="18"/>
                    <a:pt x="218" y="18"/>
                  </a:cubicBezTo>
                  <a:cubicBezTo>
                    <a:pt x="233" y="19"/>
                    <a:pt x="248" y="19"/>
                    <a:pt x="262" y="18"/>
                  </a:cubicBezTo>
                  <a:cubicBezTo>
                    <a:pt x="274" y="18"/>
                    <a:pt x="289" y="20"/>
                    <a:pt x="299" y="15"/>
                  </a:cubicBezTo>
                  <a:cubicBezTo>
                    <a:pt x="300" y="14"/>
                    <a:pt x="300" y="12"/>
                    <a:pt x="299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" name="Freeform 991">
              <a:extLst>
                <a:ext uri="{FF2B5EF4-FFF2-40B4-BE49-F238E27FC236}">
                  <a16:creationId xmlns:a16="http://schemas.microsoft.com/office/drawing/2014/main" id="{08AB81AB-26E3-E52E-3774-C4E3B10933B7}"/>
                </a:ext>
              </a:extLst>
            </p:cNvPr>
            <p:cNvSpPr/>
            <p:nvPr/>
          </p:nvSpPr>
          <p:spPr bwMode="auto">
            <a:xfrm>
              <a:off x="5621165" y="1450199"/>
              <a:ext cx="193332" cy="13375"/>
            </a:xfrm>
            <a:custGeom>
              <a:avLst/>
              <a:gdLst>
                <a:gd name="T0" fmla="*/ 282 w 284"/>
                <a:gd name="T1" fmla="*/ 12 h 19"/>
                <a:gd name="T2" fmla="*/ 215 w 284"/>
                <a:gd name="T3" fmla="*/ 8 h 19"/>
                <a:gd name="T4" fmla="*/ 140 w 284"/>
                <a:gd name="T5" fmla="*/ 4 h 19"/>
                <a:gd name="T6" fmla="*/ 70 w 284"/>
                <a:gd name="T7" fmla="*/ 1 h 19"/>
                <a:gd name="T8" fmla="*/ 0 w 284"/>
                <a:gd name="T9" fmla="*/ 5 h 19"/>
                <a:gd name="T10" fmla="*/ 0 w 284"/>
                <a:gd name="T11" fmla="*/ 6 h 19"/>
                <a:gd name="T12" fmla="*/ 66 w 284"/>
                <a:gd name="T13" fmla="*/ 8 h 19"/>
                <a:gd name="T14" fmla="*/ 140 w 284"/>
                <a:gd name="T15" fmla="*/ 12 h 19"/>
                <a:gd name="T16" fmla="*/ 211 w 284"/>
                <a:gd name="T17" fmla="*/ 16 h 19"/>
                <a:gd name="T18" fmla="*/ 282 w 284"/>
                <a:gd name="T19" fmla="*/ 15 h 19"/>
                <a:gd name="T20" fmla="*/ 282 w 284"/>
                <a:gd name="T21" fmla="*/ 12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84" h="19">
                  <a:moveTo>
                    <a:pt x="282" y="12"/>
                  </a:moveTo>
                  <a:cubicBezTo>
                    <a:pt x="260" y="8"/>
                    <a:pt x="237" y="9"/>
                    <a:pt x="215" y="8"/>
                  </a:cubicBezTo>
                  <a:cubicBezTo>
                    <a:pt x="190" y="7"/>
                    <a:pt x="165" y="5"/>
                    <a:pt x="140" y="4"/>
                  </a:cubicBezTo>
                  <a:cubicBezTo>
                    <a:pt x="117" y="3"/>
                    <a:pt x="93" y="2"/>
                    <a:pt x="70" y="1"/>
                  </a:cubicBezTo>
                  <a:cubicBezTo>
                    <a:pt x="47" y="1"/>
                    <a:pt x="22" y="0"/>
                    <a:pt x="0" y="5"/>
                  </a:cubicBezTo>
                  <a:cubicBezTo>
                    <a:pt x="0" y="5"/>
                    <a:pt x="0" y="6"/>
                    <a:pt x="0" y="6"/>
                  </a:cubicBezTo>
                  <a:cubicBezTo>
                    <a:pt x="22" y="9"/>
                    <a:pt x="44" y="7"/>
                    <a:pt x="66" y="8"/>
                  </a:cubicBezTo>
                  <a:cubicBezTo>
                    <a:pt x="90" y="9"/>
                    <a:pt x="115" y="11"/>
                    <a:pt x="140" y="12"/>
                  </a:cubicBezTo>
                  <a:cubicBezTo>
                    <a:pt x="164" y="13"/>
                    <a:pt x="187" y="15"/>
                    <a:pt x="211" y="16"/>
                  </a:cubicBezTo>
                  <a:cubicBezTo>
                    <a:pt x="234" y="17"/>
                    <a:pt x="259" y="19"/>
                    <a:pt x="282" y="15"/>
                  </a:cubicBezTo>
                  <a:cubicBezTo>
                    <a:pt x="284" y="15"/>
                    <a:pt x="284" y="12"/>
                    <a:pt x="282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" name="Freeform 992">
              <a:extLst>
                <a:ext uri="{FF2B5EF4-FFF2-40B4-BE49-F238E27FC236}">
                  <a16:creationId xmlns:a16="http://schemas.microsoft.com/office/drawing/2014/main" id="{0643E6AC-1320-6FFF-9CB1-B6370C780A72}"/>
                </a:ext>
              </a:extLst>
            </p:cNvPr>
            <p:cNvSpPr/>
            <p:nvPr/>
          </p:nvSpPr>
          <p:spPr bwMode="auto">
            <a:xfrm>
              <a:off x="5587119" y="1386971"/>
              <a:ext cx="31614" cy="42557"/>
            </a:xfrm>
            <a:custGeom>
              <a:avLst/>
              <a:gdLst>
                <a:gd name="T0" fmla="*/ 15 w 46"/>
                <a:gd name="T1" fmla="*/ 60 h 63"/>
                <a:gd name="T2" fmla="*/ 28 w 46"/>
                <a:gd name="T3" fmla="*/ 27 h 63"/>
                <a:gd name="T4" fmla="*/ 46 w 46"/>
                <a:gd name="T5" fmla="*/ 1 h 63"/>
                <a:gd name="T6" fmla="*/ 44 w 46"/>
                <a:gd name="T7" fmla="*/ 1 h 63"/>
                <a:gd name="T8" fmla="*/ 11 w 46"/>
                <a:gd name="T9" fmla="*/ 61 h 63"/>
                <a:gd name="T10" fmla="*/ 15 w 46"/>
                <a:gd name="T11" fmla="*/ 6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6" h="63">
                  <a:moveTo>
                    <a:pt x="15" y="60"/>
                  </a:moveTo>
                  <a:cubicBezTo>
                    <a:pt x="15" y="47"/>
                    <a:pt x="19" y="37"/>
                    <a:pt x="28" y="27"/>
                  </a:cubicBezTo>
                  <a:cubicBezTo>
                    <a:pt x="35" y="19"/>
                    <a:pt x="42" y="11"/>
                    <a:pt x="46" y="1"/>
                  </a:cubicBezTo>
                  <a:cubicBezTo>
                    <a:pt x="46" y="1"/>
                    <a:pt x="45" y="0"/>
                    <a:pt x="44" y="1"/>
                  </a:cubicBezTo>
                  <a:cubicBezTo>
                    <a:pt x="33" y="20"/>
                    <a:pt x="0" y="36"/>
                    <a:pt x="11" y="61"/>
                  </a:cubicBezTo>
                  <a:cubicBezTo>
                    <a:pt x="12" y="63"/>
                    <a:pt x="15" y="63"/>
                    <a:pt x="15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" name="Freeform 993">
              <a:extLst>
                <a:ext uri="{FF2B5EF4-FFF2-40B4-BE49-F238E27FC236}">
                  <a16:creationId xmlns:a16="http://schemas.microsoft.com/office/drawing/2014/main" id="{4C8E7824-25B5-7CC2-4507-81902AF8F389}"/>
                </a:ext>
              </a:extLst>
            </p:cNvPr>
            <p:cNvSpPr/>
            <p:nvPr/>
          </p:nvSpPr>
          <p:spPr bwMode="auto">
            <a:xfrm>
              <a:off x="5591982" y="1406426"/>
              <a:ext cx="29182" cy="31614"/>
            </a:xfrm>
            <a:custGeom>
              <a:avLst/>
              <a:gdLst>
                <a:gd name="T0" fmla="*/ 42 w 43"/>
                <a:gd name="T1" fmla="*/ 0 h 46"/>
                <a:gd name="T2" fmla="*/ 0 w 43"/>
                <a:gd name="T3" fmla="*/ 45 h 46"/>
                <a:gd name="T4" fmla="*/ 2 w 43"/>
                <a:gd name="T5" fmla="*/ 46 h 46"/>
                <a:gd name="T6" fmla="*/ 19 w 43"/>
                <a:gd name="T7" fmla="*/ 23 h 46"/>
                <a:gd name="T8" fmla="*/ 43 w 43"/>
                <a:gd name="T9" fmla="*/ 0 h 46"/>
                <a:gd name="T10" fmla="*/ 42 w 43"/>
                <a:gd name="T11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3" h="46">
                  <a:moveTo>
                    <a:pt x="42" y="0"/>
                  </a:moveTo>
                  <a:cubicBezTo>
                    <a:pt x="27" y="11"/>
                    <a:pt x="8" y="27"/>
                    <a:pt x="0" y="45"/>
                  </a:cubicBezTo>
                  <a:cubicBezTo>
                    <a:pt x="0" y="45"/>
                    <a:pt x="2" y="46"/>
                    <a:pt x="2" y="46"/>
                  </a:cubicBezTo>
                  <a:cubicBezTo>
                    <a:pt x="8" y="38"/>
                    <a:pt x="13" y="30"/>
                    <a:pt x="19" y="23"/>
                  </a:cubicBezTo>
                  <a:cubicBezTo>
                    <a:pt x="26" y="14"/>
                    <a:pt x="34" y="7"/>
                    <a:pt x="43" y="0"/>
                  </a:cubicBezTo>
                  <a:cubicBezTo>
                    <a:pt x="43" y="0"/>
                    <a:pt x="43" y="0"/>
                    <a:pt x="4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" name="Freeform 994">
              <a:extLst>
                <a:ext uri="{FF2B5EF4-FFF2-40B4-BE49-F238E27FC236}">
                  <a16:creationId xmlns:a16="http://schemas.microsoft.com/office/drawing/2014/main" id="{C32BFB9B-DF80-B3B8-5F95-A0D9AF1886C9}"/>
                </a:ext>
              </a:extLst>
            </p:cNvPr>
            <p:cNvSpPr/>
            <p:nvPr/>
          </p:nvSpPr>
          <p:spPr bwMode="auto">
            <a:xfrm>
              <a:off x="5651563" y="1121899"/>
              <a:ext cx="2432" cy="2432"/>
            </a:xfrm>
            <a:custGeom>
              <a:avLst/>
              <a:gdLst>
                <a:gd name="T0" fmla="*/ 3 w 4"/>
                <a:gd name="T1" fmla="*/ 0 h 2"/>
                <a:gd name="T2" fmla="*/ 0 w 4"/>
                <a:gd name="T3" fmla="*/ 2 h 2"/>
                <a:gd name="T4" fmla="*/ 4 w 4"/>
                <a:gd name="T5" fmla="*/ 0 h 2"/>
                <a:gd name="T6" fmla="*/ 3 w 4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2">
                  <a:moveTo>
                    <a:pt x="3" y="0"/>
                  </a:moveTo>
                  <a:cubicBezTo>
                    <a:pt x="2" y="1"/>
                    <a:pt x="1" y="2"/>
                    <a:pt x="0" y="2"/>
                  </a:cubicBezTo>
                  <a:cubicBezTo>
                    <a:pt x="1" y="2"/>
                    <a:pt x="2" y="1"/>
                    <a:pt x="4" y="0"/>
                  </a:cubicBezTo>
                  <a:cubicBezTo>
                    <a:pt x="4" y="0"/>
                    <a:pt x="4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" name="Freeform 995">
              <a:extLst>
                <a:ext uri="{FF2B5EF4-FFF2-40B4-BE49-F238E27FC236}">
                  <a16:creationId xmlns:a16="http://schemas.microsoft.com/office/drawing/2014/main" id="{C3D42514-A5C3-7E83-3A0E-D819C05EFDE1}"/>
                </a:ext>
              </a:extLst>
            </p:cNvPr>
            <p:cNvSpPr/>
            <p:nvPr/>
          </p:nvSpPr>
          <p:spPr bwMode="auto">
            <a:xfrm>
              <a:off x="5640619" y="1124331"/>
              <a:ext cx="10943" cy="6080"/>
            </a:xfrm>
            <a:custGeom>
              <a:avLst/>
              <a:gdLst>
                <a:gd name="T0" fmla="*/ 0 w 16"/>
                <a:gd name="T1" fmla="*/ 10 h 10"/>
                <a:gd name="T2" fmla="*/ 16 w 16"/>
                <a:gd name="T3" fmla="*/ 0 h 10"/>
                <a:gd name="T4" fmla="*/ 0 w 16"/>
                <a:gd name="T5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10">
                  <a:moveTo>
                    <a:pt x="0" y="10"/>
                  </a:moveTo>
                  <a:cubicBezTo>
                    <a:pt x="5" y="7"/>
                    <a:pt x="10" y="4"/>
                    <a:pt x="16" y="0"/>
                  </a:cubicBezTo>
                  <a:cubicBezTo>
                    <a:pt x="10" y="3"/>
                    <a:pt x="5" y="7"/>
                    <a:pt x="0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" name="Freeform 996">
              <a:extLst>
                <a:ext uri="{FF2B5EF4-FFF2-40B4-BE49-F238E27FC236}">
                  <a16:creationId xmlns:a16="http://schemas.microsoft.com/office/drawing/2014/main" id="{82D55E5A-2B8E-5390-CE94-A13692A3ED3B}"/>
                </a:ext>
              </a:extLst>
            </p:cNvPr>
            <p:cNvSpPr/>
            <p:nvPr/>
          </p:nvSpPr>
          <p:spPr bwMode="auto">
            <a:xfrm>
              <a:off x="5638188" y="1278753"/>
              <a:ext cx="51069" cy="59580"/>
            </a:xfrm>
            <a:custGeom>
              <a:avLst/>
              <a:gdLst>
                <a:gd name="T0" fmla="*/ 1 w 76"/>
                <a:gd name="T1" fmla="*/ 89 h 89"/>
                <a:gd name="T2" fmla="*/ 32 w 76"/>
                <a:gd name="T3" fmla="*/ 44 h 89"/>
                <a:gd name="T4" fmla="*/ 76 w 76"/>
                <a:gd name="T5" fmla="*/ 1 h 89"/>
                <a:gd name="T6" fmla="*/ 76 w 76"/>
                <a:gd name="T7" fmla="*/ 0 h 89"/>
                <a:gd name="T8" fmla="*/ 0 w 76"/>
                <a:gd name="T9" fmla="*/ 88 h 89"/>
                <a:gd name="T10" fmla="*/ 1 w 76"/>
                <a:gd name="T11" fmla="*/ 8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6" h="89">
                  <a:moveTo>
                    <a:pt x="1" y="89"/>
                  </a:moveTo>
                  <a:cubicBezTo>
                    <a:pt x="11" y="73"/>
                    <a:pt x="20" y="58"/>
                    <a:pt x="32" y="44"/>
                  </a:cubicBezTo>
                  <a:cubicBezTo>
                    <a:pt x="45" y="28"/>
                    <a:pt x="60" y="14"/>
                    <a:pt x="76" y="1"/>
                  </a:cubicBezTo>
                  <a:cubicBezTo>
                    <a:pt x="76" y="0"/>
                    <a:pt x="76" y="0"/>
                    <a:pt x="76" y="0"/>
                  </a:cubicBezTo>
                  <a:cubicBezTo>
                    <a:pt x="46" y="25"/>
                    <a:pt x="16" y="54"/>
                    <a:pt x="0" y="88"/>
                  </a:cubicBezTo>
                  <a:cubicBezTo>
                    <a:pt x="0" y="89"/>
                    <a:pt x="1" y="89"/>
                    <a:pt x="1" y="8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" name="Freeform 997">
              <a:extLst>
                <a:ext uri="{FF2B5EF4-FFF2-40B4-BE49-F238E27FC236}">
                  <a16:creationId xmlns:a16="http://schemas.microsoft.com/office/drawing/2014/main" id="{454B17FF-A1CA-8F66-5D0A-49E08CF27AC4}"/>
                </a:ext>
              </a:extLst>
            </p:cNvPr>
            <p:cNvSpPr/>
            <p:nvPr/>
          </p:nvSpPr>
          <p:spPr bwMode="auto">
            <a:xfrm>
              <a:off x="5636972" y="1344414"/>
              <a:ext cx="36478" cy="49853"/>
            </a:xfrm>
            <a:custGeom>
              <a:avLst/>
              <a:gdLst>
                <a:gd name="T0" fmla="*/ 55 w 55"/>
                <a:gd name="T1" fmla="*/ 1 h 73"/>
                <a:gd name="T2" fmla="*/ 55 w 55"/>
                <a:gd name="T3" fmla="*/ 1 h 73"/>
                <a:gd name="T4" fmla="*/ 0 w 55"/>
                <a:gd name="T5" fmla="*/ 72 h 73"/>
                <a:gd name="T6" fmla="*/ 1 w 55"/>
                <a:gd name="T7" fmla="*/ 72 h 73"/>
                <a:gd name="T8" fmla="*/ 55 w 55"/>
                <a:gd name="T9" fmla="*/ 1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73">
                  <a:moveTo>
                    <a:pt x="55" y="1"/>
                  </a:moveTo>
                  <a:cubicBezTo>
                    <a:pt x="55" y="1"/>
                    <a:pt x="55" y="0"/>
                    <a:pt x="55" y="1"/>
                  </a:cubicBezTo>
                  <a:cubicBezTo>
                    <a:pt x="32" y="21"/>
                    <a:pt x="8" y="44"/>
                    <a:pt x="0" y="72"/>
                  </a:cubicBezTo>
                  <a:cubicBezTo>
                    <a:pt x="0" y="73"/>
                    <a:pt x="0" y="73"/>
                    <a:pt x="1" y="72"/>
                  </a:cubicBezTo>
                  <a:cubicBezTo>
                    <a:pt x="9" y="44"/>
                    <a:pt x="33" y="21"/>
                    <a:pt x="5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" name="Freeform 998">
              <a:extLst>
                <a:ext uri="{FF2B5EF4-FFF2-40B4-BE49-F238E27FC236}">
                  <a16:creationId xmlns:a16="http://schemas.microsoft.com/office/drawing/2014/main" id="{EE1B511A-E68F-9A04-42BD-161F9CD18099}"/>
                </a:ext>
              </a:extLst>
            </p:cNvPr>
            <p:cNvSpPr/>
            <p:nvPr/>
          </p:nvSpPr>
          <p:spPr bwMode="auto">
            <a:xfrm>
              <a:off x="5653995" y="1357789"/>
              <a:ext cx="49853" cy="57149"/>
            </a:xfrm>
            <a:custGeom>
              <a:avLst/>
              <a:gdLst>
                <a:gd name="T0" fmla="*/ 72 w 73"/>
                <a:gd name="T1" fmla="*/ 1 h 84"/>
                <a:gd name="T2" fmla="*/ 1 w 73"/>
                <a:gd name="T3" fmla="*/ 83 h 84"/>
                <a:gd name="T4" fmla="*/ 3 w 73"/>
                <a:gd name="T5" fmla="*/ 83 h 84"/>
                <a:gd name="T6" fmla="*/ 73 w 73"/>
                <a:gd name="T7" fmla="*/ 1 h 84"/>
                <a:gd name="T8" fmla="*/ 72 w 73"/>
                <a:gd name="T9" fmla="*/ 1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" h="84">
                  <a:moveTo>
                    <a:pt x="72" y="1"/>
                  </a:moveTo>
                  <a:cubicBezTo>
                    <a:pt x="46" y="26"/>
                    <a:pt x="22" y="54"/>
                    <a:pt x="1" y="83"/>
                  </a:cubicBezTo>
                  <a:cubicBezTo>
                    <a:pt x="0" y="83"/>
                    <a:pt x="2" y="84"/>
                    <a:pt x="3" y="83"/>
                  </a:cubicBezTo>
                  <a:cubicBezTo>
                    <a:pt x="23" y="54"/>
                    <a:pt x="47" y="27"/>
                    <a:pt x="73" y="1"/>
                  </a:cubicBezTo>
                  <a:cubicBezTo>
                    <a:pt x="73" y="1"/>
                    <a:pt x="73" y="0"/>
                    <a:pt x="7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" name="Freeform 999">
              <a:extLst>
                <a:ext uri="{FF2B5EF4-FFF2-40B4-BE49-F238E27FC236}">
                  <a16:creationId xmlns:a16="http://schemas.microsoft.com/office/drawing/2014/main" id="{4CC4F5D6-0CEF-875C-BA62-72207457D0C6}"/>
                </a:ext>
              </a:extLst>
            </p:cNvPr>
            <p:cNvSpPr/>
            <p:nvPr/>
          </p:nvSpPr>
          <p:spPr bwMode="auto">
            <a:xfrm>
              <a:off x="5711143" y="1376028"/>
              <a:ext cx="25534" cy="35262"/>
            </a:xfrm>
            <a:custGeom>
              <a:avLst/>
              <a:gdLst>
                <a:gd name="T0" fmla="*/ 37 w 38"/>
                <a:gd name="T1" fmla="*/ 1 h 53"/>
                <a:gd name="T2" fmla="*/ 0 w 38"/>
                <a:gd name="T3" fmla="*/ 52 h 53"/>
                <a:gd name="T4" fmla="*/ 2 w 38"/>
                <a:gd name="T5" fmla="*/ 52 h 53"/>
                <a:gd name="T6" fmla="*/ 38 w 38"/>
                <a:gd name="T7" fmla="*/ 1 h 53"/>
                <a:gd name="T8" fmla="*/ 37 w 38"/>
                <a:gd name="T9" fmla="*/ 1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53">
                  <a:moveTo>
                    <a:pt x="37" y="1"/>
                  </a:moveTo>
                  <a:cubicBezTo>
                    <a:pt x="23" y="16"/>
                    <a:pt x="9" y="33"/>
                    <a:pt x="0" y="52"/>
                  </a:cubicBezTo>
                  <a:cubicBezTo>
                    <a:pt x="0" y="53"/>
                    <a:pt x="1" y="53"/>
                    <a:pt x="2" y="52"/>
                  </a:cubicBezTo>
                  <a:cubicBezTo>
                    <a:pt x="10" y="33"/>
                    <a:pt x="23" y="16"/>
                    <a:pt x="38" y="1"/>
                  </a:cubicBezTo>
                  <a:cubicBezTo>
                    <a:pt x="38" y="1"/>
                    <a:pt x="38" y="0"/>
                    <a:pt x="37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" name="Freeform 1000">
              <a:extLst>
                <a:ext uri="{FF2B5EF4-FFF2-40B4-BE49-F238E27FC236}">
                  <a16:creationId xmlns:a16="http://schemas.microsoft.com/office/drawing/2014/main" id="{0FFF3340-9D30-3D63-0E9C-8D91F16B01C1}"/>
                </a:ext>
              </a:extLst>
            </p:cNvPr>
            <p:cNvSpPr/>
            <p:nvPr/>
          </p:nvSpPr>
          <p:spPr bwMode="auto">
            <a:xfrm>
              <a:off x="5745189" y="1383323"/>
              <a:ext cx="19455" cy="27966"/>
            </a:xfrm>
            <a:custGeom>
              <a:avLst/>
              <a:gdLst>
                <a:gd name="T0" fmla="*/ 28 w 30"/>
                <a:gd name="T1" fmla="*/ 1 h 41"/>
                <a:gd name="T2" fmla="*/ 1 w 30"/>
                <a:gd name="T3" fmla="*/ 40 h 41"/>
                <a:gd name="T4" fmla="*/ 2 w 30"/>
                <a:gd name="T5" fmla="*/ 40 h 41"/>
                <a:gd name="T6" fmla="*/ 29 w 30"/>
                <a:gd name="T7" fmla="*/ 1 h 41"/>
                <a:gd name="T8" fmla="*/ 28 w 30"/>
                <a:gd name="T9" fmla="*/ 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41">
                  <a:moveTo>
                    <a:pt x="28" y="1"/>
                  </a:moveTo>
                  <a:cubicBezTo>
                    <a:pt x="19" y="14"/>
                    <a:pt x="9" y="26"/>
                    <a:pt x="1" y="40"/>
                  </a:cubicBezTo>
                  <a:cubicBezTo>
                    <a:pt x="0" y="40"/>
                    <a:pt x="1" y="41"/>
                    <a:pt x="2" y="40"/>
                  </a:cubicBezTo>
                  <a:cubicBezTo>
                    <a:pt x="10" y="27"/>
                    <a:pt x="21" y="15"/>
                    <a:pt x="29" y="1"/>
                  </a:cubicBezTo>
                  <a:cubicBezTo>
                    <a:pt x="30" y="1"/>
                    <a:pt x="28" y="0"/>
                    <a:pt x="28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" name="Freeform 1001">
              <a:extLst>
                <a:ext uri="{FF2B5EF4-FFF2-40B4-BE49-F238E27FC236}">
                  <a16:creationId xmlns:a16="http://schemas.microsoft.com/office/drawing/2014/main" id="{2E8D210A-F615-6489-9B97-890C9371FA08}"/>
                </a:ext>
              </a:extLst>
            </p:cNvPr>
            <p:cNvSpPr/>
            <p:nvPr/>
          </p:nvSpPr>
          <p:spPr bwMode="auto">
            <a:xfrm>
              <a:off x="5787747" y="1382107"/>
              <a:ext cx="32830" cy="35262"/>
            </a:xfrm>
            <a:custGeom>
              <a:avLst/>
              <a:gdLst>
                <a:gd name="T0" fmla="*/ 43 w 47"/>
                <a:gd name="T1" fmla="*/ 1 h 52"/>
                <a:gd name="T2" fmla="*/ 0 w 47"/>
                <a:gd name="T3" fmla="*/ 51 h 52"/>
                <a:gd name="T4" fmla="*/ 2 w 47"/>
                <a:gd name="T5" fmla="*/ 52 h 52"/>
                <a:gd name="T6" fmla="*/ 46 w 47"/>
                <a:gd name="T7" fmla="*/ 3 h 52"/>
                <a:gd name="T8" fmla="*/ 43 w 47"/>
                <a:gd name="T9" fmla="*/ 1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52">
                  <a:moveTo>
                    <a:pt x="43" y="1"/>
                  </a:moveTo>
                  <a:cubicBezTo>
                    <a:pt x="29" y="18"/>
                    <a:pt x="8" y="31"/>
                    <a:pt x="0" y="51"/>
                  </a:cubicBezTo>
                  <a:cubicBezTo>
                    <a:pt x="0" y="52"/>
                    <a:pt x="2" y="52"/>
                    <a:pt x="2" y="52"/>
                  </a:cubicBezTo>
                  <a:cubicBezTo>
                    <a:pt x="13" y="32"/>
                    <a:pt x="31" y="20"/>
                    <a:pt x="46" y="3"/>
                  </a:cubicBezTo>
                  <a:cubicBezTo>
                    <a:pt x="47" y="1"/>
                    <a:pt x="45" y="0"/>
                    <a:pt x="4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" name="Freeform 1002">
              <a:extLst>
                <a:ext uri="{FF2B5EF4-FFF2-40B4-BE49-F238E27FC236}">
                  <a16:creationId xmlns:a16="http://schemas.microsoft.com/office/drawing/2014/main" id="{2CBC601F-A4BC-784A-F217-4429EEEC4963}"/>
                </a:ext>
              </a:extLst>
            </p:cNvPr>
            <p:cNvSpPr/>
            <p:nvPr/>
          </p:nvSpPr>
          <p:spPr bwMode="auto">
            <a:xfrm>
              <a:off x="5827872" y="1383323"/>
              <a:ext cx="23103" cy="27966"/>
            </a:xfrm>
            <a:custGeom>
              <a:avLst/>
              <a:gdLst>
                <a:gd name="T0" fmla="*/ 33 w 34"/>
                <a:gd name="T1" fmla="*/ 1 h 41"/>
                <a:gd name="T2" fmla="*/ 1 w 34"/>
                <a:gd name="T3" fmla="*/ 40 h 41"/>
                <a:gd name="T4" fmla="*/ 2 w 34"/>
                <a:gd name="T5" fmla="*/ 40 h 41"/>
                <a:gd name="T6" fmla="*/ 34 w 34"/>
                <a:gd name="T7" fmla="*/ 1 h 41"/>
                <a:gd name="T8" fmla="*/ 33 w 34"/>
                <a:gd name="T9" fmla="*/ 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41">
                  <a:moveTo>
                    <a:pt x="33" y="1"/>
                  </a:moveTo>
                  <a:cubicBezTo>
                    <a:pt x="23" y="14"/>
                    <a:pt x="9" y="25"/>
                    <a:pt x="1" y="40"/>
                  </a:cubicBezTo>
                  <a:cubicBezTo>
                    <a:pt x="0" y="40"/>
                    <a:pt x="2" y="41"/>
                    <a:pt x="2" y="40"/>
                  </a:cubicBezTo>
                  <a:cubicBezTo>
                    <a:pt x="10" y="25"/>
                    <a:pt x="24" y="15"/>
                    <a:pt x="34" y="1"/>
                  </a:cubicBezTo>
                  <a:cubicBezTo>
                    <a:pt x="34" y="1"/>
                    <a:pt x="33" y="0"/>
                    <a:pt x="3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" name="Freeform 1003">
              <a:extLst>
                <a:ext uri="{FF2B5EF4-FFF2-40B4-BE49-F238E27FC236}">
                  <a16:creationId xmlns:a16="http://schemas.microsoft.com/office/drawing/2014/main" id="{C01AA6EF-77E5-D584-B306-086ED5CD39E0}"/>
                </a:ext>
              </a:extLst>
            </p:cNvPr>
            <p:cNvSpPr/>
            <p:nvPr/>
          </p:nvSpPr>
          <p:spPr bwMode="auto">
            <a:xfrm>
              <a:off x="5850975" y="1389403"/>
              <a:ext cx="18239" cy="32830"/>
            </a:xfrm>
            <a:custGeom>
              <a:avLst/>
              <a:gdLst>
                <a:gd name="T0" fmla="*/ 25 w 27"/>
                <a:gd name="T1" fmla="*/ 1 h 49"/>
                <a:gd name="T2" fmla="*/ 0 w 27"/>
                <a:gd name="T3" fmla="*/ 48 h 49"/>
                <a:gd name="T4" fmla="*/ 1 w 27"/>
                <a:gd name="T5" fmla="*/ 48 h 49"/>
                <a:gd name="T6" fmla="*/ 26 w 27"/>
                <a:gd name="T7" fmla="*/ 2 h 49"/>
                <a:gd name="T8" fmla="*/ 25 w 27"/>
                <a:gd name="T9" fmla="*/ 1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49">
                  <a:moveTo>
                    <a:pt x="25" y="1"/>
                  </a:moveTo>
                  <a:cubicBezTo>
                    <a:pt x="12" y="14"/>
                    <a:pt x="4" y="31"/>
                    <a:pt x="0" y="48"/>
                  </a:cubicBezTo>
                  <a:cubicBezTo>
                    <a:pt x="0" y="49"/>
                    <a:pt x="1" y="49"/>
                    <a:pt x="1" y="48"/>
                  </a:cubicBezTo>
                  <a:cubicBezTo>
                    <a:pt x="7" y="31"/>
                    <a:pt x="13" y="16"/>
                    <a:pt x="26" y="2"/>
                  </a:cubicBezTo>
                  <a:cubicBezTo>
                    <a:pt x="27" y="1"/>
                    <a:pt x="26" y="0"/>
                    <a:pt x="2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25" name="文本框 24">
            <a:extLst>
              <a:ext uri="{FF2B5EF4-FFF2-40B4-BE49-F238E27FC236}">
                <a16:creationId xmlns:a16="http://schemas.microsoft.com/office/drawing/2014/main" id="{F5C8AC75-4217-7369-C6F9-8CFE96F81A0F}"/>
              </a:ext>
            </a:extLst>
          </p:cNvPr>
          <p:cNvSpPr txBox="1"/>
          <p:nvPr/>
        </p:nvSpPr>
        <p:spPr>
          <a:xfrm>
            <a:off x="1375487" y="390708"/>
            <a:ext cx="309203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600" dirty="0">
                <a:latin typeface="仓耳渔阳体 W05" panose="02020400000000000000" pitchFamily="18" charset="-122"/>
                <a:ea typeface="仓耳渔阳体 W05" panose="02020400000000000000" pitchFamily="18" charset="-122"/>
              </a:rPr>
              <a:t>添加标题文本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1F2FCE98-EC8F-08F0-0C7F-EDDB64F2BDE8}"/>
              </a:ext>
            </a:extLst>
          </p:cNvPr>
          <p:cNvSpPr txBox="1"/>
          <p:nvPr/>
        </p:nvSpPr>
        <p:spPr>
          <a:xfrm>
            <a:off x="612999" y="342376"/>
            <a:ext cx="41659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4000" b="1" dirty="0">
                <a:solidFill>
                  <a:srgbClr val="245E53"/>
                </a:solidFill>
                <a:latin typeface="仓耳渔阳体 W05" panose="02020400000000000000" pitchFamily="18" charset="-122"/>
                <a:ea typeface="仓耳渔阳体 W05" panose="02020400000000000000" pitchFamily="18" charset="-122"/>
              </a:rPr>
              <a:t>2</a:t>
            </a:r>
            <a:endParaRPr lang="zh-CN" altLang="en-US" sz="4000" b="1" dirty="0">
              <a:solidFill>
                <a:srgbClr val="245E53"/>
              </a:solidFill>
              <a:latin typeface="仓耳渔阳体 W05" panose="02020400000000000000" pitchFamily="18" charset="-122"/>
              <a:ea typeface="仓耳渔阳体 W05" panose="02020400000000000000" pitchFamily="18" charset="-122"/>
            </a:endParaRPr>
          </a:p>
        </p:txBody>
      </p:sp>
      <p:sp>
        <p:nvSpPr>
          <p:cNvPr id="2" name="等腰三角形 9">
            <a:extLst>
              <a:ext uri="{FF2B5EF4-FFF2-40B4-BE49-F238E27FC236}">
                <a16:creationId xmlns:a16="http://schemas.microsoft.com/office/drawing/2014/main" id="{66F29F57-991A-3C4A-588C-1BB3BB1E0ADB}"/>
              </a:ext>
            </a:extLst>
          </p:cNvPr>
          <p:cNvSpPr/>
          <p:nvPr/>
        </p:nvSpPr>
        <p:spPr>
          <a:xfrm flipV="1">
            <a:off x="1397431" y="1854024"/>
            <a:ext cx="4812391" cy="4148728"/>
          </a:xfrm>
          <a:prstGeom prst="triangle">
            <a:avLst/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2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" name="等腰三角形 11">
            <a:extLst>
              <a:ext uri="{FF2B5EF4-FFF2-40B4-BE49-F238E27FC236}">
                <a16:creationId xmlns:a16="http://schemas.microsoft.com/office/drawing/2014/main" id="{09B75AC1-A7F2-BFFC-7C62-BE7F22682816}"/>
              </a:ext>
            </a:extLst>
          </p:cNvPr>
          <p:cNvSpPr/>
          <p:nvPr/>
        </p:nvSpPr>
        <p:spPr>
          <a:xfrm flipV="1">
            <a:off x="1800898" y="1676222"/>
            <a:ext cx="4812391" cy="4148728"/>
          </a:xfrm>
          <a:prstGeom prst="triangle">
            <a:avLst/>
          </a:prstGeom>
          <a:noFill/>
          <a:ln>
            <a:solidFill>
              <a:srgbClr val="245E5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2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cxnSp>
        <p:nvCxnSpPr>
          <p:cNvPr id="14" name="直接连接符 26">
            <a:extLst>
              <a:ext uri="{FF2B5EF4-FFF2-40B4-BE49-F238E27FC236}">
                <a16:creationId xmlns:a16="http://schemas.microsoft.com/office/drawing/2014/main" id="{FCC63417-619A-B676-AF6B-2E027AA6FAC4}"/>
              </a:ext>
            </a:extLst>
          </p:cNvPr>
          <p:cNvCxnSpPr/>
          <p:nvPr/>
        </p:nvCxnSpPr>
        <p:spPr>
          <a:xfrm>
            <a:off x="6880496" y="3472309"/>
            <a:ext cx="4307445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30FD91E6-B3DE-AF89-8ED1-B3841557878C}"/>
              </a:ext>
            </a:extLst>
          </p:cNvPr>
          <p:cNvGrpSpPr/>
          <p:nvPr/>
        </p:nvGrpSpPr>
        <p:grpSpPr>
          <a:xfrm>
            <a:off x="6874627" y="2176165"/>
            <a:ext cx="4307445" cy="856982"/>
            <a:chOff x="2276578" y="5370346"/>
            <a:chExt cx="4307445" cy="856982"/>
          </a:xfrm>
        </p:grpSpPr>
        <p:sp>
          <p:nvSpPr>
            <p:cNvPr id="29" name="Text Placeholder 3">
              <a:extLst>
                <a:ext uri="{FF2B5EF4-FFF2-40B4-BE49-F238E27FC236}">
                  <a16:creationId xmlns:a16="http://schemas.microsoft.com/office/drawing/2014/main" id="{E0A623E3-CC74-4D59-D42B-EF21BE1D1332}"/>
                </a:ext>
              </a:extLst>
            </p:cNvPr>
            <p:cNvSpPr txBox="1">
              <a:spLocks/>
            </p:cNvSpPr>
            <p:nvPr/>
          </p:nvSpPr>
          <p:spPr>
            <a:xfrm>
              <a:off x="2276578" y="5370346"/>
              <a:ext cx="1211870" cy="279435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116165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sz="1600" b="1" dirty="0"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lang="en-US" sz="1600" b="1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0" name="Text Placeholder 3">
              <a:extLst>
                <a:ext uri="{FF2B5EF4-FFF2-40B4-BE49-F238E27FC236}">
                  <a16:creationId xmlns:a16="http://schemas.microsoft.com/office/drawing/2014/main" id="{FFD518E8-C97E-CCD8-D577-01CB2E9A64CB}"/>
                </a:ext>
              </a:extLst>
            </p:cNvPr>
            <p:cNvSpPr txBox="1">
              <a:spLocks/>
            </p:cNvSpPr>
            <p:nvPr/>
          </p:nvSpPr>
          <p:spPr>
            <a:xfrm>
              <a:off x="2276579" y="5832092"/>
              <a:ext cx="4307444" cy="395236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116165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sz="11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1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  <a:endParaRPr lang="en-US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2D4CB8A1-8428-79D8-AE33-D922A38E037E}"/>
              </a:ext>
            </a:extLst>
          </p:cNvPr>
          <p:cNvGrpSpPr/>
          <p:nvPr/>
        </p:nvGrpSpPr>
        <p:grpSpPr>
          <a:xfrm>
            <a:off x="6874627" y="3903137"/>
            <a:ext cx="4307445" cy="856982"/>
            <a:chOff x="2276578" y="5370346"/>
            <a:chExt cx="4307445" cy="856982"/>
          </a:xfrm>
        </p:grpSpPr>
        <p:sp>
          <p:nvSpPr>
            <p:cNvPr id="32" name="Text Placeholder 3">
              <a:extLst>
                <a:ext uri="{FF2B5EF4-FFF2-40B4-BE49-F238E27FC236}">
                  <a16:creationId xmlns:a16="http://schemas.microsoft.com/office/drawing/2014/main" id="{9D39A9FE-8D6D-A99C-6AD8-8CF16D06E1F9}"/>
                </a:ext>
              </a:extLst>
            </p:cNvPr>
            <p:cNvSpPr txBox="1">
              <a:spLocks/>
            </p:cNvSpPr>
            <p:nvPr/>
          </p:nvSpPr>
          <p:spPr>
            <a:xfrm>
              <a:off x="2276578" y="5370346"/>
              <a:ext cx="1211870" cy="279435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116165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sz="1600" b="1" dirty="0"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lang="en-US" sz="1600" b="1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3" name="Text Placeholder 3">
              <a:extLst>
                <a:ext uri="{FF2B5EF4-FFF2-40B4-BE49-F238E27FC236}">
                  <a16:creationId xmlns:a16="http://schemas.microsoft.com/office/drawing/2014/main" id="{DCF5E3EB-253A-FD1D-9791-5905FD0B5BDF}"/>
                </a:ext>
              </a:extLst>
            </p:cNvPr>
            <p:cNvSpPr txBox="1">
              <a:spLocks/>
            </p:cNvSpPr>
            <p:nvPr/>
          </p:nvSpPr>
          <p:spPr>
            <a:xfrm>
              <a:off x="2276579" y="5832092"/>
              <a:ext cx="4307444" cy="395236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116165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sz="11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1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  <a:endParaRPr lang="en-US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6770045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id="{FF0B3163-C925-5154-64FD-870D18E1BF2C}"/>
              </a:ext>
            </a:extLst>
          </p:cNvPr>
          <p:cNvSpPr/>
          <p:nvPr/>
        </p:nvSpPr>
        <p:spPr>
          <a:xfrm>
            <a:off x="7431314" y="1988457"/>
            <a:ext cx="5007429" cy="3236686"/>
          </a:xfrm>
          <a:custGeom>
            <a:avLst/>
            <a:gdLst>
              <a:gd name="connsiteX0" fmla="*/ 0 w 5007429"/>
              <a:gd name="connsiteY0" fmla="*/ 0 h 3236686"/>
              <a:gd name="connsiteX1" fmla="*/ 4978400 w 5007429"/>
              <a:gd name="connsiteY1" fmla="*/ 14514 h 3236686"/>
              <a:gd name="connsiteX2" fmla="*/ 5007429 w 5007429"/>
              <a:gd name="connsiteY2" fmla="*/ 3207657 h 3236686"/>
              <a:gd name="connsiteX3" fmla="*/ 43543 w 5007429"/>
              <a:gd name="connsiteY3" fmla="*/ 3236686 h 3236686"/>
              <a:gd name="connsiteX4" fmla="*/ 0 w 5007429"/>
              <a:gd name="connsiteY4" fmla="*/ 0 h 32366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07429" h="3236686">
                <a:moveTo>
                  <a:pt x="0" y="0"/>
                </a:moveTo>
                <a:lnTo>
                  <a:pt x="4978400" y="14514"/>
                </a:lnTo>
                <a:lnTo>
                  <a:pt x="5007429" y="3207657"/>
                </a:lnTo>
                <a:lnTo>
                  <a:pt x="43543" y="3236686"/>
                </a:lnTo>
                <a:lnTo>
                  <a:pt x="0" y="0"/>
                </a:lnTo>
                <a:close/>
              </a:path>
            </a:pathLst>
          </a:custGeom>
          <a:solidFill>
            <a:srgbClr val="245E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图片 12">
            <a:extLst>
              <a:ext uri="{FF2B5EF4-FFF2-40B4-BE49-F238E27FC236}">
                <a16:creationId xmlns:a16="http://schemas.microsoft.com/office/drawing/2014/main" id="{4CDCB34B-375F-C30F-8F73-AEC4DF25B6C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03973" y="1939378"/>
            <a:ext cx="5564746" cy="3511525"/>
          </a:xfrm>
          <a:prstGeom prst="rect">
            <a:avLst/>
          </a:prstGeom>
        </p:spPr>
      </p:pic>
      <p:sp>
        <p:nvSpPr>
          <p:cNvPr id="46" name="文本框 45">
            <a:extLst>
              <a:ext uri="{FF2B5EF4-FFF2-40B4-BE49-F238E27FC236}">
                <a16:creationId xmlns:a16="http://schemas.microsoft.com/office/drawing/2014/main" id="{44F7175A-4DC2-13E9-662A-4ED049962509}"/>
              </a:ext>
            </a:extLst>
          </p:cNvPr>
          <p:cNvSpPr txBox="1"/>
          <p:nvPr/>
        </p:nvSpPr>
        <p:spPr>
          <a:xfrm>
            <a:off x="1402637" y="2663882"/>
            <a:ext cx="309203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600" dirty="0">
                <a:latin typeface="仓耳渔阳体 W05" panose="02020400000000000000" pitchFamily="18" charset="-122"/>
                <a:ea typeface="仓耳渔阳体 W05" panose="02020400000000000000" pitchFamily="18" charset="-122"/>
              </a:rPr>
              <a:t>添加标题文本</a:t>
            </a:r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id="{30DD2DDF-4A5C-81BF-AD9B-AE2D24E09C27}"/>
              </a:ext>
            </a:extLst>
          </p:cNvPr>
          <p:cNvSpPr txBox="1"/>
          <p:nvPr/>
        </p:nvSpPr>
        <p:spPr>
          <a:xfrm>
            <a:off x="1424695" y="3246569"/>
            <a:ext cx="275808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chemeClr val="bg1">
                    <a:lumMod val="50000"/>
                  </a:schemeClr>
                </a:solidFill>
              </a:rPr>
              <a:t>Click here to add title text</a:t>
            </a:r>
          </a:p>
        </p:txBody>
      </p:sp>
      <p:grpSp>
        <p:nvGrpSpPr>
          <p:cNvPr id="256" name="组合 255">
            <a:extLst>
              <a:ext uri="{FF2B5EF4-FFF2-40B4-BE49-F238E27FC236}">
                <a16:creationId xmlns:a16="http://schemas.microsoft.com/office/drawing/2014/main" id="{F7D56BCD-B381-ED8B-841B-71768A186313}"/>
              </a:ext>
            </a:extLst>
          </p:cNvPr>
          <p:cNvGrpSpPr/>
          <p:nvPr/>
        </p:nvGrpSpPr>
        <p:grpSpPr>
          <a:xfrm>
            <a:off x="7941543" y="2352748"/>
            <a:ext cx="3125672" cy="2684784"/>
            <a:chOff x="8037418" y="2371701"/>
            <a:chExt cx="3125672" cy="2684784"/>
          </a:xfrm>
        </p:grpSpPr>
        <p:sp>
          <p:nvSpPr>
            <p:cNvPr id="3" name="TextBox 6">
              <a:extLst>
                <a:ext uri="{FF2B5EF4-FFF2-40B4-BE49-F238E27FC236}">
                  <a16:creationId xmlns:a16="http://schemas.microsoft.com/office/drawing/2014/main" id="{CC6B540D-A6C0-DC31-46F9-8C7C601CBC7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085559" y="2409607"/>
              <a:ext cx="3077531" cy="264687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974725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defTabSz="974725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defTabSz="974725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defTabSz="974725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defTabSz="974725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defTabSz="9747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defTabSz="9747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defTabSz="9747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defTabSz="9747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>
                <a:buNone/>
              </a:pPr>
              <a:r>
                <a:rPr lang="en-US" altLang="zh-CN" sz="16600" cap="all" dirty="0">
                  <a:blipFill>
                    <a:blip r:embed="rId4"/>
                    <a:stretch>
                      <a:fillRect/>
                    </a:stretch>
                  </a:blipFill>
                  <a:latin typeface="仓耳渔阳体 W05" panose="02020400000000000000" pitchFamily="18" charset="-122"/>
                  <a:ea typeface="仓耳渔阳体 W05" panose="02020400000000000000" pitchFamily="18" charset="-122"/>
                  <a:cs typeface="+mn-ea"/>
                  <a:sym typeface="+mn-lt"/>
                </a:rPr>
                <a:t>03</a:t>
              </a:r>
              <a:endParaRPr lang="zh-CN" altLang="en-US" sz="16600" cap="all" dirty="0">
                <a:blipFill>
                  <a:blip r:embed="rId4"/>
                  <a:stretch>
                    <a:fillRect/>
                  </a:stretch>
                </a:blipFill>
                <a:latin typeface="仓耳渔阳体 W05" panose="02020400000000000000" pitchFamily="18" charset="-122"/>
                <a:ea typeface="仓耳渔阳体 W05" panose="02020400000000000000" pitchFamily="18" charset="-122"/>
                <a:cs typeface="+mn-ea"/>
                <a:sym typeface="+mn-lt"/>
              </a:endParaRPr>
            </a:p>
          </p:txBody>
        </p:sp>
        <p:sp>
          <p:nvSpPr>
            <p:cNvPr id="14" name="TextBox 6">
              <a:extLst>
                <a:ext uri="{FF2B5EF4-FFF2-40B4-BE49-F238E27FC236}">
                  <a16:creationId xmlns:a16="http://schemas.microsoft.com/office/drawing/2014/main" id="{AE1044C7-F0D8-67CB-3E40-7D3FFF752AD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037418" y="2371701"/>
              <a:ext cx="3077531" cy="264687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974725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defTabSz="974725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defTabSz="974725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defTabSz="974725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defTabSz="974725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defTabSz="9747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defTabSz="9747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defTabSz="9747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defTabSz="9747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>
                <a:buNone/>
              </a:pPr>
              <a:r>
                <a:rPr lang="en-US" altLang="zh-CN" sz="16600" cap="all" dirty="0">
                  <a:ln>
                    <a:solidFill>
                      <a:schemeClr val="bg1"/>
                    </a:solidFill>
                  </a:ln>
                  <a:noFill/>
                  <a:latin typeface="仓耳渔阳体 W05" panose="02020400000000000000" pitchFamily="18" charset="-122"/>
                  <a:ea typeface="仓耳渔阳体 W05" panose="02020400000000000000" pitchFamily="18" charset="-122"/>
                  <a:cs typeface="+mn-ea"/>
                  <a:sym typeface="+mn-lt"/>
                </a:rPr>
                <a:t>03</a:t>
              </a:r>
              <a:endParaRPr lang="zh-CN" altLang="en-US" sz="16600" cap="all" dirty="0">
                <a:ln>
                  <a:solidFill>
                    <a:schemeClr val="bg1"/>
                  </a:solidFill>
                </a:ln>
                <a:noFill/>
                <a:latin typeface="仓耳渔阳体 W05" panose="02020400000000000000" pitchFamily="18" charset="-122"/>
                <a:ea typeface="仓耳渔阳体 W05" panose="02020400000000000000" pitchFamily="18" charset="-122"/>
                <a:cs typeface="+mn-ea"/>
                <a:sym typeface="+mn-lt"/>
              </a:endParaRPr>
            </a:p>
          </p:txBody>
        </p:sp>
      </p:grpSp>
      <p:sp>
        <p:nvSpPr>
          <p:cNvPr id="16" name="文本框 15">
            <a:extLst>
              <a:ext uri="{FF2B5EF4-FFF2-40B4-BE49-F238E27FC236}">
                <a16:creationId xmlns:a16="http://schemas.microsoft.com/office/drawing/2014/main" id="{C9CA7C38-F4B1-A6D2-65B9-89F008C085A1}"/>
              </a:ext>
            </a:extLst>
          </p:cNvPr>
          <p:cNvSpPr txBox="1"/>
          <p:nvPr/>
        </p:nvSpPr>
        <p:spPr>
          <a:xfrm>
            <a:off x="1392740" y="3892900"/>
            <a:ext cx="4782903" cy="7984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latin typeface="+mn-ea"/>
                <a:ea typeface="+mn-ea"/>
              </a:rPr>
              <a:t>根据自己的需要添加适当的文字，此处添加详细文本描述，建议与标题相关尽量简洁... ...</a:t>
            </a:r>
          </a:p>
        </p:txBody>
      </p:sp>
    </p:spTree>
    <p:extLst>
      <p:ext uri="{BB962C8B-B14F-4D97-AF65-F5344CB8AC3E}">
        <p14:creationId xmlns:p14="http://schemas.microsoft.com/office/powerpoint/2010/main" val="235405095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108A2159-9B58-54A0-DF7C-8685CEE7325A}"/>
              </a:ext>
            </a:extLst>
          </p:cNvPr>
          <p:cNvGrpSpPr/>
          <p:nvPr/>
        </p:nvGrpSpPr>
        <p:grpSpPr>
          <a:xfrm>
            <a:off x="524720" y="303957"/>
            <a:ext cx="648072" cy="798609"/>
            <a:chOff x="5576175" y="1089069"/>
            <a:chExt cx="308845" cy="380585"/>
          </a:xfrm>
          <a:solidFill>
            <a:srgbClr val="245E53"/>
          </a:solidFill>
        </p:grpSpPr>
        <p:sp>
          <p:nvSpPr>
            <p:cNvPr id="5" name="Freeform 988">
              <a:extLst>
                <a:ext uri="{FF2B5EF4-FFF2-40B4-BE49-F238E27FC236}">
                  <a16:creationId xmlns:a16="http://schemas.microsoft.com/office/drawing/2014/main" id="{0F602BFE-2346-72AD-DE05-43FAF0BC3F1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576175" y="1089069"/>
              <a:ext cx="308845" cy="380585"/>
            </a:xfrm>
            <a:custGeom>
              <a:avLst/>
              <a:gdLst>
                <a:gd name="T0" fmla="*/ 451 w 454"/>
                <a:gd name="T1" fmla="*/ 420 h 559"/>
                <a:gd name="T2" fmla="*/ 437 w 454"/>
                <a:gd name="T3" fmla="*/ 54 h 559"/>
                <a:gd name="T4" fmla="*/ 431 w 454"/>
                <a:gd name="T5" fmla="*/ 0 h 559"/>
                <a:gd name="T6" fmla="*/ 156 w 454"/>
                <a:gd name="T7" fmla="*/ 3 h 559"/>
                <a:gd name="T8" fmla="*/ 66 w 454"/>
                <a:gd name="T9" fmla="*/ 12 h 559"/>
                <a:gd name="T10" fmla="*/ 21 w 454"/>
                <a:gd name="T11" fmla="*/ 45 h 559"/>
                <a:gd name="T12" fmla="*/ 6 w 454"/>
                <a:gd name="T13" fmla="*/ 84 h 559"/>
                <a:gd name="T14" fmla="*/ 1 w 454"/>
                <a:gd name="T15" fmla="*/ 228 h 559"/>
                <a:gd name="T16" fmla="*/ 9 w 454"/>
                <a:gd name="T17" fmla="*/ 327 h 559"/>
                <a:gd name="T18" fmla="*/ 5 w 454"/>
                <a:gd name="T19" fmla="*/ 436 h 559"/>
                <a:gd name="T20" fmla="*/ 19 w 454"/>
                <a:gd name="T21" fmla="*/ 550 h 559"/>
                <a:gd name="T22" fmla="*/ 28 w 454"/>
                <a:gd name="T23" fmla="*/ 553 h 559"/>
                <a:gd name="T24" fmla="*/ 290 w 454"/>
                <a:gd name="T25" fmla="*/ 558 h 559"/>
                <a:gd name="T26" fmla="*/ 430 w 454"/>
                <a:gd name="T27" fmla="*/ 498 h 559"/>
                <a:gd name="T28" fmla="*/ 19 w 454"/>
                <a:gd name="T29" fmla="*/ 92 h 559"/>
                <a:gd name="T30" fmla="*/ 62 w 454"/>
                <a:gd name="T31" fmla="*/ 40 h 559"/>
                <a:gd name="T32" fmla="*/ 65 w 454"/>
                <a:gd name="T33" fmla="*/ 119 h 559"/>
                <a:gd name="T34" fmla="*/ 14 w 454"/>
                <a:gd name="T35" fmla="*/ 240 h 559"/>
                <a:gd name="T36" fmla="*/ 19 w 454"/>
                <a:gd name="T37" fmla="*/ 186 h 559"/>
                <a:gd name="T38" fmla="*/ 30 w 454"/>
                <a:gd name="T39" fmla="*/ 172 h 559"/>
                <a:gd name="T40" fmla="*/ 61 w 454"/>
                <a:gd name="T41" fmla="*/ 74 h 559"/>
                <a:gd name="T42" fmla="*/ 15 w 454"/>
                <a:gd name="T43" fmla="*/ 72 h 559"/>
                <a:gd name="T44" fmla="*/ 10 w 454"/>
                <a:gd name="T45" fmla="*/ 82 h 559"/>
                <a:gd name="T46" fmla="*/ 27 w 454"/>
                <a:gd name="T47" fmla="*/ 543 h 559"/>
                <a:gd name="T48" fmla="*/ 25 w 454"/>
                <a:gd name="T49" fmla="*/ 530 h 559"/>
                <a:gd name="T50" fmla="*/ 30 w 454"/>
                <a:gd name="T51" fmla="*/ 463 h 559"/>
                <a:gd name="T52" fmla="*/ 18 w 454"/>
                <a:gd name="T53" fmla="*/ 457 h 559"/>
                <a:gd name="T54" fmla="*/ 60 w 454"/>
                <a:gd name="T55" fmla="*/ 397 h 559"/>
                <a:gd name="T56" fmla="*/ 31 w 454"/>
                <a:gd name="T57" fmla="*/ 403 h 559"/>
                <a:gd name="T58" fmla="*/ 18 w 454"/>
                <a:gd name="T59" fmla="*/ 404 h 559"/>
                <a:gd name="T60" fmla="*/ 19 w 454"/>
                <a:gd name="T61" fmla="*/ 387 h 559"/>
                <a:gd name="T62" fmla="*/ 56 w 454"/>
                <a:gd name="T63" fmla="*/ 332 h 559"/>
                <a:gd name="T64" fmla="*/ 27 w 454"/>
                <a:gd name="T65" fmla="*/ 344 h 559"/>
                <a:gd name="T66" fmla="*/ 20 w 454"/>
                <a:gd name="T67" fmla="*/ 342 h 559"/>
                <a:gd name="T68" fmla="*/ 52 w 454"/>
                <a:gd name="T69" fmla="*/ 291 h 559"/>
                <a:gd name="T70" fmla="*/ 62 w 454"/>
                <a:gd name="T71" fmla="*/ 267 h 559"/>
                <a:gd name="T72" fmla="*/ 43 w 454"/>
                <a:gd name="T73" fmla="*/ 254 h 559"/>
                <a:gd name="T74" fmla="*/ 40 w 454"/>
                <a:gd name="T75" fmla="*/ 245 h 559"/>
                <a:gd name="T76" fmla="*/ 18 w 454"/>
                <a:gd name="T77" fmla="*/ 274 h 559"/>
                <a:gd name="T78" fmla="*/ 16 w 454"/>
                <a:gd name="T79" fmla="*/ 242 h 559"/>
                <a:gd name="T80" fmla="*/ 69 w 454"/>
                <a:gd name="T81" fmla="*/ 182 h 559"/>
                <a:gd name="T82" fmla="*/ 72 w 454"/>
                <a:gd name="T83" fmla="*/ 229 h 559"/>
                <a:gd name="T84" fmla="*/ 81 w 454"/>
                <a:gd name="T85" fmla="*/ 506 h 559"/>
                <a:gd name="T86" fmla="*/ 40 w 454"/>
                <a:gd name="T87" fmla="*/ 547 h 559"/>
                <a:gd name="T88" fmla="*/ 380 w 454"/>
                <a:gd name="T89" fmla="*/ 542 h 559"/>
                <a:gd name="T90" fmla="*/ 201 w 454"/>
                <a:gd name="T91" fmla="*/ 548 h 559"/>
                <a:gd name="T92" fmla="*/ 84 w 454"/>
                <a:gd name="T93" fmla="*/ 511 h 559"/>
                <a:gd name="T94" fmla="*/ 218 w 454"/>
                <a:gd name="T95" fmla="*/ 503 h 559"/>
                <a:gd name="T96" fmla="*/ 400 w 454"/>
                <a:gd name="T97" fmla="*/ 528 h 559"/>
                <a:gd name="T98" fmla="*/ 145 w 454"/>
                <a:gd name="T99" fmla="*/ 492 h 559"/>
                <a:gd name="T100" fmla="*/ 85 w 454"/>
                <a:gd name="T101" fmla="*/ 360 h 559"/>
                <a:gd name="T102" fmla="*/ 180 w 454"/>
                <a:gd name="T103" fmla="*/ 225 h 559"/>
                <a:gd name="T104" fmla="*/ 84 w 454"/>
                <a:gd name="T105" fmla="*/ 216 h 559"/>
                <a:gd name="T106" fmla="*/ 84 w 454"/>
                <a:gd name="T107" fmla="*/ 212 h 559"/>
                <a:gd name="T108" fmla="*/ 143 w 454"/>
                <a:gd name="T109" fmla="*/ 114 h 559"/>
                <a:gd name="T110" fmla="*/ 77 w 454"/>
                <a:gd name="T111" fmla="*/ 119 h 559"/>
                <a:gd name="T112" fmla="*/ 74 w 454"/>
                <a:gd name="T113" fmla="*/ 82 h 559"/>
                <a:gd name="T114" fmla="*/ 111 w 454"/>
                <a:gd name="T115" fmla="*/ 21 h 559"/>
                <a:gd name="T116" fmla="*/ 70 w 454"/>
                <a:gd name="T117" fmla="*/ 22 h 559"/>
                <a:gd name="T118" fmla="*/ 427 w 454"/>
                <a:gd name="T119" fmla="*/ 15 h 559"/>
                <a:gd name="T120" fmla="*/ 435 w 454"/>
                <a:gd name="T121" fmla="*/ 357 h 559"/>
                <a:gd name="T122" fmla="*/ 441 w 454"/>
                <a:gd name="T123" fmla="*/ 477 h 5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54" h="559">
                  <a:moveTo>
                    <a:pt x="448" y="478"/>
                  </a:moveTo>
                  <a:cubicBezTo>
                    <a:pt x="448" y="477"/>
                    <a:pt x="449" y="477"/>
                    <a:pt x="449" y="476"/>
                  </a:cubicBezTo>
                  <a:cubicBezTo>
                    <a:pt x="452" y="468"/>
                    <a:pt x="452" y="458"/>
                    <a:pt x="451" y="449"/>
                  </a:cubicBezTo>
                  <a:cubicBezTo>
                    <a:pt x="451" y="439"/>
                    <a:pt x="451" y="430"/>
                    <a:pt x="451" y="420"/>
                  </a:cubicBezTo>
                  <a:cubicBezTo>
                    <a:pt x="451" y="399"/>
                    <a:pt x="450" y="378"/>
                    <a:pt x="450" y="357"/>
                  </a:cubicBezTo>
                  <a:cubicBezTo>
                    <a:pt x="449" y="316"/>
                    <a:pt x="447" y="275"/>
                    <a:pt x="445" y="234"/>
                  </a:cubicBezTo>
                  <a:cubicBezTo>
                    <a:pt x="443" y="194"/>
                    <a:pt x="441" y="153"/>
                    <a:pt x="439" y="112"/>
                  </a:cubicBezTo>
                  <a:cubicBezTo>
                    <a:pt x="439" y="93"/>
                    <a:pt x="438" y="73"/>
                    <a:pt x="437" y="54"/>
                  </a:cubicBezTo>
                  <a:cubicBezTo>
                    <a:pt x="436" y="44"/>
                    <a:pt x="436" y="35"/>
                    <a:pt x="435" y="25"/>
                  </a:cubicBezTo>
                  <a:cubicBezTo>
                    <a:pt x="435" y="22"/>
                    <a:pt x="435" y="18"/>
                    <a:pt x="435" y="14"/>
                  </a:cubicBezTo>
                  <a:cubicBezTo>
                    <a:pt x="440" y="11"/>
                    <a:pt x="439" y="2"/>
                    <a:pt x="432" y="2"/>
                  </a:cubicBezTo>
                  <a:cubicBezTo>
                    <a:pt x="431" y="1"/>
                    <a:pt x="431" y="1"/>
                    <a:pt x="431" y="0"/>
                  </a:cubicBezTo>
                  <a:cubicBezTo>
                    <a:pt x="431" y="0"/>
                    <a:pt x="431" y="0"/>
                    <a:pt x="431" y="0"/>
                  </a:cubicBezTo>
                  <a:cubicBezTo>
                    <a:pt x="431" y="1"/>
                    <a:pt x="430" y="1"/>
                    <a:pt x="430" y="2"/>
                  </a:cubicBezTo>
                  <a:cubicBezTo>
                    <a:pt x="367" y="2"/>
                    <a:pt x="304" y="3"/>
                    <a:pt x="241" y="1"/>
                  </a:cubicBezTo>
                  <a:cubicBezTo>
                    <a:pt x="213" y="0"/>
                    <a:pt x="184" y="0"/>
                    <a:pt x="156" y="3"/>
                  </a:cubicBezTo>
                  <a:cubicBezTo>
                    <a:pt x="140" y="4"/>
                    <a:pt x="124" y="6"/>
                    <a:pt x="108" y="9"/>
                  </a:cubicBezTo>
                  <a:cubicBezTo>
                    <a:pt x="108" y="8"/>
                    <a:pt x="108" y="7"/>
                    <a:pt x="106" y="7"/>
                  </a:cubicBezTo>
                  <a:cubicBezTo>
                    <a:pt x="93" y="10"/>
                    <a:pt x="79" y="10"/>
                    <a:pt x="67" y="13"/>
                  </a:cubicBezTo>
                  <a:cubicBezTo>
                    <a:pt x="67" y="13"/>
                    <a:pt x="67" y="13"/>
                    <a:pt x="66" y="12"/>
                  </a:cubicBezTo>
                  <a:cubicBezTo>
                    <a:pt x="66" y="11"/>
                    <a:pt x="65" y="11"/>
                    <a:pt x="65" y="12"/>
                  </a:cubicBezTo>
                  <a:cubicBezTo>
                    <a:pt x="65" y="13"/>
                    <a:pt x="64" y="13"/>
                    <a:pt x="64" y="14"/>
                  </a:cubicBezTo>
                  <a:cubicBezTo>
                    <a:pt x="56" y="16"/>
                    <a:pt x="49" y="19"/>
                    <a:pt x="42" y="24"/>
                  </a:cubicBezTo>
                  <a:cubicBezTo>
                    <a:pt x="33" y="30"/>
                    <a:pt x="27" y="37"/>
                    <a:pt x="21" y="45"/>
                  </a:cubicBezTo>
                  <a:cubicBezTo>
                    <a:pt x="14" y="54"/>
                    <a:pt x="7" y="63"/>
                    <a:pt x="3" y="73"/>
                  </a:cubicBezTo>
                  <a:cubicBezTo>
                    <a:pt x="3" y="74"/>
                    <a:pt x="3" y="74"/>
                    <a:pt x="4" y="75"/>
                  </a:cubicBezTo>
                  <a:cubicBezTo>
                    <a:pt x="3" y="78"/>
                    <a:pt x="3" y="80"/>
                    <a:pt x="4" y="83"/>
                  </a:cubicBezTo>
                  <a:cubicBezTo>
                    <a:pt x="4" y="84"/>
                    <a:pt x="5" y="84"/>
                    <a:pt x="6" y="84"/>
                  </a:cubicBezTo>
                  <a:cubicBezTo>
                    <a:pt x="3" y="92"/>
                    <a:pt x="2" y="99"/>
                    <a:pt x="2" y="108"/>
                  </a:cubicBezTo>
                  <a:cubicBezTo>
                    <a:pt x="1" y="122"/>
                    <a:pt x="2" y="136"/>
                    <a:pt x="2" y="151"/>
                  </a:cubicBezTo>
                  <a:cubicBezTo>
                    <a:pt x="2" y="167"/>
                    <a:pt x="0" y="183"/>
                    <a:pt x="1" y="199"/>
                  </a:cubicBezTo>
                  <a:cubicBezTo>
                    <a:pt x="1" y="209"/>
                    <a:pt x="1" y="218"/>
                    <a:pt x="1" y="228"/>
                  </a:cubicBezTo>
                  <a:cubicBezTo>
                    <a:pt x="2" y="237"/>
                    <a:pt x="1" y="246"/>
                    <a:pt x="3" y="255"/>
                  </a:cubicBezTo>
                  <a:cubicBezTo>
                    <a:pt x="4" y="255"/>
                    <a:pt x="4" y="256"/>
                    <a:pt x="5" y="256"/>
                  </a:cubicBezTo>
                  <a:cubicBezTo>
                    <a:pt x="7" y="280"/>
                    <a:pt x="10" y="303"/>
                    <a:pt x="10" y="326"/>
                  </a:cubicBezTo>
                  <a:cubicBezTo>
                    <a:pt x="10" y="327"/>
                    <a:pt x="10" y="327"/>
                    <a:pt x="9" y="327"/>
                  </a:cubicBezTo>
                  <a:cubicBezTo>
                    <a:pt x="9" y="328"/>
                    <a:pt x="9" y="328"/>
                    <a:pt x="10" y="328"/>
                  </a:cubicBezTo>
                  <a:cubicBezTo>
                    <a:pt x="10" y="329"/>
                    <a:pt x="10" y="329"/>
                    <a:pt x="10" y="329"/>
                  </a:cubicBezTo>
                  <a:cubicBezTo>
                    <a:pt x="10" y="362"/>
                    <a:pt x="7" y="395"/>
                    <a:pt x="7" y="427"/>
                  </a:cubicBezTo>
                  <a:cubicBezTo>
                    <a:pt x="6" y="430"/>
                    <a:pt x="5" y="433"/>
                    <a:pt x="5" y="436"/>
                  </a:cubicBezTo>
                  <a:cubicBezTo>
                    <a:pt x="5" y="437"/>
                    <a:pt x="6" y="437"/>
                    <a:pt x="7" y="437"/>
                  </a:cubicBezTo>
                  <a:cubicBezTo>
                    <a:pt x="7" y="440"/>
                    <a:pt x="6" y="443"/>
                    <a:pt x="6" y="446"/>
                  </a:cubicBezTo>
                  <a:cubicBezTo>
                    <a:pt x="6" y="466"/>
                    <a:pt x="7" y="485"/>
                    <a:pt x="9" y="505"/>
                  </a:cubicBezTo>
                  <a:cubicBezTo>
                    <a:pt x="11" y="519"/>
                    <a:pt x="12" y="536"/>
                    <a:pt x="19" y="550"/>
                  </a:cubicBezTo>
                  <a:cubicBezTo>
                    <a:pt x="18" y="551"/>
                    <a:pt x="18" y="553"/>
                    <a:pt x="18" y="555"/>
                  </a:cubicBezTo>
                  <a:cubicBezTo>
                    <a:pt x="18" y="556"/>
                    <a:pt x="20" y="557"/>
                    <a:pt x="21" y="555"/>
                  </a:cubicBezTo>
                  <a:cubicBezTo>
                    <a:pt x="21" y="555"/>
                    <a:pt x="21" y="555"/>
                    <a:pt x="21" y="555"/>
                  </a:cubicBezTo>
                  <a:cubicBezTo>
                    <a:pt x="23" y="557"/>
                    <a:pt x="28" y="556"/>
                    <a:pt x="28" y="553"/>
                  </a:cubicBezTo>
                  <a:cubicBezTo>
                    <a:pt x="28" y="552"/>
                    <a:pt x="28" y="550"/>
                    <a:pt x="28" y="549"/>
                  </a:cubicBezTo>
                  <a:cubicBezTo>
                    <a:pt x="55" y="552"/>
                    <a:pt x="83" y="553"/>
                    <a:pt x="110" y="554"/>
                  </a:cubicBezTo>
                  <a:cubicBezTo>
                    <a:pt x="140" y="555"/>
                    <a:pt x="170" y="555"/>
                    <a:pt x="201" y="556"/>
                  </a:cubicBezTo>
                  <a:cubicBezTo>
                    <a:pt x="230" y="557"/>
                    <a:pt x="260" y="558"/>
                    <a:pt x="290" y="558"/>
                  </a:cubicBezTo>
                  <a:cubicBezTo>
                    <a:pt x="305" y="558"/>
                    <a:pt x="319" y="558"/>
                    <a:pt x="334" y="558"/>
                  </a:cubicBezTo>
                  <a:cubicBezTo>
                    <a:pt x="346" y="558"/>
                    <a:pt x="358" y="559"/>
                    <a:pt x="368" y="555"/>
                  </a:cubicBezTo>
                  <a:cubicBezTo>
                    <a:pt x="381" y="557"/>
                    <a:pt x="395" y="541"/>
                    <a:pt x="402" y="534"/>
                  </a:cubicBezTo>
                  <a:cubicBezTo>
                    <a:pt x="413" y="523"/>
                    <a:pt x="422" y="511"/>
                    <a:pt x="430" y="498"/>
                  </a:cubicBezTo>
                  <a:cubicBezTo>
                    <a:pt x="438" y="496"/>
                    <a:pt x="444" y="493"/>
                    <a:pt x="450" y="488"/>
                  </a:cubicBezTo>
                  <a:cubicBezTo>
                    <a:pt x="454" y="484"/>
                    <a:pt x="452" y="480"/>
                    <a:pt x="448" y="478"/>
                  </a:cubicBezTo>
                  <a:close/>
                  <a:moveTo>
                    <a:pt x="62" y="39"/>
                  </a:moveTo>
                  <a:cubicBezTo>
                    <a:pt x="44" y="52"/>
                    <a:pt x="15" y="70"/>
                    <a:pt x="19" y="92"/>
                  </a:cubicBezTo>
                  <a:cubicBezTo>
                    <a:pt x="19" y="93"/>
                    <a:pt x="21" y="93"/>
                    <a:pt x="21" y="92"/>
                  </a:cubicBezTo>
                  <a:cubicBezTo>
                    <a:pt x="22" y="87"/>
                    <a:pt x="23" y="81"/>
                    <a:pt x="25" y="76"/>
                  </a:cubicBezTo>
                  <a:cubicBezTo>
                    <a:pt x="28" y="70"/>
                    <a:pt x="33" y="64"/>
                    <a:pt x="38" y="59"/>
                  </a:cubicBezTo>
                  <a:cubicBezTo>
                    <a:pt x="46" y="52"/>
                    <a:pt x="54" y="46"/>
                    <a:pt x="62" y="40"/>
                  </a:cubicBezTo>
                  <a:cubicBezTo>
                    <a:pt x="61" y="66"/>
                    <a:pt x="63" y="93"/>
                    <a:pt x="65" y="119"/>
                  </a:cubicBezTo>
                  <a:cubicBezTo>
                    <a:pt x="43" y="125"/>
                    <a:pt x="20" y="138"/>
                    <a:pt x="14" y="159"/>
                  </a:cubicBezTo>
                  <a:cubicBezTo>
                    <a:pt x="14" y="161"/>
                    <a:pt x="16" y="161"/>
                    <a:pt x="17" y="160"/>
                  </a:cubicBezTo>
                  <a:cubicBezTo>
                    <a:pt x="25" y="141"/>
                    <a:pt x="43" y="127"/>
                    <a:pt x="65" y="119"/>
                  </a:cubicBezTo>
                  <a:cubicBezTo>
                    <a:pt x="66" y="131"/>
                    <a:pt x="67" y="143"/>
                    <a:pt x="68" y="155"/>
                  </a:cubicBezTo>
                  <a:cubicBezTo>
                    <a:pt x="68" y="162"/>
                    <a:pt x="69" y="170"/>
                    <a:pt x="69" y="178"/>
                  </a:cubicBezTo>
                  <a:cubicBezTo>
                    <a:pt x="66" y="181"/>
                    <a:pt x="63" y="184"/>
                    <a:pt x="61" y="187"/>
                  </a:cubicBezTo>
                  <a:cubicBezTo>
                    <a:pt x="42" y="202"/>
                    <a:pt x="14" y="216"/>
                    <a:pt x="14" y="240"/>
                  </a:cubicBezTo>
                  <a:cubicBezTo>
                    <a:pt x="13" y="228"/>
                    <a:pt x="12" y="216"/>
                    <a:pt x="11" y="204"/>
                  </a:cubicBezTo>
                  <a:cubicBezTo>
                    <a:pt x="11" y="202"/>
                    <a:pt x="11" y="200"/>
                    <a:pt x="11" y="198"/>
                  </a:cubicBezTo>
                  <a:cubicBezTo>
                    <a:pt x="11" y="198"/>
                    <a:pt x="11" y="198"/>
                    <a:pt x="12" y="197"/>
                  </a:cubicBezTo>
                  <a:cubicBezTo>
                    <a:pt x="15" y="194"/>
                    <a:pt x="17" y="190"/>
                    <a:pt x="19" y="186"/>
                  </a:cubicBezTo>
                  <a:cubicBezTo>
                    <a:pt x="23" y="181"/>
                    <a:pt x="28" y="177"/>
                    <a:pt x="32" y="174"/>
                  </a:cubicBezTo>
                  <a:cubicBezTo>
                    <a:pt x="42" y="166"/>
                    <a:pt x="52" y="160"/>
                    <a:pt x="62" y="152"/>
                  </a:cubicBezTo>
                  <a:cubicBezTo>
                    <a:pt x="62" y="151"/>
                    <a:pt x="61" y="151"/>
                    <a:pt x="60" y="151"/>
                  </a:cubicBezTo>
                  <a:cubicBezTo>
                    <a:pt x="51" y="158"/>
                    <a:pt x="40" y="165"/>
                    <a:pt x="30" y="172"/>
                  </a:cubicBezTo>
                  <a:cubicBezTo>
                    <a:pt x="23" y="177"/>
                    <a:pt x="14" y="184"/>
                    <a:pt x="11" y="192"/>
                  </a:cubicBezTo>
                  <a:cubicBezTo>
                    <a:pt x="10" y="170"/>
                    <a:pt x="11" y="149"/>
                    <a:pt x="12" y="127"/>
                  </a:cubicBezTo>
                  <a:cubicBezTo>
                    <a:pt x="17" y="119"/>
                    <a:pt x="22" y="112"/>
                    <a:pt x="27" y="105"/>
                  </a:cubicBezTo>
                  <a:cubicBezTo>
                    <a:pt x="36" y="93"/>
                    <a:pt x="48" y="82"/>
                    <a:pt x="61" y="74"/>
                  </a:cubicBezTo>
                  <a:cubicBezTo>
                    <a:pt x="62" y="74"/>
                    <a:pt x="61" y="73"/>
                    <a:pt x="61" y="73"/>
                  </a:cubicBezTo>
                  <a:cubicBezTo>
                    <a:pt x="42" y="84"/>
                    <a:pt x="24" y="101"/>
                    <a:pt x="12" y="119"/>
                  </a:cubicBezTo>
                  <a:cubicBezTo>
                    <a:pt x="13" y="106"/>
                    <a:pt x="13" y="92"/>
                    <a:pt x="12" y="78"/>
                  </a:cubicBezTo>
                  <a:cubicBezTo>
                    <a:pt x="13" y="76"/>
                    <a:pt x="14" y="74"/>
                    <a:pt x="15" y="72"/>
                  </a:cubicBezTo>
                  <a:cubicBezTo>
                    <a:pt x="25" y="64"/>
                    <a:pt x="32" y="52"/>
                    <a:pt x="40" y="41"/>
                  </a:cubicBezTo>
                  <a:cubicBezTo>
                    <a:pt x="47" y="35"/>
                    <a:pt x="55" y="30"/>
                    <a:pt x="63" y="25"/>
                  </a:cubicBezTo>
                  <a:cubicBezTo>
                    <a:pt x="63" y="30"/>
                    <a:pt x="62" y="35"/>
                    <a:pt x="62" y="39"/>
                  </a:cubicBezTo>
                  <a:close/>
                  <a:moveTo>
                    <a:pt x="10" y="82"/>
                  </a:moveTo>
                  <a:cubicBezTo>
                    <a:pt x="10" y="82"/>
                    <a:pt x="10" y="82"/>
                    <a:pt x="10" y="82"/>
                  </a:cubicBezTo>
                  <a:cubicBezTo>
                    <a:pt x="10" y="92"/>
                    <a:pt x="9" y="103"/>
                    <a:pt x="8" y="114"/>
                  </a:cubicBezTo>
                  <a:cubicBezTo>
                    <a:pt x="7" y="103"/>
                    <a:pt x="7" y="92"/>
                    <a:pt x="10" y="82"/>
                  </a:cubicBezTo>
                  <a:close/>
                  <a:moveTo>
                    <a:pt x="27" y="543"/>
                  </a:moveTo>
                  <a:cubicBezTo>
                    <a:pt x="31" y="535"/>
                    <a:pt x="34" y="528"/>
                    <a:pt x="39" y="521"/>
                  </a:cubicBezTo>
                  <a:cubicBezTo>
                    <a:pt x="46" y="509"/>
                    <a:pt x="56" y="498"/>
                    <a:pt x="66" y="488"/>
                  </a:cubicBezTo>
                  <a:cubicBezTo>
                    <a:pt x="68" y="487"/>
                    <a:pt x="66" y="485"/>
                    <a:pt x="65" y="486"/>
                  </a:cubicBezTo>
                  <a:cubicBezTo>
                    <a:pt x="50" y="498"/>
                    <a:pt x="34" y="513"/>
                    <a:pt x="25" y="530"/>
                  </a:cubicBezTo>
                  <a:cubicBezTo>
                    <a:pt x="23" y="521"/>
                    <a:pt x="21" y="511"/>
                    <a:pt x="20" y="502"/>
                  </a:cubicBezTo>
                  <a:cubicBezTo>
                    <a:pt x="20" y="499"/>
                    <a:pt x="20" y="496"/>
                    <a:pt x="20" y="492"/>
                  </a:cubicBezTo>
                  <a:cubicBezTo>
                    <a:pt x="20" y="493"/>
                    <a:pt x="21" y="492"/>
                    <a:pt x="21" y="492"/>
                  </a:cubicBezTo>
                  <a:cubicBezTo>
                    <a:pt x="24" y="481"/>
                    <a:pt x="25" y="472"/>
                    <a:pt x="30" y="463"/>
                  </a:cubicBezTo>
                  <a:cubicBezTo>
                    <a:pt x="36" y="452"/>
                    <a:pt x="44" y="443"/>
                    <a:pt x="53" y="435"/>
                  </a:cubicBezTo>
                  <a:cubicBezTo>
                    <a:pt x="54" y="434"/>
                    <a:pt x="52" y="432"/>
                    <a:pt x="51" y="433"/>
                  </a:cubicBezTo>
                  <a:cubicBezTo>
                    <a:pt x="38" y="445"/>
                    <a:pt x="22" y="463"/>
                    <a:pt x="19" y="481"/>
                  </a:cubicBezTo>
                  <a:cubicBezTo>
                    <a:pt x="18" y="473"/>
                    <a:pt x="18" y="465"/>
                    <a:pt x="18" y="457"/>
                  </a:cubicBezTo>
                  <a:cubicBezTo>
                    <a:pt x="19" y="459"/>
                    <a:pt x="21" y="459"/>
                    <a:pt x="22" y="457"/>
                  </a:cubicBezTo>
                  <a:cubicBezTo>
                    <a:pt x="26" y="444"/>
                    <a:pt x="30" y="434"/>
                    <a:pt x="40" y="424"/>
                  </a:cubicBezTo>
                  <a:cubicBezTo>
                    <a:pt x="48" y="415"/>
                    <a:pt x="56" y="408"/>
                    <a:pt x="61" y="397"/>
                  </a:cubicBezTo>
                  <a:cubicBezTo>
                    <a:pt x="62" y="397"/>
                    <a:pt x="61" y="396"/>
                    <a:pt x="60" y="397"/>
                  </a:cubicBezTo>
                  <a:cubicBezTo>
                    <a:pt x="48" y="412"/>
                    <a:pt x="22" y="427"/>
                    <a:pt x="18" y="447"/>
                  </a:cubicBezTo>
                  <a:cubicBezTo>
                    <a:pt x="18" y="445"/>
                    <a:pt x="18" y="444"/>
                    <a:pt x="18" y="443"/>
                  </a:cubicBezTo>
                  <a:cubicBezTo>
                    <a:pt x="18" y="434"/>
                    <a:pt x="18" y="426"/>
                    <a:pt x="18" y="417"/>
                  </a:cubicBezTo>
                  <a:cubicBezTo>
                    <a:pt x="22" y="413"/>
                    <a:pt x="26" y="408"/>
                    <a:pt x="31" y="403"/>
                  </a:cubicBezTo>
                  <a:cubicBezTo>
                    <a:pt x="40" y="395"/>
                    <a:pt x="48" y="387"/>
                    <a:pt x="52" y="377"/>
                  </a:cubicBezTo>
                  <a:cubicBezTo>
                    <a:pt x="52" y="376"/>
                    <a:pt x="52" y="376"/>
                    <a:pt x="51" y="377"/>
                  </a:cubicBezTo>
                  <a:cubicBezTo>
                    <a:pt x="45" y="390"/>
                    <a:pt x="30" y="399"/>
                    <a:pt x="18" y="411"/>
                  </a:cubicBezTo>
                  <a:cubicBezTo>
                    <a:pt x="18" y="409"/>
                    <a:pt x="18" y="406"/>
                    <a:pt x="18" y="404"/>
                  </a:cubicBezTo>
                  <a:cubicBezTo>
                    <a:pt x="24" y="391"/>
                    <a:pt x="31" y="381"/>
                    <a:pt x="43" y="370"/>
                  </a:cubicBezTo>
                  <a:cubicBezTo>
                    <a:pt x="52" y="361"/>
                    <a:pt x="61" y="352"/>
                    <a:pt x="66" y="340"/>
                  </a:cubicBezTo>
                  <a:cubicBezTo>
                    <a:pt x="66" y="339"/>
                    <a:pt x="65" y="339"/>
                    <a:pt x="65" y="340"/>
                  </a:cubicBezTo>
                  <a:cubicBezTo>
                    <a:pt x="55" y="356"/>
                    <a:pt x="31" y="369"/>
                    <a:pt x="19" y="387"/>
                  </a:cubicBezTo>
                  <a:cubicBezTo>
                    <a:pt x="19" y="386"/>
                    <a:pt x="19" y="385"/>
                    <a:pt x="19" y="384"/>
                  </a:cubicBezTo>
                  <a:cubicBezTo>
                    <a:pt x="20" y="384"/>
                    <a:pt x="21" y="384"/>
                    <a:pt x="21" y="383"/>
                  </a:cubicBezTo>
                  <a:cubicBezTo>
                    <a:pt x="25" y="364"/>
                    <a:pt x="34" y="340"/>
                    <a:pt x="56" y="332"/>
                  </a:cubicBezTo>
                  <a:cubicBezTo>
                    <a:pt x="57" y="332"/>
                    <a:pt x="57" y="331"/>
                    <a:pt x="56" y="332"/>
                  </a:cubicBezTo>
                  <a:cubicBezTo>
                    <a:pt x="39" y="335"/>
                    <a:pt x="24" y="352"/>
                    <a:pt x="20" y="369"/>
                  </a:cubicBezTo>
                  <a:cubicBezTo>
                    <a:pt x="20" y="366"/>
                    <a:pt x="20" y="364"/>
                    <a:pt x="20" y="362"/>
                  </a:cubicBezTo>
                  <a:cubicBezTo>
                    <a:pt x="21" y="362"/>
                    <a:pt x="21" y="361"/>
                    <a:pt x="21" y="361"/>
                  </a:cubicBezTo>
                  <a:cubicBezTo>
                    <a:pt x="23" y="355"/>
                    <a:pt x="24" y="349"/>
                    <a:pt x="27" y="344"/>
                  </a:cubicBezTo>
                  <a:cubicBezTo>
                    <a:pt x="30" y="338"/>
                    <a:pt x="35" y="334"/>
                    <a:pt x="39" y="330"/>
                  </a:cubicBezTo>
                  <a:cubicBezTo>
                    <a:pt x="47" y="323"/>
                    <a:pt x="55" y="316"/>
                    <a:pt x="62" y="308"/>
                  </a:cubicBezTo>
                  <a:cubicBezTo>
                    <a:pt x="62" y="307"/>
                    <a:pt x="61" y="306"/>
                    <a:pt x="60" y="307"/>
                  </a:cubicBezTo>
                  <a:cubicBezTo>
                    <a:pt x="51" y="316"/>
                    <a:pt x="29" y="328"/>
                    <a:pt x="20" y="342"/>
                  </a:cubicBezTo>
                  <a:cubicBezTo>
                    <a:pt x="21" y="338"/>
                    <a:pt x="21" y="334"/>
                    <a:pt x="21" y="329"/>
                  </a:cubicBezTo>
                  <a:cubicBezTo>
                    <a:pt x="21" y="325"/>
                    <a:pt x="21" y="321"/>
                    <a:pt x="21" y="317"/>
                  </a:cubicBezTo>
                  <a:cubicBezTo>
                    <a:pt x="23" y="314"/>
                    <a:pt x="26" y="311"/>
                    <a:pt x="29" y="308"/>
                  </a:cubicBezTo>
                  <a:cubicBezTo>
                    <a:pt x="36" y="301"/>
                    <a:pt x="44" y="296"/>
                    <a:pt x="52" y="291"/>
                  </a:cubicBezTo>
                  <a:cubicBezTo>
                    <a:pt x="53" y="291"/>
                    <a:pt x="52" y="290"/>
                    <a:pt x="52" y="290"/>
                  </a:cubicBezTo>
                  <a:cubicBezTo>
                    <a:pt x="41" y="295"/>
                    <a:pt x="29" y="302"/>
                    <a:pt x="20" y="311"/>
                  </a:cubicBezTo>
                  <a:cubicBezTo>
                    <a:pt x="23" y="304"/>
                    <a:pt x="27" y="298"/>
                    <a:pt x="32" y="291"/>
                  </a:cubicBezTo>
                  <a:cubicBezTo>
                    <a:pt x="39" y="282"/>
                    <a:pt x="50" y="274"/>
                    <a:pt x="62" y="267"/>
                  </a:cubicBezTo>
                  <a:cubicBezTo>
                    <a:pt x="63" y="266"/>
                    <a:pt x="62" y="264"/>
                    <a:pt x="60" y="265"/>
                  </a:cubicBezTo>
                  <a:cubicBezTo>
                    <a:pt x="45" y="273"/>
                    <a:pt x="28" y="284"/>
                    <a:pt x="20" y="299"/>
                  </a:cubicBezTo>
                  <a:cubicBezTo>
                    <a:pt x="19" y="293"/>
                    <a:pt x="19" y="288"/>
                    <a:pt x="18" y="282"/>
                  </a:cubicBezTo>
                  <a:cubicBezTo>
                    <a:pt x="25" y="272"/>
                    <a:pt x="34" y="264"/>
                    <a:pt x="43" y="254"/>
                  </a:cubicBezTo>
                  <a:cubicBezTo>
                    <a:pt x="43" y="254"/>
                    <a:pt x="43" y="253"/>
                    <a:pt x="42" y="254"/>
                  </a:cubicBezTo>
                  <a:cubicBezTo>
                    <a:pt x="36" y="260"/>
                    <a:pt x="28" y="267"/>
                    <a:pt x="22" y="274"/>
                  </a:cubicBezTo>
                  <a:cubicBezTo>
                    <a:pt x="24" y="270"/>
                    <a:pt x="25" y="265"/>
                    <a:pt x="28" y="261"/>
                  </a:cubicBezTo>
                  <a:cubicBezTo>
                    <a:pt x="31" y="255"/>
                    <a:pt x="36" y="250"/>
                    <a:pt x="40" y="245"/>
                  </a:cubicBezTo>
                  <a:cubicBezTo>
                    <a:pt x="47" y="237"/>
                    <a:pt x="57" y="231"/>
                    <a:pt x="61" y="221"/>
                  </a:cubicBezTo>
                  <a:cubicBezTo>
                    <a:pt x="61" y="221"/>
                    <a:pt x="61" y="221"/>
                    <a:pt x="61" y="221"/>
                  </a:cubicBezTo>
                  <a:cubicBezTo>
                    <a:pt x="52" y="230"/>
                    <a:pt x="42" y="238"/>
                    <a:pt x="34" y="246"/>
                  </a:cubicBezTo>
                  <a:cubicBezTo>
                    <a:pt x="26" y="253"/>
                    <a:pt x="17" y="264"/>
                    <a:pt x="18" y="274"/>
                  </a:cubicBezTo>
                  <a:cubicBezTo>
                    <a:pt x="18" y="275"/>
                    <a:pt x="19" y="276"/>
                    <a:pt x="20" y="276"/>
                  </a:cubicBezTo>
                  <a:cubicBezTo>
                    <a:pt x="20" y="277"/>
                    <a:pt x="19" y="278"/>
                    <a:pt x="18" y="279"/>
                  </a:cubicBezTo>
                  <a:cubicBezTo>
                    <a:pt x="17" y="266"/>
                    <a:pt x="16" y="254"/>
                    <a:pt x="14" y="242"/>
                  </a:cubicBezTo>
                  <a:cubicBezTo>
                    <a:pt x="15" y="243"/>
                    <a:pt x="16" y="243"/>
                    <a:pt x="16" y="242"/>
                  </a:cubicBezTo>
                  <a:cubicBezTo>
                    <a:pt x="20" y="229"/>
                    <a:pt x="26" y="218"/>
                    <a:pt x="36" y="209"/>
                  </a:cubicBezTo>
                  <a:cubicBezTo>
                    <a:pt x="44" y="202"/>
                    <a:pt x="53" y="196"/>
                    <a:pt x="61" y="189"/>
                  </a:cubicBezTo>
                  <a:cubicBezTo>
                    <a:pt x="61" y="189"/>
                    <a:pt x="61" y="189"/>
                    <a:pt x="62" y="189"/>
                  </a:cubicBezTo>
                  <a:cubicBezTo>
                    <a:pt x="64" y="187"/>
                    <a:pt x="67" y="185"/>
                    <a:pt x="69" y="182"/>
                  </a:cubicBezTo>
                  <a:cubicBezTo>
                    <a:pt x="70" y="196"/>
                    <a:pt x="71" y="210"/>
                    <a:pt x="71" y="223"/>
                  </a:cubicBezTo>
                  <a:cubicBezTo>
                    <a:pt x="65" y="231"/>
                    <a:pt x="59" y="240"/>
                    <a:pt x="55" y="250"/>
                  </a:cubicBezTo>
                  <a:cubicBezTo>
                    <a:pt x="55" y="251"/>
                    <a:pt x="57" y="251"/>
                    <a:pt x="57" y="250"/>
                  </a:cubicBezTo>
                  <a:cubicBezTo>
                    <a:pt x="62" y="242"/>
                    <a:pt x="66" y="235"/>
                    <a:pt x="72" y="229"/>
                  </a:cubicBezTo>
                  <a:cubicBezTo>
                    <a:pt x="73" y="251"/>
                    <a:pt x="73" y="274"/>
                    <a:pt x="73" y="296"/>
                  </a:cubicBezTo>
                  <a:cubicBezTo>
                    <a:pt x="72" y="320"/>
                    <a:pt x="72" y="344"/>
                    <a:pt x="72" y="367"/>
                  </a:cubicBezTo>
                  <a:cubicBezTo>
                    <a:pt x="72" y="386"/>
                    <a:pt x="73" y="404"/>
                    <a:pt x="73" y="422"/>
                  </a:cubicBezTo>
                  <a:cubicBezTo>
                    <a:pt x="73" y="449"/>
                    <a:pt x="69" y="481"/>
                    <a:pt x="81" y="506"/>
                  </a:cubicBezTo>
                  <a:cubicBezTo>
                    <a:pt x="73" y="507"/>
                    <a:pt x="66" y="512"/>
                    <a:pt x="59" y="517"/>
                  </a:cubicBezTo>
                  <a:cubicBezTo>
                    <a:pt x="55" y="521"/>
                    <a:pt x="51" y="526"/>
                    <a:pt x="48" y="530"/>
                  </a:cubicBezTo>
                  <a:cubicBezTo>
                    <a:pt x="44" y="534"/>
                    <a:pt x="38" y="540"/>
                    <a:pt x="38" y="545"/>
                  </a:cubicBezTo>
                  <a:cubicBezTo>
                    <a:pt x="39" y="545"/>
                    <a:pt x="39" y="546"/>
                    <a:pt x="40" y="547"/>
                  </a:cubicBezTo>
                  <a:cubicBezTo>
                    <a:pt x="36" y="547"/>
                    <a:pt x="32" y="548"/>
                    <a:pt x="28" y="548"/>
                  </a:cubicBezTo>
                  <a:cubicBezTo>
                    <a:pt x="28" y="546"/>
                    <a:pt x="28" y="545"/>
                    <a:pt x="27" y="543"/>
                  </a:cubicBezTo>
                  <a:close/>
                  <a:moveTo>
                    <a:pt x="400" y="528"/>
                  </a:moveTo>
                  <a:cubicBezTo>
                    <a:pt x="394" y="533"/>
                    <a:pt x="387" y="538"/>
                    <a:pt x="380" y="542"/>
                  </a:cubicBezTo>
                  <a:cubicBezTo>
                    <a:pt x="375" y="544"/>
                    <a:pt x="370" y="546"/>
                    <a:pt x="366" y="550"/>
                  </a:cubicBezTo>
                  <a:cubicBezTo>
                    <a:pt x="356" y="548"/>
                    <a:pt x="345" y="549"/>
                    <a:pt x="334" y="549"/>
                  </a:cubicBezTo>
                  <a:cubicBezTo>
                    <a:pt x="319" y="550"/>
                    <a:pt x="305" y="550"/>
                    <a:pt x="290" y="550"/>
                  </a:cubicBezTo>
                  <a:cubicBezTo>
                    <a:pt x="260" y="550"/>
                    <a:pt x="230" y="549"/>
                    <a:pt x="201" y="548"/>
                  </a:cubicBezTo>
                  <a:cubicBezTo>
                    <a:pt x="172" y="548"/>
                    <a:pt x="143" y="547"/>
                    <a:pt x="114" y="546"/>
                  </a:cubicBezTo>
                  <a:cubicBezTo>
                    <a:pt x="92" y="546"/>
                    <a:pt x="70" y="545"/>
                    <a:pt x="48" y="546"/>
                  </a:cubicBezTo>
                  <a:cubicBezTo>
                    <a:pt x="53" y="543"/>
                    <a:pt x="57" y="535"/>
                    <a:pt x="60" y="530"/>
                  </a:cubicBezTo>
                  <a:cubicBezTo>
                    <a:pt x="67" y="521"/>
                    <a:pt x="73" y="515"/>
                    <a:pt x="84" y="511"/>
                  </a:cubicBezTo>
                  <a:cubicBezTo>
                    <a:pt x="87" y="516"/>
                    <a:pt x="96" y="511"/>
                    <a:pt x="94" y="506"/>
                  </a:cubicBezTo>
                  <a:cubicBezTo>
                    <a:pt x="103" y="506"/>
                    <a:pt x="111" y="504"/>
                    <a:pt x="120" y="504"/>
                  </a:cubicBezTo>
                  <a:cubicBezTo>
                    <a:pt x="131" y="503"/>
                    <a:pt x="142" y="503"/>
                    <a:pt x="153" y="503"/>
                  </a:cubicBezTo>
                  <a:cubicBezTo>
                    <a:pt x="174" y="503"/>
                    <a:pt x="196" y="503"/>
                    <a:pt x="218" y="503"/>
                  </a:cubicBezTo>
                  <a:cubicBezTo>
                    <a:pt x="248" y="503"/>
                    <a:pt x="277" y="502"/>
                    <a:pt x="307" y="503"/>
                  </a:cubicBezTo>
                  <a:cubicBezTo>
                    <a:pt x="335" y="504"/>
                    <a:pt x="362" y="505"/>
                    <a:pt x="390" y="504"/>
                  </a:cubicBezTo>
                  <a:cubicBezTo>
                    <a:pt x="402" y="503"/>
                    <a:pt x="415" y="502"/>
                    <a:pt x="427" y="499"/>
                  </a:cubicBezTo>
                  <a:cubicBezTo>
                    <a:pt x="419" y="509"/>
                    <a:pt x="410" y="519"/>
                    <a:pt x="400" y="528"/>
                  </a:cubicBezTo>
                  <a:close/>
                  <a:moveTo>
                    <a:pt x="380" y="491"/>
                  </a:moveTo>
                  <a:cubicBezTo>
                    <a:pt x="353" y="492"/>
                    <a:pt x="325" y="490"/>
                    <a:pt x="297" y="489"/>
                  </a:cubicBezTo>
                  <a:cubicBezTo>
                    <a:pt x="268" y="488"/>
                    <a:pt x="239" y="490"/>
                    <a:pt x="210" y="491"/>
                  </a:cubicBezTo>
                  <a:cubicBezTo>
                    <a:pt x="188" y="491"/>
                    <a:pt x="166" y="491"/>
                    <a:pt x="145" y="492"/>
                  </a:cubicBezTo>
                  <a:cubicBezTo>
                    <a:pt x="127" y="494"/>
                    <a:pt x="108" y="495"/>
                    <a:pt x="91" y="500"/>
                  </a:cubicBezTo>
                  <a:cubicBezTo>
                    <a:pt x="86" y="489"/>
                    <a:pt x="86" y="476"/>
                    <a:pt x="86" y="464"/>
                  </a:cubicBezTo>
                  <a:cubicBezTo>
                    <a:pt x="85" y="448"/>
                    <a:pt x="86" y="432"/>
                    <a:pt x="86" y="415"/>
                  </a:cubicBezTo>
                  <a:cubicBezTo>
                    <a:pt x="86" y="397"/>
                    <a:pt x="85" y="378"/>
                    <a:pt x="85" y="360"/>
                  </a:cubicBezTo>
                  <a:cubicBezTo>
                    <a:pt x="84" y="341"/>
                    <a:pt x="85" y="322"/>
                    <a:pt x="85" y="303"/>
                  </a:cubicBezTo>
                  <a:cubicBezTo>
                    <a:pt x="98" y="289"/>
                    <a:pt x="109" y="274"/>
                    <a:pt x="123" y="261"/>
                  </a:cubicBezTo>
                  <a:cubicBezTo>
                    <a:pt x="139" y="246"/>
                    <a:pt x="158" y="232"/>
                    <a:pt x="180" y="225"/>
                  </a:cubicBezTo>
                  <a:cubicBezTo>
                    <a:pt x="180" y="225"/>
                    <a:pt x="180" y="225"/>
                    <a:pt x="180" y="225"/>
                  </a:cubicBezTo>
                  <a:cubicBezTo>
                    <a:pt x="160" y="232"/>
                    <a:pt x="141" y="241"/>
                    <a:pt x="126" y="254"/>
                  </a:cubicBezTo>
                  <a:cubicBezTo>
                    <a:pt x="111" y="267"/>
                    <a:pt x="96" y="283"/>
                    <a:pt x="85" y="299"/>
                  </a:cubicBezTo>
                  <a:cubicBezTo>
                    <a:pt x="85" y="295"/>
                    <a:pt x="85" y="292"/>
                    <a:pt x="85" y="289"/>
                  </a:cubicBezTo>
                  <a:cubicBezTo>
                    <a:pt x="86" y="264"/>
                    <a:pt x="85" y="240"/>
                    <a:pt x="84" y="216"/>
                  </a:cubicBezTo>
                  <a:cubicBezTo>
                    <a:pt x="90" y="210"/>
                    <a:pt x="97" y="205"/>
                    <a:pt x="105" y="200"/>
                  </a:cubicBezTo>
                  <a:cubicBezTo>
                    <a:pt x="124" y="187"/>
                    <a:pt x="146" y="176"/>
                    <a:pt x="166" y="164"/>
                  </a:cubicBezTo>
                  <a:cubicBezTo>
                    <a:pt x="166" y="164"/>
                    <a:pt x="166" y="164"/>
                    <a:pt x="166" y="164"/>
                  </a:cubicBezTo>
                  <a:cubicBezTo>
                    <a:pt x="140" y="179"/>
                    <a:pt x="108" y="192"/>
                    <a:pt x="84" y="212"/>
                  </a:cubicBezTo>
                  <a:cubicBezTo>
                    <a:pt x="83" y="198"/>
                    <a:pt x="82" y="185"/>
                    <a:pt x="81" y="172"/>
                  </a:cubicBezTo>
                  <a:cubicBezTo>
                    <a:pt x="88" y="165"/>
                    <a:pt x="94" y="159"/>
                    <a:pt x="101" y="153"/>
                  </a:cubicBezTo>
                  <a:cubicBezTo>
                    <a:pt x="116" y="140"/>
                    <a:pt x="130" y="128"/>
                    <a:pt x="143" y="115"/>
                  </a:cubicBezTo>
                  <a:cubicBezTo>
                    <a:pt x="144" y="115"/>
                    <a:pt x="143" y="114"/>
                    <a:pt x="143" y="114"/>
                  </a:cubicBezTo>
                  <a:cubicBezTo>
                    <a:pt x="129" y="127"/>
                    <a:pt x="115" y="139"/>
                    <a:pt x="100" y="151"/>
                  </a:cubicBezTo>
                  <a:cubicBezTo>
                    <a:pt x="94" y="156"/>
                    <a:pt x="87" y="161"/>
                    <a:pt x="81" y="167"/>
                  </a:cubicBezTo>
                  <a:cubicBezTo>
                    <a:pt x="80" y="162"/>
                    <a:pt x="80" y="156"/>
                    <a:pt x="79" y="151"/>
                  </a:cubicBezTo>
                  <a:cubicBezTo>
                    <a:pt x="78" y="140"/>
                    <a:pt x="77" y="129"/>
                    <a:pt x="77" y="119"/>
                  </a:cubicBezTo>
                  <a:cubicBezTo>
                    <a:pt x="88" y="97"/>
                    <a:pt x="113" y="83"/>
                    <a:pt x="134" y="70"/>
                  </a:cubicBezTo>
                  <a:cubicBezTo>
                    <a:pt x="134" y="70"/>
                    <a:pt x="134" y="69"/>
                    <a:pt x="134" y="70"/>
                  </a:cubicBezTo>
                  <a:cubicBezTo>
                    <a:pt x="113" y="82"/>
                    <a:pt x="89" y="95"/>
                    <a:pt x="76" y="115"/>
                  </a:cubicBezTo>
                  <a:cubicBezTo>
                    <a:pt x="76" y="104"/>
                    <a:pt x="75" y="93"/>
                    <a:pt x="74" y="82"/>
                  </a:cubicBezTo>
                  <a:cubicBezTo>
                    <a:pt x="79" y="74"/>
                    <a:pt x="86" y="67"/>
                    <a:pt x="94" y="61"/>
                  </a:cubicBezTo>
                  <a:cubicBezTo>
                    <a:pt x="86" y="66"/>
                    <a:pt x="79" y="72"/>
                    <a:pt x="74" y="80"/>
                  </a:cubicBezTo>
                  <a:cubicBezTo>
                    <a:pt x="73" y="71"/>
                    <a:pt x="72" y="61"/>
                    <a:pt x="71" y="52"/>
                  </a:cubicBezTo>
                  <a:cubicBezTo>
                    <a:pt x="74" y="34"/>
                    <a:pt x="95" y="28"/>
                    <a:pt x="111" y="21"/>
                  </a:cubicBezTo>
                  <a:cubicBezTo>
                    <a:pt x="112" y="21"/>
                    <a:pt x="111" y="20"/>
                    <a:pt x="111" y="20"/>
                  </a:cubicBezTo>
                  <a:cubicBezTo>
                    <a:pt x="96" y="27"/>
                    <a:pt x="76" y="33"/>
                    <a:pt x="71" y="48"/>
                  </a:cubicBezTo>
                  <a:cubicBezTo>
                    <a:pt x="70" y="39"/>
                    <a:pt x="69" y="31"/>
                    <a:pt x="68" y="23"/>
                  </a:cubicBezTo>
                  <a:cubicBezTo>
                    <a:pt x="68" y="23"/>
                    <a:pt x="69" y="22"/>
                    <a:pt x="70" y="22"/>
                  </a:cubicBezTo>
                  <a:cubicBezTo>
                    <a:pt x="70" y="22"/>
                    <a:pt x="70" y="22"/>
                    <a:pt x="70" y="22"/>
                  </a:cubicBezTo>
                  <a:cubicBezTo>
                    <a:pt x="99" y="20"/>
                    <a:pt x="127" y="15"/>
                    <a:pt x="156" y="13"/>
                  </a:cubicBezTo>
                  <a:cubicBezTo>
                    <a:pt x="184" y="11"/>
                    <a:pt x="213" y="12"/>
                    <a:pt x="241" y="14"/>
                  </a:cubicBezTo>
                  <a:cubicBezTo>
                    <a:pt x="303" y="17"/>
                    <a:pt x="365" y="15"/>
                    <a:pt x="427" y="15"/>
                  </a:cubicBezTo>
                  <a:cubicBezTo>
                    <a:pt x="425" y="27"/>
                    <a:pt x="426" y="40"/>
                    <a:pt x="426" y="50"/>
                  </a:cubicBezTo>
                  <a:cubicBezTo>
                    <a:pt x="426" y="71"/>
                    <a:pt x="426" y="92"/>
                    <a:pt x="427" y="112"/>
                  </a:cubicBezTo>
                  <a:cubicBezTo>
                    <a:pt x="428" y="153"/>
                    <a:pt x="429" y="194"/>
                    <a:pt x="431" y="234"/>
                  </a:cubicBezTo>
                  <a:cubicBezTo>
                    <a:pt x="432" y="275"/>
                    <a:pt x="434" y="316"/>
                    <a:pt x="435" y="357"/>
                  </a:cubicBezTo>
                  <a:cubicBezTo>
                    <a:pt x="436" y="377"/>
                    <a:pt x="437" y="396"/>
                    <a:pt x="437" y="416"/>
                  </a:cubicBezTo>
                  <a:cubicBezTo>
                    <a:pt x="437" y="426"/>
                    <a:pt x="437" y="436"/>
                    <a:pt x="438" y="446"/>
                  </a:cubicBezTo>
                  <a:cubicBezTo>
                    <a:pt x="438" y="456"/>
                    <a:pt x="436" y="467"/>
                    <a:pt x="440" y="476"/>
                  </a:cubicBezTo>
                  <a:cubicBezTo>
                    <a:pt x="440" y="477"/>
                    <a:pt x="441" y="477"/>
                    <a:pt x="441" y="477"/>
                  </a:cubicBezTo>
                  <a:cubicBezTo>
                    <a:pt x="440" y="478"/>
                    <a:pt x="440" y="478"/>
                    <a:pt x="439" y="479"/>
                  </a:cubicBezTo>
                  <a:cubicBezTo>
                    <a:pt x="426" y="491"/>
                    <a:pt x="398" y="490"/>
                    <a:pt x="380" y="49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" name="Freeform 989">
              <a:extLst>
                <a:ext uri="{FF2B5EF4-FFF2-40B4-BE49-F238E27FC236}">
                  <a16:creationId xmlns:a16="http://schemas.microsoft.com/office/drawing/2014/main" id="{C3A64802-CA38-DF45-0153-BD52A0104E6A}"/>
                </a:ext>
              </a:extLst>
            </p:cNvPr>
            <p:cNvSpPr/>
            <p:nvPr/>
          </p:nvSpPr>
          <p:spPr bwMode="auto">
            <a:xfrm>
              <a:off x="5643051" y="1431960"/>
              <a:ext cx="203060" cy="13375"/>
            </a:xfrm>
            <a:custGeom>
              <a:avLst/>
              <a:gdLst>
                <a:gd name="T0" fmla="*/ 118 w 299"/>
                <a:gd name="T1" fmla="*/ 5 h 20"/>
                <a:gd name="T2" fmla="*/ 50 w 299"/>
                <a:gd name="T3" fmla="*/ 0 h 20"/>
                <a:gd name="T4" fmla="*/ 0 w 299"/>
                <a:gd name="T5" fmla="*/ 12 h 20"/>
                <a:gd name="T6" fmla="*/ 1 w 299"/>
                <a:gd name="T7" fmla="*/ 12 h 20"/>
                <a:gd name="T8" fmla="*/ 58 w 299"/>
                <a:gd name="T9" fmla="*/ 5 h 20"/>
                <a:gd name="T10" fmla="*/ 125 w 299"/>
                <a:gd name="T11" fmla="*/ 14 h 20"/>
                <a:gd name="T12" fmla="*/ 198 w 299"/>
                <a:gd name="T13" fmla="*/ 18 h 20"/>
                <a:gd name="T14" fmla="*/ 293 w 299"/>
                <a:gd name="T15" fmla="*/ 20 h 20"/>
                <a:gd name="T16" fmla="*/ 293 w 299"/>
                <a:gd name="T17" fmla="*/ 11 h 20"/>
                <a:gd name="T18" fmla="*/ 118 w 299"/>
                <a:gd name="T19" fmla="*/ 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99" h="20">
                  <a:moveTo>
                    <a:pt x="118" y="5"/>
                  </a:moveTo>
                  <a:cubicBezTo>
                    <a:pt x="96" y="3"/>
                    <a:pt x="73" y="0"/>
                    <a:pt x="50" y="0"/>
                  </a:cubicBezTo>
                  <a:cubicBezTo>
                    <a:pt x="33" y="0"/>
                    <a:pt x="14" y="1"/>
                    <a:pt x="0" y="12"/>
                  </a:cubicBezTo>
                  <a:cubicBezTo>
                    <a:pt x="0" y="12"/>
                    <a:pt x="0" y="12"/>
                    <a:pt x="1" y="12"/>
                  </a:cubicBezTo>
                  <a:cubicBezTo>
                    <a:pt x="17" y="3"/>
                    <a:pt x="40" y="4"/>
                    <a:pt x="58" y="5"/>
                  </a:cubicBezTo>
                  <a:cubicBezTo>
                    <a:pt x="81" y="7"/>
                    <a:pt x="103" y="10"/>
                    <a:pt x="125" y="14"/>
                  </a:cubicBezTo>
                  <a:cubicBezTo>
                    <a:pt x="149" y="17"/>
                    <a:pt x="173" y="18"/>
                    <a:pt x="198" y="18"/>
                  </a:cubicBezTo>
                  <a:cubicBezTo>
                    <a:pt x="230" y="20"/>
                    <a:pt x="261" y="20"/>
                    <a:pt x="293" y="20"/>
                  </a:cubicBezTo>
                  <a:cubicBezTo>
                    <a:pt x="299" y="20"/>
                    <a:pt x="299" y="12"/>
                    <a:pt x="293" y="11"/>
                  </a:cubicBezTo>
                  <a:cubicBezTo>
                    <a:pt x="235" y="11"/>
                    <a:pt x="176" y="11"/>
                    <a:pt x="118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" name="Freeform 990">
              <a:extLst>
                <a:ext uri="{FF2B5EF4-FFF2-40B4-BE49-F238E27FC236}">
                  <a16:creationId xmlns:a16="http://schemas.microsoft.com/office/drawing/2014/main" id="{6AFAE2CA-5618-0449-F25C-F510EEF8D069}"/>
                </a:ext>
              </a:extLst>
            </p:cNvPr>
            <p:cNvSpPr/>
            <p:nvPr/>
          </p:nvSpPr>
          <p:spPr bwMode="auto">
            <a:xfrm>
              <a:off x="5629676" y="1442904"/>
              <a:ext cx="204276" cy="13375"/>
            </a:xfrm>
            <a:custGeom>
              <a:avLst/>
              <a:gdLst>
                <a:gd name="T0" fmla="*/ 299 w 300"/>
                <a:gd name="T1" fmla="*/ 12 h 20"/>
                <a:gd name="T2" fmla="*/ 266 w 300"/>
                <a:gd name="T3" fmla="*/ 11 h 20"/>
                <a:gd name="T4" fmla="*/ 222 w 300"/>
                <a:gd name="T5" fmla="*/ 11 h 20"/>
                <a:gd name="T6" fmla="*/ 136 w 300"/>
                <a:gd name="T7" fmla="*/ 7 h 20"/>
                <a:gd name="T8" fmla="*/ 60 w 300"/>
                <a:gd name="T9" fmla="*/ 2 h 20"/>
                <a:gd name="T10" fmla="*/ 1 w 300"/>
                <a:gd name="T11" fmla="*/ 5 h 20"/>
                <a:gd name="T12" fmla="*/ 1 w 300"/>
                <a:gd name="T13" fmla="*/ 6 h 20"/>
                <a:gd name="T14" fmla="*/ 51 w 300"/>
                <a:gd name="T15" fmla="*/ 9 h 20"/>
                <a:gd name="T16" fmla="*/ 128 w 300"/>
                <a:gd name="T17" fmla="*/ 14 h 20"/>
                <a:gd name="T18" fmla="*/ 218 w 300"/>
                <a:gd name="T19" fmla="*/ 18 h 20"/>
                <a:gd name="T20" fmla="*/ 262 w 300"/>
                <a:gd name="T21" fmla="*/ 18 h 20"/>
                <a:gd name="T22" fmla="*/ 299 w 300"/>
                <a:gd name="T23" fmla="*/ 15 h 20"/>
                <a:gd name="T24" fmla="*/ 299 w 300"/>
                <a:gd name="T25" fmla="*/ 1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00" h="20">
                  <a:moveTo>
                    <a:pt x="299" y="12"/>
                  </a:moveTo>
                  <a:cubicBezTo>
                    <a:pt x="289" y="8"/>
                    <a:pt x="277" y="10"/>
                    <a:pt x="266" y="11"/>
                  </a:cubicBezTo>
                  <a:cubicBezTo>
                    <a:pt x="252" y="11"/>
                    <a:pt x="237" y="11"/>
                    <a:pt x="222" y="11"/>
                  </a:cubicBezTo>
                  <a:cubicBezTo>
                    <a:pt x="194" y="11"/>
                    <a:pt x="165" y="10"/>
                    <a:pt x="136" y="7"/>
                  </a:cubicBezTo>
                  <a:cubicBezTo>
                    <a:pt x="111" y="5"/>
                    <a:pt x="86" y="0"/>
                    <a:pt x="60" y="2"/>
                  </a:cubicBezTo>
                  <a:cubicBezTo>
                    <a:pt x="42" y="4"/>
                    <a:pt x="19" y="11"/>
                    <a:pt x="1" y="5"/>
                  </a:cubicBezTo>
                  <a:cubicBezTo>
                    <a:pt x="1" y="4"/>
                    <a:pt x="0" y="5"/>
                    <a:pt x="1" y="6"/>
                  </a:cubicBezTo>
                  <a:cubicBezTo>
                    <a:pt x="15" y="14"/>
                    <a:pt x="35" y="10"/>
                    <a:pt x="51" y="9"/>
                  </a:cubicBezTo>
                  <a:cubicBezTo>
                    <a:pt x="77" y="7"/>
                    <a:pt x="102" y="11"/>
                    <a:pt x="128" y="14"/>
                  </a:cubicBezTo>
                  <a:cubicBezTo>
                    <a:pt x="158" y="17"/>
                    <a:pt x="188" y="18"/>
                    <a:pt x="218" y="18"/>
                  </a:cubicBezTo>
                  <a:cubicBezTo>
                    <a:pt x="233" y="19"/>
                    <a:pt x="248" y="19"/>
                    <a:pt x="262" y="18"/>
                  </a:cubicBezTo>
                  <a:cubicBezTo>
                    <a:pt x="274" y="18"/>
                    <a:pt x="289" y="20"/>
                    <a:pt x="299" y="15"/>
                  </a:cubicBezTo>
                  <a:cubicBezTo>
                    <a:pt x="300" y="14"/>
                    <a:pt x="300" y="12"/>
                    <a:pt x="299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" name="Freeform 991">
              <a:extLst>
                <a:ext uri="{FF2B5EF4-FFF2-40B4-BE49-F238E27FC236}">
                  <a16:creationId xmlns:a16="http://schemas.microsoft.com/office/drawing/2014/main" id="{08AB81AB-26E3-E52E-3774-C4E3B10933B7}"/>
                </a:ext>
              </a:extLst>
            </p:cNvPr>
            <p:cNvSpPr/>
            <p:nvPr/>
          </p:nvSpPr>
          <p:spPr bwMode="auto">
            <a:xfrm>
              <a:off x="5621165" y="1450199"/>
              <a:ext cx="193332" cy="13375"/>
            </a:xfrm>
            <a:custGeom>
              <a:avLst/>
              <a:gdLst>
                <a:gd name="T0" fmla="*/ 282 w 284"/>
                <a:gd name="T1" fmla="*/ 12 h 19"/>
                <a:gd name="T2" fmla="*/ 215 w 284"/>
                <a:gd name="T3" fmla="*/ 8 h 19"/>
                <a:gd name="T4" fmla="*/ 140 w 284"/>
                <a:gd name="T5" fmla="*/ 4 h 19"/>
                <a:gd name="T6" fmla="*/ 70 w 284"/>
                <a:gd name="T7" fmla="*/ 1 h 19"/>
                <a:gd name="T8" fmla="*/ 0 w 284"/>
                <a:gd name="T9" fmla="*/ 5 h 19"/>
                <a:gd name="T10" fmla="*/ 0 w 284"/>
                <a:gd name="T11" fmla="*/ 6 h 19"/>
                <a:gd name="T12" fmla="*/ 66 w 284"/>
                <a:gd name="T13" fmla="*/ 8 h 19"/>
                <a:gd name="T14" fmla="*/ 140 w 284"/>
                <a:gd name="T15" fmla="*/ 12 h 19"/>
                <a:gd name="T16" fmla="*/ 211 w 284"/>
                <a:gd name="T17" fmla="*/ 16 h 19"/>
                <a:gd name="T18" fmla="*/ 282 w 284"/>
                <a:gd name="T19" fmla="*/ 15 h 19"/>
                <a:gd name="T20" fmla="*/ 282 w 284"/>
                <a:gd name="T21" fmla="*/ 12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84" h="19">
                  <a:moveTo>
                    <a:pt x="282" y="12"/>
                  </a:moveTo>
                  <a:cubicBezTo>
                    <a:pt x="260" y="8"/>
                    <a:pt x="237" y="9"/>
                    <a:pt x="215" y="8"/>
                  </a:cubicBezTo>
                  <a:cubicBezTo>
                    <a:pt x="190" y="7"/>
                    <a:pt x="165" y="5"/>
                    <a:pt x="140" y="4"/>
                  </a:cubicBezTo>
                  <a:cubicBezTo>
                    <a:pt x="117" y="3"/>
                    <a:pt x="93" y="2"/>
                    <a:pt x="70" y="1"/>
                  </a:cubicBezTo>
                  <a:cubicBezTo>
                    <a:pt x="47" y="1"/>
                    <a:pt x="22" y="0"/>
                    <a:pt x="0" y="5"/>
                  </a:cubicBezTo>
                  <a:cubicBezTo>
                    <a:pt x="0" y="5"/>
                    <a:pt x="0" y="6"/>
                    <a:pt x="0" y="6"/>
                  </a:cubicBezTo>
                  <a:cubicBezTo>
                    <a:pt x="22" y="9"/>
                    <a:pt x="44" y="7"/>
                    <a:pt x="66" y="8"/>
                  </a:cubicBezTo>
                  <a:cubicBezTo>
                    <a:pt x="90" y="9"/>
                    <a:pt x="115" y="11"/>
                    <a:pt x="140" y="12"/>
                  </a:cubicBezTo>
                  <a:cubicBezTo>
                    <a:pt x="164" y="13"/>
                    <a:pt x="187" y="15"/>
                    <a:pt x="211" y="16"/>
                  </a:cubicBezTo>
                  <a:cubicBezTo>
                    <a:pt x="234" y="17"/>
                    <a:pt x="259" y="19"/>
                    <a:pt x="282" y="15"/>
                  </a:cubicBezTo>
                  <a:cubicBezTo>
                    <a:pt x="284" y="15"/>
                    <a:pt x="284" y="12"/>
                    <a:pt x="282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" name="Freeform 992">
              <a:extLst>
                <a:ext uri="{FF2B5EF4-FFF2-40B4-BE49-F238E27FC236}">
                  <a16:creationId xmlns:a16="http://schemas.microsoft.com/office/drawing/2014/main" id="{0643E6AC-1320-6FFF-9CB1-B6370C780A72}"/>
                </a:ext>
              </a:extLst>
            </p:cNvPr>
            <p:cNvSpPr/>
            <p:nvPr/>
          </p:nvSpPr>
          <p:spPr bwMode="auto">
            <a:xfrm>
              <a:off x="5587119" y="1386971"/>
              <a:ext cx="31614" cy="42557"/>
            </a:xfrm>
            <a:custGeom>
              <a:avLst/>
              <a:gdLst>
                <a:gd name="T0" fmla="*/ 15 w 46"/>
                <a:gd name="T1" fmla="*/ 60 h 63"/>
                <a:gd name="T2" fmla="*/ 28 w 46"/>
                <a:gd name="T3" fmla="*/ 27 h 63"/>
                <a:gd name="T4" fmla="*/ 46 w 46"/>
                <a:gd name="T5" fmla="*/ 1 h 63"/>
                <a:gd name="T6" fmla="*/ 44 w 46"/>
                <a:gd name="T7" fmla="*/ 1 h 63"/>
                <a:gd name="T8" fmla="*/ 11 w 46"/>
                <a:gd name="T9" fmla="*/ 61 h 63"/>
                <a:gd name="T10" fmla="*/ 15 w 46"/>
                <a:gd name="T11" fmla="*/ 6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6" h="63">
                  <a:moveTo>
                    <a:pt x="15" y="60"/>
                  </a:moveTo>
                  <a:cubicBezTo>
                    <a:pt x="15" y="47"/>
                    <a:pt x="19" y="37"/>
                    <a:pt x="28" y="27"/>
                  </a:cubicBezTo>
                  <a:cubicBezTo>
                    <a:pt x="35" y="19"/>
                    <a:pt x="42" y="11"/>
                    <a:pt x="46" y="1"/>
                  </a:cubicBezTo>
                  <a:cubicBezTo>
                    <a:pt x="46" y="1"/>
                    <a:pt x="45" y="0"/>
                    <a:pt x="44" y="1"/>
                  </a:cubicBezTo>
                  <a:cubicBezTo>
                    <a:pt x="33" y="20"/>
                    <a:pt x="0" y="36"/>
                    <a:pt x="11" y="61"/>
                  </a:cubicBezTo>
                  <a:cubicBezTo>
                    <a:pt x="12" y="63"/>
                    <a:pt x="15" y="63"/>
                    <a:pt x="15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" name="Freeform 993">
              <a:extLst>
                <a:ext uri="{FF2B5EF4-FFF2-40B4-BE49-F238E27FC236}">
                  <a16:creationId xmlns:a16="http://schemas.microsoft.com/office/drawing/2014/main" id="{4C8E7824-25B5-7CC2-4507-81902AF8F389}"/>
                </a:ext>
              </a:extLst>
            </p:cNvPr>
            <p:cNvSpPr/>
            <p:nvPr/>
          </p:nvSpPr>
          <p:spPr bwMode="auto">
            <a:xfrm>
              <a:off x="5591982" y="1406426"/>
              <a:ext cx="29182" cy="31614"/>
            </a:xfrm>
            <a:custGeom>
              <a:avLst/>
              <a:gdLst>
                <a:gd name="T0" fmla="*/ 42 w 43"/>
                <a:gd name="T1" fmla="*/ 0 h 46"/>
                <a:gd name="T2" fmla="*/ 0 w 43"/>
                <a:gd name="T3" fmla="*/ 45 h 46"/>
                <a:gd name="T4" fmla="*/ 2 w 43"/>
                <a:gd name="T5" fmla="*/ 46 h 46"/>
                <a:gd name="T6" fmla="*/ 19 w 43"/>
                <a:gd name="T7" fmla="*/ 23 h 46"/>
                <a:gd name="T8" fmla="*/ 43 w 43"/>
                <a:gd name="T9" fmla="*/ 0 h 46"/>
                <a:gd name="T10" fmla="*/ 42 w 43"/>
                <a:gd name="T11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3" h="46">
                  <a:moveTo>
                    <a:pt x="42" y="0"/>
                  </a:moveTo>
                  <a:cubicBezTo>
                    <a:pt x="27" y="11"/>
                    <a:pt x="8" y="27"/>
                    <a:pt x="0" y="45"/>
                  </a:cubicBezTo>
                  <a:cubicBezTo>
                    <a:pt x="0" y="45"/>
                    <a:pt x="2" y="46"/>
                    <a:pt x="2" y="46"/>
                  </a:cubicBezTo>
                  <a:cubicBezTo>
                    <a:pt x="8" y="38"/>
                    <a:pt x="13" y="30"/>
                    <a:pt x="19" y="23"/>
                  </a:cubicBezTo>
                  <a:cubicBezTo>
                    <a:pt x="26" y="14"/>
                    <a:pt x="34" y="7"/>
                    <a:pt x="43" y="0"/>
                  </a:cubicBezTo>
                  <a:cubicBezTo>
                    <a:pt x="43" y="0"/>
                    <a:pt x="43" y="0"/>
                    <a:pt x="4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" name="Freeform 994">
              <a:extLst>
                <a:ext uri="{FF2B5EF4-FFF2-40B4-BE49-F238E27FC236}">
                  <a16:creationId xmlns:a16="http://schemas.microsoft.com/office/drawing/2014/main" id="{C32BFB9B-DF80-B3B8-5F95-A0D9AF1886C9}"/>
                </a:ext>
              </a:extLst>
            </p:cNvPr>
            <p:cNvSpPr/>
            <p:nvPr/>
          </p:nvSpPr>
          <p:spPr bwMode="auto">
            <a:xfrm>
              <a:off x="5651563" y="1121899"/>
              <a:ext cx="2432" cy="2432"/>
            </a:xfrm>
            <a:custGeom>
              <a:avLst/>
              <a:gdLst>
                <a:gd name="T0" fmla="*/ 3 w 4"/>
                <a:gd name="T1" fmla="*/ 0 h 2"/>
                <a:gd name="T2" fmla="*/ 0 w 4"/>
                <a:gd name="T3" fmla="*/ 2 h 2"/>
                <a:gd name="T4" fmla="*/ 4 w 4"/>
                <a:gd name="T5" fmla="*/ 0 h 2"/>
                <a:gd name="T6" fmla="*/ 3 w 4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2">
                  <a:moveTo>
                    <a:pt x="3" y="0"/>
                  </a:moveTo>
                  <a:cubicBezTo>
                    <a:pt x="2" y="1"/>
                    <a:pt x="1" y="2"/>
                    <a:pt x="0" y="2"/>
                  </a:cubicBezTo>
                  <a:cubicBezTo>
                    <a:pt x="1" y="2"/>
                    <a:pt x="2" y="1"/>
                    <a:pt x="4" y="0"/>
                  </a:cubicBezTo>
                  <a:cubicBezTo>
                    <a:pt x="4" y="0"/>
                    <a:pt x="4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" name="Freeform 995">
              <a:extLst>
                <a:ext uri="{FF2B5EF4-FFF2-40B4-BE49-F238E27FC236}">
                  <a16:creationId xmlns:a16="http://schemas.microsoft.com/office/drawing/2014/main" id="{C3D42514-A5C3-7E83-3A0E-D819C05EFDE1}"/>
                </a:ext>
              </a:extLst>
            </p:cNvPr>
            <p:cNvSpPr/>
            <p:nvPr/>
          </p:nvSpPr>
          <p:spPr bwMode="auto">
            <a:xfrm>
              <a:off x="5640619" y="1124331"/>
              <a:ext cx="10943" cy="6080"/>
            </a:xfrm>
            <a:custGeom>
              <a:avLst/>
              <a:gdLst>
                <a:gd name="T0" fmla="*/ 0 w 16"/>
                <a:gd name="T1" fmla="*/ 10 h 10"/>
                <a:gd name="T2" fmla="*/ 16 w 16"/>
                <a:gd name="T3" fmla="*/ 0 h 10"/>
                <a:gd name="T4" fmla="*/ 0 w 16"/>
                <a:gd name="T5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10">
                  <a:moveTo>
                    <a:pt x="0" y="10"/>
                  </a:moveTo>
                  <a:cubicBezTo>
                    <a:pt x="5" y="7"/>
                    <a:pt x="10" y="4"/>
                    <a:pt x="16" y="0"/>
                  </a:cubicBezTo>
                  <a:cubicBezTo>
                    <a:pt x="10" y="3"/>
                    <a:pt x="5" y="7"/>
                    <a:pt x="0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" name="Freeform 996">
              <a:extLst>
                <a:ext uri="{FF2B5EF4-FFF2-40B4-BE49-F238E27FC236}">
                  <a16:creationId xmlns:a16="http://schemas.microsoft.com/office/drawing/2014/main" id="{82D55E5A-2B8E-5390-CE94-A13692A3ED3B}"/>
                </a:ext>
              </a:extLst>
            </p:cNvPr>
            <p:cNvSpPr/>
            <p:nvPr/>
          </p:nvSpPr>
          <p:spPr bwMode="auto">
            <a:xfrm>
              <a:off x="5638188" y="1278753"/>
              <a:ext cx="51069" cy="59580"/>
            </a:xfrm>
            <a:custGeom>
              <a:avLst/>
              <a:gdLst>
                <a:gd name="T0" fmla="*/ 1 w 76"/>
                <a:gd name="T1" fmla="*/ 89 h 89"/>
                <a:gd name="T2" fmla="*/ 32 w 76"/>
                <a:gd name="T3" fmla="*/ 44 h 89"/>
                <a:gd name="T4" fmla="*/ 76 w 76"/>
                <a:gd name="T5" fmla="*/ 1 h 89"/>
                <a:gd name="T6" fmla="*/ 76 w 76"/>
                <a:gd name="T7" fmla="*/ 0 h 89"/>
                <a:gd name="T8" fmla="*/ 0 w 76"/>
                <a:gd name="T9" fmla="*/ 88 h 89"/>
                <a:gd name="T10" fmla="*/ 1 w 76"/>
                <a:gd name="T11" fmla="*/ 8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6" h="89">
                  <a:moveTo>
                    <a:pt x="1" y="89"/>
                  </a:moveTo>
                  <a:cubicBezTo>
                    <a:pt x="11" y="73"/>
                    <a:pt x="20" y="58"/>
                    <a:pt x="32" y="44"/>
                  </a:cubicBezTo>
                  <a:cubicBezTo>
                    <a:pt x="45" y="28"/>
                    <a:pt x="60" y="14"/>
                    <a:pt x="76" y="1"/>
                  </a:cubicBezTo>
                  <a:cubicBezTo>
                    <a:pt x="76" y="0"/>
                    <a:pt x="76" y="0"/>
                    <a:pt x="76" y="0"/>
                  </a:cubicBezTo>
                  <a:cubicBezTo>
                    <a:pt x="46" y="25"/>
                    <a:pt x="16" y="54"/>
                    <a:pt x="0" y="88"/>
                  </a:cubicBezTo>
                  <a:cubicBezTo>
                    <a:pt x="0" y="89"/>
                    <a:pt x="1" y="89"/>
                    <a:pt x="1" y="8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" name="Freeform 997">
              <a:extLst>
                <a:ext uri="{FF2B5EF4-FFF2-40B4-BE49-F238E27FC236}">
                  <a16:creationId xmlns:a16="http://schemas.microsoft.com/office/drawing/2014/main" id="{454B17FF-A1CA-8F66-5D0A-49E08CF27AC4}"/>
                </a:ext>
              </a:extLst>
            </p:cNvPr>
            <p:cNvSpPr/>
            <p:nvPr/>
          </p:nvSpPr>
          <p:spPr bwMode="auto">
            <a:xfrm>
              <a:off x="5636972" y="1344414"/>
              <a:ext cx="36478" cy="49853"/>
            </a:xfrm>
            <a:custGeom>
              <a:avLst/>
              <a:gdLst>
                <a:gd name="T0" fmla="*/ 55 w 55"/>
                <a:gd name="T1" fmla="*/ 1 h 73"/>
                <a:gd name="T2" fmla="*/ 55 w 55"/>
                <a:gd name="T3" fmla="*/ 1 h 73"/>
                <a:gd name="T4" fmla="*/ 0 w 55"/>
                <a:gd name="T5" fmla="*/ 72 h 73"/>
                <a:gd name="T6" fmla="*/ 1 w 55"/>
                <a:gd name="T7" fmla="*/ 72 h 73"/>
                <a:gd name="T8" fmla="*/ 55 w 55"/>
                <a:gd name="T9" fmla="*/ 1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73">
                  <a:moveTo>
                    <a:pt x="55" y="1"/>
                  </a:moveTo>
                  <a:cubicBezTo>
                    <a:pt x="55" y="1"/>
                    <a:pt x="55" y="0"/>
                    <a:pt x="55" y="1"/>
                  </a:cubicBezTo>
                  <a:cubicBezTo>
                    <a:pt x="32" y="21"/>
                    <a:pt x="8" y="44"/>
                    <a:pt x="0" y="72"/>
                  </a:cubicBezTo>
                  <a:cubicBezTo>
                    <a:pt x="0" y="73"/>
                    <a:pt x="0" y="73"/>
                    <a:pt x="1" y="72"/>
                  </a:cubicBezTo>
                  <a:cubicBezTo>
                    <a:pt x="9" y="44"/>
                    <a:pt x="33" y="21"/>
                    <a:pt x="5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" name="Freeform 998">
              <a:extLst>
                <a:ext uri="{FF2B5EF4-FFF2-40B4-BE49-F238E27FC236}">
                  <a16:creationId xmlns:a16="http://schemas.microsoft.com/office/drawing/2014/main" id="{EE1B511A-E68F-9A04-42BD-161F9CD18099}"/>
                </a:ext>
              </a:extLst>
            </p:cNvPr>
            <p:cNvSpPr/>
            <p:nvPr/>
          </p:nvSpPr>
          <p:spPr bwMode="auto">
            <a:xfrm>
              <a:off x="5653995" y="1357789"/>
              <a:ext cx="49853" cy="57149"/>
            </a:xfrm>
            <a:custGeom>
              <a:avLst/>
              <a:gdLst>
                <a:gd name="T0" fmla="*/ 72 w 73"/>
                <a:gd name="T1" fmla="*/ 1 h 84"/>
                <a:gd name="T2" fmla="*/ 1 w 73"/>
                <a:gd name="T3" fmla="*/ 83 h 84"/>
                <a:gd name="T4" fmla="*/ 3 w 73"/>
                <a:gd name="T5" fmla="*/ 83 h 84"/>
                <a:gd name="T6" fmla="*/ 73 w 73"/>
                <a:gd name="T7" fmla="*/ 1 h 84"/>
                <a:gd name="T8" fmla="*/ 72 w 73"/>
                <a:gd name="T9" fmla="*/ 1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" h="84">
                  <a:moveTo>
                    <a:pt x="72" y="1"/>
                  </a:moveTo>
                  <a:cubicBezTo>
                    <a:pt x="46" y="26"/>
                    <a:pt x="22" y="54"/>
                    <a:pt x="1" y="83"/>
                  </a:cubicBezTo>
                  <a:cubicBezTo>
                    <a:pt x="0" y="83"/>
                    <a:pt x="2" y="84"/>
                    <a:pt x="3" y="83"/>
                  </a:cubicBezTo>
                  <a:cubicBezTo>
                    <a:pt x="23" y="54"/>
                    <a:pt x="47" y="27"/>
                    <a:pt x="73" y="1"/>
                  </a:cubicBezTo>
                  <a:cubicBezTo>
                    <a:pt x="73" y="1"/>
                    <a:pt x="73" y="0"/>
                    <a:pt x="7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" name="Freeform 999">
              <a:extLst>
                <a:ext uri="{FF2B5EF4-FFF2-40B4-BE49-F238E27FC236}">
                  <a16:creationId xmlns:a16="http://schemas.microsoft.com/office/drawing/2014/main" id="{4CC4F5D6-0CEF-875C-BA62-72207457D0C6}"/>
                </a:ext>
              </a:extLst>
            </p:cNvPr>
            <p:cNvSpPr/>
            <p:nvPr/>
          </p:nvSpPr>
          <p:spPr bwMode="auto">
            <a:xfrm>
              <a:off x="5711143" y="1376028"/>
              <a:ext cx="25534" cy="35262"/>
            </a:xfrm>
            <a:custGeom>
              <a:avLst/>
              <a:gdLst>
                <a:gd name="T0" fmla="*/ 37 w 38"/>
                <a:gd name="T1" fmla="*/ 1 h 53"/>
                <a:gd name="T2" fmla="*/ 0 w 38"/>
                <a:gd name="T3" fmla="*/ 52 h 53"/>
                <a:gd name="T4" fmla="*/ 2 w 38"/>
                <a:gd name="T5" fmla="*/ 52 h 53"/>
                <a:gd name="T6" fmla="*/ 38 w 38"/>
                <a:gd name="T7" fmla="*/ 1 h 53"/>
                <a:gd name="T8" fmla="*/ 37 w 38"/>
                <a:gd name="T9" fmla="*/ 1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53">
                  <a:moveTo>
                    <a:pt x="37" y="1"/>
                  </a:moveTo>
                  <a:cubicBezTo>
                    <a:pt x="23" y="16"/>
                    <a:pt x="9" y="33"/>
                    <a:pt x="0" y="52"/>
                  </a:cubicBezTo>
                  <a:cubicBezTo>
                    <a:pt x="0" y="53"/>
                    <a:pt x="1" y="53"/>
                    <a:pt x="2" y="52"/>
                  </a:cubicBezTo>
                  <a:cubicBezTo>
                    <a:pt x="10" y="33"/>
                    <a:pt x="23" y="16"/>
                    <a:pt x="38" y="1"/>
                  </a:cubicBezTo>
                  <a:cubicBezTo>
                    <a:pt x="38" y="1"/>
                    <a:pt x="38" y="0"/>
                    <a:pt x="37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" name="Freeform 1000">
              <a:extLst>
                <a:ext uri="{FF2B5EF4-FFF2-40B4-BE49-F238E27FC236}">
                  <a16:creationId xmlns:a16="http://schemas.microsoft.com/office/drawing/2014/main" id="{0FFF3340-9D30-3D63-0E9C-8D91F16B01C1}"/>
                </a:ext>
              </a:extLst>
            </p:cNvPr>
            <p:cNvSpPr/>
            <p:nvPr/>
          </p:nvSpPr>
          <p:spPr bwMode="auto">
            <a:xfrm>
              <a:off x="5745189" y="1383323"/>
              <a:ext cx="19455" cy="27966"/>
            </a:xfrm>
            <a:custGeom>
              <a:avLst/>
              <a:gdLst>
                <a:gd name="T0" fmla="*/ 28 w 30"/>
                <a:gd name="T1" fmla="*/ 1 h 41"/>
                <a:gd name="T2" fmla="*/ 1 w 30"/>
                <a:gd name="T3" fmla="*/ 40 h 41"/>
                <a:gd name="T4" fmla="*/ 2 w 30"/>
                <a:gd name="T5" fmla="*/ 40 h 41"/>
                <a:gd name="T6" fmla="*/ 29 w 30"/>
                <a:gd name="T7" fmla="*/ 1 h 41"/>
                <a:gd name="T8" fmla="*/ 28 w 30"/>
                <a:gd name="T9" fmla="*/ 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41">
                  <a:moveTo>
                    <a:pt x="28" y="1"/>
                  </a:moveTo>
                  <a:cubicBezTo>
                    <a:pt x="19" y="14"/>
                    <a:pt x="9" y="26"/>
                    <a:pt x="1" y="40"/>
                  </a:cubicBezTo>
                  <a:cubicBezTo>
                    <a:pt x="0" y="40"/>
                    <a:pt x="1" y="41"/>
                    <a:pt x="2" y="40"/>
                  </a:cubicBezTo>
                  <a:cubicBezTo>
                    <a:pt x="10" y="27"/>
                    <a:pt x="21" y="15"/>
                    <a:pt x="29" y="1"/>
                  </a:cubicBezTo>
                  <a:cubicBezTo>
                    <a:pt x="30" y="1"/>
                    <a:pt x="28" y="0"/>
                    <a:pt x="28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" name="Freeform 1001">
              <a:extLst>
                <a:ext uri="{FF2B5EF4-FFF2-40B4-BE49-F238E27FC236}">
                  <a16:creationId xmlns:a16="http://schemas.microsoft.com/office/drawing/2014/main" id="{2E8D210A-F615-6489-9B97-890C9371FA08}"/>
                </a:ext>
              </a:extLst>
            </p:cNvPr>
            <p:cNvSpPr/>
            <p:nvPr/>
          </p:nvSpPr>
          <p:spPr bwMode="auto">
            <a:xfrm>
              <a:off x="5787747" y="1382107"/>
              <a:ext cx="32830" cy="35262"/>
            </a:xfrm>
            <a:custGeom>
              <a:avLst/>
              <a:gdLst>
                <a:gd name="T0" fmla="*/ 43 w 47"/>
                <a:gd name="T1" fmla="*/ 1 h 52"/>
                <a:gd name="T2" fmla="*/ 0 w 47"/>
                <a:gd name="T3" fmla="*/ 51 h 52"/>
                <a:gd name="T4" fmla="*/ 2 w 47"/>
                <a:gd name="T5" fmla="*/ 52 h 52"/>
                <a:gd name="T6" fmla="*/ 46 w 47"/>
                <a:gd name="T7" fmla="*/ 3 h 52"/>
                <a:gd name="T8" fmla="*/ 43 w 47"/>
                <a:gd name="T9" fmla="*/ 1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52">
                  <a:moveTo>
                    <a:pt x="43" y="1"/>
                  </a:moveTo>
                  <a:cubicBezTo>
                    <a:pt x="29" y="18"/>
                    <a:pt x="8" y="31"/>
                    <a:pt x="0" y="51"/>
                  </a:cubicBezTo>
                  <a:cubicBezTo>
                    <a:pt x="0" y="52"/>
                    <a:pt x="2" y="52"/>
                    <a:pt x="2" y="52"/>
                  </a:cubicBezTo>
                  <a:cubicBezTo>
                    <a:pt x="13" y="32"/>
                    <a:pt x="31" y="20"/>
                    <a:pt x="46" y="3"/>
                  </a:cubicBezTo>
                  <a:cubicBezTo>
                    <a:pt x="47" y="1"/>
                    <a:pt x="45" y="0"/>
                    <a:pt x="4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" name="Freeform 1002">
              <a:extLst>
                <a:ext uri="{FF2B5EF4-FFF2-40B4-BE49-F238E27FC236}">
                  <a16:creationId xmlns:a16="http://schemas.microsoft.com/office/drawing/2014/main" id="{2CBC601F-A4BC-784A-F217-4429EEEC4963}"/>
                </a:ext>
              </a:extLst>
            </p:cNvPr>
            <p:cNvSpPr/>
            <p:nvPr/>
          </p:nvSpPr>
          <p:spPr bwMode="auto">
            <a:xfrm>
              <a:off x="5827872" y="1383323"/>
              <a:ext cx="23103" cy="27966"/>
            </a:xfrm>
            <a:custGeom>
              <a:avLst/>
              <a:gdLst>
                <a:gd name="T0" fmla="*/ 33 w 34"/>
                <a:gd name="T1" fmla="*/ 1 h 41"/>
                <a:gd name="T2" fmla="*/ 1 w 34"/>
                <a:gd name="T3" fmla="*/ 40 h 41"/>
                <a:gd name="T4" fmla="*/ 2 w 34"/>
                <a:gd name="T5" fmla="*/ 40 h 41"/>
                <a:gd name="T6" fmla="*/ 34 w 34"/>
                <a:gd name="T7" fmla="*/ 1 h 41"/>
                <a:gd name="T8" fmla="*/ 33 w 34"/>
                <a:gd name="T9" fmla="*/ 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41">
                  <a:moveTo>
                    <a:pt x="33" y="1"/>
                  </a:moveTo>
                  <a:cubicBezTo>
                    <a:pt x="23" y="14"/>
                    <a:pt x="9" y="25"/>
                    <a:pt x="1" y="40"/>
                  </a:cubicBezTo>
                  <a:cubicBezTo>
                    <a:pt x="0" y="40"/>
                    <a:pt x="2" y="41"/>
                    <a:pt x="2" y="40"/>
                  </a:cubicBezTo>
                  <a:cubicBezTo>
                    <a:pt x="10" y="25"/>
                    <a:pt x="24" y="15"/>
                    <a:pt x="34" y="1"/>
                  </a:cubicBezTo>
                  <a:cubicBezTo>
                    <a:pt x="34" y="1"/>
                    <a:pt x="33" y="0"/>
                    <a:pt x="3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" name="Freeform 1003">
              <a:extLst>
                <a:ext uri="{FF2B5EF4-FFF2-40B4-BE49-F238E27FC236}">
                  <a16:creationId xmlns:a16="http://schemas.microsoft.com/office/drawing/2014/main" id="{C01AA6EF-77E5-D584-B306-086ED5CD39E0}"/>
                </a:ext>
              </a:extLst>
            </p:cNvPr>
            <p:cNvSpPr/>
            <p:nvPr/>
          </p:nvSpPr>
          <p:spPr bwMode="auto">
            <a:xfrm>
              <a:off x="5850975" y="1389403"/>
              <a:ext cx="18239" cy="32830"/>
            </a:xfrm>
            <a:custGeom>
              <a:avLst/>
              <a:gdLst>
                <a:gd name="T0" fmla="*/ 25 w 27"/>
                <a:gd name="T1" fmla="*/ 1 h 49"/>
                <a:gd name="T2" fmla="*/ 0 w 27"/>
                <a:gd name="T3" fmla="*/ 48 h 49"/>
                <a:gd name="T4" fmla="*/ 1 w 27"/>
                <a:gd name="T5" fmla="*/ 48 h 49"/>
                <a:gd name="T6" fmla="*/ 26 w 27"/>
                <a:gd name="T7" fmla="*/ 2 h 49"/>
                <a:gd name="T8" fmla="*/ 25 w 27"/>
                <a:gd name="T9" fmla="*/ 1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49">
                  <a:moveTo>
                    <a:pt x="25" y="1"/>
                  </a:moveTo>
                  <a:cubicBezTo>
                    <a:pt x="12" y="14"/>
                    <a:pt x="4" y="31"/>
                    <a:pt x="0" y="48"/>
                  </a:cubicBezTo>
                  <a:cubicBezTo>
                    <a:pt x="0" y="49"/>
                    <a:pt x="1" y="49"/>
                    <a:pt x="1" y="48"/>
                  </a:cubicBezTo>
                  <a:cubicBezTo>
                    <a:pt x="7" y="31"/>
                    <a:pt x="13" y="16"/>
                    <a:pt x="26" y="2"/>
                  </a:cubicBezTo>
                  <a:cubicBezTo>
                    <a:pt x="27" y="1"/>
                    <a:pt x="26" y="0"/>
                    <a:pt x="2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25" name="文本框 24">
            <a:extLst>
              <a:ext uri="{FF2B5EF4-FFF2-40B4-BE49-F238E27FC236}">
                <a16:creationId xmlns:a16="http://schemas.microsoft.com/office/drawing/2014/main" id="{F5C8AC75-4217-7369-C6F9-8CFE96F81A0F}"/>
              </a:ext>
            </a:extLst>
          </p:cNvPr>
          <p:cNvSpPr txBox="1"/>
          <p:nvPr/>
        </p:nvSpPr>
        <p:spPr>
          <a:xfrm>
            <a:off x="1375487" y="390708"/>
            <a:ext cx="309203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600" dirty="0">
                <a:latin typeface="仓耳渔阳体 W05" panose="02020400000000000000" pitchFamily="18" charset="-122"/>
                <a:ea typeface="仓耳渔阳体 W05" panose="02020400000000000000" pitchFamily="18" charset="-122"/>
              </a:rPr>
              <a:t>添加标题文本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1F2FCE98-EC8F-08F0-0C7F-EDDB64F2BDE8}"/>
              </a:ext>
            </a:extLst>
          </p:cNvPr>
          <p:cNvSpPr txBox="1"/>
          <p:nvPr/>
        </p:nvSpPr>
        <p:spPr>
          <a:xfrm>
            <a:off x="612999" y="342376"/>
            <a:ext cx="41659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4000" b="1" dirty="0">
                <a:solidFill>
                  <a:srgbClr val="245E53"/>
                </a:solidFill>
                <a:latin typeface="仓耳渔阳体 W05" panose="02020400000000000000" pitchFamily="18" charset="-122"/>
                <a:ea typeface="仓耳渔阳体 W05" panose="02020400000000000000" pitchFamily="18" charset="-122"/>
              </a:rPr>
              <a:t>3</a:t>
            </a:r>
            <a:endParaRPr lang="zh-CN" altLang="en-US" sz="4000" b="1" dirty="0">
              <a:solidFill>
                <a:srgbClr val="245E53"/>
              </a:solidFill>
              <a:latin typeface="仓耳渔阳体 W05" panose="02020400000000000000" pitchFamily="18" charset="-122"/>
              <a:ea typeface="仓耳渔阳体 W05" panose="02020400000000000000" pitchFamily="18" charset="-122"/>
            </a:endParaRPr>
          </a:p>
        </p:txBody>
      </p:sp>
      <p:sp>
        <p:nvSpPr>
          <p:cNvPr id="13" name="椭圆 12">
            <a:extLst>
              <a:ext uri="{FF2B5EF4-FFF2-40B4-BE49-F238E27FC236}">
                <a16:creationId xmlns:a16="http://schemas.microsoft.com/office/drawing/2014/main" id="{DF2DE4E5-1A97-19E4-B765-444BCF99D214}"/>
              </a:ext>
            </a:extLst>
          </p:cNvPr>
          <p:cNvSpPr/>
          <p:nvPr/>
        </p:nvSpPr>
        <p:spPr>
          <a:xfrm>
            <a:off x="9780139" y="2141789"/>
            <a:ext cx="964056" cy="964056"/>
          </a:xfrm>
          <a:prstGeom prst="ellipse">
            <a:avLst/>
          </a:prstGeom>
          <a:solidFill>
            <a:srgbClr val="245E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6" name="椭圆 15">
            <a:extLst>
              <a:ext uri="{FF2B5EF4-FFF2-40B4-BE49-F238E27FC236}">
                <a16:creationId xmlns:a16="http://schemas.microsoft.com/office/drawing/2014/main" id="{F552FE60-216C-B18D-1E03-56200746E01B}"/>
              </a:ext>
            </a:extLst>
          </p:cNvPr>
          <p:cNvSpPr/>
          <p:nvPr/>
        </p:nvSpPr>
        <p:spPr>
          <a:xfrm>
            <a:off x="10618668" y="4409662"/>
            <a:ext cx="964056" cy="964056"/>
          </a:xfrm>
          <a:prstGeom prst="ellipse">
            <a:avLst/>
          </a:prstGeom>
          <a:solidFill>
            <a:srgbClr val="1233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7" name="椭圆 26">
            <a:extLst>
              <a:ext uri="{FF2B5EF4-FFF2-40B4-BE49-F238E27FC236}">
                <a16:creationId xmlns:a16="http://schemas.microsoft.com/office/drawing/2014/main" id="{B84530E5-C2ED-1E57-3563-656BC7A8178B}"/>
              </a:ext>
            </a:extLst>
          </p:cNvPr>
          <p:cNvSpPr/>
          <p:nvPr/>
        </p:nvSpPr>
        <p:spPr>
          <a:xfrm>
            <a:off x="11457195" y="3064002"/>
            <a:ext cx="964056" cy="964056"/>
          </a:xfrm>
          <a:prstGeom prst="ellipse">
            <a:avLst/>
          </a:prstGeom>
          <a:solidFill>
            <a:srgbClr val="245E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cxnSp>
        <p:nvCxnSpPr>
          <p:cNvPr id="34" name="直接连接符 33">
            <a:extLst>
              <a:ext uri="{FF2B5EF4-FFF2-40B4-BE49-F238E27FC236}">
                <a16:creationId xmlns:a16="http://schemas.microsoft.com/office/drawing/2014/main" id="{C061910A-3DF4-31B7-1866-A6B0576ACE09}"/>
              </a:ext>
            </a:extLst>
          </p:cNvPr>
          <p:cNvCxnSpPr/>
          <p:nvPr/>
        </p:nvCxnSpPr>
        <p:spPr>
          <a:xfrm>
            <a:off x="10262167" y="1116"/>
            <a:ext cx="0" cy="2140673"/>
          </a:xfrm>
          <a:prstGeom prst="line">
            <a:avLst/>
          </a:prstGeom>
          <a:noFill/>
          <a:ln w="6350" cap="flat" cmpd="sng" algn="ctr">
            <a:solidFill>
              <a:schemeClr val="tx1">
                <a:lumMod val="50000"/>
                <a:lumOff val="50000"/>
              </a:schemeClr>
            </a:solidFill>
            <a:prstDash val="solid"/>
            <a:miter lim="800000"/>
          </a:ln>
          <a:effectLst/>
        </p:spPr>
      </p:cxnSp>
      <p:cxnSp>
        <p:nvCxnSpPr>
          <p:cNvPr id="35" name="直接连接符 34">
            <a:extLst>
              <a:ext uri="{FF2B5EF4-FFF2-40B4-BE49-F238E27FC236}">
                <a16:creationId xmlns:a16="http://schemas.microsoft.com/office/drawing/2014/main" id="{6D0B08F2-DC26-7AA6-4DAD-044BC11C47A5}"/>
              </a:ext>
            </a:extLst>
          </p:cNvPr>
          <p:cNvCxnSpPr/>
          <p:nvPr/>
        </p:nvCxnSpPr>
        <p:spPr>
          <a:xfrm>
            <a:off x="11100696" y="1117"/>
            <a:ext cx="0" cy="4408546"/>
          </a:xfrm>
          <a:prstGeom prst="line">
            <a:avLst/>
          </a:prstGeom>
          <a:noFill/>
          <a:ln w="6350" cap="flat" cmpd="sng" algn="ctr">
            <a:solidFill>
              <a:schemeClr val="tx1">
                <a:lumMod val="50000"/>
                <a:lumOff val="50000"/>
              </a:schemeClr>
            </a:solidFill>
            <a:prstDash val="solid"/>
            <a:miter lim="800000"/>
          </a:ln>
          <a:effectLst/>
        </p:spPr>
      </p:cxnSp>
      <p:cxnSp>
        <p:nvCxnSpPr>
          <p:cNvPr id="36" name="直接连接符 35">
            <a:extLst>
              <a:ext uri="{FF2B5EF4-FFF2-40B4-BE49-F238E27FC236}">
                <a16:creationId xmlns:a16="http://schemas.microsoft.com/office/drawing/2014/main" id="{A563B7D1-8E30-325C-E90A-223A18D508FB}"/>
              </a:ext>
            </a:extLst>
          </p:cNvPr>
          <p:cNvCxnSpPr/>
          <p:nvPr/>
        </p:nvCxnSpPr>
        <p:spPr>
          <a:xfrm>
            <a:off x="11964328" y="1116"/>
            <a:ext cx="0" cy="3062886"/>
          </a:xfrm>
          <a:prstGeom prst="line">
            <a:avLst/>
          </a:prstGeom>
          <a:noFill/>
          <a:ln w="6350" cap="flat" cmpd="sng" algn="ctr">
            <a:solidFill>
              <a:schemeClr val="tx1">
                <a:lumMod val="50000"/>
                <a:lumOff val="50000"/>
              </a:schemeClr>
            </a:solidFill>
            <a:prstDash val="solid"/>
            <a:miter lim="800000"/>
          </a:ln>
          <a:effectLst/>
        </p:spPr>
      </p:cxnSp>
      <p:sp>
        <p:nvSpPr>
          <p:cNvPr id="102" name="Freeform 16">
            <a:extLst>
              <a:ext uri="{FF2B5EF4-FFF2-40B4-BE49-F238E27FC236}">
                <a16:creationId xmlns:a16="http://schemas.microsoft.com/office/drawing/2014/main" id="{27AF06A7-39F9-FCE8-60BD-50ADD5602988}"/>
              </a:ext>
            </a:extLst>
          </p:cNvPr>
          <p:cNvSpPr>
            <a:spLocks noChangeAspect="1"/>
          </p:cNvSpPr>
          <p:nvPr/>
        </p:nvSpPr>
        <p:spPr bwMode="auto">
          <a:xfrm>
            <a:off x="11753982" y="3307526"/>
            <a:ext cx="370483" cy="465291"/>
          </a:xfrm>
          <a:custGeom>
            <a:avLst/>
            <a:gdLst>
              <a:gd name="connsiteX0" fmla="*/ 144984 w 478390"/>
              <a:gd name="connsiteY0" fmla="*/ 461657 h 600810"/>
              <a:gd name="connsiteX1" fmla="*/ 66916 w 478390"/>
              <a:gd name="connsiteY1" fmla="*/ 489927 h 600810"/>
              <a:gd name="connsiteX2" fmla="*/ 168064 w 478390"/>
              <a:gd name="connsiteY2" fmla="*/ 567257 h 600810"/>
              <a:gd name="connsiteX3" fmla="*/ 401336 w 478390"/>
              <a:gd name="connsiteY3" fmla="*/ 571943 h 600810"/>
              <a:gd name="connsiteX4" fmla="*/ 392418 w 478390"/>
              <a:gd name="connsiteY4" fmla="*/ 537731 h 600810"/>
              <a:gd name="connsiteX5" fmla="*/ 401805 w 478390"/>
              <a:gd name="connsiteY5" fmla="*/ 513360 h 600810"/>
              <a:gd name="connsiteX6" fmla="*/ 144984 w 478390"/>
              <a:gd name="connsiteY6" fmla="*/ 461657 h 600810"/>
              <a:gd name="connsiteX7" fmla="*/ 221942 w 478390"/>
              <a:gd name="connsiteY7" fmla="*/ 300593 h 600810"/>
              <a:gd name="connsiteX8" fmla="*/ 252563 w 478390"/>
              <a:gd name="connsiteY8" fmla="*/ 303405 h 600810"/>
              <a:gd name="connsiteX9" fmla="*/ 249747 w 478390"/>
              <a:gd name="connsiteY9" fmla="*/ 323793 h 600810"/>
              <a:gd name="connsiteX10" fmla="*/ 226048 w 478390"/>
              <a:gd name="connsiteY10" fmla="*/ 325902 h 600810"/>
              <a:gd name="connsiteX11" fmla="*/ 225814 w 478390"/>
              <a:gd name="connsiteY11" fmla="*/ 326137 h 600810"/>
              <a:gd name="connsiteX12" fmla="*/ 223937 w 478390"/>
              <a:gd name="connsiteY12" fmla="*/ 327074 h 600810"/>
              <a:gd name="connsiteX13" fmla="*/ 222763 w 478390"/>
              <a:gd name="connsiteY13" fmla="*/ 327777 h 600810"/>
              <a:gd name="connsiteX14" fmla="*/ 222529 w 478390"/>
              <a:gd name="connsiteY14" fmla="*/ 327777 h 600810"/>
              <a:gd name="connsiteX15" fmla="*/ 219948 w 478390"/>
              <a:gd name="connsiteY15" fmla="*/ 330589 h 600810"/>
              <a:gd name="connsiteX16" fmla="*/ 219713 w 478390"/>
              <a:gd name="connsiteY16" fmla="*/ 330823 h 600810"/>
              <a:gd name="connsiteX17" fmla="*/ 219244 w 478390"/>
              <a:gd name="connsiteY17" fmla="*/ 331761 h 600810"/>
              <a:gd name="connsiteX18" fmla="*/ 218775 w 478390"/>
              <a:gd name="connsiteY18" fmla="*/ 332464 h 600810"/>
              <a:gd name="connsiteX19" fmla="*/ 217836 w 478390"/>
              <a:gd name="connsiteY19" fmla="*/ 336213 h 600810"/>
              <a:gd name="connsiteX20" fmla="*/ 217836 w 478390"/>
              <a:gd name="connsiteY20" fmla="*/ 337151 h 600810"/>
              <a:gd name="connsiteX21" fmla="*/ 217836 w 478390"/>
              <a:gd name="connsiteY21" fmla="*/ 340900 h 600810"/>
              <a:gd name="connsiteX22" fmla="*/ 217836 w 478390"/>
              <a:gd name="connsiteY22" fmla="*/ 341838 h 600810"/>
              <a:gd name="connsiteX23" fmla="*/ 218071 w 478390"/>
              <a:gd name="connsiteY23" fmla="*/ 342072 h 600810"/>
              <a:gd name="connsiteX24" fmla="*/ 219009 w 478390"/>
              <a:gd name="connsiteY24" fmla="*/ 346056 h 600810"/>
              <a:gd name="connsiteX25" fmla="*/ 219948 w 478390"/>
              <a:gd name="connsiteY25" fmla="*/ 349102 h 600810"/>
              <a:gd name="connsiteX26" fmla="*/ 221121 w 478390"/>
              <a:gd name="connsiteY26" fmla="*/ 351446 h 600810"/>
              <a:gd name="connsiteX27" fmla="*/ 223233 w 478390"/>
              <a:gd name="connsiteY27" fmla="*/ 354961 h 600810"/>
              <a:gd name="connsiteX28" fmla="*/ 224641 w 478390"/>
              <a:gd name="connsiteY28" fmla="*/ 357070 h 600810"/>
              <a:gd name="connsiteX29" fmla="*/ 229568 w 478390"/>
              <a:gd name="connsiteY29" fmla="*/ 361757 h 600810"/>
              <a:gd name="connsiteX30" fmla="*/ 231445 w 478390"/>
              <a:gd name="connsiteY30" fmla="*/ 363163 h 600810"/>
              <a:gd name="connsiteX31" fmla="*/ 235199 w 478390"/>
              <a:gd name="connsiteY31" fmla="*/ 365037 h 600810"/>
              <a:gd name="connsiteX32" fmla="*/ 238015 w 478390"/>
              <a:gd name="connsiteY32" fmla="*/ 365975 h 600810"/>
              <a:gd name="connsiteX33" fmla="*/ 242473 w 478390"/>
              <a:gd name="connsiteY33" fmla="*/ 365975 h 600810"/>
              <a:gd name="connsiteX34" fmla="*/ 243881 w 478390"/>
              <a:gd name="connsiteY34" fmla="*/ 365975 h 600810"/>
              <a:gd name="connsiteX35" fmla="*/ 244350 w 478390"/>
              <a:gd name="connsiteY35" fmla="*/ 365740 h 600810"/>
              <a:gd name="connsiteX36" fmla="*/ 251624 w 478390"/>
              <a:gd name="connsiteY36" fmla="*/ 363163 h 600810"/>
              <a:gd name="connsiteX37" fmla="*/ 269926 w 478390"/>
              <a:gd name="connsiteY37" fmla="*/ 346524 h 600810"/>
              <a:gd name="connsiteX38" fmla="*/ 292217 w 478390"/>
              <a:gd name="connsiteY38" fmla="*/ 363631 h 600810"/>
              <a:gd name="connsiteX39" fmla="*/ 233088 w 478390"/>
              <a:gd name="connsiteY39" fmla="*/ 394096 h 600810"/>
              <a:gd name="connsiteX40" fmla="*/ 195311 w 478390"/>
              <a:gd name="connsiteY40" fmla="*/ 363866 h 600810"/>
              <a:gd name="connsiteX41" fmla="*/ 196249 w 478390"/>
              <a:gd name="connsiteY41" fmla="*/ 316060 h 600810"/>
              <a:gd name="connsiteX42" fmla="*/ 221942 w 478390"/>
              <a:gd name="connsiteY42" fmla="*/ 300593 h 600810"/>
              <a:gd name="connsiteX43" fmla="*/ 348948 w 478390"/>
              <a:gd name="connsiteY43" fmla="*/ 243776 h 600810"/>
              <a:gd name="connsiteX44" fmla="*/ 328566 w 478390"/>
              <a:gd name="connsiteY44" fmla="*/ 245270 h 600810"/>
              <a:gd name="connsiteX45" fmla="*/ 309562 w 478390"/>
              <a:gd name="connsiteY45" fmla="*/ 253471 h 600810"/>
              <a:gd name="connsiteX46" fmla="*/ 300881 w 478390"/>
              <a:gd name="connsiteY46" fmla="*/ 252534 h 600810"/>
              <a:gd name="connsiteX47" fmla="*/ 305808 w 478390"/>
              <a:gd name="connsiteY47" fmla="*/ 272450 h 600810"/>
              <a:gd name="connsiteX48" fmla="*/ 313316 w 478390"/>
              <a:gd name="connsiteY48" fmla="*/ 271981 h 600810"/>
              <a:gd name="connsiteX49" fmla="*/ 340766 w 478390"/>
              <a:gd name="connsiteY49" fmla="*/ 282056 h 600810"/>
              <a:gd name="connsiteX50" fmla="*/ 353670 w 478390"/>
              <a:gd name="connsiteY50" fmla="*/ 262843 h 600810"/>
              <a:gd name="connsiteX51" fmla="*/ 348948 w 478390"/>
              <a:gd name="connsiteY51" fmla="*/ 243776 h 600810"/>
              <a:gd name="connsiteX52" fmla="*/ 134018 w 478390"/>
              <a:gd name="connsiteY52" fmla="*/ 197928 h 600810"/>
              <a:gd name="connsiteX53" fmla="*/ 122518 w 478390"/>
              <a:gd name="connsiteY53" fmla="*/ 238246 h 600810"/>
              <a:gd name="connsiteX54" fmla="*/ 141762 w 478390"/>
              <a:gd name="connsiteY54" fmla="*/ 237074 h 600810"/>
              <a:gd name="connsiteX55" fmla="*/ 161475 w 478390"/>
              <a:gd name="connsiteY55" fmla="*/ 236605 h 600810"/>
              <a:gd name="connsiteX56" fmla="*/ 134018 w 478390"/>
              <a:gd name="connsiteY56" fmla="*/ 197928 h 600810"/>
              <a:gd name="connsiteX57" fmla="*/ 306277 w 478390"/>
              <a:gd name="connsiteY57" fmla="*/ 183412 h 600810"/>
              <a:gd name="connsiteX58" fmla="*/ 296423 w 478390"/>
              <a:gd name="connsiteY58" fmla="*/ 230040 h 600810"/>
              <a:gd name="connsiteX59" fmla="*/ 299004 w 478390"/>
              <a:gd name="connsiteY59" fmla="*/ 228165 h 600810"/>
              <a:gd name="connsiteX60" fmla="*/ 316835 w 478390"/>
              <a:gd name="connsiteY60" fmla="*/ 219965 h 600810"/>
              <a:gd name="connsiteX61" fmla="*/ 324108 w 478390"/>
              <a:gd name="connsiteY61" fmla="*/ 198408 h 600810"/>
              <a:gd name="connsiteX62" fmla="*/ 306277 w 478390"/>
              <a:gd name="connsiteY62" fmla="*/ 183412 h 600810"/>
              <a:gd name="connsiteX63" fmla="*/ 122838 w 478390"/>
              <a:gd name="connsiteY63" fmla="*/ 171385 h 600810"/>
              <a:gd name="connsiteX64" fmla="*/ 139181 w 478390"/>
              <a:gd name="connsiteY64" fmla="*/ 172377 h 600810"/>
              <a:gd name="connsiteX65" fmla="*/ 187290 w 478390"/>
              <a:gd name="connsiteY65" fmla="*/ 231917 h 600810"/>
              <a:gd name="connsiteX66" fmla="*/ 196912 w 478390"/>
              <a:gd name="connsiteY66" fmla="*/ 282080 h 600810"/>
              <a:gd name="connsiteX67" fmla="*/ 182127 w 478390"/>
              <a:gd name="connsiteY67" fmla="*/ 282080 h 600810"/>
              <a:gd name="connsiteX68" fmla="*/ 181892 w 478390"/>
              <a:gd name="connsiteY68" fmla="*/ 282080 h 600810"/>
              <a:gd name="connsiteX69" fmla="*/ 179076 w 478390"/>
              <a:gd name="connsiteY69" fmla="*/ 276220 h 600810"/>
              <a:gd name="connsiteX70" fmla="*/ 177199 w 478390"/>
              <a:gd name="connsiteY70" fmla="*/ 274579 h 600810"/>
              <a:gd name="connsiteX71" fmla="*/ 173444 w 478390"/>
              <a:gd name="connsiteY71" fmla="*/ 264265 h 600810"/>
              <a:gd name="connsiteX72" fmla="*/ 171332 w 478390"/>
              <a:gd name="connsiteY72" fmla="*/ 259343 h 600810"/>
              <a:gd name="connsiteX73" fmla="*/ 170628 w 478390"/>
              <a:gd name="connsiteY73" fmla="*/ 259577 h 600810"/>
              <a:gd name="connsiteX74" fmla="*/ 144109 w 478390"/>
              <a:gd name="connsiteY74" fmla="*/ 258639 h 600810"/>
              <a:gd name="connsiteX75" fmla="*/ 122988 w 478390"/>
              <a:gd name="connsiteY75" fmla="*/ 257702 h 600810"/>
              <a:gd name="connsiteX76" fmla="*/ 124865 w 478390"/>
              <a:gd name="connsiteY76" fmla="*/ 287472 h 600810"/>
              <a:gd name="connsiteX77" fmla="*/ 107029 w 478390"/>
              <a:gd name="connsiteY77" fmla="*/ 290050 h 600810"/>
              <a:gd name="connsiteX78" fmla="*/ 98581 w 478390"/>
              <a:gd name="connsiteY78" fmla="*/ 210117 h 600810"/>
              <a:gd name="connsiteX79" fmla="*/ 122838 w 478390"/>
              <a:gd name="connsiteY79" fmla="*/ 171385 h 600810"/>
              <a:gd name="connsiteX80" fmla="*/ 318243 w 478390"/>
              <a:gd name="connsiteY80" fmla="*/ 155764 h 600810"/>
              <a:gd name="connsiteX81" fmla="*/ 352497 w 478390"/>
              <a:gd name="connsiteY81" fmla="*/ 204266 h 600810"/>
              <a:gd name="connsiteX82" fmla="*/ 351089 w 478390"/>
              <a:gd name="connsiteY82" fmla="*/ 214575 h 600810"/>
              <a:gd name="connsiteX83" fmla="*/ 367278 w 478390"/>
              <a:gd name="connsiteY83" fmla="*/ 221136 h 600810"/>
              <a:gd name="connsiteX84" fmla="*/ 381355 w 478390"/>
              <a:gd name="connsiteY84" fmla="*/ 267998 h 600810"/>
              <a:gd name="connsiteX85" fmla="*/ 348274 w 478390"/>
              <a:gd name="connsiteY85" fmla="*/ 309003 h 600810"/>
              <a:gd name="connsiteX86" fmla="*/ 300647 w 478390"/>
              <a:gd name="connsiteY86" fmla="*/ 289789 h 600810"/>
              <a:gd name="connsiteX87" fmla="*/ 279531 w 478390"/>
              <a:gd name="connsiteY87" fmla="*/ 282525 h 600810"/>
              <a:gd name="connsiteX88" fmla="*/ 273900 w 478390"/>
              <a:gd name="connsiteY88" fmla="*/ 256985 h 600810"/>
              <a:gd name="connsiteX89" fmla="*/ 269443 w 478390"/>
              <a:gd name="connsiteY89" fmla="*/ 195128 h 600810"/>
              <a:gd name="connsiteX90" fmla="*/ 269443 w 478390"/>
              <a:gd name="connsiteY90" fmla="*/ 183881 h 600810"/>
              <a:gd name="connsiteX91" fmla="*/ 276950 w 478390"/>
              <a:gd name="connsiteY91" fmla="*/ 174274 h 600810"/>
              <a:gd name="connsiteX92" fmla="*/ 318243 w 478390"/>
              <a:gd name="connsiteY92" fmla="*/ 155764 h 600810"/>
              <a:gd name="connsiteX93" fmla="*/ 196929 w 478390"/>
              <a:gd name="connsiteY93" fmla="*/ 28058 h 600810"/>
              <a:gd name="connsiteX94" fmla="*/ 68794 w 478390"/>
              <a:gd name="connsiteY94" fmla="*/ 52429 h 600810"/>
              <a:gd name="connsiteX95" fmla="*/ 63631 w 478390"/>
              <a:gd name="connsiteY95" fmla="*/ 460167 h 600810"/>
              <a:gd name="connsiteX96" fmla="*/ 55886 w 478390"/>
              <a:gd name="connsiteY96" fmla="*/ 460167 h 600810"/>
              <a:gd name="connsiteX97" fmla="*/ 56356 w 478390"/>
              <a:gd name="connsiteY97" fmla="*/ 63208 h 600810"/>
              <a:gd name="connsiteX98" fmla="*/ 33826 w 478390"/>
              <a:gd name="connsiteY98" fmla="*/ 132805 h 600810"/>
              <a:gd name="connsiteX99" fmla="*/ 38754 w 478390"/>
              <a:gd name="connsiteY99" fmla="*/ 244347 h 600810"/>
              <a:gd name="connsiteX100" fmla="*/ 29837 w 478390"/>
              <a:gd name="connsiteY100" fmla="*/ 490865 h 600810"/>
              <a:gd name="connsiteX101" fmla="*/ 195286 w 478390"/>
              <a:gd name="connsiteY101" fmla="*/ 444936 h 600810"/>
              <a:gd name="connsiteX102" fmla="*/ 434191 w 478390"/>
              <a:gd name="connsiteY102" fmla="*/ 489927 h 600810"/>
              <a:gd name="connsiteX103" fmla="*/ 451558 w 478390"/>
              <a:gd name="connsiteY103" fmla="*/ 169829 h 600810"/>
              <a:gd name="connsiteX104" fmla="*/ 367307 w 478390"/>
              <a:gd name="connsiteY104" fmla="*/ 45868 h 600810"/>
              <a:gd name="connsiteX105" fmla="*/ 196929 w 478390"/>
              <a:gd name="connsiteY105" fmla="*/ 28058 h 600810"/>
              <a:gd name="connsiteX106" fmla="*/ 178532 w 478390"/>
              <a:gd name="connsiteY106" fmla="*/ 89 h 600810"/>
              <a:gd name="connsiteX107" fmla="*/ 249263 w 478390"/>
              <a:gd name="connsiteY107" fmla="*/ 4625 h 600810"/>
              <a:gd name="connsiteX108" fmla="*/ 476199 w 478390"/>
              <a:gd name="connsiteY108" fmla="*/ 131633 h 600810"/>
              <a:gd name="connsiteX109" fmla="*/ 469863 w 478390"/>
              <a:gd name="connsiteY109" fmla="*/ 279028 h 600810"/>
              <a:gd name="connsiteX110" fmla="*/ 456017 w 478390"/>
              <a:gd name="connsiteY110" fmla="*/ 510783 h 600810"/>
              <a:gd name="connsiteX111" fmla="*/ 442875 w 478390"/>
              <a:gd name="connsiteY111" fmla="*/ 518984 h 600810"/>
              <a:gd name="connsiteX112" fmla="*/ 417294 w 478390"/>
              <a:gd name="connsiteY112" fmla="*/ 546401 h 600810"/>
              <a:gd name="connsiteX113" fmla="*/ 428559 w 478390"/>
              <a:gd name="connsiteY113" fmla="*/ 572178 h 600810"/>
              <a:gd name="connsiteX114" fmla="*/ 435599 w 478390"/>
              <a:gd name="connsiteY114" fmla="*/ 572178 h 600810"/>
              <a:gd name="connsiteX115" fmla="*/ 435599 w 478390"/>
              <a:gd name="connsiteY115" fmla="*/ 598189 h 600810"/>
              <a:gd name="connsiteX116" fmla="*/ 435365 w 478390"/>
              <a:gd name="connsiteY116" fmla="*/ 598189 h 600810"/>
              <a:gd name="connsiteX117" fmla="*/ 427386 w 478390"/>
              <a:gd name="connsiteY117" fmla="*/ 598423 h 600810"/>
              <a:gd name="connsiteX118" fmla="*/ 14348 w 478390"/>
              <a:gd name="connsiteY118" fmla="*/ 554603 h 600810"/>
              <a:gd name="connsiteX119" fmla="*/ 32 w 478390"/>
              <a:gd name="connsiteY119" fmla="*/ 550619 h 600810"/>
              <a:gd name="connsiteX120" fmla="*/ 11766 w 478390"/>
              <a:gd name="connsiteY120" fmla="*/ 261687 h 600810"/>
              <a:gd name="connsiteX121" fmla="*/ 10123 w 478390"/>
              <a:gd name="connsiteY121" fmla="*/ 98124 h 600810"/>
              <a:gd name="connsiteX122" fmla="*/ 178532 w 478390"/>
              <a:gd name="connsiteY122" fmla="*/ 89 h 6008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</a:cxnLst>
            <a:rect l="l" t="t" r="r" b="b"/>
            <a:pathLst>
              <a:path w="478390" h="600810">
                <a:moveTo>
                  <a:pt x="144984" y="461657"/>
                </a:moveTo>
                <a:cubicBezTo>
                  <a:pt x="117504" y="463404"/>
                  <a:pt x="91206" y="471532"/>
                  <a:pt x="66916" y="489927"/>
                </a:cubicBezTo>
                <a:cubicBezTo>
                  <a:pt x="-30711" y="563976"/>
                  <a:pt x="123240" y="565851"/>
                  <a:pt x="168064" y="567257"/>
                </a:cubicBezTo>
                <a:cubicBezTo>
                  <a:pt x="245978" y="569834"/>
                  <a:pt x="323422" y="571475"/>
                  <a:pt x="401336" y="571943"/>
                </a:cubicBezTo>
                <a:cubicBezTo>
                  <a:pt x="395000" y="561399"/>
                  <a:pt x="391245" y="549682"/>
                  <a:pt x="392418" y="537731"/>
                </a:cubicBezTo>
                <a:cubicBezTo>
                  <a:pt x="393357" y="528592"/>
                  <a:pt x="396643" y="520156"/>
                  <a:pt x="401805" y="513360"/>
                </a:cubicBezTo>
                <a:cubicBezTo>
                  <a:pt x="320488" y="508615"/>
                  <a:pt x="227423" y="456418"/>
                  <a:pt x="144984" y="461657"/>
                </a:cubicBezTo>
                <a:close/>
                <a:moveTo>
                  <a:pt x="221942" y="300593"/>
                </a:moveTo>
                <a:cubicBezTo>
                  <a:pt x="231973" y="298894"/>
                  <a:pt x="242826" y="300242"/>
                  <a:pt x="252563" y="303405"/>
                </a:cubicBezTo>
                <a:cubicBezTo>
                  <a:pt x="263591" y="306686"/>
                  <a:pt x="261948" y="324496"/>
                  <a:pt x="249747" y="323793"/>
                </a:cubicBezTo>
                <a:cubicBezTo>
                  <a:pt x="241065" y="323559"/>
                  <a:pt x="233557" y="323090"/>
                  <a:pt x="226048" y="325902"/>
                </a:cubicBezTo>
                <a:cubicBezTo>
                  <a:pt x="225814" y="325902"/>
                  <a:pt x="225814" y="325902"/>
                  <a:pt x="225814" y="326137"/>
                </a:cubicBezTo>
                <a:cubicBezTo>
                  <a:pt x="225110" y="326371"/>
                  <a:pt x="224641" y="326605"/>
                  <a:pt x="223937" y="327074"/>
                </a:cubicBezTo>
                <a:cubicBezTo>
                  <a:pt x="223233" y="327543"/>
                  <a:pt x="222763" y="327543"/>
                  <a:pt x="222763" y="327777"/>
                </a:cubicBezTo>
                <a:cubicBezTo>
                  <a:pt x="222529" y="327777"/>
                  <a:pt x="222763" y="327777"/>
                  <a:pt x="222529" y="327777"/>
                </a:cubicBezTo>
                <a:cubicBezTo>
                  <a:pt x="221590" y="328714"/>
                  <a:pt x="220652" y="329652"/>
                  <a:pt x="219948" y="330589"/>
                </a:cubicBezTo>
                <a:cubicBezTo>
                  <a:pt x="219713" y="330823"/>
                  <a:pt x="219713" y="330589"/>
                  <a:pt x="219713" y="330823"/>
                </a:cubicBezTo>
                <a:cubicBezTo>
                  <a:pt x="219713" y="331058"/>
                  <a:pt x="219713" y="331058"/>
                  <a:pt x="219244" y="331761"/>
                </a:cubicBezTo>
                <a:cubicBezTo>
                  <a:pt x="219009" y="332230"/>
                  <a:pt x="219009" y="332230"/>
                  <a:pt x="218775" y="332464"/>
                </a:cubicBezTo>
                <a:cubicBezTo>
                  <a:pt x="218540" y="333636"/>
                  <a:pt x="218071" y="334807"/>
                  <a:pt x="217836" y="336213"/>
                </a:cubicBezTo>
                <a:cubicBezTo>
                  <a:pt x="217836" y="336448"/>
                  <a:pt x="217836" y="336682"/>
                  <a:pt x="217836" y="337151"/>
                </a:cubicBezTo>
                <a:cubicBezTo>
                  <a:pt x="217836" y="338322"/>
                  <a:pt x="217836" y="339728"/>
                  <a:pt x="217836" y="340900"/>
                </a:cubicBezTo>
                <a:cubicBezTo>
                  <a:pt x="217836" y="341603"/>
                  <a:pt x="217836" y="341603"/>
                  <a:pt x="217836" y="341838"/>
                </a:cubicBezTo>
                <a:cubicBezTo>
                  <a:pt x="217836" y="342072"/>
                  <a:pt x="217836" y="341838"/>
                  <a:pt x="218071" y="342072"/>
                </a:cubicBezTo>
                <a:cubicBezTo>
                  <a:pt x="218305" y="343478"/>
                  <a:pt x="218540" y="344884"/>
                  <a:pt x="219009" y="346056"/>
                </a:cubicBezTo>
                <a:cubicBezTo>
                  <a:pt x="219244" y="346993"/>
                  <a:pt x="219479" y="348165"/>
                  <a:pt x="219948" y="349102"/>
                </a:cubicBezTo>
                <a:cubicBezTo>
                  <a:pt x="220182" y="349805"/>
                  <a:pt x="220886" y="350977"/>
                  <a:pt x="221121" y="351446"/>
                </a:cubicBezTo>
                <a:cubicBezTo>
                  <a:pt x="221825" y="352617"/>
                  <a:pt x="222294" y="353789"/>
                  <a:pt x="223233" y="354961"/>
                </a:cubicBezTo>
                <a:cubicBezTo>
                  <a:pt x="223467" y="355429"/>
                  <a:pt x="224171" y="356367"/>
                  <a:pt x="224641" y="357070"/>
                </a:cubicBezTo>
                <a:cubicBezTo>
                  <a:pt x="226283" y="358710"/>
                  <a:pt x="227691" y="360351"/>
                  <a:pt x="229568" y="361757"/>
                </a:cubicBezTo>
                <a:cubicBezTo>
                  <a:pt x="230272" y="362225"/>
                  <a:pt x="231211" y="362928"/>
                  <a:pt x="231445" y="363163"/>
                </a:cubicBezTo>
                <a:cubicBezTo>
                  <a:pt x="232618" y="363866"/>
                  <a:pt x="234026" y="364569"/>
                  <a:pt x="235199" y="365037"/>
                </a:cubicBezTo>
                <a:cubicBezTo>
                  <a:pt x="230976" y="363397"/>
                  <a:pt x="242943" y="366443"/>
                  <a:pt x="238015" y="365975"/>
                </a:cubicBezTo>
                <a:cubicBezTo>
                  <a:pt x="239658" y="365975"/>
                  <a:pt x="241065" y="366209"/>
                  <a:pt x="242473" y="365975"/>
                </a:cubicBezTo>
                <a:cubicBezTo>
                  <a:pt x="243177" y="365975"/>
                  <a:pt x="243646" y="365975"/>
                  <a:pt x="243881" y="365975"/>
                </a:cubicBezTo>
                <a:cubicBezTo>
                  <a:pt x="243881" y="365975"/>
                  <a:pt x="243881" y="365975"/>
                  <a:pt x="244350" y="365740"/>
                </a:cubicBezTo>
                <a:cubicBezTo>
                  <a:pt x="248809" y="364803"/>
                  <a:pt x="249043" y="364569"/>
                  <a:pt x="251624" y="363163"/>
                </a:cubicBezTo>
                <a:cubicBezTo>
                  <a:pt x="258898" y="358944"/>
                  <a:pt x="263356" y="353320"/>
                  <a:pt x="269926" y="346524"/>
                </a:cubicBezTo>
                <a:cubicBezTo>
                  <a:pt x="281424" y="335276"/>
                  <a:pt x="300664" y="349805"/>
                  <a:pt x="292217" y="363631"/>
                </a:cubicBezTo>
                <a:cubicBezTo>
                  <a:pt x="280016" y="383550"/>
                  <a:pt x="256786" y="397845"/>
                  <a:pt x="233088" y="394096"/>
                </a:cubicBezTo>
                <a:cubicBezTo>
                  <a:pt x="216897" y="391518"/>
                  <a:pt x="202115" y="378629"/>
                  <a:pt x="195311" y="363866"/>
                </a:cubicBezTo>
                <a:cubicBezTo>
                  <a:pt x="188506" y="348868"/>
                  <a:pt x="185925" y="330355"/>
                  <a:pt x="196249" y="316060"/>
                </a:cubicBezTo>
                <a:cubicBezTo>
                  <a:pt x="202702" y="307038"/>
                  <a:pt x="211911" y="302292"/>
                  <a:pt x="221942" y="300593"/>
                </a:cubicBezTo>
                <a:close/>
                <a:moveTo>
                  <a:pt x="348948" y="243776"/>
                </a:moveTo>
                <a:cubicBezTo>
                  <a:pt x="343875" y="241579"/>
                  <a:pt x="336191" y="242810"/>
                  <a:pt x="328566" y="245270"/>
                </a:cubicBezTo>
                <a:cubicBezTo>
                  <a:pt x="322935" y="248785"/>
                  <a:pt x="316600" y="251596"/>
                  <a:pt x="309562" y="253471"/>
                </a:cubicBezTo>
                <a:cubicBezTo>
                  <a:pt x="306512" y="254174"/>
                  <a:pt x="303462" y="253705"/>
                  <a:pt x="300881" y="252534"/>
                </a:cubicBezTo>
                <a:cubicBezTo>
                  <a:pt x="302758" y="260500"/>
                  <a:pt x="304635" y="267529"/>
                  <a:pt x="305808" y="272450"/>
                </a:cubicBezTo>
                <a:cubicBezTo>
                  <a:pt x="308154" y="271513"/>
                  <a:pt x="310735" y="271044"/>
                  <a:pt x="313316" y="271981"/>
                </a:cubicBezTo>
                <a:cubicBezTo>
                  <a:pt x="321997" y="275027"/>
                  <a:pt x="331147" y="286040"/>
                  <a:pt x="340766" y="282056"/>
                </a:cubicBezTo>
                <a:cubicBezTo>
                  <a:pt x="347804" y="279245"/>
                  <a:pt x="352262" y="269638"/>
                  <a:pt x="353670" y="262843"/>
                </a:cubicBezTo>
                <a:cubicBezTo>
                  <a:pt x="356486" y="251596"/>
                  <a:pt x="354022" y="245973"/>
                  <a:pt x="348948" y="243776"/>
                </a:cubicBezTo>
                <a:close/>
                <a:moveTo>
                  <a:pt x="134018" y="197928"/>
                </a:moveTo>
                <a:cubicBezTo>
                  <a:pt x="125100" y="193005"/>
                  <a:pt x="122753" y="214805"/>
                  <a:pt x="122518" y="238246"/>
                </a:cubicBezTo>
                <a:cubicBezTo>
                  <a:pt x="128855" y="237074"/>
                  <a:pt x="135660" y="237308"/>
                  <a:pt x="141762" y="237074"/>
                </a:cubicBezTo>
                <a:cubicBezTo>
                  <a:pt x="147629" y="237074"/>
                  <a:pt x="154904" y="236371"/>
                  <a:pt x="161475" y="236605"/>
                </a:cubicBezTo>
                <a:cubicBezTo>
                  <a:pt x="155139" y="223009"/>
                  <a:pt x="146690" y="204960"/>
                  <a:pt x="134018" y="197928"/>
                </a:cubicBezTo>
                <a:close/>
                <a:moveTo>
                  <a:pt x="306277" y="183412"/>
                </a:moveTo>
                <a:cubicBezTo>
                  <a:pt x="293373" y="188802"/>
                  <a:pt x="293139" y="209421"/>
                  <a:pt x="296423" y="230040"/>
                </a:cubicBezTo>
                <a:cubicBezTo>
                  <a:pt x="297127" y="229571"/>
                  <a:pt x="297831" y="228634"/>
                  <a:pt x="299004" y="228165"/>
                </a:cubicBezTo>
                <a:cubicBezTo>
                  <a:pt x="304400" y="225354"/>
                  <a:pt x="310500" y="222308"/>
                  <a:pt x="316835" y="219965"/>
                </a:cubicBezTo>
                <a:cubicBezTo>
                  <a:pt x="323170" y="215044"/>
                  <a:pt x="326924" y="207781"/>
                  <a:pt x="324108" y="198408"/>
                </a:cubicBezTo>
                <a:cubicBezTo>
                  <a:pt x="321997" y="190676"/>
                  <a:pt x="315897" y="179429"/>
                  <a:pt x="306277" y="183412"/>
                </a:cubicBezTo>
                <a:close/>
                <a:moveTo>
                  <a:pt x="122838" y="171385"/>
                </a:moveTo>
                <a:cubicBezTo>
                  <a:pt x="127623" y="169784"/>
                  <a:pt x="133079" y="169857"/>
                  <a:pt x="139181" y="172377"/>
                </a:cubicBezTo>
                <a:cubicBezTo>
                  <a:pt x="163353" y="182457"/>
                  <a:pt x="177199" y="209414"/>
                  <a:pt x="187290" y="231917"/>
                </a:cubicBezTo>
                <a:cubicBezTo>
                  <a:pt x="192688" y="244106"/>
                  <a:pt x="208646" y="269422"/>
                  <a:pt x="196912" y="282080"/>
                </a:cubicBezTo>
                <a:cubicBezTo>
                  <a:pt x="193157" y="286300"/>
                  <a:pt x="185882" y="286300"/>
                  <a:pt x="182127" y="282080"/>
                </a:cubicBezTo>
                <a:lnTo>
                  <a:pt x="181892" y="282080"/>
                </a:lnTo>
                <a:cubicBezTo>
                  <a:pt x="180015" y="280205"/>
                  <a:pt x="179311" y="278095"/>
                  <a:pt x="179076" y="276220"/>
                </a:cubicBezTo>
                <a:cubicBezTo>
                  <a:pt x="178842" y="279267"/>
                  <a:pt x="179311" y="277861"/>
                  <a:pt x="177199" y="274579"/>
                </a:cubicBezTo>
                <a:cubicBezTo>
                  <a:pt x="175321" y="271766"/>
                  <a:pt x="174617" y="267547"/>
                  <a:pt x="173444" y="264265"/>
                </a:cubicBezTo>
                <a:cubicBezTo>
                  <a:pt x="172740" y="262624"/>
                  <a:pt x="171801" y="260983"/>
                  <a:pt x="171332" y="259343"/>
                </a:cubicBezTo>
                <a:cubicBezTo>
                  <a:pt x="171097" y="259343"/>
                  <a:pt x="170862" y="259343"/>
                  <a:pt x="170628" y="259577"/>
                </a:cubicBezTo>
                <a:cubicBezTo>
                  <a:pt x="162883" y="262156"/>
                  <a:pt x="152088" y="259343"/>
                  <a:pt x="144109" y="258639"/>
                </a:cubicBezTo>
                <a:cubicBezTo>
                  <a:pt x="137772" y="258171"/>
                  <a:pt x="128385" y="256999"/>
                  <a:pt x="122988" y="257702"/>
                </a:cubicBezTo>
                <a:cubicBezTo>
                  <a:pt x="123457" y="272001"/>
                  <a:pt x="124630" y="283955"/>
                  <a:pt x="124865" y="287472"/>
                </a:cubicBezTo>
                <a:cubicBezTo>
                  <a:pt x="125804" y="298489"/>
                  <a:pt x="110550" y="298489"/>
                  <a:pt x="107029" y="290050"/>
                </a:cubicBezTo>
                <a:cubicBezTo>
                  <a:pt x="97642" y="266375"/>
                  <a:pt x="95530" y="235199"/>
                  <a:pt x="98581" y="210117"/>
                </a:cubicBezTo>
                <a:cubicBezTo>
                  <a:pt x="100165" y="196052"/>
                  <a:pt x="108482" y="176186"/>
                  <a:pt x="122838" y="171385"/>
                </a:cubicBezTo>
                <a:close/>
                <a:moveTo>
                  <a:pt x="318243" y="155764"/>
                </a:moveTo>
                <a:cubicBezTo>
                  <a:pt x="338889" y="161153"/>
                  <a:pt x="353670" y="182944"/>
                  <a:pt x="352497" y="204266"/>
                </a:cubicBezTo>
                <a:cubicBezTo>
                  <a:pt x="352262" y="207781"/>
                  <a:pt x="351793" y="211295"/>
                  <a:pt x="351089" y="214575"/>
                </a:cubicBezTo>
                <a:cubicBezTo>
                  <a:pt x="356720" y="215278"/>
                  <a:pt x="362351" y="217387"/>
                  <a:pt x="367278" y="221136"/>
                </a:cubicBezTo>
                <a:cubicBezTo>
                  <a:pt x="381824" y="231914"/>
                  <a:pt x="385343" y="251128"/>
                  <a:pt x="381355" y="267998"/>
                </a:cubicBezTo>
                <a:cubicBezTo>
                  <a:pt x="377131" y="285337"/>
                  <a:pt x="365870" y="303379"/>
                  <a:pt x="348274" y="309003"/>
                </a:cubicBezTo>
                <a:cubicBezTo>
                  <a:pt x="330677" y="314860"/>
                  <a:pt x="308858" y="306659"/>
                  <a:pt x="300647" y="289789"/>
                </a:cubicBezTo>
                <a:cubicBezTo>
                  <a:pt x="293608" y="294709"/>
                  <a:pt x="282347" y="293538"/>
                  <a:pt x="279531" y="282525"/>
                </a:cubicBezTo>
                <a:cubicBezTo>
                  <a:pt x="277185" y="274324"/>
                  <a:pt x="275543" y="265655"/>
                  <a:pt x="273900" y="256985"/>
                </a:cubicBezTo>
                <a:cubicBezTo>
                  <a:pt x="269443" y="236601"/>
                  <a:pt x="266158" y="215278"/>
                  <a:pt x="269443" y="195128"/>
                </a:cubicBezTo>
                <a:cubicBezTo>
                  <a:pt x="269443" y="191379"/>
                  <a:pt x="269208" y="187630"/>
                  <a:pt x="269443" y="183881"/>
                </a:cubicBezTo>
                <a:cubicBezTo>
                  <a:pt x="269677" y="178492"/>
                  <a:pt x="272962" y="175446"/>
                  <a:pt x="276950" y="174274"/>
                </a:cubicBezTo>
                <a:cubicBezTo>
                  <a:pt x="285631" y="160450"/>
                  <a:pt x="300647" y="151078"/>
                  <a:pt x="318243" y="155764"/>
                </a:cubicBezTo>
                <a:close/>
                <a:moveTo>
                  <a:pt x="196929" y="28058"/>
                </a:moveTo>
                <a:cubicBezTo>
                  <a:pt x="149993" y="27824"/>
                  <a:pt x="100710" y="29464"/>
                  <a:pt x="68794" y="52429"/>
                </a:cubicBezTo>
                <a:cubicBezTo>
                  <a:pt x="65508" y="188342"/>
                  <a:pt x="65977" y="324020"/>
                  <a:pt x="63631" y="460167"/>
                </a:cubicBezTo>
                <a:cubicBezTo>
                  <a:pt x="63396" y="465088"/>
                  <a:pt x="56121" y="465088"/>
                  <a:pt x="55886" y="460167"/>
                </a:cubicBezTo>
                <a:cubicBezTo>
                  <a:pt x="45326" y="329879"/>
                  <a:pt x="40163" y="193731"/>
                  <a:pt x="56356" y="63208"/>
                </a:cubicBezTo>
                <a:cubicBezTo>
                  <a:pt x="42040" y="78674"/>
                  <a:pt x="33592" y="100936"/>
                  <a:pt x="33826" y="132805"/>
                </a:cubicBezTo>
                <a:cubicBezTo>
                  <a:pt x="34061" y="169829"/>
                  <a:pt x="39459" y="207088"/>
                  <a:pt x="38754" y="244347"/>
                </a:cubicBezTo>
                <a:cubicBezTo>
                  <a:pt x="37346" y="325192"/>
                  <a:pt x="42979" y="410020"/>
                  <a:pt x="29837" y="490865"/>
                </a:cubicBezTo>
                <a:cubicBezTo>
                  <a:pt x="70436" y="446576"/>
                  <a:pt x="134270" y="438609"/>
                  <a:pt x="195286" y="444936"/>
                </a:cubicBezTo>
                <a:cubicBezTo>
                  <a:pt x="268037" y="452200"/>
                  <a:pt x="364257" y="460401"/>
                  <a:pt x="434191" y="489927"/>
                </a:cubicBezTo>
                <a:cubicBezTo>
                  <a:pt x="447334" y="386118"/>
                  <a:pt x="452497" y="274107"/>
                  <a:pt x="451558" y="169829"/>
                </a:cubicBezTo>
                <a:cubicBezTo>
                  <a:pt x="451088" y="110309"/>
                  <a:pt x="435834" y="56647"/>
                  <a:pt x="367307" y="45868"/>
                </a:cubicBezTo>
                <a:cubicBezTo>
                  <a:pt x="311219" y="36729"/>
                  <a:pt x="253957" y="28761"/>
                  <a:pt x="196929" y="28058"/>
                </a:cubicBezTo>
                <a:close/>
                <a:moveTo>
                  <a:pt x="178532" y="89"/>
                </a:moveTo>
                <a:cubicBezTo>
                  <a:pt x="203779" y="554"/>
                  <a:pt x="228318" y="2751"/>
                  <a:pt x="249263" y="4625"/>
                </a:cubicBezTo>
                <a:cubicBezTo>
                  <a:pt x="347594" y="13530"/>
                  <a:pt x="460006" y="13764"/>
                  <a:pt x="476199" y="131633"/>
                </a:cubicBezTo>
                <a:cubicBezTo>
                  <a:pt x="483005" y="180140"/>
                  <a:pt x="471975" y="230287"/>
                  <a:pt x="469863" y="279028"/>
                </a:cubicBezTo>
                <a:cubicBezTo>
                  <a:pt x="466343" y="356592"/>
                  <a:pt x="467281" y="433922"/>
                  <a:pt x="456017" y="510783"/>
                </a:cubicBezTo>
                <a:cubicBezTo>
                  <a:pt x="454843" y="518516"/>
                  <a:pt x="448742" y="520625"/>
                  <a:pt x="442875" y="518984"/>
                </a:cubicBezTo>
                <a:cubicBezTo>
                  <a:pt x="428324" y="523202"/>
                  <a:pt x="413540" y="527420"/>
                  <a:pt x="417294" y="546401"/>
                </a:cubicBezTo>
                <a:cubicBezTo>
                  <a:pt x="419172" y="556009"/>
                  <a:pt x="423161" y="564679"/>
                  <a:pt x="428559" y="572178"/>
                </a:cubicBezTo>
                <a:cubicBezTo>
                  <a:pt x="430906" y="572178"/>
                  <a:pt x="433253" y="572178"/>
                  <a:pt x="435599" y="572178"/>
                </a:cubicBezTo>
                <a:cubicBezTo>
                  <a:pt x="452262" y="572178"/>
                  <a:pt x="452262" y="598189"/>
                  <a:pt x="435599" y="598189"/>
                </a:cubicBezTo>
                <a:cubicBezTo>
                  <a:pt x="435599" y="598189"/>
                  <a:pt x="435365" y="598189"/>
                  <a:pt x="435365" y="598189"/>
                </a:cubicBezTo>
                <a:cubicBezTo>
                  <a:pt x="433018" y="599595"/>
                  <a:pt x="430202" y="599829"/>
                  <a:pt x="427386" y="598423"/>
                </a:cubicBezTo>
                <a:cubicBezTo>
                  <a:pt x="371297" y="600298"/>
                  <a:pt x="68794" y="612717"/>
                  <a:pt x="14348" y="554603"/>
                </a:cubicBezTo>
                <a:cubicBezTo>
                  <a:pt x="10358" y="560461"/>
                  <a:pt x="-672" y="558821"/>
                  <a:pt x="32" y="550619"/>
                </a:cubicBezTo>
                <a:cubicBezTo>
                  <a:pt x="9185" y="454309"/>
                  <a:pt x="9889" y="358467"/>
                  <a:pt x="11766" y="261687"/>
                </a:cubicBezTo>
                <a:cubicBezTo>
                  <a:pt x="12705" y="206854"/>
                  <a:pt x="3318" y="152489"/>
                  <a:pt x="10123" y="98124"/>
                </a:cubicBezTo>
                <a:cubicBezTo>
                  <a:pt x="20684" y="12886"/>
                  <a:pt x="102793" y="-1306"/>
                  <a:pt x="178532" y="8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639763" indent="-182563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1282700" indent="-3683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925638" indent="-55403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2568575" indent="-73977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03" name="Freeform 36">
            <a:extLst>
              <a:ext uri="{FF2B5EF4-FFF2-40B4-BE49-F238E27FC236}">
                <a16:creationId xmlns:a16="http://schemas.microsoft.com/office/drawing/2014/main" id="{C008098E-3090-009C-F2FC-52979BA1487C}"/>
              </a:ext>
            </a:extLst>
          </p:cNvPr>
          <p:cNvSpPr>
            <a:spLocks noChangeAspect="1"/>
          </p:cNvSpPr>
          <p:nvPr/>
        </p:nvSpPr>
        <p:spPr bwMode="auto">
          <a:xfrm>
            <a:off x="10813155" y="4637287"/>
            <a:ext cx="566711" cy="569061"/>
          </a:xfrm>
          <a:custGeom>
            <a:avLst/>
            <a:gdLst>
              <a:gd name="connsiteX0" fmla="*/ 104154 w 604287"/>
              <a:gd name="connsiteY0" fmla="*/ 503202 h 606792"/>
              <a:gd name="connsiteX1" fmla="*/ 298206 w 604287"/>
              <a:gd name="connsiteY1" fmla="*/ 503202 h 606792"/>
              <a:gd name="connsiteX2" fmla="*/ 333139 w 604287"/>
              <a:gd name="connsiteY2" fmla="*/ 535309 h 606792"/>
              <a:gd name="connsiteX3" fmla="*/ 121045 w 604287"/>
              <a:gd name="connsiteY3" fmla="*/ 535309 h 606792"/>
              <a:gd name="connsiteX4" fmla="*/ 104154 w 604287"/>
              <a:gd name="connsiteY4" fmla="*/ 518466 h 606792"/>
              <a:gd name="connsiteX5" fmla="*/ 104154 w 604287"/>
              <a:gd name="connsiteY5" fmla="*/ 503250 h 606792"/>
              <a:gd name="connsiteX6" fmla="*/ 55394 w 604287"/>
              <a:gd name="connsiteY6" fmla="*/ 454018 h 606792"/>
              <a:gd name="connsiteX7" fmla="*/ 104182 w 604287"/>
              <a:gd name="connsiteY7" fmla="*/ 454018 h 606792"/>
              <a:gd name="connsiteX8" fmla="*/ 268871 w 604287"/>
              <a:gd name="connsiteY8" fmla="*/ 454018 h 606792"/>
              <a:gd name="connsiteX9" fmla="*/ 268775 w 604287"/>
              <a:gd name="connsiteY9" fmla="*/ 454209 h 606792"/>
              <a:gd name="connsiteX10" fmla="*/ 275252 w 604287"/>
              <a:gd name="connsiteY10" fmla="*/ 482119 h 606792"/>
              <a:gd name="connsiteX11" fmla="*/ 280145 w 604287"/>
              <a:gd name="connsiteY11" fmla="*/ 486619 h 606792"/>
              <a:gd name="connsiteX12" fmla="*/ 104182 w 604287"/>
              <a:gd name="connsiteY12" fmla="*/ 486619 h 606792"/>
              <a:gd name="connsiteX13" fmla="*/ 72280 w 604287"/>
              <a:gd name="connsiteY13" fmla="*/ 486619 h 606792"/>
              <a:gd name="connsiteX14" fmla="*/ 55394 w 604287"/>
              <a:gd name="connsiteY14" fmla="*/ 469768 h 606792"/>
              <a:gd name="connsiteX15" fmla="*/ 350176 w 604287"/>
              <a:gd name="connsiteY15" fmla="*/ 247967 h 606792"/>
              <a:gd name="connsiteX16" fmla="*/ 398772 w 604287"/>
              <a:gd name="connsiteY16" fmla="*/ 247967 h 606792"/>
              <a:gd name="connsiteX17" fmla="*/ 407071 w 604287"/>
              <a:gd name="connsiteY17" fmla="*/ 247967 h 606792"/>
              <a:gd name="connsiteX18" fmla="*/ 415419 w 604287"/>
              <a:gd name="connsiteY18" fmla="*/ 247967 h 606792"/>
              <a:gd name="connsiteX19" fmla="*/ 454180 w 604287"/>
              <a:gd name="connsiteY19" fmla="*/ 247967 h 606792"/>
              <a:gd name="connsiteX20" fmla="*/ 462480 w 604287"/>
              <a:gd name="connsiteY20" fmla="*/ 247967 h 606792"/>
              <a:gd name="connsiteX21" fmla="*/ 470779 w 604287"/>
              <a:gd name="connsiteY21" fmla="*/ 247967 h 606792"/>
              <a:gd name="connsiteX22" fmla="*/ 502920 w 604287"/>
              <a:gd name="connsiteY22" fmla="*/ 247967 h 606792"/>
              <a:gd name="connsiteX23" fmla="*/ 536645 w 604287"/>
              <a:gd name="connsiteY23" fmla="*/ 247967 h 606792"/>
              <a:gd name="connsiteX24" fmla="*/ 557369 w 604287"/>
              <a:gd name="connsiteY24" fmla="*/ 268612 h 606792"/>
              <a:gd name="connsiteX25" fmla="*/ 557369 w 604287"/>
              <a:gd name="connsiteY25" fmla="*/ 454563 h 606792"/>
              <a:gd name="connsiteX26" fmla="*/ 595411 w 604287"/>
              <a:gd name="connsiteY26" fmla="*/ 454563 h 606792"/>
              <a:gd name="connsiteX27" fmla="*/ 601408 w 604287"/>
              <a:gd name="connsiteY27" fmla="*/ 469891 h 606792"/>
              <a:gd name="connsiteX28" fmla="*/ 458834 w 604287"/>
              <a:gd name="connsiteY28" fmla="*/ 600996 h 606792"/>
              <a:gd name="connsiteX29" fmla="*/ 443962 w 604287"/>
              <a:gd name="connsiteY29" fmla="*/ 606792 h 606792"/>
              <a:gd name="connsiteX30" fmla="*/ 429091 w 604287"/>
              <a:gd name="connsiteY30" fmla="*/ 600996 h 606792"/>
              <a:gd name="connsiteX31" fmla="*/ 357660 w 604287"/>
              <a:gd name="connsiteY31" fmla="*/ 535324 h 606792"/>
              <a:gd name="connsiteX32" fmla="*/ 322736 w 604287"/>
              <a:gd name="connsiteY32" fmla="*/ 503183 h 606792"/>
              <a:gd name="connsiteX33" fmla="*/ 313717 w 604287"/>
              <a:gd name="connsiteY33" fmla="*/ 494896 h 606792"/>
              <a:gd name="connsiteX34" fmla="*/ 304698 w 604287"/>
              <a:gd name="connsiteY34" fmla="*/ 486609 h 606792"/>
              <a:gd name="connsiteX35" fmla="*/ 286517 w 604287"/>
              <a:gd name="connsiteY35" fmla="*/ 469891 h 606792"/>
              <a:gd name="connsiteX36" fmla="*/ 292513 w 604287"/>
              <a:gd name="connsiteY36" fmla="*/ 454563 h 606792"/>
              <a:gd name="connsiteX37" fmla="*/ 330603 w 604287"/>
              <a:gd name="connsiteY37" fmla="*/ 454563 h 606792"/>
              <a:gd name="connsiteX38" fmla="*/ 330603 w 604287"/>
              <a:gd name="connsiteY38" fmla="*/ 453988 h 606792"/>
              <a:gd name="connsiteX39" fmla="*/ 330603 w 604287"/>
              <a:gd name="connsiteY39" fmla="*/ 445654 h 606792"/>
              <a:gd name="connsiteX40" fmla="*/ 330603 w 604287"/>
              <a:gd name="connsiteY40" fmla="*/ 437367 h 606792"/>
              <a:gd name="connsiteX41" fmla="*/ 330603 w 604287"/>
              <a:gd name="connsiteY41" fmla="*/ 267511 h 606792"/>
              <a:gd name="connsiteX42" fmla="*/ 350176 w 604287"/>
              <a:gd name="connsiteY42" fmla="*/ 247967 h 606792"/>
              <a:gd name="connsiteX43" fmla="*/ 470741 w 604287"/>
              <a:gd name="connsiteY43" fmla="*/ 97945 h 606792"/>
              <a:gd name="connsiteX44" fmla="*/ 486062 w 604287"/>
              <a:gd name="connsiteY44" fmla="*/ 97945 h 606792"/>
              <a:gd name="connsiteX45" fmla="*/ 502919 w 604287"/>
              <a:gd name="connsiteY45" fmla="*/ 114811 h 606792"/>
              <a:gd name="connsiteX46" fmla="*/ 502919 w 604287"/>
              <a:gd name="connsiteY46" fmla="*/ 231384 h 606792"/>
              <a:gd name="connsiteX47" fmla="*/ 470741 w 604287"/>
              <a:gd name="connsiteY47" fmla="*/ 231384 h 606792"/>
              <a:gd name="connsiteX48" fmla="*/ 415418 w 604287"/>
              <a:gd name="connsiteY48" fmla="*/ 49255 h 606792"/>
              <a:gd name="connsiteX49" fmla="*/ 437281 w 604287"/>
              <a:gd name="connsiteY49" fmla="*/ 49255 h 606792"/>
              <a:gd name="connsiteX50" fmla="*/ 454158 w 604287"/>
              <a:gd name="connsiteY50" fmla="*/ 66117 h 606792"/>
              <a:gd name="connsiteX51" fmla="*/ 454158 w 604287"/>
              <a:gd name="connsiteY51" fmla="*/ 97973 h 606792"/>
              <a:gd name="connsiteX52" fmla="*/ 454158 w 604287"/>
              <a:gd name="connsiteY52" fmla="*/ 231384 h 606792"/>
              <a:gd name="connsiteX53" fmla="*/ 415418 w 604287"/>
              <a:gd name="connsiteY53" fmla="*/ 231384 h 606792"/>
              <a:gd name="connsiteX54" fmla="*/ 415418 w 604287"/>
              <a:gd name="connsiteY54" fmla="*/ 97973 h 606792"/>
              <a:gd name="connsiteX55" fmla="*/ 92017 w 604287"/>
              <a:gd name="connsiteY55" fmla="*/ 3317 h 606792"/>
              <a:gd name="connsiteX56" fmla="*/ 92017 w 604287"/>
              <a:gd name="connsiteY56" fmla="*/ 77435 h 606792"/>
              <a:gd name="connsiteX57" fmla="*/ 89236 w 604287"/>
              <a:gd name="connsiteY57" fmla="*/ 86915 h 606792"/>
              <a:gd name="connsiteX58" fmla="*/ 84011 w 604287"/>
              <a:gd name="connsiteY58" fmla="*/ 92134 h 606792"/>
              <a:gd name="connsiteX59" fmla="*/ 74518 w 604287"/>
              <a:gd name="connsiteY59" fmla="*/ 94911 h 606792"/>
              <a:gd name="connsiteX60" fmla="*/ 1552 w 604287"/>
              <a:gd name="connsiteY60" fmla="*/ 94911 h 606792"/>
              <a:gd name="connsiteX61" fmla="*/ 5004 w 604287"/>
              <a:gd name="connsiteY61" fmla="*/ 89979 h 606792"/>
              <a:gd name="connsiteX62" fmla="*/ 90147 w 604287"/>
              <a:gd name="connsiteY62" fmla="*/ 4945 h 606792"/>
              <a:gd name="connsiteX63" fmla="*/ 92017 w 604287"/>
              <a:gd name="connsiteY63" fmla="*/ 3317 h 606792"/>
              <a:gd name="connsiteX64" fmla="*/ 108627 w 604287"/>
              <a:gd name="connsiteY64" fmla="*/ 0 h 606792"/>
              <a:gd name="connsiteX65" fmla="*/ 381924 w 604287"/>
              <a:gd name="connsiteY65" fmla="*/ 0 h 606792"/>
              <a:gd name="connsiteX66" fmla="*/ 398765 w 604287"/>
              <a:gd name="connsiteY66" fmla="*/ 16862 h 606792"/>
              <a:gd name="connsiteX67" fmla="*/ 398765 w 604287"/>
              <a:gd name="connsiteY67" fmla="*/ 32671 h 606792"/>
              <a:gd name="connsiteX68" fmla="*/ 398765 w 604287"/>
              <a:gd name="connsiteY68" fmla="*/ 40958 h 606792"/>
              <a:gd name="connsiteX69" fmla="*/ 398765 w 604287"/>
              <a:gd name="connsiteY69" fmla="*/ 49245 h 606792"/>
              <a:gd name="connsiteX70" fmla="*/ 398765 w 604287"/>
              <a:gd name="connsiteY70" fmla="*/ 97964 h 606792"/>
              <a:gd name="connsiteX71" fmla="*/ 398765 w 604287"/>
              <a:gd name="connsiteY71" fmla="*/ 231377 h 606792"/>
              <a:gd name="connsiteX72" fmla="*/ 350161 w 604287"/>
              <a:gd name="connsiteY72" fmla="*/ 231377 h 606792"/>
              <a:gd name="connsiteX73" fmla="*/ 313936 w 604287"/>
              <a:gd name="connsiteY73" fmla="*/ 267496 h 606792"/>
              <a:gd name="connsiteX74" fmla="*/ 313936 w 604287"/>
              <a:gd name="connsiteY74" fmla="*/ 437364 h 606792"/>
              <a:gd name="connsiteX75" fmla="*/ 104165 w 604287"/>
              <a:gd name="connsiteY75" fmla="*/ 437364 h 606792"/>
              <a:gd name="connsiteX76" fmla="*/ 55369 w 604287"/>
              <a:gd name="connsiteY76" fmla="*/ 437364 h 606792"/>
              <a:gd name="connsiteX77" fmla="*/ 47069 w 604287"/>
              <a:gd name="connsiteY77" fmla="*/ 437364 h 606792"/>
              <a:gd name="connsiteX78" fmla="*/ 38768 w 604287"/>
              <a:gd name="connsiteY78" fmla="*/ 437364 h 606792"/>
              <a:gd name="connsiteX79" fmla="*/ 16889 w 604287"/>
              <a:gd name="connsiteY79" fmla="*/ 437364 h 606792"/>
              <a:gd name="connsiteX80" fmla="*/ 0 w 604287"/>
              <a:gd name="connsiteY80" fmla="*/ 420550 h 606792"/>
              <a:gd name="connsiteX81" fmla="*/ 0 w 604287"/>
              <a:gd name="connsiteY81" fmla="*/ 111521 h 606792"/>
              <a:gd name="connsiteX82" fmla="*/ 64581 w 604287"/>
              <a:gd name="connsiteY82" fmla="*/ 111521 h 606792"/>
              <a:gd name="connsiteX83" fmla="*/ 74513 w 604287"/>
              <a:gd name="connsiteY83" fmla="*/ 111521 h 606792"/>
              <a:gd name="connsiteX84" fmla="*/ 76385 w 604287"/>
              <a:gd name="connsiteY84" fmla="*/ 111473 h 606792"/>
              <a:gd name="connsiteX85" fmla="*/ 94761 w 604287"/>
              <a:gd name="connsiteY85" fmla="*/ 104862 h 606792"/>
              <a:gd name="connsiteX86" fmla="*/ 101958 w 604287"/>
              <a:gd name="connsiteY86" fmla="*/ 97676 h 606792"/>
              <a:gd name="connsiteX87" fmla="*/ 108579 w 604287"/>
              <a:gd name="connsiteY87" fmla="*/ 79329 h 606792"/>
              <a:gd name="connsiteX88" fmla="*/ 108627 w 604287"/>
              <a:gd name="connsiteY88" fmla="*/ 77461 h 606792"/>
              <a:gd name="connsiteX89" fmla="*/ 108627 w 604287"/>
              <a:gd name="connsiteY89" fmla="*/ 67545 h 6067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</a:cxnLst>
            <a:rect l="l" t="t" r="r" b="b"/>
            <a:pathLst>
              <a:path w="604287" h="606792">
                <a:moveTo>
                  <a:pt x="104154" y="503202"/>
                </a:moveTo>
                <a:lnTo>
                  <a:pt x="298206" y="503202"/>
                </a:lnTo>
                <a:lnTo>
                  <a:pt x="333139" y="535309"/>
                </a:lnTo>
                <a:lnTo>
                  <a:pt x="121045" y="535309"/>
                </a:lnTo>
                <a:cubicBezTo>
                  <a:pt x="111687" y="535309"/>
                  <a:pt x="104154" y="527797"/>
                  <a:pt x="104154" y="518466"/>
                </a:cubicBezTo>
                <a:lnTo>
                  <a:pt x="104154" y="503250"/>
                </a:lnTo>
                <a:close/>
                <a:moveTo>
                  <a:pt x="55394" y="454018"/>
                </a:moveTo>
                <a:lnTo>
                  <a:pt x="104182" y="454018"/>
                </a:lnTo>
                <a:lnTo>
                  <a:pt x="268871" y="454018"/>
                </a:lnTo>
                <a:cubicBezTo>
                  <a:pt x="268823" y="454066"/>
                  <a:pt x="268775" y="454114"/>
                  <a:pt x="268775" y="454209"/>
                </a:cubicBezTo>
                <a:cubicBezTo>
                  <a:pt x="264937" y="464023"/>
                  <a:pt x="267480" y="474986"/>
                  <a:pt x="275252" y="482119"/>
                </a:cubicBezTo>
                <a:lnTo>
                  <a:pt x="280145" y="486619"/>
                </a:lnTo>
                <a:lnTo>
                  <a:pt x="104182" y="486619"/>
                </a:lnTo>
                <a:lnTo>
                  <a:pt x="72280" y="486619"/>
                </a:lnTo>
                <a:cubicBezTo>
                  <a:pt x="62973" y="486619"/>
                  <a:pt x="55394" y="479103"/>
                  <a:pt x="55394" y="469768"/>
                </a:cubicBezTo>
                <a:close/>
                <a:moveTo>
                  <a:pt x="350176" y="247967"/>
                </a:moveTo>
                <a:lnTo>
                  <a:pt x="398772" y="247967"/>
                </a:lnTo>
                <a:lnTo>
                  <a:pt x="407071" y="247967"/>
                </a:lnTo>
                <a:lnTo>
                  <a:pt x="415419" y="247967"/>
                </a:lnTo>
                <a:lnTo>
                  <a:pt x="454180" y="247967"/>
                </a:lnTo>
                <a:lnTo>
                  <a:pt x="462480" y="247967"/>
                </a:lnTo>
                <a:lnTo>
                  <a:pt x="470779" y="247967"/>
                </a:lnTo>
                <a:lnTo>
                  <a:pt x="502920" y="247967"/>
                </a:lnTo>
                <a:lnTo>
                  <a:pt x="536645" y="247967"/>
                </a:lnTo>
                <a:cubicBezTo>
                  <a:pt x="548110" y="247967"/>
                  <a:pt x="557369" y="257212"/>
                  <a:pt x="557369" y="268612"/>
                </a:cubicBezTo>
                <a:lnTo>
                  <a:pt x="557369" y="454563"/>
                </a:lnTo>
                <a:lnTo>
                  <a:pt x="595411" y="454563"/>
                </a:lnTo>
                <a:cubicBezTo>
                  <a:pt x="603470" y="454563"/>
                  <a:pt x="607356" y="464431"/>
                  <a:pt x="601408" y="469891"/>
                </a:cubicBezTo>
                <a:lnTo>
                  <a:pt x="458834" y="600996"/>
                </a:lnTo>
                <a:cubicBezTo>
                  <a:pt x="454660" y="604828"/>
                  <a:pt x="449287" y="606792"/>
                  <a:pt x="443962" y="606792"/>
                </a:cubicBezTo>
                <a:cubicBezTo>
                  <a:pt x="438637" y="606792"/>
                  <a:pt x="433312" y="604828"/>
                  <a:pt x="429091" y="600996"/>
                </a:cubicBezTo>
                <a:lnTo>
                  <a:pt x="357660" y="535324"/>
                </a:lnTo>
                <a:lnTo>
                  <a:pt x="322736" y="503183"/>
                </a:lnTo>
                <a:lnTo>
                  <a:pt x="313717" y="494896"/>
                </a:lnTo>
                <a:lnTo>
                  <a:pt x="304698" y="486609"/>
                </a:lnTo>
                <a:lnTo>
                  <a:pt x="286517" y="469891"/>
                </a:lnTo>
                <a:cubicBezTo>
                  <a:pt x="280568" y="464431"/>
                  <a:pt x="284454" y="454563"/>
                  <a:pt x="292513" y="454563"/>
                </a:cubicBezTo>
                <a:lnTo>
                  <a:pt x="330603" y="454563"/>
                </a:lnTo>
                <a:lnTo>
                  <a:pt x="330603" y="453988"/>
                </a:lnTo>
                <a:lnTo>
                  <a:pt x="330603" y="445654"/>
                </a:lnTo>
                <a:lnTo>
                  <a:pt x="330603" y="437367"/>
                </a:lnTo>
                <a:lnTo>
                  <a:pt x="330603" y="267511"/>
                </a:lnTo>
                <a:cubicBezTo>
                  <a:pt x="330603" y="256733"/>
                  <a:pt x="339382" y="247967"/>
                  <a:pt x="350176" y="247967"/>
                </a:cubicBezTo>
                <a:close/>
                <a:moveTo>
                  <a:pt x="470741" y="97945"/>
                </a:moveTo>
                <a:lnTo>
                  <a:pt x="486062" y="97945"/>
                </a:lnTo>
                <a:cubicBezTo>
                  <a:pt x="495379" y="97945"/>
                  <a:pt x="502919" y="105467"/>
                  <a:pt x="502919" y="114811"/>
                </a:cubicBezTo>
                <a:lnTo>
                  <a:pt x="502919" y="231384"/>
                </a:lnTo>
                <a:lnTo>
                  <a:pt x="470741" y="231384"/>
                </a:lnTo>
                <a:close/>
                <a:moveTo>
                  <a:pt x="415418" y="49255"/>
                </a:moveTo>
                <a:lnTo>
                  <a:pt x="437281" y="49255"/>
                </a:lnTo>
                <a:cubicBezTo>
                  <a:pt x="446583" y="49255"/>
                  <a:pt x="454158" y="56776"/>
                  <a:pt x="454158" y="66117"/>
                </a:cubicBezTo>
                <a:lnTo>
                  <a:pt x="454158" y="97973"/>
                </a:lnTo>
                <a:lnTo>
                  <a:pt x="454158" y="231384"/>
                </a:lnTo>
                <a:lnTo>
                  <a:pt x="415418" y="231384"/>
                </a:lnTo>
                <a:lnTo>
                  <a:pt x="415418" y="97973"/>
                </a:lnTo>
                <a:close/>
                <a:moveTo>
                  <a:pt x="92017" y="3317"/>
                </a:moveTo>
                <a:lnTo>
                  <a:pt x="92017" y="77435"/>
                </a:lnTo>
                <a:cubicBezTo>
                  <a:pt x="92017" y="80930"/>
                  <a:pt x="90962" y="84186"/>
                  <a:pt x="89236" y="86915"/>
                </a:cubicBezTo>
                <a:cubicBezTo>
                  <a:pt x="87846" y="89022"/>
                  <a:pt x="86072" y="90793"/>
                  <a:pt x="84011" y="92134"/>
                </a:cubicBezTo>
                <a:cubicBezTo>
                  <a:pt x="81278" y="93906"/>
                  <a:pt x="78018" y="94911"/>
                  <a:pt x="74518" y="94911"/>
                </a:cubicBezTo>
                <a:lnTo>
                  <a:pt x="1552" y="94911"/>
                </a:lnTo>
                <a:cubicBezTo>
                  <a:pt x="2415" y="93092"/>
                  <a:pt x="3565" y="91416"/>
                  <a:pt x="5004" y="89979"/>
                </a:cubicBezTo>
                <a:lnTo>
                  <a:pt x="90147" y="4945"/>
                </a:lnTo>
                <a:cubicBezTo>
                  <a:pt x="90722" y="4370"/>
                  <a:pt x="91346" y="3796"/>
                  <a:pt x="92017" y="3317"/>
                </a:cubicBezTo>
                <a:close/>
                <a:moveTo>
                  <a:pt x="108627" y="0"/>
                </a:moveTo>
                <a:lnTo>
                  <a:pt x="381924" y="0"/>
                </a:lnTo>
                <a:cubicBezTo>
                  <a:pt x="391232" y="0"/>
                  <a:pt x="398765" y="7569"/>
                  <a:pt x="398765" y="16862"/>
                </a:cubicBezTo>
                <a:lnTo>
                  <a:pt x="398765" y="32671"/>
                </a:lnTo>
                <a:lnTo>
                  <a:pt x="398765" y="40958"/>
                </a:lnTo>
                <a:lnTo>
                  <a:pt x="398765" y="49245"/>
                </a:lnTo>
                <a:lnTo>
                  <a:pt x="398765" y="97964"/>
                </a:lnTo>
                <a:lnTo>
                  <a:pt x="398765" y="231377"/>
                </a:lnTo>
                <a:lnTo>
                  <a:pt x="350161" y="231377"/>
                </a:lnTo>
                <a:cubicBezTo>
                  <a:pt x="330201" y="231377"/>
                  <a:pt x="313936" y="247568"/>
                  <a:pt x="313936" y="267496"/>
                </a:cubicBezTo>
                <a:lnTo>
                  <a:pt x="313936" y="437364"/>
                </a:lnTo>
                <a:lnTo>
                  <a:pt x="104165" y="437364"/>
                </a:lnTo>
                <a:lnTo>
                  <a:pt x="55369" y="437364"/>
                </a:lnTo>
                <a:lnTo>
                  <a:pt x="47069" y="437364"/>
                </a:lnTo>
                <a:lnTo>
                  <a:pt x="38768" y="437364"/>
                </a:lnTo>
                <a:lnTo>
                  <a:pt x="16889" y="437364"/>
                </a:lnTo>
                <a:cubicBezTo>
                  <a:pt x="7533" y="437364"/>
                  <a:pt x="0" y="429843"/>
                  <a:pt x="0" y="420550"/>
                </a:cubicBezTo>
                <a:lnTo>
                  <a:pt x="0" y="111521"/>
                </a:lnTo>
                <a:lnTo>
                  <a:pt x="64581" y="111521"/>
                </a:lnTo>
                <a:lnTo>
                  <a:pt x="74513" y="111521"/>
                </a:lnTo>
                <a:cubicBezTo>
                  <a:pt x="75137" y="111521"/>
                  <a:pt x="75761" y="111521"/>
                  <a:pt x="76385" y="111473"/>
                </a:cubicBezTo>
                <a:cubicBezTo>
                  <a:pt x="83246" y="111089"/>
                  <a:pt x="89579" y="108694"/>
                  <a:pt x="94761" y="104862"/>
                </a:cubicBezTo>
                <a:cubicBezTo>
                  <a:pt x="97496" y="102850"/>
                  <a:pt x="99943" y="100407"/>
                  <a:pt x="101958" y="97676"/>
                </a:cubicBezTo>
                <a:cubicBezTo>
                  <a:pt x="105797" y="92503"/>
                  <a:pt x="108196" y="86179"/>
                  <a:pt x="108579" y="79329"/>
                </a:cubicBezTo>
                <a:cubicBezTo>
                  <a:pt x="108627" y="78706"/>
                  <a:pt x="108627" y="78084"/>
                  <a:pt x="108627" y="77461"/>
                </a:cubicBezTo>
                <a:lnTo>
                  <a:pt x="108627" y="6754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639763" indent="-182563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1282700" indent="-3683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925638" indent="-55403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2568575" indent="-73977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72B85F91-D053-C87F-C596-778477EF19C8}"/>
              </a:ext>
            </a:extLst>
          </p:cNvPr>
          <p:cNvGrpSpPr/>
          <p:nvPr/>
        </p:nvGrpSpPr>
        <p:grpSpPr>
          <a:xfrm>
            <a:off x="10021364" y="2425296"/>
            <a:ext cx="481381" cy="379550"/>
            <a:chOff x="1741859" y="2323507"/>
            <a:chExt cx="456587" cy="360000"/>
          </a:xfrm>
          <a:solidFill>
            <a:sysClr val="window" lastClr="FFFFFF"/>
          </a:solidFill>
        </p:grpSpPr>
        <p:sp>
          <p:nvSpPr>
            <p:cNvPr id="40" name="Freeform 66">
              <a:extLst>
                <a:ext uri="{FF2B5EF4-FFF2-40B4-BE49-F238E27FC236}">
                  <a16:creationId xmlns:a16="http://schemas.microsoft.com/office/drawing/2014/main" id="{87F76AD0-2E17-FEA2-4594-997EAA7AAE62}"/>
                </a:ext>
              </a:extLst>
            </p:cNvPr>
            <p:cNvSpPr>
              <a:spLocks/>
            </p:cNvSpPr>
            <p:nvPr/>
          </p:nvSpPr>
          <p:spPr bwMode="auto">
            <a:xfrm>
              <a:off x="2046981" y="2392287"/>
              <a:ext cx="83415" cy="85610"/>
            </a:xfrm>
            <a:custGeom>
              <a:avLst/>
              <a:gdLst>
                <a:gd name="T0" fmla="*/ 322 w 378"/>
                <a:gd name="T1" fmla="*/ 119 h 389"/>
                <a:gd name="T2" fmla="*/ 322 w 378"/>
                <a:gd name="T3" fmla="*/ 119 h 389"/>
                <a:gd name="T4" fmla="*/ 321 w 378"/>
                <a:gd name="T5" fmla="*/ 118 h 389"/>
                <a:gd name="T6" fmla="*/ 321 w 378"/>
                <a:gd name="T7" fmla="*/ 117 h 389"/>
                <a:gd name="T8" fmla="*/ 320 w 378"/>
                <a:gd name="T9" fmla="*/ 117 h 389"/>
                <a:gd name="T10" fmla="*/ 271 w 378"/>
                <a:gd name="T11" fmla="*/ 64 h 389"/>
                <a:gd name="T12" fmla="*/ 271 w 378"/>
                <a:gd name="T13" fmla="*/ 64 h 389"/>
                <a:gd name="T14" fmla="*/ 58 w 378"/>
                <a:gd name="T15" fmla="*/ 14 h 389"/>
                <a:gd name="T16" fmla="*/ 9 w 378"/>
                <a:gd name="T17" fmla="*/ 92 h 389"/>
                <a:gd name="T18" fmla="*/ 108 w 378"/>
                <a:gd name="T19" fmla="*/ 135 h 389"/>
                <a:gd name="T20" fmla="*/ 191 w 378"/>
                <a:gd name="T21" fmla="*/ 164 h 389"/>
                <a:gd name="T22" fmla="*/ 211 w 378"/>
                <a:gd name="T23" fmla="*/ 187 h 389"/>
                <a:gd name="T24" fmla="*/ 211 w 378"/>
                <a:gd name="T25" fmla="*/ 187 h 389"/>
                <a:gd name="T26" fmla="*/ 213 w 378"/>
                <a:gd name="T27" fmla="*/ 191 h 389"/>
                <a:gd name="T28" fmla="*/ 213 w 378"/>
                <a:gd name="T29" fmla="*/ 191 h 389"/>
                <a:gd name="T30" fmla="*/ 213 w 378"/>
                <a:gd name="T31" fmla="*/ 191 h 389"/>
                <a:gd name="T32" fmla="*/ 235 w 378"/>
                <a:gd name="T33" fmla="*/ 274 h 389"/>
                <a:gd name="T34" fmla="*/ 270 w 378"/>
                <a:gd name="T35" fmla="*/ 376 h 389"/>
                <a:gd name="T36" fmla="*/ 351 w 378"/>
                <a:gd name="T37" fmla="*/ 333 h 389"/>
                <a:gd name="T38" fmla="*/ 322 w 378"/>
                <a:gd name="T39" fmla="*/ 119 h 3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78" h="389">
                  <a:moveTo>
                    <a:pt x="322" y="119"/>
                  </a:moveTo>
                  <a:cubicBezTo>
                    <a:pt x="322" y="119"/>
                    <a:pt x="322" y="119"/>
                    <a:pt x="322" y="119"/>
                  </a:cubicBezTo>
                  <a:cubicBezTo>
                    <a:pt x="322" y="119"/>
                    <a:pt x="322" y="119"/>
                    <a:pt x="321" y="118"/>
                  </a:cubicBezTo>
                  <a:cubicBezTo>
                    <a:pt x="321" y="118"/>
                    <a:pt x="321" y="117"/>
                    <a:pt x="321" y="117"/>
                  </a:cubicBezTo>
                  <a:cubicBezTo>
                    <a:pt x="320" y="117"/>
                    <a:pt x="320" y="117"/>
                    <a:pt x="320" y="117"/>
                  </a:cubicBezTo>
                  <a:cubicBezTo>
                    <a:pt x="314" y="108"/>
                    <a:pt x="289" y="78"/>
                    <a:pt x="271" y="64"/>
                  </a:cubicBezTo>
                  <a:cubicBezTo>
                    <a:pt x="271" y="64"/>
                    <a:pt x="271" y="64"/>
                    <a:pt x="271" y="64"/>
                  </a:cubicBezTo>
                  <a:cubicBezTo>
                    <a:pt x="201" y="0"/>
                    <a:pt x="80" y="9"/>
                    <a:pt x="58" y="14"/>
                  </a:cubicBezTo>
                  <a:cubicBezTo>
                    <a:pt x="35" y="19"/>
                    <a:pt x="0" y="41"/>
                    <a:pt x="9" y="92"/>
                  </a:cubicBezTo>
                  <a:cubicBezTo>
                    <a:pt x="18" y="144"/>
                    <a:pt x="65" y="138"/>
                    <a:pt x="108" y="135"/>
                  </a:cubicBezTo>
                  <a:cubicBezTo>
                    <a:pt x="145" y="132"/>
                    <a:pt x="182" y="158"/>
                    <a:pt x="191" y="164"/>
                  </a:cubicBezTo>
                  <a:cubicBezTo>
                    <a:pt x="191" y="164"/>
                    <a:pt x="203" y="175"/>
                    <a:pt x="211" y="187"/>
                  </a:cubicBezTo>
                  <a:cubicBezTo>
                    <a:pt x="211" y="187"/>
                    <a:pt x="211" y="187"/>
                    <a:pt x="211" y="187"/>
                  </a:cubicBezTo>
                  <a:cubicBezTo>
                    <a:pt x="211" y="187"/>
                    <a:pt x="212" y="188"/>
                    <a:pt x="213" y="191"/>
                  </a:cubicBezTo>
                  <a:cubicBezTo>
                    <a:pt x="213" y="191"/>
                    <a:pt x="213" y="191"/>
                    <a:pt x="213" y="191"/>
                  </a:cubicBezTo>
                  <a:cubicBezTo>
                    <a:pt x="213" y="191"/>
                    <a:pt x="213" y="191"/>
                    <a:pt x="213" y="191"/>
                  </a:cubicBezTo>
                  <a:cubicBezTo>
                    <a:pt x="221" y="203"/>
                    <a:pt x="240" y="240"/>
                    <a:pt x="235" y="274"/>
                  </a:cubicBezTo>
                  <a:cubicBezTo>
                    <a:pt x="228" y="317"/>
                    <a:pt x="219" y="362"/>
                    <a:pt x="270" y="376"/>
                  </a:cubicBezTo>
                  <a:cubicBezTo>
                    <a:pt x="321" y="389"/>
                    <a:pt x="345" y="355"/>
                    <a:pt x="351" y="333"/>
                  </a:cubicBezTo>
                  <a:cubicBezTo>
                    <a:pt x="358" y="312"/>
                    <a:pt x="378" y="194"/>
                    <a:pt x="322" y="11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zh-TW" altLang="en-US" kern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1" name="Freeform 67">
              <a:extLst>
                <a:ext uri="{FF2B5EF4-FFF2-40B4-BE49-F238E27FC236}">
                  <a16:creationId xmlns:a16="http://schemas.microsoft.com/office/drawing/2014/main" id="{079B7986-C2BA-A3D7-0C60-0406AFB40C52}"/>
                </a:ext>
              </a:extLst>
            </p:cNvPr>
            <p:cNvSpPr>
              <a:spLocks/>
            </p:cNvSpPr>
            <p:nvPr/>
          </p:nvSpPr>
          <p:spPr bwMode="auto">
            <a:xfrm>
              <a:off x="2031616" y="2323507"/>
              <a:ext cx="166830" cy="172683"/>
            </a:xfrm>
            <a:custGeom>
              <a:avLst/>
              <a:gdLst>
                <a:gd name="T0" fmla="*/ 582 w 759"/>
                <a:gd name="T1" fmla="*/ 256 h 788"/>
                <a:gd name="T2" fmla="*/ 532 w 759"/>
                <a:gd name="T3" fmla="*/ 198 h 788"/>
                <a:gd name="T4" fmla="*/ 526 w 759"/>
                <a:gd name="T5" fmla="*/ 192 h 788"/>
                <a:gd name="T6" fmla="*/ 52 w 759"/>
                <a:gd name="T7" fmla="*/ 76 h 788"/>
                <a:gd name="T8" fmla="*/ 2 w 759"/>
                <a:gd name="T9" fmla="*/ 159 h 788"/>
                <a:gd name="T10" fmla="*/ 77 w 759"/>
                <a:gd name="T11" fmla="*/ 223 h 788"/>
                <a:gd name="T12" fmla="*/ 425 w 759"/>
                <a:gd name="T13" fmla="*/ 301 h 788"/>
                <a:gd name="T14" fmla="*/ 522 w 759"/>
                <a:gd name="T15" fmla="*/ 703 h 788"/>
                <a:gd name="T16" fmla="*/ 582 w 759"/>
                <a:gd name="T17" fmla="*/ 782 h 788"/>
                <a:gd name="T18" fmla="*/ 668 w 759"/>
                <a:gd name="T19" fmla="*/ 737 h 788"/>
                <a:gd name="T20" fmla="*/ 582 w 759"/>
                <a:gd name="T21" fmla="*/ 256 h 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59" h="788">
                  <a:moveTo>
                    <a:pt x="582" y="256"/>
                  </a:moveTo>
                  <a:cubicBezTo>
                    <a:pt x="582" y="256"/>
                    <a:pt x="551" y="214"/>
                    <a:pt x="532" y="198"/>
                  </a:cubicBezTo>
                  <a:cubicBezTo>
                    <a:pt x="531" y="196"/>
                    <a:pt x="526" y="192"/>
                    <a:pt x="526" y="192"/>
                  </a:cubicBezTo>
                  <a:cubicBezTo>
                    <a:pt x="301" y="0"/>
                    <a:pt x="71" y="73"/>
                    <a:pt x="52" y="76"/>
                  </a:cubicBezTo>
                  <a:cubicBezTo>
                    <a:pt x="31" y="79"/>
                    <a:pt x="0" y="98"/>
                    <a:pt x="2" y="159"/>
                  </a:cubicBezTo>
                  <a:cubicBezTo>
                    <a:pt x="4" y="220"/>
                    <a:pt x="77" y="223"/>
                    <a:pt x="77" y="223"/>
                  </a:cubicBezTo>
                  <a:cubicBezTo>
                    <a:pt x="239" y="176"/>
                    <a:pt x="362" y="248"/>
                    <a:pt x="425" y="301"/>
                  </a:cubicBezTo>
                  <a:cubicBezTo>
                    <a:pt x="425" y="301"/>
                    <a:pt x="608" y="467"/>
                    <a:pt x="522" y="703"/>
                  </a:cubicBezTo>
                  <a:cubicBezTo>
                    <a:pt x="522" y="703"/>
                    <a:pt x="521" y="776"/>
                    <a:pt x="582" y="782"/>
                  </a:cubicBezTo>
                  <a:cubicBezTo>
                    <a:pt x="642" y="788"/>
                    <a:pt x="663" y="758"/>
                    <a:pt x="668" y="737"/>
                  </a:cubicBezTo>
                  <a:cubicBezTo>
                    <a:pt x="672" y="718"/>
                    <a:pt x="759" y="493"/>
                    <a:pt x="582" y="25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zh-TW" altLang="en-US" kern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2" name="Freeform 68">
              <a:extLst>
                <a:ext uri="{FF2B5EF4-FFF2-40B4-BE49-F238E27FC236}">
                  <a16:creationId xmlns:a16="http://schemas.microsoft.com/office/drawing/2014/main" id="{DDD3F310-B0B7-0459-299E-DEA7F6AD326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41859" y="2384239"/>
              <a:ext cx="389269" cy="299268"/>
            </a:xfrm>
            <a:custGeom>
              <a:avLst/>
              <a:gdLst>
                <a:gd name="T0" fmla="*/ 1594 w 1772"/>
                <a:gd name="T1" fmla="*/ 571 h 1365"/>
                <a:gd name="T2" fmla="*/ 1495 w 1772"/>
                <a:gd name="T3" fmla="*/ 528 h 1365"/>
                <a:gd name="T4" fmla="*/ 1503 w 1772"/>
                <a:gd name="T5" fmla="*/ 473 h 1365"/>
                <a:gd name="T6" fmla="*/ 1519 w 1772"/>
                <a:gd name="T7" fmla="*/ 367 h 1365"/>
                <a:gd name="T8" fmla="*/ 1432 w 1772"/>
                <a:gd name="T9" fmla="*/ 249 h 1365"/>
                <a:gd name="T10" fmla="*/ 1149 w 1772"/>
                <a:gd name="T11" fmla="*/ 262 h 1365"/>
                <a:gd name="T12" fmla="*/ 1035 w 1772"/>
                <a:gd name="T13" fmla="*/ 301 h 1365"/>
                <a:gd name="T14" fmla="*/ 1014 w 1772"/>
                <a:gd name="T15" fmla="*/ 266 h 1365"/>
                <a:gd name="T16" fmla="*/ 883 w 1772"/>
                <a:gd name="T17" fmla="*/ 4 h 1365"/>
                <a:gd name="T18" fmla="*/ 365 w 1772"/>
                <a:gd name="T19" fmla="*/ 275 h 1365"/>
                <a:gd name="T20" fmla="*/ 68 w 1772"/>
                <a:gd name="T21" fmla="*/ 948 h 1365"/>
                <a:gd name="T22" fmla="*/ 150 w 1772"/>
                <a:gd name="T23" fmla="*/ 1092 h 1365"/>
                <a:gd name="T24" fmla="*/ 437 w 1772"/>
                <a:gd name="T25" fmla="*/ 1286 h 1365"/>
                <a:gd name="T26" fmla="*/ 922 w 1772"/>
                <a:gd name="T27" fmla="*/ 1365 h 1365"/>
                <a:gd name="T28" fmla="*/ 1512 w 1772"/>
                <a:gd name="T29" fmla="*/ 1186 h 1365"/>
                <a:gd name="T30" fmla="*/ 1766 w 1772"/>
                <a:gd name="T31" fmla="*/ 838 h 1365"/>
                <a:gd name="T32" fmla="*/ 1594 w 1772"/>
                <a:gd name="T33" fmla="*/ 571 h 1365"/>
                <a:gd name="T34" fmla="*/ 883 w 1772"/>
                <a:gd name="T35" fmla="*/ 1248 h 1365"/>
                <a:gd name="T36" fmla="*/ 245 w 1772"/>
                <a:gd name="T37" fmla="*/ 946 h 1365"/>
                <a:gd name="T38" fmla="*/ 776 w 1772"/>
                <a:gd name="T39" fmla="*/ 482 h 1365"/>
                <a:gd name="T40" fmla="*/ 1415 w 1772"/>
                <a:gd name="T41" fmla="*/ 783 h 1365"/>
                <a:gd name="T42" fmla="*/ 883 w 1772"/>
                <a:gd name="T43" fmla="*/ 1248 h 13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772" h="1365">
                  <a:moveTo>
                    <a:pt x="1594" y="571"/>
                  </a:moveTo>
                  <a:cubicBezTo>
                    <a:pt x="1594" y="571"/>
                    <a:pt x="1502" y="538"/>
                    <a:pt x="1495" y="528"/>
                  </a:cubicBezTo>
                  <a:cubicBezTo>
                    <a:pt x="1489" y="517"/>
                    <a:pt x="1493" y="494"/>
                    <a:pt x="1503" y="473"/>
                  </a:cubicBezTo>
                  <a:cubicBezTo>
                    <a:pt x="1514" y="452"/>
                    <a:pt x="1521" y="391"/>
                    <a:pt x="1519" y="367"/>
                  </a:cubicBezTo>
                  <a:cubicBezTo>
                    <a:pt x="1516" y="343"/>
                    <a:pt x="1515" y="289"/>
                    <a:pt x="1432" y="249"/>
                  </a:cubicBezTo>
                  <a:cubicBezTo>
                    <a:pt x="1349" y="208"/>
                    <a:pt x="1172" y="252"/>
                    <a:pt x="1149" y="262"/>
                  </a:cubicBezTo>
                  <a:cubicBezTo>
                    <a:pt x="1126" y="271"/>
                    <a:pt x="1035" y="301"/>
                    <a:pt x="1035" y="301"/>
                  </a:cubicBezTo>
                  <a:cubicBezTo>
                    <a:pt x="1035" y="301"/>
                    <a:pt x="1002" y="319"/>
                    <a:pt x="1014" y="266"/>
                  </a:cubicBezTo>
                  <a:cubicBezTo>
                    <a:pt x="1025" y="212"/>
                    <a:pt x="1077" y="0"/>
                    <a:pt x="883" y="4"/>
                  </a:cubicBezTo>
                  <a:cubicBezTo>
                    <a:pt x="689" y="7"/>
                    <a:pt x="450" y="193"/>
                    <a:pt x="365" y="275"/>
                  </a:cubicBezTo>
                  <a:cubicBezTo>
                    <a:pt x="281" y="358"/>
                    <a:pt x="0" y="639"/>
                    <a:pt x="68" y="948"/>
                  </a:cubicBezTo>
                  <a:cubicBezTo>
                    <a:pt x="68" y="948"/>
                    <a:pt x="99" y="1038"/>
                    <a:pt x="150" y="1092"/>
                  </a:cubicBezTo>
                  <a:cubicBezTo>
                    <a:pt x="202" y="1145"/>
                    <a:pt x="273" y="1226"/>
                    <a:pt x="437" y="1286"/>
                  </a:cubicBezTo>
                  <a:cubicBezTo>
                    <a:pt x="600" y="1346"/>
                    <a:pt x="752" y="1365"/>
                    <a:pt x="922" y="1365"/>
                  </a:cubicBezTo>
                  <a:cubicBezTo>
                    <a:pt x="1091" y="1365"/>
                    <a:pt x="1337" y="1312"/>
                    <a:pt x="1512" y="1186"/>
                  </a:cubicBezTo>
                  <a:cubicBezTo>
                    <a:pt x="1686" y="1060"/>
                    <a:pt x="1759" y="929"/>
                    <a:pt x="1766" y="838"/>
                  </a:cubicBezTo>
                  <a:cubicBezTo>
                    <a:pt x="1772" y="747"/>
                    <a:pt x="1735" y="628"/>
                    <a:pt x="1594" y="571"/>
                  </a:cubicBezTo>
                  <a:close/>
                  <a:moveTo>
                    <a:pt x="883" y="1248"/>
                  </a:moveTo>
                  <a:cubicBezTo>
                    <a:pt x="560" y="1293"/>
                    <a:pt x="274" y="1158"/>
                    <a:pt x="245" y="946"/>
                  </a:cubicBezTo>
                  <a:cubicBezTo>
                    <a:pt x="215" y="735"/>
                    <a:pt x="453" y="527"/>
                    <a:pt x="776" y="482"/>
                  </a:cubicBezTo>
                  <a:cubicBezTo>
                    <a:pt x="1099" y="437"/>
                    <a:pt x="1385" y="572"/>
                    <a:pt x="1415" y="783"/>
                  </a:cubicBezTo>
                  <a:cubicBezTo>
                    <a:pt x="1444" y="995"/>
                    <a:pt x="1206" y="1203"/>
                    <a:pt x="883" y="124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zh-TW" altLang="en-US" kern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3" name="Freeform 69">
              <a:extLst>
                <a:ext uri="{FF2B5EF4-FFF2-40B4-BE49-F238E27FC236}">
                  <a16:creationId xmlns:a16="http://schemas.microsoft.com/office/drawing/2014/main" id="{7BD648DB-C2C4-3F3A-F0F1-282485CD479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844298" y="2515214"/>
              <a:ext cx="147073" cy="130244"/>
            </a:xfrm>
            <a:custGeom>
              <a:avLst/>
              <a:gdLst>
                <a:gd name="T0" fmla="*/ 640 w 671"/>
                <a:gd name="T1" fmla="*/ 232 h 593"/>
                <a:gd name="T2" fmla="*/ 281 w 671"/>
                <a:gd name="T3" fmla="*/ 35 h 593"/>
                <a:gd name="T4" fmla="*/ 30 w 671"/>
                <a:gd name="T5" fmla="*/ 360 h 593"/>
                <a:gd name="T6" fmla="*/ 390 w 671"/>
                <a:gd name="T7" fmla="*/ 558 h 593"/>
                <a:gd name="T8" fmla="*/ 640 w 671"/>
                <a:gd name="T9" fmla="*/ 232 h 593"/>
                <a:gd name="T10" fmla="*/ 233 w 671"/>
                <a:gd name="T11" fmla="*/ 373 h 593"/>
                <a:gd name="T12" fmla="*/ 127 w 671"/>
                <a:gd name="T13" fmla="*/ 266 h 593"/>
                <a:gd name="T14" fmla="*/ 233 w 671"/>
                <a:gd name="T15" fmla="*/ 160 h 593"/>
                <a:gd name="T16" fmla="*/ 340 w 671"/>
                <a:gd name="T17" fmla="*/ 266 h 593"/>
                <a:gd name="T18" fmla="*/ 233 w 671"/>
                <a:gd name="T19" fmla="*/ 373 h 593"/>
                <a:gd name="T20" fmla="*/ 485 w 671"/>
                <a:gd name="T21" fmla="*/ 382 h 593"/>
                <a:gd name="T22" fmla="*/ 434 w 671"/>
                <a:gd name="T23" fmla="*/ 331 h 593"/>
                <a:gd name="T24" fmla="*/ 485 w 671"/>
                <a:gd name="T25" fmla="*/ 280 h 593"/>
                <a:gd name="T26" fmla="*/ 536 w 671"/>
                <a:gd name="T27" fmla="*/ 331 h 593"/>
                <a:gd name="T28" fmla="*/ 485 w 671"/>
                <a:gd name="T29" fmla="*/ 382 h 5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71" h="593">
                  <a:moveTo>
                    <a:pt x="640" y="232"/>
                  </a:moveTo>
                  <a:cubicBezTo>
                    <a:pt x="610" y="88"/>
                    <a:pt x="449" y="0"/>
                    <a:pt x="281" y="35"/>
                  </a:cubicBezTo>
                  <a:cubicBezTo>
                    <a:pt x="112" y="70"/>
                    <a:pt x="0" y="216"/>
                    <a:pt x="30" y="360"/>
                  </a:cubicBezTo>
                  <a:cubicBezTo>
                    <a:pt x="61" y="505"/>
                    <a:pt x="222" y="593"/>
                    <a:pt x="390" y="558"/>
                  </a:cubicBezTo>
                  <a:cubicBezTo>
                    <a:pt x="559" y="522"/>
                    <a:pt x="671" y="377"/>
                    <a:pt x="640" y="232"/>
                  </a:cubicBezTo>
                  <a:close/>
                  <a:moveTo>
                    <a:pt x="233" y="373"/>
                  </a:moveTo>
                  <a:cubicBezTo>
                    <a:pt x="174" y="373"/>
                    <a:pt x="127" y="325"/>
                    <a:pt x="127" y="266"/>
                  </a:cubicBezTo>
                  <a:cubicBezTo>
                    <a:pt x="127" y="207"/>
                    <a:pt x="174" y="160"/>
                    <a:pt x="233" y="160"/>
                  </a:cubicBezTo>
                  <a:cubicBezTo>
                    <a:pt x="292" y="160"/>
                    <a:pt x="340" y="207"/>
                    <a:pt x="340" y="266"/>
                  </a:cubicBezTo>
                  <a:cubicBezTo>
                    <a:pt x="340" y="325"/>
                    <a:pt x="292" y="373"/>
                    <a:pt x="233" y="373"/>
                  </a:cubicBezTo>
                  <a:close/>
                  <a:moveTo>
                    <a:pt x="485" y="382"/>
                  </a:moveTo>
                  <a:cubicBezTo>
                    <a:pt x="456" y="382"/>
                    <a:pt x="434" y="359"/>
                    <a:pt x="434" y="331"/>
                  </a:cubicBezTo>
                  <a:cubicBezTo>
                    <a:pt x="434" y="303"/>
                    <a:pt x="456" y="280"/>
                    <a:pt x="485" y="280"/>
                  </a:cubicBezTo>
                  <a:cubicBezTo>
                    <a:pt x="513" y="280"/>
                    <a:pt x="536" y="303"/>
                    <a:pt x="536" y="331"/>
                  </a:cubicBezTo>
                  <a:cubicBezTo>
                    <a:pt x="536" y="359"/>
                    <a:pt x="513" y="382"/>
                    <a:pt x="485" y="38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zh-TW" altLang="en-US" kern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45" name="椭圆 44">
            <a:extLst>
              <a:ext uri="{FF2B5EF4-FFF2-40B4-BE49-F238E27FC236}">
                <a16:creationId xmlns:a16="http://schemas.microsoft.com/office/drawing/2014/main" id="{C684C932-E61F-4781-36A4-2278C7F27A37}"/>
              </a:ext>
            </a:extLst>
          </p:cNvPr>
          <p:cNvSpPr/>
          <p:nvPr/>
        </p:nvSpPr>
        <p:spPr>
          <a:xfrm>
            <a:off x="6424355" y="4130154"/>
            <a:ext cx="964056" cy="964056"/>
          </a:xfrm>
          <a:prstGeom prst="ellipse">
            <a:avLst/>
          </a:prstGeom>
          <a:solidFill>
            <a:srgbClr val="245E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6" name="椭圆 45">
            <a:extLst>
              <a:ext uri="{FF2B5EF4-FFF2-40B4-BE49-F238E27FC236}">
                <a16:creationId xmlns:a16="http://schemas.microsoft.com/office/drawing/2014/main" id="{5A727CFC-D1B1-5DFB-66CC-C501573F5AAE}"/>
              </a:ext>
            </a:extLst>
          </p:cNvPr>
          <p:cNvSpPr/>
          <p:nvPr/>
        </p:nvSpPr>
        <p:spPr>
          <a:xfrm>
            <a:off x="7262881" y="3064002"/>
            <a:ext cx="964056" cy="964056"/>
          </a:xfrm>
          <a:prstGeom prst="ellipse">
            <a:avLst/>
          </a:prstGeom>
          <a:solidFill>
            <a:srgbClr val="1233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7" name="椭圆 46">
            <a:extLst>
              <a:ext uri="{FF2B5EF4-FFF2-40B4-BE49-F238E27FC236}">
                <a16:creationId xmlns:a16="http://schemas.microsoft.com/office/drawing/2014/main" id="{3B618440-7C3B-6207-1F7F-350C537E2012}"/>
              </a:ext>
            </a:extLst>
          </p:cNvPr>
          <p:cNvSpPr/>
          <p:nvPr/>
        </p:nvSpPr>
        <p:spPr>
          <a:xfrm>
            <a:off x="8103083" y="4712605"/>
            <a:ext cx="964056" cy="964056"/>
          </a:xfrm>
          <a:prstGeom prst="ellipse">
            <a:avLst/>
          </a:prstGeom>
          <a:solidFill>
            <a:srgbClr val="245E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8" name="椭圆 47">
            <a:extLst>
              <a:ext uri="{FF2B5EF4-FFF2-40B4-BE49-F238E27FC236}">
                <a16:creationId xmlns:a16="http://schemas.microsoft.com/office/drawing/2014/main" id="{ACAFD7BA-745F-3543-FEA2-BEEE5A4562AA}"/>
              </a:ext>
            </a:extLst>
          </p:cNvPr>
          <p:cNvSpPr/>
          <p:nvPr/>
        </p:nvSpPr>
        <p:spPr>
          <a:xfrm>
            <a:off x="8941612" y="3286605"/>
            <a:ext cx="964056" cy="964056"/>
          </a:xfrm>
          <a:prstGeom prst="ellipse">
            <a:avLst/>
          </a:prstGeom>
          <a:solidFill>
            <a:srgbClr val="1233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cxnSp>
        <p:nvCxnSpPr>
          <p:cNvPr id="49" name="直接连接符 48">
            <a:extLst>
              <a:ext uri="{FF2B5EF4-FFF2-40B4-BE49-F238E27FC236}">
                <a16:creationId xmlns:a16="http://schemas.microsoft.com/office/drawing/2014/main" id="{8734B8B7-6B76-3B25-D20C-EC0EEA13A03B}"/>
              </a:ext>
            </a:extLst>
          </p:cNvPr>
          <p:cNvCxnSpPr/>
          <p:nvPr/>
        </p:nvCxnSpPr>
        <p:spPr>
          <a:xfrm>
            <a:off x="6906383" y="1116"/>
            <a:ext cx="0" cy="4122344"/>
          </a:xfrm>
          <a:prstGeom prst="line">
            <a:avLst/>
          </a:prstGeom>
          <a:noFill/>
          <a:ln w="6350" cap="flat" cmpd="sng" algn="ctr">
            <a:solidFill>
              <a:schemeClr val="tx1">
                <a:lumMod val="50000"/>
                <a:lumOff val="50000"/>
              </a:schemeClr>
            </a:solidFill>
            <a:prstDash val="solid"/>
            <a:miter lim="800000"/>
          </a:ln>
          <a:effectLst/>
        </p:spPr>
      </p:cxnSp>
      <p:cxnSp>
        <p:nvCxnSpPr>
          <p:cNvPr id="50" name="直接连接符 49">
            <a:extLst>
              <a:ext uri="{FF2B5EF4-FFF2-40B4-BE49-F238E27FC236}">
                <a16:creationId xmlns:a16="http://schemas.microsoft.com/office/drawing/2014/main" id="{8948E7E3-C513-92E1-87DA-755D8D51C69A}"/>
              </a:ext>
            </a:extLst>
          </p:cNvPr>
          <p:cNvCxnSpPr/>
          <p:nvPr/>
        </p:nvCxnSpPr>
        <p:spPr>
          <a:xfrm>
            <a:off x="7744909" y="1116"/>
            <a:ext cx="0" cy="3062886"/>
          </a:xfrm>
          <a:prstGeom prst="line">
            <a:avLst/>
          </a:prstGeom>
          <a:noFill/>
          <a:ln w="6350" cap="flat" cmpd="sng" algn="ctr">
            <a:solidFill>
              <a:schemeClr val="tx1">
                <a:lumMod val="50000"/>
                <a:lumOff val="50000"/>
              </a:schemeClr>
            </a:solidFill>
            <a:prstDash val="solid"/>
            <a:miter lim="800000"/>
          </a:ln>
          <a:effectLst/>
        </p:spPr>
      </p:cxnSp>
      <p:cxnSp>
        <p:nvCxnSpPr>
          <p:cNvPr id="51" name="直接连接符 50">
            <a:extLst>
              <a:ext uri="{FF2B5EF4-FFF2-40B4-BE49-F238E27FC236}">
                <a16:creationId xmlns:a16="http://schemas.microsoft.com/office/drawing/2014/main" id="{15E5F5D3-2031-2652-DADA-2EDBBA2C24A5}"/>
              </a:ext>
            </a:extLst>
          </p:cNvPr>
          <p:cNvCxnSpPr/>
          <p:nvPr/>
        </p:nvCxnSpPr>
        <p:spPr>
          <a:xfrm>
            <a:off x="8585111" y="1116"/>
            <a:ext cx="0" cy="4706468"/>
          </a:xfrm>
          <a:prstGeom prst="line">
            <a:avLst/>
          </a:prstGeom>
          <a:noFill/>
          <a:ln w="6350" cap="flat" cmpd="sng" algn="ctr">
            <a:solidFill>
              <a:schemeClr val="tx1">
                <a:lumMod val="50000"/>
                <a:lumOff val="50000"/>
              </a:schemeClr>
            </a:solidFill>
            <a:prstDash val="solid"/>
            <a:miter lim="800000"/>
          </a:ln>
          <a:effectLst/>
        </p:spPr>
      </p:cxnSp>
      <p:cxnSp>
        <p:nvCxnSpPr>
          <p:cNvPr id="52" name="直接连接符 51">
            <a:extLst>
              <a:ext uri="{FF2B5EF4-FFF2-40B4-BE49-F238E27FC236}">
                <a16:creationId xmlns:a16="http://schemas.microsoft.com/office/drawing/2014/main" id="{D42DD4E1-A9E5-851E-4D37-2F2DB1EAF4AB}"/>
              </a:ext>
            </a:extLst>
          </p:cNvPr>
          <p:cNvCxnSpPr/>
          <p:nvPr/>
        </p:nvCxnSpPr>
        <p:spPr>
          <a:xfrm>
            <a:off x="9423640" y="1117"/>
            <a:ext cx="0" cy="3285489"/>
          </a:xfrm>
          <a:prstGeom prst="line">
            <a:avLst/>
          </a:prstGeom>
          <a:noFill/>
          <a:ln w="6350" cap="flat" cmpd="sng" algn="ctr">
            <a:solidFill>
              <a:schemeClr val="tx1">
                <a:lumMod val="50000"/>
                <a:lumOff val="50000"/>
              </a:schemeClr>
            </a:solidFill>
            <a:prstDash val="solid"/>
            <a:miter lim="800000"/>
          </a:ln>
          <a:effectLst/>
        </p:spPr>
      </p:cxnSp>
      <p:sp>
        <p:nvSpPr>
          <p:cNvPr id="101" name="Freeform 6">
            <a:extLst>
              <a:ext uri="{FF2B5EF4-FFF2-40B4-BE49-F238E27FC236}">
                <a16:creationId xmlns:a16="http://schemas.microsoft.com/office/drawing/2014/main" id="{6DB69154-2F06-DE0D-3484-CFDF6FCCD2A6}"/>
              </a:ext>
            </a:extLst>
          </p:cNvPr>
          <p:cNvSpPr>
            <a:spLocks noEditPoints="1"/>
          </p:cNvSpPr>
          <p:nvPr/>
        </p:nvSpPr>
        <p:spPr bwMode="auto">
          <a:xfrm>
            <a:off x="8395336" y="5034467"/>
            <a:ext cx="379550" cy="343761"/>
          </a:xfrm>
          <a:custGeom>
            <a:avLst/>
            <a:gdLst>
              <a:gd name="connsiteX0" fmla="*/ 282671 w 606933"/>
              <a:gd name="connsiteY0" fmla="*/ 210543 h 549705"/>
              <a:gd name="connsiteX1" fmla="*/ 282671 w 606933"/>
              <a:gd name="connsiteY1" fmla="*/ 249428 h 549705"/>
              <a:gd name="connsiteX2" fmla="*/ 293336 w 606933"/>
              <a:gd name="connsiteY2" fmla="*/ 249652 h 549705"/>
              <a:gd name="connsiteX3" fmla="*/ 326004 w 606933"/>
              <a:gd name="connsiteY3" fmla="*/ 242032 h 549705"/>
              <a:gd name="connsiteX4" fmla="*/ 331954 w 606933"/>
              <a:gd name="connsiteY4" fmla="*/ 227688 h 549705"/>
              <a:gd name="connsiteX5" fmla="*/ 317697 w 606933"/>
              <a:gd name="connsiteY5" fmla="*/ 210543 h 549705"/>
              <a:gd name="connsiteX6" fmla="*/ 184154 w 606933"/>
              <a:gd name="connsiteY6" fmla="*/ 176704 h 549705"/>
              <a:gd name="connsiteX7" fmla="*/ 174059 w 606933"/>
              <a:gd name="connsiteY7" fmla="*/ 201684 h 549705"/>
              <a:gd name="connsiteX8" fmla="*/ 194250 w 606933"/>
              <a:gd name="connsiteY8" fmla="*/ 201684 h 549705"/>
              <a:gd name="connsiteX9" fmla="*/ 297714 w 606933"/>
              <a:gd name="connsiteY9" fmla="*/ 153841 h 549705"/>
              <a:gd name="connsiteX10" fmla="*/ 282671 w 606933"/>
              <a:gd name="connsiteY10" fmla="*/ 154514 h 549705"/>
              <a:gd name="connsiteX11" fmla="*/ 282671 w 606933"/>
              <a:gd name="connsiteY11" fmla="*/ 183649 h 549705"/>
              <a:gd name="connsiteX12" fmla="*/ 317584 w 606933"/>
              <a:gd name="connsiteY12" fmla="*/ 183649 h 549705"/>
              <a:gd name="connsiteX13" fmla="*/ 327463 w 606933"/>
              <a:gd name="connsiteY13" fmla="*/ 170538 h 549705"/>
              <a:gd name="connsiteX14" fmla="*/ 322861 w 606933"/>
              <a:gd name="connsiteY14" fmla="*/ 160005 h 549705"/>
              <a:gd name="connsiteX15" fmla="*/ 322411 w 606933"/>
              <a:gd name="connsiteY15" fmla="*/ 159669 h 549705"/>
              <a:gd name="connsiteX16" fmla="*/ 297714 w 606933"/>
              <a:gd name="connsiteY16" fmla="*/ 153841 h 549705"/>
              <a:gd name="connsiteX17" fmla="*/ 183818 w 606933"/>
              <a:gd name="connsiteY17" fmla="*/ 127865 h 549705"/>
              <a:gd name="connsiteX18" fmla="*/ 184379 w 606933"/>
              <a:gd name="connsiteY18" fmla="*/ 127865 h 549705"/>
              <a:gd name="connsiteX19" fmla="*/ 196830 w 606933"/>
              <a:gd name="connsiteY19" fmla="*/ 136266 h 549705"/>
              <a:gd name="connsiteX20" fmla="*/ 245515 w 606933"/>
              <a:gd name="connsiteY20" fmla="*/ 257019 h 549705"/>
              <a:gd name="connsiteX21" fmla="*/ 238111 w 606933"/>
              <a:gd name="connsiteY21" fmla="*/ 274494 h 549705"/>
              <a:gd name="connsiteX22" fmla="*/ 220612 w 606933"/>
              <a:gd name="connsiteY22" fmla="*/ 266989 h 549705"/>
              <a:gd name="connsiteX23" fmla="*/ 205019 w 606933"/>
              <a:gd name="connsiteY23" fmla="*/ 228567 h 549705"/>
              <a:gd name="connsiteX24" fmla="*/ 163290 w 606933"/>
              <a:gd name="connsiteY24" fmla="*/ 228567 h 549705"/>
              <a:gd name="connsiteX25" fmla="*/ 147809 w 606933"/>
              <a:gd name="connsiteY25" fmla="*/ 266989 h 549705"/>
              <a:gd name="connsiteX26" fmla="*/ 135358 w 606933"/>
              <a:gd name="connsiteY26" fmla="*/ 275390 h 549705"/>
              <a:gd name="connsiteX27" fmla="*/ 130310 w 606933"/>
              <a:gd name="connsiteY27" fmla="*/ 274494 h 549705"/>
              <a:gd name="connsiteX28" fmla="*/ 122906 w 606933"/>
              <a:gd name="connsiteY28" fmla="*/ 257019 h 549705"/>
              <a:gd name="connsiteX29" fmla="*/ 171366 w 606933"/>
              <a:gd name="connsiteY29" fmla="*/ 136378 h 549705"/>
              <a:gd name="connsiteX30" fmla="*/ 183818 w 606933"/>
              <a:gd name="connsiteY30" fmla="*/ 127865 h 549705"/>
              <a:gd name="connsiteX31" fmla="*/ 443541 w 606933"/>
              <a:gd name="connsiteY31" fmla="*/ 127300 h 549705"/>
              <a:gd name="connsiteX32" fmla="*/ 477881 w 606933"/>
              <a:gd name="connsiteY32" fmla="*/ 134022 h 549705"/>
              <a:gd name="connsiteX33" fmla="*/ 483492 w 606933"/>
              <a:gd name="connsiteY33" fmla="*/ 152169 h 549705"/>
              <a:gd name="connsiteX34" fmla="*/ 465424 w 606933"/>
              <a:gd name="connsiteY34" fmla="*/ 157882 h 549705"/>
              <a:gd name="connsiteX35" fmla="*/ 443541 w 606933"/>
              <a:gd name="connsiteY35" fmla="*/ 154073 h 549705"/>
              <a:gd name="connsiteX36" fmla="*/ 395172 w 606933"/>
              <a:gd name="connsiteY36" fmla="*/ 202690 h 549705"/>
              <a:gd name="connsiteX37" fmla="*/ 440174 w 606933"/>
              <a:gd name="connsiteY37" fmla="*/ 248955 h 549705"/>
              <a:gd name="connsiteX38" fmla="*/ 465424 w 606933"/>
              <a:gd name="connsiteY38" fmla="*/ 244810 h 549705"/>
              <a:gd name="connsiteX39" fmla="*/ 483492 w 606933"/>
              <a:gd name="connsiteY39" fmla="*/ 250860 h 549705"/>
              <a:gd name="connsiteX40" fmla="*/ 477432 w 606933"/>
              <a:gd name="connsiteY40" fmla="*/ 268895 h 549705"/>
              <a:gd name="connsiteX41" fmla="*/ 440174 w 606933"/>
              <a:gd name="connsiteY41" fmla="*/ 275840 h 549705"/>
              <a:gd name="connsiteX42" fmla="*/ 368351 w 606933"/>
              <a:gd name="connsiteY42" fmla="*/ 202690 h 549705"/>
              <a:gd name="connsiteX43" fmla="*/ 443541 w 606933"/>
              <a:gd name="connsiteY43" fmla="*/ 127300 h 549705"/>
              <a:gd name="connsiteX44" fmla="*/ 297714 w 606933"/>
              <a:gd name="connsiteY44" fmla="*/ 126947 h 549705"/>
              <a:gd name="connsiteX45" fmla="*/ 339138 w 606933"/>
              <a:gd name="connsiteY45" fmla="*/ 138601 h 549705"/>
              <a:gd name="connsiteX46" fmla="*/ 354406 w 606933"/>
              <a:gd name="connsiteY46" fmla="*/ 170538 h 549705"/>
              <a:gd name="connsiteX47" fmla="*/ 345200 w 606933"/>
              <a:gd name="connsiteY47" fmla="*/ 195864 h 549705"/>
              <a:gd name="connsiteX48" fmla="*/ 358896 w 606933"/>
              <a:gd name="connsiteY48" fmla="*/ 227688 h 549705"/>
              <a:gd name="connsiteX49" fmla="*/ 344527 w 606933"/>
              <a:gd name="connsiteY49" fmla="*/ 261418 h 549705"/>
              <a:gd name="connsiteX50" fmla="*/ 344302 w 606933"/>
              <a:gd name="connsiteY50" fmla="*/ 261754 h 549705"/>
              <a:gd name="connsiteX51" fmla="*/ 293336 w 606933"/>
              <a:gd name="connsiteY51" fmla="*/ 276546 h 549705"/>
              <a:gd name="connsiteX52" fmla="*/ 267292 w 606933"/>
              <a:gd name="connsiteY52" fmla="*/ 274977 h 549705"/>
              <a:gd name="connsiteX53" fmla="*/ 255729 w 606933"/>
              <a:gd name="connsiteY53" fmla="*/ 261642 h 549705"/>
              <a:gd name="connsiteX54" fmla="*/ 255729 w 606933"/>
              <a:gd name="connsiteY54" fmla="*/ 142972 h 549705"/>
              <a:gd name="connsiteX55" fmla="*/ 266394 w 606933"/>
              <a:gd name="connsiteY55" fmla="*/ 129749 h 549705"/>
              <a:gd name="connsiteX56" fmla="*/ 297714 w 606933"/>
              <a:gd name="connsiteY56" fmla="*/ 126947 h 549705"/>
              <a:gd name="connsiteX57" fmla="*/ 45340 w 606933"/>
              <a:gd name="connsiteY57" fmla="*/ 70478 h 549705"/>
              <a:gd name="connsiteX58" fmla="*/ 45340 w 606933"/>
              <a:gd name="connsiteY58" fmla="*/ 333005 h 549705"/>
              <a:gd name="connsiteX59" fmla="*/ 561593 w 606933"/>
              <a:gd name="connsiteY59" fmla="*/ 333005 h 549705"/>
              <a:gd name="connsiteX60" fmla="*/ 561593 w 606933"/>
              <a:gd name="connsiteY60" fmla="*/ 70478 h 549705"/>
              <a:gd name="connsiteX61" fmla="*/ 41749 w 606933"/>
              <a:gd name="connsiteY61" fmla="*/ 0 h 549705"/>
              <a:gd name="connsiteX62" fmla="*/ 565184 w 606933"/>
              <a:gd name="connsiteY62" fmla="*/ 0 h 549705"/>
              <a:gd name="connsiteX63" fmla="*/ 606933 w 606933"/>
              <a:gd name="connsiteY63" fmla="*/ 41569 h 549705"/>
              <a:gd name="connsiteX64" fmla="*/ 606933 w 606933"/>
              <a:gd name="connsiteY64" fmla="*/ 361914 h 549705"/>
              <a:gd name="connsiteX65" fmla="*/ 565184 w 606933"/>
              <a:gd name="connsiteY65" fmla="*/ 403483 h 549705"/>
              <a:gd name="connsiteX66" fmla="*/ 401554 w 606933"/>
              <a:gd name="connsiteY66" fmla="*/ 403483 h 549705"/>
              <a:gd name="connsiteX67" fmla="*/ 456322 w 606933"/>
              <a:gd name="connsiteY67" fmla="*/ 510601 h 549705"/>
              <a:gd name="connsiteX68" fmla="*/ 444650 w 606933"/>
              <a:gd name="connsiteY68" fmla="*/ 546792 h 549705"/>
              <a:gd name="connsiteX69" fmla="*/ 432417 w 606933"/>
              <a:gd name="connsiteY69" fmla="*/ 549705 h 549705"/>
              <a:gd name="connsiteX70" fmla="*/ 408400 w 606933"/>
              <a:gd name="connsiteY70" fmla="*/ 535139 h 549705"/>
              <a:gd name="connsiteX71" fmla="*/ 341063 w 606933"/>
              <a:gd name="connsiteY71" fmla="*/ 403483 h 549705"/>
              <a:gd name="connsiteX72" fmla="*/ 330401 w 606933"/>
              <a:gd name="connsiteY72" fmla="*/ 403483 h 549705"/>
              <a:gd name="connsiteX73" fmla="*/ 330401 w 606933"/>
              <a:gd name="connsiteY73" fmla="*/ 486510 h 549705"/>
              <a:gd name="connsiteX74" fmla="*/ 303466 w 606933"/>
              <a:gd name="connsiteY74" fmla="*/ 513290 h 549705"/>
              <a:gd name="connsiteX75" fmla="*/ 276532 w 606933"/>
              <a:gd name="connsiteY75" fmla="*/ 486510 h 549705"/>
              <a:gd name="connsiteX76" fmla="*/ 276532 w 606933"/>
              <a:gd name="connsiteY76" fmla="*/ 403483 h 549705"/>
              <a:gd name="connsiteX77" fmla="*/ 265870 w 606933"/>
              <a:gd name="connsiteY77" fmla="*/ 403483 h 549705"/>
              <a:gd name="connsiteX78" fmla="*/ 198533 w 606933"/>
              <a:gd name="connsiteY78" fmla="*/ 535139 h 549705"/>
              <a:gd name="connsiteX79" fmla="*/ 174516 w 606933"/>
              <a:gd name="connsiteY79" fmla="*/ 549705 h 549705"/>
              <a:gd name="connsiteX80" fmla="*/ 162283 w 606933"/>
              <a:gd name="connsiteY80" fmla="*/ 546792 h 549705"/>
              <a:gd name="connsiteX81" fmla="*/ 150611 w 606933"/>
              <a:gd name="connsiteY81" fmla="*/ 510601 h 549705"/>
              <a:gd name="connsiteX82" fmla="*/ 205379 w 606933"/>
              <a:gd name="connsiteY82" fmla="*/ 403483 h 549705"/>
              <a:gd name="connsiteX83" fmla="*/ 41749 w 606933"/>
              <a:gd name="connsiteY83" fmla="*/ 403483 h 549705"/>
              <a:gd name="connsiteX84" fmla="*/ 0 w 606933"/>
              <a:gd name="connsiteY84" fmla="*/ 361914 h 549705"/>
              <a:gd name="connsiteX85" fmla="*/ 0 w 606933"/>
              <a:gd name="connsiteY85" fmla="*/ 41569 h 549705"/>
              <a:gd name="connsiteX86" fmla="*/ 41749 w 606933"/>
              <a:gd name="connsiteY86" fmla="*/ 0 h 5497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606933" h="549705">
                <a:moveTo>
                  <a:pt x="282671" y="210543"/>
                </a:moveTo>
                <a:lnTo>
                  <a:pt x="282671" y="249428"/>
                </a:lnTo>
                <a:cubicBezTo>
                  <a:pt x="285702" y="249540"/>
                  <a:pt x="289295" y="249652"/>
                  <a:pt x="293336" y="249652"/>
                </a:cubicBezTo>
                <a:cubicBezTo>
                  <a:pt x="309277" y="249652"/>
                  <a:pt x="320279" y="247075"/>
                  <a:pt x="326004" y="242032"/>
                </a:cubicBezTo>
                <a:cubicBezTo>
                  <a:pt x="330045" y="237998"/>
                  <a:pt x="331954" y="233403"/>
                  <a:pt x="331954" y="227688"/>
                </a:cubicBezTo>
                <a:cubicBezTo>
                  <a:pt x="331954" y="215586"/>
                  <a:pt x="321626" y="211664"/>
                  <a:pt x="317697" y="210543"/>
                </a:cubicBezTo>
                <a:close/>
                <a:moveTo>
                  <a:pt x="184154" y="176704"/>
                </a:moveTo>
                <a:lnTo>
                  <a:pt x="174059" y="201684"/>
                </a:lnTo>
                <a:lnTo>
                  <a:pt x="194250" y="201684"/>
                </a:lnTo>
                <a:close/>
                <a:moveTo>
                  <a:pt x="297714" y="153841"/>
                </a:moveTo>
                <a:cubicBezTo>
                  <a:pt x="292663" y="153841"/>
                  <a:pt x="287386" y="154066"/>
                  <a:pt x="282671" y="154514"/>
                </a:cubicBezTo>
                <a:lnTo>
                  <a:pt x="282671" y="183649"/>
                </a:lnTo>
                <a:lnTo>
                  <a:pt x="317584" y="183649"/>
                </a:lnTo>
                <a:cubicBezTo>
                  <a:pt x="323759" y="180848"/>
                  <a:pt x="327463" y="176029"/>
                  <a:pt x="327463" y="170538"/>
                </a:cubicBezTo>
                <a:cubicBezTo>
                  <a:pt x="327463" y="164151"/>
                  <a:pt x="324881" y="161461"/>
                  <a:pt x="322861" y="160005"/>
                </a:cubicBezTo>
                <a:cubicBezTo>
                  <a:pt x="322748" y="159893"/>
                  <a:pt x="322524" y="159781"/>
                  <a:pt x="322411" y="159669"/>
                </a:cubicBezTo>
                <a:cubicBezTo>
                  <a:pt x="319044" y="156979"/>
                  <a:pt x="313318" y="153841"/>
                  <a:pt x="297714" y="153841"/>
                </a:cubicBezTo>
                <a:close/>
                <a:moveTo>
                  <a:pt x="183818" y="127865"/>
                </a:moveTo>
                <a:lnTo>
                  <a:pt x="184379" y="127865"/>
                </a:lnTo>
                <a:cubicBezTo>
                  <a:pt x="189875" y="127865"/>
                  <a:pt x="194811" y="131226"/>
                  <a:pt x="196830" y="136266"/>
                </a:cubicBezTo>
                <a:lnTo>
                  <a:pt x="245515" y="257019"/>
                </a:lnTo>
                <a:cubicBezTo>
                  <a:pt x="248319" y="263852"/>
                  <a:pt x="244954" y="271693"/>
                  <a:pt x="238111" y="274494"/>
                </a:cubicBezTo>
                <a:cubicBezTo>
                  <a:pt x="231156" y="277182"/>
                  <a:pt x="223304" y="273934"/>
                  <a:pt x="220612" y="266989"/>
                </a:cubicBezTo>
                <a:lnTo>
                  <a:pt x="205019" y="228567"/>
                </a:lnTo>
                <a:lnTo>
                  <a:pt x="163290" y="228567"/>
                </a:lnTo>
                <a:lnTo>
                  <a:pt x="147809" y="266989"/>
                </a:lnTo>
                <a:cubicBezTo>
                  <a:pt x="145678" y="272254"/>
                  <a:pt x="140630" y="275390"/>
                  <a:pt x="135358" y="275390"/>
                </a:cubicBezTo>
                <a:cubicBezTo>
                  <a:pt x="133675" y="275390"/>
                  <a:pt x="131993" y="275054"/>
                  <a:pt x="130310" y="274494"/>
                </a:cubicBezTo>
                <a:cubicBezTo>
                  <a:pt x="123467" y="271693"/>
                  <a:pt x="120102" y="263852"/>
                  <a:pt x="122906" y="257019"/>
                </a:cubicBezTo>
                <a:lnTo>
                  <a:pt x="171366" y="136378"/>
                </a:lnTo>
                <a:cubicBezTo>
                  <a:pt x="173386" y="131226"/>
                  <a:pt x="178321" y="127865"/>
                  <a:pt x="183818" y="127865"/>
                </a:cubicBezTo>
                <a:close/>
                <a:moveTo>
                  <a:pt x="443541" y="127300"/>
                </a:moveTo>
                <a:cubicBezTo>
                  <a:pt x="462731" y="127300"/>
                  <a:pt x="473953" y="132005"/>
                  <a:pt x="477881" y="134022"/>
                </a:cubicBezTo>
                <a:cubicBezTo>
                  <a:pt x="484390" y="137494"/>
                  <a:pt x="486971" y="145560"/>
                  <a:pt x="483492" y="152169"/>
                </a:cubicBezTo>
                <a:cubicBezTo>
                  <a:pt x="480125" y="158778"/>
                  <a:pt x="471933" y="161243"/>
                  <a:pt x="465424" y="157882"/>
                </a:cubicBezTo>
                <a:cubicBezTo>
                  <a:pt x="464639" y="157434"/>
                  <a:pt x="457793" y="154073"/>
                  <a:pt x="443541" y="154073"/>
                </a:cubicBezTo>
                <a:cubicBezTo>
                  <a:pt x="414138" y="154073"/>
                  <a:pt x="395172" y="173229"/>
                  <a:pt x="395172" y="202690"/>
                </a:cubicBezTo>
                <a:cubicBezTo>
                  <a:pt x="395172" y="231704"/>
                  <a:pt x="412006" y="248955"/>
                  <a:pt x="440174" y="248955"/>
                </a:cubicBezTo>
                <a:cubicBezTo>
                  <a:pt x="453528" y="248955"/>
                  <a:pt x="462506" y="246267"/>
                  <a:pt x="465424" y="244810"/>
                </a:cubicBezTo>
                <a:cubicBezTo>
                  <a:pt x="472045" y="241562"/>
                  <a:pt x="480125" y="244250"/>
                  <a:pt x="483492" y="250860"/>
                </a:cubicBezTo>
                <a:cubicBezTo>
                  <a:pt x="486747" y="257469"/>
                  <a:pt x="484053" y="265534"/>
                  <a:pt x="477432" y="268895"/>
                </a:cubicBezTo>
                <a:cubicBezTo>
                  <a:pt x="468679" y="273264"/>
                  <a:pt x="454763" y="275840"/>
                  <a:pt x="440174" y="275840"/>
                </a:cubicBezTo>
                <a:cubicBezTo>
                  <a:pt x="397192" y="275840"/>
                  <a:pt x="368351" y="246491"/>
                  <a:pt x="368351" y="202690"/>
                </a:cubicBezTo>
                <a:cubicBezTo>
                  <a:pt x="368351" y="158330"/>
                  <a:pt x="399212" y="127300"/>
                  <a:pt x="443541" y="127300"/>
                </a:cubicBezTo>
                <a:close/>
                <a:moveTo>
                  <a:pt x="297714" y="126947"/>
                </a:moveTo>
                <a:cubicBezTo>
                  <a:pt x="316349" y="126947"/>
                  <a:pt x="329147" y="130533"/>
                  <a:pt x="339138" y="138601"/>
                </a:cubicBezTo>
                <a:cubicBezTo>
                  <a:pt x="349017" y="145997"/>
                  <a:pt x="354406" y="157315"/>
                  <a:pt x="354406" y="170538"/>
                </a:cubicBezTo>
                <a:cubicBezTo>
                  <a:pt x="354406" y="179951"/>
                  <a:pt x="351150" y="188692"/>
                  <a:pt x="345200" y="195864"/>
                </a:cubicBezTo>
                <a:cubicBezTo>
                  <a:pt x="353058" y="203035"/>
                  <a:pt x="358896" y="213569"/>
                  <a:pt x="358896" y="227688"/>
                </a:cubicBezTo>
                <a:cubicBezTo>
                  <a:pt x="358896" y="240687"/>
                  <a:pt x="353957" y="252341"/>
                  <a:pt x="344527" y="261418"/>
                </a:cubicBezTo>
                <a:cubicBezTo>
                  <a:pt x="344414" y="261530"/>
                  <a:pt x="344414" y="261642"/>
                  <a:pt x="344302" y="261754"/>
                </a:cubicBezTo>
                <a:cubicBezTo>
                  <a:pt x="333188" y="271840"/>
                  <a:pt x="317023" y="276546"/>
                  <a:pt x="293336" y="276546"/>
                </a:cubicBezTo>
                <a:cubicBezTo>
                  <a:pt x="280538" y="276546"/>
                  <a:pt x="271558" y="275538"/>
                  <a:pt x="267292" y="274977"/>
                </a:cubicBezTo>
                <a:cubicBezTo>
                  <a:pt x="260668" y="274081"/>
                  <a:pt x="255729" y="268366"/>
                  <a:pt x="255729" y="261642"/>
                </a:cubicBezTo>
                <a:lnTo>
                  <a:pt x="255729" y="142972"/>
                </a:lnTo>
                <a:cubicBezTo>
                  <a:pt x="255729" y="136584"/>
                  <a:pt x="260107" y="131093"/>
                  <a:pt x="266394" y="129749"/>
                </a:cubicBezTo>
                <a:cubicBezTo>
                  <a:pt x="274701" y="128068"/>
                  <a:pt x="286376" y="126947"/>
                  <a:pt x="297714" y="126947"/>
                </a:cubicBezTo>
                <a:close/>
                <a:moveTo>
                  <a:pt x="45340" y="70478"/>
                </a:moveTo>
                <a:lnTo>
                  <a:pt x="45340" y="333005"/>
                </a:lnTo>
                <a:lnTo>
                  <a:pt x="561593" y="333005"/>
                </a:lnTo>
                <a:lnTo>
                  <a:pt x="561593" y="70478"/>
                </a:lnTo>
                <a:close/>
                <a:moveTo>
                  <a:pt x="41749" y="0"/>
                </a:moveTo>
                <a:lnTo>
                  <a:pt x="565184" y="0"/>
                </a:lnTo>
                <a:cubicBezTo>
                  <a:pt x="588303" y="0"/>
                  <a:pt x="606933" y="18600"/>
                  <a:pt x="606933" y="41569"/>
                </a:cubicBezTo>
                <a:lnTo>
                  <a:pt x="606933" y="361914"/>
                </a:lnTo>
                <a:cubicBezTo>
                  <a:pt x="606933" y="384883"/>
                  <a:pt x="588303" y="403483"/>
                  <a:pt x="565184" y="403483"/>
                </a:cubicBezTo>
                <a:lnTo>
                  <a:pt x="401554" y="403483"/>
                </a:lnTo>
                <a:lnTo>
                  <a:pt x="456322" y="510601"/>
                </a:lnTo>
                <a:cubicBezTo>
                  <a:pt x="463056" y="523822"/>
                  <a:pt x="457893" y="540069"/>
                  <a:pt x="444650" y="546792"/>
                </a:cubicBezTo>
                <a:cubicBezTo>
                  <a:pt x="440722" y="548809"/>
                  <a:pt x="436458" y="549705"/>
                  <a:pt x="432417" y="549705"/>
                </a:cubicBezTo>
                <a:cubicBezTo>
                  <a:pt x="422653" y="549705"/>
                  <a:pt x="413226" y="544327"/>
                  <a:pt x="408400" y="535139"/>
                </a:cubicBezTo>
                <a:lnTo>
                  <a:pt x="341063" y="403483"/>
                </a:lnTo>
                <a:lnTo>
                  <a:pt x="330401" y="403483"/>
                </a:lnTo>
                <a:lnTo>
                  <a:pt x="330401" y="486510"/>
                </a:lnTo>
                <a:cubicBezTo>
                  <a:pt x="330401" y="501301"/>
                  <a:pt x="318281" y="513290"/>
                  <a:pt x="303466" y="513290"/>
                </a:cubicBezTo>
                <a:cubicBezTo>
                  <a:pt x="288652" y="513290"/>
                  <a:pt x="276532" y="501301"/>
                  <a:pt x="276532" y="486510"/>
                </a:cubicBezTo>
                <a:lnTo>
                  <a:pt x="276532" y="403483"/>
                </a:lnTo>
                <a:lnTo>
                  <a:pt x="265870" y="403483"/>
                </a:lnTo>
                <a:lnTo>
                  <a:pt x="198533" y="535139"/>
                </a:lnTo>
                <a:cubicBezTo>
                  <a:pt x="193819" y="544327"/>
                  <a:pt x="184280" y="549705"/>
                  <a:pt x="174516" y="549705"/>
                </a:cubicBezTo>
                <a:cubicBezTo>
                  <a:pt x="170475" y="549705"/>
                  <a:pt x="166211" y="548809"/>
                  <a:pt x="162283" y="546792"/>
                </a:cubicBezTo>
                <a:cubicBezTo>
                  <a:pt x="149040" y="540069"/>
                  <a:pt x="143877" y="523822"/>
                  <a:pt x="150611" y="510601"/>
                </a:cubicBezTo>
                <a:lnTo>
                  <a:pt x="205379" y="403483"/>
                </a:lnTo>
                <a:lnTo>
                  <a:pt x="41749" y="403483"/>
                </a:lnTo>
                <a:cubicBezTo>
                  <a:pt x="18630" y="403483"/>
                  <a:pt x="0" y="384883"/>
                  <a:pt x="0" y="361914"/>
                </a:cubicBezTo>
                <a:lnTo>
                  <a:pt x="0" y="41569"/>
                </a:lnTo>
                <a:cubicBezTo>
                  <a:pt x="0" y="18600"/>
                  <a:pt x="18630" y="0"/>
                  <a:pt x="4174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639763" indent="-182563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1282700" indent="-3683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925638" indent="-55403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2568575" indent="-73977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>
              <a:defRPr/>
            </a:pPr>
            <a:endParaRPr lang="zh-TW" altLang="en-US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04" name="Freeform 24">
            <a:extLst>
              <a:ext uri="{FF2B5EF4-FFF2-40B4-BE49-F238E27FC236}">
                <a16:creationId xmlns:a16="http://schemas.microsoft.com/office/drawing/2014/main" id="{2FD8E7D0-6724-043F-CB42-24339DAC4449}"/>
              </a:ext>
            </a:extLst>
          </p:cNvPr>
          <p:cNvSpPr>
            <a:spLocks noChangeAspect="1"/>
          </p:cNvSpPr>
          <p:nvPr/>
        </p:nvSpPr>
        <p:spPr bwMode="auto">
          <a:xfrm>
            <a:off x="7555781" y="3393792"/>
            <a:ext cx="379932" cy="349668"/>
          </a:xfrm>
          <a:custGeom>
            <a:avLst/>
            <a:gdLst>
              <a:gd name="connsiteX0" fmla="*/ 477712 w 579106"/>
              <a:gd name="connsiteY0" fmla="*/ 399280 h 532978"/>
              <a:gd name="connsiteX1" fmla="*/ 497216 w 579106"/>
              <a:gd name="connsiteY1" fmla="*/ 416967 h 532978"/>
              <a:gd name="connsiteX2" fmla="*/ 460629 w 579106"/>
              <a:gd name="connsiteY2" fmla="*/ 416967 h 532978"/>
              <a:gd name="connsiteX3" fmla="*/ 477712 w 579106"/>
              <a:gd name="connsiteY3" fmla="*/ 399280 h 532978"/>
              <a:gd name="connsiteX4" fmla="*/ 98341 w 579106"/>
              <a:gd name="connsiteY4" fmla="*/ 399280 h 532978"/>
              <a:gd name="connsiteX5" fmla="*/ 117307 w 579106"/>
              <a:gd name="connsiteY5" fmla="*/ 416967 h 532978"/>
              <a:gd name="connsiteX6" fmla="*/ 81796 w 579106"/>
              <a:gd name="connsiteY6" fmla="*/ 416967 h 532978"/>
              <a:gd name="connsiteX7" fmla="*/ 98341 w 579106"/>
              <a:gd name="connsiteY7" fmla="*/ 399280 h 532978"/>
              <a:gd name="connsiteX8" fmla="*/ 284042 w 579106"/>
              <a:gd name="connsiteY8" fmla="*/ 398130 h 532978"/>
              <a:gd name="connsiteX9" fmla="*/ 307866 w 579106"/>
              <a:gd name="connsiteY9" fmla="*/ 419106 h 532978"/>
              <a:gd name="connsiteX10" fmla="*/ 262642 w 579106"/>
              <a:gd name="connsiteY10" fmla="*/ 419106 h 532978"/>
              <a:gd name="connsiteX11" fmla="*/ 284042 w 579106"/>
              <a:gd name="connsiteY11" fmla="*/ 398130 h 532978"/>
              <a:gd name="connsiteX12" fmla="*/ 98973 w 579106"/>
              <a:gd name="connsiteY12" fmla="*/ 387992 h 532978"/>
              <a:gd name="connsiteX13" fmla="*/ 71002 w 579106"/>
              <a:gd name="connsiteY13" fmla="*/ 417012 h 532978"/>
              <a:gd name="connsiteX14" fmla="*/ 98973 w 579106"/>
              <a:gd name="connsiteY14" fmla="*/ 444956 h 532978"/>
              <a:gd name="connsiteX15" fmla="*/ 128019 w 579106"/>
              <a:gd name="connsiteY15" fmla="*/ 417012 h 532978"/>
              <a:gd name="connsiteX16" fmla="*/ 98973 w 579106"/>
              <a:gd name="connsiteY16" fmla="*/ 387992 h 532978"/>
              <a:gd name="connsiteX17" fmla="*/ 478962 w 579106"/>
              <a:gd name="connsiteY17" fmla="*/ 387895 h 532978"/>
              <a:gd name="connsiteX18" fmla="*/ 449888 w 579106"/>
              <a:gd name="connsiteY18" fmla="*/ 416906 h 532978"/>
              <a:gd name="connsiteX19" fmla="*/ 478962 w 579106"/>
              <a:gd name="connsiteY19" fmla="*/ 444842 h 532978"/>
              <a:gd name="connsiteX20" fmla="*/ 506959 w 579106"/>
              <a:gd name="connsiteY20" fmla="*/ 416906 h 532978"/>
              <a:gd name="connsiteX21" fmla="*/ 478962 w 579106"/>
              <a:gd name="connsiteY21" fmla="*/ 387895 h 532978"/>
              <a:gd name="connsiteX22" fmla="*/ 285214 w 579106"/>
              <a:gd name="connsiteY22" fmla="*/ 384690 h 532978"/>
              <a:gd name="connsiteX23" fmla="*/ 250777 w 579106"/>
              <a:gd name="connsiteY23" fmla="*/ 419076 h 532978"/>
              <a:gd name="connsiteX24" fmla="*/ 285214 w 579106"/>
              <a:gd name="connsiteY24" fmla="*/ 453461 h 532978"/>
              <a:gd name="connsiteX25" fmla="*/ 319651 w 579106"/>
              <a:gd name="connsiteY25" fmla="*/ 419076 h 532978"/>
              <a:gd name="connsiteX26" fmla="*/ 285214 w 579106"/>
              <a:gd name="connsiteY26" fmla="*/ 384690 h 532978"/>
              <a:gd name="connsiteX27" fmla="*/ 51638 w 579106"/>
              <a:gd name="connsiteY27" fmla="*/ 333178 h 532978"/>
              <a:gd name="connsiteX28" fmla="*/ 36577 w 579106"/>
              <a:gd name="connsiteY28" fmla="*/ 348225 h 532978"/>
              <a:gd name="connsiteX29" fmla="*/ 51638 w 579106"/>
              <a:gd name="connsiteY29" fmla="*/ 363272 h 532978"/>
              <a:gd name="connsiteX30" fmla="*/ 65623 w 579106"/>
              <a:gd name="connsiteY30" fmla="*/ 352524 h 532978"/>
              <a:gd name="connsiteX31" fmla="*/ 66699 w 579106"/>
              <a:gd name="connsiteY31" fmla="*/ 348225 h 532978"/>
              <a:gd name="connsiteX32" fmla="*/ 65623 w 579106"/>
              <a:gd name="connsiteY32" fmla="*/ 343926 h 532978"/>
              <a:gd name="connsiteX33" fmla="*/ 51638 w 579106"/>
              <a:gd name="connsiteY33" fmla="*/ 333178 h 532978"/>
              <a:gd name="connsiteX34" fmla="*/ 100049 w 579106"/>
              <a:gd name="connsiteY34" fmla="*/ 331029 h 532978"/>
              <a:gd name="connsiteX35" fmla="*/ 84988 w 579106"/>
              <a:gd name="connsiteY35" fmla="*/ 347150 h 532978"/>
              <a:gd name="connsiteX36" fmla="*/ 100049 w 579106"/>
              <a:gd name="connsiteY36" fmla="*/ 362197 h 532978"/>
              <a:gd name="connsiteX37" fmla="*/ 114034 w 579106"/>
              <a:gd name="connsiteY37" fmla="*/ 351450 h 532978"/>
              <a:gd name="connsiteX38" fmla="*/ 115110 w 579106"/>
              <a:gd name="connsiteY38" fmla="*/ 347150 h 532978"/>
              <a:gd name="connsiteX39" fmla="*/ 115110 w 579106"/>
              <a:gd name="connsiteY39" fmla="*/ 342851 h 532978"/>
              <a:gd name="connsiteX40" fmla="*/ 100049 w 579106"/>
              <a:gd name="connsiteY40" fmla="*/ 331029 h 532978"/>
              <a:gd name="connsiteX41" fmla="*/ 529572 w 579106"/>
              <a:gd name="connsiteY41" fmla="*/ 330949 h 532978"/>
              <a:gd name="connsiteX42" fmla="*/ 514497 w 579106"/>
              <a:gd name="connsiteY42" fmla="*/ 347066 h 532978"/>
              <a:gd name="connsiteX43" fmla="*/ 529572 w 579106"/>
              <a:gd name="connsiteY43" fmla="*/ 362108 h 532978"/>
              <a:gd name="connsiteX44" fmla="*/ 543571 w 579106"/>
              <a:gd name="connsiteY44" fmla="*/ 351364 h 532978"/>
              <a:gd name="connsiteX45" fmla="*/ 544648 w 579106"/>
              <a:gd name="connsiteY45" fmla="*/ 347066 h 532978"/>
              <a:gd name="connsiteX46" fmla="*/ 543571 w 579106"/>
              <a:gd name="connsiteY46" fmla="*/ 342768 h 532978"/>
              <a:gd name="connsiteX47" fmla="*/ 529572 w 579106"/>
              <a:gd name="connsiteY47" fmla="*/ 330949 h 532978"/>
              <a:gd name="connsiteX48" fmla="*/ 478962 w 579106"/>
              <a:gd name="connsiteY48" fmla="*/ 330949 h 532978"/>
              <a:gd name="connsiteX49" fmla="*/ 463886 w 579106"/>
              <a:gd name="connsiteY49" fmla="*/ 347066 h 532978"/>
              <a:gd name="connsiteX50" fmla="*/ 478962 w 579106"/>
              <a:gd name="connsiteY50" fmla="*/ 362108 h 532978"/>
              <a:gd name="connsiteX51" fmla="*/ 492960 w 579106"/>
              <a:gd name="connsiteY51" fmla="*/ 351364 h 532978"/>
              <a:gd name="connsiteX52" fmla="*/ 495114 w 579106"/>
              <a:gd name="connsiteY52" fmla="*/ 347066 h 532978"/>
              <a:gd name="connsiteX53" fmla="*/ 494037 w 579106"/>
              <a:gd name="connsiteY53" fmla="*/ 342768 h 532978"/>
              <a:gd name="connsiteX54" fmla="*/ 478962 w 579106"/>
              <a:gd name="connsiteY54" fmla="*/ 330949 h 532978"/>
              <a:gd name="connsiteX55" fmla="*/ 227101 w 579106"/>
              <a:gd name="connsiteY55" fmla="*/ 316993 h 532978"/>
              <a:gd name="connsiteX56" fmla="*/ 207730 w 579106"/>
              <a:gd name="connsiteY56" fmla="*/ 336335 h 532978"/>
              <a:gd name="connsiteX57" fmla="*/ 227101 w 579106"/>
              <a:gd name="connsiteY57" fmla="*/ 354603 h 532978"/>
              <a:gd name="connsiteX58" fmla="*/ 243244 w 579106"/>
              <a:gd name="connsiteY58" fmla="*/ 341708 h 532978"/>
              <a:gd name="connsiteX59" fmla="*/ 245396 w 579106"/>
              <a:gd name="connsiteY59" fmla="*/ 336335 h 532978"/>
              <a:gd name="connsiteX60" fmla="*/ 244320 w 579106"/>
              <a:gd name="connsiteY60" fmla="*/ 330962 h 532978"/>
              <a:gd name="connsiteX61" fmla="*/ 227101 w 579106"/>
              <a:gd name="connsiteY61" fmla="*/ 316993 h 532978"/>
              <a:gd name="connsiteX62" fmla="*/ 347632 w 579106"/>
              <a:gd name="connsiteY62" fmla="*/ 315919 h 532978"/>
              <a:gd name="connsiteX63" fmla="*/ 328261 w 579106"/>
              <a:gd name="connsiteY63" fmla="*/ 334186 h 532978"/>
              <a:gd name="connsiteX64" fmla="*/ 347632 w 579106"/>
              <a:gd name="connsiteY64" fmla="*/ 352453 h 532978"/>
              <a:gd name="connsiteX65" fmla="*/ 363774 w 579106"/>
              <a:gd name="connsiteY65" fmla="*/ 339559 h 532978"/>
              <a:gd name="connsiteX66" fmla="*/ 365926 w 579106"/>
              <a:gd name="connsiteY66" fmla="*/ 334186 h 532978"/>
              <a:gd name="connsiteX67" fmla="*/ 364850 w 579106"/>
              <a:gd name="connsiteY67" fmla="*/ 328813 h 532978"/>
              <a:gd name="connsiteX68" fmla="*/ 347632 w 579106"/>
              <a:gd name="connsiteY68" fmla="*/ 315919 h 532978"/>
              <a:gd name="connsiteX69" fmla="*/ 286290 w 579106"/>
              <a:gd name="connsiteY69" fmla="*/ 315919 h 532978"/>
              <a:gd name="connsiteX70" fmla="*/ 267996 w 579106"/>
              <a:gd name="connsiteY70" fmla="*/ 334186 h 532978"/>
              <a:gd name="connsiteX71" fmla="*/ 286290 w 579106"/>
              <a:gd name="connsiteY71" fmla="*/ 352453 h 532978"/>
              <a:gd name="connsiteX72" fmla="*/ 303509 w 579106"/>
              <a:gd name="connsiteY72" fmla="*/ 339559 h 532978"/>
              <a:gd name="connsiteX73" fmla="*/ 304585 w 579106"/>
              <a:gd name="connsiteY73" fmla="*/ 334186 h 532978"/>
              <a:gd name="connsiteX74" fmla="*/ 303509 w 579106"/>
              <a:gd name="connsiteY74" fmla="*/ 328813 h 532978"/>
              <a:gd name="connsiteX75" fmla="*/ 286290 w 579106"/>
              <a:gd name="connsiteY75" fmla="*/ 315919 h 532978"/>
              <a:gd name="connsiteX76" fmla="*/ 219568 w 579106"/>
              <a:gd name="connsiteY76" fmla="*/ 221358 h 532978"/>
              <a:gd name="connsiteX77" fmla="*/ 219568 w 579106"/>
              <a:gd name="connsiteY77" fmla="*/ 250371 h 532978"/>
              <a:gd name="connsiteX78" fmla="*/ 354089 w 579106"/>
              <a:gd name="connsiteY78" fmla="*/ 250371 h 532978"/>
              <a:gd name="connsiteX79" fmla="*/ 354089 w 579106"/>
              <a:gd name="connsiteY79" fmla="*/ 221358 h 532978"/>
              <a:gd name="connsiteX80" fmla="*/ 221721 w 579106"/>
              <a:gd name="connsiteY80" fmla="*/ 169780 h 532978"/>
              <a:gd name="connsiteX81" fmla="*/ 221721 w 579106"/>
              <a:gd name="connsiteY81" fmla="*/ 197718 h 532978"/>
              <a:gd name="connsiteX82" fmla="*/ 355165 w 579106"/>
              <a:gd name="connsiteY82" fmla="*/ 197718 h 532978"/>
              <a:gd name="connsiteX83" fmla="*/ 355165 w 579106"/>
              <a:gd name="connsiteY83" fmla="*/ 169780 h 532978"/>
              <a:gd name="connsiteX84" fmla="*/ 221721 w 579106"/>
              <a:gd name="connsiteY84" fmla="*/ 113903 h 532978"/>
              <a:gd name="connsiteX85" fmla="*/ 221721 w 579106"/>
              <a:gd name="connsiteY85" fmla="*/ 142916 h 532978"/>
              <a:gd name="connsiteX86" fmla="*/ 355165 w 579106"/>
              <a:gd name="connsiteY86" fmla="*/ 142916 h 532978"/>
              <a:gd name="connsiteX87" fmla="*/ 355165 w 579106"/>
              <a:gd name="connsiteY87" fmla="*/ 113903 h 532978"/>
              <a:gd name="connsiteX88" fmla="*/ 421890 w 579106"/>
              <a:gd name="connsiteY88" fmla="*/ 73079 h 532978"/>
              <a:gd name="connsiteX89" fmla="*/ 579106 w 579106"/>
              <a:gd name="connsiteY89" fmla="*/ 73079 h 532978"/>
              <a:gd name="connsiteX90" fmla="*/ 579106 w 579106"/>
              <a:gd name="connsiteY90" fmla="*/ 76303 h 532978"/>
              <a:gd name="connsiteX91" fmla="*/ 579106 w 579106"/>
              <a:gd name="connsiteY91" fmla="*/ 113909 h 532978"/>
              <a:gd name="connsiteX92" fmla="*/ 579106 w 579106"/>
              <a:gd name="connsiteY92" fmla="*/ 468480 h 532978"/>
              <a:gd name="connsiteX93" fmla="*/ 579106 w 579106"/>
              <a:gd name="connsiteY93" fmla="*/ 481373 h 532978"/>
              <a:gd name="connsiteX94" fmla="*/ 579106 w 579106"/>
              <a:gd name="connsiteY94" fmla="*/ 483522 h 532978"/>
              <a:gd name="connsiteX95" fmla="*/ 579106 w 579106"/>
              <a:gd name="connsiteY95" fmla="*/ 509309 h 532978"/>
              <a:gd name="connsiteX96" fmla="*/ 421890 w 579106"/>
              <a:gd name="connsiteY96" fmla="*/ 509309 h 532978"/>
              <a:gd name="connsiteX97" fmla="*/ 421890 w 579106"/>
              <a:gd name="connsiteY97" fmla="*/ 359960 h 532978"/>
              <a:gd name="connsiteX98" fmla="*/ 430505 w 579106"/>
              <a:gd name="connsiteY98" fmla="*/ 363183 h 532978"/>
              <a:gd name="connsiteX99" fmla="*/ 444504 w 579106"/>
              <a:gd name="connsiteY99" fmla="*/ 352438 h 532978"/>
              <a:gd name="connsiteX100" fmla="*/ 445580 w 579106"/>
              <a:gd name="connsiteY100" fmla="*/ 348141 h 532978"/>
              <a:gd name="connsiteX101" fmla="*/ 444504 w 579106"/>
              <a:gd name="connsiteY101" fmla="*/ 343843 h 532978"/>
              <a:gd name="connsiteX102" fmla="*/ 430505 w 579106"/>
              <a:gd name="connsiteY102" fmla="*/ 333098 h 532978"/>
              <a:gd name="connsiteX103" fmla="*/ 421890 w 579106"/>
              <a:gd name="connsiteY103" fmla="*/ 336321 h 532978"/>
              <a:gd name="connsiteX104" fmla="*/ 421890 w 579106"/>
              <a:gd name="connsiteY104" fmla="*/ 277226 h 532978"/>
              <a:gd name="connsiteX105" fmla="*/ 425121 w 579106"/>
              <a:gd name="connsiteY105" fmla="*/ 278301 h 532978"/>
              <a:gd name="connsiteX106" fmla="*/ 534957 w 579106"/>
              <a:gd name="connsiteY106" fmla="*/ 278301 h 532978"/>
              <a:gd name="connsiteX107" fmla="*/ 534957 w 579106"/>
              <a:gd name="connsiteY107" fmla="*/ 254663 h 532978"/>
              <a:gd name="connsiteX108" fmla="*/ 425121 w 579106"/>
              <a:gd name="connsiteY108" fmla="*/ 254663 h 532978"/>
              <a:gd name="connsiteX109" fmla="*/ 421890 w 579106"/>
              <a:gd name="connsiteY109" fmla="*/ 254663 h 532978"/>
              <a:gd name="connsiteX110" fmla="*/ 421890 w 579106"/>
              <a:gd name="connsiteY110" fmla="*/ 234248 h 532978"/>
              <a:gd name="connsiteX111" fmla="*/ 426198 w 579106"/>
              <a:gd name="connsiteY111" fmla="*/ 235322 h 532978"/>
              <a:gd name="connsiteX112" fmla="*/ 536033 w 579106"/>
              <a:gd name="connsiteY112" fmla="*/ 235322 h 532978"/>
              <a:gd name="connsiteX113" fmla="*/ 536033 w 579106"/>
              <a:gd name="connsiteY113" fmla="*/ 211684 h 532978"/>
              <a:gd name="connsiteX114" fmla="*/ 426198 w 579106"/>
              <a:gd name="connsiteY114" fmla="*/ 211684 h 532978"/>
              <a:gd name="connsiteX115" fmla="*/ 421890 w 579106"/>
              <a:gd name="connsiteY115" fmla="*/ 212759 h 532978"/>
              <a:gd name="connsiteX116" fmla="*/ 421890 w 579106"/>
              <a:gd name="connsiteY116" fmla="*/ 189121 h 532978"/>
              <a:gd name="connsiteX117" fmla="*/ 426198 w 579106"/>
              <a:gd name="connsiteY117" fmla="*/ 189121 h 532978"/>
              <a:gd name="connsiteX118" fmla="*/ 536033 w 579106"/>
              <a:gd name="connsiteY118" fmla="*/ 189121 h 532978"/>
              <a:gd name="connsiteX119" fmla="*/ 536033 w 579106"/>
              <a:gd name="connsiteY119" fmla="*/ 165483 h 532978"/>
              <a:gd name="connsiteX120" fmla="*/ 426198 w 579106"/>
              <a:gd name="connsiteY120" fmla="*/ 165483 h 532978"/>
              <a:gd name="connsiteX121" fmla="*/ 421890 w 579106"/>
              <a:gd name="connsiteY121" fmla="*/ 166557 h 532978"/>
              <a:gd name="connsiteX122" fmla="*/ 421890 w 579106"/>
              <a:gd name="connsiteY122" fmla="*/ 145068 h 532978"/>
              <a:gd name="connsiteX123" fmla="*/ 426198 w 579106"/>
              <a:gd name="connsiteY123" fmla="*/ 146142 h 532978"/>
              <a:gd name="connsiteX124" fmla="*/ 536033 w 579106"/>
              <a:gd name="connsiteY124" fmla="*/ 146142 h 532978"/>
              <a:gd name="connsiteX125" fmla="*/ 536033 w 579106"/>
              <a:gd name="connsiteY125" fmla="*/ 122504 h 532978"/>
              <a:gd name="connsiteX126" fmla="*/ 426198 w 579106"/>
              <a:gd name="connsiteY126" fmla="*/ 122504 h 532978"/>
              <a:gd name="connsiteX127" fmla="*/ 421890 w 579106"/>
              <a:gd name="connsiteY127" fmla="*/ 123579 h 532978"/>
              <a:gd name="connsiteX128" fmla="*/ 0 w 579106"/>
              <a:gd name="connsiteY128" fmla="*/ 73079 h 532978"/>
              <a:gd name="connsiteX129" fmla="*/ 1076 w 579106"/>
              <a:gd name="connsiteY129" fmla="*/ 73079 h 532978"/>
              <a:gd name="connsiteX130" fmla="*/ 30122 w 579106"/>
              <a:gd name="connsiteY130" fmla="*/ 73079 h 532978"/>
              <a:gd name="connsiteX131" fmla="*/ 151687 w 579106"/>
              <a:gd name="connsiteY131" fmla="*/ 73079 h 532978"/>
              <a:gd name="connsiteX132" fmla="*/ 151687 w 579106"/>
              <a:gd name="connsiteY132" fmla="*/ 122520 h 532978"/>
              <a:gd name="connsiteX133" fmla="*/ 47335 w 579106"/>
              <a:gd name="connsiteY133" fmla="*/ 122520 h 532978"/>
              <a:gd name="connsiteX134" fmla="*/ 47335 w 579106"/>
              <a:gd name="connsiteY134" fmla="*/ 146165 h 532978"/>
              <a:gd name="connsiteX135" fmla="*/ 151687 w 579106"/>
              <a:gd name="connsiteY135" fmla="*/ 146165 h 532978"/>
              <a:gd name="connsiteX136" fmla="*/ 151687 w 579106"/>
              <a:gd name="connsiteY136" fmla="*/ 165511 h 532978"/>
              <a:gd name="connsiteX137" fmla="*/ 47335 w 579106"/>
              <a:gd name="connsiteY137" fmla="*/ 165511 h 532978"/>
              <a:gd name="connsiteX138" fmla="*/ 47335 w 579106"/>
              <a:gd name="connsiteY138" fmla="*/ 189156 h 532978"/>
              <a:gd name="connsiteX139" fmla="*/ 151687 w 579106"/>
              <a:gd name="connsiteY139" fmla="*/ 189156 h 532978"/>
              <a:gd name="connsiteX140" fmla="*/ 151687 w 579106"/>
              <a:gd name="connsiteY140" fmla="*/ 211727 h 532978"/>
              <a:gd name="connsiteX141" fmla="*/ 47335 w 579106"/>
              <a:gd name="connsiteY141" fmla="*/ 211727 h 532978"/>
              <a:gd name="connsiteX142" fmla="*/ 47335 w 579106"/>
              <a:gd name="connsiteY142" fmla="*/ 235372 h 532978"/>
              <a:gd name="connsiteX143" fmla="*/ 151687 w 579106"/>
              <a:gd name="connsiteY143" fmla="*/ 235372 h 532978"/>
              <a:gd name="connsiteX144" fmla="*/ 151687 w 579106"/>
              <a:gd name="connsiteY144" fmla="*/ 254719 h 532978"/>
              <a:gd name="connsiteX145" fmla="*/ 46259 w 579106"/>
              <a:gd name="connsiteY145" fmla="*/ 254719 h 532978"/>
              <a:gd name="connsiteX146" fmla="*/ 46259 w 579106"/>
              <a:gd name="connsiteY146" fmla="*/ 278364 h 532978"/>
              <a:gd name="connsiteX147" fmla="*/ 151687 w 579106"/>
              <a:gd name="connsiteY147" fmla="*/ 278364 h 532978"/>
              <a:gd name="connsiteX148" fmla="*/ 151687 w 579106"/>
              <a:gd name="connsiteY148" fmla="*/ 331029 h 532978"/>
              <a:gd name="connsiteX149" fmla="*/ 150611 w 579106"/>
              <a:gd name="connsiteY149" fmla="*/ 331029 h 532978"/>
              <a:gd name="connsiteX150" fmla="*/ 134474 w 579106"/>
              <a:gd name="connsiteY150" fmla="*/ 347150 h 532978"/>
              <a:gd name="connsiteX151" fmla="*/ 150611 w 579106"/>
              <a:gd name="connsiteY151" fmla="*/ 362197 h 532978"/>
              <a:gd name="connsiteX152" fmla="*/ 151687 w 579106"/>
              <a:gd name="connsiteY152" fmla="*/ 362197 h 532978"/>
              <a:gd name="connsiteX153" fmla="*/ 151687 w 579106"/>
              <a:gd name="connsiteY153" fmla="*/ 510518 h 532978"/>
              <a:gd name="connsiteX154" fmla="*/ 0 w 579106"/>
              <a:gd name="connsiteY154" fmla="*/ 510518 h 532978"/>
              <a:gd name="connsiteX155" fmla="*/ 0 w 579106"/>
              <a:gd name="connsiteY155" fmla="*/ 500845 h 532978"/>
              <a:gd name="connsiteX156" fmla="*/ 0 w 579106"/>
              <a:gd name="connsiteY156" fmla="*/ 468601 h 532978"/>
              <a:gd name="connsiteX157" fmla="*/ 221721 w 579106"/>
              <a:gd name="connsiteY157" fmla="*/ 61249 h 532978"/>
              <a:gd name="connsiteX158" fmla="*/ 221721 w 579106"/>
              <a:gd name="connsiteY158" fmla="*/ 89188 h 532978"/>
              <a:gd name="connsiteX159" fmla="*/ 355165 w 579106"/>
              <a:gd name="connsiteY159" fmla="*/ 89188 h 532978"/>
              <a:gd name="connsiteX160" fmla="*/ 355165 w 579106"/>
              <a:gd name="connsiteY160" fmla="*/ 61249 h 532978"/>
              <a:gd name="connsiteX161" fmla="*/ 163608 w 579106"/>
              <a:gd name="connsiteY161" fmla="*/ 0 h 532978"/>
              <a:gd name="connsiteX162" fmla="*/ 165760 w 579106"/>
              <a:gd name="connsiteY162" fmla="*/ 0 h 532978"/>
              <a:gd name="connsiteX163" fmla="*/ 200197 w 579106"/>
              <a:gd name="connsiteY163" fmla="*/ 0 h 532978"/>
              <a:gd name="connsiteX164" fmla="*/ 407897 w 579106"/>
              <a:gd name="connsiteY164" fmla="*/ 0 h 532978"/>
              <a:gd name="connsiteX165" fmla="*/ 407897 w 579106"/>
              <a:gd name="connsiteY165" fmla="*/ 5373 h 532978"/>
              <a:gd name="connsiteX166" fmla="*/ 407897 w 579106"/>
              <a:gd name="connsiteY166" fmla="*/ 50504 h 532978"/>
              <a:gd name="connsiteX167" fmla="*/ 407897 w 579106"/>
              <a:gd name="connsiteY167" fmla="*/ 73069 h 532978"/>
              <a:gd name="connsiteX168" fmla="*/ 407897 w 579106"/>
              <a:gd name="connsiteY168" fmla="*/ 482474 h 532978"/>
              <a:gd name="connsiteX169" fmla="*/ 407897 w 579106"/>
              <a:gd name="connsiteY169" fmla="*/ 498593 h 532978"/>
              <a:gd name="connsiteX170" fmla="*/ 407897 w 579106"/>
              <a:gd name="connsiteY170" fmla="*/ 501816 h 532978"/>
              <a:gd name="connsiteX171" fmla="*/ 407897 w 579106"/>
              <a:gd name="connsiteY171" fmla="*/ 532978 h 532978"/>
              <a:gd name="connsiteX172" fmla="*/ 163608 w 579106"/>
              <a:gd name="connsiteY172" fmla="*/ 532978 h 532978"/>
              <a:gd name="connsiteX173" fmla="*/ 163608 w 579106"/>
              <a:gd name="connsiteY173" fmla="*/ 522233 h 532978"/>
              <a:gd name="connsiteX174" fmla="*/ 163608 w 579106"/>
              <a:gd name="connsiteY174" fmla="*/ 482474 h 5329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</a:cxnLst>
            <a:rect l="l" t="t" r="r" b="b"/>
            <a:pathLst>
              <a:path w="579106" h="532978">
                <a:moveTo>
                  <a:pt x="477712" y="399280"/>
                </a:moveTo>
                <a:cubicBezTo>
                  <a:pt x="486725" y="399280"/>
                  <a:pt x="496140" y="405176"/>
                  <a:pt x="497216" y="416967"/>
                </a:cubicBezTo>
                <a:cubicBezTo>
                  <a:pt x="495064" y="440549"/>
                  <a:pt x="461705" y="439477"/>
                  <a:pt x="460629" y="416967"/>
                </a:cubicBezTo>
                <a:cubicBezTo>
                  <a:pt x="460091" y="405176"/>
                  <a:pt x="468700" y="399280"/>
                  <a:pt x="477712" y="399280"/>
                </a:cubicBezTo>
                <a:close/>
                <a:moveTo>
                  <a:pt x="98341" y="399280"/>
                </a:moveTo>
                <a:cubicBezTo>
                  <a:pt x="107353" y="399280"/>
                  <a:pt x="116769" y="405176"/>
                  <a:pt x="117307" y="416967"/>
                </a:cubicBezTo>
                <a:cubicBezTo>
                  <a:pt x="116231" y="440549"/>
                  <a:pt x="82872" y="439477"/>
                  <a:pt x="81796" y="416967"/>
                </a:cubicBezTo>
                <a:cubicBezTo>
                  <a:pt x="80720" y="405176"/>
                  <a:pt x="89329" y="399280"/>
                  <a:pt x="98341" y="399280"/>
                </a:cubicBezTo>
                <a:close/>
                <a:moveTo>
                  <a:pt x="284042" y="398130"/>
                </a:moveTo>
                <a:cubicBezTo>
                  <a:pt x="295214" y="398130"/>
                  <a:pt x="306789" y="405122"/>
                  <a:pt x="307866" y="419106"/>
                </a:cubicBezTo>
                <a:cubicBezTo>
                  <a:pt x="305712" y="448150"/>
                  <a:pt x="264795" y="448150"/>
                  <a:pt x="262642" y="419106"/>
                </a:cubicBezTo>
                <a:cubicBezTo>
                  <a:pt x="262103" y="405122"/>
                  <a:pt x="272871" y="398130"/>
                  <a:pt x="284042" y="398130"/>
                </a:cubicBezTo>
                <a:close/>
                <a:moveTo>
                  <a:pt x="98973" y="387992"/>
                </a:moveTo>
                <a:cubicBezTo>
                  <a:pt x="83912" y="387992"/>
                  <a:pt x="72078" y="401965"/>
                  <a:pt x="71002" y="417012"/>
                </a:cubicBezTo>
                <a:cubicBezTo>
                  <a:pt x="69926" y="433133"/>
                  <a:pt x="84988" y="443881"/>
                  <a:pt x="98973" y="444956"/>
                </a:cubicBezTo>
                <a:cubicBezTo>
                  <a:pt x="115110" y="446031"/>
                  <a:pt x="126943" y="430984"/>
                  <a:pt x="128019" y="417012"/>
                </a:cubicBezTo>
                <a:cubicBezTo>
                  <a:pt x="126943" y="400890"/>
                  <a:pt x="115110" y="389067"/>
                  <a:pt x="98973" y="387992"/>
                </a:cubicBezTo>
                <a:close/>
                <a:moveTo>
                  <a:pt x="478962" y="387895"/>
                </a:moveTo>
                <a:cubicBezTo>
                  <a:pt x="462809" y="387895"/>
                  <a:pt x="450964" y="401863"/>
                  <a:pt x="449888" y="416906"/>
                </a:cubicBezTo>
                <a:cubicBezTo>
                  <a:pt x="448811" y="433023"/>
                  <a:pt x="463886" y="443767"/>
                  <a:pt x="478962" y="444842"/>
                </a:cubicBezTo>
                <a:cubicBezTo>
                  <a:pt x="495114" y="445916"/>
                  <a:pt x="505882" y="430874"/>
                  <a:pt x="506959" y="416906"/>
                </a:cubicBezTo>
                <a:cubicBezTo>
                  <a:pt x="505882" y="400789"/>
                  <a:pt x="495114" y="388970"/>
                  <a:pt x="478962" y="387895"/>
                </a:cubicBezTo>
                <a:close/>
                <a:moveTo>
                  <a:pt x="285214" y="384690"/>
                </a:moveTo>
                <a:cubicBezTo>
                  <a:pt x="265843" y="383615"/>
                  <a:pt x="251853" y="400808"/>
                  <a:pt x="250777" y="419076"/>
                </a:cubicBezTo>
                <a:cubicBezTo>
                  <a:pt x="249701" y="438418"/>
                  <a:pt x="266919" y="452387"/>
                  <a:pt x="285214" y="453461"/>
                </a:cubicBezTo>
                <a:cubicBezTo>
                  <a:pt x="304585" y="454536"/>
                  <a:pt x="318575" y="437343"/>
                  <a:pt x="319651" y="419076"/>
                </a:cubicBezTo>
                <a:cubicBezTo>
                  <a:pt x="318575" y="399734"/>
                  <a:pt x="304585" y="385765"/>
                  <a:pt x="285214" y="384690"/>
                </a:cubicBezTo>
                <a:close/>
                <a:moveTo>
                  <a:pt x="51638" y="333178"/>
                </a:moveTo>
                <a:cubicBezTo>
                  <a:pt x="43032" y="334253"/>
                  <a:pt x="36577" y="339627"/>
                  <a:pt x="36577" y="348225"/>
                </a:cubicBezTo>
                <a:cubicBezTo>
                  <a:pt x="36577" y="356823"/>
                  <a:pt x="43032" y="362197"/>
                  <a:pt x="51638" y="363272"/>
                </a:cubicBezTo>
                <a:cubicBezTo>
                  <a:pt x="58093" y="364347"/>
                  <a:pt x="63472" y="358973"/>
                  <a:pt x="65623" y="352524"/>
                </a:cubicBezTo>
                <a:cubicBezTo>
                  <a:pt x="66699" y="351450"/>
                  <a:pt x="66699" y="350375"/>
                  <a:pt x="66699" y="348225"/>
                </a:cubicBezTo>
                <a:cubicBezTo>
                  <a:pt x="66699" y="347150"/>
                  <a:pt x="66699" y="345001"/>
                  <a:pt x="65623" y="343926"/>
                </a:cubicBezTo>
                <a:cubicBezTo>
                  <a:pt x="63472" y="337477"/>
                  <a:pt x="59168" y="332103"/>
                  <a:pt x="51638" y="333178"/>
                </a:cubicBezTo>
                <a:close/>
                <a:moveTo>
                  <a:pt x="100049" y="331029"/>
                </a:moveTo>
                <a:cubicBezTo>
                  <a:pt x="92518" y="332103"/>
                  <a:pt x="84988" y="337477"/>
                  <a:pt x="84988" y="347150"/>
                </a:cubicBezTo>
                <a:cubicBezTo>
                  <a:pt x="84988" y="355749"/>
                  <a:pt x="92518" y="361123"/>
                  <a:pt x="100049" y="362197"/>
                </a:cubicBezTo>
                <a:cubicBezTo>
                  <a:pt x="107579" y="363272"/>
                  <a:pt x="111882" y="357898"/>
                  <a:pt x="114034" y="351450"/>
                </a:cubicBezTo>
                <a:cubicBezTo>
                  <a:pt x="115110" y="350375"/>
                  <a:pt x="116186" y="349300"/>
                  <a:pt x="115110" y="347150"/>
                </a:cubicBezTo>
                <a:cubicBezTo>
                  <a:pt x="116186" y="345001"/>
                  <a:pt x="115110" y="343926"/>
                  <a:pt x="115110" y="342851"/>
                </a:cubicBezTo>
                <a:cubicBezTo>
                  <a:pt x="112958" y="336402"/>
                  <a:pt x="107579" y="331029"/>
                  <a:pt x="100049" y="331029"/>
                </a:cubicBezTo>
                <a:close/>
                <a:moveTo>
                  <a:pt x="529572" y="330949"/>
                </a:moveTo>
                <a:cubicBezTo>
                  <a:pt x="520958" y="332024"/>
                  <a:pt x="514497" y="337396"/>
                  <a:pt x="514497" y="347066"/>
                </a:cubicBezTo>
                <a:cubicBezTo>
                  <a:pt x="514497" y="355662"/>
                  <a:pt x="520958" y="361034"/>
                  <a:pt x="529572" y="362108"/>
                </a:cubicBezTo>
                <a:cubicBezTo>
                  <a:pt x="536033" y="363183"/>
                  <a:pt x="541417" y="357811"/>
                  <a:pt x="543571" y="351364"/>
                </a:cubicBezTo>
                <a:cubicBezTo>
                  <a:pt x="544648" y="350289"/>
                  <a:pt x="544648" y="349215"/>
                  <a:pt x="544648" y="347066"/>
                </a:cubicBezTo>
                <a:cubicBezTo>
                  <a:pt x="544648" y="344917"/>
                  <a:pt x="544648" y="343843"/>
                  <a:pt x="543571" y="342768"/>
                </a:cubicBezTo>
                <a:cubicBezTo>
                  <a:pt x="541417" y="336321"/>
                  <a:pt x="537110" y="330949"/>
                  <a:pt x="529572" y="330949"/>
                </a:cubicBezTo>
                <a:close/>
                <a:moveTo>
                  <a:pt x="478962" y="330949"/>
                </a:moveTo>
                <a:cubicBezTo>
                  <a:pt x="471424" y="332024"/>
                  <a:pt x="463886" y="337396"/>
                  <a:pt x="463886" y="347066"/>
                </a:cubicBezTo>
                <a:cubicBezTo>
                  <a:pt x="463886" y="355662"/>
                  <a:pt x="471424" y="361034"/>
                  <a:pt x="478962" y="362108"/>
                </a:cubicBezTo>
                <a:cubicBezTo>
                  <a:pt x="486500" y="363183"/>
                  <a:pt x="490807" y="357811"/>
                  <a:pt x="492960" y="351364"/>
                </a:cubicBezTo>
                <a:cubicBezTo>
                  <a:pt x="494037" y="350289"/>
                  <a:pt x="495114" y="349215"/>
                  <a:pt x="495114" y="347066"/>
                </a:cubicBezTo>
                <a:cubicBezTo>
                  <a:pt x="495114" y="344917"/>
                  <a:pt x="494037" y="343843"/>
                  <a:pt x="494037" y="342768"/>
                </a:cubicBezTo>
                <a:cubicBezTo>
                  <a:pt x="491884" y="336321"/>
                  <a:pt x="486500" y="330949"/>
                  <a:pt x="478962" y="330949"/>
                </a:cubicBezTo>
                <a:close/>
                <a:moveTo>
                  <a:pt x="227101" y="316993"/>
                </a:moveTo>
                <a:cubicBezTo>
                  <a:pt x="216340" y="318068"/>
                  <a:pt x="207730" y="324515"/>
                  <a:pt x="207730" y="336335"/>
                </a:cubicBezTo>
                <a:cubicBezTo>
                  <a:pt x="207730" y="347081"/>
                  <a:pt x="216340" y="353528"/>
                  <a:pt x="227101" y="354603"/>
                </a:cubicBezTo>
                <a:cubicBezTo>
                  <a:pt x="235711" y="355677"/>
                  <a:pt x="241091" y="349230"/>
                  <a:pt x="243244" y="341708"/>
                </a:cubicBezTo>
                <a:cubicBezTo>
                  <a:pt x="245396" y="340633"/>
                  <a:pt x="245396" y="338484"/>
                  <a:pt x="245396" y="336335"/>
                </a:cubicBezTo>
                <a:cubicBezTo>
                  <a:pt x="245396" y="334186"/>
                  <a:pt x="245396" y="332037"/>
                  <a:pt x="244320" y="330962"/>
                </a:cubicBezTo>
                <a:cubicBezTo>
                  <a:pt x="242168" y="323441"/>
                  <a:pt x="235711" y="315919"/>
                  <a:pt x="227101" y="316993"/>
                </a:cubicBezTo>
                <a:close/>
                <a:moveTo>
                  <a:pt x="347632" y="315919"/>
                </a:moveTo>
                <a:cubicBezTo>
                  <a:pt x="336870" y="316993"/>
                  <a:pt x="328261" y="323441"/>
                  <a:pt x="328261" y="334186"/>
                </a:cubicBezTo>
                <a:cubicBezTo>
                  <a:pt x="328261" y="344932"/>
                  <a:pt x="336870" y="351379"/>
                  <a:pt x="347632" y="352453"/>
                </a:cubicBezTo>
                <a:cubicBezTo>
                  <a:pt x="355165" y="353528"/>
                  <a:pt x="361622" y="347081"/>
                  <a:pt x="363774" y="339559"/>
                </a:cubicBezTo>
                <a:cubicBezTo>
                  <a:pt x="364850" y="338484"/>
                  <a:pt x="365926" y="336335"/>
                  <a:pt x="365926" y="334186"/>
                </a:cubicBezTo>
                <a:cubicBezTo>
                  <a:pt x="365926" y="332037"/>
                  <a:pt x="365926" y="330962"/>
                  <a:pt x="364850" y="328813"/>
                </a:cubicBezTo>
                <a:cubicBezTo>
                  <a:pt x="361622" y="321291"/>
                  <a:pt x="356241" y="313770"/>
                  <a:pt x="347632" y="315919"/>
                </a:cubicBezTo>
                <a:close/>
                <a:moveTo>
                  <a:pt x="286290" y="315919"/>
                </a:moveTo>
                <a:cubicBezTo>
                  <a:pt x="276605" y="316993"/>
                  <a:pt x="267996" y="323441"/>
                  <a:pt x="267996" y="334186"/>
                </a:cubicBezTo>
                <a:cubicBezTo>
                  <a:pt x="267996" y="344932"/>
                  <a:pt x="276605" y="351379"/>
                  <a:pt x="286290" y="352453"/>
                </a:cubicBezTo>
                <a:cubicBezTo>
                  <a:pt x="294900" y="353528"/>
                  <a:pt x="300280" y="347081"/>
                  <a:pt x="303509" y="339559"/>
                </a:cubicBezTo>
                <a:cubicBezTo>
                  <a:pt x="304585" y="338484"/>
                  <a:pt x="305661" y="336335"/>
                  <a:pt x="304585" y="334186"/>
                </a:cubicBezTo>
                <a:cubicBezTo>
                  <a:pt x="304585" y="332037"/>
                  <a:pt x="304585" y="330962"/>
                  <a:pt x="303509" y="328813"/>
                </a:cubicBezTo>
                <a:cubicBezTo>
                  <a:pt x="301357" y="321291"/>
                  <a:pt x="294900" y="313770"/>
                  <a:pt x="286290" y="315919"/>
                </a:cubicBezTo>
                <a:close/>
                <a:moveTo>
                  <a:pt x="219568" y="221358"/>
                </a:moveTo>
                <a:cubicBezTo>
                  <a:pt x="201273" y="221358"/>
                  <a:pt x="201273" y="250371"/>
                  <a:pt x="219568" y="250371"/>
                </a:cubicBezTo>
                <a:lnTo>
                  <a:pt x="354089" y="250371"/>
                </a:lnTo>
                <a:cubicBezTo>
                  <a:pt x="372383" y="250371"/>
                  <a:pt x="372383" y="221358"/>
                  <a:pt x="354089" y="221358"/>
                </a:cubicBezTo>
                <a:close/>
                <a:moveTo>
                  <a:pt x="221721" y="169780"/>
                </a:moveTo>
                <a:cubicBezTo>
                  <a:pt x="202350" y="169780"/>
                  <a:pt x="202350" y="197718"/>
                  <a:pt x="221721" y="197718"/>
                </a:cubicBezTo>
                <a:lnTo>
                  <a:pt x="355165" y="197718"/>
                </a:lnTo>
                <a:cubicBezTo>
                  <a:pt x="374536" y="197718"/>
                  <a:pt x="374536" y="169780"/>
                  <a:pt x="355165" y="169780"/>
                </a:cubicBezTo>
                <a:close/>
                <a:moveTo>
                  <a:pt x="221721" y="113903"/>
                </a:moveTo>
                <a:cubicBezTo>
                  <a:pt x="202350" y="113903"/>
                  <a:pt x="202350" y="142916"/>
                  <a:pt x="221721" y="142916"/>
                </a:cubicBezTo>
                <a:lnTo>
                  <a:pt x="355165" y="142916"/>
                </a:lnTo>
                <a:cubicBezTo>
                  <a:pt x="374536" y="142916"/>
                  <a:pt x="374536" y="113903"/>
                  <a:pt x="355165" y="113903"/>
                </a:cubicBezTo>
                <a:close/>
                <a:moveTo>
                  <a:pt x="421890" y="73079"/>
                </a:moveTo>
                <a:lnTo>
                  <a:pt x="579106" y="73079"/>
                </a:lnTo>
                <a:lnTo>
                  <a:pt x="579106" y="76303"/>
                </a:lnTo>
                <a:lnTo>
                  <a:pt x="579106" y="113909"/>
                </a:lnTo>
                <a:lnTo>
                  <a:pt x="579106" y="468480"/>
                </a:lnTo>
                <a:lnTo>
                  <a:pt x="579106" y="481373"/>
                </a:lnTo>
                <a:cubicBezTo>
                  <a:pt x="579106" y="482448"/>
                  <a:pt x="579106" y="482448"/>
                  <a:pt x="579106" y="483522"/>
                </a:cubicBezTo>
                <a:lnTo>
                  <a:pt x="579106" y="509309"/>
                </a:lnTo>
                <a:lnTo>
                  <a:pt x="421890" y="509309"/>
                </a:lnTo>
                <a:lnTo>
                  <a:pt x="421890" y="359960"/>
                </a:lnTo>
                <a:cubicBezTo>
                  <a:pt x="425121" y="362108"/>
                  <a:pt x="427274" y="363183"/>
                  <a:pt x="430505" y="363183"/>
                </a:cubicBezTo>
                <a:cubicBezTo>
                  <a:pt x="438043" y="364257"/>
                  <a:pt x="442350" y="358885"/>
                  <a:pt x="444504" y="352438"/>
                </a:cubicBezTo>
                <a:cubicBezTo>
                  <a:pt x="445580" y="351364"/>
                  <a:pt x="446657" y="350289"/>
                  <a:pt x="445580" y="348141"/>
                </a:cubicBezTo>
                <a:cubicBezTo>
                  <a:pt x="445580" y="347066"/>
                  <a:pt x="445580" y="344917"/>
                  <a:pt x="444504" y="343843"/>
                </a:cubicBezTo>
                <a:cubicBezTo>
                  <a:pt x="442350" y="337396"/>
                  <a:pt x="438043" y="332024"/>
                  <a:pt x="430505" y="333098"/>
                </a:cubicBezTo>
                <a:cubicBezTo>
                  <a:pt x="427274" y="333098"/>
                  <a:pt x="425121" y="334173"/>
                  <a:pt x="421890" y="336321"/>
                </a:cubicBezTo>
                <a:lnTo>
                  <a:pt x="421890" y="277226"/>
                </a:lnTo>
                <a:cubicBezTo>
                  <a:pt x="422967" y="277226"/>
                  <a:pt x="424044" y="278301"/>
                  <a:pt x="425121" y="278301"/>
                </a:cubicBezTo>
                <a:lnTo>
                  <a:pt x="534957" y="278301"/>
                </a:lnTo>
                <a:cubicBezTo>
                  <a:pt x="550032" y="278301"/>
                  <a:pt x="550032" y="254663"/>
                  <a:pt x="534957" y="254663"/>
                </a:cubicBezTo>
                <a:lnTo>
                  <a:pt x="425121" y="254663"/>
                </a:lnTo>
                <a:cubicBezTo>
                  <a:pt x="424044" y="254663"/>
                  <a:pt x="422967" y="254663"/>
                  <a:pt x="421890" y="254663"/>
                </a:cubicBezTo>
                <a:lnTo>
                  <a:pt x="421890" y="234248"/>
                </a:lnTo>
                <a:cubicBezTo>
                  <a:pt x="422967" y="234248"/>
                  <a:pt x="425121" y="235322"/>
                  <a:pt x="426198" y="235322"/>
                </a:cubicBezTo>
                <a:lnTo>
                  <a:pt x="536033" y="235322"/>
                </a:lnTo>
                <a:cubicBezTo>
                  <a:pt x="552186" y="235322"/>
                  <a:pt x="552186" y="211684"/>
                  <a:pt x="536033" y="211684"/>
                </a:cubicBezTo>
                <a:lnTo>
                  <a:pt x="426198" y="211684"/>
                </a:lnTo>
                <a:cubicBezTo>
                  <a:pt x="425121" y="211684"/>
                  <a:pt x="422967" y="211684"/>
                  <a:pt x="421890" y="212759"/>
                </a:cubicBezTo>
                <a:lnTo>
                  <a:pt x="421890" y="189121"/>
                </a:lnTo>
                <a:cubicBezTo>
                  <a:pt x="422967" y="189121"/>
                  <a:pt x="425121" y="189121"/>
                  <a:pt x="426198" y="189121"/>
                </a:cubicBezTo>
                <a:lnTo>
                  <a:pt x="536033" y="189121"/>
                </a:lnTo>
                <a:cubicBezTo>
                  <a:pt x="552186" y="189121"/>
                  <a:pt x="552186" y="165483"/>
                  <a:pt x="536033" y="165483"/>
                </a:cubicBezTo>
                <a:lnTo>
                  <a:pt x="426198" y="165483"/>
                </a:lnTo>
                <a:cubicBezTo>
                  <a:pt x="425121" y="165483"/>
                  <a:pt x="422967" y="166557"/>
                  <a:pt x="421890" y="166557"/>
                </a:cubicBezTo>
                <a:lnTo>
                  <a:pt x="421890" y="145068"/>
                </a:lnTo>
                <a:cubicBezTo>
                  <a:pt x="422967" y="146142"/>
                  <a:pt x="425121" y="146142"/>
                  <a:pt x="426198" y="146142"/>
                </a:cubicBezTo>
                <a:lnTo>
                  <a:pt x="536033" y="146142"/>
                </a:lnTo>
                <a:cubicBezTo>
                  <a:pt x="552186" y="146142"/>
                  <a:pt x="552186" y="122504"/>
                  <a:pt x="536033" y="122504"/>
                </a:cubicBezTo>
                <a:lnTo>
                  <a:pt x="426198" y="122504"/>
                </a:lnTo>
                <a:cubicBezTo>
                  <a:pt x="425121" y="122504"/>
                  <a:pt x="422967" y="122504"/>
                  <a:pt x="421890" y="123579"/>
                </a:cubicBezTo>
                <a:close/>
                <a:moveTo>
                  <a:pt x="0" y="73079"/>
                </a:moveTo>
                <a:lnTo>
                  <a:pt x="1076" y="73079"/>
                </a:lnTo>
                <a:lnTo>
                  <a:pt x="30122" y="73079"/>
                </a:lnTo>
                <a:lnTo>
                  <a:pt x="151687" y="73079"/>
                </a:lnTo>
                <a:lnTo>
                  <a:pt x="151687" y="122520"/>
                </a:lnTo>
                <a:lnTo>
                  <a:pt x="47335" y="122520"/>
                </a:lnTo>
                <a:cubicBezTo>
                  <a:pt x="31198" y="122520"/>
                  <a:pt x="31198" y="146165"/>
                  <a:pt x="47335" y="146165"/>
                </a:cubicBezTo>
                <a:lnTo>
                  <a:pt x="151687" y="146165"/>
                </a:lnTo>
                <a:lnTo>
                  <a:pt x="151687" y="165511"/>
                </a:lnTo>
                <a:lnTo>
                  <a:pt x="47335" y="165511"/>
                </a:lnTo>
                <a:cubicBezTo>
                  <a:pt x="31198" y="165511"/>
                  <a:pt x="31198" y="189156"/>
                  <a:pt x="47335" y="189156"/>
                </a:cubicBezTo>
                <a:lnTo>
                  <a:pt x="151687" y="189156"/>
                </a:lnTo>
                <a:lnTo>
                  <a:pt x="151687" y="211727"/>
                </a:lnTo>
                <a:lnTo>
                  <a:pt x="47335" y="211727"/>
                </a:lnTo>
                <a:cubicBezTo>
                  <a:pt x="31198" y="211727"/>
                  <a:pt x="31198" y="235372"/>
                  <a:pt x="47335" y="235372"/>
                </a:cubicBezTo>
                <a:lnTo>
                  <a:pt x="151687" y="235372"/>
                </a:lnTo>
                <a:lnTo>
                  <a:pt x="151687" y="254719"/>
                </a:lnTo>
                <a:lnTo>
                  <a:pt x="46259" y="254719"/>
                </a:lnTo>
                <a:cubicBezTo>
                  <a:pt x="30122" y="254719"/>
                  <a:pt x="30122" y="278364"/>
                  <a:pt x="46259" y="278364"/>
                </a:cubicBezTo>
                <a:lnTo>
                  <a:pt x="151687" y="278364"/>
                </a:lnTo>
                <a:lnTo>
                  <a:pt x="151687" y="331029"/>
                </a:lnTo>
                <a:cubicBezTo>
                  <a:pt x="150611" y="332103"/>
                  <a:pt x="150611" y="331029"/>
                  <a:pt x="150611" y="331029"/>
                </a:cubicBezTo>
                <a:cubicBezTo>
                  <a:pt x="142005" y="332103"/>
                  <a:pt x="134474" y="337477"/>
                  <a:pt x="134474" y="347150"/>
                </a:cubicBezTo>
                <a:cubicBezTo>
                  <a:pt x="134474" y="355749"/>
                  <a:pt x="142005" y="361123"/>
                  <a:pt x="150611" y="362197"/>
                </a:cubicBezTo>
                <a:cubicBezTo>
                  <a:pt x="150611" y="362197"/>
                  <a:pt x="150611" y="362197"/>
                  <a:pt x="151687" y="362197"/>
                </a:cubicBezTo>
                <a:lnTo>
                  <a:pt x="151687" y="510518"/>
                </a:lnTo>
                <a:lnTo>
                  <a:pt x="0" y="510518"/>
                </a:lnTo>
                <a:lnTo>
                  <a:pt x="0" y="500845"/>
                </a:lnTo>
                <a:lnTo>
                  <a:pt x="0" y="468601"/>
                </a:lnTo>
                <a:close/>
                <a:moveTo>
                  <a:pt x="221721" y="61249"/>
                </a:moveTo>
                <a:cubicBezTo>
                  <a:pt x="202350" y="61249"/>
                  <a:pt x="202350" y="89188"/>
                  <a:pt x="221721" y="89188"/>
                </a:cubicBezTo>
                <a:lnTo>
                  <a:pt x="355165" y="89188"/>
                </a:lnTo>
                <a:cubicBezTo>
                  <a:pt x="374536" y="89188"/>
                  <a:pt x="374536" y="61249"/>
                  <a:pt x="355165" y="61249"/>
                </a:cubicBezTo>
                <a:close/>
                <a:moveTo>
                  <a:pt x="163608" y="0"/>
                </a:moveTo>
                <a:lnTo>
                  <a:pt x="165760" y="0"/>
                </a:lnTo>
                <a:lnTo>
                  <a:pt x="200197" y="0"/>
                </a:lnTo>
                <a:lnTo>
                  <a:pt x="407897" y="0"/>
                </a:lnTo>
                <a:lnTo>
                  <a:pt x="407897" y="5373"/>
                </a:lnTo>
                <a:lnTo>
                  <a:pt x="407897" y="50504"/>
                </a:lnTo>
                <a:cubicBezTo>
                  <a:pt x="407897" y="58026"/>
                  <a:pt x="407897" y="65547"/>
                  <a:pt x="407897" y="73069"/>
                </a:cubicBezTo>
                <a:lnTo>
                  <a:pt x="407897" y="482474"/>
                </a:lnTo>
                <a:lnTo>
                  <a:pt x="407897" y="498593"/>
                </a:lnTo>
                <a:cubicBezTo>
                  <a:pt x="407897" y="498593"/>
                  <a:pt x="407897" y="499667"/>
                  <a:pt x="407897" y="501816"/>
                </a:cubicBezTo>
                <a:lnTo>
                  <a:pt x="407897" y="532978"/>
                </a:lnTo>
                <a:lnTo>
                  <a:pt x="163608" y="532978"/>
                </a:lnTo>
                <a:lnTo>
                  <a:pt x="163608" y="522233"/>
                </a:lnTo>
                <a:lnTo>
                  <a:pt x="163608" y="48247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639763" indent="-182563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1282700" indent="-3683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925638" indent="-55403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2568575" indent="-73977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3" name="Freeform 57">
            <a:extLst>
              <a:ext uri="{FF2B5EF4-FFF2-40B4-BE49-F238E27FC236}">
                <a16:creationId xmlns:a16="http://schemas.microsoft.com/office/drawing/2014/main" id="{12F26EDF-17AF-A0F3-62F4-13EC5F1352C4}"/>
              </a:ext>
            </a:extLst>
          </p:cNvPr>
          <p:cNvSpPr>
            <a:spLocks noEditPoints="1"/>
          </p:cNvSpPr>
          <p:nvPr/>
        </p:nvSpPr>
        <p:spPr bwMode="auto">
          <a:xfrm>
            <a:off x="6684034" y="4444284"/>
            <a:ext cx="445004" cy="430801"/>
          </a:xfrm>
          <a:custGeom>
            <a:avLst/>
            <a:gdLst>
              <a:gd name="connsiteX0" fmla="*/ 453585 w 598650"/>
              <a:gd name="connsiteY0" fmla="*/ 280933 h 580488"/>
              <a:gd name="connsiteX1" fmla="*/ 551291 w 598650"/>
              <a:gd name="connsiteY1" fmla="*/ 280933 h 580488"/>
              <a:gd name="connsiteX2" fmla="*/ 551291 w 598650"/>
              <a:gd name="connsiteY2" fmla="*/ 316797 h 580488"/>
              <a:gd name="connsiteX3" fmla="*/ 453585 w 598650"/>
              <a:gd name="connsiteY3" fmla="*/ 316797 h 580488"/>
              <a:gd name="connsiteX4" fmla="*/ 226839 w 598650"/>
              <a:gd name="connsiteY4" fmla="*/ 236563 h 580488"/>
              <a:gd name="connsiteX5" fmla="*/ 526923 w 598650"/>
              <a:gd name="connsiteY5" fmla="*/ 236563 h 580488"/>
              <a:gd name="connsiteX6" fmla="*/ 526923 w 598650"/>
              <a:gd name="connsiteY6" fmla="*/ 245299 h 580488"/>
              <a:gd name="connsiteX7" fmla="*/ 211045 w 598650"/>
              <a:gd name="connsiteY7" fmla="*/ 245299 h 580488"/>
              <a:gd name="connsiteX8" fmla="*/ 295748 w 598650"/>
              <a:gd name="connsiteY8" fmla="*/ 203688 h 580488"/>
              <a:gd name="connsiteX9" fmla="*/ 526923 w 598650"/>
              <a:gd name="connsiteY9" fmla="*/ 203688 h 580488"/>
              <a:gd name="connsiteX10" fmla="*/ 526923 w 598650"/>
              <a:gd name="connsiteY10" fmla="*/ 213574 h 580488"/>
              <a:gd name="connsiteX11" fmla="*/ 275646 w 598650"/>
              <a:gd name="connsiteY11" fmla="*/ 213574 h 580488"/>
              <a:gd name="connsiteX12" fmla="*/ 297026 w 598650"/>
              <a:gd name="connsiteY12" fmla="*/ 172192 h 580488"/>
              <a:gd name="connsiteX13" fmla="*/ 526922 w 598650"/>
              <a:gd name="connsiteY13" fmla="*/ 172192 h 580488"/>
              <a:gd name="connsiteX14" fmla="*/ 526922 w 598650"/>
              <a:gd name="connsiteY14" fmla="*/ 182078 h 580488"/>
              <a:gd name="connsiteX15" fmla="*/ 301336 w 598650"/>
              <a:gd name="connsiteY15" fmla="*/ 182078 h 580488"/>
              <a:gd name="connsiteX16" fmla="*/ 278425 w 598650"/>
              <a:gd name="connsiteY16" fmla="*/ 159088 h 580488"/>
              <a:gd name="connsiteX17" fmla="*/ 295647 w 598650"/>
              <a:gd name="connsiteY17" fmla="*/ 192055 h 580488"/>
              <a:gd name="connsiteX18" fmla="*/ 169351 w 598650"/>
              <a:gd name="connsiteY18" fmla="*/ 256555 h 580488"/>
              <a:gd name="connsiteX19" fmla="*/ 162175 w 598650"/>
              <a:gd name="connsiteY19" fmla="*/ 388421 h 580488"/>
              <a:gd name="connsiteX20" fmla="*/ 157870 w 598650"/>
              <a:gd name="connsiteY20" fmla="*/ 388421 h 580488"/>
              <a:gd name="connsiteX21" fmla="*/ 157870 w 598650"/>
              <a:gd name="connsiteY21" fmla="*/ 405621 h 580488"/>
              <a:gd name="connsiteX22" fmla="*/ 157870 w 598650"/>
              <a:gd name="connsiteY22" fmla="*/ 417088 h 580488"/>
              <a:gd name="connsiteX23" fmla="*/ 157870 w 598650"/>
              <a:gd name="connsiteY23" fmla="*/ 547521 h 580488"/>
              <a:gd name="connsiteX24" fmla="*/ 162175 w 598650"/>
              <a:gd name="connsiteY24" fmla="*/ 547521 h 580488"/>
              <a:gd name="connsiteX25" fmla="*/ 192314 w 598650"/>
              <a:gd name="connsiteY25" fmla="*/ 554688 h 580488"/>
              <a:gd name="connsiteX26" fmla="*/ 192314 w 598650"/>
              <a:gd name="connsiteY26" fmla="*/ 580488 h 580488"/>
              <a:gd name="connsiteX27" fmla="*/ 166481 w 598650"/>
              <a:gd name="connsiteY27" fmla="*/ 580488 h 580488"/>
              <a:gd name="connsiteX28" fmla="*/ 137777 w 598650"/>
              <a:gd name="connsiteY28" fmla="*/ 576188 h 580488"/>
              <a:gd name="connsiteX29" fmla="*/ 137777 w 598650"/>
              <a:gd name="connsiteY29" fmla="*/ 580488 h 580488"/>
              <a:gd name="connsiteX30" fmla="*/ 104768 w 598650"/>
              <a:gd name="connsiteY30" fmla="*/ 580488 h 580488"/>
              <a:gd name="connsiteX31" fmla="*/ 104768 w 598650"/>
              <a:gd name="connsiteY31" fmla="*/ 550388 h 580488"/>
              <a:gd name="connsiteX32" fmla="*/ 104768 w 598650"/>
              <a:gd name="connsiteY32" fmla="*/ 547521 h 580488"/>
              <a:gd name="connsiteX33" fmla="*/ 104768 w 598650"/>
              <a:gd name="connsiteY33" fmla="*/ 417088 h 580488"/>
              <a:gd name="connsiteX34" fmla="*/ 86111 w 598650"/>
              <a:gd name="connsiteY34" fmla="*/ 417088 h 580488"/>
              <a:gd name="connsiteX35" fmla="*/ 86111 w 598650"/>
              <a:gd name="connsiteY35" fmla="*/ 547521 h 580488"/>
              <a:gd name="connsiteX36" fmla="*/ 86111 w 598650"/>
              <a:gd name="connsiteY36" fmla="*/ 550388 h 580488"/>
              <a:gd name="connsiteX37" fmla="*/ 86111 w 598650"/>
              <a:gd name="connsiteY37" fmla="*/ 580488 h 580488"/>
              <a:gd name="connsiteX38" fmla="*/ 54537 w 598650"/>
              <a:gd name="connsiteY38" fmla="*/ 580488 h 580488"/>
              <a:gd name="connsiteX39" fmla="*/ 54537 w 598650"/>
              <a:gd name="connsiteY39" fmla="*/ 576188 h 580488"/>
              <a:gd name="connsiteX40" fmla="*/ 24398 w 598650"/>
              <a:gd name="connsiteY40" fmla="*/ 580488 h 580488"/>
              <a:gd name="connsiteX41" fmla="*/ 0 w 598650"/>
              <a:gd name="connsiteY41" fmla="*/ 580488 h 580488"/>
              <a:gd name="connsiteX42" fmla="*/ 0 w 598650"/>
              <a:gd name="connsiteY42" fmla="*/ 554688 h 580488"/>
              <a:gd name="connsiteX43" fmla="*/ 28703 w 598650"/>
              <a:gd name="connsiteY43" fmla="*/ 547521 h 580488"/>
              <a:gd name="connsiteX44" fmla="*/ 34444 w 598650"/>
              <a:gd name="connsiteY44" fmla="*/ 547521 h 580488"/>
              <a:gd name="connsiteX45" fmla="*/ 34444 w 598650"/>
              <a:gd name="connsiteY45" fmla="*/ 417088 h 580488"/>
              <a:gd name="connsiteX46" fmla="*/ 34444 w 598650"/>
              <a:gd name="connsiteY46" fmla="*/ 405621 h 580488"/>
              <a:gd name="connsiteX47" fmla="*/ 34444 w 598650"/>
              <a:gd name="connsiteY47" fmla="*/ 388421 h 580488"/>
              <a:gd name="connsiteX48" fmla="*/ 30139 w 598650"/>
              <a:gd name="connsiteY48" fmla="*/ 388421 h 580488"/>
              <a:gd name="connsiteX49" fmla="*/ 28703 w 598650"/>
              <a:gd name="connsiteY49" fmla="*/ 361188 h 580488"/>
              <a:gd name="connsiteX50" fmla="*/ 4305 w 598650"/>
              <a:gd name="connsiteY50" fmla="*/ 361188 h 580488"/>
              <a:gd name="connsiteX51" fmla="*/ 7176 w 598650"/>
              <a:gd name="connsiteY51" fmla="*/ 229321 h 580488"/>
              <a:gd name="connsiteX52" fmla="*/ 67453 w 598650"/>
              <a:gd name="connsiteY52" fmla="*/ 219288 h 580488"/>
              <a:gd name="connsiteX53" fmla="*/ 94722 w 598650"/>
              <a:gd name="connsiteY53" fmla="*/ 250821 h 580488"/>
              <a:gd name="connsiteX54" fmla="*/ 121990 w 598650"/>
              <a:gd name="connsiteY54" fmla="*/ 219288 h 580488"/>
              <a:gd name="connsiteX55" fmla="*/ 163610 w 598650"/>
              <a:gd name="connsiteY55" fmla="*/ 219288 h 580488"/>
              <a:gd name="connsiteX56" fmla="*/ 211045 w 598650"/>
              <a:gd name="connsiteY56" fmla="*/ 142076 h 580488"/>
              <a:gd name="connsiteX57" fmla="*/ 526923 w 598650"/>
              <a:gd name="connsiteY57" fmla="*/ 142076 h 580488"/>
              <a:gd name="connsiteX58" fmla="*/ 526923 w 598650"/>
              <a:gd name="connsiteY58" fmla="*/ 151962 h 580488"/>
              <a:gd name="connsiteX59" fmla="*/ 211045 w 598650"/>
              <a:gd name="connsiteY59" fmla="*/ 151962 h 580488"/>
              <a:gd name="connsiteX60" fmla="*/ 211045 w 598650"/>
              <a:gd name="connsiteY60" fmla="*/ 110350 h 580488"/>
              <a:gd name="connsiteX61" fmla="*/ 526923 w 598650"/>
              <a:gd name="connsiteY61" fmla="*/ 110350 h 580488"/>
              <a:gd name="connsiteX62" fmla="*/ 526923 w 598650"/>
              <a:gd name="connsiteY62" fmla="*/ 120465 h 580488"/>
              <a:gd name="connsiteX63" fmla="*/ 211045 w 598650"/>
              <a:gd name="connsiteY63" fmla="*/ 120465 h 580488"/>
              <a:gd name="connsiteX64" fmla="*/ 211045 w 598650"/>
              <a:gd name="connsiteY64" fmla="*/ 78854 h 580488"/>
              <a:gd name="connsiteX65" fmla="*/ 526923 w 598650"/>
              <a:gd name="connsiteY65" fmla="*/ 78854 h 580488"/>
              <a:gd name="connsiteX66" fmla="*/ 526923 w 598650"/>
              <a:gd name="connsiteY66" fmla="*/ 87590 h 580488"/>
              <a:gd name="connsiteX67" fmla="*/ 211045 w 598650"/>
              <a:gd name="connsiteY67" fmla="*/ 87590 h 580488"/>
              <a:gd name="connsiteX68" fmla="*/ 95523 w 598650"/>
              <a:gd name="connsiteY68" fmla="*/ 61612 h 580488"/>
              <a:gd name="connsiteX69" fmla="*/ 168056 w 598650"/>
              <a:gd name="connsiteY69" fmla="*/ 134719 h 580488"/>
              <a:gd name="connsiteX70" fmla="*/ 95523 w 598650"/>
              <a:gd name="connsiteY70" fmla="*/ 207826 h 580488"/>
              <a:gd name="connsiteX71" fmla="*/ 22990 w 598650"/>
              <a:gd name="connsiteY71" fmla="*/ 134719 h 580488"/>
              <a:gd name="connsiteX72" fmla="*/ 95523 w 598650"/>
              <a:gd name="connsiteY72" fmla="*/ 61612 h 580488"/>
              <a:gd name="connsiteX73" fmla="*/ 56095 w 598650"/>
              <a:gd name="connsiteY73" fmla="*/ 0 h 580488"/>
              <a:gd name="connsiteX74" fmla="*/ 598650 w 598650"/>
              <a:gd name="connsiteY74" fmla="*/ 0 h 580488"/>
              <a:gd name="connsiteX75" fmla="*/ 598650 w 598650"/>
              <a:gd name="connsiteY75" fmla="*/ 364156 h 580488"/>
              <a:gd name="connsiteX76" fmla="*/ 180969 w 598650"/>
              <a:gd name="connsiteY76" fmla="*/ 364156 h 580488"/>
              <a:gd name="connsiteX77" fmla="*/ 182404 w 598650"/>
              <a:gd name="connsiteY77" fmla="*/ 339783 h 580488"/>
              <a:gd name="connsiteX78" fmla="*/ 574250 w 598650"/>
              <a:gd name="connsiteY78" fmla="*/ 339783 h 580488"/>
              <a:gd name="connsiteX79" fmla="*/ 574250 w 598650"/>
              <a:gd name="connsiteY79" fmla="*/ 24373 h 580488"/>
              <a:gd name="connsiteX80" fmla="*/ 80495 w 598650"/>
              <a:gd name="connsiteY80" fmla="*/ 24373 h 580488"/>
              <a:gd name="connsiteX81" fmla="*/ 80495 w 598650"/>
              <a:gd name="connsiteY81" fmla="*/ 48745 h 580488"/>
              <a:gd name="connsiteX82" fmla="*/ 56095 w 598650"/>
              <a:gd name="connsiteY82" fmla="*/ 57347 h 5804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</a:cxnLst>
            <a:rect l="l" t="t" r="r" b="b"/>
            <a:pathLst>
              <a:path w="598650" h="580488">
                <a:moveTo>
                  <a:pt x="453585" y="280933"/>
                </a:moveTo>
                <a:lnTo>
                  <a:pt x="551291" y="280933"/>
                </a:lnTo>
                <a:lnTo>
                  <a:pt x="551291" y="316797"/>
                </a:lnTo>
                <a:lnTo>
                  <a:pt x="453585" y="316797"/>
                </a:lnTo>
                <a:close/>
                <a:moveTo>
                  <a:pt x="226839" y="236563"/>
                </a:moveTo>
                <a:lnTo>
                  <a:pt x="526923" y="236563"/>
                </a:lnTo>
                <a:lnTo>
                  <a:pt x="526923" y="245299"/>
                </a:lnTo>
                <a:lnTo>
                  <a:pt x="211045" y="245299"/>
                </a:lnTo>
                <a:close/>
                <a:moveTo>
                  <a:pt x="295748" y="203688"/>
                </a:moveTo>
                <a:lnTo>
                  <a:pt x="526923" y="203688"/>
                </a:lnTo>
                <a:lnTo>
                  <a:pt x="526923" y="213574"/>
                </a:lnTo>
                <a:lnTo>
                  <a:pt x="275646" y="213574"/>
                </a:lnTo>
                <a:close/>
                <a:moveTo>
                  <a:pt x="297026" y="172192"/>
                </a:moveTo>
                <a:lnTo>
                  <a:pt x="526922" y="172192"/>
                </a:lnTo>
                <a:lnTo>
                  <a:pt x="526922" y="182078"/>
                </a:lnTo>
                <a:lnTo>
                  <a:pt x="301336" y="182078"/>
                </a:lnTo>
                <a:close/>
                <a:moveTo>
                  <a:pt x="278425" y="159088"/>
                </a:moveTo>
                <a:lnTo>
                  <a:pt x="295647" y="192055"/>
                </a:lnTo>
                <a:lnTo>
                  <a:pt x="169351" y="256555"/>
                </a:lnTo>
                <a:lnTo>
                  <a:pt x="162175" y="388421"/>
                </a:lnTo>
                <a:lnTo>
                  <a:pt x="157870" y="388421"/>
                </a:lnTo>
                <a:lnTo>
                  <a:pt x="157870" y="405621"/>
                </a:lnTo>
                <a:lnTo>
                  <a:pt x="157870" y="417088"/>
                </a:lnTo>
                <a:lnTo>
                  <a:pt x="157870" y="547521"/>
                </a:lnTo>
                <a:lnTo>
                  <a:pt x="162175" y="547521"/>
                </a:lnTo>
                <a:lnTo>
                  <a:pt x="192314" y="554688"/>
                </a:lnTo>
                <a:lnTo>
                  <a:pt x="192314" y="580488"/>
                </a:lnTo>
                <a:lnTo>
                  <a:pt x="166481" y="580488"/>
                </a:lnTo>
                <a:lnTo>
                  <a:pt x="137777" y="576188"/>
                </a:lnTo>
                <a:lnTo>
                  <a:pt x="137777" y="580488"/>
                </a:lnTo>
                <a:lnTo>
                  <a:pt x="104768" y="580488"/>
                </a:lnTo>
                <a:lnTo>
                  <a:pt x="104768" y="550388"/>
                </a:lnTo>
                <a:lnTo>
                  <a:pt x="104768" y="547521"/>
                </a:lnTo>
                <a:lnTo>
                  <a:pt x="104768" y="417088"/>
                </a:lnTo>
                <a:lnTo>
                  <a:pt x="86111" y="417088"/>
                </a:lnTo>
                <a:lnTo>
                  <a:pt x="86111" y="547521"/>
                </a:lnTo>
                <a:lnTo>
                  <a:pt x="86111" y="550388"/>
                </a:lnTo>
                <a:lnTo>
                  <a:pt x="86111" y="580488"/>
                </a:lnTo>
                <a:lnTo>
                  <a:pt x="54537" y="580488"/>
                </a:lnTo>
                <a:lnTo>
                  <a:pt x="54537" y="576188"/>
                </a:lnTo>
                <a:lnTo>
                  <a:pt x="24398" y="580488"/>
                </a:lnTo>
                <a:lnTo>
                  <a:pt x="0" y="580488"/>
                </a:lnTo>
                <a:lnTo>
                  <a:pt x="0" y="554688"/>
                </a:lnTo>
                <a:lnTo>
                  <a:pt x="28703" y="547521"/>
                </a:lnTo>
                <a:lnTo>
                  <a:pt x="34444" y="547521"/>
                </a:lnTo>
                <a:lnTo>
                  <a:pt x="34444" y="417088"/>
                </a:lnTo>
                <a:lnTo>
                  <a:pt x="34444" y="405621"/>
                </a:lnTo>
                <a:lnTo>
                  <a:pt x="34444" y="388421"/>
                </a:lnTo>
                <a:lnTo>
                  <a:pt x="30139" y="388421"/>
                </a:lnTo>
                <a:lnTo>
                  <a:pt x="28703" y="361188"/>
                </a:lnTo>
                <a:lnTo>
                  <a:pt x="4305" y="361188"/>
                </a:lnTo>
                <a:lnTo>
                  <a:pt x="7176" y="229321"/>
                </a:lnTo>
                <a:lnTo>
                  <a:pt x="67453" y="219288"/>
                </a:lnTo>
                <a:lnTo>
                  <a:pt x="94722" y="250821"/>
                </a:lnTo>
                <a:lnTo>
                  <a:pt x="121990" y="219288"/>
                </a:lnTo>
                <a:lnTo>
                  <a:pt x="163610" y="219288"/>
                </a:lnTo>
                <a:close/>
                <a:moveTo>
                  <a:pt x="211045" y="142076"/>
                </a:moveTo>
                <a:lnTo>
                  <a:pt x="526923" y="142076"/>
                </a:lnTo>
                <a:lnTo>
                  <a:pt x="526923" y="151962"/>
                </a:lnTo>
                <a:lnTo>
                  <a:pt x="211045" y="151962"/>
                </a:lnTo>
                <a:close/>
                <a:moveTo>
                  <a:pt x="211045" y="110350"/>
                </a:moveTo>
                <a:lnTo>
                  <a:pt x="526923" y="110350"/>
                </a:lnTo>
                <a:lnTo>
                  <a:pt x="526923" y="120465"/>
                </a:lnTo>
                <a:lnTo>
                  <a:pt x="211045" y="120465"/>
                </a:lnTo>
                <a:close/>
                <a:moveTo>
                  <a:pt x="211045" y="78854"/>
                </a:moveTo>
                <a:lnTo>
                  <a:pt x="526923" y="78854"/>
                </a:lnTo>
                <a:lnTo>
                  <a:pt x="526923" y="87590"/>
                </a:lnTo>
                <a:lnTo>
                  <a:pt x="211045" y="87590"/>
                </a:lnTo>
                <a:close/>
                <a:moveTo>
                  <a:pt x="95523" y="61612"/>
                </a:moveTo>
                <a:cubicBezTo>
                  <a:pt x="135582" y="61612"/>
                  <a:pt x="168056" y="94343"/>
                  <a:pt x="168056" y="134719"/>
                </a:cubicBezTo>
                <a:cubicBezTo>
                  <a:pt x="168056" y="175095"/>
                  <a:pt x="135582" y="207826"/>
                  <a:pt x="95523" y="207826"/>
                </a:cubicBezTo>
                <a:cubicBezTo>
                  <a:pt x="55464" y="207826"/>
                  <a:pt x="22990" y="175095"/>
                  <a:pt x="22990" y="134719"/>
                </a:cubicBezTo>
                <a:cubicBezTo>
                  <a:pt x="22990" y="94343"/>
                  <a:pt x="55464" y="61612"/>
                  <a:pt x="95523" y="61612"/>
                </a:cubicBezTo>
                <a:close/>
                <a:moveTo>
                  <a:pt x="56095" y="0"/>
                </a:moveTo>
                <a:lnTo>
                  <a:pt x="598650" y="0"/>
                </a:lnTo>
                <a:lnTo>
                  <a:pt x="598650" y="364156"/>
                </a:lnTo>
                <a:lnTo>
                  <a:pt x="180969" y="364156"/>
                </a:lnTo>
                <a:lnTo>
                  <a:pt x="182404" y="339783"/>
                </a:lnTo>
                <a:lnTo>
                  <a:pt x="574250" y="339783"/>
                </a:lnTo>
                <a:lnTo>
                  <a:pt x="574250" y="24373"/>
                </a:lnTo>
                <a:lnTo>
                  <a:pt x="80495" y="24373"/>
                </a:lnTo>
                <a:lnTo>
                  <a:pt x="80495" y="48745"/>
                </a:lnTo>
                <a:lnTo>
                  <a:pt x="56095" y="5734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639763" indent="-182563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1282700" indent="-3683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925638" indent="-55403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2568575" indent="-73977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>
              <a:defRPr/>
            </a:pPr>
            <a:endParaRPr lang="zh-TW" altLang="en-US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4" name="Freeform 58">
            <a:extLst>
              <a:ext uri="{FF2B5EF4-FFF2-40B4-BE49-F238E27FC236}">
                <a16:creationId xmlns:a16="http://schemas.microsoft.com/office/drawing/2014/main" id="{7ED49BFE-1F56-5B5D-D07B-CA53F7FB5BF2}"/>
              </a:ext>
            </a:extLst>
          </p:cNvPr>
          <p:cNvSpPr>
            <a:spLocks/>
          </p:cNvSpPr>
          <p:nvPr/>
        </p:nvSpPr>
        <p:spPr bwMode="auto">
          <a:xfrm>
            <a:off x="7012580" y="4631753"/>
            <a:ext cx="25564" cy="24617"/>
          </a:xfrm>
          <a:custGeom>
            <a:avLst/>
            <a:gdLst>
              <a:gd name="connsiteX0" fmla="*/ 453585 w 598650"/>
              <a:gd name="connsiteY0" fmla="*/ 280933 h 580488"/>
              <a:gd name="connsiteX1" fmla="*/ 551291 w 598650"/>
              <a:gd name="connsiteY1" fmla="*/ 280933 h 580488"/>
              <a:gd name="connsiteX2" fmla="*/ 551291 w 598650"/>
              <a:gd name="connsiteY2" fmla="*/ 316797 h 580488"/>
              <a:gd name="connsiteX3" fmla="*/ 453585 w 598650"/>
              <a:gd name="connsiteY3" fmla="*/ 316797 h 580488"/>
              <a:gd name="connsiteX4" fmla="*/ 226839 w 598650"/>
              <a:gd name="connsiteY4" fmla="*/ 236563 h 580488"/>
              <a:gd name="connsiteX5" fmla="*/ 526923 w 598650"/>
              <a:gd name="connsiteY5" fmla="*/ 236563 h 580488"/>
              <a:gd name="connsiteX6" fmla="*/ 526923 w 598650"/>
              <a:gd name="connsiteY6" fmla="*/ 245299 h 580488"/>
              <a:gd name="connsiteX7" fmla="*/ 211045 w 598650"/>
              <a:gd name="connsiteY7" fmla="*/ 245299 h 580488"/>
              <a:gd name="connsiteX8" fmla="*/ 295748 w 598650"/>
              <a:gd name="connsiteY8" fmla="*/ 203688 h 580488"/>
              <a:gd name="connsiteX9" fmla="*/ 526923 w 598650"/>
              <a:gd name="connsiteY9" fmla="*/ 203688 h 580488"/>
              <a:gd name="connsiteX10" fmla="*/ 526923 w 598650"/>
              <a:gd name="connsiteY10" fmla="*/ 213574 h 580488"/>
              <a:gd name="connsiteX11" fmla="*/ 275646 w 598650"/>
              <a:gd name="connsiteY11" fmla="*/ 213574 h 580488"/>
              <a:gd name="connsiteX12" fmla="*/ 297026 w 598650"/>
              <a:gd name="connsiteY12" fmla="*/ 172192 h 580488"/>
              <a:gd name="connsiteX13" fmla="*/ 526922 w 598650"/>
              <a:gd name="connsiteY13" fmla="*/ 172192 h 580488"/>
              <a:gd name="connsiteX14" fmla="*/ 526922 w 598650"/>
              <a:gd name="connsiteY14" fmla="*/ 182078 h 580488"/>
              <a:gd name="connsiteX15" fmla="*/ 301336 w 598650"/>
              <a:gd name="connsiteY15" fmla="*/ 182078 h 580488"/>
              <a:gd name="connsiteX16" fmla="*/ 278425 w 598650"/>
              <a:gd name="connsiteY16" fmla="*/ 159088 h 580488"/>
              <a:gd name="connsiteX17" fmla="*/ 295647 w 598650"/>
              <a:gd name="connsiteY17" fmla="*/ 192055 h 580488"/>
              <a:gd name="connsiteX18" fmla="*/ 169351 w 598650"/>
              <a:gd name="connsiteY18" fmla="*/ 256555 h 580488"/>
              <a:gd name="connsiteX19" fmla="*/ 162175 w 598650"/>
              <a:gd name="connsiteY19" fmla="*/ 388421 h 580488"/>
              <a:gd name="connsiteX20" fmla="*/ 157870 w 598650"/>
              <a:gd name="connsiteY20" fmla="*/ 388421 h 580488"/>
              <a:gd name="connsiteX21" fmla="*/ 157870 w 598650"/>
              <a:gd name="connsiteY21" fmla="*/ 405621 h 580488"/>
              <a:gd name="connsiteX22" fmla="*/ 157870 w 598650"/>
              <a:gd name="connsiteY22" fmla="*/ 417088 h 580488"/>
              <a:gd name="connsiteX23" fmla="*/ 157870 w 598650"/>
              <a:gd name="connsiteY23" fmla="*/ 547521 h 580488"/>
              <a:gd name="connsiteX24" fmla="*/ 162175 w 598650"/>
              <a:gd name="connsiteY24" fmla="*/ 547521 h 580488"/>
              <a:gd name="connsiteX25" fmla="*/ 192314 w 598650"/>
              <a:gd name="connsiteY25" fmla="*/ 554688 h 580488"/>
              <a:gd name="connsiteX26" fmla="*/ 192314 w 598650"/>
              <a:gd name="connsiteY26" fmla="*/ 580488 h 580488"/>
              <a:gd name="connsiteX27" fmla="*/ 166481 w 598650"/>
              <a:gd name="connsiteY27" fmla="*/ 580488 h 580488"/>
              <a:gd name="connsiteX28" fmla="*/ 137777 w 598650"/>
              <a:gd name="connsiteY28" fmla="*/ 576188 h 580488"/>
              <a:gd name="connsiteX29" fmla="*/ 137777 w 598650"/>
              <a:gd name="connsiteY29" fmla="*/ 580488 h 580488"/>
              <a:gd name="connsiteX30" fmla="*/ 104768 w 598650"/>
              <a:gd name="connsiteY30" fmla="*/ 580488 h 580488"/>
              <a:gd name="connsiteX31" fmla="*/ 104768 w 598650"/>
              <a:gd name="connsiteY31" fmla="*/ 550388 h 580488"/>
              <a:gd name="connsiteX32" fmla="*/ 104768 w 598650"/>
              <a:gd name="connsiteY32" fmla="*/ 547521 h 580488"/>
              <a:gd name="connsiteX33" fmla="*/ 104768 w 598650"/>
              <a:gd name="connsiteY33" fmla="*/ 417088 h 580488"/>
              <a:gd name="connsiteX34" fmla="*/ 86111 w 598650"/>
              <a:gd name="connsiteY34" fmla="*/ 417088 h 580488"/>
              <a:gd name="connsiteX35" fmla="*/ 86111 w 598650"/>
              <a:gd name="connsiteY35" fmla="*/ 547521 h 580488"/>
              <a:gd name="connsiteX36" fmla="*/ 86111 w 598650"/>
              <a:gd name="connsiteY36" fmla="*/ 550388 h 580488"/>
              <a:gd name="connsiteX37" fmla="*/ 86111 w 598650"/>
              <a:gd name="connsiteY37" fmla="*/ 580488 h 580488"/>
              <a:gd name="connsiteX38" fmla="*/ 54537 w 598650"/>
              <a:gd name="connsiteY38" fmla="*/ 580488 h 580488"/>
              <a:gd name="connsiteX39" fmla="*/ 54537 w 598650"/>
              <a:gd name="connsiteY39" fmla="*/ 576188 h 580488"/>
              <a:gd name="connsiteX40" fmla="*/ 24398 w 598650"/>
              <a:gd name="connsiteY40" fmla="*/ 580488 h 580488"/>
              <a:gd name="connsiteX41" fmla="*/ 0 w 598650"/>
              <a:gd name="connsiteY41" fmla="*/ 580488 h 580488"/>
              <a:gd name="connsiteX42" fmla="*/ 0 w 598650"/>
              <a:gd name="connsiteY42" fmla="*/ 554688 h 580488"/>
              <a:gd name="connsiteX43" fmla="*/ 28703 w 598650"/>
              <a:gd name="connsiteY43" fmla="*/ 547521 h 580488"/>
              <a:gd name="connsiteX44" fmla="*/ 34444 w 598650"/>
              <a:gd name="connsiteY44" fmla="*/ 547521 h 580488"/>
              <a:gd name="connsiteX45" fmla="*/ 34444 w 598650"/>
              <a:gd name="connsiteY45" fmla="*/ 417088 h 580488"/>
              <a:gd name="connsiteX46" fmla="*/ 34444 w 598650"/>
              <a:gd name="connsiteY46" fmla="*/ 405621 h 580488"/>
              <a:gd name="connsiteX47" fmla="*/ 34444 w 598650"/>
              <a:gd name="connsiteY47" fmla="*/ 388421 h 580488"/>
              <a:gd name="connsiteX48" fmla="*/ 30139 w 598650"/>
              <a:gd name="connsiteY48" fmla="*/ 388421 h 580488"/>
              <a:gd name="connsiteX49" fmla="*/ 28703 w 598650"/>
              <a:gd name="connsiteY49" fmla="*/ 361188 h 580488"/>
              <a:gd name="connsiteX50" fmla="*/ 4305 w 598650"/>
              <a:gd name="connsiteY50" fmla="*/ 361188 h 580488"/>
              <a:gd name="connsiteX51" fmla="*/ 7176 w 598650"/>
              <a:gd name="connsiteY51" fmla="*/ 229321 h 580488"/>
              <a:gd name="connsiteX52" fmla="*/ 67453 w 598650"/>
              <a:gd name="connsiteY52" fmla="*/ 219288 h 580488"/>
              <a:gd name="connsiteX53" fmla="*/ 94722 w 598650"/>
              <a:gd name="connsiteY53" fmla="*/ 250821 h 580488"/>
              <a:gd name="connsiteX54" fmla="*/ 121990 w 598650"/>
              <a:gd name="connsiteY54" fmla="*/ 219288 h 580488"/>
              <a:gd name="connsiteX55" fmla="*/ 163610 w 598650"/>
              <a:gd name="connsiteY55" fmla="*/ 219288 h 580488"/>
              <a:gd name="connsiteX56" fmla="*/ 211045 w 598650"/>
              <a:gd name="connsiteY56" fmla="*/ 142076 h 580488"/>
              <a:gd name="connsiteX57" fmla="*/ 526923 w 598650"/>
              <a:gd name="connsiteY57" fmla="*/ 142076 h 580488"/>
              <a:gd name="connsiteX58" fmla="*/ 526923 w 598650"/>
              <a:gd name="connsiteY58" fmla="*/ 151962 h 580488"/>
              <a:gd name="connsiteX59" fmla="*/ 211045 w 598650"/>
              <a:gd name="connsiteY59" fmla="*/ 151962 h 580488"/>
              <a:gd name="connsiteX60" fmla="*/ 211045 w 598650"/>
              <a:gd name="connsiteY60" fmla="*/ 110350 h 580488"/>
              <a:gd name="connsiteX61" fmla="*/ 526923 w 598650"/>
              <a:gd name="connsiteY61" fmla="*/ 110350 h 580488"/>
              <a:gd name="connsiteX62" fmla="*/ 526923 w 598650"/>
              <a:gd name="connsiteY62" fmla="*/ 120465 h 580488"/>
              <a:gd name="connsiteX63" fmla="*/ 211045 w 598650"/>
              <a:gd name="connsiteY63" fmla="*/ 120465 h 580488"/>
              <a:gd name="connsiteX64" fmla="*/ 211045 w 598650"/>
              <a:gd name="connsiteY64" fmla="*/ 78854 h 580488"/>
              <a:gd name="connsiteX65" fmla="*/ 526923 w 598650"/>
              <a:gd name="connsiteY65" fmla="*/ 78854 h 580488"/>
              <a:gd name="connsiteX66" fmla="*/ 526923 w 598650"/>
              <a:gd name="connsiteY66" fmla="*/ 87590 h 580488"/>
              <a:gd name="connsiteX67" fmla="*/ 211045 w 598650"/>
              <a:gd name="connsiteY67" fmla="*/ 87590 h 580488"/>
              <a:gd name="connsiteX68" fmla="*/ 95523 w 598650"/>
              <a:gd name="connsiteY68" fmla="*/ 61612 h 580488"/>
              <a:gd name="connsiteX69" fmla="*/ 168056 w 598650"/>
              <a:gd name="connsiteY69" fmla="*/ 134719 h 580488"/>
              <a:gd name="connsiteX70" fmla="*/ 95523 w 598650"/>
              <a:gd name="connsiteY70" fmla="*/ 207826 h 580488"/>
              <a:gd name="connsiteX71" fmla="*/ 22990 w 598650"/>
              <a:gd name="connsiteY71" fmla="*/ 134719 h 580488"/>
              <a:gd name="connsiteX72" fmla="*/ 95523 w 598650"/>
              <a:gd name="connsiteY72" fmla="*/ 61612 h 580488"/>
              <a:gd name="connsiteX73" fmla="*/ 56095 w 598650"/>
              <a:gd name="connsiteY73" fmla="*/ 0 h 580488"/>
              <a:gd name="connsiteX74" fmla="*/ 598650 w 598650"/>
              <a:gd name="connsiteY74" fmla="*/ 0 h 580488"/>
              <a:gd name="connsiteX75" fmla="*/ 598650 w 598650"/>
              <a:gd name="connsiteY75" fmla="*/ 364156 h 580488"/>
              <a:gd name="connsiteX76" fmla="*/ 180969 w 598650"/>
              <a:gd name="connsiteY76" fmla="*/ 364156 h 580488"/>
              <a:gd name="connsiteX77" fmla="*/ 182404 w 598650"/>
              <a:gd name="connsiteY77" fmla="*/ 339783 h 580488"/>
              <a:gd name="connsiteX78" fmla="*/ 574250 w 598650"/>
              <a:gd name="connsiteY78" fmla="*/ 339783 h 580488"/>
              <a:gd name="connsiteX79" fmla="*/ 574250 w 598650"/>
              <a:gd name="connsiteY79" fmla="*/ 24373 h 580488"/>
              <a:gd name="connsiteX80" fmla="*/ 80495 w 598650"/>
              <a:gd name="connsiteY80" fmla="*/ 24373 h 580488"/>
              <a:gd name="connsiteX81" fmla="*/ 80495 w 598650"/>
              <a:gd name="connsiteY81" fmla="*/ 48745 h 580488"/>
              <a:gd name="connsiteX82" fmla="*/ 56095 w 598650"/>
              <a:gd name="connsiteY82" fmla="*/ 57347 h 5804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</a:cxnLst>
            <a:rect l="l" t="t" r="r" b="b"/>
            <a:pathLst>
              <a:path w="598650" h="580488">
                <a:moveTo>
                  <a:pt x="453585" y="280933"/>
                </a:moveTo>
                <a:lnTo>
                  <a:pt x="551291" y="280933"/>
                </a:lnTo>
                <a:lnTo>
                  <a:pt x="551291" y="316797"/>
                </a:lnTo>
                <a:lnTo>
                  <a:pt x="453585" y="316797"/>
                </a:lnTo>
                <a:close/>
                <a:moveTo>
                  <a:pt x="226839" y="236563"/>
                </a:moveTo>
                <a:lnTo>
                  <a:pt x="526923" y="236563"/>
                </a:lnTo>
                <a:lnTo>
                  <a:pt x="526923" y="245299"/>
                </a:lnTo>
                <a:lnTo>
                  <a:pt x="211045" y="245299"/>
                </a:lnTo>
                <a:close/>
                <a:moveTo>
                  <a:pt x="295748" y="203688"/>
                </a:moveTo>
                <a:lnTo>
                  <a:pt x="526923" y="203688"/>
                </a:lnTo>
                <a:lnTo>
                  <a:pt x="526923" y="213574"/>
                </a:lnTo>
                <a:lnTo>
                  <a:pt x="275646" y="213574"/>
                </a:lnTo>
                <a:close/>
                <a:moveTo>
                  <a:pt x="297026" y="172192"/>
                </a:moveTo>
                <a:lnTo>
                  <a:pt x="526922" y="172192"/>
                </a:lnTo>
                <a:lnTo>
                  <a:pt x="526922" y="182078"/>
                </a:lnTo>
                <a:lnTo>
                  <a:pt x="301336" y="182078"/>
                </a:lnTo>
                <a:close/>
                <a:moveTo>
                  <a:pt x="278425" y="159088"/>
                </a:moveTo>
                <a:lnTo>
                  <a:pt x="295647" y="192055"/>
                </a:lnTo>
                <a:lnTo>
                  <a:pt x="169351" y="256555"/>
                </a:lnTo>
                <a:lnTo>
                  <a:pt x="162175" y="388421"/>
                </a:lnTo>
                <a:lnTo>
                  <a:pt x="157870" y="388421"/>
                </a:lnTo>
                <a:lnTo>
                  <a:pt x="157870" y="405621"/>
                </a:lnTo>
                <a:lnTo>
                  <a:pt x="157870" y="417088"/>
                </a:lnTo>
                <a:lnTo>
                  <a:pt x="157870" y="547521"/>
                </a:lnTo>
                <a:lnTo>
                  <a:pt x="162175" y="547521"/>
                </a:lnTo>
                <a:lnTo>
                  <a:pt x="192314" y="554688"/>
                </a:lnTo>
                <a:lnTo>
                  <a:pt x="192314" y="580488"/>
                </a:lnTo>
                <a:lnTo>
                  <a:pt x="166481" y="580488"/>
                </a:lnTo>
                <a:lnTo>
                  <a:pt x="137777" y="576188"/>
                </a:lnTo>
                <a:lnTo>
                  <a:pt x="137777" y="580488"/>
                </a:lnTo>
                <a:lnTo>
                  <a:pt x="104768" y="580488"/>
                </a:lnTo>
                <a:lnTo>
                  <a:pt x="104768" y="550388"/>
                </a:lnTo>
                <a:lnTo>
                  <a:pt x="104768" y="547521"/>
                </a:lnTo>
                <a:lnTo>
                  <a:pt x="104768" y="417088"/>
                </a:lnTo>
                <a:lnTo>
                  <a:pt x="86111" y="417088"/>
                </a:lnTo>
                <a:lnTo>
                  <a:pt x="86111" y="547521"/>
                </a:lnTo>
                <a:lnTo>
                  <a:pt x="86111" y="550388"/>
                </a:lnTo>
                <a:lnTo>
                  <a:pt x="86111" y="580488"/>
                </a:lnTo>
                <a:lnTo>
                  <a:pt x="54537" y="580488"/>
                </a:lnTo>
                <a:lnTo>
                  <a:pt x="54537" y="576188"/>
                </a:lnTo>
                <a:lnTo>
                  <a:pt x="24398" y="580488"/>
                </a:lnTo>
                <a:lnTo>
                  <a:pt x="0" y="580488"/>
                </a:lnTo>
                <a:lnTo>
                  <a:pt x="0" y="554688"/>
                </a:lnTo>
                <a:lnTo>
                  <a:pt x="28703" y="547521"/>
                </a:lnTo>
                <a:lnTo>
                  <a:pt x="34444" y="547521"/>
                </a:lnTo>
                <a:lnTo>
                  <a:pt x="34444" y="417088"/>
                </a:lnTo>
                <a:lnTo>
                  <a:pt x="34444" y="405621"/>
                </a:lnTo>
                <a:lnTo>
                  <a:pt x="34444" y="388421"/>
                </a:lnTo>
                <a:lnTo>
                  <a:pt x="30139" y="388421"/>
                </a:lnTo>
                <a:lnTo>
                  <a:pt x="28703" y="361188"/>
                </a:lnTo>
                <a:lnTo>
                  <a:pt x="4305" y="361188"/>
                </a:lnTo>
                <a:lnTo>
                  <a:pt x="7176" y="229321"/>
                </a:lnTo>
                <a:lnTo>
                  <a:pt x="67453" y="219288"/>
                </a:lnTo>
                <a:lnTo>
                  <a:pt x="94722" y="250821"/>
                </a:lnTo>
                <a:lnTo>
                  <a:pt x="121990" y="219288"/>
                </a:lnTo>
                <a:lnTo>
                  <a:pt x="163610" y="219288"/>
                </a:lnTo>
                <a:close/>
                <a:moveTo>
                  <a:pt x="211045" y="142076"/>
                </a:moveTo>
                <a:lnTo>
                  <a:pt x="526923" y="142076"/>
                </a:lnTo>
                <a:lnTo>
                  <a:pt x="526923" y="151962"/>
                </a:lnTo>
                <a:lnTo>
                  <a:pt x="211045" y="151962"/>
                </a:lnTo>
                <a:close/>
                <a:moveTo>
                  <a:pt x="211045" y="110350"/>
                </a:moveTo>
                <a:lnTo>
                  <a:pt x="526923" y="110350"/>
                </a:lnTo>
                <a:lnTo>
                  <a:pt x="526923" y="120465"/>
                </a:lnTo>
                <a:lnTo>
                  <a:pt x="211045" y="120465"/>
                </a:lnTo>
                <a:close/>
                <a:moveTo>
                  <a:pt x="211045" y="78854"/>
                </a:moveTo>
                <a:lnTo>
                  <a:pt x="526923" y="78854"/>
                </a:lnTo>
                <a:lnTo>
                  <a:pt x="526923" y="87590"/>
                </a:lnTo>
                <a:lnTo>
                  <a:pt x="211045" y="87590"/>
                </a:lnTo>
                <a:close/>
                <a:moveTo>
                  <a:pt x="95523" y="61612"/>
                </a:moveTo>
                <a:cubicBezTo>
                  <a:pt x="135582" y="61612"/>
                  <a:pt x="168056" y="94343"/>
                  <a:pt x="168056" y="134719"/>
                </a:cubicBezTo>
                <a:cubicBezTo>
                  <a:pt x="168056" y="175095"/>
                  <a:pt x="135582" y="207826"/>
                  <a:pt x="95523" y="207826"/>
                </a:cubicBezTo>
                <a:cubicBezTo>
                  <a:pt x="55464" y="207826"/>
                  <a:pt x="22990" y="175095"/>
                  <a:pt x="22990" y="134719"/>
                </a:cubicBezTo>
                <a:cubicBezTo>
                  <a:pt x="22990" y="94343"/>
                  <a:pt x="55464" y="61612"/>
                  <a:pt x="95523" y="61612"/>
                </a:cubicBezTo>
                <a:close/>
                <a:moveTo>
                  <a:pt x="56095" y="0"/>
                </a:moveTo>
                <a:lnTo>
                  <a:pt x="598650" y="0"/>
                </a:lnTo>
                <a:lnTo>
                  <a:pt x="598650" y="364156"/>
                </a:lnTo>
                <a:lnTo>
                  <a:pt x="180969" y="364156"/>
                </a:lnTo>
                <a:lnTo>
                  <a:pt x="182404" y="339783"/>
                </a:lnTo>
                <a:lnTo>
                  <a:pt x="574250" y="339783"/>
                </a:lnTo>
                <a:lnTo>
                  <a:pt x="574250" y="24373"/>
                </a:lnTo>
                <a:lnTo>
                  <a:pt x="80495" y="24373"/>
                </a:lnTo>
                <a:lnTo>
                  <a:pt x="80495" y="48745"/>
                </a:lnTo>
                <a:lnTo>
                  <a:pt x="56095" y="5734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639763" indent="-182563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1282700" indent="-3683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925638" indent="-55403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2568575" indent="-73977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>
              <a:defRPr/>
            </a:pPr>
            <a:endParaRPr lang="zh-TW" altLang="en-US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5" name="Freeform 59">
            <a:extLst>
              <a:ext uri="{FF2B5EF4-FFF2-40B4-BE49-F238E27FC236}">
                <a16:creationId xmlns:a16="http://schemas.microsoft.com/office/drawing/2014/main" id="{46608BD3-EDD6-1D2C-E4CB-BCD308C662DF}"/>
              </a:ext>
            </a:extLst>
          </p:cNvPr>
          <p:cNvSpPr>
            <a:spLocks/>
          </p:cNvSpPr>
          <p:nvPr/>
        </p:nvSpPr>
        <p:spPr bwMode="auto">
          <a:xfrm>
            <a:off x="6907483" y="4632700"/>
            <a:ext cx="79533" cy="76692"/>
          </a:xfrm>
          <a:custGeom>
            <a:avLst/>
            <a:gdLst>
              <a:gd name="connsiteX0" fmla="*/ 453585 w 598650"/>
              <a:gd name="connsiteY0" fmla="*/ 280933 h 580488"/>
              <a:gd name="connsiteX1" fmla="*/ 551291 w 598650"/>
              <a:gd name="connsiteY1" fmla="*/ 280933 h 580488"/>
              <a:gd name="connsiteX2" fmla="*/ 551291 w 598650"/>
              <a:gd name="connsiteY2" fmla="*/ 316797 h 580488"/>
              <a:gd name="connsiteX3" fmla="*/ 453585 w 598650"/>
              <a:gd name="connsiteY3" fmla="*/ 316797 h 580488"/>
              <a:gd name="connsiteX4" fmla="*/ 226839 w 598650"/>
              <a:gd name="connsiteY4" fmla="*/ 236563 h 580488"/>
              <a:gd name="connsiteX5" fmla="*/ 526923 w 598650"/>
              <a:gd name="connsiteY5" fmla="*/ 236563 h 580488"/>
              <a:gd name="connsiteX6" fmla="*/ 526923 w 598650"/>
              <a:gd name="connsiteY6" fmla="*/ 245299 h 580488"/>
              <a:gd name="connsiteX7" fmla="*/ 211045 w 598650"/>
              <a:gd name="connsiteY7" fmla="*/ 245299 h 580488"/>
              <a:gd name="connsiteX8" fmla="*/ 295748 w 598650"/>
              <a:gd name="connsiteY8" fmla="*/ 203688 h 580488"/>
              <a:gd name="connsiteX9" fmla="*/ 526923 w 598650"/>
              <a:gd name="connsiteY9" fmla="*/ 203688 h 580488"/>
              <a:gd name="connsiteX10" fmla="*/ 526923 w 598650"/>
              <a:gd name="connsiteY10" fmla="*/ 213574 h 580488"/>
              <a:gd name="connsiteX11" fmla="*/ 275646 w 598650"/>
              <a:gd name="connsiteY11" fmla="*/ 213574 h 580488"/>
              <a:gd name="connsiteX12" fmla="*/ 297026 w 598650"/>
              <a:gd name="connsiteY12" fmla="*/ 172192 h 580488"/>
              <a:gd name="connsiteX13" fmla="*/ 526922 w 598650"/>
              <a:gd name="connsiteY13" fmla="*/ 172192 h 580488"/>
              <a:gd name="connsiteX14" fmla="*/ 526922 w 598650"/>
              <a:gd name="connsiteY14" fmla="*/ 182078 h 580488"/>
              <a:gd name="connsiteX15" fmla="*/ 301336 w 598650"/>
              <a:gd name="connsiteY15" fmla="*/ 182078 h 580488"/>
              <a:gd name="connsiteX16" fmla="*/ 278425 w 598650"/>
              <a:gd name="connsiteY16" fmla="*/ 159088 h 580488"/>
              <a:gd name="connsiteX17" fmla="*/ 295647 w 598650"/>
              <a:gd name="connsiteY17" fmla="*/ 192055 h 580488"/>
              <a:gd name="connsiteX18" fmla="*/ 169351 w 598650"/>
              <a:gd name="connsiteY18" fmla="*/ 256555 h 580488"/>
              <a:gd name="connsiteX19" fmla="*/ 162175 w 598650"/>
              <a:gd name="connsiteY19" fmla="*/ 388421 h 580488"/>
              <a:gd name="connsiteX20" fmla="*/ 157870 w 598650"/>
              <a:gd name="connsiteY20" fmla="*/ 388421 h 580488"/>
              <a:gd name="connsiteX21" fmla="*/ 157870 w 598650"/>
              <a:gd name="connsiteY21" fmla="*/ 405621 h 580488"/>
              <a:gd name="connsiteX22" fmla="*/ 157870 w 598650"/>
              <a:gd name="connsiteY22" fmla="*/ 417088 h 580488"/>
              <a:gd name="connsiteX23" fmla="*/ 157870 w 598650"/>
              <a:gd name="connsiteY23" fmla="*/ 547521 h 580488"/>
              <a:gd name="connsiteX24" fmla="*/ 162175 w 598650"/>
              <a:gd name="connsiteY24" fmla="*/ 547521 h 580488"/>
              <a:gd name="connsiteX25" fmla="*/ 192314 w 598650"/>
              <a:gd name="connsiteY25" fmla="*/ 554688 h 580488"/>
              <a:gd name="connsiteX26" fmla="*/ 192314 w 598650"/>
              <a:gd name="connsiteY26" fmla="*/ 580488 h 580488"/>
              <a:gd name="connsiteX27" fmla="*/ 166481 w 598650"/>
              <a:gd name="connsiteY27" fmla="*/ 580488 h 580488"/>
              <a:gd name="connsiteX28" fmla="*/ 137777 w 598650"/>
              <a:gd name="connsiteY28" fmla="*/ 576188 h 580488"/>
              <a:gd name="connsiteX29" fmla="*/ 137777 w 598650"/>
              <a:gd name="connsiteY29" fmla="*/ 580488 h 580488"/>
              <a:gd name="connsiteX30" fmla="*/ 104768 w 598650"/>
              <a:gd name="connsiteY30" fmla="*/ 580488 h 580488"/>
              <a:gd name="connsiteX31" fmla="*/ 104768 w 598650"/>
              <a:gd name="connsiteY31" fmla="*/ 550388 h 580488"/>
              <a:gd name="connsiteX32" fmla="*/ 104768 w 598650"/>
              <a:gd name="connsiteY32" fmla="*/ 547521 h 580488"/>
              <a:gd name="connsiteX33" fmla="*/ 104768 w 598650"/>
              <a:gd name="connsiteY33" fmla="*/ 417088 h 580488"/>
              <a:gd name="connsiteX34" fmla="*/ 86111 w 598650"/>
              <a:gd name="connsiteY34" fmla="*/ 417088 h 580488"/>
              <a:gd name="connsiteX35" fmla="*/ 86111 w 598650"/>
              <a:gd name="connsiteY35" fmla="*/ 547521 h 580488"/>
              <a:gd name="connsiteX36" fmla="*/ 86111 w 598650"/>
              <a:gd name="connsiteY36" fmla="*/ 550388 h 580488"/>
              <a:gd name="connsiteX37" fmla="*/ 86111 w 598650"/>
              <a:gd name="connsiteY37" fmla="*/ 580488 h 580488"/>
              <a:gd name="connsiteX38" fmla="*/ 54537 w 598650"/>
              <a:gd name="connsiteY38" fmla="*/ 580488 h 580488"/>
              <a:gd name="connsiteX39" fmla="*/ 54537 w 598650"/>
              <a:gd name="connsiteY39" fmla="*/ 576188 h 580488"/>
              <a:gd name="connsiteX40" fmla="*/ 24398 w 598650"/>
              <a:gd name="connsiteY40" fmla="*/ 580488 h 580488"/>
              <a:gd name="connsiteX41" fmla="*/ 0 w 598650"/>
              <a:gd name="connsiteY41" fmla="*/ 580488 h 580488"/>
              <a:gd name="connsiteX42" fmla="*/ 0 w 598650"/>
              <a:gd name="connsiteY42" fmla="*/ 554688 h 580488"/>
              <a:gd name="connsiteX43" fmla="*/ 28703 w 598650"/>
              <a:gd name="connsiteY43" fmla="*/ 547521 h 580488"/>
              <a:gd name="connsiteX44" fmla="*/ 34444 w 598650"/>
              <a:gd name="connsiteY44" fmla="*/ 547521 h 580488"/>
              <a:gd name="connsiteX45" fmla="*/ 34444 w 598650"/>
              <a:gd name="connsiteY45" fmla="*/ 417088 h 580488"/>
              <a:gd name="connsiteX46" fmla="*/ 34444 w 598650"/>
              <a:gd name="connsiteY46" fmla="*/ 405621 h 580488"/>
              <a:gd name="connsiteX47" fmla="*/ 34444 w 598650"/>
              <a:gd name="connsiteY47" fmla="*/ 388421 h 580488"/>
              <a:gd name="connsiteX48" fmla="*/ 30139 w 598650"/>
              <a:gd name="connsiteY48" fmla="*/ 388421 h 580488"/>
              <a:gd name="connsiteX49" fmla="*/ 28703 w 598650"/>
              <a:gd name="connsiteY49" fmla="*/ 361188 h 580488"/>
              <a:gd name="connsiteX50" fmla="*/ 4305 w 598650"/>
              <a:gd name="connsiteY50" fmla="*/ 361188 h 580488"/>
              <a:gd name="connsiteX51" fmla="*/ 7176 w 598650"/>
              <a:gd name="connsiteY51" fmla="*/ 229321 h 580488"/>
              <a:gd name="connsiteX52" fmla="*/ 67453 w 598650"/>
              <a:gd name="connsiteY52" fmla="*/ 219288 h 580488"/>
              <a:gd name="connsiteX53" fmla="*/ 94722 w 598650"/>
              <a:gd name="connsiteY53" fmla="*/ 250821 h 580488"/>
              <a:gd name="connsiteX54" fmla="*/ 121990 w 598650"/>
              <a:gd name="connsiteY54" fmla="*/ 219288 h 580488"/>
              <a:gd name="connsiteX55" fmla="*/ 163610 w 598650"/>
              <a:gd name="connsiteY55" fmla="*/ 219288 h 580488"/>
              <a:gd name="connsiteX56" fmla="*/ 211045 w 598650"/>
              <a:gd name="connsiteY56" fmla="*/ 142076 h 580488"/>
              <a:gd name="connsiteX57" fmla="*/ 526923 w 598650"/>
              <a:gd name="connsiteY57" fmla="*/ 142076 h 580488"/>
              <a:gd name="connsiteX58" fmla="*/ 526923 w 598650"/>
              <a:gd name="connsiteY58" fmla="*/ 151962 h 580488"/>
              <a:gd name="connsiteX59" fmla="*/ 211045 w 598650"/>
              <a:gd name="connsiteY59" fmla="*/ 151962 h 580488"/>
              <a:gd name="connsiteX60" fmla="*/ 211045 w 598650"/>
              <a:gd name="connsiteY60" fmla="*/ 110350 h 580488"/>
              <a:gd name="connsiteX61" fmla="*/ 526923 w 598650"/>
              <a:gd name="connsiteY61" fmla="*/ 110350 h 580488"/>
              <a:gd name="connsiteX62" fmla="*/ 526923 w 598650"/>
              <a:gd name="connsiteY62" fmla="*/ 120465 h 580488"/>
              <a:gd name="connsiteX63" fmla="*/ 211045 w 598650"/>
              <a:gd name="connsiteY63" fmla="*/ 120465 h 580488"/>
              <a:gd name="connsiteX64" fmla="*/ 211045 w 598650"/>
              <a:gd name="connsiteY64" fmla="*/ 78854 h 580488"/>
              <a:gd name="connsiteX65" fmla="*/ 526923 w 598650"/>
              <a:gd name="connsiteY65" fmla="*/ 78854 h 580488"/>
              <a:gd name="connsiteX66" fmla="*/ 526923 w 598650"/>
              <a:gd name="connsiteY66" fmla="*/ 87590 h 580488"/>
              <a:gd name="connsiteX67" fmla="*/ 211045 w 598650"/>
              <a:gd name="connsiteY67" fmla="*/ 87590 h 580488"/>
              <a:gd name="connsiteX68" fmla="*/ 95523 w 598650"/>
              <a:gd name="connsiteY68" fmla="*/ 61612 h 580488"/>
              <a:gd name="connsiteX69" fmla="*/ 168056 w 598650"/>
              <a:gd name="connsiteY69" fmla="*/ 134719 h 580488"/>
              <a:gd name="connsiteX70" fmla="*/ 95523 w 598650"/>
              <a:gd name="connsiteY70" fmla="*/ 207826 h 580488"/>
              <a:gd name="connsiteX71" fmla="*/ 22990 w 598650"/>
              <a:gd name="connsiteY71" fmla="*/ 134719 h 580488"/>
              <a:gd name="connsiteX72" fmla="*/ 95523 w 598650"/>
              <a:gd name="connsiteY72" fmla="*/ 61612 h 580488"/>
              <a:gd name="connsiteX73" fmla="*/ 56095 w 598650"/>
              <a:gd name="connsiteY73" fmla="*/ 0 h 580488"/>
              <a:gd name="connsiteX74" fmla="*/ 598650 w 598650"/>
              <a:gd name="connsiteY74" fmla="*/ 0 h 580488"/>
              <a:gd name="connsiteX75" fmla="*/ 598650 w 598650"/>
              <a:gd name="connsiteY75" fmla="*/ 364156 h 580488"/>
              <a:gd name="connsiteX76" fmla="*/ 180969 w 598650"/>
              <a:gd name="connsiteY76" fmla="*/ 364156 h 580488"/>
              <a:gd name="connsiteX77" fmla="*/ 182404 w 598650"/>
              <a:gd name="connsiteY77" fmla="*/ 339783 h 580488"/>
              <a:gd name="connsiteX78" fmla="*/ 574250 w 598650"/>
              <a:gd name="connsiteY78" fmla="*/ 339783 h 580488"/>
              <a:gd name="connsiteX79" fmla="*/ 574250 w 598650"/>
              <a:gd name="connsiteY79" fmla="*/ 24373 h 580488"/>
              <a:gd name="connsiteX80" fmla="*/ 80495 w 598650"/>
              <a:gd name="connsiteY80" fmla="*/ 24373 h 580488"/>
              <a:gd name="connsiteX81" fmla="*/ 80495 w 598650"/>
              <a:gd name="connsiteY81" fmla="*/ 48745 h 580488"/>
              <a:gd name="connsiteX82" fmla="*/ 56095 w 598650"/>
              <a:gd name="connsiteY82" fmla="*/ 57347 h 5804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</a:cxnLst>
            <a:rect l="l" t="t" r="r" b="b"/>
            <a:pathLst>
              <a:path w="598650" h="580488">
                <a:moveTo>
                  <a:pt x="453585" y="280933"/>
                </a:moveTo>
                <a:lnTo>
                  <a:pt x="551291" y="280933"/>
                </a:lnTo>
                <a:lnTo>
                  <a:pt x="551291" y="316797"/>
                </a:lnTo>
                <a:lnTo>
                  <a:pt x="453585" y="316797"/>
                </a:lnTo>
                <a:close/>
                <a:moveTo>
                  <a:pt x="226839" y="236563"/>
                </a:moveTo>
                <a:lnTo>
                  <a:pt x="526923" y="236563"/>
                </a:lnTo>
                <a:lnTo>
                  <a:pt x="526923" y="245299"/>
                </a:lnTo>
                <a:lnTo>
                  <a:pt x="211045" y="245299"/>
                </a:lnTo>
                <a:close/>
                <a:moveTo>
                  <a:pt x="295748" y="203688"/>
                </a:moveTo>
                <a:lnTo>
                  <a:pt x="526923" y="203688"/>
                </a:lnTo>
                <a:lnTo>
                  <a:pt x="526923" y="213574"/>
                </a:lnTo>
                <a:lnTo>
                  <a:pt x="275646" y="213574"/>
                </a:lnTo>
                <a:close/>
                <a:moveTo>
                  <a:pt x="297026" y="172192"/>
                </a:moveTo>
                <a:lnTo>
                  <a:pt x="526922" y="172192"/>
                </a:lnTo>
                <a:lnTo>
                  <a:pt x="526922" y="182078"/>
                </a:lnTo>
                <a:lnTo>
                  <a:pt x="301336" y="182078"/>
                </a:lnTo>
                <a:close/>
                <a:moveTo>
                  <a:pt x="278425" y="159088"/>
                </a:moveTo>
                <a:lnTo>
                  <a:pt x="295647" y="192055"/>
                </a:lnTo>
                <a:lnTo>
                  <a:pt x="169351" y="256555"/>
                </a:lnTo>
                <a:lnTo>
                  <a:pt x="162175" y="388421"/>
                </a:lnTo>
                <a:lnTo>
                  <a:pt x="157870" y="388421"/>
                </a:lnTo>
                <a:lnTo>
                  <a:pt x="157870" y="405621"/>
                </a:lnTo>
                <a:lnTo>
                  <a:pt x="157870" y="417088"/>
                </a:lnTo>
                <a:lnTo>
                  <a:pt x="157870" y="547521"/>
                </a:lnTo>
                <a:lnTo>
                  <a:pt x="162175" y="547521"/>
                </a:lnTo>
                <a:lnTo>
                  <a:pt x="192314" y="554688"/>
                </a:lnTo>
                <a:lnTo>
                  <a:pt x="192314" y="580488"/>
                </a:lnTo>
                <a:lnTo>
                  <a:pt x="166481" y="580488"/>
                </a:lnTo>
                <a:lnTo>
                  <a:pt x="137777" y="576188"/>
                </a:lnTo>
                <a:lnTo>
                  <a:pt x="137777" y="580488"/>
                </a:lnTo>
                <a:lnTo>
                  <a:pt x="104768" y="580488"/>
                </a:lnTo>
                <a:lnTo>
                  <a:pt x="104768" y="550388"/>
                </a:lnTo>
                <a:lnTo>
                  <a:pt x="104768" y="547521"/>
                </a:lnTo>
                <a:lnTo>
                  <a:pt x="104768" y="417088"/>
                </a:lnTo>
                <a:lnTo>
                  <a:pt x="86111" y="417088"/>
                </a:lnTo>
                <a:lnTo>
                  <a:pt x="86111" y="547521"/>
                </a:lnTo>
                <a:lnTo>
                  <a:pt x="86111" y="550388"/>
                </a:lnTo>
                <a:lnTo>
                  <a:pt x="86111" y="580488"/>
                </a:lnTo>
                <a:lnTo>
                  <a:pt x="54537" y="580488"/>
                </a:lnTo>
                <a:lnTo>
                  <a:pt x="54537" y="576188"/>
                </a:lnTo>
                <a:lnTo>
                  <a:pt x="24398" y="580488"/>
                </a:lnTo>
                <a:lnTo>
                  <a:pt x="0" y="580488"/>
                </a:lnTo>
                <a:lnTo>
                  <a:pt x="0" y="554688"/>
                </a:lnTo>
                <a:lnTo>
                  <a:pt x="28703" y="547521"/>
                </a:lnTo>
                <a:lnTo>
                  <a:pt x="34444" y="547521"/>
                </a:lnTo>
                <a:lnTo>
                  <a:pt x="34444" y="417088"/>
                </a:lnTo>
                <a:lnTo>
                  <a:pt x="34444" y="405621"/>
                </a:lnTo>
                <a:lnTo>
                  <a:pt x="34444" y="388421"/>
                </a:lnTo>
                <a:lnTo>
                  <a:pt x="30139" y="388421"/>
                </a:lnTo>
                <a:lnTo>
                  <a:pt x="28703" y="361188"/>
                </a:lnTo>
                <a:lnTo>
                  <a:pt x="4305" y="361188"/>
                </a:lnTo>
                <a:lnTo>
                  <a:pt x="7176" y="229321"/>
                </a:lnTo>
                <a:lnTo>
                  <a:pt x="67453" y="219288"/>
                </a:lnTo>
                <a:lnTo>
                  <a:pt x="94722" y="250821"/>
                </a:lnTo>
                <a:lnTo>
                  <a:pt x="121990" y="219288"/>
                </a:lnTo>
                <a:lnTo>
                  <a:pt x="163610" y="219288"/>
                </a:lnTo>
                <a:close/>
                <a:moveTo>
                  <a:pt x="211045" y="142076"/>
                </a:moveTo>
                <a:lnTo>
                  <a:pt x="526923" y="142076"/>
                </a:lnTo>
                <a:lnTo>
                  <a:pt x="526923" y="151962"/>
                </a:lnTo>
                <a:lnTo>
                  <a:pt x="211045" y="151962"/>
                </a:lnTo>
                <a:close/>
                <a:moveTo>
                  <a:pt x="211045" y="110350"/>
                </a:moveTo>
                <a:lnTo>
                  <a:pt x="526923" y="110350"/>
                </a:lnTo>
                <a:lnTo>
                  <a:pt x="526923" y="120465"/>
                </a:lnTo>
                <a:lnTo>
                  <a:pt x="211045" y="120465"/>
                </a:lnTo>
                <a:close/>
                <a:moveTo>
                  <a:pt x="211045" y="78854"/>
                </a:moveTo>
                <a:lnTo>
                  <a:pt x="526923" y="78854"/>
                </a:lnTo>
                <a:lnTo>
                  <a:pt x="526923" y="87590"/>
                </a:lnTo>
                <a:lnTo>
                  <a:pt x="211045" y="87590"/>
                </a:lnTo>
                <a:close/>
                <a:moveTo>
                  <a:pt x="95523" y="61612"/>
                </a:moveTo>
                <a:cubicBezTo>
                  <a:pt x="135582" y="61612"/>
                  <a:pt x="168056" y="94343"/>
                  <a:pt x="168056" y="134719"/>
                </a:cubicBezTo>
                <a:cubicBezTo>
                  <a:pt x="168056" y="175095"/>
                  <a:pt x="135582" y="207826"/>
                  <a:pt x="95523" y="207826"/>
                </a:cubicBezTo>
                <a:cubicBezTo>
                  <a:pt x="55464" y="207826"/>
                  <a:pt x="22990" y="175095"/>
                  <a:pt x="22990" y="134719"/>
                </a:cubicBezTo>
                <a:cubicBezTo>
                  <a:pt x="22990" y="94343"/>
                  <a:pt x="55464" y="61612"/>
                  <a:pt x="95523" y="61612"/>
                </a:cubicBezTo>
                <a:close/>
                <a:moveTo>
                  <a:pt x="56095" y="0"/>
                </a:moveTo>
                <a:lnTo>
                  <a:pt x="598650" y="0"/>
                </a:lnTo>
                <a:lnTo>
                  <a:pt x="598650" y="364156"/>
                </a:lnTo>
                <a:lnTo>
                  <a:pt x="180969" y="364156"/>
                </a:lnTo>
                <a:lnTo>
                  <a:pt x="182404" y="339783"/>
                </a:lnTo>
                <a:lnTo>
                  <a:pt x="574250" y="339783"/>
                </a:lnTo>
                <a:lnTo>
                  <a:pt x="574250" y="24373"/>
                </a:lnTo>
                <a:lnTo>
                  <a:pt x="80495" y="24373"/>
                </a:lnTo>
                <a:lnTo>
                  <a:pt x="80495" y="48745"/>
                </a:lnTo>
                <a:lnTo>
                  <a:pt x="56095" y="5734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639763" indent="-182563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1282700" indent="-3683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925638" indent="-55403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2568575" indent="-73977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>
              <a:defRPr/>
            </a:pPr>
            <a:endParaRPr lang="zh-TW" altLang="en-US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6" name="Freeform 85">
            <a:extLst>
              <a:ext uri="{FF2B5EF4-FFF2-40B4-BE49-F238E27FC236}">
                <a16:creationId xmlns:a16="http://schemas.microsoft.com/office/drawing/2014/main" id="{4B67D051-479D-F7D5-AFD8-06E7E59D04D1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9232836" y="3577831"/>
            <a:ext cx="381606" cy="379932"/>
          </a:xfrm>
          <a:custGeom>
            <a:avLst/>
            <a:gdLst>
              <a:gd name="T0" fmla="*/ 2147483647 w 199"/>
              <a:gd name="T1" fmla="*/ 0 h 198"/>
              <a:gd name="T2" fmla="*/ 2147483647 w 199"/>
              <a:gd name="T3" fmla="*/ 0 h 198"/>
              <a:gd name="T4" fmla="*/ 0 w 199"/>
              <a:gd name="T5" fmla="*/ 2147483647 h 198"/>
              <a:gd name="T6" fmla="*/ 0 w 199"/>
              <a:gd name="T7" fmla="*/ 2147483647 h 198"/>
              <a:gd name="T8" fmla="*/ 0 w 199"/>
              <a:gd name="T9" fmla="*/ 2147483647 h 198"/>
              <a:gd name="T10" fmla="*/ 2147483647 w 199"/>
              <a:gd name="T11" fmla="*/ 2147483647 h 198"/>
              <a:gd name="T12" fmla="*/ 2147483647 w 199"/>
              <a:gd name="T13" fmla="*/ 2147483647 h 198"/>
              <a:gd name="T14" fmla="*/ 2147483647 w 199"/>
              <a:gd name="T15" fmla="*/ 2147483647 h 198"/>
              <a:gd name="T16" fmla="*/ 2147483647 w 199"/>
              <a:gd name="T17" fmla="*/ 2147483647 h 198"/>
              <a:gd name="T18" fmla="*/ 2147483647 w 199"/>
              <a:gd name="T19" fmla="*/ 2147483647 h 198"/>
              <a:gd name="T20" fmla="*/ 2147483647 w 199"/>
              <a:gd name="T21" fmla="*/ 0 h 198"/>
              <a:gd name="T22" fmla="*/ 2147483647 w 199"/>
              <a:gd name="T23" fmla="*/ 2147483647 h 198"/>
              <a:gd name="T24" fmla="*/ 2147483647 w 199"/>
              <a:gd name="T25" fmla="*/ 2147483647 h 198"/>
              <a:gd name="T26" fmla="*/ 2147483647 w 199"/>
              <a:gd name="T27" fmla="*/ 2147483647 h 198"/>
              <a:gd name="T28" fmla="*/ 2147483647 w 199"/>
              <a:gd name="T29" fmla="*/ 2147483647 h 198"/>
              <a:gd name="T30" fmla="*/ 2147483647 w 199"/>
              <a:gd name="T31" fmla="*/ 2147483647 h 198"/>
              <a:gd name="T32" fmla="*/ 2147483647 w 199"/>
              <a:gd name="T33" fmla="*/ 2147483647 h 198"/>
              <a:gd name="T34" fmla="*/ 2147483647 w 199"/>
              <a:gd name="T35" fmla="*/ 2147483647 h 198"/>
              <a:gd name="T36" fmla="*/ 2147483647 w 199"/>
              <a:gd name="T37" fmla="*/ 2147483647 h 198"/>
              <a:gd name="T38" fmla="*/ 2147483647 w 199"/>
              <a:gd name="T39" fmla="*/ 2147483647 h 198"/>
              <a:gd name="T40" fmla="*/ 2147483647 w 199"/>
              <a:gd name="T41" fmla="*/ 2147483647 h 198"/>
              <a:gd name="T42" fmla="*/ 2147483647 w 199"/>
              <a:gd name="T43" fmla="*/ 2147483647 h 198"/>
              <a:gd name="T44" fmla="*/ 2147483647 w 199"/>
              <a:gd name="T45" fmla="*/ 2147483647 h 198"/>
              <a:gd name="T46" fmla="*/ 2147483647 w 199"/>
              <a:gd name="T47" fmla="*/ 2147483647 h 198"/>
              <a:gd name="T48" fmla="*/ 2147483647 w 199"/>
              <a:gd name="T49" fmla="*/ 2147483647 h 198"/>
              <a:gd name="T50" fmla="*/ 2147483647 w 199"/>
              <a:gd name="T51" fmla="*/ 2147483647 h 198"/>
              <a:gd name="T52" fmla="*/ 2147483647 w 199"/>
              <a:gd name="T53" fmla="*/ 2147483647 h 198"/>
              <a:gd name="T54" fmla="*/ 2147483647 w 199"/>
              <a:gd name="T55" fmla="*/ 2147483647 h 198"/>
              <a:gd name="T56" fmla="*/ 2147483647 w 199"/>
              <a:gd name="T57" fmla="*/ 2147483647 h 198"/>
              <a:gd name="T58" fmla="*/ 2147483647 w 199"/>
              <a:gd name="T59" fmla="*/ 2147483647 h 198"/>
              <a:gd name="T60" fmla="*/ 2147483647 w 199"/>
              <a:gd name="T61" fmla="*/ 2147483647 h 198"/>
              <a:gd name="T62" fmla="*/ 2147483647 w 199"/>
              <a:gd name="T63" fmla="*/ 2147483647 h 198"/>
              <a:gd name="T64" fmla="*/ 2147483647 w 199"/>
              <a:gd name="T65" fmla="*/ 2147483647 h 198"/>
              <a:gd name="T66" fmla="*/ 2147483647 w 199"/>
              <a:gd name="T67" fmla="*/ 2147483647 h 198"/>
              <a:gd name="T68" fmla="*/ 2147483647 w 199"/>
              <a:gd name="T69" fmla="*/ 2147483647 h 198"/>
              <a:gd name="T70" fmla="*/ 2147483647 w 199"/>
              <a:gd name="T71" fmla="*/ 2147483647 h 198"/>
              <a:gd name="T72" fmla="*/ 2147483647 w 199"/>
              <a:gd name="T73" fmla="*/ 2147483647 h 198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0" t="0" r="r" b="b"/>
            <a:pathLst>
              <a:path w="199" h="198">
                <a:moveTo>
                  <a:pt x="160" y="0"/>
                </a:moveTo>
                <a:cubicBezTo>
                  <a:pt x="39" y="0"/>
                  <a:pt x="39" y="0"/>
                  <a:pt x="39" y="0"/>
                </a:cubicBezTo>
                <a:cubicBezTo>
                  <a:pt x="17" y="0"/>
                  <a:pt x="0" y="17"/>
                  <a:pt x="0" y="38"/>
                </a:cubicBezTo>
                <a:cubicBezTo>
                  <a:pt x="0" y="79"/>
                  <a:pt x="0" y="79"/>
                  <a:pt x="0" y="79"/>
                </a:cubicBezTo>
                <a:cubicBezTo>
                  <a:pt x="0" y="160"/>
                  <a:pt x="0" y="160"/>
                  <a:pt x="0" y="160"/>
                </a:cubicBezTo>
                <a:cubicBezTo>
                  <a:pt x="0" y="181"/>
                  <a:pt x="17" y="198"/>
                  <a:pt x="39" y="198"/>
                </a:cubicBezTo>
                <a:cubicBezTo>
                  <a:pt x="160" y="198"/>
                  <a:pt x="160" y="198"/>
                  <a:pt x="160" y="198"/>
                </a:cubicBezTo>
                <a:cubicBezTo>
                  <a:pt x="181" y="198"/>
                  <a:pt x="199" y="181"/>
                  <a:pt x="199" y="160"/>
                </a:cubicBezTo>
                <a:cubicBezTo>
                  <a:pt x="199" y="79"/>
                  <a:pt x="199" y="79"/>
                  <a:pt x="199" y="79"/>
                </a:cubicBezTo>
                <a:cubicBezTo>
                  <a:pt x="199" y="38"/>
                  <a:pt x="199" y="38"/>
                  <a:pt x="199" y="38"/>
                </a:cubicBezTo>
                <a:cubicBezTo>
                  <a:pt x="199" y="17"/>
                  <a:pt x="181" y="0"/>
                  <a:pt x="160" y="0"/>
                </a:cubicBezTo>
                <a:close/>
                <a:moveTo>
                  <a:pt x="171" y="23"/>
                </a:moveTo>
                <a:cubicBezTo>
                  <a:pt x="176" y="23"/>
                  <a:pt x="176" y="23"/>
                  <a:pt x="176" y="23"/>
                </a:cubicBezTo>
                <a:cubicBezTo>
                  <a:pt x="176" y="27"/>
                  <a:pt x="176" y="27"/>
                  <a:pt x="176" y="27"/>
                </a:cubicBezTo>
                <a:cubicBezTo>
                  <a:pt x="176" y="56"/>
                  <a:pt x="176" y="56"/>
                  <a:pt x="176" y="56"/>
                </a:cubicBezTo>
                <a:cubicBezTo>
                  <a:pt x="142" y="56"/>
                  <a:pt x="142" y="56"/>
                  <a:pt x="142" y="56"/>
                </a:cubicBezTo>
                <a:cubicBezTo>
                  <a:pt x="142" y="23"/>
                  <a:pt x="142" y="23"/>
                  <a:pt x="142" y="23"/>
                </a:cubicBezTo>
                <a:lnTo>
                  <a:pt x="171" y="23"/>
                </a:lnTo>
                <a:close/>
                <a:moveTo>
                  <a:pt x="71" y="79"/>
                </a:moveTo>
                <a:cubicBezTo>
                  <a:pt x="77" y="70"/>
                  <a:pt x="88" y="64"/>
                  <a:pt x="99" y="64"/>
                </a:cubicBezTo>
                <a:cubicBezTo>
                  <a:pt x="111" y="64"/>
                  <a:pt x="121" y="70"/>
                  <a:pt x="128" y="79"/>
                </a:cubicBezTo>
                <a:cubicBezTo>
                  <a:pt x="132" y="84"/>
                  <a:pt x="134" y="91"/>
                  <a:pt x="134" y="99"/>
                </a:cubicBezTo>
                <a:cubicBezTo>
                  <a:pt x="134" y="118"/>
                  <a:pt x="119" y="134"/>
                  <a:pt x="99" y="134"/>
                </a:cubicBezTo>
                <a:cubicBezTo>
                  <a:pt x="80" y="134"/>
                  <a:pt x="65" y="118"/>
                  <a:pt x="65" y="99"/>
                </a:cubicBezTo>
                <a:cubicBezTo>
                  <a:pt x="65" y="91"/>
                  <a:pt x="67" y="84"/>
                  <a:pt x="71" y="79"/>
                </a:cubicBezTo>
                <a:close/>
                <a:moveTo>
                  <a:pt x="179" y="160"/>
                </a:moveTo>
                <a:cubicBezTo>
                  <a:pt x="179" y="170"/>
                  <a:pt x="171" y="179"/>
                  <a:pt x="160" y="179"/>
                </a:cubicBezTo>
                <a:cubicBezTo>
                  <a:pt x="39" y="179"/>
                  <a:pt x="39" y="179"/>
                  <a:pt x="39" y="179"/>
                </a:cubicBezTo>
                <a:cubicBezTo>
                  <a:pt x="28" y="179"/>
                  <a:pt x="20" y="170"/>
                  <a:pt x="20" y="160"/>
                </a:cubicBezTo>
                <a:cubicBezTo>
                  <a:pt x="20" y="79"/>
                  <a:pt x="20" y="79"/>
                  <a:pt x="20" y="79"/>
                </a:cubicBezTo>
                <a:cubicBezTo>
                  <a:pt x="49" y="79"/>
                  <a:pt x="49" y="79"/>
                  <a:pt x="49" y="79"/>
                </a:cubicBezTo>
                <a:cubicBezTo>
                  <a:pt x="47" y="85"/>
                  <a:pt x="45" y="92"/>
                  <a:pt x="45" y="99"/>
                </a:cubicBezTo>
                <a:cubicBezTo>
                  <a:pt x="45" y="129"/>
                  <a:pt x="70" y="153"/>
                  <a:pt x="99" y="153"/>
                </a:cubicBezTo>
                <a:cubicBezTo>
                  <a:pt x="129" y="153"/>
                  <a:pt x="154" y="129"/>
                  <a:pt x="154" y="99"/>
                </a:cubicBezTo>
                <a:cubicBezTo>
                  <a:pt x="154" y="92"/>
                  <a:pt x="152" y="85"/>
                  <a:pt x="150" y="79"/>
                </a:cubicBezTo>
                <a:cubicBezTo>
                  <a:pt x="179" y="79"/>
                  <a:pt x="179" y="79"/>
                  <a:pt x="179" y="79"/>
                </a:cubicBezTo>
                <a:lnTo>
                  <a:pt x="179" y="16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71" name="组合 70">
            <a:extLst>
              <a:ext uri="{FF2B5EF4-FFF2-40B4-BE49-F238E27FC236}">
                <a16:creationId xmlns:a16="http://schemas.microsoft.com/office/drawing/2014/main" id="{BB415CE7-D5B3-78DD-7083-AA62A6C3FD9F}"/>
              </a:ext>
            </a:extLst>
          </p:cNvPr>
          <p:cNvGrpSpPr/>
          <p:nvPr/>
        </p:nvGrpSpPr>
        <p:grpSpPr>
          <a:xfrm>
            <a:off x="812800" y="2078407"/>
            <a:ext cx="1872159" cy="955279"/>
            <a:chOff x="2276578" y="5373616"/>
            <a:chExt cx="1872159" cy="955279"/>
          </a:xfrm>
        </p:grpSpPr>
        <p:sp>
          <p:nvSpPr>
            <p:cNvPr id="72" name="Text Placeholder 3">
              <a:extLst>
                <a:ext uri="{FF2B5EF4-FFF2-40B4-BE49-F238E27FC236}">
                  <a16:creationId xmlns:a16="http://schemas.microsoft.com/office/drawing/2014/main" id="{1AE91F76-44EA-BE1B-F2AD-F5F26D91EAD9}"/>
                </a:ext>
              </a:extLst>
            </p:cNvPr>
            <p:cNvSpPr txBox="1">
              <a:spLocks/>
            </p:cNvSpPr>
            <p:nvPr/>
          </p:nvSpPr>
          <p:spPr>
            <a:xfrm>
              <a:off x="2276578" y="5373616"/>
              <a:ext cx="447238" cy="272895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116165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1600" b="1" dirty="0">
                  <a:latin typeface="+mn-lt"/>
                  <a:ea typeface="+mn-ea"/>
                  <a:cs typeface="+mn-ea"/>
                  <a:sym typeface="+mn-lt"/>
                </a:rPr>
                <a:t>01  /</a:t>
              </a:r>
              <a:endParaRPr lang="en-US" sz="1600" b="1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73" name="Text Placeholder 3">
              <a:extLst>
                <a:ext uri="{FF2B5EF4-FFF2-40B4-BE49-F238E27FC236}">
                  <a16:creationId xmlns:a16="http://schemas.microsoft.com/office/drawing/2014/main" id="{2589F450-00C1-4A6B-0197-98FACD953188}"/>
                </a:ext>
              </a:extLst>
            </p:cNvPr>
            <p:cNvSpPr txBox="1">
              <a:spLocks/>
            </p:cNvSpPr>
            <p:nvPr/>
          </p:nvSpPr>
          <p:spPr>
            <a:xfrm>
              <a:off x="2276579" y="5730526"/>
              <a:ext cx="1872158" cy="598369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116165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sz="11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1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  <a:endParaRPr lang="en-US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74" name="组合 73">
            <a:extLst>
              <a:ext uri="{FF2B5EF4-FFF2-40B4-BE49-F238E27FC236}">
                <a16:creationId xmlns:a16="http://schemas.microsoft.com/office/drawing/2014/main" id="{49DCFA6E-3A1D-9D0B-80F7-91729F60DE2F}"/>
              </a:ext>
            </a:extLst>
          </p:cNvPr>
          <p:cNvGrpSpPr/>
          <p:nvPr/>
        </p:nvGrpSpPr>
        <p:grpSpPr>
          <a:xfrm>
            <a:off x="3000668" y="2078407"/>
            <a:ext cx="1872159" cy="955279"/>
            <a:chOff x="2276578" y="5373616"/>
            <a:chExt cx="1872159" cy="955279"/>
          </a:xfrm>
        </p:grpSpPr>
        <p:sp>
          <p:nvSpPr>
            <p:cNvPr id="75" name="Text Placeholder 3">
              <a:extLst>
                <a:ext uri="{FF2B5EF4-FFF2-40B4-BE49-F238E27FC236}">
                  <a16:creationId xmlns:a16="http://schemas.microsoft.com/office/drawing/2014/main" id="{AEB3A428-7484-D37C-10F0-4F5FAB2E4920}"/>
                </a:ext>
              </a:extLst>
            </p:cNvPr>
            <p:cNvSpPr txBox="1">
              <a:spLocks/>
            </p:cNvSpPr>
            <p:nvPr/>
          </p:nvSpPr>
          <p:spPr>
            <a:xfrm>
              <a:off x="2276578" y="5373616"/>
              <a:ext cx="447238" cy="272895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116165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1600" b="1" dirty="0">
                  <a:latin typeface="+mn-lt"/>
                  <a:ea typeface="+mn-ea"/>
                  <a:cs typeface="+mn-ea"/>
                  <a:sym typeface="+mn-lt"/>
                </a:rPr>
                <a:t>02  /</a:t>
              </a:r>
              <a:endParaRPr lang="en-US" sz="1600" b="1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76" name="Text Placeholder 3">
              <a:extLst>
                <a:ext uri="{FF2B5EF4-FFF2-40B4-BE49-F238E27FC236}">
                  <a16:creationId xmlns:a16="http://schemas.microsoft.com/office/drawing/2014/main" id="{19B9507A-1D1D-43A0-DCB3-3A9B5FD064CF}"/>
                </a:ext>
              </a:extLst>
            </p:cNvPr>
            <p:cNvSpPr txBox="1">
              <a:spLocks/>
            </p:cNvSpPr>
            <p:nvPr/>
          </p:nvSpPr>
          <p:spPr>
            <a:xfrm>
              <a:off x="2276579" y="5730526"/>
              <a:ext cx="1872158" cy="598369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116165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sz="11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1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  <a:endParaRPr lang="en-US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77" name="组合 76">
            <a:extLst>
              <a:ext uri="{FF2B5EF4-FFF2-40B4-BE49-F238E27FC236}">
                <a16:creationId xmlns:a16="http://schemas.microsoft.com/office/drawing/2014/main" id="{793E5ECD-98FD-6B9A-924B-C6913502933C}"/>
              </a:ext>
            </a:extLst>
          </p:cNvPr>
          <p:cNvGrpSpPr/>
          <p:nvPr/>
        </p:nvGrpSpPr>
        <p:grpSpPr>
          <a:xfrm>
            <a:off x="5188536" y="2078407"/>
            <a:ext cx="1872159" cy="955279"/>
            <a:chOff x="2276578" y="5373616"/>
            <a:chExt cx="1872159" cy="955279"/>
          </a:xfrm>
        </p:grpSpPr>
        <p:sp>
          <p:nvSpPr>
            <p:cNvPr id="78" name="Text Placeholder 3">
              <a:extLst>
                <a:ext uri="{FF2B5EF4-FFF2-40B4-BE49-F238E27FC236}">
                  <a16:creationId xmlns:a16="http://schemas.microsoft.com/office/drawing/2014/main" id="{061C595B-EE94-B9D2-2A92-9E5B6F220361}"/>
                </a:ext>
              </a:extLst>
            </p:cNvPr>
            <p:cNvSpPr txBox="1">
              <a:spLocks/>
            </p:cNvSpPr>
            <p:nvPr/>
          </p:nvSpPr>
          <p:spPr>
            <a:xfrm>
              <a:off x="2276578" y="5373616"/>
              <a:ext cx="391133" cy="272895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116165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1600" b="1" dirty="0">
                  <a:latin typeface="+mn-lt"/>
                  <a:ea typeface="+mn-ea"/>
                  <a:cs typeface="+mn-ea"/>
                  <a:sym typeface="+mn-lt"/>
                </a:rPr>
                <a:t>03 /</a:t>
              </a:r>
              <a:endParaRPr lang="en-US" sz="1600" b="1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79" name="Text Placeholder 3">
              <a:extLst>
                <a:ext uri="{FF2B5EF4-FFF2-40B4-BE49-F238E27FC236}">
                  <a16:creationId xmlns:a16="http://schemas.microsoft.com/office/drawing/2014/main" id="{A72DF43A-7165-572C-3510-6CAF0C4CAA65}"/>
                </a:ext>
              </a:extLst>
            </p:cNvPr>
            <p:cNvSpPr txBox="1">
              <a:spLocks/>
            </p:cNvSpPr>
            <p:nvPr/>
          </p:nvSpPr>
          <p:spPr>
            <a:xfrm>
              <a:off x="2276579" y="5730526"/>
              <a:ext cx="1872158" cy="598369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116165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sz="11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1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  <a:endParaRPr lang="en-US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80" name="组合 79">
            <a:extLst>
              <a:ext uri="{FF2B5EF4-FFF2-40B4-BE49-F238E27FC236}">
                <a16:creationId xmlns:a16="http://schemas.microsoft.com/office/drawing/2014/main" id="{89960127-8FE0-8BDA-63F8-4B37B02FE5B3}"/>
              </a:ext>
            </a:extLst>
          </p:cNvPr>
          <p:cNvGrpSpPr/>
          <p:nvPr/>
        </p:nvGrpSpPr>
        <p:grpSpPr>
          <a:xfrm>
            <a:off x="812800" y="3434563"/>
            <a:ext cx="1872159" cy="955279"/>
            <a:chOff x="2276578" y="5373616"/>
            <a:chExt cx="1872159" cy="955279"/>
          </a:xfrm>
        </p:grpSpPr>
        <p:sp>
          <p:nvSpPr>
            <p:cNvPr id="81" name="Text Placeholder 3">
              <a:extLst>
                <a:ext uri="{FF2B5EF4-FFF2-40B4-BE49-F238E27FC236}">
                  <a16:creationId xmlns:a16="http://schemas.microsoft.com/office/drawing/2014/main" id="{F2E36667-F9BE-302E-07B9-B714028187F3}"/>
                </a:ext>
              </a:extLst>
            </p:cNvPr>
            <p:cNvSpPr txBox="1">
              <a:spLocks/>
            </p:cNvSpPr>
            <p:nvPr/>
          </p:nvSpPr>
          <p:spPr>
            <a:xfrm>
              <a:off x="2276578" y="5373616"/>
              <a:ext cx="447238" cy="272895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116165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1600" b="1" dirty="0">
                  <a:latin typeface="+mn-lt"/>
                  <a:ea typeface="+mn-ea"/>
                  <a:cs typeface="+mn-ea"/>
                  <a:sym typeface="+mn-lt"/>
                </a:rPr>
                <a:t>04  /</a:t>
              </a:r>
              <a:endParaRPr lang="en-US" sz="1600" b="1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82" name="Text Placeholder 3">
              <a:extLst>
                <a:ext uri="{FF2B5EF4-FFF2-40B4-BE49-F238E27FC236}">
                  <a16:creationId xmlns:a16="http://schemas.microsoft.com/office/drawing/2014/main" id="{514B2BA5-B64C-9EA8-A010-E51ABF0531FD}"/>
                </a:ext>
              </a:extLst>
            </p:cNvPr>
            <p:cNvSpPr txBox="1">
              <a:spLocks/>
            </p:cNvSpPr>
            <p:nvPr/>
          </p:nvSpPr>
          <p:spPr>
            <a:xfrm>
              <a:off x="2276579" y="5730526"/>
              <a:ext cx="1872158" cy="598369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116165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sz="11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1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  <a:endParaRPr lang="en-US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83" name="组合 82">
            <a:extLst>
              <a:ext uri="{FF2B5EF4-FFF2-40B4-BE49-F238E27FC236}">
                <a16:creationId xmlns:a16="http://schemas.microsoft.com/office/drawing/2014/main" id="{C20F8EE2-E9B5-6240-2ECB-44173C427554}"/>
              </a:ext>
            </a:extLst>
          </p:cNvPr>
          <p:cNvGrpSpPr/>
          <p:nvPr/>
        </p:nvGrpSpPr>
        <p:grpSpPr>
          <a:xfrm>
            <a:off x="3000668" y="3434563"/>
            <a:ext cx="1872159" cy="955279"/>
            <a:chOff x="2276578" y="5373616"/>
            <a:chExt cx="1872159" cy="955279"/>
          </a:xfrm>
        </p:grpSpPr>
        <p:sp>
          <p:nvSpPr>
            <p:cNvPr id="84" name="Text Placeholder 3">
              <a:extLst>
                <a:ext uri="{FF2B5EF4-FFF2-40B4-BE49-F238E27FC236}">
                  <a16:creationId xmlns:a16="http://schemas.microsoft.com/office/drawing/2014/main" id="{ABE17472-FB02-A1B1-096D-67358D8AC29D}"/>
                </a:ext>
              </a:extLst>
            </p:cNvPr>
            <p:cNvSpPr txBox="1">
              <a:spLocks/>
            </p:cNvSpPr>
            <p:nvPr/>
          </p:nvSpPr>
          <p:spPr>
            <a:xfrm>
              <a:off x="2276578" y="5373616"/>
              <a:ext cx="447238" cy="272895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116165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1600" b="1" dirty="0">
                  <a:latin typeface="+mn-lt"/>
                  <a:ea typeface="+mn-ea"/>
                  <a:cs typeface="+mn-ea"/>
                  <a:sym typeface="+mn-lt"/>
                </a:rPr>
                <a:t>05  /</a:t>
              </a:r>
              <a:endParaRPr lang="en-US" sz="1600" b="1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85" name="Text Placeholder 3">
              <a:extLst>
                <a:ext uri="{FF2B5EF4-FFF2-40B4-BE49-F238E27FC236}">
                  <a16:creationId xmlns:a16="http://schemas.microsoft.com/office/drawing/2014/main" id="{E6E7F237-0645-281E-D8E3-0EF1005224AB}"/>
                </a:ext>
              </a:extLst>
            </p:cNvPr>
            <p:cNvSpPr txBox="1">
              <a:spLocks/>
            </p:cNvSpPr>
            <p:nvPr/>
          </p:nvSpPr>
          <p:spPr>
            <a:xfrm>
              <a:off x="2276579" y="5730526"/>
              <a:ext cx="1872158" cy="598369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116165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sz="11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1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  <a:endParaRPr lang="en-US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86" name="组合 85">
            <a:extLst>
              <a:ext uri="{FF2B5EF4-FFF2-40B4-BE49-F238E27FC236}">
                <a16:creationId xmlns:a16="http://schemas.microsoft.com/office/drawing/2014/main" id="{7E82E52A-2D67-B0D6-AC23-6024AE707655}"/>
              </a:ext>
            </a:extLst>
          </p:cNvPr>
          <p:cNvGrpSpPr/>
          <p:nvPr/>
        </p:nvGrpSpPr>
        <p:grpSpPr>
          <a:xfrm>
            <a:off x="812800" y="4728708"/>
            <a:ext cx="1872159" cy="955279"/>
            <a:chOff x="2276578" y="5373616"/>
            <a:chExt cx="1872159" cy="955279"/>
          </a:xfrm>
        </p:grpSpPr>
        <p:sp>
          <p:nvSpPr>
            <p:cNvPr id="87" name="Text Placeholder 3">
              <a:extLst>
                <a:ext uri="{FF2B5EF4-FFF2-40B4-BE49-F238E27FC236}">
                  <a16:creationId xmlns:a16="http://schemas.microsoft.com/office/drawing/2014/main" id="{8B371719-2926-1676-93C6-0010AF67873F}"/>
                </a:ext>
              </a:extLst>
            </p:cNvPr>
            <p:cNvSpPr txBox="1">
              <a:spLocks/>
            </p:cNvSpPr>
            <p:nvPr/>
          </p:nvSpPr>
          <p:spPr>
            <a:xfrm>
              <a:off x="2276578" y="5373616"/>
              <a:ext cx="447238" cy="272895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116165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1600" b="1" dirty="0">
                  <a:latin typeface="+mn-lt"/>
                  <a:ea typeface="+mn-ea"/>
                  <a:cs typeface="+mn-ea"/>
                  <a:sym typeface="+mn-lt"/>
                </a:rPr>
                <a:t>06  /</a:t>
              </a:r>
              <a:endParaRPr lang="en-US" sz="1600" b="1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88" name="Text Placeholder 3">
              <a:extLst>
                <a:ext uri="{FF2B5EF4-FFF2-40B4-BE49-F238E27FC236}">
                  <a16:creationId xmlns:a16="http://schemas.microsoft.com/office/drawing/2014/main" id="{450390B1-5047-1031-A6D9-5F681BA2D8F8}"/>
                </a:ext>
              </a:extLst>
            </p:cNvPr>
            <p:cNvSpPr txBox="1">
              <a:spLocks/>
            </p:cNvSpPr>
            <p:nvPr/>
          </p:nvSpPr>
          <p:spPr>
            <a:xfrm>
              <a:off x="2276579" y="5730526"/>
              <a:ext cx="1872158" cy="598369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116165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sz="11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1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  <a:endParaRPr lang="en-US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89" name="组合 88">
            <a:extLst>
              <a:ext uri="{FF2B5EF4-FFF2-40B4-BE49-F238E27FC236}">
                <a16:creationId xmlns:a16="http://schemas.microsoft.com/office/drawing/2014/main" id="{8D3E318F-6461-0C90-AEFC-BE47B66CB10B}"/>
              </a:ext>
            </a:extLst>
          </p:cNvPr>
          <p:cNvGrpSpPr/>
          <p:nvPr/>
        </p:nvGrpSpPr>
        <p:grpSpPr>
          <a:xfrm>
            <a:off x="3000668" y="4728708"/>
            <a:ext cx="1872159" cy="955279"/>
            <a:chOff x="2276578" y="5373616"/>
            <a:chExt cx="1872159" cy="955279"/>
          </a:xfrm>
        </p:grpSpPr>
        <p:sp>
          <p:nvSpPr>
            <p:cNvPr id="90" name="Text Placeholder 3">
              <a:extLst>
                <a:ext uri="{FF2B5EF4-FFF2-40B4-BE49-F238E27FC236}">
                  <a16:creationId xmlns:a16="http://schemas.microsoft.com/office/drawing/2014/main" id="{A3BB8FA3-9ED3-CE68-3AE3-1DAC7A6DE1E0}"/>
                </a:ext>
              </a:extLst>
            </p:cNvPr>
            <p:cNvSpPr txBox="1">
              <a:spLocks/>
            </p:cNvSpPr>
            <p:nvPr/>
          </p:nvSpPr>
          <p:spPr>
            <a:xfrm>
              <a:off x="2276578" y="5373616"/>
              <a:ext cx="447238" cy="272895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116165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1600" b="1" dirty="0">
                  <a:latin typeface="+mn-lt"/>
                  <a:ea typeface="+mn-ea"/>
                  <a:cs typeface="+mn-ea"/>
                  <a:sym typeface="+mn-lt"/>
                </a:rPr>
                <a:t>07  /</a:t>
              </a:r>
              <a:endParaRPr lang="en-US" sz="1600" b="1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91" name="Text Placeholder 3">
              <a:extLst>
                <a:ext uri="{FF2B5EF4-FFF2-40B4-BE49-F238E27FC236}">
                  <a16:creationId xmlns:a16="http://schemas.microsoft.com/office/drawing/2014/main" id="{86781AEB-8FCA-EF04-ECCB-D6660C4F3F68}"/>
                </a:ext>
              </a:extLst>
            </p:cNvPr>
            <p:cNvSpPr txBox="1">
              <a:spLocks/>
            </p:cNvSpPr>
            <p:nvPr/>
          </p:nvSpPr>
          <p:spPr>
            <a:xfrm>
              <a:off x="2276579" y="5730526"/>
              <a:ext cx="1872158" cy="598369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116165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sz="11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1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  <a:endParaRPr lang="en-US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99365934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108A2159-9B58-54A0-DF7C-8685CEE7325A}"/>
              </a:ext>
            </a:extLst>
          </p:cNvPr>
          <p:cNvGrpSpPr/>
          <p:nvPr/>
        </p:nvGrpSpPr>
        <p:grpSpPr>
          <a:xfrm>
            <a:off x="524720" y="303957"/>
            <a:ext cx="648072" cy="798609"/>
            <a:chOff x="5576175" y="1089069"/>
            <a:chExt cx="308845" cy="380585"/>
          </a:xfrm>
          <a:solidFill>
            <a:srgbClr val="245E53"/>
          </a:solidFill>
        </p:grpSpPr>
        <p:sp>
          <p:nvSpPr>
            <p:cNvPr id="5" name="Freeform 988">
              <a:extLst>
                <a:ext uri="{FF2B5EF4-FFF2-40B4-BE49-F238E27FC236}">
                  <a16:creationId xmlns:a16="http://schemas.microsoft.com/office/drawing/2014/main" id="{0F602BFE-2346-72AD-DE05-43FAF0BC3F1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576175" y="1089069"/>
              <a:ext cx="308845" cy="380585"/>
            </a:xfrm>
            <a:custGeom>
              <a:avLst/>
              <a:gdLst>
                <a:gd name="T0" fmla="*/ 451 w 454"/>
                <a:gd name="T1" fmla="*/ 420 h 559"/>
                <a:gd name="T2" fmla="*/ 437 w 454"/>
                <a:gd name="T3" fmla="*/ 54 h 559"/>
                <a:gd name="T4" fmla="*/ 431 w 454"/>
                <a:gd name="T5" fmla="*/ 0 h 559"/>
                <a:gd name="T6" fmla="*/ 156 w 454"/>
                <a:gd name="T7" fmla="*/ 3 h 559"/>
                <a:gd name="T8" fmla="*/ 66 w 454"/>
                <a:gd name="T9" fmla="*/ 12 h 559"/>
                <a:gd name="T10" fmla="*/ 21 w 454"/>
                <a:gd name="T11" fmla="*/ 45 h 559"/>
                <a:gd name="T12" fmla="*/ 6 w 454"/>
                <a:gd name="T13" fmla="*/ 84 h 559"/>
                <a:gd name="T14" fmla="*/ 1 w 454"/>
                <a:gd name="T15" fmla="*/ 228 h 559"/>
                <a:gd name="T16" fmla="*/ 9 w 454"/>
                <a:gd name="T17" fmla="*/ 327 h 559"/>
                <a:gd name="T18" fmla="*/ 5 w 454"/>
                <a:gd name="T19" fmla="*/ 436 h 559"/>
                <a:gd name="T20" fmla="*/ 19 w 454"/>
                <a:gd name="T21" fmla="*/ 550 h 559"/>
                <a:gd name="T22" fmla="*/ 28 w 454"/>
                <a:gd name="T23" fmla="*/ 553 h 559"/>
                <a:gd name="T24" fmla="*/ 290 w 454"/>
                <a:gd name="T25" fmla="*/ 558 h 559"/>
                <a:gd name="T26" fmla="*/ 430 w 454"/>
                <a:gd name="T27" fmla="*/ 498 h 559"/>
                <a:gd name="T28" fmla="*/ 19 w 454"/>
                <a:gd name="T29" fmla="*/ 92 h 559"/>
                <a:gd name="T30" fmla="*/ 62 w 454"/>
                <a:gd name="T31" fmla="*/ 40 h 559"/>
                <a:gd name="T32" fmla="*/ 65 w 454"/>
                <a:gd name="T33" fmla="*/ 119 h 559"/>
                <a:gd name="T34" fmla="*/ 14 w 454"/>
                <a:gd name="T35" fmla="*/ 240 h 559"/>
                <a:gd name="T36" fmla="*/ 19 w 454"/>
                <a:gd name="T37" fmla="*/ 186 h 559"/>
                <a:gd name="T38" fmla="*/ 30 w 454"/>
                <a:gd name="T39" fmla="*/ 172 h 559"/>
                <a:gd name="T40" fmla="*/ 61 w 454"/>
                <a:gd name="T41" fmla="*/ 74 h 559"/>
                <a:gd name="T42" fmla="*/ 15 w 454"/>
                <a:gd name="T43" fmla="*/ 72 h 559"/>
                <a:gd name="T44" fmla="*/ 10 w 454"/>
                <a:gd name="T45" fmla="*/ 82 h 559"/>
                <a:gd name="T46" fmla="*/ 27 w 454"/>
                <a:gd name="T47" fmla="*/ 543 h 559"/>
                <a:gd name="T48" fmla="*/ 25 w 454"/>
                <a:gd name="T49" fmla="*/ 530 h 559"/>
                <a:gd name="T50" fmla="*/ 30 w 454"/>
                <a:gd name="T51" fmla="*/ 463 h 559"/>
                <a:gd name="T52" fmla="*/ 18 w 454"/>
                <a:gd name="T53" fmla="*/ 457 h 559"/>
                <a:gd name="T54" fmla="*/ 60 w 454"/>
                <a:gd name="T55" fmla="*/ 397 h 559"/>
                <a:gd name="T56" fmla="*/ 31 w 454"/>
                <a:gd name="T57" fmla="*/ 403 h 559"/>
                <a:gd name="T58" fmla="*/ 18 w 454"/>
                <a:gd name="T59" fmla="*/ 404 h 559"/>
                <a:gd name="T60" fmla="*/ 19 w 454"/>
                <a:gd name="T61" fmla="*/ 387 h 559"/>
                <a:gd name="T62" fmla="*/ 56 w 454"/>
                <a:gd name="T63" fmla="*/ 332 h 559"/>
                <a:gd name="T64" fmla="*/ 27 w 454"/>
                <a:gd name="T65" fmla="*/ 344 h 559"/>
                <a:gd name="T66" fmla="*/ 20 w 454"/>
                <a:gd name="T67" fmla="*/ 342 h 559"/>
                <a:gd name="T68" fmla="*/ 52 w 454"/>
                <a:gd name="T69" fmla="*/ 291 h 559"/>
                <a:gd name="T70" fmla="*/ 62 w 454"/>
                <a:gd name="T71" fmla="*/ 267 h 559"/>
                <a:gd name="T72" fmla="*/ 43 w 454"/>
                <a:gd name="T73" fmla="*/ 254 h 559"/>
                <a:gd name="T74" fmla="*/ 40 w 454"/>
                <a:gd name="T75" fmla="*/ 245 h 559"/>
                <a:gd name="T76" fmla="*/ 18 w 454"/>
                <a:gd name="T77" fmla="*/ 274 h 559"/>
                <a:gd name="T78" fmla="*/ 16 w 454"/>
                <a:gd name="T79" fmla="*/ 242 h 559"/>
                <a:gd name="T80" fmla="*/ 69 w 454"/>
                <a:gd name="T81" fmla="*/ 182 h 559"/>
                <a:gd name="T82" fmla="*/ 72 w 454"/>
                <a:gd name="T83" fmla="*/ 229 h 559"/>
                <a:gd name="T84" fmla="*/ 81 w 454"/>
                <a:gd name="T85" fmla="*/ 506 h 559"/>
                <a:gd name="T86" fmla="*/ 40 w 454"/>
                <a:gd name="T87" fmla="*/ 547 h 559"/>
                <a:gd name="T88" fmla="*/ 380 w 454"/>
                <a:gd name="T89" fmla="*/ 542 h 559"/>
                <a:gd name="T90" fmla="*/ 201 w 454"/>
                <a:gd name="T91" fmla="*/ 548 h 559"/>
                <a:gd name="T92" fmla="*/ 84 w 454"/>
                <a:gd name="T93" fmla="*/ 511 h 559"/>
                <a:gd name="T94" fmla="*/ 218 w 454"/>
                <a:gd name="T95" fmla="*/ 503 h 559"/>
                <a:gd name="T96" fmla="*/ 400 w 454"/>
                <a:gd name="T97" fmla="*/ 528 h 559"/>
                <a:gd name="T98" fmla="*/ 145 w 454"/>
                <a:gd name="T99" fmla="*/ 492 h 559"/>
                <a:gd name="T100" fmla="*/ 85 w 454"/>
                <a:gd name="T101" fmla="*/ 360 h 559"/>
                <a:gd name="T102" fmla="*/ 180 w 454"/>
                <a:gd name="T103" fmla="*/ 225 h 559"/>
                <a:gd name="T104" fmla="*/ 84 w 454"/>
                <a:gd name="T105" fmla="*/ 216 h 559"/>
                <a:gd name="T106" fmla="*/ 84 w 454"/>
                <a:gd name="T107" fmla="*/ 212 h 559"/>
                <a:gd name="T108" fmla="*/ 143 w 454"/>
                <a:gd name="T109" fmla="*/ 114 h 559"/>
                <a:gd name="T110" fmla="*/ 77 w 454"/>
                <a:gd name="T111" fmla="*/ 119 h 559"/>
                <a:gd name="T112" fmla="*/ 74 w 454"/>
                <a:gd name="T113" fmla="*/ 82 h 559"/>
                <a:gd name="T114" fmla="*/ 111 w 454"/>
                <a:gd name="T115" fmla="*/ 21 h 559"/>
                <a:gd name="T116" fmla="*/ 70 w 454"/>
                <a:gd name="T117" fmla="*/ 22 h 559"/>
                <a:gd name="T118" fmla="*/ 427 w 454"/>
                <a:gd name="T119" fmla="*/ 15 h 559"/>
                <a:gd name="T120" fmla="*/ 435 w 454"/>
                <a:gd name="T121" fmla="*/ 357 h 559"/>
                <a:gd name="T122" fmla="*/ 441 w 454"/>
                <a:gd name="T123" fmla="*/ 477 h 5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54" h="559">
                  <a:moveTo>
                    <a:pt x="448" y="478"/>
                  </a:moveTo>
                  <a:cubicBezTo>
                    <a:pt x="448" y="477"/>
                    <a:pt x="449" y="477"/>
                    <a:pt x="449" y="476"/>
                  </a:cubicBezTo>
                  <a:cubicBezTo>
                    <a:pt x="452" y="468"/>
                    <a:pt x="452" y="458"/>
                    <a:pt x="451" y="449"/>
                  </a:cubicBezTo>
                  <a:cubicBezTo>
                    <a:pt x="451" y="439"/>
                    <a:pt x="451" y="430"/>
                    <a:pt x="451" y="420"/>
                  </a:cubicBezTo>
                  <a:cubicBezTo>
                    <a:pt x="451" y="399"/>
                    <a:pt x="450" y="378"/>
                    <a:pt x="450" y="357"/>
                  </a:cubicBezTo>
                  <a:cubicBezTo>
                    <a:pt x="449" y="316"/>
                    <a:pt x="447" y="275"/>
                    <a:pt x="445" y="234"/>
                  </a:cubicBezTo>
                  <a:cubicBezTo>
                    <a:pt x="443" y="194"/>
                    <a:pt x="441" y="153"/>
                    <a:pt x="439" y="112"/>
                  </a:cubicBezTo>
                  <a:cubicBezTo>
                    <a:pt x="439" y="93"/>
                    <a:pt x="438" y="73"/>
                    <a:pt x="437" y="54"/>
                  </a:cubicBezTo>
                  <a:cubicBezTo>
                    <a:pt x="436" y="44"/>
                    <a:pt x="436" y="35"/>
                    <a:pt x="435" y="25"/>
                  </a:cubicBezTo>
                  <a:cubicBezTo>
                    <a:pt x="435" y="22"/>
                    <a:pt x="435" y="18"/>
                    <a:pt x="435" y="14"/>
                  </a:cubicBezTo>
                  <a:cubicBezTo>
                    <a:pt x="440" y="11"/>
                    <a:pt x="439" y="2"/>
                    <a:pt x="432" y="2"/>
                  </a:cubicBezTo>
                  <a:cubicBezTo>
                    <a:pt x="431" y="1"/>
                    <a:pt x="431" y="1"/>
                    <a:pt x="431" y="0"/>
                  </a:cubicBezTo>
                  <a:cubicBezTo>
                    <a:pt x="431" y="0"/>
                    <a:pt x="431" y="0"/>
                    <a:pt x="431" y="0"/>
                  </a:cubicBezTo>
                  <a:cubicBezTo>
                    <a:pt x="431" y="1"/>
                    <a:pt x="430" y="1"/>
                    <a:pt x="430" y="2"/>
                  </a:cubicBezTo>
                  <a:cubicBezTo>
                    <a:pt x="367" y="2"/>
                    <a:pt x="304" y="3"/>
                    <a:pt x="241" y="1"/>
                  </a:cubicBezTo>
                  <a:cubicBezTo>
                    <a:pt x="213" y="0"/>
                    <a:pt x="184" y="0"/>
                    <a:pt x="156" y="3"/>
                  </a:cubicBezTo>
                  <a:cubicBezTo>
                    <a:pt x="140" y="4"/>
                    <a:pt x="124" y="6"/>
                    <a:pt x="108" y="9"/>
                  </a:cubicBezTo>
                  <a:cubicBezTo>
                    <a:pt x="108" y="8"/>
                    <a:pt x="108" y="7"/>
                    <a:pt x="106" y="7"/>
                  </a:cubicBezTo>
                  <a:cubicBezTo>
                    <a:pt x="93" y="10"/>
                    <a:pt x="79" y="10"/>
                    <a:pt x="67" y="13"/>
                  </a:cubicBezTo>
                  <a:cubicBezTo>
                    <a:pt x="67" y="13"/>
                    <a:pt x="67" y="13"/>
                    <a:pt x="66" y="12"/>
                  </a:cubicBezTo>
                  <a:cubicBezTo>
                    <a:pt x="66" y="11"/>
                    <a:pt x="65" y="11"/>
                    <a:pt x="65" y="12"/>
                  </a:cubicBezTo>
                  <a:cubicBezTo>
                    <a:pt x="65" y="13"/>
                    <a:pt x="64" y="13"/>
                    <a:pt x="64" y="14"/>
                  </a:cubicBezTo>
                  <a:cubicBezTo>
                    <a:pt x="56" y="16"/>
                    <a:pt x="49" y="19"/>
                    <a:pt x="42" y="24"/>
                  </a:cubicBezTo>
                  <a:cubicBezTo>
                    <a:pt x="33" y="30"/>
                    <a:pt x="27" y="37"/>
                    <a:pt x="21" y="45"/>
                  </a:cubicBezTo>
                  <a:cubicBezTo>
                    <a:pt x="14" y="54"/>
                    <a:pt x="7" y="63"/>
                    <a:pt x="3" y="73"/>
                  </a:cubicBezTo>
                  <a:cubicBezTo>
                    <a:pt x="3" y="74"/>
                    <a:pt x="3" y="74"/>
                    <a:pt x="4" y="75"/>
                  </a:cubicBezTo>
                  <a:cubicBezTo>
                    <a:pt x="3" y="78"/>
                    <a:pt x="3" y="80"/>
                    <a:pt x="4" y="83"/>
                  </a:cubicBezTo>
                  <a:cubicBezTo>
                    <a:pt x="4" y="84"/>
                    <a:pt x="5" y="84"/>
                    <a:pt x="6" y="84"/>
                  </a:cubicBezTo>
                  <a:cubicBezTo>
                    <a:pt x="3" y="92"/>
                    <a:pt x="2" y="99"/>
                    <a:pt x="2" y="108"/>
                  </a:cubicBezTo>
                  <a:cubicBezTo>
                    <a:pt x="1" y="122"/>
                    <a:pt x="2" y="136"/>
                    <a:pt x="2" y="151"/>
                  </a:cubicBezTo>
                  <a:cubicBezTo>
                    <a:pt x="2" y="167"/>
                    <a:pt x="0" y="183"/>
                    <a:pt x="1" y="199"/>
                  </a:cubicBezTo>
                  <a:cubicBezTo>
                    <a:pt x="1" y="209"/>
                    <a:pt x="1" y="218"/>
                    <a:pt x="1" y="228"/>
                  </a:cubicBezTo>
                  <a:cubicBezTo>
                    <a:pt x="2" y="237"/>
                    <a:pt x="1" y="246"/>
                    <a:pt x="3" y="255"/>
                  </a:cubicBezTo>
                  <a:cubicBezTo>
                    <a:pt x="4" y="255"/>
                    <a:pt x="4" y="256"/>
                    <a:pt x="5" y="256"/>
                  </a:cubicBezTo>
                  <a:cubicBezTo>
                    <a:pt x="7" y="280"/>
                    <a:pt x="10" y="303"/>
                    <a:pt x="10" y="326"/>
                  </a:cubicBezTo>
                  <a:cubicBezTo>
                    <a:pt x="10" y="327"/>
                    <a:pt x="10" y="327"/>
                    <a:pt x="9" y="327"/>
                  </a:cubicBezTo>
                  <a:cubicBezTo>
                    <a:pt x="9" y="328"/>
                    <a:pt x="9" y="328"/>
                    <a:pt x="10" y="328"/>
                  </a:cubicBezTo>
                  <a:cubicBezTo>
                    <a:pt x="10" y="329"/>
                    <a:pt x="10" y="329"/>
                    <a:pt x="10" y="329"/>
                  </a:cubicBezTo>
                  <a:cubicBezTo>
                    <a:pt x="10" y="362"/>
                    <a:pt x="7" y="395"/>
                    <a:pt x="7" y="427"/>
                  </a:cubicBezTo>
                  <a:cubicBezTo>
                    <a:pt x="6" y="430"/>
                    <a:pt x="5" y="433"/>
                    <a:pt x="5" y="436"/>
                  </a:cubicBezTo>
                  <a:cubicBezTo>
                    <a:pt x="5" y="437"/>
                    <a:pt x="6" y="437"/>
                    <a:pt x="7" y="437"/>
                  </a:cubicBezTo>
                  <a:cubicBezTo>
                    <a:pt x="7" y="440"/>
                    <a:pt x="6" y="443"/>
                    <a:pt x="6" y="446"/>
                  </a:cubicBezTo>
                  <a:cubicBezTo>
                    <a:pt x="6" y="466"/>
                    <a:pt x="7" y="485"/>
                    <a:pt x="9" y="505"/>
                  </a:cubicBezTo>
                  <a:cubicBezTo>
                    <a:pt x="11" y="519"/>
                    <a:pt x="12" y="536"/>
                    <a:pt x="19" y="550"/>
                  </a:cubicBezTo>
                  <a:cubicBezTo>
                    <a:pt x="18" y="551"/>
                    <a:pt x="18" y="553"/>
                    <a:pt x="18" y="555"/>
                  </a:cubicBezTo>
                  <a:cubicBezTo>
                    <a:pt x="18" y="556"/>
                    <a:pt x="20" y="557"/>
                    <a:pt x="21" y="555"/>
                  </a:cubicBezTo>
                  <a:cubicBezTo>
                    <a:pt x="21" y="555"/>
                    <a:pt x="21" y="555"/>
                    <a:pt x="21" y="555"/>
                  </a:cubicBezTo>
                  <a:cubicBezTo>
                    <a:pt x="23" y="557"/>
                    <a:pt x="28" y="556"/>
                    <a:pt x="28" y="553"/>
                  </a:cubicBezTo>
                  <a:cubicBezTo>
                    <a:pt x="28" y="552"/>
                    <a:pt x="28" y="550"/>
                    <a:pt x="28" y="549"/>
                  </a:cubicBezTo>
                  <a:cubicBezTo>
                    <a:pt x="55" y="552"/>
                    <a:pt x="83" y="553"/>
                    <a:pt x="110" y="554"/>
                  </a:cubicBezTo>
                  <a:cubicBezTo>
                    <a:pt x="140" y="555"/>
                    <a:pt x="170" y="555"/>
                    <a:pt x="201" y="556"/>
                  </a:cubicBezTo>
                  <a:cubicBezTo>
                    <a:pt x="230" y="557"/>
                    <a:pt x="260" y="558"/>
                    <a:pt x="290" y="558"/>
                  </a:cubicBezTo>
                  <a:cubicBezTo>
                    <a:pt x="305" y="558"/>
                    <a:pt x="319" y="558"/>
                    <a:pt x="334" y="558"/>
                  </a:cubicBezTo>
                  <a:cubicBezTo>
                    <a:pt x="346" y="558"/>
                    <a:pt x="358" y="559"/>
                    <a:pt x="368" y="555"/>
                  </a:cubicBezTo>
                  <a:cubicBezTo>
                    <a:pt x="381" y="557"/>
                    <a:pt x="395" y="541"/>
                    <a:pt x="402" y="534"/>
                  </a:cubicBezTo>
                  <a:cubicBezTo>
                    <a:pt x="413" y="523"/>
                    <a:pt x="422" y="511"/>
                    <a:pt x="430" y="498"/>
                  </a:cubicBezTo>
                  <a:cubicBezTo>
                    <a:pt x="438" y="496"/>
                    <a:pt x="444" y="493"/>
                    <a:pt x="450" y="488"/>
                  </a:cubicBezTo>
                  <a:cubicBezTo>
                    <a:pt x="454" y="484"/>
                    <a:pt x="452" y="480"/>
                    <a:pt x="448" y="478"/>
                  </a:cubicBezTo>
                  <a:close/>
                  <a:moveTo>
                    <a:pt x="62" y="39"/>
                  </a:moveTo>
                  <a:cubicBezTo>
                    <a:pt x="44" y="52"/>
                    <a:pt x="15" y="70"/>
                    <a:pt x="19" y="92"/>
                  </a:cubicBezTo>
                  <a:cubicBezTo>
                    <a:pt x="19" y="93"/>
                    <a:pt x="21" y="93"/>
                    <a:pt x="21" y="92"/>
                  </a:cubicBezTo>
                  <a:cubicBezTo>
                    <a:pt x="22" y="87"/>
                    <a:pt x="23" y="81"/>
                    <a:pt x="25" y="76"/>
                  </a:cubicBezTo>
                  <a:cubicBezTo>
                    <a:pt x="28" y="70"/>
                    <a:pt x="33" y="64"/>
                    <a:pt x="38" y="59"/>
                  </a:cubicBezTo>
                  <a:cubicBezTo>
                    <a:pt x="46" y="52"/>
                    <a:pt x="54" y="46"/>
                    <a:pt x="62" y="40"/>
                  </a:cubicBezTo>
                  <a:cubicBezTo>
                    <a:pt x="61" y="66"/>
                    <a:pt x="63" y="93"/>
                    <a:pt x="65" y="119"/>
                  </a:cubicBezTo>
                  <a:cubicBezTo>
                    <a:pt x="43" y="125"/>
                    <a:pt x="20" y="138"/>
                    <a:pt x="14" y="159"/>
                  </a:cubicBezTo>
                  <a:cubicBezTo>
                    <a:pt x="14" y="161"/>
                    <a:pt x="16" y="161"/>
                    <a:pt x="17" y="160"/>
                  </a:cubicBezTo>
                  <a:cubicBezTo>
                    <a:pt x="25" y="141"/>
                    <a:pt x="43" y="127"/>
                    <a:pt x="65" y="119"/>
                  </a:cubicBezTo>
                  <a:cubicBezTo>
                    <a:pt x="66" y="131"/>
                    <a:pt x="67" y="143"/>
                    <a:pt x="68" y="155"/>
                  </a:cubicBezTo>
                  <a:cubicBezTo>
                    <a:pt x="68" y="162"/>
                    <a:pt x="69" y="170"/>
                    <a:pt x="69" y="178"/>
                  </a:cubicBezTo>
                  <a:cubicBezTo>
                    <a:pt x="66" y="181"/>
                    <a:pt x="63" y="184"/>
                    <a:pt x="61" y="187"/>
                  </a:cubicBezTo>
                  <a:cubicBezTo>
                    <a:pt x="42" y="202"/>
                    <a:pt x="14" y="216"/>
                    <a:pt x="14" y="240"/>
                  </a:cubicBezTo>
                  <a:cubicBezTo>
                    <a:pt x="13" y="228"/>
                    <a:pt x="12" y="216"/>
                    <a:pt x="11" y="204"/>
                  </a:cubicBezTo>
                  <a:cubicBezTo>
                    <a:pt x="11" y="202"/>
                    <a:pt x="11" y="200"/>
                    <a:pt x="11" y="198"/>
                  </a:cubicBezTo>
                  <a:cubicBezTo>
                    <a:pt x="11" y="198"/>
                    <a:pt x="11" y="198"/>
                    <a:pt x="12" y="197"/>
                  </a:cubicBezTo>
                  <a:cubicBezTo>
                    <a:pt x="15" y="194"/>
                    <a:pt x="17" y="190"/>
                    <a:pt x="19" y="186"/>
                  </a:cubicBezTo>
                  <a:cubicBezTo>
                    <a:pt x="23" y="181"/>
                    <a:pt x="28" y="177"/>
                    <a:pt x="32" y="174"/>
                  </a:cubicBezTo>
                  <a:cubicBezTo>
                    <a:pt x="42" y="166"/>
                    <a:pt x="52" y="160"/>
                    <a:pt x="62" y="152"/>
                  </a:cubicBezTo>
                  <a:cubicBezTo>
                    <a:pt x="62" y="151"/>
                    <a:pt x="61" y="151"/>
                    <a:pt x="60" y="151"/>
                  </a:cubicBezTo>
                  <a:cubicBezTo>
                    <a:pt x="51" y="158"/>
                    <a:pt x="40" y="165"/>
                    <a:pt x="30" y="172"/>
                  </a:cubicBezTo>
                  <a:cubicBezTo>
                    <a:pt x="23" y="177"/>
                    <a:pt x="14" y="184"/>
                    <a:pt x="11" y="192"/>
                  </a:cubicBezTo>
                  <a:cubicBezTo>
                    <a:pt x="10" y="170"/>
                    <a:pt x="11" y="149"/>
                    <a:pt x="12" y="127"/>
                  </a:cubicBezTo>
                  <a:cubicBezTo>
                    <a:pt x="17" y="119"/>
                    <a:pt x="22" y="112"/>
                    <a:pt x="27" y="105"/>
                  </a:cubicBezTo>
                  <a:cubicBezTo>
                    <a:pt x="36" y="93"/>
                    <a:pt x="48" y="82"/>
                    <a:pt x="61" y="74"/>
                  </a:cubicBezTo>
                  <a:cubicBezTo>
                    <a:pt x="62" y="74"/>
                    <a:pt x="61" y="73"/>
                    <a:pt x="61" y="73"/>
                  </a:cubicBezTo>
                  <a:cubicBezTo>
                    <a:pt x="42" y="84"/>
                    <a:pt x="24" y="101"/>
                    <a:pt x="12" y="119"/>
                  </a:cubicBezTo>
                  <a:cubicBezTo>
                    <a:pt x="13" y="106"/>
                    <a:pt x="13" y="92"/>
                    <a:pt x="12" y="78"/>
                  </a:cubicBezTo>
                  <a:cubicBezTo>
                    <a:pt x="13" y="76"/>
                    <a:pt x="14" y="74"/>
                    <a:pt x="15" y="72"/>
                  </a:cubicBezTo>
                  <a:cubicBezTo>
                    <a:pt x="25" y="64"/>
                    <a:pt x="32" y="52"/>
                    <a:pt x="40" y="41"/>
                  </a:cubicBezTo>
                  <a:cubicBezTo>
                    <a:pt x="47" y="35"/>
                    <a:pt x="55" y="30"/>
                    <a:pt x="63" y="25"/>
                  </a:cubicBezTo>
                  <a:cubicBezTo>
                    <a:pt x="63" y="30"/>
                    <a:pt x="62" y="35"/>
                    <a:pt x="62" y="39"/>
                  </a:cubicBezTo>
                  <a:close/>
                  <a:moveTo>
                    <a:pt x="10" y="82"/>
                  </a:moveTo>
                  <a:cubicBezTo>
                    <a:pt x="10" y="82"/>
                    <a:pt x="10" y="82"/>
                    <a:pt x="10" y="82"/>
                  </a:cubicBezTo>
                  <a:cubicBezTo>
                    <a:pt x="10" y="92"/>
                    <a:pt x="9" y="103"/>
                    <a:pt x="8" y="114"/>
                  </a:cubicBezTo>
                  <a:cubicBezTo>
                    <a:pt x="7" y="103"/>
                    <a:pt x="7" y="92"/>
                    <a:pt x="10" y="82"/>
                  </a:cubicBezTo>
                  <a:close/>
                  <a:moveTo>
                    <a:pt x="27" y="543"/>
                  </a:moveTo>
                  <a:cubicBezTo>
                    <a:pt x="31" y="535"/>
                    <a:pt x="34" y="528"/>
                    <a:pt x="39" y="521"/>
                  </a:cubicBezTo>
                  <a:cubicBezTo>
                    <a:pt x="46" y="509"/>
                    <a:pt x="56" y="498"/>
                    <a:pt x="66" y="488"/>
                  </a:cubicBezTo>
                  <a:cubicBezTo>
                    <a:pt x="68" y="487"/>
                    <a:pt x="66" y="485"/>
                    <a:pt x="65" y="486"/>
                  </a:cubicBezTo>
                  <a:cubicBezTo>
                    <a:pt x="50" y="498"/>
                    <a:pt x="34" y="513"/>
                    <a:pt x="25" y="530"/>
                  </a:cubicBezTo>
                  <a:cubicBezTo>
                    <a:pt x="23" y="521"/>
                    <a:pt x="21" y="511"/>
                    <a:pt x="20" y="502"/>
                  </a:cubicBezTo>
                  <a:cubicBezTo>
                    <a:pt x="20" y="499"/>
                    <a:pt x="20" y="496"/>
                    <a:pt x="20" y="492"/>
                  </a:cubicBezTo>
                  <a:cubicBezTo>
                    <a:pt x="20" y="493"/>
                    <a:pt x="21" y="492"/>
                    <a:pt x="21" y="492"/>
                  </a:cubicBezTo>
                  <a:cubicBezTo>
                    <a:pt x="24" y="481"/>
                    <a:pt x="25" y="472"/>
                    <a:pt x="30" y="463"/>
                  </a:cubicBezTo>
                  <a:cubicBezTo>
                    <a:pt x="36" y="452"/>
                    <a:pt x="44" y="443"/>
                    <a:pt x="53" y="435"/>
                  </a:cubicBezTo>
                  <a:cubicBezTo>
                    <a:pt x="54" y="434"/>
                    <a:pt x="52" y="432"/>
                    <a:pt x="51" y="433"/>
                  </a:cubicBezTo>
                  <a:cubicBezTo>
                    <a:pt x="38" y="445"/>
                    <a:pt x="22" y="463"/>
                    <a:pt x="19" y="481"/>
                  </a:cubicBezTo>
                  <a:cubicBezTo>
                    <a:pt x="18" y="473"/>
                    <a:pt x="18" y="465"/>
                    <a:pt x="18" y="457"/>
                  </a:cubicBezTo>
                  <a:cubicBezTo>
                    <a:pt x="19" y="459"/>
                    <a:pt x="21" y="459"/>
                    <a:pt x="22" y="457"/>
                  </a:cubicBezTo>
                  <a:cubicBezTo>
                    <a:pt x="26" y="444"/>
                    <a:pt x="30" y="434"/>
                    <a:pt x="40" y="424"/>
                  </a:cubicBezTo>
                  <a:cubicBezTo>
                    <a:pt x="48" y="415"/>
                    <a:pt x="56" y="408"/>
                    <a:pt x="61" y="397"/>
                  </a:cubicBezTo>
                  <a:cubicBezTo>
                    <a:pt x="62" y="397"/>
                    <a:pt x="61" y="396"/>
                    <a:pt x="60" y="397"/>
                  </a:cubicBezTo>
                  <a:cubicBezTo>
                    <a:pt x="48" y="412"/>
                    <a:pt x="22" y="427"/>
                    <a:pt x="18" y="447"/>
                  </a:cubicBezTo>
                  <a:cubicBezTo>
                    <a:pt x="18" y="445"/>
                    <a:pt x="18" y="444"/>
                    <a:pt x="18" y="443"/>
                  </a:cubicBezTo>
                  <a:cubicBezTo>
                    <a:pt x="18" y="434"/>
                    <a:pt x="18" y="426"/>
                    <a:pt x="18" y="417"/>
                  </a:cubicBezTo>
                  <a:cubicBezTo>
                    <a:pt x="22" y="413"/>
                    <a:pt x="26" y="408"/>
                    <a:pt x="31" y="403"/>
                  </a:cubicBezTo>
                  <a:cubicBezTo>
                    <a:pt x="40" y="395"/>
                    <a:pt x="48" y="387"/>
                    <a:pt x="52" y="377"/>
                  </a:cubicBezTo>
                  <a:cubicBezTo>
                    <a:pt x="52" y="376"/>
                    <a:pt x="52" y="376"/>
                    <a:pt x="51" y="377"/>
                  </a:cubicBezTo>
                  <a:cubicBezTo>
                    <a:pt x="45" y="390"/>
                    <a:pt x="30" y="399"/>
                    <a:pt x="18" y="411"/>
                  </a:cubicBezTo>
                  <a:cubicBezTo>
                    <a:pt x="18" y="409"/>
                    <a:pt x="18" y="406"/>
                    <a:pt x="18" y="404"/>
                  </a:cubicBezTo>
                  <a:cubicBezTo>
                    <a:pt x="24" y="391"/>
                    <a:pt x="31" y="381"/>
                    <a:pt x="43" y="370"/>
                  </a:cubicBezTo>
                  <a:cubicBezTo>
                    <a:pt x="52" y="361"/>
                    <a:pt x="61" y="352"/>
                    <a:pt x="66" y="340"/>
                  </a:cubicBezTo>
                  <a:cubicBezTo>
                    <a:pt x="66" y="339"/>
                    <a:pt x="65" y="339"/>
                    <a:pt x="65" y="340"/>
                  </a:cubicBezTo>
                  <a:cubicBezTo>
                    <a:pt x="55" y="356"/>
                    <a:pt x="31" y="369"/>
                    <a:pt x="19" y="387"/>
                  </a:cubicBezTo>
                  <a:cubicBezTo>
                    <a:pt x="19" y="386"/>
                    <a:pt x="19" y="385"/>
                    <a:pt x="19" y="384"/>
                  </a:cubicBezTo>
                  <a:cubicBezTo>
                    <a:pt x="20" y="384"/>
                    <a:pt x="21" y="384"/>
                    <a:pt x="21" y="383"/>
                  </a:cubicBezTo>
                  <a:cubicBezTo>
                    <a:pt x="25" y="364"/>
                    <a:pt x="34" y="340"/>
                    <a:pt x="56" y="332"/>
                  </a:cubicBezTo>
                  <a:cubicBezTo>
                    <a:pt x="57" y="332"/>
                    <a:pt x="57" y="331"/>
                    <a:pt x="56" y="332"/>
                  </a:cubicBezTo>
                  <a:cubicBezTo>
                    <a:pt x="39" y="335"/>
                    <a:pt x="24" y="352"/>
                    <a:pt x="20" y="369"/>
                  </a:cubicBezTo>
                  <a:cubicBezTo>
                    <a:pt x="20" y="366"/>
                    <a:pt x="20" y="364"/>
                    <a:pt x="20" y="362"/>
                  </a:cubicBezTo>
                  <a:cubicBezTo>
                    <a:pt x="21" y="362"/>
                    <a:pt x="21" y="361"/>
                    <a:pt x="21" y="361"/>
                  </a:cubicBezTo>
                  <a:cubicBezTo>
                    <a:pt x="23" y="355"/>
                    <a:pt x="24" y="349"/>
                    <a:pt x="27" y="344"/>
                  </a:cubicBezTo>
                  <a:cubicBezTo>
                    <a:pt x="30" y="338"/>
                    <a:pt x="35" y="334"/>
                    <a:pt x="39" y="330"/>
                  </a:cubicBezTo>
                  <a:cubicBezTo>
                    <a:pt x="47" y="323"/>
                    <a:pt x="55" y="316"/>
                    <a:pt x="62" y="308"/>
                  </a:cubicBezTo>
                  <a:cubicBezTo>
                    <a:pt x="62" y="307"/>
                    <a:pt x="61" y="306"/>
                    <a:pt x="60" y="307"/>
                  </a:cubicBezTo>
                  <a:cubicBezTo>
                    <a:pt x="51" y="316"/>
                    <a:pt x="29" y="328"/>
                    <a:pt x="20" y="342"/>
                  </a:cubicBezTo>
                  <a:cubicBezTo>
                    <a:pt x="21" y="338"/>
                    <a:pt x="21" y="334"/>
                    <a:pt x="21" y="329"/>
                  </a:cubicBezTo>
                  <a:cubicBezTo>
                    <a:pt x="21" y="325"/>
                    <a:pt x="21" y="321"/>
                    <a:pt x="21" y="317"/>
                  </a:cubicBezTo>
                  <a:cubicBezTo>
                    <a:pt x="23" y="314"/>
                    <a:pt x="26" y="311"/>
                    <a:pt x="29" y="308"/>
                  </a:cubicBezTo>
                  <a:cubicBezTo>
                    <a:pt x="36" y="301"/>
                    <a:pt x="44" y="296"/>
                    <a:pt x="52" y="291"/>
                  </a:cubicBezTo>
                  <a:cubicBezTo>
                    <a:pt x="53" y="291"/>
                    <a:pt x="52" y="290"/>
                    <a:pt x="52" y="290"/>
                  </a:cubicBezTo>
                  <a:cubicBezTo>
                    <a:pt x="41" y="295"/>
                    <a:pt x="29" y="302"/>
                    <a:pt x="20" y="311"/>
                  </a:cubicBezTo>
                  <a:cubicBezTo>
                    <a:pt x="23" y="304"/>
                    <a:pt x="27" y="298"/>
                    <a:pt x="32" y="291"/>
                  </a:cubicBezTo>
                  <a:cubicBezTo>
                    <a:pt x="39" y="282"/>
                    <a:pt x="50" y="274"/>
                    <a:pt x="62" y="267"/>
                  </a:cubicBezTo>
                  <a:cubicBezTo>
                    <a:pt x="63" y="266"/>
                    <a:pt x="62" y="264"/>
                    <a:pt x="60" y="265"/>
                  </a:cubicBezTo>
                  <a:cubicBezTo>
                    <a:pt x="45" y="273"/>
                    <a:pt x="28" y="284"/>
                    <a:pt x="20" y="299"/>
                  </a:cubicBezTo>
                  <a:cubicBezTo>
                    <a:pt x="19" y="293"/>
                    <a:pt x="19" y="288"/>
                    <a:pt x="18" y="282"/>
                  </a:cubicBezTo>
                  <a:cubicBezTo>
                    <a:pt x="25" y="272"/>
                    <a:pt x="34" y="264"/>
                    <a:pt x="43" y="254"/>
                  </a:cubicBezTo>
                  <a:cubicBezTo>
                    <a:pt x="43" y="254"/>
                    <a:pt x="43" y="253"/>
                    <a:pt x="42" y="254"/>
                  </a:cubicBezTo>
                  <a:cubicBezTo>
                    <a:pt x="36" y="260"/>
                    <a:pt x="28" y="267"/>
                    <a:pt x="22" y="274"/>
                  </a:cubicBezTo>
                  <a:cubicBezTo>
                    <a:pt x="24" y="270"/>
                    <a:pt x="25" y="265"/>
                    <a:pt x="28" y="261"/>
                  </a:cubicBezTo>
                  <a:cubicBezTo>
                    <a:pt x="31" y="255"/>
                    <a:pt x="36" y="250"/>
                    <a:pt x="40" y="245"/>
                  </a:cubicBezTo>
                  <a:cubicBezTo>
                    <a:pt x="47" y="237"/>
                    <a:pt x="57" y="231"/>
                    <a:pt x="61" y="221"/>
                  </a:cubicBezTo>
                  <a:cubicBezTo>
                    <a:pt x="61" y="221"/>
                    <a:pt x="61" y="221"/>
                    <a:pt x="61" y="221"/>
                  </a:cubicBezTo>
                  <a:cubicBezTo>
                    <a:pt x="52" y="230"/>
                    <a:pt x="42" y="238"/>
                    <a:pt x="34" y="246"/>
                  </a:cubicBezTo>
                  <a:cubicBezTo>
                    <a:pt x="26" y="253"/>
                    <a:pt x="17" y="264"/>
                    <a:pt x="18" y="274"/>
                  </a:cubicBezTo>
                  <a:cubicBezTo>
                    <a:pt x="18" y="275"/>
                    <a:pt x="19" y="276"/>
                    <a:pt x="20" y="276"/>
                  </a:cubicBezTo>
                  <a:cubicBezTo>
                    <a:pt x="20" y="277"/>
                    <a:pt x="19" y="278"/>
                    <a:pt x="18" y="279"/>
                  </a:cubicBezTo>
                  <a:cubicBezTo>
                    <a:pt x="17" y="266"/>
                    <a:pt x="16" y="254"/>
                    <a:pt x="14" y="242"/>
                  </a:cubicBezTo>
                  <a:cubicBezTo>
                    <a:pt x="15" y="243"/>
                    <a:pt x="16" y="243"/>
                    <a:pt x="16" y="242"/>
                  </a:cubicBezTo>
                  <a:cubicBezTo>
                    <a:pt x="20" y="229"/>
                    <a:pt x="26" y="218"/>
                    <a:pt x="36" y="209"/>
                  </a:cubicBezTo>
                  <a:cubicBezTo>
                    <a:pt x="44" y="202"/>
                    <a:pt x="53" y="196"/>
                    <a:pt x="61" y="189"/>
                  </a:cubicBezTo>
                  <a:cubicBezTo>
                    <a:pt x="61" y="189"/>
                    <a:pt x="61" y="189"/>
                    <a:pt x="62" y="189"/>
                  </a:cubicBezTo>
                  <a:cubicBezTo>
                    <a:pt x="64" y="187"/>
                    <a:pt x="67" y="185"/>
                    <a:pt x="69" y="182"/>
                  </a:cubicBezTo>
                  <a:cubicBezTo>
                    <a:pt x="70" y="196"/>
                    <a:pt x="71" y="210"/>
                    <a:pt x="71" y="223"/>
                  </a:cubicBezTo>
                  <a:cubicBezTo>
                    <a:pt x="65" y="231"/>
                    <a:pt x="59" y="240"/>
                    <a:pt x="55" y="250"/>
                  </a:cubicBezTo>
                  <a:cubicBezTo>
                    <a:pt x="55" y="251"/>
                    <a:pt x="57" y="251"/>
                    <a:pt x="57" y="250"/>
                  </a:cubicBezTo>
                  <a:cubicBezTo>
                    <a:pt x="62" y="242"/>
                    <a:pt x="66" y="235"/>
                    <a:pt x="72" y="229"/>
                  </a:cubicBezTo>
                  <a:cubicBezTo>
                    <a:pt x="73" y="251"/>
                    <a:pt x="73" y="274"/>
                    <a:pt x="73" y="296"/>
                  </a:cubicBezTo>
                  <a:cubicBezTo>
                    <a:pt x="72" y="320"/>
                    <a:pt x="72" y="344"/>
                    <a:pt x="72" y="367"/>
                  </a:cubicBezTo>
                  <a:cubicBezTo>
                    <a:pt x="72" y="386"/>
                    <a:pt x="73" y="404"/>
                    <a:pt x="73" y="422"/>
                  </a:cubicBezTo>
                  <a:cubicBezTo>
                    <a:pt x="73" y="449"/>
                    <a:pt x="69" y="481"/>
                    <a:pt x="81" y="506"/>
                  </a:cubicBezTo>
                  <a:cubicBezTo>
                    <a:pt x="73" y="507"/>
                    <a:pt x="66" y="512"/>
                    <a:pt x="59" y="517"/>
                  </a:cubicBezTo>
                  <a:cubicBezTo>
                    <a:pt x="55" y="521"/>
                    <a:pt x="51" y="526"/>
                    <a:pt x="48" y="530"/>
                  </a:cubicBezTo>
                  <a:cubicBezTo>
                    <a:pt x="44" y="534"/>
                    <a:pt x="38" y="540"/>
                    <a:pt x="38" y="545"/>
                  </a:cubicBezTo>
                  <a:cubicBezTo>
                    <a:pt x="39" y="545"/>
                    <a:pt x="39" y="546"/>
                    <a:pt x="40" y="547"/>
                  </a:cubicBezTo>
                  <a:cubicBezTo>
                    <a:pt x="36" y="547"/>
                    <a:pt x="32" y="548"/>
                    <a:pt x="28" y="548"/>
                  </a:cubicBezTo>
                  <a:cubicBezTo>
                    <a:pt x="28" y="546"/>
                    <a:pt x="28" y="545"/>
                    <a:pt x="27" y="543"/>
                  </a:cubicBezTo>
                  <a:close/>
                  <a:moveTo>
                    <a:pt x="400" y="528"/>
                  </a:moveTo>
                  <a:cubicBezTo>
                    <a:pt x="394" y="533"/>
                    <a:pt x="387" y="538"/>
                    <a:pt x="380" y="542"/>
                  </a:cubicBezTo>
                  <a:cubicBezTo>
                    <a:pt x="375" y="544"/>
                    <a:pt x="370" y="546"/>
                    <a:pt x="366" y="550"/>
                  </a:cubicBezTo>
                  <a:cubicBezTo>
                    <a:pt x="356" y="548"/>
                    <a:pt x="345" y="549"/>
                    <a:pt x="334" y="549"/>
                  </a:cubicBezTo>
                  <a:cubicBezTo>
                    <a:pt x="319" y="550"/>
                    <a:pt x="305" y="550"/>
                    <a:pt x="290" y="550"/>
                  </a:cubicBezTo>
                  <a:cubicBezTo>
                    <a:pt x="260" y="550"/>
                    <a:pt x="230" y="549"/>
                    <a:pt x="201" y="548"/>
                  </a:cubicBezTo>
                  <a:cubicBezTo>
                    <a:pt x="172" y="548"/>
                    <a:pt x="143" y="547"/>
                    <a:pt x="114" y="546"/>
                  </a:cubicBezTo>
                  <a:cubicBezTo>
                    <a:pt x="92" y="546"/>
                    <a:pt x="70" y="545"/>
                    <a:pt x="48" y="546"/>
                  </a:cubicBezTo>
                  <a:cubicBezTo>
                    <a:pt x="53" y="543"/>
                    <a:pt x="57" y="535"/>
                    <a:pt x="60" y="530"/>
                  </a:cubicBezTo>
                  <a:cubicBezTo>
                    <a:pt x="67" y="521"/>
                    <a:pt x="73" y="515"/>
                    <a:pt x="84" y="511"/>
                  </a:cubicBezTo>
                  <a:cubicBezTo>
                    <a:pt x="87" y="516"/>
                    <a:pt x="96" y="511"/>
                    <a:pt x="94" y="506"/>
                  </a:cubicBezTo>
                  <a:cubicBezTo>
                    <a:pt x="103" y="506"/>
                    <a:pt x="111" y="504"/>
                    <a:pt x="120" y="504"/>
                  </a:cubicBezTo>
                  <a:cubicBezTo>
                    <a:pt x="131" y="503"/>
                    <a:pt x="142" y="503"/>
                    <a:pt x="153" y="503"/>
                  </a:cubicBezTo>
                  <a:cubicBezTo>
                    <a:pt x="174" y="503"/>
                    <a:pt x="196" y="503"/>
                    <a:pt x="218" y="503"/>
                  </a:cubicBezTo>
                  <a:cubicBezTo>
                    <a:pt x="248" y="503"/>
                    <a:pt x="277" y="502"/>
                    <a:pt x="307" y="503"/>
                  </a:cubicBezTo>
                  <a:cubicBezTo>
                    <a:pt x="335" y="504"/>
                    <a:pt x="362" y="505"/>
                    <a:pt x="390" y="504"/>
                  </a:cubicBezTo>
                  <a:cubicBezTo>
                    <a:pt x="402" y="503"/>
                    <a:pt x="415" y="502"/>
                    <a:pt x="427" y="499"/>
                  </a:cubicBezTo>
                  <a:cubicBezTo>
                    <a:pt x="419" y="509"/>
                    <a:pt x="410" y="519"/>
                    <a:pt x="400" y="528"/>
                  </a:cubicBezTo>
                  <a:close/>
                  <a:moveTo>
                    <a:pt x="380" y="491"/>
                  </a:moveTo>
                  <a:cubicBezTo>
                    <a:pt x="353" y="492"/>
                    <a:pt x="325" y="490"/>
                    <a:pt x="297" y="489"/>
                  </a:cubicBezTo>
                  <a:cubicBezTo>
                    <a:pt x="268" y="488"/>
                    <a:pt x="239" y="490"/>
                    <a:pt x="210" y="491"/>
                  </a:cubicBezTo>
                  <a:cubicBezTo>
                    <a:pt x="188" y="491"/>
                    <a:pt x="166" y="491"/>
                    <a:pt x="145" y="492"/>
                  </a:cubicBezTo>
                  <a:cubicBezTo>
                    <a:pt x="127" y="494"/>
                    <a:pt x="108" y="495"/>
                    <a:pt x="91" y="500"/>
                  </a:cubicBezTo>
                  <a:cubicBezTo>
                    <a:pt x="86" y="489"/>
                    <a:pt x="86" y="476"/>
                    <a:pt x="86" y="464"/>
                  </a:cubicBezTo>
                  <a:cubicBezTo>
                    <a:pt x="85" y="448"/>
                    <a:pt x="86" y="432"/>
                    <a:pt x="86" y="415"/>
                  </a:cubicBezTo>
                  <a:cubicBezTo>
                    <a:pt x="86" y="397"/>
                    <a:pt x="85" y="378"/>
                    <a:pt x="85" y="360"/>
                  </a:cubicBezTo>
                  <a:cubicBezTo>
                    <a:pt x="84" y="341"/>
                    <a:pt x="85" y="322"/>
                    <a:pt x="85" y="303"/>
                  </a:cubicBezTo>
                  <a:cubicBezTo>
                    <a:pt x="98" y="289"/>
                    <a:pt x="109" y="274"/>
                    <a:pt x="123" y="261"/>
                  </a:cubicBezTo>
                  <a:cubicBezTo>
                    <a:pt x="139" y="246"/>
                    <a:pt x="158" y="232"/>
                    <a:pt x="180" y="225"/>
                  </a:cubicBezTo>
                  <a:cubicBezTo>
                    <a:pt x="180" y="225"/>
                    <a:pt x="180" y="225"/>
                    <a:pt x="180" y="225"/>
                  </a:cubicBezTo>
                  <a:cubicBezTo>
                    <a:pt x="160" y="232"/>
                    <a:pt x="141" y="241"/>
                    <a:pt x="126" y="254"/>
                  </a:cubicBezTo>
                  <a:cubicBezTo>
                    <a:pt x="111" y="267"/>
                    <a:pt x="96" y="283"/>
                    <a:pt x="85" y="299"/>
                  </a:cubicBezTo>
                  <a:cubicBezTo>
                    <a:pt x="85" y="295"/>
                    <a:pt x="85" y="292"/>
                    <a:pt x="85" y="289"/>
                  </a:cubicBezTo>
                  <a:cubicBezTo>
                    <a:pt x="86" y="264"/>
                    <a:pt x="85" y="240"/>
                    <a:pt x="84" y="216"/>
                  </a:cubicBezTo>
                  <a:cubicBezTo>
                    <a:pt x="90" y="210"/>
                    <a:pt x="97" y="205"/>
                    <a:pt x="105" y="200"/>
                  </a:cubicBezTo>
                  <a:cubicBezTo>
                    <a:pt x="124" y="187"/>
                    <a:pt x="146" y="176"/>
                    <a:pt x="166" y="164"/>
                  </a:cubicBezTo>
                  <a:cubicBezTo>
                    <a:pt x="166" y="164"/>
                    <a:pt x="166" y="164"/>
                    <a:pt x="166" y="164"/>
                  </a:cubicBezTo>
                  <a:cubicBezTo>
                    <a:pt x="140" y="179"/>
                    <a:pt x="108" y="192"/>
                    <a:pt x="84" y="212"/>
                  </a:cubicBezTo>
                  <a:cubicBezTo>
                    <a:pt x="83" y="198"/>
                    <a:pt x="82" y="185"/>
                    <a:pt x="81" y="172"/>
                  </a:cubicBezTo>
                  <a:cubicBezTo>
                    <a:pt x="88" y="165"/>
                    <a:pt x="94" y="159"/>
                    <a:pt x="101" y="153"/>
                  </a:cubicBezTo>
                  <a:cubicBezTo>
                    <a:pt x="116" y="140"/>
                    <a:pt x="130" y="128"/>
                    <a:pt x="143" y="115"/>
                  </a:cubicBezTo>
                  <a:cubicBezTo>
                    <a:pt x="144" y="115"/>
                    <a:pt x="143" y="114"/>
                    <a:pt x="143" y="114"/>
                  </a:cubicBezTo>
                  <a:cubicBezTo>
                    <a:pt x="129" y="127"/>
                    <a:pt x="115" y="139"/>
                    <a:pt x="100" y="151"/>
                  </a:cubicBezTo>
                  <a:cubicBezTo>
                    <a:pt x="94" y="156"/>
                    <a:pt x="87" y="161"/>
                    <a:pt x="81" y="167"/>
                  </a:cubicBezTo>
                  <a:cubicBezTo>
                    <a:pt x="80" y="162"/>
                    <a:pt x="80" y="156"/>
                    <a:pt x="79" y="151"/>
                  </a:cubicBezTo>
                  <a:cubicBezTo>
                    <a:pt x="78" y="140"/>
                    <a:pt x="77" y="129"/>
                    <a:pt x="77" y="119"/>
                  </a:cubicBezTo>
                  <a:cubicBezTo>
                    <a:pt x="88" y="97"/>
                    <a:pt x="113" y="83"/>
                    <a:pt x="134" y="70"/>
                  </a:cubicBezTo>
                  <a:cubicBezTo>
                    <a:pt x="134" y="70"/>
                    <a:pt x="134" y="69"/>
                    <a:pt x="134" y="70"/>
                  </a:cubicBezTo>
                  <a:cubicBezTo>
                    <a:pt x="113" y="82"/>
                    <a:pt x="89" y="95"/>
                    <a:pt x="76" y="115"/>
                  </a:cubicBezTo>
                  <a:cubicBezTo>
                    <a:pt x="76" y="104"/>
                    <a:pt x="75" y="93"/>
                    <a:pt x="74" y="82"/>
                  </a:cubicBezTo>
                  <a:cubicBezTo>
                    <a:pt x="79" y="74"/>
                    <a:pt x="86" y="67"/>
                    <a:pt x="94" y="61"/>
                  </a:cubicBezTo>
                  <a:cubicBezTo>
                    <a:pt x="86" y="66"/>
                    <a:pt x="79" y="72"/>
                    <a:pt x="74" y="80"/>
                  </a:cubicBezTo>
                  <a:cubicBezTo>
                    <a:pt x="73" y="71"/>
                    <a:pt x="72" y="61"/>
                    <a:pt x="71" y="52"/>
                  </a:cubicBezTo>
                  <a:cubicBezTo>
                    <a:pt x="74" y="34"/>
                    <a:pt x="95" y="28"/>
                    <a:pt x="111" y="21"/>
                  </a:cubicBezTo>
                  <a:cubicBezTo>
                    <a:pt x="112" y="21"/>
                    <a:pt x="111" y="20"/>
                    <a:pt x="111" y="20"/>
                  </a:cubicBezTo>
                  <a:cubicBezTo>
                    <a:pt x="96" y="27"/>
                    <a:pt x="76" y="33"/>
                    <a:pt x="71" y="48"/>
                  </a:cubicBezTo>
                  <a:cubicBezTo>
                    <a:pt x="70" y="39"/>
                    <a:pt x="69" y="31"/>
                    <a:pt x="68" y="23"/>
                  </a:cubicBezTo>
                  <a:cubicBezTo>
                    <a:pt x="68" y="23"/>
                    <a:pt x="69" y="22"/>
                    <a:pt x="70" y="22"/>
                  </a:cubicBezTo>
                  <a:cubicBezTo>
                    <a:pt x="70" y="22"/>
                    <a:pt x="70" y="22"/>
                    <a:pt x="70" y="22"/>
                  </a:cubicBezTo>
                  <a:cubicBezTo>
                    <a:pt x="99" y="20"/>
                    <a:pt x="127" y="15"/>
                    <a:pt x="156" y="13"/>
                  </a:cubicBezTo>
                  <a:cubicBezTo>
                    <a:pt x="184" y="11"/>
                    <a:pt x="213" y="12"/>
                    <a:pt x="241" y="14"/>
                  </a:cubicBezTo>
                  <a:cubicBezTo>
                    <a:pt x="303" y="17"/>
                    <a:pt x="365" y="15"/>
                    <a:pt x="427" y="15"/>
                  </a:cubicBezTo>
                  <a:cubicBezTo>
                    <a:pt x="425" y="27"/>
                    <a:pt x="426" y="40"/>
                    <a:pt x="426" y="50"/>
                  </a:cubicBezTo>
                  <a:cubicBezTo>
                    <a:pt x="426" y="71"/>
                    <a:pt x="426" y="92"/>
                    <a:pt x="427" y="112"/>
                  </a:cubicBezTo>
                  <a:cubicBezTo>
                    <a:pt x="428" y="153"/>
                    <a:pt x="429" y="194"/>
                    <a:pt x="431" y="234"/>
                  </a:cubicBezTo>
                  <a:cubicBezTo>
                    <a:pt x="432" y="275"/>
                    <a:pt x="434" y="316"/>
                    <a:pt x="435" y="357"/>
                  </a:cubicBezTo>
                  <a:cubicBezTo>
                    <a:pt x="436" y="377"/>
                    <a:pt x="437" y="396"/>
                    <a:pt x="437" y="416"/>
                  </a:cubicBezTo>
                  <a:cubicBezTo>
                    <a:pt x="437" y="426"/>
                    <a:pt x="437" y="436"/>
                    <a:pt x="438" y="446"/>
                  </a:cubicBezTo>
                  <a:cubicBezTo>
                    <a:pt x="438" y="456"/>
                    <a:pt x="436" y="467"/>
                    <a:pt x="440" y="476"/>
                  </a:cubicBezTo>
                  <a:cubicBezTo>
                    <a:pt x="440" y="477"/>
                    <a:pt x="441" y="477"/>
                    <a:pt x="441" y="477"/>
                  </a:cubicBezTo>
                  <a:cubicBezTo>
                    <a:pt x="440" y="478"/>
                    <a:pt x="440" y="478"/>
                    <a:pt x="439" y="479"/>
                  </a:cubicBezTo>
                  <a:cubicBezTo>
                    <a:pt x="426" y="491"/>
                    <a:pt x="398" y="490"/>
                    <a:pt x="380" y="49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" name="Freeform 989">
              <a:extLst>
                <a:ext uri="{FF2B5EF4-FFF2-40B4-BE49-F238E27FC236}">
                  <a16:creationId xmlns:a16="http://schemas.microsoft.com/office/drawing/2014/main" id="{C3A64802-CA38-DF45-0153-BD52A0104E6A}"/>
                </a:ext>
              </a:extLst>
            </p:cNvPr>
            <p:cNvSpPr/>
            <p:nvPr/>
          </p:nvSpPr>
          <p:spPr bwMode="auto">
            <a:xfrm>
              <a:off x="5643051" y="1431960"/>
              <a:ext cx="203060" cy="13375"/>
            </a:xfrm>
            <a:custGeom>
              <a:avLst/>
              <a:gdLst>
                <a:gd name="T0" fmla="*/ 118 w 299"/>
                <a:gd name="T1" fmla="*/ 5 h 20"/>
                <a:gd name="T2" fmla="*/ 50 w 299"/>
                <a:gd name="T3" fmla="*/ 0 h 20"/>
                <a:gd name="T4" fmla="*/ 0 w 299"/>
                <a:gd name="T5" fmla="*/ 12 h 20"/>
                <a:gd name="T6" fmla="*/ 1 w 299"/>
                <a:gd name="T7" fmla="*/ 12 h 20"/>
                <a:gd name="T8" fmla="*/ 58 w 299"/>
                <a:gd name="T9" fmla="*/ 5 h 20"/>
                <a:gd name="T10" fmla="*/ 125 w 299"/>
                <a:gd name="T11" fmla="*/ 14 h 20"/>
                <a:gd name="T12" fmla="*/ 198 w 299"/>
                <a:gd name="T13" fmla="*/ 18 h 20"/>
                <a:gd name="T14" fmla="*/ 293 w 299"/>
                <a:gd name="T15" fmla="*/ 20 h 20"/>
                <a:gd name="T16" fmla="*/ 293 w 299"/>
                <a:gd name="T17" fmla="*/ 11 h 20"/>
                <a:gd name="T18" fmla="*/ 118 w 299"/>
                <a:gd name="T19" fmla="*/ 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99" h="20">
                  <a:moveTo>
                    <a:pt x="118" y="5"/>
                  </a:moveTo>
                  <a:cubicBezTo>
                    <a:pt x="96" y="3"/>
                    <a:pt x="73" y="0"/>
                    <a:pt x="50" y="0"/>
                  </a:cubicBezTo>
                  <a:cubicBezTo>
                    <a:pt x="33" y="0"/>
                    <a:pt x="14" y="1"/>
                    <a:pt x="0" y="12"/>
                  </a:cubicBezTo>
                  <a:cubicBezTo>
                    <a:pt x="0" y="12"/>
                    <a:pt x="0" y="12"/>
                    <a:pt x="1" y="12"/>
                  </a:cubicBezTo>
                  <a:cubicBezTo>
                    <a:pt x="17" y="3"/>
                    <a:pt x="40" y="4"/>
                    <a:pt x="58" y="5"/>
                  </a:cubicBezTo>
                  <a:cubicBezTo>
                    <a:pt x="81" y="7"/>
                    <a:pt x="103" y="10"/>
                    <a:pt x="125" y="14"/>
                  </a:cubicBezTo>
                  <a:cubicBezTo>
                    <a:pt x="149" y="17"/>
                    <a:pt x="173" y="18"/>
                    <a:pt x="198" y="18"/>
                  </a:cubicBezTo>
                  <a:cubicBezTo>
                    <a:pt x="230" y="20"/>
                    <a:pt x="261" y="20"/>
                    <a:pt x="293" y="20"/>
                  </a:cubicBezTo>
                  <a:cubicBezTo>
                    <a:pt x="299" y="20"/>
                    <a:pt x="299" y="12"/>
                    <a:pt x="293" y="11"/>
                  </a:cubicBezTo>
                  <a:cubicBezTo>
                    <a:pt x="235" y="11"/>
                    <a:pt x="176" y="11"/>
                    <a:pt x="118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" name="Freeform 990">
              <a:extLst>
                <a:ext uri="{FF2B5EF4-FFF2-40B4-BE49-F238E27FC236}">
                  <a16:creationId xmlns:a16="http://schemas.microsoft.com/office/drawing/2014/main" id="{6AFAE2CA-5618-0449-F25C-F510EEF8D069}"/>
                </a:ext>
              </a:extLst>
            </p:cNvPr>
            <p:cNvSpPr/>
            <p:nvPr/>
          </p:nvSpPr>
          <p:spPr bwMode="auto">
            <a:xfrm>
              <a:off x="5629676" y="1442904"/>
              <a:ext cx="204276" cy="13375"/>
            </a:xfrm>
            <a:custGeom>
              <a:avLst/>
              <a:gdLst>
                <a:gd name="T0" fmla="*/ 299 w 300"/>
                <a:gd name="T1" fmla="*/ 12 h 20"/>
                <a:gd name="T2" fmla="*/ 266 w 300"/>
                <a:gd name="T3" fmla="*/ 11 h 20"/>
                <a:gd name="T4" fmla="*/ 222 w 300"/>
                <a:gd name="T5" fmla="*/ 11 h 20"/>
                <a:gd name="T6" fmla="*/ 136 w 300"/>
                <a:gd name="T7" fmla="*/ 7 h 20"/>
                <a:gd name="T8" fmla="*/ 60 w 300"/>
                <a:gd name="T9" fmla="*/ 2 h 20"/>
                <a:gd name="T10" fmla="*/ 1 w 300"/>
                <a:gd name="T11" fmla="*/ 5 h 20"/>
                <a:gd name="T12" fmla="*/ 1 w 300"/>
                <a:gd name="T13" fmla="*/ 6 h 20"/>
                <a:gd name="T14" fmla="*/ 51 w 300"/>
                <a:gd name="T15" fmla="*/ 9 h 20"/>
                <a:gd name="T16" fmla="*/ 128 w 300"/>
                <a:gd name="T17" fmla="*/ 14 h 20"/>
                <a:gd name="T18" fmla="*/ 218 w 300"/>
                <a:gd name="T19" fmla="*/ 18 h 20"/>
                <a:gd name="T20" fmla="*/ 262 w 300"/>
                <a:gd name="T21" fmla="*/ 18 h 20"/>
                <a:gd name="T22" fmla="*/ 299 w 300"/>
                <a:gd name="T23" fmla="*/ 15 h 20"/>
                <a:gd name="T24" fmla="*/ 299 w 300"/>
                <a:gd name="T25" fmla="*/ 1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00" h="20">
                  <a:moveTo>
                    <a:pt x="299" y="12"/>
                  </a:moveTo>
                  <a:cubicBezTo>
                    <a:pt x="289" y="8"/>
                    <a:pt x="277" y="10"/>
                    <a:pt x="266" y="11"/>
                  </a:cubicBezTo>
                  <a:cubicBezTo>
                    <a:pt x="252" y="11"/>
                    <a:pt x="237" y="11"/>
                    <a:pt x="222" y="11"/>
                  </a:cubicBezTo>
                  <a:cubicBezTo>
                    <a:pt x="194" y="11"/>
                    <a:pt x="165" y="10"/>
                    <a:pt x="136" y="7"/>
                  </a:cubicBezTo>
                  <a:cubicBezTo>
                    <a:pt x="111" y="5"/>
                    <a:pt x="86" y="0"/>
                    <a:pt x="60" y="2"/>
                  </a:cubicBezTo>
                  <a:cubicBezTo>
                    <a:pt x="42" y="4"/>
                    <a:pt x="19" y="11"/>
                    <a:pt x="1" y="5"/>
                  </a:cubicBezTo>
                  <a:cubicBezTo>
                    <a:pt x="1" y="4"/>
                    <a:pt x="0" y="5"/>
                    <a:pt x="1" y="6"/>
                  </a:cubicBezTo>
                  <a:cubicBezTo>
                    <a:pt x="15" y="14"/>
                    <a:pt x="35" y="10"/>
                    <a:pt x="51" y="9"/>
                  </a:cubicBezTo>
                  <a:cubicBezTo>
                    <a:pt x="77" y="7"/>
                    <a:pt x="102" y="11"/>
                    <a:pt x="128" y="14"/>
                  </a:cubicBezTo>
                  <a:cubicBezTo>
                    <a:pt x="158" y="17"/>
                    <a:pt x="188" y="18"/>
                    <a:pt x="218" y="18"/>
                  </a:cubicBezTo>
                  <a:cubicBezTo>
                    <a:pt x="233" y="19"/>
                    <a:pt x="248" y="19"/>
                    <a:pt x="262" y="18"/>
                  </a:cubicBezTo>
                  <a:cubicBezTo>
                    <a:pt x="274" y="18"/>
                    <a:pt x="289" y="20"/>
                    <a:pt x="299" y="15"/>
                  </a:cubicBezTo>
                  <a:cubicBezTo>
                    <a:pt x="300" y="14"/>
                    <a:pt x="300" y="12"/>
                    <a:pt x="299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" name="Freeform 991">
              <a:extLst>
                <a:ext uri="{FF2B5EF4-FFF2-40B4-BE49-F238E27FC236}">
                  <a16:creationId xmlns:a16="http://schemas.microsoft.com/office/drawing/2014/main" id="{08AB81AB-26E3-E52E-3774-C4E3B10933B7}"/>
                </a:ext>
              </a:extLst>
            </p:cNvPr>
            <p:cNvSpPr/>
            <p:nvPr/>
          </p:nvSpPr>
          <p:spPr bwMode="auto">
            <a:xfrm>
              <a:off x="5621165" y="1450199"/>
              <a:ext cx="193332" cy="13375"/>
            </a:xfrm>
            <a:custGeom>
              <a:avLst/>
              <a:gdLst>
                <a:gd name="T0" fmla="*/ 282 w 284"/>
                <a:gd name="T1" fmla="*/ 12 h 19"/>
                <a:gd name="T2" fmla="*/ 215 w 284"/>
                <a:gd name="T3" fmla="*/ 8 h 19"/>
                <a:gd name="T4" fmla="*/ 140 w 284"/>
                <a:gd name="T5" fmla="*/ 4 h 19"/>
                <a:gd name="T6" fmla="*/ 70 w 284"/>
                <a:gd name="T7" fmla="*/ 1 h 19"/>
                <a:gd name="T8" fmla="*/ 0 w 284"/>
                <a:gd name="T9" fmla="*/ 5 h 19"/>
                <a:gd name="T10" fmla="*/ 0 w 284"/>
                <a:gd name="T11" fmla="*/ 6 h 19"/>
                <a:gd name="T12" fmla="*/ 66 w 284"/>
                <a:gd name="T13" fmla="*/ 8 h 19"/>
                <a:gd name="T14" fmla="*/ 140 w 284"/>
                <a:gd name="T15" fmla="*/ 12 h 19"/>
                <a:gd name="T16" fmla="*/ 211 w 284"/>
                <a:gd name="T17" fmla="*/ 16 h 19"/>
                <a:gd name="T18" fmla="*/ 282 w 284"/>
                <a:gd name="T19" fmla="*/ 15 h 19"/>
                <a:gd name="T20" fmla="*/ 282 w 284"/>
                <a:gd name="T21" fmla="*/ 12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84" h="19">
                  <a:moveTo>
                    <a:pt x="282" y="12"/>
                  </a:moveTo>
                  <a:cubicBezTo>
                    <a:pt x="260" y="8"/>
                    <a:pt x="237" y="9"/>
                    <a:pt x="215" y="8"/>
                  </a:cubicBezTo>
                  <a:cubicBezTo>
                    <a:pt x="190" y="7"/>
                    <a:pt x="165" y="5"/>
                    <a:pt x="140" y="4"/>
                  </a:cubicBezTo>
                  <a:cubicBezTo>
                    <a:pt x="117" y="3"/>
                    <a:pt x="93" y="2"/>
                    <a:pt x="70" y="1"/>
                  </a:cubicBezTo>
                  <a:cubicBezTo>
                    <a:pt x="47" y="1"/>
                    <a:pt x="22" y="0"/>
                    <a:pt x="0" y="5"/>
                  </a:cubicBezTo>
                  <a:cubicBezTo>
                    <a:pt x="0" y="5"/>
                    <a:pt x="0" y="6"/>
                    <a:pt x="0" y="6"/>
                  </a:cubicBezTo>
                  <a:cubicBezTo>
                    <a:pt x="22" y="9"/>
                    <a:pt x="44" y="7"/>
                    <a:pt x="66" y="8"/>
                  </a:cubicBezTo>
                  <a:cubicBezTo>
                    <a:pt x="90" y="9"/>
                    <a:pt x="115" y="11"/>
                    <a:pt x="140" y="12"/>
                  </a:cubicBezTo>
                  <a:cubicBezTo>
                    <a:pt x="164" y="13"/>
                    <a:pt x="187" y="15"/>
                    <a:pt x="211" y="16"/>
                  </a:cubicBezTo>
                  <a:cubicBezTo>
                    <a:pt x="234" y="17"/>
                    <a:pt x="259" y="19"/>
                    <a:pt x="282" y="15"/>
                  </a:cubicBezTo>
                  <a:cubicBezTo>
                    <a:pt x="284" y="15"/>
                    <a:pt x="284" y="12"/>
                    <a:pt x="282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" name="Freeform 992">
              <a:extLst>
                <a:ext uri="{FF2B5EF4-FFF2-40B4-BE49-F238E27FC236}">
                  <a16:creationId xmlns:a16="http://schemas.microsoft.com/office/drawing/2014/main" id="{0643E6AC-1320-6FFF-9CB1-B6370C780A72}"/>
                </a:ext>
              </a:extLst>
            </p:cNvPr>
            <p:cNvSpPr/>
            <p:nvPr/>
          </p:nvSpPr>
          <p:spPr bwMode="auto">
            <a:xfrm>
              <a:off x="5587119" y="1386971"/>
              <a:ext cx="31614" cy="42557"/>
            </a:xfrm>
            <a:custGeom>
              <a:avLst/>
              <a:gdLst>
                <a:gd name="T0" fmla="*/ 15 w 46"/>
                <a:gd name="T1" fmla="*/ 60 h 63"/>
                <a:gd name="T2" fmla="*/ 28 w 46"/>
                <a:gd name="T3" fmla="*/ 27 h 63"/>
                <a:gd name="T4" fmla="*/ 46 w 46"/>
                <a:gd name="T5" fmla="*/ 1 h 63"/>
                <a:gd name="T6" fmla="*/ 44 w 46"/>
                <a:gd name="T7" fmla="*/ 1 h 63"/>
                <a:gd name="T8" fmla="*/ 11 w 46"/>
                <a:gd name="T9" fmla="*/ 61 h 63"/>
                <a:gd name="T10" fmla="*/ 15 w 46"/>
                <a:gd name="T11" fmla="*/ 6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6" h="63">
                  <a:moveTo>
                    <a:pt x="15" y="60"/>
                  </a:moveTo>
                  <a:cubicBezTo>
                    <a:pt x="15" y="47"/>
                    <a:pt x="19" y="37"/>
                    <a:pt x="28" y="27"/>
                  </a:cubicBezTo>
                  <a:cubicBezTo>
                    <a:pt x="35" y="19"/>
                    <a:pt x="42" y="11"/>
                    <a:pt x="46" y="1"/>
                  </a:cubicBezTo>
                  <a:cubicBezTo>
                    <a:pt x="46" y="1"/>
                    <a:pt x="45" y="0"/>
                    <a:pt x="44" y="1"/>
                  </a:cubicBezTo>
                  <a:cubicBezTo>
                    <a:pt x="33" y="20"/>
                    <a:pt x="0" y="36"/>
                    <a:pt x="11" y="61"/>
                  </a:cubicBezTo>
                  <a:cubicBezTo>
                    <a:pt x="12" y="63"/>
                    <a:pt x="15" y="63"/>
                    <a:pt x="15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" name="Freeform 993">
              <a:extLst>
                <a:ext uri="{FF2B5EF4-FFF2-40B4-BE49-F238E27FC236}">
                  <a16:creationId xmlns:a16="http://schemas.microsoft.com/office/drawing/2014/main" id="{4C8E7824-25B5-7CC2-4507-81902AF8F389}"/>
                </a:ext>
              </a:extLst>
            </p:cNvPr>
            <p:cNvSpPr/>
            <p:nvPr/>
          </p:nvSpPr>
          <p:spPr bwMode="auto">
            <a:xfrm>
              <a:off x="5591982" y="1406426"/>
              <a:ext cx="29182" cy="31614"/>
            </a:xfrm>
            <a:custGeom>
              <a:avLst/>
              <a:gdLst>
                <a:gd name="T0" fmla="*/ 42 w 43"/>
                <a:gd name="T1" fmla="*/ 0 h 46"/>
                <a:gd name="T2" fmla="*/ 0 w 43"/>
                <a:gd name="T3" fmla="*/ 45 h 46"/>
                <a:gd name="T4" fmla="*/ 2 w 43"/>
                <a:gd name="T5" fmla="*/ 46 h 46"/>
                <a:gd name="T6" fmla="*/ 19 w 43"/>
                <a:gd name="T7" fmla="*/ 23 h 46"/>
                <a:gd name="T8" fmla="*/ 43 w 43"/>
                <a:gd name="T9" fmla="*/ 0 h 46"/>
                <a:gd name="T10" fmla="*/ 42 w 43"/>
                <a:gd name="T11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3" h="46">
                  <a:moveTo>
                    <a:pt x="42" y="0"/>
                  </a:moveTo>
                  <a:cubicBezTo>
                    <a:pt x="27" y="11"/>
                    <a:pt x="8" y="27"/>
                    <a:pt x="0" y="45"/>
                  </a:cubicBezTo>
                  <a:cubicBezTo>
                    <a:pt x="0" y="45"/>
                    <a:pt x="2" y="46"/>
                    <a:pt x="2" y="46"/>
                  </a:cubicBezTo>
                  <a:cubicBezTo>
                    <a:pt x="8" y="38"/>
                    <a:pt x="13" y="30"/>
                    <a:pt x="19" y="23"/>
                  </a:cubicBezTo>
                  <a:cubicBezTo>
                    <a:pt x="26" y="14"/>
                    <a:pt x="34" y="7"/>
                    <a:pt x="43" y="0"/>
                  </a:cubicBezTo>
                  <a:cubicBezTo>
                    <a:pt x="43" y="0"/>
                    <a:pt x="43" y="0"/>
                    <a:pt x="4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" name="Freeform 994">
              <a:extLst>
                <a:ext uri="{FF2B5EF4-FFF2-40B4-BE49-F238E27FC236}">
                  <a16:creationId xmlns:a16="http://schemas.microsoft.com/office/drawing/2014/main" id="{C32BFB9B-DF80-B3B8-5F95-A0D9AF1886C9}"/>
                </a:ext>
              </a:extLst>
            </p:cNvPr>
            <p:cNvSpPr/>
            <p:nvPr/>
          </p:nvSpPr>
          <p:spPr bwMode="auto">
            <a:xfrm>
              <a:off x="5651563" y="1121899"/>
              <a:ext cx="2432" cy="2432"/>
            </a:xfrm>
            <a:custGeom>
              <a:avLst/>
              <a:gdLst>
                <a:gd name="T0" fmla="*/ 3 w 4"/>
                <a:gd name="T1" fmla="*/ 0 h 2"/>
                <a:gd name="T2" fmla="*/ 0 w 4"/>
                <a:gd name="T3" fmla="*/ 2 h 2"/>
                <a:gd name="T4" fmla="*/ 4 w 4"/>
                <a:gd name="T5" fmla="*/ 0 h 2"/>
                <a:gd name="T6" fmla="*/ 3 w 4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2">
                  <a:moveTo>
                    <a:pt x="3" y="0"/>
                  </a:moveTo>
                  <a:cubicBezTo>
                    <a:pt x="2" y="1"/>
                    <a:pt x="1" y="2"/>
                    <a:pt x="0" y="2"/>
                  </a:cubicBezTo>
                  <a:cubicBezTo>
                    <a:pt x="1" y="2"/>
                    <a:pt x="2" y="1"/>
                    <a:pt x="4" y="0"/>
                  </a:cubicBezTo>
                  <a:cubicBezTo>
                    <a:pt x="4" y="0"/>
                    <a:pt x="4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" name="Freeform 995">
              <a:extLst>
                <a:ext uri="{FF2B5EF4-FFF2-40B4-BE49-F238E27FC236}">
                  <a16:creationId xmlns:a16="http://schemas.microsoft.com/office/drawing/2014/main" id="{C3D42514-A5C3-7E83-3A0E-D819C05EFDE1}"/>
                </a:ext>
              </a:extLst>
            </p:cNvPr>
            <p:cNvSpPr/>
            <p:nvPr/>
          </p:nvSpPr>
          <p:spPr bwMode="auto">
            <a:xfrm>
              <a:off x="5640619" y="1124331"/>
              <a:ext cx="10943" cy="6080"/>
            </a:xfrm>
            <a:custGeom>
              <a:avLst/>
              <a:gdLst>
                <a:gd name="T0" fmla="*/ 0 w 16"/>
                <a:gd name="T1" fmla="*/ 10 h 10"/>
                <a:gd name="T2" fmla="*/ 16 w 16"/>
                <a:gd name="T3" fmla="*/ 0 h 10"/>
                <a:gd name="T4" fmla="*/ 0 w 16"/>
                <a:gd name="T5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10">
                  <a:moveTo>
                    <a:pt x="0" y="10"/>
                  </a:moveTo>
                  <a:cubicBezTo>
                    <a:pt x="5" y="7"/>
                    <a:pt x="10" y="4"/>
                    <a:pt x="16" y="0"/>
                  </a:cubicBezTo>
                  <a:cubicBezTo>
                    <a:pt x="10" y="3"/>
                    <a:pt x="5" y="7"/>
                    <a:pt x="0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" name="Freeform 996">
              <a:extLst>
                <a:ext uri="{FF2B5EF4-FFF2-40B4-BE49-F238E27FC236}">
                  <a16:creationId xmlns:a16="http://schemas.microsoft.com/office/drawing/2014/main" id="{82D55E5A-2B8E-5390-CE94-A13692A3ED3B}"/>
                </a:ext>
              </a:extLst>
            </p:cNvPr>
            <p:cNvSpPr/>
            <p:nvPr/>
          </p:nvSpPr>
          <p:spPr bwMode="auto">
            <a:xfrm>
              <a:off x="5638188" y="1278753"/>
              <a:ext cx="51069" cy="59580"/>
            </a:xfrm>
            <a:custGeom>
              <a:avLst/>
              <a:gdLst>
                <a:gd name="T0" fmla="*/ 1 w 76"/>
                <a:gd name="T1" fmla="*/ 89 h 89"/>
                <a:gd name="T2" fmla="*/ 32 w 76"/>
                <a:gd name="T3" fmla="*/ 44 h 89"/>
                <a:gd name="T4" fmla="*/ 76 w 76"/>
                <a:gd name="T5" fmla="*/ 1 h 89"/>
                <a:gd name="T6" fmla="*/ 76 w 76"/>
                <a:gd name="T7" fmla="*/ 0 h 89"/>
                <a:gd name="T8" fmla="*/ 0 w 76"/>
                <a:gd name="T9" fmla="*/ 88 h 89"/>
                <a:gd name="T10" fmla="*/ 1 w 76"/>
                <a:gd name="T11" fmla="*/ 8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6" h="89">
                  <a:moveTo>
                    <a:pt x="1" y="89"/>
                  </a:moveTo>
                  <a:cubicBezTo>
                    <a:pt x="11" y="73"/>
                    <a:pt x="20" y="58"/>
                    <a:pt x="32" y="44"/>
                  </a:cubicBezTo>
                  <a:cubicBezTo>
                    <a:pt x="45" y="28"/>
                    <a:pt x="60" y="14"/>
                    <a:pt x="76" y="1"/>
                  </a:cubicBezTo>
                  <a:cubicBezTo>
                    <a:pt x="76" y="0"/>
                    <a:pt x="76" y="0"/>
                    <a:pt x="76" y="0"/>
                  </a:cubicBezTo>
                  <a:cubicBezTo>
                    <a:pt x="46" y="25"/>
                    <a:pt x="16" y="54"/>
                    <a:pt x="0" y="88"/>
                  </a:cubicBezTo>
                  <a:cubicBezTo>
                    <a:pt x="0" y="89"/>
                    <a:pt x="1" y="89"/>
                    <a:pt x="1" y="8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" name="Freeform 997">
              <a:extLst>
                <a:ext uri="{FF2B5EF4-FFF2-40B4-BE49-F238E27FC236}">
                  <a16:creationId xmlns:a16="http://schemas.microsoft.com/office/drawing/2014/main" id="{454B17FF-A1CA-8F66-5D0A-49E08CF27AC4}"/>
                </a:ext>
              </a:extLst>
            </p:cNvPr>
            <p:cNvSpPr/>
            <p:nvPr/>
          </p:nvSpPr>
          <p:spPr bwMode="auto">
            <a:xfrm>
              <a:off x="5636972" y="1344414"/>
              <a:ext cx="36478" cy="49853"/>
            </a:xfrm>
            <a:custGeom>
              <a:avLst/>
              <a:gdLst>
                <a:gd name="T0" fmla="*/ 55 w 55"/>
                <a:gd name="T1" fmla="*/ 1 h 73"/>
                <a:gd name="T2" fmla="*/ 55 w 55"/>
                <a:gd name="T3" fmla="*/ 1 h 73"/>
                <a:gd name="T4" fmla="*/ 0 w 55"/>
                <a:gd name="T5" fmla="*/ 72 h 73"/>
                <a:gd name="T6" fmla="*/ 1 w 55"/>
                <a:gd name="T7" fmla="*/ 72 h 73"/>
                <a:gd name="T8" fmla="*/ 55 w 55"/>
                <a:gd name="T9" fmla="*/ 1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73">
                  <a:moveTo>
                    <a:pt x="55" y="1"/>
                  </a:moveTo>
                  <a:cubicBezTo>
                    <a:pt x="55" y="1"/>
                    <a:pt x="55" y="0"/>
                    <a:pt x="55" y="1"/>
                  </a:cubicBezTo>
                  <a:cubicBezTo>
                    <a:pt x="32" y="21"/>
                    <a:pt x="8" y="44"/>
                    <a:pt x="0" y="72"/>
                  </a:cubicBezTo>
                  <a:cubicBezTo>
                    <a:pt x="0" y="73"/>
                    <a:pt x="0" y="73"/>
                    <a:pt x="1" y="72"/>
                  </a:cubicBezTo>
                  <a:cubicBezTo>
                    <a:pt x="9" y="44"/>
                    <a:pt x="33" y="21"/>
                    <a:pt x="5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" name="Freeform 998">
              <a:extLst>
                <a:ext uri="{FF2B5EF4-FFF2-40B4-BE49-F238E27FC236}">
                  <a16:creationId xmlns:a16="http://schemas.microsoft.com/office/drawing/2014/main" id="{EE1B511A-E68F-9A04-42BD-161F9CD18099}"/>
                </a:ext>
              </a:extLst>
            </p:cNvPr>
            <p:cNvSpPr/>
            <p:nvPr/>
          </p:nvSpPr>
          <p:spPr bwMode="auto">
            <a:xfrm>
              <a:off x="5653995" y="1357789"/>
              <a:ext cx="49853" cy="57149"/>
            </a:xfrm>
            <a:custGeom>
              <a:avLst/>
              <a:gdLst>
                <a:gd name="T0" fmla="*/ 72 w 73"/>
                <a:gd name="T1" fmla="*/ 1 h 84"/>
                <a:gd name="T2" fmla="*/ 1 w 73"/>
                <a:gd name="T3" fmla="*/ 83 h 84"/>
                <a:gd name="T4" fmla="*/ 3 w 73"/>
                <a:gd name="T5" fmla="*/ 83 h 84"/>
                <a:gd name="T6" fmla="*/ 73 w 73"/>
                <a:gd name="T7" fmla="*/ 1 h 84"/>
                <a:gd name="T8" fmla="*/ 72 w 73"/>
                <a:gd name="T9" fmla="*/ 1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" h="84">
                  <a:moveTo>
                    <a:pt x="72" y="1"/>
                  </a:moveTo>
                  <a:cubicBezTo>
                    <a:pt x="46" y="26"/>
                    <a:pt x="22" y="54"/>
                    <a:pt x="1" y="83"/>
                  </a:cubicBezTo>
                  <a:cubicBezTo>
                    <a:pt x="0" y="83"/>
                    <a:pt x="2" y="84"/>
                    <a:pt x="3" y="83"/>
                  </a:cubicBezTo>
                  <a:cubicBezTo>
                    <a:pt x="23" y="54"/>
                    <a:pt x="47" y="27"/>
                    <a:pt x="73" y="1"/>
                  </a:cubicBezTo>
                  <a:cubicBezTo>
                    <a:pt x="73" y="1"/>
                    <a:pt x="73" y="0"/>
                    <a:pt x="7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" name="Freeform 999">
              <a:extLst>
                <a:ext uri="{FF2B5EF4-FFF2-40B4-BE49-F238E27FC236}">
                  <a16:creationId xmlns:a16="http://schemas.microsoft.com/office/drawing/2014/main" id="{4CC4F5D6-0CEF-875C-BA62-72207457D0C6}"/>
                </a:ext>
              </a:extLst>
            </p:cNvPr>
            <p:cNvSpPr/>
            <p:nvPr/>
          </p:nvSpPr>
          <p:spPr bwMode="auto">
            <a:xfrm>
              <a:off x="5711143" y="1376028"/>
              <a:ext cx="25534" cy="35262"/>
            </a:xfrm>
            <a:custGeom>
              <a:avLst/>
              <a:gdLst>
                <a:gd name="T0" fmla="*/ 37 w 38"/>
                <a:gd name="T1" fmla="*/ 1 h 53"/>
                <a:gd name="T2" fmla="*/ 0 w 38"/>
                <a:gd name="T3" fmla="*/ 52 h 53"/>
                <a:gd name="T4" fmla="*/ 2 w 38"/>
                <a:gd name="T5" fmla="*/ 52 h 53"/>
                <a:gd name="T6" fmla="*/ 38 w 38"/>
                <a:gd name="T7" fmla="*/ 1 h 53"/>
                <a:gd name="T8" fmla="*/ 37 w 38"/>
                <a:gd name="T9" fmla="*/ 1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53">
                  <a:moveTo>
                    <a:pt x="37" y="1"/>
                  </a:moveTo>
                  <a:cubicBezTo>
                    <a:pt x="23" y="16"/>
                    <a:pt x="9" y="33"/>
                    <a:pt x="0" y="52"/>
                  </a:cubicBezTo>
                  <a:cubicBezTo>
                    <a:pt x="0" y="53"/>
                    <a:pt x="1" y="53"/>
                    <a:pt x="2" y="52"/>
                  </a:cubicBezTo>
                  <a:cubicBezTo>
                    <a:pt x="10" y="33"/>
                    <a:pt x="23" y="16"/>
                    <a:pt x="38" y="1"/>
                  </a:cubicBezTo>
                  <a:cubicBezTo>
                    <a:pt x="38" y="1"/>
                    <a:pt x="38" y="0"/>
                    <a:pt x="37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" name="Freeform 1000">
              <a:extLst>
                <a:ext uri="{FF2B5EF4-FFF2-40B4-BE49-F238E27FC236}">
                  <a16:creationId xmlns:a16="http://schemas.microsoft.com/office/drawing/2014/main" id="{0FFF3340-9D30-3D63-0E9C-8D91F16B01C1}"/>
                </a:ext>
              </a:extLst>
            </p:cNvPr>
            <p:cNvSpPr/>
            <p:nvPr/>
          </p:nvSpPr>
          <p:spPr bwMode="auto">
            <a:xfrm>
              <a:off x="5745189" y="1383323"/>
              <a:ext cx="19455" cy="27966"/>
            </a:xfrm>
            <a:custGeom>
              <a:avLst/>
              <a:gdLst>
                <a:gd name="T0" fmla="*/ 28 w 30"/>
                <a:gd name="T1" fmla="*/ 1 h 41"/>
                <a:gd name="T2" fmla="*/ 1 w 30"/>
                <a:gd name="T3" fmla="*/ 40 h 41"/>
                <a:gd name="T4" fmla="*/ 2 w 30"/>
                <a:gd name="T5" fmla="*/ 40 h 41"/>
                <a:gd name="T6" fmla="*/ 29 w 30"/>
                <a:gd name="T7" fmla="*/ 1 h 41"/>
                <a:gd name="T8" fmla="*/ 28 w 30"/>
                <a:gd name="T9" fmla="*/ 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41">
                  <a:moveTo>
                    <a:pt x="28" y="1"/>
                  </a:moveTo>
                  <a:cubicBezTo>
                    <a:pt x="19" y="14"/>
                    <a:pt x="9" y="26"/>
                    <a:pt x="1" y="40"/>
                  </a:cubicBezTo>
                  <a:cubicBezTo>
                    <a:pt x="0" y="40"/>
                    <a:pt x="1" y="41"/>
                    <a:pt x="2" y="40"/>
                  </a:cubicBezTo>
                  <a:cubicBezTo>
                    <a:pt x="10" y="27"/>
                    <a:pt x="21" y="15"/>
                    <a:pt x="29" y="1"/>
                  </a:cubicBezTo>
                  <a:cubicBezTo>
                    <a:pt x="30" y="1"/>
                    <a:pt x="28" y="0"/>
                    <a:pt x="28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" name="Freeform 1001">
              <a:extLst>
                <a:ext uri="{FF2B5EF4-FFF2-40B4-BE49-F238E27FC236}">
                  <a16:creationId xmlns:a16="http://schemas.microsoft.com/office/drawing/2014/main" id="{2E8D210A-F615-6489-9B97-890C9371FA08}"/>
                </a:ext>
              </a:extLst>
            </p:cNvPr>
            <p:cNvSpPr/>
            <p:nvPr/>
          </p:nvSpPr>
          <p:spPr bwMode="auto">
            <a:xfrm>
              <a:off x="5787747" y="1382107"/>
              <a:ext cx="32830" cy="35262"/>
            </a:xfrm>
            <a:custGeom>
              <a:avLst/>
              <a:gdLst>
                <a:gd name="T0" fmla="*/ 43 w 47"/>
                <a:gd name="T1" fmla="*/ 1 h 52"/>
                <a:gd name="T2" fmla="*/ 0 w 47"/>
                <a:gd name="T3" fmla="*/ 51 h 52"/>
                <a:gd name="T4" fmla="*/ 2 w 47"/>
                <a:gd name="T5" fmla="*/ 52 h 52"/>
                <a:gd name="T6" fmla="*/ 46 w 47"/>
                <a:gd name="T7" fmla="*/ 3 h 52"/>
                <a:gd name="T8" fmla="*/ 43 w 47"/>
                <a:gd name="T9" fmla="*/ 1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52">
                  <a:moveTo>
                    <a:pt x="43" y="1"/>
                  </a:moveTo>
                  <a:cubicBezTo>
                    <a:pt x="29" y="18"/>
                    <a:pt x="8" y="31"/>
                    <a:pt x="0" y="51"/>
                  </a:cubicBezTo>
                  <a:cubicBezTo>
                    <a:pt x="0" y="52"/>
                    <a:pt x="2" y="52"/>
                    <a:pt x="2" y="52"/>
                  </a:cubicBezTo>
                  <a:cubicBezTo>
                    <a:pt x="13" y="32"/>
                    <a:pt x="31" y="20"/>
                    <a:pt x="46" y="3"/>
                  </a:cubicBezTo>
                  <a:cubicBezTo>
                    <a:pt x="47" y="1"/>
                    <a:pt x="45" y="0"/>
                    <a:pt x="4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" name="Freeform 1002">
              <a:extLst>
                <a:ext uri="{FF2B5EF4-FFF2-40B4-BE49-F238E27FC236}">
                  <a16:creationId xmlns:a16="http://schemas.microsoft.com/office/drawing/2014/main" id="{2CBC601F-A4BC-784A-F217-4429EEEC4963}"/>
                </a:ext>
              </a:extLst>
            </p:cNvPr>
            <p:cNvSpPr/>
            <p:nvPr/>
          </p:nvSpPr>
          <p:spPr bwMode="auto">
            <a:xfrm>
              <a:off x="5827872" y="1383323"/>
              <a:ext cx="23103" cy="27966"/>
            </a:xfrm>
            <a:custGeom>
              <a:avLst/>
              <a:gdLst>
                <a:gd name="T0" fmla="*/ 33 w 34"/>
                <a:gd name="T1" fmla="*/ 1 h 41"/>
                <a:gd name="T2" fmla="*/ 1 w 34"/>
                <a:gd name="T3" fmla="*/ 40 h 41"/>
                <a:gd name="T4" fmla="*/ 2 w 34"/>
                <a:gd name="T5" fmla="*/ 40 h 41"/>
                <a:gd name="T6" fmla="*/ 34 w 34"/>
                <a:gd name="T7" fmla="*/ 1 h 41"/>
                <a:gd name="T8" fmla="*/ 33 w 34"/>
                <a:gd name="T9" fmla="*/ 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41">
                  <a:moveTo>
                    <a:pt x="33" y="1"/>
                  </a:moveTo>
                  <a:cubicBezTo>
                    <a:pt x="23" y="14"/>
                    <a:pt x="9" y="25"/>
                    <a:pt x="1" y="40"/>
                  </a:cubicBezTo>
                  <a:cubicBezTo>
                    <a:pt x="0" y="40"/>
                    <a:pt x="2" y="41"/>
                    <a:pt x="2" y="40"/>
                  </a:cubicBezTo>
                  <a:cubicBezTo>
                    <a:pt x="10" y="25"/>
                    <a:pt x="24" y="15"/>
                    <a:pt x="34" y="1"/>
                  </a:cubicBezTo>
                  <a:cubicBezTo>
                    <a:pt x="34" y="1"/>
                    <a:pt x="33" y="0"/>
                    <a:pt x="3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" name="Freeform 1003">
              <a:extLst>
                <a:ext uri="{FF2B5EF4-FFF2-40B4-BE49-F238E27FC236}">
                  <a16:creationId xmlns:a16="http://schemas.microsoft.com/office/drawing/2014/main" id="{C01AA6EF-77E5-D584-B306-086ED5CD39E0}"/>
                </a:ext>
              </a:extLst>
            </p:cNvPr>
            <p:cNvSpPr/>
            <p:nvPr/>
          </p:nvSpPr>
          <p:spPr bwMode="auto">
            <a:xfrm>
              <a:off x="5850975" y="1389403"/>
              <a:ext cx="18239" cy="32830"/>
            </a:xfrm>
            <a:custGeom>
              <a:avLst/>
              <a:gdLst>
                <a:gd name="T0" fmla="*/ 25 w 27"/>
                <a:gd name="T1" fmla="*/ 1 h 49"/>
                <a:gd name="T2" fmla="*/ 0 w 27"/>
                <a:gd name="T3" fmla="*/ 48 h 49"/>
                <a:gd name="T4" fmla="*/ 1 w 27"/>
                <a:gd name="T5" fmla="*/ 48 h 49"/>
                <a:gd name="T6" fmla="*/ 26 w 27"/>
                <a:gd name="T7" fmla="*/ 2 h 49"/>
                <a:gd name="T8" fmla="*/ 25 w 27"/>
                <a:gd name="T9" fmla="*/ 1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49">
                  <a:moveTo>
                    <a:pt x="25" y="1"/>
                  </a:moveTo>
                  <a:cubicBezTo>
                    <a:pt x="12" y="14"/>
                    <a:pt x="4" y="31"/>
                    <a:pt x="0" y="48"/>
                  </a:cubicBezTo>
                  <a:cubicBezTo>
                    <a:pt x="0" y="49"/>
                    <a:pt x="1" y="49"/>
                    <a:pt x="1" y="48"/>
                  </a:cubicBezTo>
                  <a:cubicBezTo>
                    <a:pt x="7" y="31"/>
                    <a:pt x="13" y="16"/>
                    <a:pt x="26" y="2"/>
                  </a:cubicBezTo>
                  <a:cubicBezTo>
                    <a:pt x="27" y="1"/>
                    <a:pt x="26" y="0"/>
                    <a:pt x="2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25" name="文本框 24">
            <a:extLst>
              <a:ext uri="{FF2B5EF4-FFF2-40B4-BE49-F238E27FC236}">
                <a16:creationId xmlns:a16="http://schemas.microsoft.com/office/drawing/2014/main" id="{F5C8AC75-4217-7369-C6F9-8CFE96F81A0F}"/>
              </a:ext>
            </a:extLst>
          </p:cNvPr>
          <p:cNvSpPr txBox="1"/>
          <p:nvPr/>
        </p:nvSpPr>
        <p:spPr>
          <a:xfrm>
            <a:off x="1375487" y="390708"/>
            <a:ext cx="309203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600" dirty="0">
                <a:latin typeface="仓耳渔阳体 W05" panose="02020400000000000000" pitchFamily="18" charset="-122"/>
                <a:ea typeface="仓耳渔阳体 W05" panose="02020400000000000000" pitchFamily="18" charset="-122"/>
              </a:rPr>
              <a:t>添加标题文本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1F2FCE98-EC8F-08F0-0C7F-EDDB64F2BDE8}"/>
              </a:ext>
            </a:extLst>
          </p:cNvPr>
          <p:cNvSpPr txBox="1"/>
          <p:nvPr/>
        </p:nvSpPr>
        <p:spPr>
          <a:xfrm>
            <a:off x="612999" y="342376"/>
            <a:ext cx="41659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4000" b="1" dirty="0">
                <a:solidFill>
                  <a:srgbClr val="245E53"/>
                </a:solidFill>
                <a:latin typeface="仓耳渔阳体 W05" panose="02020400000000000000" pitchFamily="18" charset="-122"/>
                <a:ea typeface="仓耳渔阳体 W05" panose="02020400000000000000" pitchFamily="18" charset="-122"/>
              </a:rPr>
              <a:t>3</a:t>
            </a:r>
            <a:endParaRPr lang="zh-CN" altLang="en-US" sz="4000" b="1" dirty="0">
              <a:solidFill>
                <a:srgbClr val="245E53"/>
              </a:solidFill>
              <a:latin typeface="仓耳渔阳体 W05" panose="02020400000000000000" pitchFamily="18" charset="-122"/>
              <a:ea typeface="仓耳渔阳体 W05" panose="02020400000000000000" pitchFamily="18" charset="-122"/>
            </a:endParaRPr>
          </a:p>
        </p:txBody>
      </p:sp>
      <p:grpSp>
        <p:nvGrpSpPr>
          <p:cNvPr id="2" name="组合 49">
            <a:extLst>
              <a:ext uri="{FF2B5EF4-FFF2-40B4-BE49-F238E27FC236}">
                <a16:creationId xmlns:a16="http://schemas.microsoft.com/office/drawing/2014/main" id="{6A443303-7689-ECE2-1A1B-98FEE1CA67C8}"/>
              </a:ext>
            </a:extLst>
          </p:cNvPr>
          <p:cNvGrpSpPr/>
          <p:nvPr/>
        </p:nvGrpSpPr>
        <p:grpSpPr>
          <a:xfrm>
            <a:off x="6185371" y="1296011"/>
            <a:ext cx="775293" cy="5661753"/>
            <a:chOff x="4124802" y="1156869"/>
            <a:chExt cx="5390196" cy="5368475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3" name="椭圆 2">
              <a:extLst>
                <a:ext uri="{FF2B5EF4-FFF2-40B4-BE49-F238E27FC236}">
                  <a16:creationId xmlns:a16="http://schemas.microsoft.com/office/drawing/2014/main" id="{1A6741F3-ADD8-3DA1-793E-0D7E7098D729}"/>
                </a:ext>
              </a:extLst>
            </p:cNvPr>
            <p:cNvSpPr/>
            <p:nvPr/>
          </p:nvSpPr>
          <p:spPr>
            <a:xfrm>
              <a:off x="4621472" y="1156869"/>
              <a:ext cx="2650210" cy="167164"/>
            </a:xfrm>
            <a:prstGeom prst="ellipse">
              <a:avLst/>
            </a:prstGeom>
            <a:gradFill flip="none" rotWithShape="1">
              <a:gsLst>
                <a:gs pos="100000">
                  <a:srgbClr val="FBFBFB"/>
                </a:gs>
                <a:gs pos="62000">
                  <a:srgbClr val="F3F3F3"/>
                </a:gs>
                <a:gs pos="0">
                  <a:srgbClr val="CFD0CD"/>
                </a:gs>
              </a:gsLst>
              <a:lin ang="84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668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11" name="组合 51">
              <a:extLst>
                <a:ext uri="{FF2B5EF4-FFF2-40B4-BE49-F238E27FC236}">
                  <a16:creationId xmlns:a16="http://schemas.microsoft.com/office/drawing/2014/main" id="{FCB781CD-1811-A96B-CD55-3228117F888C}"/>
                </a:ext>
              </a:extLst>
            </p:cNvPr>
            <p:cNvGrpSpPr/>
            <p:nvPr/>
          </p:nvGrpSpPr>
          <p:grpSpPr>
            <a:xfrm>
              <a:off x="4124802" y="1230608"/>
              <a:ext cx="5390196" cy="5294736"/>
              <a:chOff x="4124802" y="1230608"/>
              <a:chExt cx="5390196" cy="5294736"/>
            </a:xfrm>
          </p:grpSpPr>
          <p:sp>
            <p:nvSpPr>
              <p:cNvPr id="13" name="椭圆 12">
                <a:extLst>
                  <a:ext uri="{FF2B5EF4-FFF2-40B4-BE49-F238E27FC236}">
                    <a16:creationId xmlns:a16="http://schemas.microsoft.com/office/drawing/2014/main" id="{E9C3AAA0-0092-F0DC-39F1-05B2FFA586D4}"/>
                  </a:ext>
                </a:extLst>
              </p:cNvPr>
              <p:cNvSpPr/>
              <p:nvPr/>
            </p:nvSpPr>
            <p:spPr>
              <a:xfrm>
                <a:off x="4124802" y="5601873"/>
                <a:ext cx="5390196" cy="923471"/>
              </a:xfrm>
              <a:prstGeom prst="ellipse">
                <a:avLst/>
              </a:prstGeom>
              <a:gradFill flip="none" rotWithShape="1">
                <a:gsLst>
                  <a:gs pos="77000">
                    <a:srgbClr val="000000">
                      <a:alpha val="5000"/>
                    </a:srgbClr>
                  </a:gs>
                  <a:gs pos="61000">
                    <a:srgbClr val="000000">
                      <a:alpha val="19000"/>
                    </a:srgbClr>
                  </a:gs>
                  <a:gs pos="21000">
                    <a:srgbClr val="000000">
                      <a:alpha val="22000"/>
                    </a:srgbClr>
                  </a:gs>
                  <a:gs pos="100000">
                    <a:schemeClr val="tx1">
                      <a:alpha val="0"/>
                    </a:schemeClr>
                  </a:gs>
                  <a:gs pos="0">
                    <a:schemeClr val="tx1">
                      <a:alpha val="50000"/>
                    </a:schemeClr>
                  </a:gs>
                </a:gsLst>
                <a:lin ang="0" scaled="1"/>
                <a:tileRect/>
              </a:gradFill>
              <a:ln>
                <a:noFill/>
              </a:ln>
              <a:effectLst>
                <a:softEdge rad="2794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668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grpSp>
            <p:nvGrpSpPr>
              <p:cNvPr id="14" name="组合 53">
                <a:extLst>
                  <a:ext uri="{FF2B5EF4-FFF2-40B4-BE49-F238E27FC236}">
                    <a16:creationId xmlns:a16="http://schemas.microsoft.com/office/drawing/2014/main" id="{B42E75BD-C252-0F6C-78EA-99D712FC33E8}"/>
                  </a:ext>
                </a:extLst>
              </p:cNvPr>
              <p:cNvGrpSpPr/>
              <p:nvPr/>
            </p:nvGrpSpPr>
            <p:grpSpPr>
              <a:xfrm>
                <a:off x="4621472" y="1230608"/>
                <a:ext cx="2650210" cy="4982626"/>
                <a:chOff x="4621472" y="1230608"/>
                <a:chExt cx="2650210" cy="4982626"/>
              </a:xfrm>
            </p:grpSpPr>
            <p:sp>
              <p:nvSpPr>
                <p:cNvPr id="16" name="任意多边形 54">
                  <a:extLst>
                    <a:ext uri="{FF2B5EF4-FFF2-40B4-BE49-F238E27FC236}">
                      <a16:creationId xmlns:a16="http://schemas.microsoft.com/office/drawing/2014/main" id="{72BD2BDB-BCDF-B67F-1047-F9DBB873D4A9}"/>
                    </a:ext>
                  </a:extLst>
                </p:cNvPr>
                <p:cNvSpPr/>
                <p:nvPr/>
              </p:nvSpPr>
              <p:spPr>
                <a:xfrm>
                  <a:off x="4621472" y="1230608"/>
                  <a:ext cx="2650210" cy="4982626"/>
                </a:xfrm>
                <a:custGeom>
                  <a:avLst/>
                  <a:gdLst>
                    <a:gd name="connsiteX0" fmla="*/ 0 w 2650210"/>
                    <a:gd name="connsiteY0" fmla="*/ 0 h 4982626"/>
                    <a:gd name="connsiteX1" fmla="*/ 2650210 w 2650210"/>
                    <a:gd name="connsiteY1" fmla="*/ 0 h 4982626"/>
                    <a:gd name="connsiteX2" fmla="*/ 2650210 w 2650210"/>
                    <a:gd name="connsiteY2" fmla="*/ 1016000 h 4982626"/>
                    <a:gd name="connsiteX3" fmla="*/ 2650210 w 2650210"/>
                    <a:gd name="connsiteY3" fmla="*/ 4835471 h 4982626"/>
                    <a:gd name="connsiteX4" fmla="*/ 1325105 w 2650210"/>
                    <a:gd name="connsiteY4" fmla="*/ 4982626 h 4982626"/>
                    <a:gd name="connsiteX5" fmla="*/ 0 w 2650210"/>
                    <a:gd name="connsiteY5" fmla="*/ 4835471 h 4982626"/>
                    <a:gd name="connsiteX6" fmla="*/ 0 w 2650210"/>
                    <a:gd name="connsiteY6" fmla="*/ 1016000 h 49826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650210" h="4982626">
                      <a:moveTo>
                        <a:pt x="0" y="0"/>
                      </a:moveTo>
                      <a:lnTo>
                        <a:pt x="2650210" y="0"/>
                      </a:lnTo>
                      <a:lnTo>
                        <a:pt x="2650210" y="1016000"/>
                      </a:lnTo>
                      <a:lnTo>
                        <a:pt x="2650210" y="4835471"/>
                      </a:lnTo>
                      <a:cubicBezTo>
                        <a:pt x="2650210" y="4916742"/>
                        <a:pt x="2056940" y="4982626"/>
                        <a:pt x="1325105" y="4982626"/>
                      </a:cubicBezTo>
                      <a:cubicBezTo>
                        <a:pt x="593270" y="4982626"/>
                        <a:pt x="0" y="4916742"/>
                        <a:pt x="0" y="4835471"/>
                      </a:cubicBezTo>
                      <a:lnTo>
                        <a:pt x="0" y="1016000"/>
                      </a:lnTo>
                      <a:close/>
                    </a:path>
                  </a:pathLst>
                </a:custGeom>
                <a:gradFill>
                  <a:gsLst>
                    <a:gs pos="31000">
                      <a:schemeClr val="bg1">
                        <a:lumMod val="95000"/>
                      </a:schemeClr>
                    </a:gs>
                    <a:gs pos="100000">
                      <a:srgbClr val="D2D3D0"/>
                    </a:gs>
                    <a:gs pos="83000">
                      <a:srgbClr val="C7C8C5"/>
                    </a:gs>
                    <a:gs pos="68000">
                      <a:srgbClr val="D3D3D1"/>
                    </a:gs>
                    <a:gs pos="49000">
                      <a:srgbClr val="E3E3E1"/>
                    </a:gs>
                    <a:gs pos="17000">
                      <a:srgbClr val="F2F2F0"/>
                    </a:gs>
                    <a:gs pos="0">
                      <a:schemeClr val="bg1">
                        <a:lumMod val="85000"/>
                      </a:schemeClr>
                    </a:gs>
                  </a:gsLst>
                  <a:lin ang="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668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7" name="任意多边形 55">
                  <a:extLst>
                    <a:ext uri="{FF2B5EF4-FFF2-40B4-BE49-F238E27FC236}">
                      <a16:creationId xmlns:a16="http://schemas.microsoft.com/office/drawing/2014/main" id="{B664F90D-4756-4289-1C3D-651DB47B8EAA}"/>
                    </a:ext>
                  </a:extLst>
                </p:cNvPr>
                <p:cNvSpPr/>
                <p:nvPr/>
              </p:nvSpPr>
              <p:spPr>
                <a:xfrm>
                  <a:off x="4621472" y="2454661"/>
                  <a:ext cx="2647950" cy="152400"/>
                </a:xfrm>
                <a:custGeom>
                  <a:avLst/>
                  <a:gdLst>
                    <a:gd name="connsiteX0" fmla="*/ 0 w 2671763"/>
                    <a:gd name="connsiteY0" fmla="*/ 0 h 138119"/>
                    <a:gd name="connsiteX1" fmla="*/ 1352550 w 2671763"/>
                    <a:gd name="connsiteY1" fmla="*/ 138112 h 138119"/>
                    <a:gd name="connsiteX2" fmla="*/ 2671763 w 2671763"/>
                    <a:gd name="connsiteY2" fmla="*/ 4762 h 138119"/>
                    <a:gd name="connsiteX0" fmla="*/ 0 w 2671763"/>
                    <a:gd name="connsiteY0" fmla="*/ 0 h 138119"/>
                    <a:gd name="connsiteX1" fmla="*/ 1352550 w 2671763"/>
                    <a:gd name="connsiteY1" fmla="*/ 138112 h 138119"/>
                    <a:gd name="connsiteX2" fmla="*/ 2671763 w 2671763"/>
                    <a:gd name="connsiteY2" fmla="*/ 4762 h 138119"/>
                    <a:gd name="connsiteX0" fmla="*/ 0 w 2671763"/>
                    <a:gd name="connsiteY0" fmla="*/ 0 h 138120"/>
                    <a:gd name="connsiteX1" fmla="*/ 1352550 w 2671763"/>
                    <a:gd name="connsiteY1" fmla="*/ 138112 h 138120"/>
                    <a:gd name="connsiteX2" fmla="*/ 2671763 w 2671763"/>
                    <a:gd name="connsiteY2" fmla="*/ 4762 h 138120"/>
                    <a:gd name="connsiteX0" fmla="*/ 0 w 2652713"/>
                    <a:gd name="connsiteY0" fmla="*/ 14288 h 153386"/>
                    <a:gd name="connsiteX1" fmla="*/ 1352550 w 2652713"/>
                    <a:gd name="connsiteY1" fmla="*/ 152400 h 153386"/>
                    <a:gd name="connsiteX2" fmla="*/ 2652713 w 2652713"/>
                    <a:gd name="connsiteY2" fmla="*/ 0 h 153386"/>
                    <a:gd name="connsiteX0" fmla="*/ 0 w 2652713"/>
                    <a:gd name="connsiteY0" fmla="*/ 0 h 138197"/>
                    <a:gd name="connsiteX1" fmla="*/ 1352550 w 2652713"/>
                    <a:gd name="connsiteY1" fmla="*/ 138112 h 138197"/>
                    <a:gd name="connsiteX2" fmla="*/ 2652713 w 2652713"/>
                    <a:gd name="connsiteY2" fmla="*/ 14287 h 138197"/>
                    <a:gd name="connsiteX0" fmla="*/ 0 w 2647950"/>
                    <a:gd name="connsiteY0" fmla="*/ 1 h 125521"/>
                    <a:gd name="connsiteX1" fmla="*/ 1347787 w 2647950"/>
                    <a:gd name="connsiteY1" fmla="*/ 123825 h 125521"/>
                    <a:gd name="connsiteX2" fmla="*/ 2647950 w 2647950"/>
                    <a:gd name="connsiteY2" fmla="*/ 0 h 125521"/>
                    <a:gd name="connsiteX0" fmla="*/ 0 w 2647950"/>
                    <a:gd name="connsiteY0" fmla="*/ 1 h 125521"/>
                    <a:gd name="connsiteX1" fmla="*/ 1347787 w 2647950"/>
                    <a:gd name="connsiteY1" fmla="*/ 123825 h 125521"/>
                    <a:gd name="connsiteX2" fmla="*/ 2647950 w 2647950"/>
                    <a:gd name="connsiteY2" fmla="*/ 0 h 125521"/>
                    <a:gd name="connsiteX0" fmla="*/ 0 w 2647950"/>
                    <a:gd name="connsiteY0" fmla="*/ 1 h 142921"/>
                    <a:gd name="connsiteX1" fmla="*/ 1347787 w 2647950"/>
                    <a:gd name="connsiteY1" fmla="*/ 142875 h 142921"/>
                    <a:gd name="connsiteX2" fmla="*/ 2647950 w 2647950"/>
                    <a:gd name="connsiteY2" fmla="*/ 0 h 142921"/>
                    <a:gd name="connsiteX0" fmla="*/ 0 w 2647950"/>
                    <a:gd name="connsiteY0" fmla="*/ 1 h 152400"/>
                    <a:gd name="connsiteX1" fmla="*/ 1347787 w 2647950"/>
                    <a:gd name="connsiteY1" fmla="*/ 152400 h 152400"/>
                    <a:gd name="connsiteX2" fmla="*/ 2647950 w 2647950"/>
                    <a:gd name="connsiteY2" fmla="*/ 0 h 1524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647950" h="152400">
                      <a:moveTo>
                        <a:pt x="0" y="1"/>
                      </a:moveTo>
                      <a:cubicBezTo>
                        <a:pt x="458390" y="149623"/>
                        <a:pt x="906462" y="152400"/>
                        <a:pt x="1347787" y="152400"/>
                      </a:cubicBezTo>
                      <a:cubicBezTo>
                        <a:pt x="1789112" y="152400"/>
                        <a:pt x="2206625" y="140494"/>
                        <a:pt x="2647950" y="0"/>
                      </a:cubicBezTo>
                    </a:path>
                  </a:pathLst>
                </a:custGeom>
                <a:noFill/>
                <a:ln w="15875">
                  <a:gradFill flip="none" rotWithShape="1">
                    <a:gsLst>
                      <a:gs pos="0">
                        <a:srgbClr val="90928A">
                          <a:alpha val="50000"/>
                        </a:srgbClr>
                      </a:gs>
                      <a:gs pos="79000">
                        <a:schemeClr val="bg1"/>
                      </a:gs>
                      <a:gs pos="42000">
                        <a:srgbClr val="90928A">
                          <a:alpha val="50000"/>
                        </a:srgbClr>
                      </a:gs>
                      <a:gs pos="54000">
                        <a:schemeClr val="bg1"/>
                      </a:gs>
                      <a:gs pos="9000">
                        <a:schemeClr val="bg1"/>
                      </a:gs>
                      <a:gs pos="90000">
                        <a:srgbClr val="90928A">
                          <a:alpha val="50000"/>
                        </a:srgbClr>
                      </a:gs>
                      <a:gs pos="66000">
                        <a:srgbClr val="90928A">
                          <a:alpha val="50000"/>
                        </a:srgbClr>
                      </a:gs>
                      <a:gs pos="30000">
                        <a:schemeClr val="bg1"/>
                      </a:gs>
                      <a:gs pos="19000">
                        <a:srgbClr val="90928A">
                          <a:alpha val="50000"/>
                        </a:srgbClr>
                      </a:gs>
                      <a:gs pos="100000">
                        <a:schemeClr val="bg1"/>
                      </a:gs>
                    </a:gsLst>
                    <a:lin ang="0" scaled="1"/>
                    <a:tileRect/>
                  </a:gradFill>
                  <a:prstDash val="solid"/>
                  <a:miter lim="800000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668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8" name="任意多边形 56">
                  <a:extLst>
                    <a:ext uri="{FF2B5EF4-FFF2-40B4-BE49-F238E27FC236}">
                      <a16:creationId xmlns:a16="http://schemas.microsoft.com/office/drawing/2014/main" id="{A58D58C0-84FC-B6FA-4DEF-7E7E9770B63B}"/>
                    </a:ext>
                  </a:extLst>
                </p:cNvPr>
                <p:cNvSpPr/>
                <p:nvPr/>
              </p:nvSpPr>
              <p:spPr>
                <a:xfrm>
                  <a:off x="4621472" y="3739342"/>
                  <a:ext cx="2647950" cy="152400"/>
                </a:xfrm>
                <a:custGeom>
                  <a:avLst/>
                  <a:gdLst>
                    <a:gd name="connsiteX0" fmla="*/ 0 w 2671763"/>
                    <a:gd name="connsiteY0" fmla="*/ 0 h 138119"/>
                    <a:gd name="connsiteX1" fmla="*/ 1352550 w 2671763"/>
                    <a:gd name="connsiteY1" fmla="*/ 138112 h 138119"/>
                    <a:gd name="connsiteX2" fmla="*/ 2671763 w 2671763"/>
                    <a:gd name="connsiteY2" fmla="*/ 4762 h 138119"/>
                    <a:gd name="connsiteX0" fmla="*/ 0 w 2671763"/>
                    <a:gd name="connsiteY0" fmla="*/ 0 h 138119"/>
                    <a:gd name="connsiteX1" fmla="*/ 1352550 w 2671763"/>
                    <a:gd name="connsiteY1" fmla="*/ 138112 h 138119"/>
                    <a:gd name="connsiteX2" fmla="*/ 2671763 w 2671763"/>
                    <a:gd name="connsiteY2" fmla="*/ 4762 h 138119"/>
                    <a:gd name="connsiteX0" fmla="*/ 0 w 2671763"/>
                    <a:gd name="connsiteY0" fmla="*/ 0 h 138120"/>
                    <a:gd name="connsiteX1" fmla="*/ 1352550 w 2671763"/>
                    <a:gd name="connsiteY1" fmla="*/ 138112 h 138120"/>
                    <a:gd name="connsiteX2" fmla="*/ 2671763 w 2671763"/>
                    <a:gd name="connsiteY2" fmla="*/ 4762 h 138120"/>
                    <a:gd name="connsiteX0" fmla="*/ 0 w 2652713"/>
                    <a:gd name="connsiteY0" fmla="*/ 14288 h 153386"/>
                    <a:gd name="connsiteX1" fmla="*/ 1352550 w 2652713"/>
                    <a:gd name="connsiteY1" fmla="*/ 152400 h 153386"/>
                    <a:gd name="connsiteX2" fmla="*/ 2652713 w 2652713"/>
                    <a:gd name="connsiteY2" fmla="*/ 0 h 153386"/>
                    <a:gd name="connsiteX0" fmla="*/ 0 w 2652713"/>
                    <a:gd name="connsiteY0" fmla="*/ 0 h 138197"/>
                    <a:gd name="connsiteX1" fmla="*/ 1352550 w 2652713"/>
                    <a:gd name="connsiteY1" fmla="*/ 138112 h 138197"/>
                    <a:gd name="connsiteX2" fmla="*/ 2652713 w 2652713"/>
                    <a:gd name="connsiteY2" fmla="*/ 14287 h 138197"/>
                    <a:gd name="connsiteX0" fmla="*/ 0 w 2647950"/>
                    <a:gd name="connsiteY0" fmla="*/ 1 h 125521"/>
                    <a:gd name="connsiteX1" fmla="*/ 1347787 w 2647950"/>
                    <a:gd name="connsiteY1" fmla="*/ 123825 h 125521"/>
                    <a:gd name="connsiteX2" fmla="*/ 2647950 w 2647950"/>
                    <a:gd name="connsiteY2" fmla="*/ 0 h 125521"/>
                    <a:gd name="connsiteX0" fmla="*/ 0 w 2647950"/>
                    <a:gd name="connsiteY0" fmla="*/ 1 h 125521"/>
                    <a:gd name="connsiteX1" fmla="*/ 1347787 w 2647950"/>
                    <a:gd name="connsiteY1" fmla="*/ 123825 h 125521"/>
                    <a:gd name="connsiteX2" fmla="*/ 2647950 w 2647950"/>
                    <a:gd name="connsiteY2" fmla="*/ 0 h 125521"/>
                    <a:gd name="connsiteX0" fmla="*/ 0 w 2647950"/>
                    <a:gd name="connsiteY0" fmla="*/ 1 h 142921"/>
                    <a:gd name="connsiteX1" fmla="*/ 1347787 w 2647950"/>
                    <a:gd name="connsiteY1" fmla="*/ 142875 h 142921"/>
                    <a:gd name="connsiteX2" fmla="*/ 2647950 w 2647950"/>
                    <a:gd name="connsiteY2" fmla="*/ 0 h 142921"/>
                    <a:gd name="connsiteX0" fmla="*/ 0 w 2647950"/>
                    <a:gd name="connsiteY0" fmla="*/ 1 h 152400"/>
                    <a:gd name="connsiteX1" fmla="*/ 1347787 w 2647950"/>
                    <a:gd name="connsiteY1" fmla="*/ 152400 h 152400"/>
                    <a:gd name="connsiteX2" fmla="*/ 2647950 w 2647950"/>
                    <a:gd name="connsiteY2" fmla="*/ 0 h 1524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647950" h="152400">
                      <a:moveTo>
                        <a:pt x="0" y="1"/>
                      </a:moveTo>
                      <a:cubicBezTo>
                        <a:pt x="458390" y="149623"/>
                        <a:pt x="906462" y="152400"/>
                        <a:pt x="1347787" y="152400"/>
                      </a:cubicBezTo>
                      <a:cubicBezTo>
                        <a:pt x="1789112" y="152400"/>
                        <a:pt x="2206625" y="140494"/>
                        <a:pt x="2647950" y="0"/>
                      </a:cubicBezTo>
                    </a:path>
                  </a:pathLst>
                </a:custGeom>
                <a:noFill/>
                <a:ln w="15875">
                  <a:gradFill flip="none" rotWithShape="1">
                    <a:gsLst>
                      <a:gs pos="0">
                        <a:srgbClr val="90928A">
                          <a:alpha val="50000"/>
                        </a:srgbClr>
                      </a:gs>
                      <a:gs pos="79000">
                        <a:schemeClr val="bg1"/>
                      </a:gs>
                      <a:gs pos="42000">
                        <a:srgbClr val="90928A">
                          <a:alpha val="50000"/>
                        </a:srgbClr>
                      </a:gs>
                      <a:gs pos="54000">
                        <a:schemeClr val="bg1"/>
                      </a:gs>
                      <a:gs pos="9000">
                        <a:schemeClr val="bg1"/>
                      </a:gs>
                      <a:gs pos="90000">
                        <a:srgbClr val="90928A">
                          <a:alpha val="50000"/>
                        </a:srgbClr>
                      </a:gs>
                      <a:gs pos="66000">
                        <a:srgbClr val="90928A">
                          <a:alpha val="50000"/>
                        </a:srgbClr>
                      </a:gs>
                      <a:gs pos="30000">
                        <a:schemeClr val="bg1"/>
                      </a:gs>
                      <a:gs pos="19000">
                        <a:srgbClr val="90928A">
                          <a:alpha val="50000"/>
                        </a:srgbClr>
                      </a:gs>
                      <a:gs pos="100000">
                        <a:schemeClr val="bg1"/>
                      </a:gs>
                    </a:gsLst>
                    <a:lin ang="0" scaled="1"/>
                    <a:tileRect/>
                  </a:gradFill>
                  <a:prstDash val="solid"/>
                  <a:miter lim="800000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668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9" name="任意多边形 57">
                  <a:extLst>
                    <a:ext uri="{FF2B5EF4-FFF2-40B4-BE49-F238E27FC236}">
                      <a16:creationId xmlns:a16="http://schemas.microsoft.com/office/drawing/2014/main" id="{C2E3F9B8-6DD7-6ED2-E4CB-EB0C91494124}"/>
                    </a:ext>
                  </a:extLst>
                </p:cNvPr>
                <p:cNvSpPr/>
                <p:nvPr/>
              </p:nvSpPr>
              <p:spPr>
                <a:xfrm>
                  <a:off x="4621472" y="4907742"/>
                  <a:ext cx="2647950" cy="152400"/>
                </a:xfrm>
                <a:custGeom>
                  <a:avLst/>
                  <a:gdLst>
                    <a:gd name="connsiteX0" fmla="*/ 0 w 2671763"/>
                    <a:gd name="connsiteY0" fmla="*/ 0 h 138119"/>
                    <a:gd name="connsiteX1" fmla="*/ 1352550 w 2671763"/>
                    <a:gd name="connsiteY1" fmla="*/ 138112 h 138119"/>
                    <a:gd name="connsiteX2" fmla="*/ 2671763 w 2671763"/>
                    <a:gd name="connsiteY2" fmla="*/ 4762 h 138119"/>
                    <a:gd name="connsiteX0" fmla="*/ 0 w 2671763"/>
                    <a:gd name="connsiteY0" fmla="*/ 0 h 138119"/>
                    <a:gd name="connsiteX1" fmla="*/ 1352550 w 2671763"/>
                    <a:gd name="connsiteY1" fmla="*/ 138112 h 138119"/>
                    <a:gd name="connsiteX2" fmla="*/ 2671763 w 2671763"/>
                    <a:gd name="connsiteY2" fmla="*/ 4762 h 138119"/>
                    <a:gd name="connsiteX0" fmla="*/ 0 w 2671763"/>
                    <a:gd name="connsiteY0" fmla="*/ 0 h 138120"/>
                    <a:gd name="connsiteX1" fmla="*/ 1352550 w 2671763"/>
                    <a:gd name="connsiteY1" fmla="*/ 138112 h 138120"/>
                    <a:gd name="connsiteX2" fmla="*/ 2671763 w 2671763"/>
                    <a:gd name="connsiteY2" fmla="*/ 4762 h 138120"/>
                    <a:gd name="connsiteX0" fmla="*/ 0 w 2652713"/>
                    <a:gd name="connsiteY0" fmla="*/ 14288 h 153386"/>
                    <a:gd name="connsiteX1" fmla="*/ 1352550 w 2652713"/>
                    <a:gd name="connsiteY1" fmla="*/ 152400 h 153386"/>
                    <a:gd name="connsiteX2" fmla="*/ 2652713 w 2652713"/>
                    <a:gd name="connsiteY2" fmla="*/ 0 h 153386"/>
                    <a:gd name="connsiteX0" fmla="*/ 0 w 2652713"/>
                    <a:gd name="connsiteY0" fmla="*/ 0 h 138197"/>
                    <a:gd name="connsiteX1" fmla="*/ 1352550 w 2652713"/>
                    <a:gd name="connsiteY1" fmla="*/ 138112 h 138197"/>
                    <a:gd name="connsiteX2" fmla="*/ 2652713 w 2652713"/>
                    <a:gd name="connsiteY2" fmla="*/ 14287 h 138197"/>
                    <a:gd name="connsiteX0" fmla="*/ 0 w 2647950"/>
                    <a:gd name="connsiteY0" fmla="*/ 1 h 125521"/>
                    <a:gd name="connsiteX1" fmla="*/ 1347787 w 2647950"/>
                    <a:gd name="connsiteY1" fmla="*/ 123825 h 125521"/>
                    <a:gd name="connsiteX2" fmla="*/ 2647950 w 2647950"/>
                    <a:gd name="connsiteY2" fmla="*/ 0 h 125521"/>
                    <a:gd name="connsiteX0" fmla="*/ 0 w 2647950"/>
                    <a:gd name="connsiteY0" fmla="*/ 1 h 125521"/>
                    <a:gd name="connsiteX1" fmla="*/ 1347787 w 2647950"/>
                    <a:gd name="connsiteY1" fmla="*/ 123825 h 125521"/>
                    <a:gd name="connsiteX2" fmla="*/ 2647950 w 2647950"/>
                    <a:gd name="connsiteY2" fmla="*/ 0 h 125521"/>
                    <a:gd name="connsiteX0" fmla="*/ 0 w 2647950"/>
                    <a:gd name="connsiteY0" fmla="*/ 1 h 142921"/>
                    <a:gd name="connsiteX1" fmla="*/ 1347787 w 2647950"/>
                    <a:gd name="connsiteY1" fmla="*/ 142875 h 142921"/>
                    <a:gd name="connsiteX2" fmla="*/ 2647950 w 2647950"/>
                    <a:gd name="connsiteY2" fmla="*/ 0 h 142921"/>
                    <a:gd name="connsiteX0" fmla="*/ 0 w 2647950"/>
                    <a:gd name="connsiteY0" fmla="*/ 1 h 152400"/>
                    <a:gd name="connsiteX1" fmla="*/ 1347787 w 2647950"/>
                    <a:gd name="connsiteY1" fmla="*/ 152400 h 152400"/>
                    <a:gd name="connsiteX2" fmla="*/ 2647950 w 2647950"/>
                    <a:gd name="connsiteY2" fmla="*/ 0 h 1524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647950" h="152400">
                      <a:moveTo>
                        <a:pt x="0" y="1"/>
                      </a:moveTo>
                      <a:cubicBezTo>
                        <a:pt x="458390" y="149623"/>
                        <a:pt x="906462" y="152400"/>
                        <a:pt x="1347787" y="152400"/>
                      </a:cubicBezTo>
                      <a:cubicBezTo>
                        <a:pt x="1789112" y="152400"/>
                        <a:pt x="2206625" y="140494"/>
                        <a:pt x="2647950" y="0"/>
                      </a:cubicBezTo>
                    </a:path>
                  </a:pathLst>
                </a:custGeom>
                <a:noFill/>
                <a:ln w="15875">
                  <a:gradFill flip="none" rotWithShape="1">
                    <a:gsLst>
                      <a:gs pos="0">
                        <a:srgbClr val="90928A">
                          <a:alpha val="50000"/>
                        </a:srgbClr>
                      </a:gs>
                      <a:gs pos="79000">
                        <a:schemeClr val="bg1"/>
                      </a:gs>
                      <a:gs pos="42000">
                        <a:srgbClr val="90928A">
                          <a:alpha val="50000"/>
                        </a:srgbClr>
                      </a:gs>
                      <a:gs pos="54000">
                        <a:schemeClr val="bg1"/>
                      </a:gs>
                      <a:gs pos="9000">
                        <a:schemeClr val="bg1"/>
                      </a:gs>
                      <a:gs pos="90000">
                        <a:srgbClr val="90928A">
                          <a:alpha val="50000"/>
                        </a:srgbClr>
                      </a:gs>
                      <a:gs pos="66000">
                        <a:srgbClr val="90928A">
                          <a:alpha val="50000"/>
                        </a:srgbClr>
                      </a:gs>
                      <a:gs pos="30000">
                        <a:schemeClr val="bg1"/>
                      </a:gs>
                      <a:gs pos="19000">
                        <a:srgbClr val="90928A">
                          <a:alpha val="50000"/>
                        </a:srgbClr>
                      </a:gs>
                      <a:gs pos="100000">
                        <a:schemeClr val="bg1"/>
                      </a:gs>
                    </a:gsLst>
                    <a:lin ang="0" scaled="1"/>
                    <a:tileRect/>
                  </a:gradFill>
                  <a:prstDash val="solid"/>
                  <a:miter lim="800000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668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</p:grpSp>
        </p:grpSp>
      </p:grpSp>
      <p:sp>
        <p:nvSpPr>
          <p:cNvPr id="30" name="文本框 2329">
            <a:extLst>
              <a:ext uri="{FF2B5EF4-FFF2-40B4-BE49-F238E27FC236}">
                <a16:creationId xmlns:a16="http://schemas.microsoft.com/office/drawing/2014/main" id="{82A897C4-4A38-6112-49BB-53600C36CC38}"/>
              </a:ext>
            </a:extLst>
          </p:cNvPr>
          <p:cNvSpPr txBox="1"/>
          <p:nvPr/>
        </p:nvSpPr>
        <p:spPr>
          <a:xfrm>
            <a:off x="6060285" y="1863028"/>
            <a:ext cx="748664" cy="400173"/>
          </a:xfrm>
          <a:prstGeom prst="rect">
            <a:avLst/>
          </a:prstGeom>
          <a:noFill/>
        </p:spPr>
        <p:txBody>
          <a:bodyPr wrap="square" lIns="96393" tIns="48196" rIns="96393" bIns="48196" rtlCol="0">
            <a:spAutoFit/>
          </a:bodyPr>
          <a:lstStyle/>
          <a:p>
            <a:pPr algn="ctr"/>
            <a:r>
              <a:rPr lang="en-US" altLang="zh-CN" sz="1968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01</a:t>
            </a:r>
            <a:endParaRPr lang="zh-CN" altLang="en-US" sz="1968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1" name="文本框 266">
            <a:extLst>
              <a:ext uri="{FF2B5EF4-FFF2-40B4-BE49-F238E27FC236}">
                <a16:creationId xmlns:a16="http://schemas.microsoft.com/office/drawing/2014/main" id="{BF5A99A2-B644-2E2A-C78A-94C9EE7FB92D}"/>
              </a:ext>
            </a:extLst>
          </p:cNvPr>
          <p:cNvSpPr txBox="1"/>
          <p:nvPr/>
        </p:nvSpPr>
        <p:spPr>
          <a:xfrm>
            <a:off x="6060285" y="3127968"/>
            <a:ext cx="748664" cy="400173"/>
          </a:xfrm>
          <a:prstGeom prst="rect">
            <a:avLst/>
          </a:prstGeom>
          <a:noFill/>
        </p:spPr>
        <p:txBody>
          <a:bodyPr wrap="square" lIns="96393" tIns="48196" rIns="96393" bIns="48196" rtlCol="0">
            <a:spAutoFit/>
          </a:bodyPr>
          <a:lstStyle/>
          <a:p>
            <a:pPr algn="ctr"/>
            <a:r>
              <a:rPr lang="en-US" altLang="zh-CN" sz="1968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02</a:t>
            </a:r>
            <a:endParaRPr lang="zh-CN" altLang="en-US" sz="1968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2" name="文本框 267">
            <a:extLst>
              <a:ext uri="{FF2B5EF4-FFF2-40B4-BE49-F238E27FC236}">
                <a16:creationId xmlns:a16="http://schemas.microsoft.com/office/drawing/2014/main" id="{25F61D03-4AFD-FD6A-D85C-F842738555BB}"/>
              </a:ext>
            </a:extLst>
          </p:cNvPr>
          <p:cNvSpPr txBox="1"/>
          <p:nvPr/>
        </p:nvSpPr>
        <p:spPr>
          <a:xfrm>
            <a:off x="6060285" y="4487067"/>
            <a:ext cx="748664" cy="400173"/>
          </a:xfrm>
          <a:prstGeom prst="rect">
            <a:avLst/>
          </a:prstGeom>
          <a:noFill/>
        </p:spPr>
        <p:txBody>
          <a:bodyPr wrap="square" lIns="96393" tIns="48196" rIns="96393" bIns="48196" rtlCol="0">
            <a:spAutoFit/>
          </a:bodyPr>
          <a:lstStyle/>
          <a:p>
            <a:pPr algn="ctr"/>
            <a:r>
              <a:rPr lang="en-US" altLang="zh-CN" sz="1968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03</a:t>
            </a:r>
            <a:endParaRPr lang="zh-CN" altLang="en-US" sz="1968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3" name="文本框 268">
            <a:extLst>
              <a:ext uri="{FF2B5EF4-FFF2-40B4-BE49-F238E27FC236}">
                <a16:creationId xmlns:a16="http://schemas.microsoft.com/office/drawing/2014/main" id="{08015597-9D5D-35CE-4DB6-2E6EC81BA8AA}"/>
              </a:ext>
            </a:extLst>
          </p:cNvPr>
          <p:cNvSpPr txBox="1"/>
          <p:nvPr/>
        </p:nvSpPr>
        <p:spPr>
          <a:xfrm>
            <a:off x="6060285" y="5722485"/>
            <a:ext cx="748664" cy="400173"/>
          </a:xfrm>
          <a:prstGeom prst="rect">
            <a:avLst/>
          </a:prstGeom>
          <a:noFill/>
        </p:spPr>
        <p:txBody>
          <a:bodyPr wrap="square" lIns="96393" tIns="48196" rIns="96393" bIns="48196" rtlCol="0">
            <a:spAutoFit/>
          </a:bodyPr>
          <a:lstStyle/>
          <a:p>
            <a:pPr algn="ctr"/>
            <a:r>
              <a:rPr lang="en-US" altLang="zh-CN" sz="1968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04</a:t>
            </a:r>
            <a:endParaRPr lang="zh-CN" altLang="en-US" sz="1968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34" name="组合 62">
            <a:extLst>
              <a:ext uri="{FF2B5EF4-FFF2-40B4-BE49-F238E27FC236}">
                <a16:creationId xmlns:a16="http://schemas.microsoft.com/office/drawing/2014/main" id="{A1270F1F-8ADF-9EC4-407F-6850AE06CC43}"/>
              </a:ext>
            </a:extLst>
          </p:cNvPr>
          <p:cNvGrpSpPr/>
          <p:nvPr/>
        </p:nvGrpSpPr>
        <p:grpSpPr>
          <a:xfrm>
            <a:off x="8055464" y="2471693"/>
            <a:ext cx="475221" cy="492473"/>
            <a:chOff x="9450388" y="2662238"/>
            <a:chExt cx="133350" cy="138112"/>
          </a:xfrm>
          <a:solidFill>
            <a:srgbClr val="12332C"/>
          </a:solidFill>
        </p:grpSpPr>
        <p:sp>
          <p:nvSpPr>
            <p:cNvPr id="35" name="Rectangle 239">
              <a:extLst>
                <a:ext uri="{FF2B5EF4-FFF2-40B4-BE49-F238E27FC236}">
                  <a16:creationId xmlns:a16="http://schemas.microsoft.com/office/drawing/2014/main" id="{FA3C8485-CF0A-9697-9469-1FC50EF6CC9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450388" y="2778125"/>
              <a:ext cx="26988" cy="22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8541" tIns="64270" rIns="128541" bIns="6427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668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6" name="Rectangle 240">
              <a:extLst>
                <a:ext uri="{FF2B5EF4-FFF2-40B4-BE49-F238E27FC236}">
                  <a16:creationId xmlns:a16="http://schemas.microsoft.com/office/drawing/2014/main" id="{99848BB7-0D23-C923-FB39-6F1788B10BE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488488" y="2751138"/>
              <a:ext cx="22225" cy="4921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8541" tIns="64270" rIns="128541" bIns="6427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668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7" name="Rectangle 241">
              <a:extLst>
                <a:ext uri="{FF2B5EF4-FFF2-40B4-BE49-F238E27FC236}">
                  <a16:creationId xmlns:a16="http://schemas.microsoft.com/office/drawing/2014/main" id="{A44CD6E6-729B-EB5E-012E-62475BDF416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521825" y="2713038"/>
              <a:ext cx="23813" cy="8731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8541" tIns="64270" rIns="128541" bIns="6427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668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8" name="Rectangle 242">
              <a:extLst>
                <a:ext uri="{FF2B5EF4-FFF2-40B4-BE49-F238E27FC236}">
                  <a16:creationId xmlns:a16="http://schemas.microsoft.com/office/drawing/2014/main" id="{07B4F5F5-F24A-F07A-E5D9-BFDF527059F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556750" y="2662238"/>
              <a:ext cx="26988" cy="13811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8541" tIns="64270" rIns="128541" bIns="6427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668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9" name="Freeform 243">
              <a:extLst>
                <a:ext uri="{FF2B5EF4-FFF2-40B4-BE49-F238E27FC236}">
                  <a16:creationId xmlns:a16="http://schemas.microsoft.com/office/drawing/2014/main" id="{1D1A7C90-6D92-260F-CC32-E480303D1294}"/>
                </a:ext>
              </a:extLst>
            </p:cNvPr>
            <p:cNvSpPr>
              <a:spLocks/>
            </p:cNvSpPr>
            <p:nvPr/>
          </p:nvSpPr>
          <p:spPr bwMode="auto">
            <a:xfrm>
              <a:off x="9556750" y="2662238"/>
              <a:ext cx="26988" cy="138112"/>
            </a:xfrm>
            <a:custGeom>
              <a:avLst/>
              <a:gdLst>
                <a:gd name="T0" fmla="*/ 17 w 17"/>
                <a:gd name="T1" fmla="*/ 87 h 87"/>
                <a:gd name="T2" fmla="*/ 0 w 17"/>
                <a:gd name="T3" fmla="*/ 87 h 87"/>
                <a:gd name="T4" fmla="*/ 0 w 17"/>
                <a:gd name="T5" fmla="*/ 0 h 87"/>
                <a:gd name="T6" fmla="*/ 17 w 17"/>
                <a:gd name="T7" fmla="*/ 0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87">
                  <a:moveTo>
                    <a:pt x="17" y="87"/>
                  </a:moveTo>
                  <a:lnTo>
                    <a:pt x="0" y="87"/>
                  </a:lnTo>
                  <a:lnTo>
                    <a:pt x="0" y="0"/>
                  </a:lnTo>
                  <a:lnTo>
                    <a:pt x="17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41" tIns="64270" rIns="128541" bIns="6427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668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40" name="组合 68">
            <a:extLst>
              <a:ext uri="{FF2B5EF4-FFF2-40B4-BE49-F238E27FC236}">
                <a16:creationId xmlns:a16="http://schemas.microsoft.com/office/drawing/2014/main" id="{F15CD506-593C-EA91-1AC3-F768B7BD8C11}"/>
              </a:ext>
            </a:extLst>
          </p:cNvPr>
          <p:cNvGrpSpPr/>
          <p:nvPr/>
        </p:nvGrpSpPr>
        <p:grpSpPr>
          <a:xfrm>
            <a:off x="6960664" y="3015308"/>
            <a:ext cx="1216411" cy="497660"/>
            <a:chOff x="9017000" y="2870200"/>
            <a:chExt cx="714376" cy="292100"/>
          </a:xfrm>
          <a:solidFill>
            <a:schemeClr val="accent2"/>
          </a:solidFill>
        </p:grpSpPr>
        <p:sp>
          <p:nvSpPr>
            <p:cNvPr id="41" name="Freeform 268">
              <a:extLst>
                <a:ext uri="{FF2B5EF4-FFF2-40B4-BE49-F238E27FC236}">
                  <a16:creationId xmlns:a16="http://schemas.microsoft.com/office/drawing/2014/main" id="{C92834EF-DC0C-2313-73E5-E65DDEC2A710}"/>
                </a:ext>
              </a:extLst>
            </p:cNvPr>
            <p:cNvSpPr>
              <a:spLocks/>
            </p:cNvSpPr>
            <p:nvPr/>
          </p:nvSpPr>
          <p:spPr bwMode="auto">
            <a:xfrm>
              <a:off x="9059863" y="2870200"/>
              <a:ext cx="671513" cy="246062"/>
            </a:xfrm>
            <a:custGeom>
              <a:avLst/>
              <a:gdLst>
                <a:gd name="T0" fmla="*/ 142 w 177"/>
                <a:gd name="T1" fmla="*/ 36 h 64"/>
                <a:gd name="T2" fmla="*/ 171 w 177"/>
                <a:gd name="T3" fmla="*/ 6 h 64"/>
                <a:gd name="T4" fmla="*/ 175 w 177"/>
                <a:gd name="T5" fmla="*/ 6 h 64"/>
                <a:gd name="T6" fmla="*/ 175 w 177"/>
                <a:gd name="T7" fmla="*/ 1 h 64"/>
                <a:gd name="T8" fmla="*/ 171 w 177"/>
                <a:gd name="T9" fmla="*/ 1 h 64"/>
                <a:gd name="T10" fmla="*/ 171 w 177"/>
                <a:gd name="T11" fmla="*/ 6 h 64"/>
                <a:gd name="T12" fmla="*/ 141 w 177"/>
                <a:gd name="T13" fmla="*/ 35 h 64"/>
                <a:gd name="T14" fmla="*/ 29 w 177"/>
                <a:gd name="T15" fmla="*/ 35 h 64"/>
                <a:gd name="T16" fmla="*/ 5 w 177"/>
                <a:gd name="T17" fmla="*/ 58 h 64"/>
                <a:gd name="T18" fmla="*/ 1 w 177"/>
                <a:gd name="T19" fmla="*/ 58 h 64"/>
                <a:gd name="T20" fmla="*/ 1 w 177"/>
                <a:gd name="T21" fmla="*/ 63 h 64"/>
                <a:gd name="T22" fmla="*/ 6 w 177"/>
                <a:gd name="T23" fmla="*/ 63 h 64"/>
                <a:gd name="T24" fmla="*/ 6 w 177"/>
                <a:gd name="T25" fmla="*/ 59 h 64"/>
                <a:gd name="T26" fmla="*/ 29 w 177"/>
                <a:gd name="T27" fmla="*/ 36 h 64"/>
                <a:gd name="T28" fmla="*/ 142 w 177"/>
                <a:gd name="T29" fmla="*/ 36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77" h="64">
                  <a:moveTo>
                    <a:pt x="142" y="36"/>
                  </a:moveTo>
                  <a:cubicBezTo>
                    <a:pt x="171" y="6"/>
                    <a:pt x="171" y="6"/>
                    <a:pt x="171" y="6"/>
                  </a:cubicBezTo>
                  <a:cubicBezTo>
                    <a:pt x="172" y="7"/>
                    <a:pt x="174" y="7"/>
                    <a:pt x="175" y="6"/>
                  </a:cubicBezTo>
                  <a:cubicBezTo>
                    <a:pt x="177" y="5"/>
                    <a:pt x="177" y="3"/>
                    <a:pt x="175" y="1"/>
                  </a:cubicBezTo>
                  <a:cubicBezTo>
                    <a:pt x="174" y="0"/>
                    <a:pt x="172" y="0"/>
                    <a:pt x="171" y="1"/>
                  </a:cubicBezTo>
                  <a:cubicBezTo>
                    <a:pt x="170" y="2"/>
                    <a:pt x="170" y="4"/>
                    <a:pt x="171" y="6"/>
                  </a:cubicBezTo>
                  <a:cubicBezTo>
                    <a:pt x="141" y="35"/>
                    <a:pt x="141" y="35"/>
                    <a:pt x="141" y="35"/>
                  </a:cubicBezTo>
                  <a:cubicBezTo>
                    <a:pt x="29" y="35"/>
                    <a:pt x="29" y="35"/>
                    <a:pt x="29" y="35"/>
                  </a:cubicBezTo>
                  <a:cubicBezTo>
                    <a:pt x="5" y="58"/>
                    <a:pt x="5" y="58"/>
                    <a:pt x="5" y="58"/>
                  </a:cubicBezTo>
                  <a:cubicBezTo>
                    <a:pt x="4" y="57"/>
                    <a:pt x="2" y="57"/>
                    <a:pt x="1" y="58"/>
                  </a:cubicBezTo>
                  <a:cubicBezTo>
                    <a:pt x="0" y="60"/>
                    <a:pt x="0" y="62"/>
                    <a:pt x="1" y="63"/>
                  </a:cubicBezTo>
                  <a:cubicBezTo>
                    <a:pt x="2" y="64"/>
                    <a:pt x="4" y="64"/>
                    <a:pt x="6" y="63"/>
                  </a:cubicBezTo>
                  <a:cubicBezTo>
                    <a:pt x="7" y="62"/>
                    <a:pt x="7" y="60"/>
                    <a:pt x="6" y="59"/>
                  </a:cubicBezTo>
                  <a:cubicBezTo>
                    <a:pt x="29" y="36"/>
                    <a:pt x="29" y="36"/>
                    <a:pt x="29" y="36"/>
                  </a:cubicBezTo>
                  <a:lnTo>
                    <a:pt x="142" y="36"/>
                  </a:lnTo>
                  <a:close/>
                </a:path>
              </a:pathLst>
            </a:custGeom>
            <a:grpFill/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 vert="horz" wrap="square" lIns="128541" tIns="64270" rIns="128541" bIns="6427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668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2" name="Oval 269">
              <a:extLst>
                <a:ext uri="{FF2B5EF4-FFF2-40B4-BE49-F238E27FC236}">
                  <a16:creationId xmlns:a16="http://schemas.microsoft.com/office/drawing/2014/main" id="{C7EF0F1E-E795-8771-49C4-A4330073292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017000" y="3062288"/>
              <a:ext cx="95250" cy="100012"/>
            </a:xfrm>
            <a:prstGeom prst="ellipse">
              <a:avLst/>
            </a:prstGeom>
            <a:solidFill>
              <a:srgbClr val="1233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41" tIns="64270" rIns="128541" bIns="6427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668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45" name="组合 73">
            <a:extLst>
              <a:ext uri="{FF2B5EF4-FFF2-40B4-BE49-F238E27FC236}">
                <a16:creationId xmlns:a16="http://schemas.microsoft.com/office/drawing/2014/main" id="{580D11DE-6394-2B85-E630-06E9ECEB51EB}"/>
              </a:ext>
            </a:extLst>
          </p:cNvPr>
          <p:cNvGrpSpPr/>
          <p:nvPr/>
        </p:nvGrpSpPr>
        <p:grpSpPr>
          <a:xfrm>
            <a:off x="6960664" y="5507442"/>
            <a:ext cx="1216411" cy="497660"/>
            <a:chOff x="9017000" y="2870200"/>
            <a:chExt cx="714376" cy="292100"/>
          </a:xfrm>
          <a:solidFill>
            <a:schemeClr val="accent4"/>
          </a:solidFill>
        </p:grpSpPr>
        <p:sp>
          <p:nvSpPr>
            <p:cNvPr id="46" name="Freeform 268">
              <a:extLst>
                <a:ext uri="{FF2B5EF4-FFF2-40B4-BE49-F238E27FC236}">
                  <a16:creationId xmlns:a16="http://schemas.microsoft.com/office/drawing/2014/main" id="{FB3D2D0E-E518-913B-6A9F-B1793DADE324}"/>
                </a:ext>
              </a:extLst>
            </p:cNvPr>
            <p:cNvSpPr>
              <a:spLocks/>
            </p:cNvSpPr>
            <p:nvPr/>
          </p:nvSpPr>
          <p:spPr bwMode="auto">
            <a:xfrm>
              <a:off x="9059863" y="2870200"/>
              <a:ext cx="671513" cy="246062"/>
            </a:xfrm>
            <a:custGeom>
              <a:avLst/>
              <a:gdLst>
                <a:gd name="T0" fmla="*/ 142 w 177"/>
                <a:gd name="T1" fmla="*/ 36 h 64"/>
                <a:gd name="T2" fmla="*/ 171 w 177"/>
                <a:gd name="T3" fmla="*/ 6 h 64"/>
                <a:gd name="T4" fmla="*/ 175 w 177"/>
                <a:gd name="T5" fmla="*/ 6 h 64"/>
                <a:gd name="T6" fmla="*/ 175 w 177"/>
                <a:gd name="T7" fmla="*/ 1 h 64"/>
                <a:gd name="T8" fmla="*/ 171 w 177"/>
                <a:gd name="T9" fmla="*/ 1 h 64"/>
                <a:gd name="T10" fmla="*/ 171 w 177"/>
                <a:gd name="T11" fmla="*/ 6 h 64"/>
                <a:gd name="T12" fmla="*/ 141 w 177"/>
                <a:gd name="T13" fmla="*/ 35 h 64"/>
                <a:gd name="T14" fmla="*/ 29 w 177"/>
                <a:gd name="T15" fmla="*/ 35 h 64"/>
                <a:gd name="T16" fmla="*/ 5 w 177"/>
                <a:gd name="T17" fmla="*/ 58 h 64"/>
                <a:gd name="T18" fmla="*/ 1 w 177"/>
                <a:gd name="T19" fmla="*/ 58 h 64"/>
                <a:gd name="T20" fmla="*/ 1 w 177"/>
                <a:gd name="T21" fmla="*/ 63 h 64"/>
                <a:gd name="T22" fmla="*/ 6 w 177"/>
                <a:gd name="T23" fmla="*/ 63 h 64"/>
                <a:gd name="T24" fmla="*/ 6 w 177"/>
                <a:gd name="T25" fmla="*/ 59 h 64"/>
                <a:gd name="T26" fmla="*/ 29 w 177"/>
                <a:gd name="T27" fmla="*/ 36 h 64"/>
                <a:gd name="T28" fmla="*/ 142 w 177"/>
                <a:gd name="T29" fmla="*/ 36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77" h="64">
                  <a:moveTo>
                    <a:pt x="142" y="36"/>
                  </a:moveTo>
                  <a:cubicBezTo>
                    <a:pt x="171" y="6"/>
                    <a:pt x="171" y="6"/>
                    <a:pt x="171" y="6"/>
                  </a:cubicBezTo>
                  <a:cubicBezTo>
                    <a:pt x="172" y="7"/>
                    <a:pt x="174" y="7"/>
                    <a:pt x="175" y="6"/>
                  </a:cubicBezTo>
                  <a:cubicBezTo>
                    <a:pt x="177" y="5"/>
                    <a:pt x="177" y="3"/>
                    <a:pt x="175" y="1"/>
                  </a:cubicBezTo>
                  <a:cubicBezTo>
                    <a:pt x="174" y="0"/>
                    <a:pt x="172" y="0"/>
                    <a:pt x="171" y="1"/>
                  </a:cubicBezTo>
                  <a:cubicBezTo>
                    <a:pt x="170" y="2"/>
                    <a:pt x="170" y="4"/>
                    <a:pt x="171" y="6"/>
                  </a:cubicBezTo>
                  <a:cubicBezTo>
                    <a:pt x="141" y="35"/>
                    <a:pt x="141" y="35"/>
                    <a:pt x="141" y="35"/>
                  </a:cubicBezTo>
                  <a:cubicBezTo>
                    <a:pt x="29" y="35"/>
                    <a:pt x="29" y="35"/>
                    <a:pt x="29" y="35"/>
                  </a:cubicBezTo>
                  <a:cubicBezTo>
                    <a:pt x="5" y="58"/>
                    <a:pt x="5" y="58"/>
                    <a:pt x="5" y="58"/>
                  </a:cubicBezTo>
                  <a:cubicBezTo>
                    <a:pt x="4" y="57"/>
                    <a:pt x="2" y="57"/>
                    <a:pt x="1" y="58"/>
                  </a:cubicBezTo>
                  <a:cubicBezTo>
                    <a:pt x="0" y="60"/>
                    <a:pt x="0" y="62"/>
                    <a:pt x="1" y="63"/>
                  </a:cubicBezTo>
                  <a:cubicBezTo>
                    <a:pt x="2" y="64"/>
                    <a:pt x="4" y="64"/>
                    <a:pt x="6" y="63"/>
                  </a:cubicBezTo>
                  <a:cubicBezTo>
                    <a:pt x="7" y="62"/>
                    <a:pt x="7" y="60"/>
                    <a:pt x="6" y="59"/>
                  </a:cubicBezTo>
                  <a:cubicBezTo>
                    <a:pt x="29" y="36"/>
                    <a:pt x="29" y="36"/>
                    <a:pt x="29" y="36"/>
                  </a:cubicBezTo>
                  <a:lnTo>
                    <a:pt x="142" y="36"/>
                  </a:lnTo>
                  <a:close/>
                </a:path>
              </a:pathLst>
            </a:custGeom>
            <a:grpFill/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 vert="horz" wrap="square" lIns="128541" tIns="64270" rIns="128541" bIns="6427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668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7" name="Oval 269">
              <a:extLst>
                <a:ext uri="{FF2B5EF4-FFF2-40B4-BE49-F238E27FC236}">
                  <a16:creationId xmlns:a16="http://schemas.microsoft.com/office/drawing/2014/main" id="{F86CF199-C04C-21BA-D28D-DF5D729102A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017000" y="3062288"/>
              <a:ext cx="95250" cy="100012"/>
            </a:xfrm>
            <a:prstGeom prst="ellipse">
              <a:avLst/>
            </a:prstGeom>
            <a:solidFill>
              <a:srgbClr val="245E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41" tIns="64270" rIns="128541" bIns="6427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668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50" name="组合 78">
            <a:extLst>
              <a:ext uri="{FF2B5EF4-FFF2-40B4-BE49-F238E27FC236}">
                <a16:creationId xmlns:a16="http://schemas.microsoft.com/office/drawing/2014/main" id="{39A35ADA-2885-778A-007B-388AEAE1202E}"/>
              </a:ext>
            </a:extLst>
          </p:cNvPr>
          <p:cNvGrpSpPr/>
          <p:nvPr/>
        </p:nvGrpSpPr>
        <p:grpSpPr>
          <a:xfrm>
            <a:off x="8024194" y="4983277"/>
            <a:ext cx="542413" cy="213214"/>
            <a:chOff x="9374188" y="5727700"/>
            <a:chExt cx="133350" cy="52388"/>
          </a:xfrm>
          <a:solidFill>
            <a:srgbClr val="245E53"/>
          </a:solidFill>
        </p:grpSpPr>
        <p:sp>
          <p:nvSpPr>
            <p:cNvPr id="51" name="Freeform 276">
              <a:extLst>
                <a:ext uri="{FF2B5EF4-FFF2-40B4-BE49-F238E27FC236}">
                  <a16:creationId xmlns:a16="http://schemas.microsoft.com/office/drawing/2014/main" id="{38472A5B-962F-1C1B-61C0-D3D90DC0237D}"/>
                </a:ext>
              </a:extLst>
            </p:cNvPr>
            <p:cNvSpPr>
              <a:spLocks/>
            </p:cNvSpPr>
            <p:nvPr/>
          </p:nvSpPr>
          <p:spPr bwMode="auto">
            <a:xfrm>
              <a:off x="9374188" y="5727700"/>
              <a:ext cx="87313" cy="52388"/>
            </a:xfrm>
            <a:custGeom>
              <a:avLst/>
              <a:gdLst>
                <a:gd name="T0" fmla="*/ 7 w 23"/>
                <a:gd name="T1" fmla="*/ 11 h 14"/>
                <a:gd name="T2" fmla="*/ 3 w 23"/>
                <a:gd name="T3" fmla="*/ 7 h 14"/>
                <a:gd name="T4" fmla="*/ 7 w 23"/>
                <a:gd name="T5" fmla="*/ 3 h 14"/>
                <a:gd name="T6" fmla="*/ 15 w 23"/>
                <a:gd name="T7" fmla="*/ 3 h 14"/>
                <a:gd name="T8" fmla="*/ 16 w 23"/>
                <a:gd name="T9" fmla="*/ 3 h 14"/>
                <a:gd name="T10" fmla="*/ 16 w 23"/>
                <a:gd name="T11" fmla="*/ 3 h 14"/>
                <a:gd name="T12" fmla="*/ 16 w 23"/>
                <a:gd name="T13" fmla="*/ 3 h 14"/>
                <a:gd name="T14" fmla="*/ 17 w 23"/>
                <a:gd name="T15" fmla="*/ 3 h 14"/>
                <a:gd name="T16" fmla="*/ 17 w 23"/>
                <a:gd name="T17" fmla="*/ 4 h 14"/>
                <a:gd name="T18" fmla="*/ 17 w 23"/>
                <a:gd name="T19" fmla="*/ 4 h 14"/>
                <a:gd name="T20" fmla="*/ 18 w 23"/>
                <a:gd name="T21" fmla="*/ 4 h 14"/>
                <a:gd name="T22" fmla="*/ 19 w 23"/>
                <a:gd name="T23" fmla="*/ 6 h 14"/>
                <a:gd name="T24" fmla="*/ 19 w 23"/>
                <a:gd name="T25" fmla="*/ 6 h 14"/>
                <a:gd name="T26" fmla="*/ 19 w 23"/>
                <a:gd name="T27" fmla="*/ 7 h 14"/>
                <a:gd name="T28" fmla="*/ 19 w 23"/>
                <a:gd name="T29" fmla="*/ 8 h 14"/>
                <a:gd name="T30" fmla="*/ 20 w 23"/>
                <a:gd name="T31" fmla="*/ 8 h 14"/>
                <a:gd name="T32" fmla="*/ 23 w 23"/>
                <a:gd name="T33" fmla="*/ 8 h 14"/>
                <a:gd name="T34" fmla="*/ 23 w 23"/>
                <a:gd name="T35" fmla="*/ 7 h 14"/>
                <a:gd name="T36" fmla="*/ 22 w 23"/>
                <a:gd name="T37" fmla="*/ 5 h 14"/>
                <a:gd name="T38" fmla="*/ 22 w 23"/>
                <a:gd name="T39" fmla="*/ 5 h 14"/>
                <a:gd name="T40" fmla="*/ 21 w 23"/>
                <a:gd name="T41" fmla="*/ 3 h 14"/>
                <a:gd name="T42" fmla="*/ 21 w 23"/>
                <a:gd name="T43" fmla="*/ 2 h 14"/>
                <a:gd name="T44" fmla="*/ 19 w 23"/>
                <a:gd name="T45" fmla="*/ 1 h 14"/>
                <a:gd name="T46" fmla="*/ 19 w 23"/>
                <a:gd name="T47" fmla="*/ 1 h 14"/>
                <a:gd name="T48" fmla="*/ 15 w 23"/>
                <a:gd name="T49" fmla="*/ 0 h 14"/>
                <a:gd name="T50" fmla="*/ 7 w 23"/>
                <a:gd name="T51" fmla="*/ 0 h 14"/>
                <a:gd name="T52" fmla="*/ 0 w 23"/>
                <a:gd name="T53" fmla="*/ 7 h 14"/>
                <a:gd name="T54" fmla="*/ 7 w 23"/>
                <a:gd name="T55" fmla="*/ 14 h 14"/>
                <a:gd name="T56" fmla="*/ 12 w 23"/>
                <a:gd name="T57" fmla="*/ 14 h 14"/>
                <a:gd name="T58" fmla="*/ 10 w 23"/>
                <a:gd name="T59" fmla="*/ 11 h 14"/>
                <a:gd name="T60" fmla="*/ 7 w 23"/>
                <a:gd name="T61" fmla="*/ 1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3" h="14">
                  <a:moveTo>
                    <a:pt x="7" y="11"/>
                  </a:moveTo>
                  <a:cubicBezTo>
                    <a:pt x="5" y="11"/>
                    <a:pt x="3" y="9"/>
                    <a:pt x="3" y="7"/>
                  </a:cubicBezTo>
                  <a:cubicBezTo>
                    <a:pt x="3" y="5"/>
                    <a:pt x="5" y="3"/>
                    <a:pt x="7" y="3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9" y="5"/>
                    <a:pt x="19" y="5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3" y="8"/>
                    <a:pt x="23" y="8"/>
                    <a:pt x="23" y="8"/>
                  </a:cubicBezTo>
                  <a:cubicBezTo>
                    <a:pt x="23" y="7"/>
                    <a:pt x="23" y="7"/>
                    <a:pt x="23" y="7"/>
                  </a:cubicBezTo>
                  <a:cubicBezTo>
                    <a:pt x="23" y="6"/>
                    <a:pt x="22" y="6"/>
                    <a:pt x="22" y="5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2" y="4"/>
                    <a:pt x="22" y="3"/>
                    <a:pt x="21" y="3"/>
                  </a:cubicBezTo>
                  <a:cubicBezTo>
                    <a:pt x="21" y="2"/>
                    <a:pt x="21" y="2"/>
                    <a:pt x="21" y="2"/>
                  </a:cubicBezTo>
                  <a:cubicBezTo>
                    <a:pt x="20" y="2"/>
                    <a:pt x="20" y="1"/>
                    <a:pt x="19" y="1"/>
                  </a:cubicBezTo>
                  <a:cubicBezTo>
                    <a:pt x="19" y="1"/>
                    <a:pt x="19" y="1"/>
                    <a:pt x="19" y="1"/>
                  </a:cubicBezTo>
                  <a:cubicBezTo>
                    <a:pt x="18" y="0"/>
                    <a:pt x="17" y="0"/>
                    <a:pt x="15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11"/>
                    <a:pt x="3" y="14"/>
                    <a:pt x="7" y="14"/>
                  </a:cubicBezTo>
                  <a:cubicBezTo>
                    <a:pt x="12" y="14"/>
                    <a:pt x="12" y="14"/>
                    <a:pt x="12" y="14"/>
                  </a:cubicBezTo>
                  <a:cubicBezTo>
                    <a:pt x="11" y="14"/>
                    <a:pt x="10" y="12"/>
                    <a:pt x="10" y="11"/>
                  </a:cubicBezTo>
                  <a:lnTo>
                    <a:pt x="7" y="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41" tIns="64270" rIns="128541" bIns="6427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668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2" name="Freeform 277">
              <a:extLst>
                <a:ext uri="{FF2B5EF4-FFF2-40B4-BE49-F238E27FC236}">
                  <a16:creationId xmlns:a16="http://schemas.microsoft.com/office/drawing/2014/main" id="{B3F5412A-CD21-74CF-AB82-01462D75F5D9}"/>
                </a:ext>
              </a:extLst>
            </p:cNvPr>
            <p:cNvSpPr>
              <a:spLocks/>
            </p:cNvSpPr>
            <p:nvPr/>
          </p:nvSpPr>
          <p:spPr bwMode="auto">
            <a:xfrm>
              <a:off x="9420225" y="5727700"/>
              <a:ext cx="87313" cy="52388"/>
            </a:xfrm>
            <a:custGeom>
              <a:avLst/>
              <a:gdLst>
                <a:gd name="T0" fmla="*/ 16 w 23"/>
                <a:gd name="T1" fmla="*/ 0 h 14"/>
                <a:gd name="T2" fmla="*/ 11 w 23"/>
                <a:gd name="T3" fmla="*/ 0 h 14"/>
                <a:gd name="T4" fmla="*/ 13 w 23"/>
                <a:gd name="T5" fmla="*/ 3 h 14"/>
                <a:gd name="T6" fmla="*/ 16 w 23"/>
                <a:gd name="T7" fmla="*/ 3 h 14"/>
                <a:gd name="T8" fmla="*/ 20 w 23"/>
                <a:gd name="T9" fmla="*/ 7 h 14"/>
                <a:gd name="T10" fmla="*/ 16 w 23"/>
                <a:gd name="T11" fmla="*/ 11 h 14"/>
                <a:gd name="T12" fmla="*/ 8 w 23"/>
                <a:gd name="T13" fmla="*/ 11 h 14"/>
                <a:gd name="T14" fmla="*/ 4 w 23"/>
                <a:gd name="T15" fmla="*/ 9 h 14"/>
                <a:gd name="T16" fmla="*/ 4 w 23"/>
                <a:gd name="T17" fmla="*/ 9 h 14"/>
                <a:gd name="T18" fmla="*/ 4 w 23"/>
                <a:gd name="T19" fmla="*/ 7 h 14"/>
                <a:gd name="T20" fmla="*/ 4 w 23"/>
                <a:gd name="T21" fmla="*/ 7 h 14"/>
                <a:gd name="T22" fmla="*/ 3 w 23"/>
                <a:gd name="T23" fmla="*/ 6 h 14"/>
                <a:gd name="T24" fmla="*/ 1 w 23"/>
                <a:gd name="T25" fmla="*/ 6 h 14"/>
                <a:gd name="T26" fmla="*/ 0 w 23"/>
                <a:gd name="T27" fmla="*/ 7 h 14"/>
                <a:gd name="T28" fmla="*/ 8 w 23"/>
                <a:gd name="T29" fmla="*/ 14 h 14"/>
                <a:gd name="T30" fmla="*/ 16 w 23"/>
                <a:gd name="T31" fmla="*/ 14 h 14"/>
                <a:gd name="T32" fmla="*/ 23 w 23"/>
                <a:gd name="T33" fmla="*/ 7 h 14"/>
                <a:gd name="T34" fmla="*/ 16 w 23"/>
                <a:gd name="T35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3" h="14">
                  <a:moveTo>
                    <a:pt x="16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12" y="1"/>
                    <a:pt x="13" y="2"/>
                    <a:pt x="13" y="3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8" y="3"/>
                    <a:pt x="20" y="5"/>
                    <a:pt x="20" y="7"/>
                  </a:cubicBezTo>
                  <a:cubicBezTo>
                    <a:pt x="20" y="9"/>
                    <a:pt x="18" y="11"/>
                    <a:pt x="16" y="11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6" y="11"/>
                    <a:pt x="5" y="11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8"/>
                    <a:pt x="4" y="8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11"/>
                    <a:pt x="4" y="14"/>
                    <a:pt x="8" y="14"/>
                  </a:cubicBezTo>
                  <a:cubicBezTo>
                    <a:pt x="16" y="14"/>
                    <a:pt x="16" y="14"/>
                    <a:pt x="16" y="14"/>
                  </a:cubicBezTo>
                  <a:cubicBezTo>
                    <a:pt x="20" y="14"/>
                    <a:pt x="23" y="11"/>
                    <a:pt x="23" y="7"/>
                  </a:cubicBezTo>
                  <a:cubicBezTo>
                    <a:pt x="23" y="3"/>
                    <a:pt x="20" y="0"/>
                    <a:pt x="1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41" tIns="64270" rIns="128541" bIns="6427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668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53" name="组合 81">
            <a:extLst>
              <a:ext uri="{FF2B5EF4-FFF2-40B4-BE49-F238E27FC236}">
                <a16:creationId xmlns:a16="http://schemas.microsoft.com/office/drawing/2014/main" id="{A29C77A7-69D6-F4A4-A301-A9AE6F3B9AF9}"/>
              </a:ext>
            </a:extLst>
          </p:cNvPr>
          <p:cNvGrpSpPr/>
          <p:nvPr/>
        </p:nvGrpSpPr>
        <p:grpSpPr>
          <a:xfrm>
            <a:off x="4757572" y="2107606"/>
            <a:ext cx="1216411" cy="497660"/>
            <a:chOff x="3508696" y="1865657"/>
            <a:chExt cx="1154058" cy="471881"/>
          </a:xfrm>
        </p:grpSpPr>
        <p:sp>
          <p:nvSpPr>
            <p:cNvPr id="54" name="Freeform 268">
              <a:extLst>
                <a:ext uri="{FF2B5EF4-FFF2-40B4-BE49-F238E27FC236}">
                  <a16:creationId xmlns:a16="http://schemas.microsoft.com/office/drawing/2014/main" id="{F9D7B8A1-9C67-0056-8AB3-A46B15E03742}"/>
                </a:ext>
              </a:extLst>
            </p:cNvPr>
            <p:cNvSpPr>
              <a:spLocks/>
            </p:cNvSpPr>
            <p:nvPr/>
          </p:nvSpPr>
          <p:spPr bwMode="auto">
            <a:xfrm flipH="1" flipV="1">
              <a:off x="3508696" y="1940030"/>
              <a:ext cx="1084814" cy="397508"/>
            </a:xfrm>
            <a:custGeom>
              <a:avLst/>
              <a:gdLst>
                <a:gd name="T0" fmla="*/ 142 w 177"/>
                <a:gd name="T1" fmla="*/ 36 h 64"/>
                <a:gd name="T2" fmla="*/ 171 w 177"/>
                <a:gd name="T3" fmla="*/ 6 h 64"/>
                <a:gd name="T4" fmla="*/ 175 w 177"/>
                <a:gd name="T5" fmla="*/ 6 h 64"/>
                <a:gd name="T6" fmla="*/ 175 w 177"/>
                <a:gd name="T7" fmla="*/ 1 h 64"/>
                <a:gd name="T8" fmla="*/ 171 w 177"/>
                <a:gd name="T9" fmla="*/ 1 h 64"/>
                <a:gd name="T10" fmla="*/ 171 w 177"/>
                <a:gd name="T11" fmla="*/ 6 h 64"/>
                <a:gd name="T12" fmla="*/ 141 w 177"/>
                <a:gd name="T13" fmla="*/ 35 h 64"/>
                <a:gd name="T14" fmla="*/ 29 w 177"/>
                <a:gd name="T15" fmla="*/ 35 h 64"/>
                <a:gd name="T16" fmla="*/ 5 w 177"/>
                <a:gd name="T17" fmla="*/ 58 h 64"/>
                <a:gd name="T18" fmla="*/ 1 w 177"/>
                <a:gd name="T19" fmla="*/ 58 h 64"/>
                <a:gd name="T20" fmla="*/ 1 w 177"/>
                <a:gd name="T21" fmla="*/ 63 h 64"/>
                <a:gd name="T22" fmla="*/ 6 w 177"/>
                <a:gd name="T23" fmla="*/ 63 h 64"/>
                <a:gd name="T24" fmla="*/ 6 w 177"/>
                <a:gd name="T25" fmla="*/ 59 h 64"/>
                <a:gd name="T26" fmla="*/ 29 w 177"/>
                <a:gd name="T27" fmla="*/ 36 h 64"/>
                <a:gd name="T28" fmla="*/ 142 w 177"/>
                <a:gd name="T29" fmla="*/ 36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77" h="64">
                  <a:moveTo>
                    <a:pt x="142" y="36"/>
                  </a:moveTo>
                  <a:cubicBezTo>
                    <a:pt x="171" y="6"/>
                    <a:pt x="171" y="6"/>
                    <a:pt x="171" y="6"/>
                  </a:cubicBezTo>
                  <a:cubicBezTo>
                    <a:pt x="172" y="7"/>
                    <a:pt x="174" y="7"/>
                    <a:pt x="175" y="6"/>
                  </a:cubicBezTo>
                  <a:cubicBezTo>
                    <a:pt x="177" y="5"/>
                    <a:pt x="177" y="3"/>
                    <a:pt x="175" y="1"/>
                  </a:cubicBezTo>
                  <a:cubicBezTo>
                    <a:pt x="174" y="0"/>
                    <a:pt x="172" y="0"/>
                    <a:pt x="171" y="1"/>
                  </a:cubicBezTo>
                  <a:cubicBezTo>
                    <a:pt x="170" y="2"/>
                    <a:pt x="170" y="4"/>
                    <a:pt x="171" y="6"/>
                  </a:cubicBezTo>
                  <a:cubicBezTo>
                    <a:pt x="141" y="35"/>
                    <a:pt x="141" y="35"/>
                    <a:pt x="141" y="35"/>
                  </a:cubicBezTo>
                  <a:cubicBezTo>
                    <a:pt x="29" y="35"/>
                    <a:pt x="29" y="35"/>
                    <a:pt x="29" y="35"/>
                  </a:cubicBezTo>
                  <a:cubicBezTo>
                    <a:pt x="5" y="58"/>
                    <a:pt x="5" y="58"/>
                    <a:pt x="5" y="58"/>
                  </a:cubicBezTo>
                  <a:cubicBezTo>
                    <a:pt x="4" y="57"/>
                    <a:pt x="2" y="57"/>
                    <a:pt x="1" y="58"/>
                  </a:cubicBezTo>
                  <a:cubicBezTo>
                    <a:pt x="0" y="60"/>
                    <a:pt x="0" y="62"/>
                    <a:pt x="1" y="63"/>
                  </a:cubicBezTo>
                  <a:cubicBezTo>
                    <a:pt x="2" y="64"/>
                    <a:pt x="4" y="64"/>
                    <a:pt x="6" y="63"/>
                  </a:cubicBezTo>
                  <a:cubicBezTo>
                    <a:pt x="7" y="62"/>
                    <a:pt x="7" y="60"/>
                    <a:pt x="6" y="59"/>
                  </a:cubicBezTo>
                  <a:cubicBezTo>
                    <a:pt x="29" y="36"/>
                    <a:pt x="29" y="36"/>
                    <a:pt x="29" y="36"/>
                  </a:cubicBezTo>
                  <a:lnTo>
                    <a:pt x="142" y="36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 vert="horz" wrap="square" lIns="128541" tIns="64270" rIns="128541" bIns="6427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668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5" name="Oval 269">
              <a:extLst>
                <a:ext uri="{FF2B5EF4-FFF2-40B4-BE49-F238E27FC236}">
                  <a16:creationId xmlns:a16="http://schemas.microsoft.com/office/drawing/2014/main" id="{98ECBD5E-804B-C8D4-7FA4-BB6D081E42B9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 flipV="1">
              <a:off x="4508880" y="1865657"/>
              <a:ext cx="153874" cy="161567"/>
            </a:xfrm>
            <a:prstGeom prst="ellipse">
              <a:avLst/>
            </a:prstGeom>
            <a:solidFill>
              <a:srgbClr val="245E53"/>
            </a:solidFill>
            <a:ln>
              <a:noFill/>
            </a:ln>
          </p:spPr>
          <p:txBody>
            <a:bodyPr vert="horz" wrap="square" lIns="128541" tIns="64270" rIns="128541" bIns="6427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668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58" name="Freeform 310">
            <a:extLst>
              <a:ext uri="{FF2B5EF4-FFF2-40B4-BE49-F238E27FC236}">
                <a16:creationId xmlns:a16="http://schemas.microsoft.com/office/drawing/2014/main" id="{B6817D50-DE0A-19DE-A5A1-1E45A7B9992D}"/>
              </a:ext>
            </a:extLst>
          </p:cNvPr>
          <p:cNvSpPr>
            <a:spLocks noEditPoints="1"/>
          </p:cNvSpPr>
          <p:nvPr/>
        </p:nvSpPr>
        <p:spPr bwMode="auto">
          <a:xfrm>
            <a:off x="4138222" y="2351098"/>
            <a:ext cx="559795" cy="552746"/>
          </a:xfrm>
          <a:custGeom>
            <a:avLst/>
            <a:gdLst>
              <a:gd name="T0" fmla="*/ 31 w 32"/>
              <a:gd name="T1" fmla="*/ 13 h 31"/>
              <a:gd name="T2" fmla="*/ 28 w 32"/>
              <a:gd name="T3" fmla="*/ 13 h 31"/>
              <a:gd name="T4" fmla="*/ 26 w 32"/>
              <a:gd name="T5" fmla="*/ 9 h 31"/>
              <a:gd name="T6" fmla="*/ 28 w 32"/>
              <a:gd name="T7" fmla="*/ 7 h 31"/>
              <a:gd name="T8" fmla="*/ 28 w 32"/>
              <a:gd name="T9" fmla="*/ 6 h 31"/>
              <a:gd name="T10" fmla="*/ 26 w 32"/>
              <a:gd name="T11" fmla="*/ 3 h 31"/>
              <a:gd name="T12" fmla="*/ 25 w 32"/>
              <a:gd name="T13" fmla="*/ 3 h 31"/>
              <a:gd name="T14" fmla="*/ 22 w 32"/>
              <a:gd name="T15" fmla="*/ 6 h 31"/>
              <a:gd name="T16" fmla="*/ 19 w 32"/>
              <a:gd name="T17" fmla="*/ 4 h 31"/>
              <a:gd name="T18" fmla="*/ 19 w 32"/>
              <a:gd name="T19" fmla="*/ 1 h 31"/>
              <a:gd name="T20" fmla="*/ 18 w 32"/>
              <a:gd name="T21" fmla="*/ 0 h 31"/>
              <a:gd name="T22" fmla="*/ 14 w 32"/>
              <a:gd name="T23" fmla="*/ 0 h 31"/>
              <a:gd name="T24" fmla="*/ 13 w 32"/>
              <a:gd name="T25" fmla="*/ 1 h 31"/>
              <a:gd name="T26" fmla="*/ 13 w 32"/>
              <a:gd name="T27" fmla="*/ 4 h 31"/>
              <a:gd name="T28" fmla="*/ 10 w 32"/>
              <a:gd name="T29" fmla="*/ 6 h 31"/>
              <a:gd name="T30" fmla="*/ 8 w 32"/>
              <a:gd name="T31" fmla="*/ 3 h 31"/>
              <a:gd name="T32" fmla="*/ 6 w 32"/>
              <a:gd name="T33" fmla="*/ 3 h 31"/>
              <a:gd name="T34" fmla="*/ 4 w 32"/>
              <a:gd name="T35" fmla="*/ 6 h 31"/>
              <a:gd name="T36" fmla="*/ 4 w 32"/>
              <a:gd name="T37" fmla="*/ 7 h 31"/>
              <a:gd name="T38" fmla="*/ 6 w 32"/>
              <a:gd name="T39" fmla="*/ 9 h 31"/>
              <a:gd name="T40" fmla="*/ 5 w 32"/>
              <a:gd name="T41" fmla="*/ 13 h 31"/>
              <a:gd name="T42" fmla="*/ 1 w 32"/>
              <a:gd name="T43" fmla="*/ 13 h 31"/>
              <a:gd name="T44" fmla="*/ 0 w 32"/>
              <a:gd name="T45" fmla="*/ 14 h 31"/>
              <a:gd name="T46" fmla="*/ 0 w 32"/>
              <a:gd name="T47" fmla="*/ 17 h 31"/>
              <a:gd name="T48" fmla="*/ 1 w 32"/>
              <a:gd name="T49" fmla="*/ 18 h 31"/>
              <a:gd name="T50" fmla="*/ 5 w 32"/>
              <a:gd name="T51" fmla="*/ 18 h 31"/>
              <a:gd name="T52" fmla="*/ 6 w 32"/>
              <a:gd name="T53" fmla="*/ 22 h 31"/>
              <a:gd name="T54" fmla="*/ 4 w 32"/>
              <a:gd name="T55" fmla="*/ 24 h 31"/>
              <a:gd name="T56" fmla="*/ 4 w 32"/>
              <a:gd name="T57" fmla="*/ 25 h 31"/>
              <a:gd name="T58" fmla="*/ 6 w 32"/>
              <a:gd name="T59" fmla="*/ 28 h 31"/>
              <a:gd name="T60" fmla="*/ 8 w 32"/>
              <a:gd name="T61" fmla="*/ 28 h 31"/>
              <a:gd name="T62" fmla="*/ 10 w 32"/>
              <a:gd name="T63" fmla="*/ 26 h 31"/>
              <a:gd name="T64" fmla="*/ 13 w 32"/>
              <a:gd name="T65" fmla="*/ 27 h 31"/>
              <a:gd name="T66" fmla="*/ 13 w 32"/>
              <a:gd name="T67" fmla="*/ 30 h 31"/>
              <a:gd name="T68" fmla="*/ 14 w 32"/>
              <a:gd name="T69" fmla="*/ 31 h 31"/>
              <a:gd name="T70" fmla="*/ 18 w 32"/>
              <a:gd name="T71" fmla="*/ 31 h 31"/>
              <a:gd name="T72" fmla="*/ 19 w 32"/>
              <a:gd name="T73" fmla="*/ 30 h 31"/>
              <a:gd name="T74" fmla="*/ 19 w 32"/>
              <a:gd name="T75" fmla="*/ 27 h 31"/>
              <a:gd name="T76" fmla="*/ 22 w 32"/>
              <a:gd name="T77" fmla="*/ 26 h 31"/>
              <a:gd name="T78" fmla="*/ 25 w 32"/>
              <a:gd name="T79" fmla="*/ 28 h 31"/>
              <a:gd name="T80" fmla="*/ 26 w 32"/>
              <a:gd name="T81" fmla="*/ 28 h 31"/>
              <a:gd name="T82" fmla="*/ 28 w 32"/>
              <a:gd name="T83" fmla="*/ 25 h 31"/>
              <a:gd name="T84" fmla="*/ 28 w 32"/>
              <a:gd name="T85" fmla="*/ 24 h 31"/>
              <a:gd name="T86" fmla="*/ 26 w 32"/>
              <a:gd name="T87" fmla="*/ 22 h 31"/>
              <a:gd name="T88" fmla="*/ 28 w 32"/>
              <a:gd name="T89" fmla="*/ 18 h 31"/>
              <a:gd name="T90" fmla="*/ 31 w 32"/>
              <a:gd name="T91" fmla="*/ 18 h 31"/>
              <a:gd name="T92" fmla="*/ 32 w 32"/>
              <a:gd name="T93" fmla="*/ 17 h 31"/>
              <a:gd name="T94" fmla="*/ 32 w 32"/>
              <a:gd name="T95" fmla="*/ 14 h 31"/>
              <a:gd name="T96" fmla="*/ 31 w 32"/>
              <a:gd name="T97" fmla="*/ 13 h 31"/>
              <a:gd name="T98" fmla="*/ 16 w 32"/>
              <a:gd name="T99" fmla="*/ 23 h 31"/>
              <a:gd name="T100" fmla="*/ 9 w 32"/>
              <a:gd name="T101" fmla="*/ 16 h 31"/>
              <a:gd name="T102" fmla="*/ 16 w 32"/>
              <a:gd name="T103" fmla="*/ 9 h 31"/>
              <a:gd name="T104" fmla="*/ 23 w 32"/>
              <a:gd name="T105" fmla="*/ 16 h 31"/>
              <a:gd name="T106" fmla="*/ 16 w 32"/>
              <a:gd name="T107" fmla="*/ 23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32" h="31">
                <a:moveTo>
                  <a:pt x="31" y="13"/>
                </a:moveTo>
                <a:cubicBezTo>
                  <a:pt x="28" y="13"/>
                  <a:pt x="28" y="13"/>
                  <a:pt x="28" y="13"/>
                </a:cubicBezTo>
                <a:cubicBezTo>
                  <a:pt x="27" y="12"/>
                  <a:pt x="27" y="10"/>
                  <a:pt x="26" y="9"/>
                </a:cubicBezTo>
                <a:cubicBezTo>
                  <a:pt x="28" y="7"/>
                  <a:pt x="28" y="7"/>
                  <a:pt x="28" y="7"/>
                </a:cubicBezTo>
                <a:cubicBezTo>
                  <a:pt x="29" y="7"/>
                  <a:pt x="29" y="6"/>
                  <a:pt x="28" y="6"/>
                </a:cubicBezTo>
                <a:cubicBezTo>
                  <a:pt x="26" y="3"/>
                  <a:pt x="26" y="3"/>
                  <a:pt x="26" y="3"/>
                </a:cubicBezTo>
                <a:cubicBezTo>
                  <a:pt x="26" y="3"/>
                  <a:pt x="25" y="3"/>
                  <a:pt x="25" y="3"/>
                </a:cubicBezTo>
                <a:cubicBezTo>
                  <a:pt x="22" y="6"/>
                  <a:pt x="22" y="6"/>
                  <a:pt x="22" y="6"/>
                </a:cubicBezTo>
                <a:cubicBezTo>
                  <a:pt x="21" y="5"/>
                  <a:pt x="20" y="4"/>
                  <a:pt x="19" y="4"/>
                </a:cubicBezTo>
                <a:cubicBezTo>
                  <a:pt x="19" y="1"/>
                  <a:pt x="19" y="1"/>
                  <a:pt x="19" y="1"/>
                </a:cubicBezTo>
                <a:cubicBezTo>
                  <a:pt x="19" y="0"/>
                  <a:pt x="18" y="0"/>
                  <a:pt x="18" y="0"/>
                </a:cubicBezTo>
                <a:cubicBezTo>
                  <a:pt x="14" y="0"/>
                  <a:pt x="14" y="0"/>
                  <a:pt x="14" y="0"/>
                </a:cubicBezTo>
                <a:cubicBezTo>
                  <a:pt x="14" y="0"/>
                  <a:pt x="13" y="0"/>
                  <a:pt x="13" y="1"/>
                </a:cubicBezTo>
                <a:cubicBezTo>
                  <a:pt x="13" y="4"/>
                  <a:pt x="13" y="4"/>
                  <a:pt x="13" y="4"/>
                </a:cubicBezTo>
                <a:cubicBezTo>
                  <a:pt x="12" y="4"/>
                  <a:pt x="11" y="5"/>
                  <a:pt x="10" y="6"/>
                </a:cubicBezTo>
                <a:cubicBezTo>
                  <a:pt x="8" y="3"/>
                  <a:pt x="8" y="3"/>
                  <a:pt x="8" y="3"/>
                </a:cubicBezTo>
                <a:cubicBezTo>
                  <a:pt x="7" y="3"/>
                  <a:pt x="7" y="3"/>
                  <a:pt x="6" y="3"/>
                </a:cubicBezTo>
                <a:cubicBezTo>
                  <a:pt x="4" y="6"/>
                  <a:pt x="4" y="6"/>
                  <a:pt x="4" y="6"/>
                </a:cubicBezTo>
                <a:cubicBezTo>
                  <a:pt x="3" y="6"/>
                  <a:pt x="3" y="7"/>
                  <a:pt x="4" y="7"/>
                </a:cubicBezTo>
                <a:cubicBezTo>
                  <a:pt x="6" y="9"/>
                  <a:pt x="6" y="9"/>
                  <a:pt x="6" y="9"/>
                </a:cubicBezTo>
                <a:cubicBezTo>
                  <a:pt x="5" y="10"/>
                  <a:pt x="5" y="12"/>
                  <a:pt x="5" y="13"/>
                </a:cubicBezTo>
                <a:cubicBezTo>
                  <a:pt x="1" y="13"/>
                  <a:pt x="1" y="13"/>
                  <a:pt x="1" y="13"/>
                </a:cubicBezTo>
                <a:cubicBezTo>
                  <a:pt x="1" y="13"/>
                  <a:pt x="0" y="13"/>
                  <a:pt x="0" y="14"/>
                </a:cubicBezTo>
                <a:cubicBezTo>
                  <a:pt x="0" y="17"/>
                  <a:pt x="0" y="17"/>
                  <a:pt x="0" y="17"/>
                </a:cubicBezTo>
                <a:cubicBezTo>
                  <a:pt x="0" y="18"/>
                  <a:pt x="1" y="18"/>
                  <a:pt x="1" y="18"/>
                </a:cubicBezTo>
                <a:cubicBezTo>
                  <a:pt x="5" y="18"/>
                  <a:pt x="5" y="18"/>
                  <a:pt x="5" y="18"/>
                </a:cubicBezTo>
                <a:cubicBezTo>
                  <a:pt x="5" y="20"/>
                  <a:pt x="5" y="21"/>
                  <a:pt x="6" y="22"/>
                </a:cubicBezTo>
                <a:cubicBezTo>
                  <a:pt x="4" y="24"/>
                  <a:pt x="4" y="24"/>
                  <a:pt x="4" y="24"/>
                </a:cubicBezTo>
                <a:cubicBezTo>
                  <a:pt x="3" y="25"/>
                  <a:pt x="3" y="25"/>
                  <a:pt x="4" y="25"/>
                </a:cubicBezTo>
                <a:cubicBezTo>
                  <a:pt x="6" y="28"/>
                  <a:pt x="6" y="28"/>
                  <a:pt x="6" y="28"/>
                </a:cubicBezTo>
                <a:cubicBezTo>
                  <a:pt x="7" y="28"/>
                  <a:pt x="7" y="28"/>
                  <a:pt x="8" y="28"/>
                </a:cubicBezTo>
                <a:cubicBezTo>
                  <a:pt x="10" y="26"/>
                  <a:pt x="10" y="26"/>
                  <a:pt x="10" y="26"/>
                </a:cubicBezTo>
                <a:cubicBezTo>
                  <a:pt x="11" y="26"/>
                  <a:pt x="12" y="27"/>
                  <a:pt x="13" y="27"/>
                </a:cubicBezTo>
                <a:cubicBezTo>
                  <a:pt x="13" y="30"/>
                  <a:pt x="13" y="30"/>
                  <a:pt x="13" y="30"/>
                </a:cubicBezTo>
                <a:cubicBezTo>
                  <a:pt x="13" y="31"/>
                  <a:pt x="14" y="31"/>
                  <a:pt x="14" y="31"/>
                </a:cubicBezTo>
                <a:cubicBezTo>
                  <a:pt x="18" y="31"/>
                  <a:pt x="18" y="31"/>
                  <a:pt x="18" y="31"/>
                </a:cubicBezTo>
                <a:cubicBezTo>
                  <a:pt x="18" y="31"/>
                  <a:pt x="19" y="31"/>
                  <a:pt x="19" y="30"/>
                </a:cubicBezTo>
                <a:cubicBezTo>
                  <a:pt x="19" y="27"/>
                  <a:pt x="19" y="27"/>
                  <a:pt x="19" y="27"/>
                </a:cubicBezTo>
                <a:cubicBezTo>
                  <a:pt x="20" y="27"/>
                  <a:pt x="21" y="26"/>
                  <a:pt x="22" y="26"/>
                </a:cubicBezTo>
                <a:cubicBezTo>
                  <a:pt x="25" y="28"/>
                  <a:pt x="25" y="28"/>
                  <a:pt x="25" y="28"/>
                </a:cubicBezTo>
                <a:cubicBezTo>
                  <a:pt x="25" y="28"/>
                  <a:pt x="26" y="28"/>
                  <a:pt x="26" y="28"/>
                </a:cubicBezTo>
                <a:cubicBezTo>
                  <a:pt x="28" y="25"/>
                  <a:pt x="28" y="25"/>
                  <a:pt x="28" y="25"/>
                </a:cubicBezTo>
                <a:cubicBezTo>
                  <a:pt x="29" y="25"/>
                  <a:pt x="29" y="25"/>
                  <a:pt x="28" y="24"/>
                </a:cubicBezTo>
                <a:cubicBezTo>
                  <a:pt x="26" y="22"/>
                  <a:pt x="26" y="22"/>
                  <a:pt x="26" y="22"/>
                </a:cubicBezTo>
                <a:cubicBezTo>
                  <a:pt x="27" y="21"/>
                  <a:pt x="27" y="20"/>
                  <a:pt x="28" y="18"/>
                </a:cubicBezTo>
                <a:cubicBezTo>
                  <a:pt x="31" y="18"/>
                  <a:pt x="31" y="18"/>
                  <a:pt x="31" y="18"/>
                </a:cubicBezTo>
                <a:cubicBezTo>
                  <a:pt x="31" y="18"/>
                  <a:pt x="32" y="18"/>
                  <a:pt x="32" y="17"/>
                </a:cubicBezTo>
                <a:cubicBezTo>
                  <a:pt x="32" y="14"/>
                  <a:pt x="32" y="14"/>
                  <a:pt x="32" y="14"/>
                </a:cubicBezTo>
                <a:cubicBezTo>
                  <a:pt x="32" y="13"/>
                  <a:pt x="31" y="13"/>
                  <a:pt x="31" y="13"/>
                </a:cubicBezTo>
                <a:close/>
                <a:moveTo>
                  <a:pt x="16" y="23"/>
                </a:moveTo>
                <a:cubicBezTo>
                  <a:pt x="12" y="23"/>
                  <a:pt x="9" y="19"/>
                  <a:pt x="9" y="16"/>
                </a:cubicBezTo>
                <a:cubicBezTo>
                  <a:pt x="9" y="12"/>
                  <a:pt x="12" y="9"/>
                  <a:pt x="16" y="9"/>
                </a:cubicBezTo>
                <a:cubicBezTo>
                  <a:pt x="20" y="9"/>
                  <a:pt x="23" y="12"/>
                  <a:pt x="23" y="16"/>
                </a:cubicBezTo>
                <a:cubicBezTo>
                  <a:pt x="23" y="19"/>
                  <a:pt x="20" y="23"/>
                  <a:pt x="16" y="23"/>
                </a:cubicBezTo>
                <a:close/>
              </a:path>
            </a:pathLst>
          </a:custGeom>
          <a:solidFill>
            <a:srgbClr val="245E53"/>
          </a:solidFill>
          <a:ln>
            <a:noFill/>
          </a:ln>
        </p:spPr>
        <p:txBody>
          <a:bodyPr vert="horz" wrap="square" lIns="96393" tIns="48196" rIns="96393" bIns="48196" numCol="1" anchor="t" anchorCtr="0" compatLnSpc="1">
            <a:prstTxWarp prst="textNoShape">
              <a:avLst/>
            </a:prstTxWarp>
          </a:bodyPr>
          <a:lstStyle/>
          <a:p>
            <a:endParaRPr lang="zh-CN" altLang="en-US" sz="2668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9" name="AutoShape 341">
            <a:extLst>
              <a:ext uri="{FF2B5EF4-FFF2-40B4-BE49-F238E27FC236}">
                <a16:creationId xmlns:a16="http://schemas.microsoft.com/office/drawing/2014/main" id="{B89A881A-CE2E-8F3A-5416-FA814833580F}"/>
              </a:ext>
            </a:extLst>
          </p:cNvPr>
          <p:cNvSpPr>
            <a:spLocks noChangeAspect="1" noChangeArrowheads="1" noTextEdit="1"/>
          </p:cNvSpPr>
          <p:nvPr/>
        </p:nvSpPr>
        <p:spPr bwMode="auto">
          <a:xfrm>
            <a:off x="3208725" y="4413179"/>
            <a:ext cx="960458" cy="5089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6393" tIns="48196" rIns="96393" bIns="48196" numCol="1" anchor="t" anchorCtr="0" compatLnSpc="1">
            <a:prstTxWarp prst="textNoShape">
              <a:avLst/>
            </a:prstTxWarp>
          </a:bodyPr>
          <a:lstStyle/>
          <a:p>
            <a:endParaRPr lang="zh-CN" altLang="en-US" sz="2668">
              <a:solidFill>
                <a:schemeClr val="bg1"/>
              </a:solidFill>
            </a:endParaRPr>
          </a:p>
        </p:txBody>
      </p:sp>
      <p:grpSp>
        <p:nvGrpSpPr>
          <p:cNvPr id="60" name="组合 88">
            <a:extLst>
              <a:ext uri="{FF2B5EF4-FFF2-40B4-BE49-F238E27FC236}">
                <a16:creationId xmlns:a16="http://schemas.microsoft.com/office/drawing/2014/main" id="{DA56C228-5CA9-5120-2AFA-C3E84D2D4D4C}"/>
              </a:ext>
            </a:extLst>
          </p:cNvPr>
          <p:cNvGrpSpPr/>
          <p:nvPr/>
        </p:nvGrpSpPr>
        <p:grpSpPr>
          <a:xfrm>
            <a:off x="4276226" y="4847173"/>
            <a:ext cx="342278" cy="892502"/>
            <a:chOff x="2327275" y="4164013"/>
            <a:chExt cx="52388" cy="136526"/>
          </a:xfrm>
          <a:solidFill>
            <a:srgbClr val="12332C"/>
          </a:solidFill>
        </p:grpSpPr>
        <p:sp>
          <p:nvSpPr>
            <p:cNvPr id="61" name="Oval 343">
              <a:extLst>
                <a:ext uri="{FF2B5EF4-FFF2-40B4-BE49-F238E27FC236}">
                  <a16:creationId xmlns:a16="http://schemas.microsoft.com/office/drawing/2014/main" id="{6BEC3E99-7B43-D2D5-D6B5-A8D5804202D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38388" y="4164013"/>
              <a:ext cx="26988" cy="254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41" tIns="64270" rIns="128541" bIns="6427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668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2" name="Freeform 344">
              <a:extLst>
                <a:ext uri="{FF2B5EF4-FFF2-40B4-BE49-F238E27FC236}">
                  <a16:creationId xmlns:a16="http://schemas.microsoft.com/office/drawing/2014/main" id="{EDA57294-6024-0A22-A21B-AC3533349341}"/>
                </a:ext>
              </a:extLst>
            </p:cNvPr>
            <p:cNvSpPr>
              <a:spLocks/>
            </p:cNvSpPr>
            <p:nvPr/>
          </p:nvSpPr>
          <p:spPr bwMode="auto">
            <a:xfrm>
              <a:off x="2327275" y="4194176"/>
              <a:ext cx="52388" cy="106363"/>
            </a:xfrm>
            <a:custGeom>
              <a:avLst/>
              <a:gdLst>
                <a:gd name="T0" fmla="*/ 14 w 14"/>
                <a:gd name="T1" fmla="*/ 6 h 28"/>
                <a:gd name="T2" fmla="*/ 14 w 14"/>
                <a:gd name="T3" fmla="*/ 6 h 28"/>
                <a:gd name="T4" fmla="*/ 14 w 14"/>
                <a:gd name="T5" fmla="*/ 6 h 28"/>
                <a:gd name="T6" fmla="*/ 9 w 14"/>
                <a:gd name="T7" fmla="*/ 0 h 28"/>
                <a:gd name="T8" fmla="*/ 9 w 14"/>
                <a:gd name="T9" fmla="*/ 0 h 28"/>
                <a:gd name="T10" fmla="*/ 8 w 14"/>
                <a:gd name="T11" fmla="*/ 3 h 28"/>
                <a:gd name="T12" fmla="*/ 7 w 14"/>
                <a:gd name="T13" fmla="*/ 0 h 28"/>
                <a:gd name="T14" fmla="*/ 7 w 14"/>
                <a:gd name="T15" fmla="*/ 0 h 28"/>
                <a:gd name="T16" fmla="*/ 6 w 14"/>
                <a:gd name="T17" fmla="*/ 3 h 28"/>
                <a:gd name="T18" fmla="*/ 5 w 14"/>
                <a:gd name="T19" fmla="*/ 0 h 28"/>
                <a:gd name="T20" fmla="*/ 5 w 14"/>
                <a:gd name="T21" fmla="*/ 0 h 28"/>
                <a:gd name="T22" fmla="*/ 0 w 14"/>
                <a:gd name="T23" fmla="*/ 6 h 28"/>
                <a:gd name="T24" fmla="*/ 0 w 14"/>
                <a:gd name="T25" fmla="*/ 6 h 28"/>
                <a:gd name="T26" fmla="*/ 0 w 14"/>
                <a:gd name="T27" fmla="*/ 6 h 28"/>
                <a:gd name="T28" fmla="*/ 0 w 14"/>
                <a:gd name="T29" fmla="*/ 6 h 28"/>
                <a:gd name="T30" fmla="*/ 0 w 14"/>
                <a:gd name="T31" fmla="*/ 13 h 28"/>
                <a:gd name="T32" fmla="*/ 0 w 14"/>
                <a:gd name="T33" fmla="*/ 13 h 28"/>
                <a:gd name="T34" fmla="*/ 1 w 14"/>
                <a:gd name="T35" fmla="*/ 14 h 28"/>
                <a:gd name="T36" fmla="*/ 2 w 14"/>
                <a:gd name="T37" fmla="*/ 13 h 28"/>
                <a:gd name="T38" fmla="*/ 2 w 14"/>
                <a:gd name="T39" fmla="*/ 4 h 28"/>
                <a:gd name="T40" fmla="*/ 3 w 14"/>
                <a:gd name="T41" fmla="*/ 4 h 28"/>
                <a:gd name="T42" fmla="*/ 3 w 14"/>
                <a:gd name="T43" fmla="*/ 13 h 28"/>
                <a:gd name="T44" fmla="*/ 3 w 14"/>
                <a:gd name="T45" fmla="*/ 14 h 28"/>
                <a:gd name="T46" fmla="*/ 3 w 14"/>
                <a:gd name="T47" fmla="*/ 27 h 28"/>
                <a:gd name="T48" fmla="*/ 5 w 14"/>
                <a:gd name="T49" fmla="*/ 28 h 28"/>
                <a:gd name="T50" fmla="*/ 6 w 14"/>
                <a:gd name="T51" fmla="*/ 27 h 28"/>
                <a:gd name="T52" fmla="*/ 6 w 14"/>
                <a:gd name="T53" fmla="*/ 14 h 28"/>
                <a:gd name="T54" fmla="*/ 8 w 14"/>
                <a:gd name="T55" fmla="*/ 14 h 28"/>
                <a:gd name="T56" fmla="*/ 8 w 14"/>
                <a:gd name="T57" fmla="*/ 27 h 28"/>
                <a:gd name="T58" fmla="*/ 9 w 14"/>
                <a:gd name="T59" fmla="*/ 28 h 28"/>
                <a:gd name="T60" fmla="*/ 11 w 14"/>
                <a:gd name="T61" fmla="*/ 27 h 28"/>
                <a:gd name="T62" fmla="*/ 11 w 14"/>
                <a:gd name="T63" fmla="*/ 14 h 28"/>
                <a:gd name="T64" fmla="*/ 11 w 14"/>
                <a:gd name="T65" fmla="*/ 14 h 28"/>
                <a:gd name="T66" fmla="*/ 11 w 14"/>
                <a:gd name="T67" fmla="*/ 4 h 28"/>
                <a:gd name="T68" fmla="*/ 12 w 14"/>
                <a:gd name="T69" fmla="*/ 4 h 28"/>
                <a:gd name="T70" fmla="*/ 12 w 14"/>
                <a:gd name="T71" fmla="*/ 13 h 28"/>
                <a:gd name="T72" fmla="*/ 13 w 14"/>
                <a:gd name="T73" fmla="*/ 14 h 28"/>
                <a:gd name="T74" fmla="*/ 14 w 14"/>
                <a:gd name="T75" fmla="*/ 13 h 28"/>
                <a:gd name="T76" fmla="*/ 14 w 14"/>
                <a:gd name="T77" fmla="*/ 13 h 28"/>
                <a:gd name="T78" fmla="*/ 14 w 14"/>
                <a:gd name="T79" fmla="*/ 6 h 28"/>
                <a:gd name="T80" fmla="*/ 14 w 14"/>
                <a:gd name="T81" fmla="*/ 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4" h="28">
                  <a:moveTo>
                    <a:pt x="14" y="6"/>
                  </a:moveTo>
                  <a:cubicBezTo>
                    <a:pt x="14" y="6"/>
                    <a:pt x="14" y="6"/>
                    <a:pt x="14" y="6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14" y="3"/>
                    <a:pt x="12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3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0" y="14"/>
                    <a:pt x="1" y="14"/>
                  </a:cubicBezTo>
                  <a:cubicBezTo>
                    <a:pt x="1" y="14"/>
                    <a:pt x="2" y="14"/>
                    <a:pt x="2" y="13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3" y="27"/>
                    <a:pt x="3" y="27"/>
                    <a:pt x="3" y="27"/>
                  </a:cubicBezTo>
                  <a:cubicBezTo>
                    <a:pt x="3" y="28"/>
                    <a:pt x="4" y="28"/>
                    <a:pt x="5" y="28"/>
                  </a:cubicBezTo>
                  <a:cubicBezTo>
                    <a:pt x="5" y="28"/>
                    <a:pt x="6" y="28"/>
                    <a:pt x="6" y="27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8" y="27"/>
                    <a:pt x="8" y="27"/>
                    <a:pt x="8" y="27"/>
                  </a:cubicBezTo>
                  <a:cubicBezTo>
                    <a:pt x="8" y="28"/>
                    <a:pt x="9" y="28"/>
                    <a:pt x="9" y="28"/>
                  </a:cubicBezTo>
                  <a:cubicBezTo>
                    <a:pt x="10" y="28"/>
                    <a:pt x="11" y="28"/>
                    <a:pt x="11" y="27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2" y="14"/>
                    <a:pt x="13" y="14"/>
                    <a:pt x="13" y="14"/>
                  </a:cubicBezTo>
                  <a:cubicBezTo>
                    <a:pt x="14" y="14"/>
                    <a:pt x="14" y="14"/>
                    <a:pt x="14" y="13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14" y="6"/>
                    <a:pt x="14" y="6"/>
                    <a:pt x="14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41" tIns="64270" rIns="128541" bIns="6427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668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63" name="组合 91">
            <a:extLst>
              <a:ext uri="{FF2B5EF4-FFF2-40B4-BE49-F238E27FC236}">
                <a16:creationId xmlns:a16="http://schemas.microsoft.com/office/drawing/2014/main" id="{F73F5F27-CD33-E882-D660-A8473AEBAAD5}"/>
              </a:ext>
            </a:extLst>
          </p:cNvPr>
          <p:cNvGrpSpPr/>
          <p:nvPr/>
        </p:nvGrpSpPr>
        <p:grpSpPr>
          <a:xfrm flipH="1" flipV="1">
            <a:off x="4757572" y="4713444"/>
            <a:ext cx="1216411" cy="497660"/>
            <a:chOff x="9017000" y="2870200"/>
            <a:chExt cx="714376" cy="292100"/>
          </a:xfrm>
          <a:solidFill>
            <a:schemeClr val="accent3"/>
          </a:solidFill>
        </p:grpSpPr>
        <p:sp>
          <p:nvSpPr>
            <p:cNvPr id="64" name="Freeform 268">
              <a:extLst>
                <a:ext uri="{FF2B5EF4-FFF2-40B4-BE49-F238E27FC236}">
                  <a16:creationId xmlns:a16="http://schemas.microsoft.com/office/drawing/2014/main" id="{471A266B-AF7D-6C29-388E-55E5ACE64AC5}"/>
                </a:ext>
              </a:extLst>
            </p:cNvPr>
            <p:cNvSpPr>
              <a:spLocks/>
            </p:cNvSpPr>
            <p:nvPr/>
          </p:nvSpPr>
          <p:spPr bwMode="auto">
            <a:xfrm>
              <a:off x="9059863" y="2870200"/>
              <a:ext cx="671513" cy="246062"/>
            </a:xfrm>
            <a:custGeom>
              <a:avLst/>
              <a:gdLst>
                <a:gd name="T0" fmla="*/ 142 w 177"/>
                <a:gd name="T1" fmla="*/ 36 h 64"/>
                <a:gd name="T2" fmla="*/ 171 w 177"/>
                <a:gd name="T3" fmla="*/ 6 h 64"/>
                <a:gd name="T4" fmla="*/ 175 w 177"/>
                <a:gd name="T5" fmla="*/ 6 h 64"/>
                <a:gd name="T6" fmla="*/ 175 w 177"/>
                <a:gd name="T7" fmla="*/ 1 h 64"/>
                <a:gd name="T8" fmla="*/ 171 w 177"/>
                <a:gd name="T9" fmla="*/ 1 h 64"/>
                <a:gd name="T10" fmla="*/ 171 w 177"/>
                <a:gd name="T11" fmla="*/ 6 h 64"/>
                <a:gd name="T12" fmla="*/ 141 w 177"/>
                <a:gd name="T13" fmla="*/ 35 h 64"/>
                <a:gd name="T14" fmla="*/ 29 w 177"/>
                <a:gd name="T15" fmla="*/ 35 h 64"/>
                <a:gd name="T16" fmla="*/ 5 w 177"/>
                <a:gd name="T17" fmla="*/ 58 h 64"/>
                <a:gd name="T18" fmla="*/ 1 w 177"/>
                <a:gd name="T19" fmla="*/ 58 h 64"/>
                <a:gd name="T20" fmla="*/ 1 w 177"/>
                <a:gd name="T21" fmla="*/ 63 h 64"/>
                <a:gd name="T22" fmla="*/ 6 w 177"/>
                <a:gd name="T23" fmla="*/ 63 h 64"/>
                <a:gd name="T24" fmla="*/ 6 w 177"/>
                <a:gd name="T25" fmla="*/ 59 h 64"/>
                <a:gd name="T26" fmla="*/ 29 w 177"/>
                <a:gd name="T27" fmla="*/ 36 h 64"/>
                <a:gd name="T28" fmla="*/ 142 w 177"/>
                <a:gd name="T29" fmla="*/ 36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77" h="64">
                  <a:moveTo>
                    <a:pt x="142" y="36"/>
                  </a:moveTo>
                  <a:cubicBezTo>
                    <a:pt x="171" y="6"/>
                    <a:pt x="171" y="6"/>
                    <a:pt x="171" y="6"/>
                  </a:cubicBezTo>
                  <a:cubicBezTo>
                    <a:pt x="172" y="7"/>
                    <a:pt x="174" y="7"/>
                    <a:pt x="175" y="6"/>
                  </a:cubicBezTo>
                  <a:cubicBezTo>
                    <a:pt x="177" y="5"/>
                    <a:pt x="177" y="3"/>
                    <a:pt x="175" y="1"/>
                  </a:cubicBezTo>
                  <a:cubicBezTo>
                    <a:pt x="174" y="0"/>
                    <a:pt x="172" y="0"/>
                    <a:pt x="171" y="1"/>
                  </a:cubicBezTo>
                  <a:cubicBezTo>
                    <a:pt x="170" y="2"/>
                    <a:pt x="170" y="4"/>
                    <a:pt x="171" y="6"/>
                  </a:cubicBezTo>
                  <a:cubicBezTo>
                    <a:pt x="141" y="35"/>
                    <a:pt x="141" y="35"/>
                    <a:pt x="141" y="35"/>
                  </a:cubicBezTo>
                  <a:cubicBezTo>
                    <a:pt x="29" y="35"/>
                    <a:pt x="29" y="35"/>
                    <a:pt x="29" y="35"/>
                  </a:cubicBezTo>
                  <a:cubicBezTo>
                    <a:pt x="5" y="58"/>
                    <a:pt x="5" y="58"/>
                    <a:pt x="5" y="58"/>
                  </a:cubicBezTo>
                  <a:cubicBezTo>
                    <a:pt x="4" y="57"/>
                    <a:pt x="2" y="57"/>
                    <a:pt x="1" y="58"/>
                  </a:cubicBezTo>
                  <a:cubicBezTo>
                    <a:pt x="0" y="60"/>
                    <a:pt x="0" y="62"/>
                    <a:pt x="1" y="63"/>
                  </a:cubicBezTo>
                  <a:cubicBezTo>
                    <a:pt x="2" y="64"/>
                    <a:pt x="4" y="64"/>
                    <a:pt x="6" y="63"/>
                  </a:cubicBezTo>
                  <a:cubicBezTo>
                    <a:pt x="7" y="62"/>
                    <a:pt x="7" y="60"/>
                    <a:pt x="6" y="59"/>
                  </a:cubicBezTo>
                  <a:cubicBezTo>
                    <a:pt x="29" y="36"/>
                    <a:pt x="29" y="36"/>
                    <a:pt x="29" y="36"/>
                  </a:cubicBezTo>
                  <a:lnTo>
                    <a:pt x="142" y="36"/>
                  </a:lnTo>
                  <a:close/>
                </a:path>
              </a:pathLst>
            </a:custGeom>
            <a:grpFill/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 vert="horz" wrap="square" lIns="128541" tIns="64270" rIns="128541" bIns="6427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668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5" name="Oval 269">
              <a:extLst>
                <a:ext uri="{FF2B5EF4-FFF2-40B4-BE49-F238E27FC236}">
                  <a16:creationId xmlns:a16="http://schemas.microsoft.com/office/drawing/2014/main" id="{FF94C931-09E2-370F-E8C4-F927E8F88AA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017000" y="3062288"/>
              <a:ext cx="95250" cy="100012"/>
            </a:xfrm>
            <a:prstGeom prst="ellipse">
              <a:avLst/>
            </a:prstGeom>
            <a:solidFill>
              <a:schemeClr val="accent3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41" tIns="64270" rIns="128541" bIns="6427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668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68" name="组合 67">
            <a:extLst>
              <a:ext uri="{FF2B5EF4-FFF2-40B4-BE49-F238E27FC236}">
                <a16:creationId xmlns:a16="http://schemas.microsoft.com/office/drawing/2014/main" id="{153E9E78-6DB7-098F-ED38-9D7B7D48AC92}"/>
              </a:ext>
            </a:extLst>
          </p:cNvPr>
          <p:cNvGrpSpPr/>
          <p:nvPr/>
        </p:nvGrpSpPr>
        <p:grpSpPr>
          <a:xfrm>
            <a:off x="8743722" y="2475983"/>
            <a:ext cx="2397537" cy="958549"/>
            <a:chOff x="2276578" y="5370346"/>
            <a:chExt cx="2397537" cy="958549"/>
          </a:xfrm>
        </p:grpSpPr>
        <p:sp>
          <p:nvSpPr>
            <p:cNvPr id="69" name="Text Placeholder 3">
              <a:extLst>
                <a:ext uri="{FF2B5EF4-FFF2-40B4-BE49-F238E27FC236}">
                  <a16:creationId xmlns:a16="http://schemas.microsoft.com/office/drawing/2014/main" id="{10EBC59F-CAC2-4623-DDB8-D8B60E27EDB2}"/>
                </a:ext>
              </a:extLst>
            </p:cNvPr>
            <p:cNvSpPr txBox="1">
              <a:spLocks/>
            </p:cNvSpPr>
            <p:nvPr/>
          </p:nvSpPr>
          <p:spPr>
            <a:xfrm>
              <a:off x="2276578" y="5370346"/>
              <a:ext cx="1211870" cy="279435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116165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sz="1600" b="1" dirty="0"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lang="en-US" sz="1600" b="1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70" name="Text Placeholder 3">
              <a:extLst>
                <a:ext uri="{FF2B5EF4-FFF2-40B4-BE49-F238E27FC236}">
                  <a16:creationId xmlns:a16="http://schemas.microsoft.com/office/drawing/2014/main" id="{DFC63BED-BAE3-DF2C-7708-A102224C5733}"/>
                </a:ext>
              </a:extLst>
            </p:cNvPr>
            <p:cNvSpPr txBox="1">
              <a:spLocks/>
            </p:cNvSpPr>
            <p:nvPr/>
          </p:nvSpPr>
          <p:spPr>
            <a:xfrm>
              <a:off x="2276579" y="5730526"/>
              <a:ext cx="2397536" cy="598369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116165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sz="11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1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  <a:endParaRPr lang="en-US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71" name="组合 70">
            <a:extLst>
              <a:ext uri="{FF2B5EF4-FFF2-40B4-BE49-F238E27FC236}">
                <a16:creationId xmlns:a16="http://schemas.microsoft.com/office/drawing/2014/main" id="{07338CE0-FABF-619C-0AE1-3BF5C0DE3319}"/>
              </a:ext>
            </a:extLst>
          </p:cNvPr>
          <p:cNvGrpSpPr/>
          <p:nvPr/>
        </p:nvGrpSpPr>
        <p:grpSpPr>
          <a:xfrm>
            <a:off x="8743722" y="4933244"/>
            <a:ext cx="2397537" cy="958549"/>
            <a:chOff x="2276578" y="5370346"/>
            <a:chExt cx="2397537" cy="958549"/>
          </a:xfrm>
        </p:grpSpPr>
        <p:sp>
          <p:nvSpPr>
            <p:cNvPr id="72" name="Text Placeholder 3">
              <a:extLst>
                <a:ext uri="{FF2B5EF4-FFF2-40B4-BE49-F238E27FC236}">
                  <a16:creationId xmlns:a16="http://schemas.microsoft.com/office/drawing/2014/main" id="{F4F4CF3B-39E5-91F1-2B4A-BB5229784321}"/>
                </a:ext>
              </a:extLst>
            </p:cNvPr>
            <p:cNvSpPr txBox="1">
              <a:spLocks/>
            </p:cNvSpPr>
            <p:nvPr/>
          </p:nvSpPr>
          <p:spPr>
            <a:xfrm>
              <a:off x="2276578" y="5370346"/>
              <a:ext cx="1211870" cy="279435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116165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sz="1600" b="1" dirty="0"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lang="en-US" sz="1600" b="1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73" name="Text Placeholder 3">
              <a:extLst>
                <a:ext uri="{FF2B5EF4-FFF2-40B4-BE49-F238E27FC236}">
                  <a16:creationId xmlns:a16="http://schemas.microsoft.com/office/drawing/2014/main" id="{B984FDC9-1F65-A440-217D-A5992FCD0AA0}"/>
                </a:ext>
              </a:extLst>
            </p:cNvPr>
            <p:cNvSpPr txBox="1">
              <a:spLocks/>
            </p:cNvSpPr>
            <p:nvPr/>
          </p:nvSpPr>
          <p:spPr>
            <a:xfrm>
              <a:off x="2276579" y="5730526"/>
              <a:ext cx="2397536" cy="598369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116165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sz="11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1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  <a:endParaRPr lang="en-US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77" name="组合 76">
            <a:extLst>
              <a:ext uri="{FF2B5EF4-FFF2-40B4-BE49-F238E27FC236}">
                <a16:creationId xmlns:a16="http://schemas.microsoft.com/office/drawing/2014/main" id="{D7F2E499-F3B1-CF11-C4AB-0EE6A9005536}"/>
              </a:ext>
            </a:extLst>
          </p:cNvPr>
          <p:cNvGrpSpPr/>
          <p:nvPr/>
        </p:nvGrpSpPr>
        <p:grpSpPr>
          <a:xfrm>
            <a:off x="1580640" y="2375968"/>
            <a:ext cx="2397536" cy="958549"/>
            <a:chOff x="2276579" y="5370346"/>
            <a:chExt cx="2397536" cy="958549"/>
          </a:xfrm>
        </p:grpSpPr>
        <p:sp>
          <p:nvSpPr>
            <p:cNvPr id="78" name="Text Placeholder 3">
              <a:extLst>
                <a:ext uri="{FF2B5EF4-FFF2-40B4-BE49-F238E27FC236}">
                  <a16:creationId xmlns:a16="http://schemas.microsoft.com/office/drawing/2014/main" id="{DB30878E-1542-62C2-87FD-B7006D73921A}"/>
                </a:ext>
              </a:extLst>
            </p:cNvPr>
            <p:cNvSpPr txBox="1">
              <a:spLocks/>
            </p:cNvSpPr>
            <p:nvPr/>
          </p:nvSpPr>
          <p:spPr>
            <a:xfrm>
              <a:off x="3441794" y="5370346"/>
              <a:ext cx="1211870" cy="279435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r" defTabSz="1116165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sz="1600" b="1" dirty="0"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lang="en-US" sz="1600" b="1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79" name="Text Placeholder 3">
              <a:extLst>
                <a:ext uri="{FF2B5EF4-FFF2-40B4-BE49-F238E27FC236}">
                  <a16:creationId xmlns:a16="http://schemas.microsoft.com/office/drawing/2014/main" id="{1593D394-801E-B301-B8F3-AC757961AB03}"/>
                </a:ext>
              </a:extLst>
            </p:cNvPr>
            <p:cNvSpPr txBox="1">
              <a:spLocks/>
            </p:cNvSpPr>
            <p:nvPr/>
          </p:nvSpPr>
          <p:spPr>
            <a:xfrm>
              <a:off x="2276579" y="5730526"/>
              <a:ext cx="2397536" cy="598369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r" defTabSz="1116165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sz="11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1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  <a:endParaRPr lang="en-US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80" name="组合 79">
            <a:extLst>
              <a:ext uri="{FF2B5EF4-FFF2-40B4-BE49-F238E27FC236}">
                <a16:creationId xmlns:a16="http://schemas.microsoft.com/office/drawing/2014/main" id="{134EEBBE-34F7-6439-AE6B-5528E04EBC26}"/>
              </a:ext>
            </a:extLst>
          </p:cNvPr>
          <p:cNvGrpSpPr/>
          <p:nvPr/>
        </p:nvGrpSpPr>
        <p:grpSpPr>
          <a:xfrm>
            <a:off x="1580640" y="4983277"/>
            <a:ext cx="2397536" cy="958549"/>
            <a:chOff x="2276579" y="5370346"/>
            <a:chExt cx="2397536" cy="958549"/>
          </a:xfrm>
        </p:grpSpPr>
        <p:sp>
          <p:nvSpPr>
            <p:cNvPr id="81" name="Text Placeholder 3">
              <a:extLst>
                <a:ext uri="{FF2B5EF4-FFF2-40B4-BE49-F238E27FC236}">
                  <a16:creationId xmlns:a16="http://schemas.microsoft.com/office/drawing/2014/main" id="{C93D5C9B-C104-76EE-21F0-030E3F48B7B7}"/>
                </a:ext>
              </a:extLst>
            </p:cNvPr>
            <p:cNvSpPr txBox="1">
              <a:spLocks/>
            </p:cNvSpPr>
            <p:nvPr/>
          </p:nvSpPr>
          <p:spPr>
            <a:xfrm>
              <a:off x="3441794" y="5370346"/>
              <a:ext cx="1211870" cy="279435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r" defTabSz="1116165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sz="1600" b="1" dirty="0"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lang="en-US" sz="1600" b="1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82" name="Text Placeholder 3">
              <a:extLst>
                <a:ext uri="{FF2B5EF4-FFF2-40B4-BE49-F238E27FC236}">
                  <a16:creationId xmlns:a16="http://schemas.microsoft.com/office/drawing/2014/main" id="{066A1932-80F3-7F31-F250-B9D94B109FB6}"/>
                </a:ext>
              </a:extLst>
            </p:cNvPr>
            <p:cNvSpPr txBox="1">
              <a:spLocks/>
            </p:cNvSpPr>
            <p:nvPr/>
          </p:nvSpPr>
          <p:spPr>
            <a:xfrm>
              <a:off x="2276579" y="5730526"/>
              <a:ext cx="2397536" cy="598369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r" defTabSz="1116165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sz="11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1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  <a:endParaRPr lang="en-US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1698135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108A2159-9B58-54A0-DF7C-8685CEE7325A}"/>
              </a:ext>
            </a:extLst>
          </p:cNvPr>
          <p:cNvGrpSpPr/>
          <p:nvPr/>
        </p:nvGrpSpPr>
        <p:grpSpPr>
          <a:xfrm>
            <a:off x="524720" y="303957"/>
            <a:ext cx="648072" cy="798609"/>
            <a:chOff x="5576175" y="1089069"/>
            <a:chExt cx="308845" cy="380585"/>
          </a:xfrm>
          <a:solidFill>
            <a:srgbClr val="245E53"/>
          </a:solidFill>
        </p:grpSpPr>
        <p:sp>
          <p:nvSpPr>
            <p:cNvPr id="5" name="Freeform 988">
              <a:extLst>
                <a:ext uri="{FF2B5EF4-FFF2-40B4-BE49-F238E27FC236}">
                  <a16:creationId xmlns:a16="http://schemas.microsoft.com/office/drawing/2014/main" id="{0F602BFE-2346-72AD-DE05-43FAF0BC3F1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576175" y="1089069"/>
              <a:ext cx="308845" cy="380585"/>
            </a:xfrm>
            <a:custGeom>
              <a:avLst/>
              <a:gdLst>
                <a:gd name="T0" fmla="*/ 451 w 454"/>
                <a:gd name="T1" fmla="*/ 420 h 559"/>
                <a:gd name="T2" fmla="*/ 437 w 454"/>
                <a:gd name="T3" fmla="*/ 54 h 559"/>
                <a:gd name="T4" fmla="*/ 431 w 454"/>
                <a:gd name="T5" fmla="*/ 0 h 559"/>
                <a:gd name="T6" fmla="*/ 156 w 454"/>
                <a:gd name="T7" fmla="*/ 3 h 559"/>
                <a:gd name="T8" fmla="*/ 66 w 454"/>
                <a:gd name="T9" fmla="*/ 12 h 559"/>
                <a:gd name="T10" fmla="*/ 21 w 454"/>
                <a:gd name="T11" fmla="*/ 45 h 559"/>
                <a:gd name="T12" fmla="*/ 6 w 454"/>
                <a:gd name="T13" fmla="*/ 84 h 559"/>
                <a:gd name="T14" fmla="*/ 1 w 454"/>
                <a:gd name="T15" fmla="*/ 228 h 559"/>
                <a:gd name="T16" fmla="*/ 9 w 454"/>
                <a:gd name="T17" fmla="*/ 327 h 559"/>
                <a:gd name="T18" fmla="*/ 5 w 454"/>
                <a:gd name="T19" fmla="*/ 436 h 559"/>
                <a:gd name="T20" fmla="*/ 19 w 454"/>
                <a:gd name="T21" fmla="*/ 550 h 559"/>
                <a:gd name="T22" fmla="*/ 28 w 454"/>
                <a:gd name="T23" fmla="*/ 553 h 559"/>
                <a:gd name="T24" fmla="*/ 290 w 454"/>
                <a:gd name="T25" fmla="*/ 558 h 559"/>
                <a:gd name="T26" fmla="*/ 430 w 454"/>
                <a:gd name="T27" fmla="*/ 498 h 559"/>
                <a:gd name="T28" fmla="*/ 19 w 454"/>
                <a:gd name="T29" fmla="*/ 92 h 559"/>
                <a:gd name="T30" fmla="*/ 62 w 454"/>
                <a:gd name="T31" fmla="*/ 40 h 559"/>
                <a:gd name="T32" fmla="*/ 65 w 454"/>
                <a:gd name="T33" fmla="*/ 119 h 559"/>
                <a:gd name="T34" fmla="*/ 14 w 454"/>
                <a:gd name="T35" fmla="*/ 240 h 559"/>
                <a:gd name="T36" fmla="*/ 19 w 454"/>
                <a:gd name="T37" fmla="*/ 186 h 559"/>
                <a:gd name="T38" fmla="*/ 30 w 454"/>
                <a:gd name="T39" fmla="*/ 172 h 559"/>
                <a:gd name="T40" fmla="*/ 61 w 454"/>
                <a:gd name="T41" fmla="*/ 74 h 559"/>
                <a:gd name="T42" fmla="*/ 15 w 454"/>
                <a:gd name="T43" fmla="*/ 72 h 559"/>
                <a:gd name="T44" fmla="*/ 10 w 454"/>
                <a:gd name="T45" fmla="*/ 82 h 559"/>
                <a:gd name="T46" fmla="*/ 27 w 454"/>
                <a:gd name="T47" fmla="*/ 543 h 559"/>
                <a:gd name="T48" fmla="*/ 25 w 454"/>
                <a:gd name="T49" fmla="*/ 530 h 559"/>
                <a:gd name="T50" fmla="*/ 30 w 454"/>
                <a:gd name="T51" fmla="*/ 463 h 559"/>
                <a:gd name="T52" fmla="*/ 18 w 454"/>
                <a:gd name="T53" fmla="*/ 457 h 559"/>
                <a:gd name="T54" fmla="*/ 60 w 454"/>
                <a:gd name="T55" fmla="*/ 397 h 559"/>
                <a:gd name="T56" fmla="*/ 31 w 454"/>
                <a:gd name="T57" fmla="*/ 403 h 559"/>
                <a:gd name="T58" fmla="*/ 18 w 454"/>
                <a:gd name="T59" fmla="*/ 404 h 559"/>
                <a:gd name="T60" fmla="*/ 19 w 454"/>
                <a:gd name="T61" fmla="*/ 387 h 559"/>
                <a:gd name="T62" fmla="*/ 56 w 454"/>
                <a:gd name="T63" fmla="*/ 332 h 559"/>
                <a:gd name="T64" fmla="*/ 27 w 454"/>
                <a:gd name="T65" fmla="*/ 344 h 559"/>
                <a:gd name="T66" fmla="*/ 20 w 454"/>
                <a:gd name="T67" fmla="*/ 342 h 559"/>
                <a:gd name="T68" fmla="*/ 52 w 454"/>
                <a:gd name="T69" fmla="*/ 291 h 559"/>
                <a:gd name="T70" fmla="*/ 62 w 454"/>
                <a:gd name="T71" fmla="*/ 267 h 559"/>
                <a:gd name="T72" fmla="*/ 43 w 454"/>
                <a:gd name="T73" fmla="*/ 254 h 559"/>
                <a:gd name="T74" fmla="*/ 40 w 454"/>
                <a:gd name="T75" fmla="*/ 245 h 559"/>
                <a:gd name="T76" fmla="*/ 18 w 454"/>
                <a:gd name="T77" fmla="*/ 274 h 559"/>
                <a:gd name="T78" fmla="*/ 16 w 454"/>
                <a:gd name="T79" fmla="*/ 242 h 559"/>
                <a:gd name="T80" fmla="*/ 69 w 454"/>
                <a:gd name="T81" fmla="*/ 182 h 559"/>
                <a:gd name="T82" fmla="*/ 72 w 454"/>
                <a:gd name="T83" fmla="*/ 229 h 559"/>
                <a:gd name="T84" fmla="*/ 81 w 454"/>
                <a:gd name="T85" fmla="*/ 506 h 559"/>
                <a:gd name="T86" fmla="*/ 40 w 454"/>
                <a:gd name="T87" fmla="*/ 547 h 559"/>
                <a:gd name="T88" fmla="*/ 380 w 454"/>
                <a:gd name="T89" fmla="*/ 542 h 559"/>
                <a:gd name="T90" fmla="*/ 201 w 454"/>
                <a:gd name="T91" fmla="*/ 548 h 559"/>
                <a:gd name="T92" fmla="*/ 84 w 454"/>
                <a:gd name="T93" fmla="*/ 511 h 559"/>
                <a:gd name="T94" fmla="*/ 218 w 454"/>
                <a:gd name="T95" fmla="*/ 503 h 559"/>
                <a:gd name="T96" fmla="*/ 400 w 454"/>
                <a:gd name="T97" fmla="*/ 528 h 559"/>
                <a:gd name="T98" fmla="*/ 145 w 454"/>
                <a:gd name="T99" fmla="*/ 492 h 559"/>
                <a:gd name="T100" fmla="*/ 85 w 454"/>
                <a:gd name="T101" fmla="*/ 360 h 559"/>
                <a:gd name="T102" fmla="*/ 180 w 454"/>
                <a:gd name="T103" fmla="*/ 225 h 559"/>
                <a:gd name="T104" fmla="*/ 84 w 454"/>
                <a:gd name="T105" fmla="*/ 216 h 559"/>
                <a:gd name="T106" fmla="*/ 84 w 454"/>
                <a:gd name="T107" fmla="*/ 212 h 559"/>
                <a:gd name="T108" fmla="*/ 143 w 454"/>
                <a:gd name="T109" fmla="*/ 114 h 559"/>
                <a:gd name="T110" fmla="*/ 77 w 454"/>
                <a:gd name="T111" fmla="*/ 119 h 559"/>
                <a:gd name="T112" fmla="*/ 74 w 454"/>
                <a:gd name="T113" fmla="*/ 82 h 559"/>
                <a:gd name="T114" fmla="*/ 111 w 454"/>
                <a:gd name="T115" fmla="*/ 21 h 559"/>
                <a:gd name="T116" fmla="*/ 70 w 454"/>
                <a:gd name="T117" fmla="*/ 22 h 559"/>
                <a:gd name="T118" fmla="*/ 427 w 454"/>
                <a:gd name="T119" fmla="*/ 15 h 559"/>
                <a:gd name="T120" fmla="*/ 435 w 454"/>
                <a:gd name="T121" fmla="*/ 357 h 559"/>
                <a:gd name="T122" fmla="*/ 441 w 454"/>
                <a:gd name="T123" fmla="*/ 477 h 5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54" h="559">
                  <a:moveTo>
                    <a:pt x="448" y="478"/>
                  </a:moveTo>
                  <a:cubicBezTo>
                    <a:pt x="448" y="477"/>
                    <a:pt x="449" y="477"/>
                    <a:pt x="449" y="476"/>
                  </a:cubicBezTo>
                  <a:cubicBezTo>
                    <a:pt x="452" y="468"/>
                    <a:pt x="452" y="458"/>
                    <a:pt x="451" y="449"/>
                  </a:cubicBezTo>
                  <a:cubicBezTo>
                    <a:pt x="451" y="439"/>
                    <a:pt x="451" y="430"/>
                    <a:pt x="451" y="420"/>
                  </a:cubicBezTo>
                  <a:cubicBezTo>
                    <a:pt x="451" y="399"/>
                    <a:pt x="450" y="378"/>
                    <a:pt x="450" y="357"/>
                  </a:cubicBezTo>
                  <a:cubicBezTo>
                    <a:pt x="449" y="316"/>
                    <a:pt x="447" y="275"/>
                    <a:pt x="445" y="234"/>
                  </a:cubicBezTo>
                  <a:cubicBezTo>
                    <a:pt x="443" y="194"/>
                    <a:pt x="441" y="153"/>
                    <a:pt x="439" y="112"/>
                  </a:cubicBezTo>
                  <a:cubicBezTo>
                    <a:pt x="439" y="93"/>
                    <a:pt x="438" y="73"/>
                    <a:pt x="437" y="54"/>
                  </a:cubicBezTo>
                  <a:cubicBezTo>
                    <a:pt x="436" y="44"/>
                    <a:pt x="436" y="35"/>
                    <a:pt x="435" y="25"/>
                  </a:cubicBezTo>
                  <a:cubicBezTo>
                    <a:pt x="435" y="22"/>
                    <a:pt x="435" y="18"/>
                    <a:pt x="435" y="14"/>
                  </a:cubicBezTo>
                  <a:cubicBezTo>
                    <a:pt x="440" y="11"/>
                    <a:pt x="439" y="2"/>
                    <a:pt x="432" y="2"/>
                  </a:cubicBezTo>
                  <a:cubicBezTo>
                    <a:pt x="431" y="1"/>
                    <a:pt x="431" y="1"/>
                    <a:pt x="431" y="0"/>
                  </a:cubicBezTo>
                  <a:cubicBezTo>
                    <a:pt x="431" y="0"/>
                    <a:pt x="431" y="0"/>
                    <a:pt x="431" y="0"/>
                  </a:cubicBezTo>
                  <a:cubicBezTo>
                    <a:pt x="431" y="1"/>
                    <a:pt x="430" y="1"/>
                    <a:pt x="430" y="2"/>
                  </a:cubicBezTo>
                  <a:cubicBezTo>
                    <a:pt x="367" y="2"/>
                    <a:pt x="304" y="3"/>
                    <a:pt x="241" y="1"/>
                  </a:cubicBezTo>
                  <a:cubicBezTo>
                    <a:pt x="213" y="0"/>
                    <a:pt x="184" y="0"/>
                    <a:pt x="156" y="3"/>
                  </a:cubicBezTo>
                  <a:cubicBezTo>
                    <a:pt x="140" y="4"/>
                    <a:pt x="124" y="6"/>
                    <a:pt x="108" y="9"/>
                  </a:cubicBezTo>
                  <a:cubicBezTo>
                    <a:pt x="108" y="8"/>
                    <a:pt x="108" y="7"/>
                    <a:pt x="106" y="7"/>
                  </a:cubicBezTo>
                  <a:cubicBezTo>
                    <a:pt x="93" y="10"/>
                    <a:pt x="79" y="10"/>
                    <a:pt x="67" y="13"/>
                  </a:cubicBezTo>
                  <a:cubicBezTo>
                    <a:pt x="67" y="13"/>
                    <a:pt x="67" y="13"/>
                    <a:pt x="66" y="12"/>
                  </a:cubicBezTo>
                  <a:cubicBezTo>
                    <a:pt x="66" y="11"/>
                    <a:pt x="65" y="11"/>
                    <a:pt x="65" y="12"/>
                  </a:cubicBezTo>
                  <a:cubicBezTo>
                    <a:pt x="65" y="13"/>
                    <a:pt x="64" y="13"/>
                    <a:pt x="64" y="14"/>
                  </a:cubicBezTo>
                  <a:cubicBezTo>
                    <a:pt x="56" y="16"/>
                    <a:pt x="49" y="19"/>
                    <a:pt x="42" y="24"/>
                  </a:cubicBezTo>
                  <a:cubicBezTo>
                    <a:pt x="33" y="30"/>
                    <a:pt x="27" y="37"/>
                    <a:pt x="21" y="45"/>
                  </a:cubicBezTo>
                  <a:cubicBezTo>
                    <a:pt x="14" y="54"/>
                    <a:pt x="7" y="63"/>
                    <a:pt x="3" y="73"/>
                  </a:cubicBezTo>
                  <a:cubicBezTo>
                    <a:pt x="3" y="74"/>
                    <a:pt x="3" y="74"/>
                    <a:pt x="4" y="75"/>
                  </a:cubicBezTo>
                  <a:cubicBezTo>
                    <a:pt x="3" y="78"/>
                    <a:pt x="3" y="80"/>
                    <a:pt x="4" y="83"/>
                  </a:cubicBezTo>
                  <a:cubicBezTo>
                    <a:pt x="4" y="84"/>
                    <a:pt x="5" y="84"/>
                    <a:pt x="6" y="84"/>
                  </a:cubicBezTo>
                  <a:cubicBezTo>
                    <a:pt x="3" y="92"/>
                    <a:pt x="2" y="99"/>
                    <a:pt x="2" y="108"/>
                  </a:cubicBezTo>
                  <a:cubicBezTo>
                    <a:pt x="1" y="122"/>
                    <a:pt x="2" y="136"/>
                    <a:pt x="2" y="151"/>
                  </a:cubicBezTo>
                  <a:cubicBezTo>
                    <a:pt x="2" y="167"/>
                    <a:pt x="0" y="183"/>
                    <a:pt x="1" y="199"/>
                  </a:cubicBezTo>
                  <a:cubicBezTo>
                    <a:pt x="1" y="209"/>
                    <a:pt x="1" y="218"/>
                    <a:pt x="1" y="228"/>
                  </a:cubicBezTo>
                  <a:cubicBezTo>
                    <a:pt x="2" y="237"/>
                    <a:pt x="1" y="246"/>
                    <a:pt x="3" y="255"/>
                  </a:cubicBezTo>
                  <a:cubicBezTo>
                    <a:pt x="4" y="255"/>
                    <a:pt x="4" y="256"/>
                    <a:pt x="5" y="256"/>
                  </a:cubicBezTo>
                  <a:cubicBezTo>
                    <a:pt x="7" y="280"/>
                    <a:pt x="10" y="303"/>
                    <a:pt x="10" y="326"/>
                  </a:cubicBezTo>
                  <a:cubicBezTo>
                    <a:pt x="10" y="327"/>
                    <a:pt x="10" y="327"/>
                    <a:pt x="9" y="327"/>
                  </a:cubicBezTo>
                  <a:cubicBezTo>
                    <a:pt x="9" y="328"/>
                    <a:pt x="9" y="328"/>
                    <a:pt x="10" y="328"/>
                  </a:cubicBezTo>
                  <a:cubicBezTo>
                    <a:pt x="10" y="329"/>
                    <a:pt x="10" y="329"/>
                    <a:pt x="10" y="329"/>
                  </a:cubicBezTo>
                  <a:cubicBezTo>
                    <a:pt x="10" y="362"/>
                    <a:pt x="7" y="395"/>
                    <a:pt x="7" y="427"/>
                  </a:cubicBezTo>
                  <a:cubicBezTo>
                    <a:pt x="6" y="430"/>
                    <a:pt x="5" y="433"/>
                    <a:pt x="5" y="436"/>
                  </a:cubicBezTo>
                  <a:cubicBezTo>
                    <a:pt x="5" y="437"/>
                    <a:pt x="6" y="437"/>
                    <a:pt x="7" y="437"/>
                  </a:cubicBezTo>
                  <a:cubicBezTo>
                    <a:pt x="7" y="440"/>
                    <a:pt x="6" y="443"/>
                    <a:pt x="6" y="446"/>
                  </a:cubicBezTo>
                  <a:cubicBezTo>
                    <a:pt x="6" y="466"/>
                    <a:pt x="7" y="485"/>
                    <a:pt x="9" y="505"/>
                  </a:cubicBezTo>
                  <a:cubicBezTo>
                    <a:pt x="11" y="519"/>
                    <a:pt x="12" y="536"/>
                    <a:pt x="19" y="550"/>
                  </a:cubicBezTo>
                  <a:cubicBezTo>
                    <a:pt x="18" y="551"/>
                    <a:pt x="18" y="553"/>
                    <a:pt x="18" y="555"/>
                  </a:cubicBezTo>
                  <a:cubicBezTo>
                    <a:pt x="18" y="556"/>
                    <a:pt x="20" y="557"/>
                    <a:pt x="21" y="555"/>
                  </a:cubicBezTo>
                  <a:cubicBezTo>
                    <a:pt x="21" y="555"/>
                    <a:pt x="21" y="555"/>
                    <a:pt x="21" y="555"/>
                  </a:cubicBezTo>
                  <a:cubicBezTo>
                    <a:pt x="23" y="557"/>
                    <a:pt x="28" y="556"/>
                    <a:pt x="28" y="553"/>
                  </a:cubicBezTo>
                  <a:cubicBezTo>
                    <a:pt x="28" y="552"/>
                    <a:pt x="28" y="550"/>
                    <a:pt x="28" y="549"/>
                  </a:cubicBezTo>
                  <a:cubicBezTo>
                    <a:pt x="55" y="552"/>
                    <a:pt x="83" y="553"/>
                    <a:pt x="110" y="554"/>
                  </a:cubicBezTo>
                  <a:cubicBezTo>
                    <a:pt x="140" y="555"/>
                    <a:pt x="170" y="555"/>
                    <a:pt x="201" y="556"/>
                  </a:cubicBezTo>
                  <a:cubicBezTo>
                    <a:pt x="230" y="557"/>
                    <a:pt x="260" y="558"/>
                    <a:pt x="290" y="558"/>
                  </a:cubicBezTo>
                  <a:cubicBezTo>
                    <a:pt x="305" y="558"/>
                    <a:pt x="319" y="558"/>
                    <a:pt x="334" y="558"/>
                  </a:cubicBezTo>
                  <a:cubicBezTo>
                    <a:pt x="346" y="558"/>
                    <a:pt x="358" y="559"/>
                    <a:pt x="368" y="555"/>
                  </a:cubicBezTo>
                  <a:cubicBezTo>
                    <a:pt x="381" y="557"/>
                    <a:pt x="395" y="541"/>
                    <a:pt x="402" y="534"/>
                  </a:cubicBezTo>
                  <a:cubicBezTo>
                    <a:pt x="413" y="523"/>
                    <a:pt x="422" y="511"/>
                    <a:pt x="430" y="498"/>
                  </a:cubicBezTo>
                  <a:cubicBezTo>
                    <a:pt x="438" y="496"/>
                    <a:pt x="444" y="493"/>
                    <a:pt x="450" y="488"/>
                  </a:cubicBezTo>
                  <a:cubicBezTo>
                    <a:pt x="454" y="484"/>
                    <a:pt x="452" y="480"/>
                    <a:pt x="448" y="478"/>
                  </a:cubicBezTo>
                  <a:close/>
                  <a:moveTo>
                    <a:pt x="62" y="39"/>
                  </a:moveTo>
                  <a:cubicBezTo>
                    <a:pt x="44" y="52"/>
                    <a:pt x="15" y="70"/>
                    <a:pt x="19" y="92"/>
                  </a:cubicBezTo>
                  <a:cubicBezTo>
                    <a:pt x="19" y="93"/>
                    <a:pt x="21" y="93"/>
                    <a:pt x="21" y="92"/>
                  </a:cubicBezTo>
                  <a:cubicBezTo>
                    <a:pt x="22" y="87"/>
                    <a:pt x="23" y="81"/>
                    <a:pt x="25" y="76"/>
                  </a:cubicBezTo>
                  <a:cubicBezTo>
                    <a:pt x="28" y="70"/>
                    <a:pt x="33" y="64"/>
                    <a:pt x="38" y="59"/>
                  </a:cubicBezTo>
                  <a:cubicBezTo>
                    <a:pt x="46" y="52"/>
                    <a:pt x="54" y="46"/>
                    <a:pt x="62" y="40"/>
                  </a:cubicBezTo>
                  <a:cubicBezTo>
                    <a:pt x="61" y="66"/>
                    <a:pt x="63" y="93"/>
                    <a:pt x="65" y="119"/>
                  </a:cubicBezTo>
                  <a:cubicBezTo>
                    <a:pt x="43" y="125"/>
                    <a:pt x="20" y="138"/>
                    <a:pt x="14" y="159"/>
                  </a:cubicBezTo>
                  <a:cubicBezTo>
                    <a:pt x="14" y="161"/>
                    <a:pt x="16" y="161"/>
                    <a:pt x="17" y="160"/>
                  </a:cubicBezTo>
                  <a:cubicBezTo>
                    <a:pt x="25" y="141"/>
                    <a:pt x="43" y="127"/>
                    <a:pt x="65" y="119"/>
                  </a:cubicBezTo>
                  <a:cubicBezTo>
                    <a:pt x="66" y="131"/>
                    <a:pt x="67" y="143"/>
                    <a:pt x="68" y="155"/>
                  </a:cubicBezTo>
                  <a:cubicBezTo>
                    <a:pt x="68" y="162"/>
                    <a:pt x="69" y="170"/>
                    <a:pt x="69" y="178"/>
                  </a:cubicBezTo>
                  <a:cubicBezTo>
                    <a:pt x="66" y="181"/>
                    <a:pt x="63" y="184"/>
                    <a:pt x="61" y="187"/>
                  </a:cubicBezTo>
                  <a:cubicBezTo>
                    <a:pt x="42" y="202"/>
                    <a:pt x="14" y="216"/>
                    <a:pt x="14" y="240"/>
                  </a:cubicBezTo>
                  <a:cubicBezTo>
                    <a:pt x="13" y="228"/>
                    <a:pt x="12" y="216"/>
                    <a:pt x="11" y="204"/>
                  </a:cubicBezTo>
                  <a:cubicBezTo>
                    <a:pt x="11" y="202"/>
                    <a:pt x="11" y="200"/>
                    <a:pt x="11" y="198"/>
                  </a:cubicBezTo>
                  <a:cubicBezTo>
                    <a:pt x="11" y="198"/>
                    <a:pt x="11" y="198"/>
                    <a:pt x="12" y="197"/>
                  </a:cubicBezTo>
                  <a:cubicBezTo>
                    <a:pt x="15" y="194"/>
                    <a:pt x="17" y="190"/>
                    <a:pt x="19" y="186"/>
                  </a:cubicBezTo>
                  <a:cubicBezTo>
                    <a:pt x="23" y="181"/>
                    <a:pt x="28" y="177"/>
                    <a:pt x="32" y="174"/>
                  </a:cubicBezTo>
                  <a:cubicBezTo>
                    <a:pt x="42" y="166"/>
                    <a:pt x="52" y="160"/>
                    <a:pt x="62" y="152"/>
                  </a:cubicBezTo>
                  <a:cubicBezTo>
                    <a:pt x="62" y="151"/>
                    <a:pt x="61" y="151"/>
                    <a:pt x="60" y="151"/>
                  </a:cubicBezTo>
                  <a:cubicBezTo>
                    <a:pt x="51" y="158"/>
                    <a:pt x="40" y="165"/>
                    <a:pt x="30" y="172"/>
                  </a:cubicBezTo>
                  <a:cubicBezTo>
                    <a:pt x="23" y="177"/>
                    <a:pt x="14" y="184"/>
                    <a:pt x="11" y="192"/>
                  </a:cubicBezTo>
                  <a:cubicBezTo>
                    <a:pt x="10" y="170"/>
                    <a:pt x="11" y="149"/>
                    <a:pt x="12" y="127"/>
                  </a:cubicBezTo>
                  <a:cubicBezTo>
                    <a:pt x="17" y="119"/>
                    <a:pt x="22" y="112"/>
                    <a:pt x="27" y="105"/>
                  </a:cubicBezTo>
                  <a:cubicBezTo>
                    <a:pt x="36" y="93"/>
                    <a:pt x="48" y="82"/>
                    <a:pt x="61" y="74"/>
                  </a:cubicBezTo>
                  <a:cubicBezTo>
                    <a:pt x="62" y="74"/>
                    <a:pt x="61" y="73"/>
                    <a:pt x="61" y="73"/>
                  </a:cubicBezTo>
                  <a:cubicBezTo>
                    <a:pt x="42" y="84"/>
                    <a:pt x="24" y="101"/>
                    <a:pt x="12" y="119"/>
                  </a:cubicBezTo>
                  <a:cubicBezTo>
                    <a:pt x="13" y="106"/>
                    <a:pt x="13" y="92"/>
                    <a:pt x="12" y="78"/>
                  </a:cubicBezTo>
                  <a:cubicBezTo>
                    <a:pt x="13" y="76"/>
                    <a:pt x="14" y="74"/>
                    <a:pt x="15" y="72"/>
                  </a:cubicBezTo>
                  <a:cubicBezTo>
                    <a:pt x="25" y="64"/>
                    <a:pt x="32" y="52"/>
                    <a:pt x="40" y="41"/>
                  </a:cubicBezTo>
                  <a:cubicBezTo>
                    <a:pt x="47" y="35"/>
                    <a:pt x="55" y="30"/>
                    <a:pt x="63" y="25"/>
                  </a:cubicBezTo>
                  <a:cubicBezTo>
                    <a:pt x="63" y="30"/>
                    <a:pt x="62" y="35"/>
                    <a:pt x="62" y="39"/>
                  </a:cubicBezTo>
                  <a:close/>
                  <a:moveTo>
                    <a:pt x="10" y="82"/>
                  </a:moveTo>
                  <a:cubicBezTo>
                    <a:pt x="10" y="82"/>
                    <a:pt x="10" y="82"/>
                    <a:pt x="10" y="82"/>
                  </a:cubicBezTo>
                  <a:cubicBezTo>
                    <a:pt x="10" y="92"/>
                    <a:pt x="9" y="103"/>
                    <a:pt x="8" y="114"/>
                  </a:cubicBezTo>
                  <a:cubicBezTo>
                    <a:pt x="7" y="103"/>
                    <a:pt x="7" y="92"/>
                    <a:pt x="10" y="82"/>
                  </a:cubicBezTo>
                  <a:close/>
                  <a:moveTo>
                    <a:pt x="27" y="543"/>
                  </a:moveTo>
                  <a:cubicBezTo>
                    <a:pt x="31" y="535"/>
                    <a:pt x="34" y="528"/>
                    <a:pt x="39" y="521"/>
                  </a:cubicBezTo>
                  <a:cubicBezTo>
                    <a:pt x="46" y="509"/>
                    <a:pt x="56" y="498"/>
                    <a:pt x="66" y="488"/>
                  </a:cubicBezTo>
                  <a:cubicBezTo>
                    <a:pt x="68" y="487"/>
                    <a:pt x="66" y="485"/>
                    <a:pt x="65" y="486"/>
                  </a:cubicBezTo>
                  <a:cubicBezTo>
                    <a:pt x="50" y="498"/>
                    <a:pt x="34" y="513"/>
                    <a:pt x="25" y="530"/>
                  </a:cubicBezTo>
                  <a:cubicBezTo>
                    <a:pt x="23" y="521"/>
                    <a:pt x="21" y="511"/>
                    <a:pt x="20" y="502"/>
                  </a:cubicBezTo>
                  <a:cubicBezTo>
                    <a:pt x="20" y="499"/>
                    <a:pt x="20" y="496"/>
                    <a:pt x="20" y="492"/>
                  </a:cubicBezTo>
                  <a:cubicBezTo>
                    <a:pt x="20" y="493"/>
                    <a:pt x="21" y="492"/>
                    <a:pt x="21" y="492"/>
                  </a:cubicBezTo>
                  <a:cubicBezTo>
                    <a:pt x="24" y="481"/>
                    <a:pt x="25" y="472"/>
                    <a:pt x="30" y="463"/>
                  </a:cubicBezTo>
                  <a:cubicBezTo>
                    <a:pt x="36" y="452"/>
                    <a:pt x="44" y="443"/>
                    <a:pt x="53" y="435"/>
                  </a:cubicBezTo>
                  <a:cubicBezTo>
                    <a:pt x="54" y="434"/>
                    <a:pt x="52" y="432"/>
                    <a:pt x="51" y="433"/>
                  </a:cubicBezTo>
                  <a:cubicBezTo>
                    <a:pt x="38" y="445"/>
                    <a:pt x="22" y="463"/>
                    <a:pt x="19" y="481"/>
                  </a:cubicBezTo>
                  <a:cubicBezTo>
                    <a:pt x="18" y="473"/>
                    <a:pt x="18" y="465"/>
                    <a:pt x="18" y="457"/>
                  </a:cubicBezTo>
                  <a:cubicBezTo>
                    <a:pt x="19" y="459"/>
                    <a:pt x="21" y="459"/>
                    <a:pt x="22" y="457"/>
                  </a:cubicBezTo>
                  <a:cubicBezTo>
                    <a:pt x="26" y="444"/>
                    <a:pt x="30" y="434"/>
                    <a:pt x="40" y="424"/>
                  </a:cubicBezTo>
                  <a:cubicBezTo>
                    <a:pt x="48" y="415"/>
                    <a:pt x="56" y="408"/>
                    <a:pt x="61" y="397"/>
                  </a:cubicBezTo>
                  <a:cubicBezTo>
                    <a:pt x="62" y="397"/>
                    <a:pt x="61" y="396"/>
                    <a:pt x="60" y="397"/>
                  </a:cubicBezTo>
                  <a:cubicBezTo>
                    <a:pt x="48" y="412"/>
                    <a:pt x="22" y="427"/>
                    <a:pt x="18" y="447"/>
                  </a:cubicBezTo>
                  <a:cubicBezTo>
                    <a:pt x="18" y="445"/>
                    <a:pt x="18" y="444"/>
                    <a:pt x="18" y="443"/>
                  </a:cubicBezTo>
                  <a:cubicBezTo>
                    <a:pt x="18" y="434"/>
                    <a:pt x="18" y="426"/>
                    <a:pt x="18" y="417"/>
                  </a:cubicBezTo>
                  <a:cubicBezTo>
                    <a:pt x="22" y="413"/>
                    <a:pt x="26" y="408"/>
                    <a:pt x="31" y="403"/>
                  </a:cubicBezTo>
                  <a:cubicBezTo>
                    <a:pt x="40" y="395"/>
                    <a:pt x="48" y="387"/>
                    <a:pt x="52" y="377"/>
                  </a:cubicBezTo>
                  <a:cubicBezTo>
                    <a:pt x="52" y="376"/>
                    <a:pt x="52" y="376"/>
                    <a:pt x="51" y="377"/>
                  </a:cubicBezTo>
                  <a:cubicBezTo>
                    <a:pt x="45" y="390"/>
                    <a:pt x="30" y="399"/>
                    <a:pt x="18" y="411"/>
                  </a:cubicBezTo>
                  <a:cubicBezTo>
                    <a:pt x="18" y="409"/>
                    <a:pt x="18" y="406"/>
                    <a:pt x="18" y="404"/>
                  </a:cubicBezTo>
                  <a:cubicBezTo>
                    <a:pt x="24" y="391"/>
                    <a:pt x="31" y="381"/>
                    <a:pt x="43" y="370"/>
                  </a:cubicBezTo>
                  <a:cubicBezTo>
                    <a:pt x="52" y="361"/>
                    <a:pt x="61" y="352"/>
                    <a:pt x="66" y="340"/>
                  </a:cubicBezTo>
                  <a:cubicBezTo>
                    <a:pt x="66" y="339"/>
                    <a:pt x="65" y="339"/>
                    <a:pt x="65" y="340"/>
                  </a:cubicBezTo>
                  <a:cubicBezTo>
                    <a:pt x="55" y="356"/>
                    <a:pt x="31" y="369"/>
                    <a:pt x="19" y="387"/>
                  </a:cubicBezTo>
                  <a:cubicBezTo>
                    <a:pt x="19" y="386"/>
                    <a:pt x="19" y="385"/>
                    <a:pt x="19" y="384"/>
                  </a:cubicBezTo>
                  <a:cubicBezTo>
                    <a:pt x="20" y="384"/>
                    <a:pt x="21" y="384"/>
                    <a:pt x="21" y="383"/>
                  </a:cubicBezTo>
                  <a:cubicBezTo>
                    <a:pt x="25" y="364"/>
                    <a:pt x="34" y="340"/>
                    <a:pt x="56" y="332"/>
                  </a:cubicBezTo>
                  <a:cubicBezTo>
                    <a:pt x="57" y="332"/>
                    <a:pt x="57" y="331"/>
                    <a:pt x="56" y="332"/>
                  </a:cubicBezTo>
                  <a:cubicBezTo>
                    <a:pt x="39" y="335"/>
                    <a:pt x="24" y="352"/>
                    <a:pt x="20" y="369"/>
                  </a:cubicBezTo>
                  <a:cubicBezTo>
                    <a:pt x="20" y="366"/>
                    <a:pt x="20" y="364"/>
                    <a:pt x="20" y="362"/>
                  </a:cubicBezTo>
                  <a:cubicBezTo>
                    <a:pt x="21" y="362"/>
                    <a:pt x="21" y="361"/>
                    <a:pt x="21" y="361"/>
                  </a:cubicBezTo>
                  <a:cubicBezTo>
                    <a:pt x="23" y="355"/>
                    <a:pt x="24" y="349"/>
                    <a:pt x="27" y="344"/>
                  </a:cubicBezTo>
                  <a:cubicBezTo>
                    <a:pt x="30" y="338"/>
                    <a:pt x="35" y="334"/>
                    <a:pt x="39" y="330"/>
                  </a:cubicBezTo>
                  <a:cubicBezTo>
                    <a:pt x="47" y="323"/>
                    <a:pt x="55" y="316"/>
                    <a:pt x="62" y="308"/>
                  </a:cubicBezTo>
                  <a:cubicBezTo>
                    <a:pt x="62" y="307"/>
                    <a:pt x="61" y="306"/>
                    <a:pt x="60" y="307"/>
                  </a:cubicBezTo>
                  <a:cubicBezTo>
                    <a:pt x="51" y="316"/>
                    <a:pt x="29" y="328"/>
                    <a:pt x="20" y="342"/>
                  </a:cubicBezTo>
                  <a:cubicBezTo>
                    <a:pt x="21" y="338"/>
                    <a:pt x="21" y="334"/>
                    <a:pt x="21" y="329"/>
                  </a:cubicBezTo>
                  <a:cubicBezTo>
                    <a:pt x="21" y="325"/>
                    <a:pt x="21" y="321"/>
                    <a:pt x="21" y="317"/>
                  </a:cubicBezTo>
                  <a:cubicBezTo>
                    <a:pt x="23" y="314"/>
                    <a:pt x="26" y="311"/>
                    <a:pt x="29" y="308"/>
                  </a:cubicBezTo>
                  <a:cubicBezTo>
                    <a:pt x="36" y="301"/>
                    <a:pt x="44" y="296"/>
                    <a:pt x="52" y="291"/>
                  </a:cubicBezTo>
                  <a:cubicBezTo>
                    <a:pt x="53" y="291"/>
                    <a:pt x="52" y="290"/>
                    <a:pt x="52" y="290"/>
                  </a:cubicBezTo>
                  <a:cubicBezTo>
                    <a:pt x="41" y="295"/>
                    <a:pt x="29" y="302"/>
                    <a:pt x="20" y="311"/>
                  </a:cubicBezTo>
                  <a:cubicBezTo>
                    <a:pt x="23" y="304"/>
                    <a:pt x="27" y="298"/>
                    <a:pt x="32" y="291"/>
                  </a:cubicBezTo>
                  <a:cubicBezTo>
                    <a:pt x="39" y="282"/>
                    <a:pt x="50" y="274"/>
                    <a:pt x="62" y="267"/>
                  </a:cubicBezTo>
                  <a:cubicBezTo>
                    <a:pt x="63" y="266"/>
                    <a:pt x="62" y="264"/>
                    <a:pt x="60" y="265"/>
                  </a:cubicBezTo>
                  <a:cubicBezTo>
                    <a:pt x="45" y="273"/>
                    <a:pt x="28" y="284"/>
                    <a:pt x="20" y="299"/>
                  </a:cubicBezTo>
                  <a:cubicBezTo>
                    <a:pt x="19" y="293"/>
                    <a:pt x="19" y="288"/>
                    <a:pt x="18" y="282"/>
                  </a:cubicBezTo>
                  <a:cubicBezTo>
                    <a:pt x="25" y="272"/>
                    <a:pt x="34" y="264"/>
                    <a:pt x="43" y="254"/>
                  </a:cubicBezTo>
                  <a:cubicBezTo>
                    <a:pt x="43" y="254"/>
                    <a:pt x="43" y="253"/>
                    <a:pt x="42" y="254"/>
                  </a:cubicBezTo>
                  <a:cubicBezTo>
                    <a:pt x="36" y="260"/>
                    <a:pt x="28" y="267"/>
                    <a:pt x="22" y="274"/>
                  </a:cubicBezTo>
                  <a:cubicBezTo>
                    <a:pt x="24" y="270"/>
                    <a:pt x="25" y="265"/>
                    <a:pt x="28" y="261"/>
                  </a:cubicBezTo>
                  <a:cubicBezTo>
                    <a:pt x="31" y="255"/>
                    <a:pt x="36" y="250"/>
                    <a:pt x="40" y="245"/>
                  </a:cubicBezTo>
                  <a:cubicBezTo>
                    <a:pt x="47" y="237"/>
                    <a:pt x="57" y="231"/>
                    <a:pt x="61" y="221"/>
                  </a:cubicBezTo>
                  <a:cubicBezTo>
                    <a:pt x="61" y="221"/>
                    <a:pt x="61" y="221"/>
                    <a:pt x="61" y="221"/>
                  </a:cubicBezTo>
                  <a:cubicBezTo>
                    <a:pt x="52" y="230"/>
                    <a:pt x="42" y="238"/>
                    <a:pt x="34" y="246"/>
                  </a:cubicBezTo>
                  <a:cubicBezTo>
                    <a:pt x="26" y="253"/>
                    <a:pt x="17" y="264"/>
                    <a:pt x="18" y="274"/>
                  </a:cubicBezTo>
                  <a:cubicBezTo>
                    <a:pt x="18" y="275"/>
                    <a:pt x="19" y="276"/>
                    <a:pt x="20" y="276"/>
                  </a:cubicBezTo>
                  <a:cubicBezTo>
                    <a:pt x="20" y="277"/>
                    <a:pt x="19" y="278"/>
                    <a:pt x="18" y="279"/>
                  </a:cubicBezTo>
                  <a:cubicBezTo>
                    <a:pt x="17" y="266"/>
                    <a:pt x="16" y="254"/>
                    <a:pt x="14" y="242"/>
                  </a:cubicBezTo>
                  <a:cubicBezTo>
                    <a:pt x="15" y="243"/>
                    <a:pt x="16" y="243"/>
                    <a:pt x="16" y="242"/>
                  </a:cubicBezTo>
                  <a:cubicBezTo>
                    <a:pt x="20" y="229"/>
                    <a:pt x="26" y="218"/>
                    <a:pt x="36" y="209"/>
                  </a:cubicBezTo>
                  <a:cubicBezTo>
                    <a:pt x="44" y="202"/>
                    <a:pt x="53" y="196"/>
                    <a:pt x="61" y="189"/>
                  </a:cubicBezTo>
                  <a:cubicBezTo>
                    <a:pt x="61" y="189"/>
                    <a:pt x="61" y="189"/>
                    <a:pt x="62" y="189"/>
                  </a:cubicBezTo>
                  <a:cubicBezTo>
                    <a:pt x="64" y="187"/>
                    <a:pt x="67" y="185"/>
                    <a:pt x="69" y="182"/>
                  </a:cubicBezTo>
                  <a:cubicBezTo>
                    <a:pt x="70" y="196"/>
                    <a:pt x="71" y="210"/>
                    <a:pt x="71" y="223"/>
                  </a:cubicBezTo>
                  <a:cubicBezTo>
                    <a:pt x="65" y="231"/>
                    <a:pt x="59" y="240"/>
                    <a:pt x="55" y="250"/>
                  </a:cubicBezTo>
                  <a:cubicBezTo>
                    <a:pt x="55" y="251"/>
                    <a:pt x="57" y="251"/>
                    <a:pt x="57" y="250"/>
                  </a:cubicBezTo>
                  <a:cubicBezTo>
                    <a:pt x="62" y="242"/>
                    <a:pt x="66" y="235"/>
                    <a:pt x="72" y="229"/>
                  </a:cubicBezTo>
                  <a:cubicBezTo>
                    <a:pt x="73" y="251"/>
                    <a:pt x="73" y="274"/>
                    <a:pt x="73" y="296"/>
                  </a:cubicBezTo>
                  <a:cubicBezTo>
                    <a:pt x="72" y="320"/>
                    <a:pt x="72" y="344"/>
                    <a:pt x="72" y="367"/>
                  </a:cubicBezTo>
                  <a:cubicBezTo>
                    <a:pt x="72" y="386"/>
                    <a:pt x="73" y="404"/>
                    <a:pt x="73" y="422"/>
                  </a:cubicBezTo>
                  <a:cubicBezTo>
                    <a:pt x="73" y="449"/>
                    <a:pt x="69" y="481"/>
                    <a:pt x="81" y="506"/>
                  </a:cubicBezTo>
                  <a:cubicBezTo>
                    <a:pt x="73" y="507"/>
                    <a:pt x="66" y="512"/>
                    <a:pt x="59" y="517"/>
                  </a:cubicBezTo>
                  <a:cubicBezTo>
                    <a:pt x="55" y="521"/>
                    <a:pt x="51" y="526"/>
                    <a:pt x="48" y="530"/>
                  </a:cubicBezTo>
                  <a:cubicBezTo>
                    <a:pt x="44" y="534"/>
                    <a:pt x="38" y="540"/>
                    <a:pt x="38" y="545"/>
                  </a:cubicBezTo>
                  <a:cubicBezTo>
                    <a:pt x="39" y="545"/>
                    <a:pt x="39" y="546"/>
                    <a:pt x="40" y="547"/>
                  </a:cubicBezTo>
                  <a:cubicBezTo>
                    <a:pt x="36" y="547"/>
                    <a:pt x="32" y="548"/>
                    <a:pt x="28" y="548"/>
                  </a:cubicBezTo>
                  <a:cubicBezTo>
                    <a:pt x="28" y="546"/>
                    <a:pt x="28" y="545"/>
                    <a:pt x="27" y="543"/>
                  </a:cubicBezTo>
                  <a:close/>
                  <a:moveTo>
                    <a:pt x="400" y="528"/>
                  </a:moveTo>
                  <a:cubicBezTo>
                    <a:pt x="394" y="533"/>
                    <a:pt x="387" y="538"/>
                    <a:pt x="380" y="542"/>
                  </a:cubicBezTo>
                  <a:cubicBezTo>
                    <a:pt x="375" y="544"/>
                    <a:pt x="370" y="546"/>
                    <a:pt x="366" y="550"/>
                  </a:cubicBezTo>
                  <a:cubicBezTo>
                    <a:pt x="356" y="548"/>
                    <a:pt x="345" y="549"/>
                    <a:pt x="334" y="549"/>
                  </a:cubicBezTo>
                  <a:cubicBezTo>
                    <a:pt x="319" y="550"/>
                    <a:pt x="305" y="550"/>
                    <a:pt x="290" y="550"/>
                  </a:cubicBezTo>
                  <a:cubicBezTo>
                    <a:pt x="260" y="550"/>
                    <a:pt x="230" y="549"/>
                    <a:pt x="201" y="548"/>
                  </a:cubicBezTo>
                  <a:cubicBezTo>
                    <a:pt x="172" y="548"/>
                    <a:pt x="143" y="547"/>
                    <a:pt x="114" y="546"/>
                  </a:cubicBezTo>
                  <a:cubicBezTo>
                    <a:pt x="92" y="546"/>
                    <a:pt x="70" y="545"/>
                    <a:pt x="48" y="546"/>
                  </a:cubicBezTo>
                  <a:cubicBezTo>
                    <a:pt x="53" y="543"/>
                    <a:pt x="57" y="535"/>
                    <a:pt x="60" y="530"/>
                  </a:cubicBezTo>
                  <a:cubicBezTo>
                    <a:pt x="67" y="521"/>
                    <a:pt x="73" y="515"/>
                    <a:pt x="84" y="511"/>
                  </a:cubicBezTo>
                  <a:cubicBezTo>
                    <a:pt x="87" y="516"/>
                    <a:pt x="96" y="511"/>
                    <a:pt x="94" y="506"/>
                  </a:cubicBezTo>
                  <a:cubicBezTo>
                    <a:pt x="103" y="506"/>
                    <a:pt x="111" y="504"/>
                    <a:pt x="120" y="504"/>
                  </a:cubicBezTo>
                  <a:cubicBezTo>
                    <a:pt x="131" y="503"/>
                    <a:pt x="142" y="503"/>
                    <a:pt x="153" y="503"/>
                  </a:cubicBezTo>
                  <a:cubicBezTo>
                    <a:pt x="174" y="503"/>
                    <a:pt x="196" y="503"/>
                    <a:pt x="218" y="503"/>
                  </a:cubicBezTo>
                  <a:cubicBezTo>
                    <a:pt x="248" y="503"/>
                    <a:pt x="277" y="502"/>
                    <a:pt x="307" y="503"/>
                  </a:cubicBezTo>
                  <a:cubicBezTo>
                    <a:pt x="335" y="504"/>
                    <a:pt x="362" y="505"/>
                    <a:pt x="390" y="504"/>
                  </a:cubicBezTo>
                  <a:cubicBezTo>
                    <a:pt x="402" y="503"/>
                    <a:pt x="415" y="502"/>
                    <a:pt x="427" y="499"/>
                  </a:cubicBezTo>
                  <a:cubicBezTo>
                    <a:pt x="419" y="509"/>
                    <a:pt x="410" y="519"/>
                    <a:pt x="400" y="528"/>
                  </a:cubicBezTo>
                  <a:close/>
                  <a:moveTo>
                    <a:pt x="380" y="491"/>
                  </a:moveTo>
                  <a:cubicBezTo>
                    <a:pt x="353" y="492"/>
                    <a:pt x="325" y="490"/>
                    <a:pt x="297" y="489"/>
                  </a:cubicBezTo>
                  <a:cubicBezTo>
                    <a:pt x="268" y="488"/>
                    <a:pt x="239" y="490"/>
                    <a:pt x="210" y="491"/>
                  </a:cubicBezTo>
                  <a:cubicBezTo>
                    <a:pt x="188" y="491"/>
                    <a:pt x="166" y="491"/>
                    <a:pt x="145" y="492"/>
                  </a:cubicBezTo>
                  <a:cubicBezTo>
                    <a:pt x="127" y="494"/>
                    <a:pt x="108" y="495"/>
                    <a:pt x="91" y="500"/>
                  </a:cubicBezTo>
                  <a:cubicBezTo>
                    <a:pt x="86" y="489"/>
                    <a:pt x="86" y="476"/>
                    <a:pt x="86" y="464"/>
                  </a:cubicBezTo>
                  <a:cubicBezTo>
                    <a:pt x="85" y="448"/>
                    <a:pt x="86" y="432"/>
                    <a:pt x="86" y="415"/>
                  </a:cubicBezTo>
                  <a:cubicBezTo>
                    <a:pt x="86" y="397"/>
                    <a:pt x="85" y="378"/>
                    <a:pt x="85" y="360"/>
                  </a:cubicBezTo>
                  <a:cubicBezTo>
                    <a:pt x="84" y="341"/>
                    <a:pt x="85" y="322"/>
                    <a:pt x="85" y="303"/>
                  </a:cubicBezTo>
                  <a:cubicBezTo>
                    <a:pt x="98" y="289"/>
                    <a:pt x="109" y="274"/>
                    <a:pt x="123" y="261"/>
                  </a:cubicBezTo>
                  <a:cubicBezTo>
                    <a:pt x="139" y="246"/>
                    <a:pt x="158" y="232"/>
                    <a:pt x="180" y="225"/>
                  </a:cubicBezTo>
                  <a:cubicBezTo>
                    <a:pt x="180" y="225"/>
                    <a:pt x="180" y="225"/>
                    <a:pt x="180" y="225"/>
                  </a:cubicBezTo>
                  <a:cubicBezTo>
                    <a:pt x="160" y="232"/>
                    <a:pt x="141" y="241"/>
                    <a:pt x="126" y="254"/>
                  </a:cubicBezTo>
                  <a:cubicBezTo>
                    <a:pt x="111" y="267"/>
                    <a:pt x="96" y="283"/>
                    <a:pt x="85" y="299"/>
                  </a:cubicBezTo>
                  <a:cubicBezTo>
                    <a:pt x="85" y="295"/>
                    <a:pt x="85" y="292"/>
                    <a:pt x="85" y="289"/>
                  </a:cubicBezTo>
                  <a:cubicBezTo>
                    <a:pt x="86" y="264"/>
                    <a:pt x="85" y="240"/>
                    <a:pt x="84" y="216"/>
                  </a:cubicBezTo>
                  <a:cubicBezTo>
                    <a:pt x="90" y="210"/>
                    <a:pt x="97" y="205"/>
                    <a:pt x="105" y="200"/>
                  </a:cubicBezTo>
                  <a:cubicBezTo>
                    <a:pt x="124" y="187"/>
                    <a:pt x="146" y="176"/>
                    <a:pt x="166" y="164"/>
                  </a:cubicBezTo>
                  <a:cubicBezTo>
                    <a:pt x="166" y="164"/>
                    <a:pt x="166" y="164"/>
                    <a:pt x="166" y="164"/>
                  </a:cubicBezTo>
                  <a:cubicBezTo>
                    <a:pt x="140" y="179"/>
                    <a:pt x="108" y="192"/>
                    <a:pt x="84" y="212"/>
                  </a:cubicBezTo>
                  <a:cubicBezTo>
                    <a:pt x="83" y="198"/>
                    <a:pt x="82" y="185"/>
                    <a:pt x="81" y="172"/>
                  </a:cubicBezTo>
                  <a:cubicBezTo>
                    <a:pt x="88" y="165"/>
                    <a:pt x="94" y="159"/>
                    <a:pt x="101" y="153"/>
                  </a:cubicBezTo>
                  <a:cubicBezTo>
                    <a:pt x="116" y="140"/>
                    <a:pt x="130" y="128"/>
                    <a:pt x="143" y="115"/>
                  </a:cubicBezTo>
                  <a:cubicBezTo>
                    <a:pt x="144" y="115"/>
                    <a:pt x="143" y="114"/>
                    <a:pt x="143" y="114"/>
                  </a:cubicBezTo>
                  <a:cubicBezTo>
                    <a:pt x="129" y="127"/>
                    <a:pt x="115" y="139"/>
                    <a:pt x="100" y="151"/>
                  </a:cubicBezTo>
                  <a:cubicBezTo>
                    <a:pt x="94" y="156"/>
                    <a:pt x="87" y="161"/>
                    <a:pt x="81" y="167"/>
                  </a:cubicBezTo>
                  <a:cubicBezTo>
                    <a:pt x="80" y="162"/>
                    <a:pt x="80" y="156"/>
                    <a:pt x="79" y="151"/>
                  </a:cubicBezTo>
                  <a:cubicBezTo>
                    <a:pt x="78" y="140"/>
                    <a:pt x="77" y="129"/>
                    <a:pt x="77" y="119"/>
                  </a:cubicBezTo>
                  <a:cubicBezTo>
                    <a:pt x="88" y="97"/>
                    <a:pt x="113" y="83"/>
                    <a:pt x="134" y="70"/>
                  </a:cubicBezTo>
                  <a:cubicBezTo>
                    <a:pt x="134" y="70"/>
                    <a:pt x="134" y="69"/>
                    <a:pt x="134" y="70"/>
                  </a:cubicBezTo>
                  <a:cubicBezTo>
                    <a:pt x="113" y="82"/>
                    <a:pt x="89" y="95"/>
                    <a:pt x="76" y="115"/>
                  </a:cubicBezTo>
                  <a:cubicBezTo>
                    <a:pt x="76" y="104"/>
                    <a:pt x="75" y="93"/>
                    <a:pt x="74" y="82"/>
                  </a:cubicBezTo>
                  <a:cubicBezTo>
                    <a:pt x="79" y="74"/>
                    <a:pt x="86" y="67"/>
                    <a:pt x="94" y="61"/>
                  </a:cubicBezTo>
                  <a:cubicBezTo>
                    <a:pt x="86" y="66"/>
                    <a:pt x="79" y="72"/>
                    <a:pt x="74" y="80"/>
                  </a:cubicBezTo>
                  <a:cubicBezTo>
                    <a:pt x="73" y="71"/>
                    <a:pt x="72" y="61"/>
                    <a:pt x="71" y="52"/>
                  </a:cubicBezTo>
                  <a:cubicBezTo>
                    <a:pt x="74" y="34"/>
                    <a:pt x="95" y="28"/>
                    <a:pt x="111" y="21"/>
                  </a:cubicBezTo>
                  <a:cubicBezTo>
                    <a:pt x="112" y="21"/>
                    <a:pt x="111" y="20"/>
                    <a:pt x="111" y="20"/>
                  </a:cubicBezTo>
                  <a:cubicBezTo>
                    <a:pt x="96" y="27"/>
                    <a:pt x="76" y="33"/>
                    <a:pt x="71" y="48"/>
                  </a:cubicBezTo>
                  <a:cubicBezTo>
                    <a:pt x="70" y="39"/>
                    <a:pt x="69" y="31"/>
                    <a:pt x="68" y="23"/>
                  </a:cubicBezTo>
                  <a:cubicBezTo>
                    <a:pt x="68" y="23"/>
                    <a:pt x="69" y="22"/>
                    <a:pt x="70" y="22"/>
                  </a:cubicBezTo>
                  <a:cubicBezTo>
                    <a:pt x="70" y="22"/>
                    <a:pt x="70" y="22"/>
                    <a:pt x="70" y="22"/>
                  </a:cubicBezTo>
                  <a:cubicBezTo>
                    <a:pt x="99" y="20"/>
                    <a:pt x="127" y="15"/>
                    <a:pt x="156" y="13"/>
                  </a:cubicBezTo>
                  <a:cubicBezTo>
                    <a:pt x="184" y="11"/>
                    <a:pt x="213" y="12"/>
                    <a:pt x="241" y="14"/>
                  </a:cubicBezTo>
                  <a:cubicBezTo>
                    <a:pt x="303" y="17"/>
                    <a:pt x="365" y="15"/>
                    <a:pt x="427" y="15"/>
                  </a:cubicBezTo>
                  <a:cubicBezTo>
                    <a:pt x="425" y="27"/>
                    <a:pt x="426" y="40"/>
                    <a:pt x="426" y="50"/>
                  </a:cubicBezTo>
                  <a:cubicBezTo>
                    <a:pt x="426" y="71"/>
                    <a:pt x="426" y="92"/>
                    <a:pt x="427" y="112"/>
                  </a:cubicBezTo>
                  <a:cubicBezTo>
                    <a:pt x="428" y="153"/>
                    <a:pt x="429" y="194"/>
                    <a:pt x="431" y="234"/>
                  </a:cubicBezTo>
                  <a:cubicBezTo>
                    <a:pt x="432" y="275"/>
                    <a:pt x="434" y="316"/>
                    <a:pt x="435" y="357"/>
                  </a:cubicBezTo>
                  <a:cubicBezTo>
                    <a:pt x="436" y="377"/>
                    <a:pt x="437" y="396"/>
                    <a:pt x="437" y="416"/>
                  </a:cubicBezTo>
                  <a:cubicBezTo>
                    <a:pt x="437" y="426"/>
                    <a:pt x="437" y="436"/>
                    <a:pt x="438" y="446"/>
                  </a:cubicBezTo>
                  <a:cubicBezTo>
                    <a:pt x="438" y="456"/>
                    <a:pt x="436" y="467"/>
                    <a:pt x="440" y="476"/>
                  </a:cubicBezTo>
                  <a:cubicBezTo>
                    <a:pt x="440" y="477"/>
                    <a:pt x="441" y="477"/>
                    <a:pt x="441" y="477"/>
                  </a:cubicBezTo>
                  <a:cubicBezTo>
                    <a:pt x="440" y="478"/>
                    <a:pt x="440" y="478"/>
                    <a:pt x="439" y="479"/>
                  </a:cubicBezTo>
                  <a:cubicBezTo>
                    <a:pt x="426" y="491"/>
                    <a:pt x="398" y="490"/>
                    <a:pt x="380" y="49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" name="Freeform 989">
              <a:extLst>
                <a:ext uri="{FF2B5EF4-FFF2-40B4-BE49-F238E27FC236}">
                  <a16:creationId xmlns:a16="http://schemas.microsoft.com/office/drawing/2014/main" id="{C3A64802-CA38-DF45-0153-BD52A0104E6A}"/>
                </a:ext>
              </a:extLst>
            </p:cNvPr>
            <p:cNvSpPr/>
            <p:nvPr/>
          </p:nvSpPr>
          <p:spPr bwMode="auto">
            <a:xfrm>
              <a:off x="5643051" y="1431960"/>
              <a:ext cx="203060" cy="13375"/>
            </a:xfrm>
            <a:custGeom>
              <a:avLst/>
              <a:gdLst>
                <a:gd name="T0" fmla="*/ 118 w 299"/>
                <a:gd name="T1" fmla="*/ 5 h 20"/>
                <a:gd name="T2" fmla="*/ 50 w 299"/>
                <a:gd name="T3" fmla="*/ 0 h 20"/>
                <a:gd name="T4" fmla="*/ 0 w 299"/>
                <a:gd name="T5" fmla="*/ 12 h 20"/>
                <a:gd name="T6" fmla="*/ 1 w 299"/>
                <a:gd name="T7" fmla="*/ 12 h 20"/>
                <a:gd name="T8" fmla="*/ 58 w 299"/>
                <a:gd name="T9" fmla="*/ 5 h 20"/>
                <a:gd name="T10" fmla="*/ 125 w 299"/>
                <a:gd name="T11" fmla="*/ 14 h 20"/>
                <a:gd name="T12" fmla="*/ 198 w 299"/>
                <a:gd name="T13" fmla="*/ 18 h 20"/>
                <a:gd name="T14" fmla="*/ 293 w 299"/>
                <a:gd name="T15" fmla="*/ 20 h 20"/>
                <a:gd name="T16" fmla="*/ 293 w 299"/>
                <a:gd name="T17" fmla="*/ 11 h 20"/>
                <a:gd name="T18" fmla="*/ 118 w 299"/>
                <a:gd name="T19" fmla="*/ 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99" h="20">
                  <a:moveTo>
                    <a:pt x="118" y="5"/>
                  </a:moveTo>
                  <a:cubicBezTo>
                    <a:pt x="96" y="3"/>
                    <a:pt x="73" y="0"/>
                    <a:pt x="50" y="0"/>
                  </a:cubicBezTo>
                  <a:cubicBezTo>
                    <a:pt x="33" y="0"/>
                    <a:pt x="14" y="1"/>
                    <a:pt x="0" y="12"/>
                  </a:cubicBezTo>
                  <a:cubicBezTo>
                    <a:pt x="0" y="12"/>
                    <a:pt x="0" y="12"/>
                    <a:pt x="1" y="12"/>
                  </a:cubicBezTo>
                  <a:cubicBezTo>
                    <a:pt x="17" y="3"/>
                    <a:pt x="40" y="4"/>
                    <a:pt x="58" y="5"/>
                  </a:cubicBezTo>
                  <a:cubicBezTo>
                    <a:pt x="81" y="7"/>
                    <a:pt x="103" y="10"/>
                    <a:pt x="125" y="14"/>
                  </a:cubicBezTo>
                  <a:cubicBezTo>
                    <a:pt x="149" y="17"/>
                    <a:pt x="173" y="18"/>
                    <a:pt x="198" y="18"/>
                  </a:cubicBezTo>
                  <a:cubicBezTo>
                    <a:pt x="230" y="20"/>
                    <a:pt x="261" y="20"/>
                    <a:pt x="293" y="20"/>
                  </a:cubicBezTo>
                  <a:cubicBezTo>
                    <a:pt x="299" y="20"/>
                    <a:pt x="299" y="12"/>
                    <a:pt x="293" y="11"/>
                  </a:cubicBezTo>
                  <a:cubicBezTo>
                    <a:pt x="235" y="11"/>
                    <a:pt x="176" y="11"/>
                    <a:pt x="118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" name="Freeform 990">
              <a:extLst>
                <a:ext uri="{FF2B5EF4-FFF2-40B4-BE49-F238E27FC236}">
                  <a16:creationId xmlns:a16="http://schemas.microsoft.com/office/drawing/2014/main" id="{6AFAE2CA-5618-0449-F25C-F510EEF8D069}"/>
                </a:ext>
              </a:extLst>
            </p:cNvPr>
            <p:cNvSpPr/>
            <p:nvPr/>
          </p:nvSpPr>
          <p:spPr bwMode="auto">
            <a:xfrm>
              <a:off x="5629676" y="1442904"/>
              <a:ext cx="204276" cy="13375"/>
            </a:xfrm>
            <a:custGeom>
              <a:avLst/>
              <a:gdLst>
                <a:gd name="T0" fmla="*/ 299 w 300"/>
                <a:gd name="T1" fmla="*/ 12 h 20"/>
                <a:gd name="T2" fmla="*/ 266 w 300"/>
                <a:gd name="T3" fmla="*/ 11 h 20"/>
                <a:gd name="T4" fmla="*/ 222 w 300"/>
                <a:gd name="T5" fmla="*/ 11 h 20"/>
                <a:gd name="T6" fmla="*/ 136 w 300"/>
                <a:gd name="T7" fmla="*/ 7 h 20"/>
                <a:gd name="T8" fmla="*/ 60 w 300"/>
                <a:gd name="T9" fmla="*/ 2 h 20"/>
                <a:gd name="T10" fmla="*/ 1 w 300"/>
                <a:gd name="T11" fmla="*/ 5 h 20"/>
                <a:gd name="T12" fmla="*/ 1 w 300"/>
                <a:gd name="T13" fmla="*/ 6 h 20"/>
                <a:gd name="T14" fmla="*/ 51 w 300"/>
                <a:gd name="T15" fmla="*/ 9 h 20"/>
                <a:gd name="T16" fmla="*/ 128 w 300"/>
                <a:gd name="T17" fmla="*/ 14 h 20"/>
                <a:gd name="T18" fmla="*/ 218 w 300"/>
                <a:gd name="T19" fmla="*/ 18 h 20"/>
                <a:gd name="T20" fmla="*/ 262 w 300"/>
                <a:gd name="T21" fmla="*/ 18 h 20"/>
                <a:gd name="T22" fmla="*/ 299 w 300"/>
                <a:gd name="T23" fmla="*/ 15 h 20"/>
                <a:gd name="T24" fmla="*/ 299 w 300"/>
                <a:gd name="T25" fmla="*/ 1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00" h="20">
                  <a:moveTo>
                    <a:pt x="299" y="12"/>
                  </a:moveTo>
                  <a:cubicBezTo>
                    <a:pt x="289" y="8"/>
                    <a:pt x="277" y="10"/>
                    <a:pt x="266" y="11"/>
                  </a:cubicBezTo>
                  <a:cubicBezTo>
                    <a:pt x="252" y="11"/>
                    <a:pt x="237" y="11"/>
                    <a:pt x="222" y="11"/>
                  </a:cubicBezTo>
                  <a:cubicBezTo>
                    <a:pt x="194" y="11"/>
                    <a:pt x="165" y="10"/>
                    <a:pt x="136" y="7"/>
                  </a:cubicBezTo>
                  <a:cubicBezTo>
                    <a:pt x="111" y="5"/>
                    <a:pt x="86" y="0"/>
                    <a:pt x="60" y="2"/>
                  </a:cubicBezTo>
                  <a:cubicBezTo>
                    <a:pt x="42" y="4"/>
                    <a:pt x="19" y="11"/>
                    <a:pt x="1" y="5"/>
                  </a:cubicBezTo>
                  <a:cubicBezTo>
                    <a:pt x="1" y="4"/>
                    <a:pt x="0" y="5"/>
                    <a:pt x="1" y="6"/>
                  </a:cubicBezTo>
                  <a:cubicBezTo>
                    <a:pt x="15" y="14"/>
                    <a:pt x="35" y="10"/>
                    <a:pt x="51" y="9"/>
                  </a:cubicBezTo>
                  <a:cubicBezTo>
                    <a:pt x="77" y="7"/>
                    <a:pt x="102" y="11"/>
                    <a:pt x="128" y="14"/>
                  </a:cubicBezTo>
                  <a:cubicBezTo>
                    <a:pt x="158" y="17"/>
                    <a:pt x="188" y="18"/>
                    <a:pt x="218" y="18"/>
                  </a:cubicBezTo>
                  <a:cubicBezTo>
                    <a:pt x="233" y="19"/>
                    <a:pt x="248" y="19"/>
                    <a:pt x="262" y="18"/>
                  </a:cubicBezTo>
                  <a:cubicBezTo>
                    <a:pt x="274" y="18"/>
                    <a:pt x="289" y="20"/>
                    <a:pt x="299" y="15"/>
                  </a:cubicBezTo>
                  <a:cubicBezTo>
                    <a:pt x="300" y="14"/>
                    <a:pt x="300" y="12"/>
                    <a:pt x="299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" name="Freeform 991">
              <a:extLst>
                <a:ext uri="{FF2B5EF4-FFF2-40B4-BE49-F238E27FC236}">
                  <a16:creationId xmlns:a16="http://schemas.microsoft.com/office/drawing/2014/main" id="{08AB81AB-26E3-E52E-3774-C4E3B10933B7}"/>
                </a:ext>
              </a:extLst>
            </p:cNvPr>
            <p:cNvSpPr/>
            <p:nvPr/>
          </p:nvSpPr>
          <p:spPr bwMode="auto">
            <a:xfrm>
              <a:off x="5621165" y="1450199"/>
              <a:ext cx="193332" cy="13375"/>
            </a:xfrm>
            <a:custGeom>
              <a:avLst/>
              <a:gdLst>
                <a:gd name="T0" fmla="*/ 282 w 284"/>
                <a:gd name="T1" fmla="*/ 12 h 19"/>
                <a:gd name="T2" fmla="*/ 215 w 284"/>
                <a:gd name="T3" fmla="*/ 8 h 19"/>
                <a:gd name="T4" fmla="*/ 140 w 284"/>
                <a:gd name="T5" fmla="*/ 4 h 19"/>
                <a:gd name="T6" fmla="*/ 70 w 284"/>
                <a:gd name="T7" fmla="*/ 1 h 19"/>
                <a:gd name="T8" fmla="*/ 0 w 284"/>
                <a:gd name="T9" fmla="*/ 5 h 19"/>
                <a:gd name="T10" fmla="*/ 0 w 284"/>
                <a:gd name="T11" fmla="*/ 6 h 19"/>
                <a:gd name="T12" fmla="*/ 66 w 284"/>
                <a:gd name="T13" fmla="*/ 8 h 19"/>
                <a:gd name="T14" fmla="*/ 140 w 284"/>
                <a:gd name="T15" fmla="*/ 12 h 19"/>
                <a:gd name="T16" fmla="*/ 211 w 284"/>
                <a:gd name="T17" fmla="*/ 16 h 19"/>
                <a:gd name="T18" fmla="*/ 282 w 284"/>
                <a:gd name="T19" fmla="*/ 15 h 19"/>
                <a:gd name="T20" fmla="*/ 282 w 284"/>
                <a:gd name="T21" fmla="*/ 12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84" h="19">
                  <a:moveTo>
                    <a:pt x="282" y="12"/>
                  </a:moveTo>
                  <a:cubicBezTo>
                    <a:pt x="260" y="8"/>
                    <a:pt x="237" y="9"/>
                    <a:pt x="215" y="8"/>
                  </a:cubicBezTo>
                  <a:cubicBezTo>
                    <a:pt x="190" y="7"/>
                    <a:pt x="165" y="5"/>
                    <a:pt x="140" y="4"/>
                  </a:cubicBezTo>
                  <a:cubicBezTo>
                    <a:pt x="117" y="3"/>
                    <a:pt x="93" y="2"/>
                    <a:pt x="70" y="1"/>
                  </a:cubicBezTo>
                  <a:cubicBezTo>
                    <a:pt x="47" y="1"/>
                    <a:pt x="22" y="0"/>
                    <a:pt x="0" y="5"/>
                  </a:cubicBezTo>
                  <a:cubicBezTo>
                    <a:pt x="0" y="5"/>
                    <a:pt x="0" y="6"/>
                    <a:pt x="0" y="6"/>
                  </a:cubicBezTo>
                  <a:cubicBezTo>
                    <a:pt x="22" y="9"/>
                    <a:pt x="44" y="7"/>
                    <a:pt x="66" y="8"/>
                  </a:cubicBezTo>
                  <a:cubicBezTo>
                    <a:pt x="90" y="9"/>
                    <a:pt x="115" y="11"/>
                    <a:pt x="140" y="12"/>
                  </a:cubicBezTo>
                  <a:cubicBezTo>
                    <a:pt x="164" y="13"/>
                    <a:pt x="187" y="15"/>
                    <a:pt x="211" y="16"/>
                  </a:cubicBezTo>
                  <a:cubicBezTo>
                    <a:pt x="234" y="17"/>
                    <a:pt x="259" y="19"/>
                    <a:pt x="282" y="15"/>
                  </a:cubicBezTo>
                  <a:cubicBezTo>
                    <a:pt x="284" y="15"/>
                    <a:pt x="284" y="12"/>
                    <a:pt x="282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" name="Freeform 992">
              <a:extLst>
                <a:ext uri="{FF2B5EF4-FFF2-40B4-BE49-F238E27FC236}">
                  <a16:creationId xmlns:a16="http://schemas.microsoft.com/office/drawing/2014/main" id="{0643E6AC-1320-6FFF-9CB1-B6370C780A72}"/>
                </a:ext>
              </a:extLst>
            </p:cNvPr>
            <p:cNvSpPr/>
            <p:nvPr/>
          </p:nvSpPr>
          <p:spPr bwMode="auto">
            <a:xfrm>
              <a:off x="5587119" y="1386971"/>
              <a:ext cx="31614" cy="42557"/>
            </a:xfrm>
            <a:custGeom>
              <a:avLst/>
              <a:gdLst>
                <a:gd name="T0" fmla="*/ 15 w 46"/>
                <a:gd name="T1" fmla="*/ 60 h 63"/>
                <a:gd name="T2" fmla="*/ 28 w 46"/>
                <a:gd name="T3" fmla="*/ 27 h 63"/>
                <a:gd name="T4" fmla="*/ 46 w 46"/>
                <a:gd name="T5" fmla="*/ 1 h 63"/>
                <a:gd name="T6" fmla="*/ 44 w 46"/>
                <a:gd name="T7" fmla="*/ 1 h 63"/>
                <a:gd name="T8" fmla="*/ 11 w 46"/>
                <a:gd name="T9" fmla="*/ 61 h 63"/>
                <a:gd name="T10" fmla="*/ 15 w 46"/>
                <a:gd name="T11" fmla="*/ 6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6" h="63">
                  <a:moveTo>
                    <a:pt x="15" y="60"/>
                  </a:moveTo>
                  <a:cubicBezTo>
                    <a:pt x="15" y="47"/>
                    <a:pt x="19" y="37"/>
                    <a:pt x="28" y="27"/>
                  </a:cubicBezTo>
                  <a:cubicBezTo>
                    <a:pt x="35" y="19"/>
                    <a:pt x="42" y="11"/>
                    <a:pt x="46" y="1"/>
                  </a:cubicBezTo>
                  <a:cubicBezTo>
                    <a:pt x="46" y="1"/>
                    <a:pt x="45" y="0"/>
                    <a:pt x="44" y="1"/>
                  </a:cubicBezTo>
                  <a:cubicBezTo>
                    <a:pt x="33" y="20"/>
                    <a:pt x="0" y="36"/>
                    <a:pt x="11" y="61"/>
                  </a:cubicBezTo>
                  <a:cubicBezTo>
                    <a:pt x="12" y="63"/>
                    <a:pt x="15" y="63"/>
                    <a:pt x="15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" name="Freeform 993">
              <a:extLst>
                <a:ext uri="{FF2B5EF4-FFF2-40B4-BE49-F238E27FC236}">
                  <a16:creationId xmlns:a16="http://schemas.microsoft.com/office/drawing/2014/main" id="{4C8E7824-25B5-7CC2-4507-81902AF8F389}"/>
                </a:ext>
              </a:extLst>
            </p:cNvPr>
            <p:cNvSpPr/>
            <p:nvPr/>
          </p:nvSpPr>
          <p:spPr bwMode="auto">
            <a:xfrm>
              <a:off x="5591982" y="1406426"/>
              <a:ext cx="29182" cy="31614"/>
            </a:xfrm>
            <a:custGeom>
              <a:avLst/>
              <a:gdLst>
                <a:gd name="T0" fmla="*/ 42 w 43"/>
                <a:gd name="T1" fmla="*/ 0 h 46"/>
                <a:gd name="T2" fmla="*/ 0 w 43"/>
                <a:gd name="T3" fmla="*/ 45 h 46"/>
                <a:gd name="T4" fmla="*/ 2 w 43"/>
                <a:gd name="T5" fmla="*/ 46 h 46"/>
                <a:gd name="T6" fmla="*/ 19 w 43"/>
                <a:gd name="T7" fmla="*/ 23 h 46"/>
                <a:gd name="T8" fmla="*/ 43 w 43"/>
                <a:gd name="T9" fmla="*/ 0 h 46"/>
                <a:gd name="T10" fmla="*/ 42 w 43"/>
                <a:gd name="T11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3" h="46">
                  <a:moveTo>
                    <a:pt x="42" y="0"/>
                  </a:moveTo>
                  <a:cubicBezTo>
                    <a:pt x="27" y="11"/>
                    <a:pt x="8" y="27"/>
                    <a:pt x="0" y="45"/>
                  </a:cubicBezTo>
                  <a:cubicBezTo>
                    <a:pt x="0" y="45"/>
                    <a:pt x="2" y="46"/>
                    <a:pt x="2" y="46"/>
                  </a:cubicBezTo>
                  <a:cubicBezTo>
                    <a:pt x="8" y="38"/>
                    <a:pt x="13" y="30"/>
                    <a:pt x="19" y="23"/>
                  </a:cubicBezTo>
                  <a:cubicBezTo>
                    <a:pt x="26" y="14"/>
                    <a:pt x="34" y="7"/>
                    <a:pt x="43" y="0"/>
                  </a:cubicBezTo>
                  <a:cubicBezTo>
                    <a:pt x="43" y="0"/>
                    <a:pt x="43" y="0"/>
                    <a:pt x="4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" name="Freeform 994">
              <a:extLst>
                <a:ext uri="{FF2B5EF4-FFF2-40B4-BE49-F238E27FC236}">
                  <a16:creationId xmlns:a16="http://schemas.microsoft.com/office/drawing/2014/main" id="{C32BFB9B-DF80-B3B8-5F95-A0D9AF1886C9}"/>
                </a:ext>
              </a:extLst>
            </p:cNvPr>
            <p:cNvSpPr/>
            <p:nvPr/>
          </p:nvSpPr>
          <p:spPr bwMode="auto">
            <a:xfrm>
              <a:off x="5651563" y="1121899"/>
              <a:ext cx="2432" cy="2432"/>
            </a:xfrm>
            <a:custGeom>
              <a:avLst/>
              <a:gdLst>
                <a:gd name="T0" fmla="*/ 3 w 4"/>
                <a:gd name="T1" fmla="*/ 0 h 2"/>
                <a:gd name="T2" fmla="*/ 0 w 4"/>
                <a:gd name="T3" fmla="*/ 2 h 2"/>
                <a:gd name="T4" fmla="*/ 4 w 4"/>
                <a:gd name="T5" fmla="*/ 0 h 2"/>
                <a:gd name="T6" fmla="*/ 3 w 4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2">
                  <a:moveTo>
                    <a:pt x="3" y="0"/>
                  </a:moveTo>
                  <a:cubicBezTo>
                    <a:pt x="2" y="1"/>
                    <a:pt x="1" y="2"/>
                    <a:pt x="0" y="2"/>
                  </a:cubicBezTo>
                  <a:cubicBezTo>
                    <a:pt x="1" y="2"/>
                    <a:pt x="2" y="1"/>
                    <a:pt x="4" y="0"/>
                  </a:cubicBezTo>
                  <a:cubicBezTo>
                    <a:pt x="4" y="0"/>
                    <a:pt x="4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" name="Freeform 995">
              <a:extLst>
                <a:ext uri="{FF2B5EF4-FFF2-40B4-BE49-F238E27FC236}">
                  <a16:creationId xmlns:a16="http://schemas.microsoft.com/office/drawing/2014/main" id="{C3D42514-A5C3-7E83-3A0E-D819C05EFDE1}"/>
                </a:ext>
              </a:extLst>
            </p:cNvPr>
            <p:cNvSpPr/>
            <p:nvPr/>
          </p:nvSpPr>
          <p:spPr bwMode="auto">
            <a:xfrm>
              <a:off x="5640619" y="1124331"/>
              <a:ext cx="10943" cy="6080"/>
            </a:xfrm>
            <a:custGeom>
              <a:avLst/>
              <a:gdLst>
                <a:gd name="T0" fmla="*/ 0 w 16"/>
                <a:gd name="T1" fmla="*/ 10 h 10"/>
                <a:gd name="T2" fmla="*/ 16 w 16"/>
                <a:gd name="T3" fmla="*/ 0 h 10"/>
                <a:gd name="T4" fmla="*/ 0 w 16"/>
                <a:gd name="T5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10">
                  <a:moveTo>
                    <a:pt x="0" y="10"/>
                  </a:moveTo>
                  <a:cubicBezTo>
                    <a:pt x="5" y="7"/>
                    <a:pt x="10" y="4"/>
                    <a:pt x="16" y="0"/>
                  </a:cubicBezTo>
                  <a:cubicBezTo>
                    <a:pt x="10" y="3"/>
                    <a:pt x="5" y="7"/>
                    <a:pt x="0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" name="Freeform 996">
              <a:extLst>
                <a:ext uri="{FF2B5EF4-FFF2-40B4-BE49-F238E27FC236}">
                  <a16:creationId xmlns:a16="http://schemas.microsoft.com/office/drawing/2014/main" id="{82D55E5A-2B8E-5390-CE94-A13692A3ED3B}"/>
                </a:ext>
              </a:extLst>
            </p:cNvPr>
            <p:cNvSpPr/>
            <p:nvPr/>
          </p:nvSpPr>
          <p:spPr bwMode="auto">
            <a:xfrm>
              <a:off x="5638188" y="1278753"/>
              <a:ext cx="51069" cy="59580"/>
            </a:xfrm>
            <a:custGeom>
              <a:avLst/>
              <a:gdLst>
                <a:gd name="T0" fmla="*/ 1 w 76"/>
                <a:gd name="T1" fmla="*/ 89 h 89"/>
                <a:gd name="T2" fmla="*/ 32 w 76"/>
                <a:gd name="T3" fmla="*/ 44 h 89"/>
                <a:gd name="T4" fmla="*/ 76 w 76"/>
                <a:gd name="T5" fmla="*/ 1 h 89"/>
                <a:gd name="T6" fmla="*/ 76 w 76"/>
                <a:gd name="T7" fmla="*/ 0 h 89"/>
                <a:gd name="T8" fmla="*/ 0 w 76"/>
                <a:gd name="T9" fmla="*/ 88 h 89"/>
                <a:gd name="T10" fmla="*/ 1 w 76"/>
                <a:gd name="T11" fmla="*/ 8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6" h="89">
                  <a:moveTo>
                    <a:pt x="1" y="89"/>
                  </a:moveTo>
                  <a:cubicBezTo>
                    <a:pt x="11" y="73"/>
                    <a:pt x="20" y="58"/>
                    <a:pt x="32" y="44"/>
                  </a:cubicBezTo>
                  <a:cubicBezTo>
                    <a:pt x="45" y="28"/>
                    <a:pt x="60" y="14"/>
                    <a:pt x="76" y="1"/>
                  </a:cubicBezTo>
                  <a:cubicBezTo>
                    <a:pt x="76" y="0"/>
                    <a:pt x="76" y="0"/>
                    <a:pt x="76" y="0"/>
                  </a:cubicBezTo>
                  <a:cubicBezTo>
                    <a:pt x="46" y="25"/>
                    <a:pt x="16" y="54"/>
                    <a:pt x="0" y="88"/>
                  </a:cubicBezTo>
                  <a:cubicBezTo>
                    <a:pt x="0" y="89"/>
                    <a:pt x="1" y="89"/>
                    <a:pt x="1" y="8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" name="Freeform 997">
              <a:extLst>
                <a:ext uri="{FF2B5EF4-FFF2-40B4-BE49-F238E27FC236}">
                  <a16:creationId xmlns:a16="http://schemas.microsoft.com/office/drawing/2014/main" id="{454B17FF-A1CA-8F66-5D0A-49E08CF27AC4}"/>
                </a:ext>
              </a:extLst>
            </p:cNvPr>
            <p:cNvSpPr/>
            <p:nvPr/>
          </p:nvSpPr>
          <p:spPr bwMode="auto">
            <a:xfrm>
              <a:off x="5636972" y="1344414"/>
              <a:ext cx="36478" cy="49853"/>
            </a:xfrm>
            <a:custGeom>
              <a:avLst/>
              <a:gdLst>
                <a:gd name="T0" fmla="*/ 55 w 55"/>
                <a:gd name="T1" fmla="*/ 1 h 73"/>
                <a:gd name="T2" fmla="*/ 55 w 55"/>
                <a:gd name="T3" fmla="*/ 1 h 73"/>
                <a:gd name="T4" fmla="*/ 0 w 55"/>
                <a:gd name="T5" fmla="*/ 72 h 73"/>
                <a:gd name="T6" fmla="*/ 1 w 55"/>
                <a:gd name="T7" fmla="*/ 72 h 73"/>
                <a:gd name="T8" fmla="*/ 55 w 55"/>
                <a:gd name="T9" fmla="*/ 1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73">
                  <a:moveTo>
                    <a:pt x="55" y="1"/>
                  </a:moveTo>
                  <a:cubicBezTo>
                    <a:pt x="55" y="1"/>
                    <a:pt x="55" y="0"/>
                    <a:pt x="55" y="1"/>
                  </a:cubicBezTo>
                  <a:cubicBezTo>
                    <a:pt x="32" y="21"/>
                    <a:pt x="8" y="44"/>
                    <a:pt x="0" y="72"/>
                  </a:cubicBezTo>
                  <a:cubicBezTo>
                    <a:pt x="0" y="73"/>
                    <a:pt x="0" y="73"/>
                    <a:pt x="1" y="72"/>
                  </a:cubicBezTo>
                  <a:cubicBezTo>
                    <a:pt x="9" y="44"/>
                    <a:pt x="33" y="21"/>
                    <a:pt x="5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" name="Freeform 998">
              <a:extLst>
                <a:ext uri="{FF2B5EF4-FFF2-40B4-BE49-F238E27FC236}">
                  <a16:creationId xmlns:a16="http://schemas.microsoft.com/office/drawing/2014/main" id="{EE1B511A-E68F-9A04-42BD-161F9CD18099}"/>
                </a:ext>
              </a:extLst>
            </p:cNvPr>
            <p:cNvSpPr/>
            <p:nvPr/>
          </p:nvSpPr>
          <p:spPr bwMode="auto">
            <a:xfrm>
              <a:off x="5653995" y="1357789"/>
              <a:ext cx="49853" cy="57149"/>
            </a:xfrm>
            <a:custGeom>
              <a:avLst/>
              <a:gdLst>
                <a:gd name="T0" fmla="*/ 72 w 73"/>
                <a:gd name="T1" fmla="*/ 1 h 84"/>
                <a:gd name="T2" fmla="*/ 1 w 73"/>
                <a:gd name="T3" fmla="*/ 83 h 84"/>
                <a:gd name="T4" fmla="*/ 3 w 73"/>
                <a:gd name="T5" fmla="*/ 83 h 84"/>
                <a:gd name="T6" fmla="*/ 73 w 73"/>
                <a:gd name="T7" fmla="*/ 1 h 84"/>
                <a:gd name="T8" fmla="*/ 72 w 73"/>
                <a:gd name="T9" fmla="*/ 1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" h="84">
                  <a:moveTo>
                    <a:pt x="72" y="1"/>
                  </a:moveTo>
                  <a:cubicBezTo>
                    <a:pt x="46" y="26"/>
                    <a:pt x="22" y="54"/>
                    <a:pt x="1" y="83"/>
                  </a:cubicBezTo>
                  <a:cubicBezTo>
                    <a:pt x="0" y="83"/>
                    <a:pt x="2" y="84"/>
                    <a:pt x="3" y="83"/>
                  </a:cubicBezTo>
                  <a:cubicBezTo>
                    <a:pt x="23" y="54"/>
                    <a:pt x="47" y="27"/>
                    <a:pt x="73" y="1"/>
                  </a:cubicBezTo>
                  <a:cubicBezTo>
                    <a:pt x="73" y="1"/>
                    <a:pt x="73" y="0"/>
                    <a:pt x="7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" name="Freeform 999">
              <a:extLst>
                <a:ext uri="{FF2B5EF4-FFF2-40B4-BE49-F238E27FC236}">
                  <a16:creationId xmlns:a16="http://schemas.microsoft.com/office/drawing/2014/main" id="{4CC4F5D6-0CEF-875C-BA62-72207457D0C6}"/>
                </a:ext>
              </a:extLst>
            </p:cNvPr>
            <p:cNvSpPr/>
            <p:nvPr/>
          </p:nvSpPr>
          <p:spPr bwMode="auto">
            <a:xfrm>
              <a:off x="5711143" y="1376028"/>
              <a:ext cx="25534" cy="35262"/>
            </a:xfrm>
            <a:custGeom>
              <a:avLst/>
              <a:gdLst>
                <a:gd name="T0" fmla="*/ 37 w 38"/>
                <a:gd name="T1" fmla="*/ 1 h 53"/>
                <a:gd name="T2" fmla="*/ 0 w 38"/>
                <a:gd name="T3" fmla="*/ 52 h 53"/>
                <a:gd name="T4" fmla="*/ 2 w 38"/>
                <a:gd name="T5" fmla="*/ 52 h 53"/>
                <a:gd name="T6" fmla="*/ 38 w 38"/>
                <a:gd name="T7" fmla="*/ 1 h 53"/>
                <a:gd name="T8" fmla="*/ 37 w 38"/>
                <a:gd name="T9" fmla="*/ 1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53">
                  <a:moveTo>
                    <a:pt x="37" y="1"/>
                  </a:moveTo>
                  <a:cubicBezTo>
                    <a:pt x="23" y="16"/>
                    <a:pt x="9" y="33"/>
                    <a:pt x="0" y="52"/>
                  </a:cubicBezTo>
                  <a:cubicBezTo>
                    <a:pt x="0" y="53"/>
                    <a:pt x="1" y="53"/>
                    <a:pt x="2" y="52"/>
                  </a:cubicBezTo>
                  <a:cubicBezTo>
                    <a:pt x="10" y="33"/>
                    <a:pt x="23" y="16"/>
                    <a:pt x="38" y="1"/>
                  </a:cubicBezTo>
                  <a:cubicBezTo>
                    <a:pt x="38" y="1"/>
                    <a:pt x="38" y="0"/>
                    <a:pt x="37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" name="Freeform 1000">
              <a:extLst>
                <a:ext uri="{FF2B5EF4-FFF2-40B4-BE49-F238E27FC236}">
                  <a16:creationId xmlns:a16="http://schemas.microsoft.com/office/drawing/2014/main" id="{0FFF3340-9D30-3D63-0E9C-8D91F16B01C1}"/>
                </a:ext>
              </a:extLst>
            </p:cNvPr>
            <p:cNvSpPr/>
            <p:nvPr/>
          </p:nvSpPr>
          <p:spPr bwMode="auto">
            <a:xfrm>
              <a:off x="5745189" y="1383323"/>
              <a:ext cx="19455" cy="27966"/>
            </a:xfrm>
            <a:custGeom>
              <a:avLst/>
              <a:gdLst>
                <a:gd name="T0" fmla="*/ 28 w 30"/>
                <a:gd name="T1" fmla="*/ 1 h 41"/>
                <a:gd name="T2" fmla="*/ 1 w 30"/>
                <a:gd name="T3" fmla="*/ 40 h 41"/>
                <a:gd name="T4" fmla="*/ 2 w 30"/>
                <a:gd name="T5" fmla="*/ 40 h 41"/>
                <a:gd name="T6" fmla="*/ 29 w 30"/>
                <a:gd name="T7" fmla="*/ 1 h 41"/>
                <a:gd name="T8" fmla="*/ 28 w 30"/>
                <a:gd name="T9" fmla="*/ 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41">
                  <a:moveTo>
                    <a:pt x="28" y="1"/>
                  </a:moveTo>
                  <a:cubicBezTo>
                    <a:pt x="19" y="14"/>
                    <a:pt x="9" y="26"/>
                    <a:pt x="1" y="40"/>
                  </a:cubicBezTo>
                  <a:cubicBezTo>
                    <a:pt x="0" y="40"/>
                    <a:pt x="1" y="41"/>
                    <a:pt x="2" y="40"/>
                  </a:cubicBezTo>
                  <a:cubicBezTo>
                    <a:pt x="10" y="27"/>
                    <a:pt x="21" y="15"/>
                    <a:pt x="29" y="1"/>
                  </a:cubicBezTo>
                  <a:cubicBezTo>
                    <a:pt x="30" y="1"/>
                    <a:pt x="28" y="0"/>
                    <a:pt x="28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" name="Freeform 1001">
              <a:extLst>
                <a:ext uri="{FF2B5EF4-FFF2-40B4-BE49-F238E27FC236}">
                  <a16:creationId xmlns:a16="http://schemas.microsoft.com/office/drawing/2014/main" id="{2E8D210A-F615-6489-9B97-890C9371FA08}"/>
                </a:ext>
              </a:extLst>
            </p:cNvPr>
            <p:cNvSpPr/>
            <p:nvPr/>
          </p:nvSpPr>
          <p:spPr bwMode="auto">
            <a:xfrm>
              <a:off x="5787747" y="1382107"/>
              <a:ext cx="32830" cy="35262"/>
            </a:xfrm>
            <a:custGeom>
              <a:avLst/>
              <a:gdLst>
                <a:gd name="T0" fmla="*/ 43 w 47"/>
                <a:gd name="T1" fmla="*/ 1 h 52"/>
                <a:gd name="T2" fmla="*/ 0 w 47"/>
                <a:gd name="T3" fmla="*/ 51 h 52"/>
                <a:gd name="T4" fmla="*/ 2 w 47"/>
                <a:gd name="T5" fmla="*/ 52 h 52"/>
                <a:gd name="T6" fmla="*/ 46 w 47"/>
                <a:gd name="T7" fmla="*/ 3 h 52"/>
                <a:gd name="T8" fmla="*/ 43 w 47"/>
                <a:gd name="T9" fmla="*/ 1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52">
                  <a:moveTo>
                    <a:pt x="43" y="1"/>
                  </a:moveTo>
                  <a:cubicBezTo>
                    <a:pt x="29" y="18"/>
                    <a:pt x="8" y="31"/>
                    <a:pt x="0" y="51"/>
                  </a:cubicBezTo>
                  <a:cubicBezTo>
                    <a:pt x="0" y="52"/>
                    <a:pt x="2" y="52"/>
                    <a:pt x="2" y="52"/>
                  </a:cubicBezTo>
                  <a:cubicBezTo>
                    <a:pt x="13" y="32"/>
                    <a:pt x="31" y="20"/>
                    <a:pt x="46" y="3"/>
                  </a:cubicBezTo>
                  <a:cubicBezTo>
                    <a:pt x="47" y="1"/>
                    <a:pt x="45" y="0"/>
                    <a:pt x="4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" name="Freeform 1002">
              <a:extLst>
                <a:ext uri="{FF2B5EF4-FFF2-40B4-BE49-F238E27FC236}">
                  <a16:creationId xmlns:a16="http://schemas.microsoft.com/office/drawing/2014/main" id="{2CBC601F-A4BC-784A-F217-4429EEEC4963}"/>
                </a:ext>
              </a:extLst>
            </p:cNvPr>
            <p:cNvSpPr/>
            <p:nvPr/>
          </p:nvSpPr>
          <p:spPr bwMode="auto">
            <a:xfrm>
              <a:off x="5827872" y="1383323"/>
              <a:ext cx="23103" cy="27966"/>
            </a:xfrm>
            <a:custGeom>
              <a:avLst/>
              <a:gdLst>
                <a:gd name="T0" fmla="*/ 33 w 34"/>
                <a:gd name="T1" fmla="*/ 1 h 41"/>
                <a:gd name="T2" fmla="*/ 1 w 34"/>
                <a:gd name="T3" fmla="*/ 40 h 41"/>
                <a:gd name="T4" fmla="*/ 2 w 34"/>
                <a:gd name="T5" fmla="*/ 40 h 41"/>
                <a:gd name="T6" fmla="*/ 34 w 34"/>
                <a:gd name="T7" fmla="*/ 1 h 41"/>
                <a:gd name="T8" fmla="*/ 33 w 34"/>
                <a:gd name="T9" fmla="*/ 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41">
                  <a:moveTo>
                    <a:pt x="33" y="1"/>
                  </a:moveTo>
                  <a:cubicBezTo>
                    <a:pt x="23" y="14"/>
                    <a:pt x="9" y="25"/>
                    <a:pt x="1" y="40"/>
                  </a:cubicBezTo>
                  <a:cubicBezTo>
                    <a:pt x="0" y="40"/>
                    <a:pt x="2" y="41"/>
                    <a:pt x="2" y="40"/>
                  </a:cubicBezTo>
                  <a:cubicBezTo>
                    <a:pt x="10" y="25"/>
                    <a:pt x="24" y="15"/>
                    <a:pt x="34" y="1"/>
                  </a:cubicBezTo>
                  <a:cubicBezTo>
                    <a:pt x="34" y="1"/>
                    <a:pt x="33" y="0"/>
                    <a:pt x="3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" name="Freeform 1003">
              <a:extLst>
                <a:ext uri="{FF2B5EF4-FFF2-40B4-BE49-F238E27FC236}">
                  <a16:creationId xmlns:a16="http://schemas.microsoft.com/office/drawing/2014/main" id="{C01AA6EF-77E5-D584-B306-086ED5CD39E0}"/>
                </a:ext>
              </a:extLst>
            </p:cNvPr>
            <p:cNvSpPr/>
            <p:nvPr/>
          </p:nvSpPr>
          <p:spPr bwMode="auto">
            <a:xfrm>
              <a:off x="5850975" y="1389403"/>
              <a:ext cx="18239" cy="32830"/>
            </a:xfrm>
            <a:custGeom>
              <a:avLst/>
              <a:gdLst>
                <a:gd name="T0" fmla="*/ 25 w 27"/>
                <a:gd name="T1" fmla="*/ 1 h 49"/>
                <a:gd name="T2" fmla="*/ 0 w 27"/>
                <a:gd name="T3" fmla="*/ 48 h 49"/>
                <a:gd name="T4" fmla="*/ 1 w 27"/>
                <a:gd name="T5" fmla="*/ 48 h 49"/>
                <a:gd name="T6" fmla="*/ 26 w 27"/>
                <a:gd name="T7" fmla="*/ 2 h 49"/>
                <a:gd name="T8" fmla="*/ 25 w 27"/>
                <a:gd name="T9" fmla="*/ 1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49">
                  <a:moveTo>
                    <a:pt x="25" y="1"/>
                  </a:moveTo>
                  <a:cubicBezTo>
                    <a:pt x="12" y="14"/>
                    <a:pt x="4" y="31"/>
                    <a:pt x="0" y="48"/>
                  </a:cubicBezTo>
                  <a:cubicBezTo>
                    <a:pt x="0" y="49"/>
                    <a:pt x="1" y="49"/>
                    <a:pt x="1" y="48"/>
                  </a:cubicBezTo>
                  <a:cubicBezTo>
                    <a:pt x="7" y="31"/>
                    <a:pt x="13" y="16"/>
                    <a:pt x="26" y="2"/>
                  </a:cubicBezTo>
                  <a:cubicBezTo>
                    <a:pt x="27" y="1"/>
                    <a:pt x="26" y="0"/>
                    <a:pt x="2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25" name="文本框 24">
            <a:extLst>
              <a:ext uri="{FF2B5EF4-FFF2-40B4-BE49-F238E27FC236}">
                <a16:creationId xmlns:a16="http://schemas.microsoft.com/office/drawing/2014/main" id="{F5C8AC75-4217-7369-C6F9-8CFE96F81A0F}"/>
              </a:ext>
            </a:extLst>
          </p:cNvPr>
          <p:cNvSpPr txBox="1"/>
          <p:nvPr/>
        </p:nvSpPr>
        <p:spPr>
          <a:xfrm>
            <a:off x="1375487" y="390708"/>
            <a:ext cx="309203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600" dirty="0">
                <a:latin typeface="仓耳渔阳体 W05" panose="02020400000000000000" pitchFamily="18" charset="-122"/>
                <a:ea typeface="仓耳渔阳体 W05" panose="02020400000000000000" pitchFamily="18" charset="-122"/>
              </a:rPr>
              <a:t>添加标题文本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1F2FCE98-EC8F-08F0-0C7F-EDDB64F2BDE8}"/>
              </a:ext>
            </a:extLst>
          </p:cNvPr>
          <p:cNvSpPr txBox="1"/>
          <p:nvPr/>
        </p:nvSpPr>
        <p:spPr>
          <a:xfrm>
            <a:off x="612999" y="342376"/>
            <a:ext cx="41659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4000" b="1" dirty="0">
                <a:solidFill>
                  <a:srgbClr val="245E53"/>
                </a:solidFill>
                <a:latin typeface="仓耳渔阳体 W05" panose="02020400000000000000" pitchFamily="18" charset="-122"/>
                <a:ea typeface="仓耳渔阳体 W05" panose="02020400000000000000" pitchFamily="18" charset="-122"/>
              </a:rPr>
              <a:t>3</a:t>
            </a:r>
            <a:endParaRPr lang="zh-CN" altLang="en-US" sz="4000" b="1" dirty="0">
              <a:solidFill>
                <a:srgbClr val="245E53"/>
              </a:solidFill>
              <a:latin typeface="仓耳渔阳体 W05" panose="02020400000000000000" pitchFamily="18" charset="-122"/>
              <a:ea typeface="仓耳渔阳体 W05" panose="02020400000000000000" pitchFamily="18" charset="-122"/>
            </a:endParaRPr>
          </a:p>
        </p:txBody>
      </p:sp>
      <p:sp>
        <p:nvSpPr>
          <p:cNvPr id="2" name="任意多边形 1">
            <a:extLst>
              <a:ext uri="{FF2B5EF4-FFF2-40B4-BE49-F238E27FC236}">
                <a16:creationId xmlns:a16="http://schemas.microsoft.com/office/drawing/2014/main" id="{3B03D7AD-8A6E-71B1-C213-5986825241D8}"/>
              </a:ext>
            </a:extLst>
          </p:cNvPr>
          <p:cNvSpPr/>
          <p:nvPr/>
        </p:nvSpPr>
        <p:spPr>
          <a:xfrm>
            <a:off x="7359479" y="2630947"/>
            <a:ext cx="1548354" cy="1917723"/>
          </a:xfrm>
          <a:custGeom>
            <a:avLst/>
            <a:gdLst>
              <a:gd name="connsiteX0" fmla="*/ 485776 w 1468603"/>
              <a:gd name="connsiteY0" fmla="*/ 0 h 1818385"/>
              <a:gd name="connsiteX1" fmla="*/ 611480 w 1468603"/>
              <a:gd name="connsiteY1" fmla="*/ 52068 h 1818385"/>
              <a:gd name="connsiteX2" fmla="*/ 1468603 w 1468603"/>
              <a:gd name="connsiteY2" fmla="*/ 909193 h 1818385"/>
              <a:gd name="connsiteX3" fmla="*/ 611480 w 1468603"/>
              <a:gd name="connsiteY3" fmla="*/ 1766317 h 1818385"/>
              <a:gd name="connsiteX4" fmla="*/ 360072 w 1468603"/>
              <a:gd name="connsiteY4" fmla="*/ 1766317 h 1818385"/>
              <a:gd name="connsiteX5" fmla="*/ 1 w 1468603"/>
              <a:gd name="connsiteY5" fmla="*/ 1406246 h 1818385"/>
              <a:gd name="connsiteX6" fmla="*/ 439313 w 1468603"/>
              <a:gd name="connsiteY6" fmla="*/ 966934 h 1818385"/>
              <a:gd name="connsiteX7" fmla="*/ 748365 w 1468603"/>
              <a:gd name="connsiteY7" fmla="*/ 966934 h 1818385"/>
              <a:gd name="connsiteX8" fmla="*/ 748365 w 1468603"/>
              <a:gd name="connsiteY8" fmla="*/ 1092686 h 1818385"/>
              <a:gd name="connsiteX9" fmla="*/ 923154 w 1468603"/>
              <a:gd name="connsiteY9" fmla="*/ 909193 h 1818385"/>
              <a:gd name="connsiteX10" fmla="*/ 748365 w 1468603"/>
              <a:gd name="connsiteY10" fmla="*/ 725699 h 1818385"/>
              <a:gd name="connsiteX11" fmla="*/ 748365 w 1468603"/>
              <a:gd name="connsiteY11" fmla="*/ 851451 h 1818385"/>
              <a:gd name="connsiteX12" fmla="*/ 439312 w 1468603"/>
              <a:gd name="connsiteY12" fmla="*/ 851451 h 1818385"/>
              <a:gd name="connsiteX13" fmla="*/ 0 w 1468603"/>
              <a:gd name="connsiteY13" fmla="*/ 412140 h 1818385"/>
              <a:gd name="connsiteX14" fmla="*/ 360072 w 1468603"/>
              <a:gd name="connsiteY14" fmla="*/ 52068 h 1818385"/>
              <a:gd name="connsiteX15" fmla="*/ 485776 w 1468603"/>
              <a:gd name="connsiteY15" fmla="*/ 0 h 18183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468603" h="1818385">
                <a:moveTo>
                  <a:pt x="485776" y="0"/>
                </a:moveTo>
                <a:cubicBezTo>
                  <a:pt x="531271" y="0"/>
                  <a:pt x="576768" y="17356"/>
                  <a:pt x="611480" y="52068"/>
                </a:cubicBezTo>
                <a:lnTo>
                  <a:pt x="1468603" y="909193"/>
                </a:lnTo>
                <a:lnTo>
                  <a:pt x="611480" y="1766317"/>
                </a:lnTo>
                <a:cubicBezTo>
                  <a:pt x="542054" y="1835742"/>
                  <a:pt x="429496" y="1835742"/>
                  <a:pt x="360072" y="1766317"/>
                </a:cubicBezTo>
                <a:lnTo>
                  <a:pt x="1" y="1406246"/>
                </a:lnTo>
                <a:lnTo>
                  <a:pt x="439313" y="966934"/>
                </a:lnTo>
                <a:lnTo>
                  <a:pt x="748365" y="966934"/>
                </a:lnTo>
                <a:lnTo>
                  <a:pt x="748365" y="1092686"/>
                </a:lnTo>
                <a:lnTo>
                  <a:pt x="923154" y="909193"/>
                </a:lnTo>
                <a:lnTo>
                  <a:pt x="748365" y="725699"/>
                </a:lnTo>
                <a:lnTo>
                  <a:pt x="748365" y="851451"/>
                </a:lnTo>
                <a:lnTo>
                  <a:pt x="439312" y="851451"/>
                </a:lnTo>
                <a:lnTo>
                  <a:pt x="0" y="412140"/>
                </a:lnTo>
                <a:lnTo>
                  <a:pt x="360072" y="52068"/>
                </a:lnTo>
                <a:cubicBezTo>
                  <a:pt x="394784" y="17356"/>
                  <a:pt x="440280" y="0"/>
                  <a:pt x="485776" y="0"/>
                </a:cubicBezTo>
                <a:close/>
              </a:path>
            </a:pathLst>
          </a:custGeom>
          <a:solidFill>
            <a:srgbClr val="12332C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06" tIns="48203" rIns="96406" bIns="48203" rtlCol="0" anchor="ctr"/>
          <a:lstStyle/>
          <a:p>
            <a:pPr algn="ctr"/>
            <a:endParaRPr lang="zh-CN" altLang="en-US" sz="2668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" name="任意多边形 2">
            <a:extLst>
              <a:ext uri="{FF2B5EF4-FFF2-40B4-BE49-F238E27FC236}">
                <a16:creationId xmlns:a16="http://schemas.microsoft.com/office/drawing/2014/main" id="{143EE26E-B68F-93BC-B178-74C72696B001}"/>
              </a:ext>
            </a:extLst>
          </p:cNvPr>
          <p:cNvSpPr/>
          <p:nvPr/>
        </p:nvSpPr>
        <p:spPr>
          <a:xfrm>
            <a:off x="6043869" y="2630947"/>
            <a:ext cx="1548354" cy="1917723"/>
          </a:xfrm>
          <a:custGeom>
            <a:avLst/>
            <a:gdLst>
              <a:gd name="connsiteX0" fmla="*/ 485776 w 1468603"/>
              <a:gd name="connsiteY0" fmla="*/ 0 h 1818385"/>
              <a:gd name="connsiteX1" fmla="*/ 611480 w 1468603"/>
              <a:gd name="connsiteY1" fmla="*/ 52068 h 1818385"/>
              <a:gd name="connsiteX2" fmla="*/ 1468603 w 1468603"/>
              <a:gd name="connsiteY2" fmla="*/ 909193 h 1818385"/>
              <a:gd name="connsiteX3" fmla="*/ 611480 w 1468603"/>
              <a:gd name="connsiteY3" fmla="*/ 1766317 h 1818385"/>
              <a:gd name="connsiteX4" fmla="*/ 360072 w 1468603"/>
              <a:gd name="connsiteY4" fmla="*/ 1766317 h 1818385"/>
              <a:gd name="connsiteX5" fmla="*/ 1 w 1468603"/>
              <a:gd name="connsiteY5" fmla="*/ 1406246 h 1818385"/>
              <a:gd name="connsiteX6" fmla="*/ 439313 w 1468603"/>
              <a:gd name="connsiteY6" fmla="*/ 966934 h 1818385"/>
              <a:gd name="connsiteX7" fmla="*/ 748365 w 1468603"/>
              <a:gd name="connsiteY7" fmla="*/ 966934 h 1818385"/>
              <a:gd name="connsiteX8" fmla="*/ 748365 w 1468603"/>
              <a:gd name="connsiteY8" fmla="*/ 1092686 h 1818385"/>
              <a:gd name="connsiteX9" fmla="*/ 923154 w 1468603"/>
              <a:gd name="connsiteY9" fmla="*/ 909193 h 1818385"/>
              <a:gd name="connsiteX10" fmla="*/ 748365 w 1468603"/>
              <a:gd name="connsiteY10" fmla="*/ 725699 h 1818385"/>
              <a:gd name="connsiteX11" fmla="*/ 748365 w 1468603"/>
              <a:gd name="connsiteY11" fmla="*/ 851451 h 1818385"/>
              <a:gd name="connsiteX12" fmla="*/ 439312 w 1468603"/>
              <a:gd name="connsiteY12" fmla="*/ 851451 h 1818385"/>
              <a:gd name="connsiteX13" fmla="*/ 0 w 1468603"/>
              <a:gd name="connsiteY13" fmla="*/ 412140 h 1818385"/>
              <a:gd name="connsiteX14" fmla="*/ 360072 w 1468603"/>
              <a:gd name="connsiteY14" fmla="*/ 52068 h 1818385"/>
              <a:gd name="connsiteX15" fmla="*/ 485776 w 1468603"/>
              <a:gd name="connsiteY15" fmla="*/ 0 h 18183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468603" h="1818385">
                <a:moveTo>
                  <a:pt x="485776" y="0"/>
                </a:moveTo>
                <a:cubicBezTo>
                  <a:pt x="531271" y="0"/>
                  <a:pt x="576768" y="17356"/>
                  <a:pt x="611480" y="52068"/>
                </a:cubicBezTo>
                <a:lnTo>
                  <a:pt x="1468603" y="909193"/>
                </a:lnTo>
                <a:lnTo>
                  <a:pt x="611480" y="1766317"/>
                </a:lnTo>
                <a:cubicBezTo>
                  <a:pt x="542054" y="1835742"/>
                  <a:pt x="429496" y="1835742"/>
                  <a:pt x="360072" y="1766317"/>
                </a:cubicBezTo>
                <a:lnTo>
                  <a:pt x="1" y="1406246"/>
                </a:lnTo>
                <a:lnTo>
                  <a:pt x="439313" y="966934"/>
                </a:lnTo>
                <a:lnTo>
                  <a:pt x="748365" y="966934"/>
                </a:lnTo>
                <a:lnTo>
                  <a:pt x="748365" y="1092686"/>
                </a:lnTo>
                <a:lnTo>
                  <a:pt x="923154" y="909193"/>
                </a:lnTo>
                <a:lnTo>
                  <a:pt x="748365" y="725699"/>
                </a:lnTo>
                <a:lnTo>
                  <a:pt x="748365" y="851451"/>
                </a:lnTo>
                <a:lnTo>
                  <a:pt x="439312" y="851451"/>
                </a:lnTo>
                <a:lnTo>
                  <a:pt x="0" y="412140"/>
                </a:lnTo>
                <a:lnTo>
                  <a:pt x="360072" y="52068"/>
                </a:lnTo>
                <a:cubicBezTo>
                  <a:pt x="394784" y="17356"/>
                  <a:pt x="440280" y="0"/>
                  <a:pt x="485776" y="0"/>
                </a:cubicBezTo>
                <a:close/>
              </a:path>
            </a:pathLst>
          </a:custGeom>
          <a:solidFill>
            <a:srgbClr val="245E5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06" tIns="48203" rIns="96406" bIns="48203" rtlCol="0" anchor="ctr"/>
          <a:lstStyle/>
          <a:p>
            <a:pPr algn="ctr"/>
            <a:endParaRPr lang="zh-CN" altLang="en-US" sz="2668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1" name="任意多边形 3">
            <a:extLst>
              <a:ext uri="{FF2B5EF4-FFF2-40B4-BE49-F238E27FC236}">
                <a16:creationId xmlns:a16="http://schemas.microsoft.com/office/drawing/2014/main" id="{04579E3F-AE79-2AC2-E499-4D15FBDB820B}"/>
              </a:ext>
            </a:extLst>
          </p:cNvPr>
          <p:cNvSpPr/>
          <p:nvPr/>
        </p:nvSpPr>
        <p:spPr>
          <a:xfrm>
            <a:off x="4728261" y="2630947"/>
            <a:ext cx="1548354" cy="1917723"/>
          </a:xfrm>
          <a:custGeom>
            <a:avLst/>
            <a:gdLst>
              <a:gd name="connsiteX0" fmla="*/ 485776 w 1468603"/>
              <a:gd name="connsiteY0" fmla="*/ 0 h 1818385"/>
              <a:gd name="connsiteX1" fmla="*/ 611480 w 1468603"/>
              <a:gd name="connsiteY1" fmla="*/ 52068 h 1818385"/>
              <a:gd name="connsiteX2" fmla="*/ 1468603 w 1468603"/>
              <a:gd name="connsiteY2" fmla="*/ 909193 h 1818385"/>
              <a:gd name="connsiteX3" fmla="*/ 611480 w 1468603"/>
              <a:gd name="connsiteY3" fmla="*/ 1766317 h 1818385"/>
              <a:gd name="connsiteX4" fmla="*/ 360072 w 1468603"/>
              <a:gd name="connsiteY4" fmla="*/ 1766317 h 1818385"/>
              <a:gd name="connsiteX5" fmla="*/ 1 w 1468603"/>
              <a:gd name="connsiteY5" fmla="*/ 1406246 h 1818385"/>
              <a:gd name="connsiteX6" fmla="*/ 439313 w 1468603"/>
              <a:gd name="connsiteY6" fmla="*/ 966934 h 1818385"/>
              <a:gd name="connsiteX7" fmla="*/ 748365 w 1468603"/>
              <a:gd name="connsiteY7" fmla="*/ 966934 h 1818385"/>
              <a:gd name="connsiteX8" fmla="*/ 748365 w 1468603"/>
              <a:gd name="connsiteY8" fmla="*/ 1092686 h 1818385"/>
              <a:gd name="connsiteX9" fmla="*/ 923154 w 1468603"/>
              <a:gd name="connsiteY9" fmla="*/ 909193 h 1818385"/>
              <a:gd name="connsiteX10" fmla="*/ 748365 w 1468603"/>
              <a:gd name="connsiteY10" fmla="*/ 725699 h 1818385"/>
              <a:gd name="connsiteX11" fmla="*/ 748365 w 1468603"/>
              <a:gd name="connsiteY11" fmla="*/ 851451 h 1818385"/>
              <a:gd name="connsiteX12" fmla="*/ 439312 w 1468603"/>
              <a:gd name="connsiteY12" fmla="*/ 851451 h 1818385"/>
              <a:gd name="connsiteX13" fmla="*/ 0 w 1468603"/>
              <a:gd name="connsiteY13" fmla="*/ 412140 h 1818385"/>
              <a:gd name="connsiteX14" fmla="*/ 360072 w 1468603"/>
              <a:gd name="connsiteY14" fmla="*/ 52068 h 1818385"/>
              <a:gd name="connsiteX15" fmla="*/ 485776 w 1468603"/>
              <a:gd name="connsiteY15" fmla="*/ 0 h 18183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468603" h="1818385">
                <a:moveTo>
                  <a:pt x="485776" y="0"/>
                </a:moveTo>
                <a:cubicBezTo>
                  <a:pt x="531271" y="0"/>
                  <a:pt x="576768" y="17356"/>
                  <a:pt x="611480" y="52068"/>
                </a:cubicBezTo>
                <a:lnTo>
                  <a:pt x="1468603" y="909193"/>
                </a:lnTo>
                <a:lnTo>
                  <a:pt x="611480" y="1766317"/>
                </a:lnTo>
                <a:cubicBezTo>
                  <a:pt x="542054" y="1835742"/>
                  <a:pt x="429496" y="1835742"/>
                  <a:pt x="360072" y="1766317"/>
                </a:cubicBezTo>
                <a:lnTo>
                  <a:pt x="1" y="1406246"/>
                </a:lnTo>
                <a:lnTo>
                  <a:pt x="439313" y="966934"/>
                </a:lnTo>
                <a:lnTo>
                  <a:pt x="748365" y="966934"/>
                </a:lnTo>
                <a:lnTo>
                  <a:pt x="748365" y="1092686"/>
                </a:lnTo>
                <a:lnTo>
                  <a:pt x="923154" y="909193"/>
                </a:lnTo>
                <a:lnTo>
                  <a:pt x="748365" y="725699"/>
                </a:lnTo>
                <a:lnTo>
                  <a:pt x="748365" y="851451"/>
                </a:lnTo>
                <a:lnTo>
                  <a:pt x="439312" y="851451"/>
                </a:lnTo>
                <a:lnTo>
                  <a:pt x="0" y="412140"/>
                </a:lnTo>
                <a:lnTo>
                  <a:pt x="360072" y="52068"/>
                </a:lnTo>
                <a:cubicBezTo>
                  <a:pt x="394784" y="17356"/>
                  <a:pt x="440280" y="0"/>
                  <a:pt x="485776" y="0"/>
                </a:cubicBezTo>
                <a:close/>
              </a:path>
            </a:pathLst>
          </a:custGeom>
          <a:solidFill>
            <a:srgbClr val="12332C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06" tIns="48203" rIns="96406" bIns="48203" rtlCol="0" anchor="ctr"/>
          <a:lstStyle/>
          <a:p>
            <a:pPr algn="ctr"/>
            <a:endParaRPr lang="zh-CN" altLang="en-US" sz="2668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3" name="任意多边形 4">
            <a:extLst>
              <a:ext uri="{FF2B5EF4-FFF2-40B4-BE49-F238E27FC236}">
                <a16:creationId xmlns:a16="http://schemas.microsoft.com/office/drawing/2014/main" id="{0BD9C293-D1E9-31B4-E80C-4B35FB7C3366}"/>
              </a:ext>
            </a:extLst>
          </p:cNvPr>
          <p:cNvSpPr/>
          <p:nvPr/>
        </p:nvSpPr>
        <p:spPr>
          <a:xfrm>
            <a:off x="3412651" y="2630947"/>
            <a:ext cx="1548354" cy="1917723"/>
          </a:xfrm>
          <a:custGeom>
            <a:avLst/>
            <a:gdLst>
              <a:gd name="connsiteX0" fmla="*/ 485776 w 1468603"/>
              <a:gd name="connsiteY0" fmla="*/ 0 h 1818385"/>
              <a:gd name="connsiteX1" fmla="*/ 611480 w 1468603"/>
              <a:gd name="connsiteY1" fmla="*/ 52068 h 1818385"/>
              <a:gd name="connsiteX2" fmla="*/ 1468603 w 1468603"/>
              <a:gd name="connsiteY2" fmla="*/ 909193 h 1818385"/>
              <a:gd name="connsiteX3" fmla="*/ 611480 w 1468603"/>
              <a:gd name="connsiteY3" fmla="*/ 1766317 h 1818385"/>
              <a:gd name="connsiteX4" fmla="*/ 360072 w 1468603"/>
              <a:gd name="connsiteY4" fmla="*/ 1766317 h 1818385"/>
              <a:gd name="connsiteX5" fmla="*/ 1 w 1468603"/>
              <a:gd name="connsiteY5" fmla="*/ 1406246 h 1818385"/>
              <a:gd name="connsiteX6" fmla="*/ 439313 w 1468603"/>
              <a:gd name="connsiteY6" fmla="*/ 966934 h 1818385"/>
              <a:gd name="connsiteX7" fmla="*/ 748365 w 1468603"/>
              <a:gd name="connsiteY7" fmla="*/ 966934 h 1818385"/>
              <a:gd name="connsiteX8" fmla="*/ 748365 w 1468603"/>
              <a:gd name="connsiteY8" fmla="*/ 1092686 h 1818385"/>
              <a:gd name="connsiteX9" fmla="*/ 923154 w 1468603"/>
              <a:gd name="connsiteY9" fmla="*/ 909193 h 1818385"/>
              <a:gd name="connsiteX10" fmla="*/ 748365 w 1468603"/>
              <a:gd name="connsiteY10" fmla="*/ 725699 h 1818385"/>
              <a:gd name="connsiteX11" fmla="*/ 748365 w 1468603"/>
              <a:gd name="connsiteY11" fmla="*/ 851451 h 1818385"/>
              <a:gd name="connsiteX12" fmla="*/ 439312 w 1468603"/>
              <a:gd name="connsiteY12" fmla="*/ 851451 h 1818385"/>
              <a:gd name="connsiteX13" fmla="*/ 0 w 1468603"/>
              <a:gd name="connsiteY13" fmla="*/ 412140 h 1818385"/>
              <a:gd name="connsiteX14" fmla="*/ 360072 w 1468603"/>
              <a:gd name="connsiteY14" fmla="*/ 52068 h 1818385"/>
              <a:gd name="connsiteX15" fmla="*/ 485776 w 1468603"/>
              <a:gd name="connsiteY15" fmla="*/ 0 h 18183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468603" h="1818385">
                <a:moveTo>
                  <a:pt x="485776" y="0"/>
                </a:moveTo>
                <a:cubicBezTo>
                  <a:pt x="531271" y="0"/>
                  <a:pt x="576768" y="17356"/>
                  <a:pt x="611480" y="52068"/>
                </a:cubicBezTo>
                <a:lnTo>
                  <a:pt x="1468603" y="909193"/>
                </a:lnTo>
                <a:lnTo>
                  <a:pt x="611480" y="1766317"/>
                </a:lnTo>
                <a:cubicBezTo>
                  <a:pt x="542054" y="1835742"/>
                  <a:pt x="429496" y="1835742"/>
                  <a:pt x="360072" y="1766317"/>
                </a:cubicBezTo>
                <a:lnTo>
                  <a:pt x="1" y="1406246"/>
                </a:lnTo>
                <a:lnTo>
                  <a:pt x="439313" y="966934"/>
                </a:lnTo>
                <a:lnTo>
                  <a:pt x="748365" y="966934"/>
                </a:lnTo>
                <a:lnTo>
                  <a:pt x="748365" y="1092686"/>
                </a:lnTo>
                <a:lnTo>
                  <a:pt x="923154" y="909193"/>
                </a:lnTo>
                <a:lnTo>
                  <a:pt x="748365" y="725699"/>
                </a:lnTo>
                <a:lnTo>
                  <a:pt x="748365" y="851451"/>
                </a:lnTo>
                <a:lnTo>
                  <a:pt x="439312" y="851451"/>
                </a:lnTo>
                <a:lnTo>
                  <a:pt x="0" y="412140"/>
                </a:lnTo>
                <a:lnTo>
                  <a:pt x="360072" y="52068"/>
                </a:lnTo>
                <a:cubicBezTo>
                  <a:pt x="394784" y="17356"/>
                  <a:pt x="440280" y="0"/>
                  <a:pt x="485776" y="0"/>
                </a:cubicBezTo>
                <a:close/>
              </a:path>
            </a:pathLst>
          </a:custGeom>
          <a:solidFill>
            <a:srgbClr val="245E5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06" tIns="48203" rIns="96406" bIns="48203" rtlCol="0" anchor="ctr"/>
          <a:lstStyle/>
          <a:p>
            <a:pPr algn="ctr"/>
            <a:endParaRPr lang="zh-CN" altLang="en-US" sz="2668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4" name="任意多边形 5">
            <a:extLst>
              <a:ext uri="{FF2B5EF4-FFF2-40B4-BE49-F238E27FC236}">
                <a16:creationId xmlns:a16="http://schemas.microsoft.com/office/drawing/2014/main" id="{CB944118-FCA9-A079-7349-0C07BF00F16A}"/>
              </a:ext>
            </a:extLst>
          </p:cNvPr>
          <p:cNvSpPr/>
          <p:nvPr/>
        </p:nvSpPr>
        <p:spPr>
          <a:xfrm>
            <a:off x="8675088" y="2630947"/>
            <a:ext cx="1548354" cy="1917723"/>
          </a:xfrm>
          <a:custGeom>
            <a:avLst/>
            <a:gdLst>
              <a:gd name="connsiteX0" fmla="*/ 485776 w 1468603"/>
              <a:gd name="connsiteY0" fmla="*/ 0 h 1818385"/>
              <a:gd name="connsiteX1" fmla="*/ 611480 w 1468603"/>
              <a:gd name="connsiteY1" fmla="*/ 52068 h 1818385"/>
              <a:gd name="connsiteX2" fmla="*/ 1468603 w 1468603"/>
              <a:gd name="connsiteY2" fmla="*/ 909193 h 1818385"/>
              <a:gd name="connsiteX3" fmla="*/ 611480 w 1468603"/>
              <a:gd name="connsiteY3" fmla="*/ 1766317 h 1818385"/>
              <a:gd name="connsiteX4" fmla="*/ 360072 w 1468603"/>
              <a:gd name="connsiteY4" fmla="*/ 1766317 h 1818385"/>
              <a:gd name="connsiteX5" fmla="*/ 1 w 1468603"/>
              <a:gd name="connsiteY5" fmla="*/ 1406246 h 1818385"/>
              <a:gd name="connsiteX6" fmla="*/ 439313 w 1468603"/>
              <a:gd name="connsiteY6" fmla="*/ 966934 h 1818385"/>
              <a:gd name="connsiteX7" fmla="*/ 748365 w 1468603"/>
              <a:gd name="connsiteY7" fmla="*/ 966934 h 1818385"/>
              <a:gd name="connsiteX8" fmla="*/ 748365 w 1468603"/>
              <a:gd name="connsiteY8" fmla="*/ 1092686 h 1818385"/>
              <a:gd name="connsiteX9" fmla="*/ 923154 w 1468603"/>
              <a:gd name="connsiteY9" fmla="*/ 909193 h 1818385"/>
              <a:gd name="connsiteX10" fmla="*/ 748365 w 1468603"/>
              <a:gd name="connsiteY10" fmla="*/ 725699 h 1818385"/>
              <a:gd name="connsiteX11" fmla="*/ 748365 w 1468603"/>
              <a:gd name="connsiteY11" fmla="*/ 851451 h 1818385"/>
              <a:gd name="connsiteX12" fmla="*/ 439312 w 1468603"/>
              <a:gd name="connsiteY12" fmla="*/ 851451 h 1818385"/>
              <a:gd name="connsiteX13" fmla="*/ 0 w 1468603"/>
              <a:gd name="connsiteY13" fmla="*/ 412140 h 1818385"/>
              <a:gd name="connsiteX14" fmla="*/ 360072 w 1468603"/>
              <a:gd name="connsiteY14" fmla="*/ 52068 h 1818385"/>
              <a:gd name="connsiteX15" fmla="*/ 485776 w 1468603"/>
              <a:gd name="connsiteY15" fmla="*/ 0 h 18183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468603" h="1818385">
                <a:moveTo>
                  <a:pt x="485776" y="0"/>
                </a:moveTo>
                <a:cubicBezTo>
                  <a:pt x="531271" y="0"/>
                  <a:pt x="576768" y="17356"/>
                  <a:pt x="611480" y="52068"/>
                </a:cubicBezTo>
                <a:lnTo>
                  <a:pt x="1468603" y="909193"/>
                </a:lnTo>
                <a:lnTo>
                  <a:pt x="611480" y="1766317"/>
                </a:lnTo>
                <a:cubicBezTo>
                  <a:pt x="542054" y="1835742"/>
                  <a:pt x="429496" y="1835742"/>
                  <a:pt x="360072" y="1766317"/>
                </a:cubicBezTo>
                <a:lnTo>
                  <a:pt x="1" y="1406246"/>
                </a:lnTo>
                <a:lnTo>
                  <a:pt x="439313" y="966934"/>
                </a:lnTo>
                <a:lnTo>
                  <a:pt x="748365" y="966934"/>
                </a:lnTo>
                <a:lnTo>
                  <a:pt x="748365" y="1092686"/>
                </a:lnTo>
                <a:lnTo>
                  <a:pt x="923154" y="909193"/>
                </a:lnTo>
                <a:lnTo>
                  <a:pt x="748365" y="725699"/>
                </a:lnTo>
                <a:lnTo>
                  <a:pt x="748365" y="851451"/>
                </a:lnTo>
                <a:lnTo>
                  <a:pt x="439312" y="851451"/>
                </a:lnTo>
                <a:lnTo>
                  <a:pt x="0" y="412140"/>
                </a:lnTo>
                <a:lnTo>
                  <a:pt x="360072" y="52068"/>
                </a:lnTo>
                <a:cubicBezTo>
                  <a:pt x="394784" y="17356"/>
                  <a:pt x="440280" y="0"/>
                  <a:pt x="485776" y="0"/>
                </a:cubicBezTo>
                <a:close/>
              </a:path>
            </a:pathLst>
          </a:custGeom>
          <a:solidFill>
            <a:srgbClr val="245E5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06" tIns="48203" rIns="96406" bIns="48203" rtlCol="0" anchor="ctr"/>
          <a:lstStyle/>
          <a:p>
            <a:pPr algn="ctr"/>
            <a:endParaRPr lang="zh-CN" altLang="en-US" sz="2668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cxnSp>
        <p:nvCxnSpPr>
          <p:cNvPr id="30" name="直接连接符 29">
            <a:extLst>
              <a:ext uri="{FF2B5EF4-FFF2-40B4-BE49-F238E27FC236}">
                <a16:creationId xmlns:a16="http://schemas.microsoft.com/office/drawing/2014/main" id="{9A732D59-8DAB-1E52-EC81-C906ADE7EC22}"/>
              </a:ext>
            </a:extLst>
          </p:cNvPr>
          <p:cNvCxnSpPr/>
          <p:nvPr/>
        </p:nvCxnSpPr>
        <p:spPr>
          <a:xfrm flipV="1">
            <a:off x="6564073" y="4562447"/>
            <a:ext cx="0" cy="391164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  <a:alpha val="80000"/>
              </a:schemeClr>
            </a:solidFill>
            <a:prstDash val="solid"/>
            <a:headEnd type="oval" w="med" len="med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圆角矩形 6">
            <a:extLst>
              <a:ext uri="{FF2B5EF4-FFF2-40B4-BE49-F238E27FC236}">
                <a16:creationId xmlns:a16="http://schemas.microsoft.com/office/drawing/2014/main" id="{B1BCB0A6-1616-A7A7-C6FB-34965E478DC7}"/>
              </a:ext>
            </a:extLst>
          </p:cNvPr>
          <p:cNvSpPr/>
          <p:nvPr/>
        </p:nvSpPr>
        <p:spPr>
          <a:xfrm>
            <a:off x="4728260" y="1592877"/>
            <a:ext cx="509582" cy="1038071"/>
          </a:xfrm>
          <a:custGeom>
            <a:avLst/>
            <a:gdLst>
              <a:gd name="connsiteX0" fmla="*/ 0 w 670708"/>
              <a:gd name="connsiteY0" fmla="*/ 112518 h 1095765"/>
              <a:gd name="connsiteX1" fmla="*/ 112518 w 670708"/>
              <a:gd name="connsiteY1" fmla="*/ 0 h 1095765"/>
              <a:gd name="connsiteX2" fmla="*/ 558190 w 670708"/>
              <a:gd name="connsiteY2" fmla="*/ 0 h 1095765"/>
              <a:gd name="connsiteX3" fmla="*/ 670708 w 670708"/>
              <a:gd name="connsiteY3" fmla="*/ 112518 h 1095765"/>
              <a:gd name="connsiteX4" fmla="*/ 670708 w 670708"/>
              <a:gd name="connsiteY4" fmla="*/ 983247 h 1095765"/>
              <a:gd name="connsiteX5" fmla="*/ 558190 w 670708"/>
              <a:gd name="connsiteY5" fmla="*/ 1095765 h 1095765"/>
              <a:gd name="connsiteX6" fmla="*/ 112518 w 670708"/>
              <a:gd name="connsiteY6" fmla="*/ 1095765 h 1095765"/>
              <a:gd name="connsiteX7" fmla="*/ 0 w 670708"/>
              <a:gd name="connsiteY7" fmla="*/ 983247 h 1095765"/>
              <a:gd name="connsiteX8" fmla="*/ 0 w 670708"/>
              <a:gd name="connsiteY8" fmla="*/ 112518 h 1095765"/>
              <a:gd name="connsiteX0" fmla="*/ 0 w 670708"/>
              <a:gd name="connsiteY0" fmla="*/ 983247 h 1095765"/>
              <a:gd name="connsiteX1" fmla="*/ 0 w 670708"/>
              <a:gd name="connsiteY1" fmla="*/ 112518 h 1095765"/>
              <a:gd name="connsiteX2" fmla="*/ 112518 w 670708"/>
              <a:gd name="connsiteY2" fmla="*/ 0 h 1095765"/>
              <a:gd name="connsiteX3" fmla="*/ 558190 w 670708"/>
              <a:gd name="connsiteY3" fmla="*/ 0 h 1095765"/>
              <a:gd name="connsiteX4" fmla="*/ 670708 w 670708"/>
              <a:gd name="connsiteY4" fmla="*/ 112518 h 1095765"/>
              <a:gd name="connsiteX5" fmla="*/ 670708 w 670708"/>
              <a:gd name="connsiteY5" fmla="*/ 983247 h 1095765"/>
              <a:gd name="connsiteX6" fmla="*/ 558190 w 670708"/>
              <a:gd name="connsiteY6" fmla="*/ 1095765 h 1095765"/>
              <a:gd name="connsiteX7" fmla="*/ 112518 w 670708"/>
              <a:gd name="connsiteY7" fmla="*/ 1095765 h 1095765"/>
              <a:gd name="connsiteX8" fmla="*/ 91440 w 670708"/>
              <a:gd name="connsiteY8" fmla="*/ 1074687 h 1095765"/>
              <a:gd name="connsiteX0" fmla="*/ 0 w 670708"/>
              <a:gd name="connsiteY0" fmla="*/ 983247 h 1095765"/>
              <a:gd name="connsiteX1" fmla="*/ 0 w 670708"/>
              <a:gd name="connsiteY1" fmla="*/ 112518 h 1095765"/>
              <a:gd name="connsiteX2" fmla="*/ 112518 w 670708"/>
              <a:gd name="connsiteY2" fmla="*/ 0 h 1095765"/>
              <a:gd name="connsiteX3" fmla="*/ 558190 w 670708"/>
              <a:gd name="connsiteY3" fmla="*/ 0 h 1095765"/>
              <a:gd name="connsiteX4" fmla="*/ 670708 w 670708"/>
              <a:gd name="connsiteY4" fmla="*/ 112518 h 1095765"/>
              <a:gd name="connsiteX5" fmla="*/ 670708 w 670708"/>
              <a:gd name="connsiteY5" fmla="*/ 983247 h 1095765"/>
              <a:gd name="connsiteX6" fmla="*/ 558190 w 670708"/>
              <a:gd name="connsiteY6" fmla="*/ 1095765 h 1095765"/>
              <a:gd name="connsiteX7" fmla="*/ 112518 w 670708"/>
              <a:gd name="connsiteY7" fmla="*/ 1095765 h 1095765"/>
              <a:gd name="connsiteX0" fmla="*/ 0 w 670708"/>
              <a:gd name="connsiteY0" fmla="*/ 983247 h 1095765"/>
              <a:gd name="connsiteX1" fmla="*/ 0 w 670708"/>
              <a:gd name="connsiteY1" fmla="*/ 112518 h 1095765"/>
              <a:gd name="connsiteX2" fmla="*/ 112518 w 670708"/>
              <a:gd name="connsiteY2" fmla="*/ 0 h 1095765"/>
              <a:gd name="connsiteX3" fmla="*/ 558190 w 670708"/>
              <a:gd name="connsiteY3" fmla="*/ 0 h 1095765"/>
              <a:gd name="connsiteX4" fmla="*/ 670708 w 670708"/>
              <a:gd name="connsiteY4" fmla="*/ 112518 h 1095765"/>
              <a:gd name="connsiteX5" fmla="*/ 670708 w 670708"/>
              <a:gd name="connsiteY5" fmla="*/ 983247 h 1095765"/>
              <a:gd name="connsiteX6" fmla="*/ 558190 w 670708"/>
              <a:gd name="connsiteY6" fmla="*/ 1095765 h 1095765"/>
              <a:gd name="connsiteX0" fmla="*/ 0 w 670708"/>
              <a:gd name="connsiteY0" fmla="*/ 983247 h 983247"/>
              <a:gd name="connsiteX1" fmla="*/ 0 w 670708"/>
              <a:gd name="connsiteY1" fmla="*/ 112518 h 983247"/>
              <a:gd name="connsiteX2" fmla="*/ 112518 w 670708"/>
              <a:gd name="connsiteY2" fmla="*/ 0 h 983247"/>
              <a:gd name="connsiteX3" fmla="*/ 558190 w 670708"/>
              <a:gd name="connsiteY3" fmla="*/ 0 h 983247"/>
              <a:gd name="connsiteX4" fmla="*/ 670708 w 670708"/>
              <a:gd name="connsiteY4" fmla="*/ 112518 h 983247"/>
              <a:gd name="connsiteX5" fmla="*/ 670708 w 670708"/>
              <a:gd name="connsiteY5" fmla="*/ 983247 h 983247"/>
              <a:gd name="connsiteX0" fmla="*/ 0 w 670708"/>
              <a:gd name="connsiteY0" fmla="*/ 112518 h 983247"/>
              <a:gd name="connsiteX1" fmla="*/ 112518 w 670708"/>
              <a:gd name="connsiteY1" fmla="*/ 0 h 983247"/>
              <a:gd name="connsiteX2" fmla="*/ 558190 w 670708"/>
              <a:gd name="connsiteY2" fmla="*/ 0 h 983247"/>
              <a:gd name="connsiteX3" fmla="*/ 670708 w 670708"/>
              <a:gd name="connsiteY3" fmla="*/ 112518 h 983247"/>
              <a:gd name="connsiteX4" fmla="*/ 670708 w 670708"/>
              <a:gd name="connsiteY4" fmla="*/ 983247 h 983247"/>
              <a:gd name="connsiteX0" fmla="*/ 0 w 558190"/>
              <a:gd name="connsiteY0" fmla="*/ 0 h 983247"/>
              <a:gd name="connsiteX1" fmla="*/ 445672 w 558190"/>
              <a:gd name="connsiteY1" fmla="*/ 0 h 983247"/>
              <a:gd name="connsiteX2" fmla="*/ 558190 w 558190"/>
              <a:gd name="connsiteY2" fmla="*/ 112518 h 983247"/>
              <a:gd name="connsiteX3" fmla="*/ 558190 w 558190"/>
              <a:gd name="connsiteY3" fmla="*/ 983247 h 9832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58190" h="983247">
                <a:moveTo>
                  <a:pt x="0" y="0"/>
                </a:moveTo>
                <a:lnTo>
                  <a:pt x="445672" y="0"/>
                </a:lnTo>
                <a:cubicBezTo>
                  <a:pt x="507814" y="0"/>
                  <a:pt x="558190" y="50376"/>
                  <a:pt x="558190" y="112518"/>
                </a:cubicBezTo>
                <a:lnTo>
                  <a:pt x="558190" y="983247"/>
                </a:lnTo>
              </a:path>
            </a:pathLst>
          </a:custGeom>
          <a:ln w="12700">
            <a:solidFill>
              <a:schemeClr val="tx1">
                <a:lumMod val="75000"/>
                <a:lumOff val="25000"/>
                <a:alpha val="80000"/>
              </a:schemeClr>
            </a:solidFill>
            <a:prstDash val="solid"/>
            <a:headEnd type="oval" w="med" len="med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96406" tIns="48203" rIns="96406" bIns="48203" rtlCol="0" anchor="ctr"/>
          <a:lstStyle/>
          <a:p>
            <a:pPr algn="ctr"/>
            <a:endParaRPr lang="zh-CN" altLang="en-US" sz="2668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8" name="圆角矩形 6">
            <a:extLst>
              <a:ext uri="{FF2B5EF4-FFF2-40B4-BE49-F238E27FC236}">
                <a16:creationId xmlns:a16="http://schemas.microsoft.com/office/drawing/2014/main" id="{17748C17-0216-E07B-EEF2-DC162D908D3A}"/>
              </a:ext>
            </a:extLst>
          </p:cNvPr>
          <p:cNvSpPr/>
          <p:nvPr/>
        </p:nvSpPr>
        <p:spPr>
          <a:xfrm flipH="1">
            <a:off x="7868585" y="1592877"/>
            <a:ext cx="465949" cy="1038071"/>
          </a:xfrm>
          <a:custGeom>
            <a:avLst/>
            <a:gdLst>
              <a:gd name="connsiteX0" fmla="*/ 0 w 670708"/>
              <a:gd name="connsiteY0" fmla="*/ 112518 h 1095765"/>
              <a:gd name="connsiteX1" fmla="*/ 112518 w 670708"/>
              <a:gd name="connsiteY1" fmla="*/ 0 h 1095765"/>
              <a:gd name="connsiteX2" fmla="*/ 558190 w 670708"/>
              <a:gd name="connsiteY2" fmla="*/ 0 h 1095765"/>
              <a:gd name="connsiteX3" fmla="*/ 670708 w 670708"/>
              <a:gd name="connsiteY3" fmla="*/ 112518 h 1095765"/>
              <a:gd name="connsiteX4" fmla="*/ 670708 w 670708"/>
              <a:gd name="connsiteY4" fmla="*/ 983247 h 1095765"/>
              <a:gd name="connsiteX5" fmla="*/ 558190 w 670708"/>
              <a:gd name="connsiteY5" fmla="*/ 1095765 h 1095765"/>
              <a:gd name="connsiteX6" fmla="*/ 112518 w 670708"/>
              <a:gd name="connsiteY6" fmla="*/ 1095765 h 1095765"/>
              <a:gd name="connsiteX7" fmla="*/ 0 w 670708"/>
              <a:gd name="connsiteY7" fmla="*/ 983247 h 1095765"/>
              <a:gd name="connsiteX8" fmla="*/ 0 w 670708"/>
              <a:gd name="connsiteY8" fmla="*/ 112518 h 1095765"/>
              <a:gd name="connsiteX0" fmla="*/ 0 w 670708"/>
              <a:gd name="connsiteY0" fmla="*/ 983247 h 1095765"/>
              <a:gd name="connsiteX1" fmla="*/ 0 w 670708"/>
              <a:gd name="connsiteY1" fmla="*/ 112518 h 1095765"/>
              <a:gd name="connsiteX2" fmla="*/ 112518 w 670708"/>
              <a:gd name="connsiteY2" fmla="*/ 0 h 1095765"/>
              <a:gd name="connsiteX3" fmla="*/ 558190 w 670708"/>
              <a:gd name="connsiteY3" fmla="*/ 0 h 1095765"/>
              <a:gd name="connsiteX4" fmla="*/ 670708 w 670708"/>
              <a:gd name="connsiteY4" fmla="*/ 112518 h 1095765"/>
              <a:gd name="connsiteX5" fmla="*/ 670708 w 670708"/>
              <a:gd name="connsiteY5" fmla="*/ 983247 h 1095765"/>
              <a:gd name="connsiteX6" fmla="*/ 558190 w 670708"/>
              <a:gd name="connsiteY6" fmla="*/ 1095765 h 1095765"/>
              <a:gd name="connsiteX7" fmla="*/ 112518 w 670708"/>
              <a:gd name="connsiteY7" fmla="*/ 1095765 h 1095765"/>
              <a:gd name="connsiteX8" fmla="*/ 91440 w 670708"/>
              <a:gd name="connsiteY8" fmla="*/ 1074687 h 1095765"/>
              <a:gd name="connsiteX0" fmla="*/ 0 w 670708"/>
              <a:gd name="connsiteY0" fmla="*/ 983247 h 1095765"/>
              <a:gd name="connsiteX1" fmla="*/ 0 w 670708"/>
              <a:gd name="connsiteY1" fmla="*/ 112518 h 1095765"/>
              <a:gd name="connsiteX2" fmla="*/ 112518 w 670708"/>
              <a:gd name="connsiteY2" fmla="*/ 0 h 1095765"/>
              <a:gd name="connsiteX3" fmla="*/ 558190 w 670708"/>
              <a:gd name="connsiteY3" fmla="*/ 0 h 1095765"/>
              <a:gd name="connsiteX4" fmla="*/ 670708 w 670708"/>
              <a:gd name="connsiteY4" fmla="*/ 112518 h 1095765"/>
              <a:gd name="connsiteX5" fmla="*/ 670708 w 670708"/>
              <a:gd name="connsiteY5" fmla="*/ 983247 h 1095765"/>
              <a:gd name="connsiteX6" fmla="*/ 558190 w 670708"/>
              <a:gd name="connsiteY6" fmla="*/ 1095765 h 1095765"/>
              <a:gd name="connsiteX7" fmla="*/ 112518 w 670708"/>
              <a:gd name="connsiteY7" fmla="*/ 1095765 h 1095765"/>
              <a:gd name="connsiteX0" fmla="*/ 0 w 670708"/>
              <a:gd name="connsiteY0" fmla="*/ 983247 h 1095765"/>
              <a:gd name="connsiteX1" fmla="*/ 0 w 670708"/>
              <a:gd name="connsiteY1" fmla="*/ 112518 h 1095765"/>
              <a:gd name="connsiteX2" fmla="*/ 112518 w 670708"/>
              <a:gd name="connsiteY2" fmla="*/ 0 h 1095765"/>
              <a:gd name="connsiteX3" fmla="*/ 558190 w 670708"/>
              <a:gd name="connsiteY3" fmla="*/ 0 h 1095765"/>
              <a:gd name="connsiteX4" fmla="*/ 670708 w 670708"/>
              <a:gd name="connsiteY4" fmla="*/ 112518 h 1095765"/>
              <a:gd name="connsiteX5" fmla="*/ 670708 w 670708"/>
              <a:gd name="connsiteY5" fmla="*/ 983247 h 1095765"/>
              <a:gd name="connsiteX6" fmla="*/ 558190 w 670708"/>
              <a:gd name="connsiteY6" fmla="*/ 1095765 h 1095765"/>
              <a:gd name="connsiteX0" fmla="*/ 0 w 670708"/>
              <a:gd name="connsiteY0" fmla="*/ 983247 h 983247"/>
              <a:gd name="connsiteX1" fmla="*/ 0 w 670708"/>
              <a:gd name="connsiteY1" fmla="*/ 112518 h 983247"/>
              <a:gd name="connsiteX2" fmla="*/ 112518 w 670708"/>
              <a:gd name="connsiteY2" fmla="*/ 0 h 983247"/>
              <a:gd name="connsiteX3" fmla="*/ 558190 w 670708"/>
              <a:gd name="connsiteY3" fmla="*/ 0 h 983247"/>
              <a:gd name="connsiteX4" fmla="*/ 670708 w 670708"/>
              <a:gd name="connsiteY4" fmla="*/ 112518 h 983247"/>
              <a:gd name="connsiteX5" fmla="*/ 670708 w 670708"/>
              <a:gd name="connsiteY5" fmla="*/ 983247 h 983247"/>
              <a:gd name="connsiteX0" fmla="*/ 0 w 670708"/>
              <a:gd name="connsiteY0" fmla="*/ 112518 h 983247"/>
              <a:gd name="connsiteX1" fmla="*/ 112518 w 670708"/>
              <a:gd name="connsiteY1" fmla="*/ 0 h 983247"/>
              <a:gd name="connsiteX2" fmla="*/ 558190 w 670708"/>
              <a:gd name="connsiteY2" fmla="*/ 0 h 983247"/>
              <a:gd name="connsiteX3" fmla="*/ 670708 w 670708"/>
              <a:gd name="connsiteY3" fmla="*/ 112518 h 983247"/>
              <a:gd name="connsiteX4" fmla="*/ 670708 w 670708"/>
              <a:gd name="connsiteY4" fmla="*/ 983247 h 983247"/>
              <a:gd name="connsiteX0" fmla="*/ 0 w 558190"/>
              <a:gd name="connsiteY0" fmla="*/ 0 h 983247"/>
              <a:gd name="connsiteX1" fmla="*/ 445672 w 558190"/>
              <a:gd name="connsiteY1" fmla="*/ 0 h 983247"/>
              <a:gd name="connsiteX2" fmla="*/ 558190 w 558190"/>
              <a:gd name="connsiteY2" fmla="*/ 112518 h 983247"/>
              <a:gd name="connsiteX3" fmla="*/ 558190 w 558190"/>
              <a:gd name="connsiteY3" fmla="*/ 983247 h 9832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58190" h="983247">
                <a:moveTo>
                  <a:pt x="0" y="0"/>
                </a:moveTo>
                <a:lnTo>
                  <a:pt x="445672" y="0"/>
                </a:lnTo>
                <a:cubicBezTo>
                  <a:pt x="507814" y="0"/>
                  <a:pt x="558190" y="50376"/>
                  <a:pt x="558190" y="112518"/>
                </a:cubicBezTo>
                <a:lnTo>
                  <a:pt x="558190" y="983247"/>
                </a:lnTo>
              </a:path>
            </a:pathLst>
          </a:custGeom>
          <a:ln w="12700">
            <a:solidFill>
              <a:schemeClr val="tx1">
                <a:lumMod val="75000"/>
                <a:lumOff val="25000"/>
                <a:alpha val="80000"/>
              </a:schemeClr>
            </a:solidFill>
            <a:prstDash val="solid"/>
            <a:headEnd type="oval" w="med" len="med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96406" tIns="48203" rIns="96406" bIns="48203" rtlCol="0" anchor="ctr"/>
          <a:lstStyle/>
          <a:p>
            <a:pPr algn="ctr"/>
            <a:endParaRPr lang="zh-CN" altLang="en-US" sz="2668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9" name="圆角矩形 6">
            <a:extLst>
              <a:ext uri="{FF2B5EF4-FFF2-40B4-BE49-F238E27FC236}">
                <a16:creationId xmlns:a16="http://schemas.microsoft.com/office/drawing/2014/main" id="{C7616E01-AEB9-EE3D-6AF7-5A771548BAAC}"/>
              </a:ext>
            </a:extLst>
          </p:cNvPr>
          <p:cNvSpPr/>
          <p:nvPr/>
        </p:nvSpPr>
        <p:spPr>
          <a:xfrm flipV="1">
            <a:off x="3231531" y="4538140"/>
            <a:ext cx="690701" cy="415470"/>
          </a:xfrm>
          <a:custGeom>
            <a:avLst/>
            <a:gdLst>
              <a:gd name="connsiteX0" fmla="*/ 0 w 670708"/>
              <a:gd name="connsiteY0" fmla="*/ 112518 h 1095765"/>
              <a:gd name="connsiteX1" fmla="*/ 112518 w 670708"/>
              <a:gd name="connsiteY1" fmla="*/ 0 h 1095765"/>
              <a:gd name="connsiteX2" fmla="*/ 558190 w 670708"/>
              <a:gd name="connsiteY2" fmla="*/ 0 h 1095765"/>
              <a:gd name="connsiteX3" fmla="*/ 670708 w 670708"/>
              <a:gd name="connsiteY3" fmla="*/ 112518 h 1095765"/>
              <a:gd name="connsiteX4" fmla="*/ 670708 w 670708"/>
              <a:gd name="connsiteY4" fmla="*/ 983247 h 1095765"/>
              <a:gd name="connsiteX5" fmla="*/ 558190 w 670708"/>
              <a:gd name="connsiteY5" fmla="*/ 1095765 h 1095765"/>
              <a:gd name="connsiteX6" fmla="*/ 112518 w 670708"/>
              <a:gd name="connsiteY6" fmla="*/ 1095765 h 1095765"/>
              <a:gd name="connsiteX7" fmla="*/ 0 w 670708"/>
              <a:gd name="connsiteY7" fmla="*/ 983247 h 1095765"/>
              <a:gd name="connsiteX8" fmla="*/ 0 w 670708"/>
              <a:gd name="connsiteY8" fmla="*/ 112518 h 1095765"/>
              <a:gd name="connsiteX0" fmla="*/ 0 w 670708"/>
              <a:gd name="connsiteY0" fmla="*/ 983247 h 1095765"/>
              <a:gd name="connsiteX1" fmla="*/ 0 w 670708"/>
              <a:gd name="connsiteY1" fmla="*/ 112518 h 1095765"/>
              <a:gd name="connsiteX2" fmla="*/ 112518 w 670708"/>
              <a:gd name="connsiteY2" fmla="*/ 0 h 1095765"/>
              <a:gd name="connsiteX3" fmla="*/ 558190 w 670708"/>
              <a:gd name="connsiteY3" fmla="*/ 0 h 1095765"/>
              <a:gd name="connsiteX4" fmla="*/ 670708 w 670708"/>
              <a:gd name="connsiteY4" fmla="*/ 112518 h 1095765"/>
              <a:gd name="connsiteX5" fmla="*/ 670708 w 670708"/>
              <a:gd name="connsiteY5" fmla="*/ 983247 h 1095765"/>
              <a:gd name="connsiteX6" fmla="*/ 558190 w 670708"/>
              <a:gd name="connsiteY6" fmla="*/ 1095765 h 1095765"/>
              <a:gd name="connsiteX7" fmla="*/ 112518 w 670708"/>
              <a:gd name="connsiteY7" fmla="*/ 1095765 h 1095765"/>
              <a:gd name="connsiteX8" fmla="*/ 91440 w 670708"/>
              <a:gd name="connsiteY8" fmla="*/ 1074687 h 1095765"/>
              <a:gd name="connsiteX0" fmla="*/ 0 w 670708"/>
              <a:gd name="connsiteY0" fmla="*/ 983247 h 1095765"/>
              <a:gd name="connsiteX1" fmla="*/ 0 w 670708"/>
              <a:gd name="connsiteY1" fmla="*/ 112518 h 1095765"/>
              <a:gd name="connsiteX2" fmla="*/ 112518 w 670708"/>
              <a:gd name="connsiteY2" fmla="*/ 0 h 1095765"/>
              <a:gd name="connsiteX3" fmla="*/ 558190 w 670708"/>
              <a:gd name="connsiteY3" fmla="*/ 0 h 1095765"/>
              <a:gd name="connsiteX4" fmla="*/ 670708 w 670708"/>
              <a:gd name="connsiteY4" fmla="*/ 112518 h 1095765"/>
              <a:gd name="connsiteX5" fmla="*/ 670708 w 670708"/>
              <a:gd name="connsiteY5" fmla="*/ 983247 h 1095765"/>
              <a:gd name="connsiteX6" fmla="*/ 558190 w 670708"/>
              <a:gd name="connsiteY6" fmla="*/ 1095765 h 1095765"/>
              <a:gd name="connsiteX7" fmla="*/ 112518 w 670708"/>
              <a:gd name="connsiteY7" fmla="*/ 1095765 h 1095765"/>
              <a:gd name="connsiteX0" fmla="*/ 0 w 670708"/>
              <a:gd name="connsiteY0" fmla="*/ 983247 h 1095765"/>
              <a:gd name="connsiteX1" fmla="*/ 0 w 670708"/>
              <a:gd name="connsiteY1" fmla="*/ 112518 h 1095765"/>
              <a:gd name="connsiteX2" fmla="*/ 112518 w 670708"/>
              <a:gd name="connsiteY2" fmla="*/ 0 h 1095765"/>
              <a:gd name="connsiteX3" fmla="*/ 558190 w 670708"/>
              <a:gd name="connsiteY3" fmla="*/ 0 h 1095765"/>
              <a:gd name="connsiteX4" fmla="*/ 670708 w 670708"/>
              <a:gd name="connsiteY4" fmla="*/ 112518 h 1095765"/>
              <a:gd name="connsiteX5" fmla="*/ 670708 w 670708"/>
              <a:gd name="connsiteY5" fmla="*/ 983247 h 1095765"/>
              <a:gd name="connsiteX6" fmla="*/ 558190 w 670708"/>
              <a:gd name="connsiteY6" fmla="*/ 1095765 h 1095765"/>
              <a:gd name="connsiteX0" fmla="*/ 0 w 670708"/>
              <a:gd name="connsiteY0" fmla="*/ 983247 h 983247"/>
              <a:gd name="connsiteX1" fmla="*/ 0 w 670708"/>
              <a:gd name="connsiteY1" fmla="*/ 112518 h 983247"/>
              <a:gd name="connsiteX2" fmla="*/ 112518 w 670708"/>
              <a:gd name="connsiteY2" fmla="*/ 0 h 983247"/>
              <a:gd name="connsiteX3" fmla="*/ 558190 w 670708"/>
              <a:gd name="connsiteY3" fmla="*/ 0 h 983247"/>
              <a:gd name="connsiteX4" fmla="*/ 670708 w 670708"/>
              <a:gd name="connsiteY4" fmla="*/ 112518 h 983247"/>
              <a:gd name="connsiteX5" fmla="*/ 670708 w 670708"/>
              <a:gd name="connsiteY5" fmla="*/ 983247 h 983247"/>
              <a:gd name="connsiteX0" fmla="*/ 0 w 670708"/>
              <a:gd name="connsiteY0" fmla="*/ 112518 h 983247"/>
              <a:gd name="connsiteX1" fmla="*/ 112518 w 670708"/>
              <a:gd name="connsiteY1" fmla="*/ 0 h 983247"/>
              <a:gd name="connsiteX2" fmla="*/ 558190 w 670708"/>
              <a:gd name="connsiteY2" fmla="*/ 0 h 983247"/>
              <a:gd name="connsiteX3" fmla="*/ 670708 w 670708"/>
              <a:gd name="connsiteY3" fmla="*/ 112518 h 983247"/>
              <a:gd name="connsiteX4" fmla="*/ 670708 w 670708"/>
              <a:gd name="connsiteY4" fmla="*/ 983247 h 983247"/>
              <a:gd name="connsiteX0" fmla="*/ 0 w 558190"/>
              <a:gd name="connsiteY0" fmla="*/ 0 h 983247"/>
              <a:gd name="connsiteX1" fmla="*/ 445672 w 558190"/>
              <a:gd name="connsiteY1" fmla="*/ 0 h 983247"/>
              <a:gd name="connsiteX2" fmla="*/ 558190 w 558190"/>
              <a:gd name="connsiteY2" fmla="*/ 112518 h 983247"/>
              <a:gd name="connsiteX3" fmla="*/ 558190 w 558190"/>
              <a:gd name="connsiteY3" fmla="*/ 983247 h 983247"/>
              <a:gd name="connsiteX0" fmla="*/ 0 w 558190"/>
              <a:gd name="connsiteY0" fmla="*/ 0 h 983247"/>
              <a:gd name="connsiteX1" fmla="*/ 445672 w 558190"/>
              <a:gd name="connsiteY1" fmla="*/ 0 h 983247"/>
              <a:gd name="connsiteX2" fmla="*/ 558190 w 558190"/>
              <a:gd name="connsiteY2" fmla="*/ 112518 h 983247"/>
              <a:gd name="connsiteX3" fmla="*/ 556463 w 558190"/>
              <a:gd name="connsiteY3" fmla="*/ 541893 h 983247"/>
              <a:gd name="connsiteX4" fmla="*/ 558190 w 558190"/>
              <a:gd name="connsiteY4" fmla="*/ 983247 h 983247"/>
              <a:gd name="connsiteX0" fmla="*/ 0 w 558190"/>
              <a:gd name="connsiteY0" fmla="*/ 0 h 541893"/>
              <a:gd name="connsiteX1" fmla="*/ 445672 w 558190"/>
              <a:gd name="connsiteY1" fmla="*/ 0 h 541893"/>
              <a:gd name="connsiteX2" fmla="*/ 558190 w 558190"/>
              <a:gd name="connsiteY2" fmla="*/ 112518 h 541893"/>
              <a:gd name="connsiteX3" fmla="*/ 556463 w 558190"/>
              <a:gd name="connsiteY3" fmla="*/ 541893 h 5418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58190" h="541893">
                <a:moveTo>
                  <a:pt x="0" y="0"/>
                </a:moveTo>
                <a:lnTo>
                  <a:pt x="445672" y="0"/>
                </a:lnTo>
                <a:cubicBezTo>
                  <a:pt x="507814" y="0"/>
                  <a:pt x="558190" y="50376"/>
                  <a:pt x="558190" y="112518"/>
                </a:cubicBezTo>
                <a:cubicBezTo>
                  <a:pt x="557614" y="255643"/>
                  <a:pt x="557039" y="398768"/>
                  <a:pt x="556463" y="541893"/>
                </a:cubicBezTo>
              </a:path>
            </a:pathLst>
          </a:custGeom>
          <a:ln w="12700">
            <a:solidFill>
              <a:schemeClr val="tx1">
                <a:lumMod val="75000"/>
                <a:lumOff val="25000"/>
                <a:alpha val="80000"/>
              </a:schemeClr>
            </a:solidFill>
            <a:prstDash val="solid"/>
            <a:headEnd type="oval" w="med" len="med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96406" tIns="48203" rIns="96406" bIns="48203" rtlCol="0" anchor="ctr"/>
          <a:lstStyle/>
          <a:p>
            <a:pPr algn="ctr"/>
            <a:endParaRPr lang="zh-CN" altLang="en-US" sz="2668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0" name="圆角矩形 6">
            <a:extLst>
              <a:ext uri="{FF2B5EF4-FFF2-40B4-BE49-F238E27FC236}">
                <a16:creationId xmlns:a16="http://schemas.microsoft.com/office/drawing/2014/main" id="{4C9F1974-A009-EE15-E9A9-06BE82A6C815}"/>
              </a:ext>
            </a:extLst>
          </p:cNvPr>
          <p:cNvSpPr/>
          <p:nvPr/>
        </p:nvSpPr>
        <p:spPr>
          <a:xfrm flipH="1" flipV="1">
            <a:off x="9220287" y="4538140"/>
            <a:ext cx="690701" cy="415470"/>
          </a:xfrm>
          <a:custGeom>
            <a:avLst/>
            <a:gdLst>
              <a:gd name="connsiteX0" fmla="*/ 0 w 670708"/>
              <a:gd name="connsiteY0" fmla="*/ 112518 h 1095765"/>
              <a:gd name="connsiteX1" fmla="*/ 112518 w 670708"/>
              <a:gd name="connsiteY1" fmla="*/ 0 h 1095765"/>
              <a:gd name="connsiteX2" fmla="*/ 558190 w 670708"/>
              <a:gd name="connsiteY2" fmla="*/ 0 h 1095765"/>
              <a:gd name="connsiteX3" fmla="*/ 670708 w 670708"/>
              <a:gd name="connsiteY3" fmla="*/ 112518 h 1095765"/>
              <a:gd name="connsiteX4" fmla="*/ 670708 w 670708"/>
              <a:gd name="connsiteY4" fmla="*/ 983247 h 1095765"/>
              <a:gd name="connsiteX5" fmla="*/ 558190 w 670708"/>
              <a:gd name="connsiteY5" fmla="*/ 1095765 h 1095765"/>
              <a:gd name="connsiteX6" fmla="*/ 112518 w 670708"/>
              <a:gd name="connsiteY6" fmla="*/ 1095765 h 1095765"/>
              <a:gd name="connsiteX7" fmla="*/ 0 w 670708"/>
              <a:gd name="connsiteY7" fmla="*/ 983247 h 1095765"/>
              <a:gd name="connsiteX8" fmla="*/ 0 w 670708"/>
              <a:gd name="connsiteY8" fmla="*/ 112518 h 1095765"/>
              <a:gd name="connsiteX0" fmla="*/ 0 w 670708"/>
              <a:gd name="connsiteY0" fmla="*/ 983247 h 1095765"/>
              <a:gd name="connsiteX1" fmla="*/ 0 w 670708"/>
              <a:gd name="connsiteY1" fmla="*/ 112518 h 1095765"/>
              <a:gd name="connsiteX2" fmla="*/ 112518 w 670708"/>
              <a:gd name="connsiteY2" fmla="*/ 0 h 1095765"/>
              <a:gd name="connsiteX3" fmla="*/ 558190 w 670708"/>
              <a:gd name="connsiteY3" fmla="*/ 0 h 1095765"/>
              <a:gd name="connsiteX4" fmla="*/ 670708 w 670708"/>
              <a:gd name="connsiteY4" fmla="*/ 112518 h 1095765"/>
              <a:gd name="connsiteX5" fmla="*/ 670708 w 670708"/>
              <a:gd name="connsiteY5" fmla="*/ 983247 h 1095765"/>
              <a:gd name="connsiteX6" fmla="*/ 558190 w 670708"/>
              <a:gd name="connsiteY6" fmla="*/ 1095765 h 1095765"/>
              <a:gd name="connsiteX7" fmla="*/ 112518 w 670708"/>
              <a:gd name="connsiteY7" fmla="*/ 1095765 h 1095765"/>
              <a:gd name="connsiteX8" fmla="*/ 91440 w 670708"/>
              <a:gd name="connsiteY8" fmla="*/ 1074687 h 1095765"/>
              <a:gd name="connsiteX0" fmla="*/ 0 w 670708"/>
              <a:gd name="connsiteY0" fmla="*/ 983247 h 1095765"/>
              <a:gd name="connsiteX1" fmla="*/ 0 w 670708"/>
              <a:gd name="connsiteY1" fmla="*/ 112518 h 1095765"/>
              <a:gd name="connsiteX2" fmla="*/ 112518 w 670708"/>
              <a:gd name="connsiteY2" fmla="*/ 0 h 1095765"/>
              <a:gd name="connsiteX3" fmla="*/ 558190 w 670708"/>
              <a:gd name="connsiteY3" fmla="*/ 0 h 1095765"/>
              <a:gd name="connsiteX4" fmla="*/ 670708 w 670708"/>
              <a:gd name="connsiteY4" fmla="*/ 112518 h 1095765"/>
              <a:gd name="connsiteX5" fmla="*/ 670708 w 670708"/>
              <a:gd name="connsiteY5" fmla="*/ 983247 h 1095765"/>
              <a:gd name="connsiteX6" fmla="*/ 558190 w 670708"/>
              <a:gd name="connsiteY6" fmla="*/ 1095765 h 1095765"/>
              <a:gd name="connsiteX7" fmla="*/ 112518 w 670708"/>
              <a:gd name="connsiteY7" fmla="*/ 1095765 h 1095765"/>
              <a:gd name="connsiteX0" fmla="*/ 0 w 670708"/>
              <a:gd name="connsiteY0" fmla="*/ 983247 h 1095765"/>
              <a:gd name="connsiteX1" fmla="*/ 0 w 670708"/>
              <a:gd name="connsiteY1" fmla="*/ 112518 h 1095765"/>
              <a:gd name="connsiteX2" fmla="*/ 112518 w 670708"/>
              <a:gd name="connsiteY2" fmla="*/ 0 h 1095765"/>
              <a:gd name="connsiteX3" fmla="*/ 558190 w 670708"/>
              <a:gd name="connsiteY3" fmla="*/ 0 h 1095765"/>
              <a:gd name="connsiteX4" fmla="*/ 670708 w 670708"/>
              <a:gd name="connsiteY4" fmla="*/ 112518 h 1095765"/>
              <a:gd name="connsiteX5" fmla="*/ 670708 w 670708"/>
              <a:gd name="connsiteY5" fmla="*/ 983247 h 1095765"/>
              <a:gd name="connsiteX6" fmla="*/ 558190 w 670708"/>
              <a:gd name="connsiteY6" fmla="*/ 1095765 h 1095765"/>
              <a:gd name="connsiteX0" fmla="*/ 0 w 670708"/>
              <a:gd name="connsiteY0" fmla="*/ 983247 h 983247"/>
              <a:gd name="connsiteX1" fmla="*/ 0 w 670708"/>
              <a:gd name="connsiteY1" fmla="*/ 112518 h 983247"/>
              <a:gd name="connsiteX2" fmla="*/ 112518 w 670708"/>
              <a:gd name="connsiteY2" fmla="*/ 0 h 983247"/>
              <a:gd name="connsiteX3" fmla="*/ 558190 w 670708"/>
              <a:gd name="connsiteY3" fmla="*/ 0 h 983247"/>
              <a:gd name="connsiteX4" fmla="*/ 670708 w 670708"/>
              <a:gd name="connsiteY4" fmla="*/ 112518 h 983247"/>
              <a:gd name="connsiteX5" fmla="*/ 670708 w 670708"/>
              <a:gd name="connsiteY5" fmla="*/ 983247 h 983247"/>
              <a:gd name="connsiteX0" fmla="*/ 0 w 670708"/>
              <a:gd name="connsiteY0" fmla="*/ 112518 h 983247"/>
              <a:gd name="connsiteX1" fmla="*/ 112518 w 670708"/>
              <a:gd name="connsiteY1" fmla="*/ 0 h 983247"/>
              <a:gd name="connsiteX2" fmla="*/ 558190 w 670708"/>
              <a:gd name="connsiteY2" fmla="*/ 0 h 983247"/>
              <a:gd name="connsiteX3" fmla="*/ 670708 w 670708"/>
              <a:gd name="connsiteY3" fmla="*/ 112518 h 983247"/>
              <a:gd name="connsiteX4" fmla="*/ 670708 w 670708"/>
              <a:gd name="connsiteY4" fmla="*/ 983247 h 983247"/>
              <a:gd name="connsiteX0" fmla="*/ 0 w 558190"/>
              <a:gd name="connsiteY0" fmla="*/ 0 h 983247"/>
              <a:gd name="connsiteX1" fmla="*/ 445672 w 558190"/>
              <a:gd name="connsiteY1" fmla="*/ 0 h 983247"/>
              <a:gd name="connsiteX2" fmla="*/ 558190 w 558190"/>
              <a:gd name="connsiteY2" fmla="*/ 112518 h 983247"/>
              <a:gd name="connsiteX3" fmla="*/ 558190 w 558190"/>
              <a:gd name="connsiteY3" fmla="*/ 983247 h 983247"/>
              <a:gd name="connsiteX0" fmla="*/ 0 w 558190"/>
              <a:gd name="connsiteY0" fmla="*/ 0 h 983247"/>
              <a:gd name="connsiteX1" fmla="*/ 445672 w 558190"/>
              <a:gd name="connsiteY1" fmla="*/ 0 h 983247"/>
              <a:gd name="connsiteX2" fmla="*/ 558190 w 558190"/>
              <a:gd name="connsiteY2" fmla="*/ 112518 h 983247"/>
              <a:gd name="connsiteX3" fmla="*/ 556463 w 558190"/>
              <a:gd name="connsiteY3" fmla="*/ 541893 h 983247"/>
              <a:gd name="connsiteX4" fmla="*/ 558190 w 558190"/>
              <a:gd name="connsiteY4" fmla="*/ 983247 h 983247"/>
              <a:gd name="connsiteX0" fmla="*/ 0 w 558190"/>
              <a:gd name="connsiteY0" fmla="*/ 0 h 541893"/>
              <a:gd name="connsiteX1" fmla="*/ 445672 w 558190"/>
              <a:gd name="connsiteY1" fmla="*/ 0 h 541893"/>
              <a:gd name="connsiteX2" fmla="*/ 558190 w 558190"/>
              <a:gd name="connsiteY2" fmla="*/ 112518 h 541893"/>
              <a:gd name="connsiteX3" fmla="*/ 556463 w 558190"/>
              <a:gd name="connsiteY3" fmla="*/ 541893 h 5418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58190" h="541893">
                <a:moveTo>
                  <a:pt x="0" y="0"/>
                </a:moveTo>
                <a:lnTo>
                  <a:pt x="445672" y="0"/>
                </a:lnTo>
                <a:cubicBezTo>
                  <a:pt x="507814" y="0"/>
                  <a:pt x="558190" y="50376"/>
                  <a:pt x="558190" y="112518"/>
                </a:cubicBezTo>
                <a:cubicBezTo>
                  <a:pt x="557614" y="255643"/>
                  <a:pt x="557039" y="398768"/>
                  <a:pt x="556463" y="541893"/>
                </a:cubicBezTo>
              </a:path>
            </a:pathLst>
          </a:custGeom>
          <a:ln w="12700">
            <a:solidFill>
              <a:schemeClr val="tx1">
                <a:lumMod val="75000"/>
                <a:lumOff val="25000"/>
                <a:alpha val="80000"/>
              </a:schemeClr>
            </a:solidFill>
            <a:prstDash val="solid"/>
            <a:headEnd type="oval" w="med" len="med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96406" tIns="48203" rIns="96406" bIns="48203" rtlCol="0" anchor="ctr"/>
          <a:lstStyle/>
          <a:p>
            <a:pPr algn="ctr"/>
            <a:endParaRPr lang="zh-CN" altLang="en-US" sz="2668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BA1E2902-06FE-98AC-957E-9626BA84CBFF}"/>
              </a:ext>
            </a:extLst>
          </p:cNvPr>
          <p:cNvGrpSpPr/>
          <p:nvPr/>
        </p:nvGrpSpPr>
        <p:grpSpPr>
          <a:xfrm>
            <a:off x="8567740" y="1456085"/>
            <a:ext cx="2397537" cy="958549"/>
            <a:chOff x="2276578" y="5370346"/>
            <a:chExt cx="2397537" cy="958549"/>
          </a:xfrm>
        </p:grpSpPr>
        <p:sp>
          <p:nvSpPr>
            <p:cNvPr id="42" name="Text Placeholder 3">
              <a:extLst>
                <a:ext uri="{FF2B5EF4-FFF2-40B4-BE49-F238E27FC236}">
                  <a16:creationId xmlns:a16="http://schemas.microsoft.com/office/drawing/2014/main" id="{779FC175-3D25-18CA-B6FE-0D055DD13A57}"/>
                </a:ext>
              </a:extLst>
            </p:cNvPr>
            <p:cNvSpPr txBox="1">
              <a:spLocks/>
            </p:cNvSpPr>
            <p:nvPr/>
          </p:nvSpPr>
          <p:spPr>
            <a:xfrm>
              <a:off x="2276578" y="5370346"/>
              <a:ext cx="1211870" cy="279435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116165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sz="1600" b="1" dirty="0"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lang="en-US" sz="1600" b="1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3" name="Text Placeholder 3">
              <a:extLst>
                <a:ext uri="{FF2B5EF4-FFF2-40B4-BE49-F238E27FC236}">
                  <a16:creationId xmlns:a16="http://schemas.microsoft.com/office/drawing/2014/main" id="{6116DD48-D06D-E248-A9C8-B31C121AD3BE}"/>
                </a:ext>
              </a:extLst>
            </p:cNvPr>
            <p:cNvSpPr txBox="1">
              <a:spLocks/>
            </p:cNvSpPr>
            <p:nvPr/>
          </p:nvSpPr>
          <p:spPr>
            <a:xfrm>
              <a:off x="2276579" y="5730526"/>
              <a:ext cx="2397536" cy="598369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116165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sz="11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1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  <a:endParaRPr lang="en-US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FF807032-2C6E-F89C-B792-B0F1F015B585}"/>
              </a:ext>
            </a:extLst>
          </p:cNvPr>
          <p:cNvGrpSpPr/>
          <p:nvPr/>
        </p:nvGrpSpPr>
        <p:grpSpPr>
          <a:xfrm>
            <a:off x="10101783" y="4662371"/>
            <a:ext cx="2397537" cy="958549"/>
            <a:chOff x="2276578" y="5370346"/>
            <a:chExt cx="2397537" cy="958549"/>
          </a:xfrm>
        </p:grpSpPr>
        <p:sp>
          <p:nvSpPr>
            <p:cNvPr id="45" name="Text Placeholder 3">
              <a:extLst>
                <a:ext uri="{FF2B5EF4-FFF2-40B4-BE49-F238E27FC236}">
                  <a16:creationId xmlns:a16="http://schemas.microsoft.com/office/drawing/2014/main" id="{E12A3227-6250-DAEF-0854-BE2C301C59E5}"/>
                </a:ext>
              </a:extLst>
            </p:cNvPr>
            <p:cNvSpPr txBox="1">
              <a:spLocks/>
            </p:cNvSpPr>
            <p:nvPr/>
          </p:nvSpPr>
          <p:spPr>
            <a:xfrm>
              <a:off x="2276578" y="5370346"/>
              <a:ext cx="1211870" cy="279435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116165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sz="1600" b="1" dirty="0"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lang="en-US" sz="1600" b="1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6" name="Text Placeholder 3">
              <a:extLst>
                <a:ext uri="{FF2B5EF4-FFF2-40B4-BE49-F238E27FC236}">
                  <a16:creationId xmlns:a16="http://schemas.microsoft.com/office/drawing/2014/main" id="{8F0B74F6-C10C-4E21-AA7B-052CF7AC8857}"/>
                </a:ext>
              </a:extLst>
            </p:cNvPr>
            <p:cNvSpPr txBox="1">
              <a:spLocks/>
            </p:cNvSpPr>
            <p:nvPr/>
          </p:nvSpPr>
          <p:spPr>
            <a:xfrm>
              <a:off x="2276579" y="5730526"/>
              <a:ext cx="2397536" cy="598369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116165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sz="11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1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  <a:endParaRPr lang="en-US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94D88FA3-DE9E-6895-8F6E-88E5269E9FD7}"/>
              </a:ext>
            </a:extLst>
          </p:cNvPr>
          <p:cNvGrpSpPr/>
          <p:nvPr/>
        </p:nvGrpSpPr>
        <p:grpSpPr>
          <a:xfrm>
            <a:off x="6053716" y="5160498"/>
            <a:ext cx="2397537" cy="958549"/>
            <a:chOff x="2276578" y="5370346"/>
            <a:chExt cx="2397537" cy="958549"/>
          </a:xfrm>
        </p:grpSpPr>
        <p:sp>
          <p:nvSpPr>
            <p:cNvPr id="48" name="Text Placeholder 3">
              <a:extLst>
                <a:ext uri="{FF2B5EF4-FFF2-40B4-BE49-F238E27FC236}">
                  <a16:creationId xmlns:a16="http://schemas.microsoft.com/office/drawing/2014/main" id="{24961635-83FC-E95E-8903-DCC179E738BC}"/>
                </a:ext>
              </a:extLst>
            </p:cNvPr>
            <p:cNvSpPr txBox="1">
              <a:spLocks/>
            </p:cNvSpPr>
            <p:nvPr/>
          </p:nvSpPr>
          <p:spPr>
            <a:xfrm>
              <a:off x="2276578" y="5370346"/>
              <a:ext cx="1211870" cy="279435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116165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sz="1600" b="1" dirty="0"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lang="en-US" sz="1600" b="1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9" name="Text Placeholder 3">
              <a:extLst>
                <a:ext uri="{FF2B5EF4-FFF2-40B4-BE49-F238E27FC236}">
                  <a16:creationId xmlns:a16="http://schemas.microsoft.com/office/drawing/2014/main" id="{B6C3E77C-84BC-5805-3969-59EC70B9A77C}"/>
                </a:ext>
              </a:extLst>
            </p:cNvPr>
            <p:cNvSpPr txBox="1">
              <a:spLocks/>
            </p:cNvSpPr>
            <p:nvPr/>
          </p:nvSpPr>
          <p:spPr>
            <a:xfrm>
              <a:off x="2276579" y="5730526"/>
              <a:ext cx="2397536" cy="598369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116165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sz="11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1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  <a:endParaRPr lang="en-US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20AA26B2-3F88-539E-8945-E6C95CF1E0B7}"/>
              </a:ext>
            </a:extLst>
          </p:cNvPr>
          <p:cNvGrpSpPr/>
          <p:nvPr/>
        </p:nvGrpSpPr>
        <p:grpSpPr>
          <a:xfrm>
            <a:off x="482155" y="4765459"/>
            <a:ext cx="2397536" cy="958549"/>
            <a:chOff x="2276579" y="5370346"/>
            <a:chExt cx="2397536" cy="958549"/>
          </a:xfrm>
        </p:grpSpPr>
        <p:sp>
          <p:nvSpPr>
            <p:cNvPr id="51" name="Text Placeholder 3">
              <a:extLst>
                <a:ext uri="{FF2B5EF4-FFF2-40B4-BE49-F238E27FC236}">
                  <a16:creationId xmlns:a16="http://schemas.microsoft.com/office/drawing/2014/main" id="{EEA31EA8-2309-D731-DAC5-CB3ABCE5ACAB}"/>
                </a:ext>
              </a:extLst>
            </p:cNvPr>
            <p:cNvSpPr txBox="1">
              <a:spLocks/>
            </p:cNvSpPr>
            <p:nvPr/>
          </p:nvSpPr>
          <p:spPr>
            <a:xfrm>
              <a:off x="3462245" y="5370346"/>
              <a:ext cx="1211870" cy="279435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r" defTabSz="1116165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sz="1600" b="1" dirty="0"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lang="en-US" sz="1600" b="1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2" name="Text Placeholder 3">
              <a:extLst>
                <a:ext uri="{FF2B5EF4-FFF2-40B4-BE49-F238E27FC236}">
                  <a16:creationId xmlns:a16="http://schemas.microsoft.com/office/drawing/2014/main" id="{5DF065DC-4443-F9B7-A42B-D5ADF81E3F0D}"/>
                </a:ext>
              </a:extLst>
            </p:cNvPr>
            <p:cNvSpPr txBox="1">
              <a:spLocks/>
            </p:cNvSpPr>
            <p:nvPr/>
          </p:nvSpPr>
          <p:spPr>
            <a:xfrm>
              <a:off x="2276579" y="5730526"/>
              <a:ext cx="2397536" cy="598369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r" defTabSz="1116165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sz="11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1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  <a:endParaRPr lang="en-US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53" name="组合 52">
            <a:extLst>
              <a:ext uri="{FF2B5EF4-FFF2-40B4-BE49-F238E27FC236}">
                <a16:creationId xmlns:a16="http://schemas.microsoft.com/office/drawing/2014/main" id="{24397D8A-A150-975F-3DA0-AC0E659F24AA}"/>
              </a:ext>
            </a:extLst>
          </p:cNvPr>
          <p:cNvGrpSpPr/>
          <p:nvPr/>
        </p:nvGrpSpPr>
        <p:grpSpPr>
          <a:xfrm>
            <a:off x="2098460" y="1456085"/>
            <a:ext cx="2397536" cy="958549"/>
            <a:chOff x="2276579" y="5370346"/>
            <a:chExt cx="2397536" cy="958549"/>
          </a:xfrm>
        </p:grpSpPr>
        <p:sp>
          <p:nvSpPr>
            <p:cNvPr id="54" name="Text Placeholder 3">
              <a:extLst>
                <a:ext uri="{FF2B5EF4-FFF2-40B4-BE49-F238E27FC236}">
                  <a16:creationId xmlns:a16="http://schemas.microsoft.com/office/drawing/2014/main" id="{E86E5B05-4D7B-C05D-A10E-41B9CC7A0FB8}"/>
                </a:ext>
              </a:extLst>
            </p:cNvPr>
            <p:cNvSpPr txBox="1">
              <a:spLocks/>
            </p:cNvSpPr>
            <p:nvPr/>
          </p:nvSpPr>
          <p:spPr>
            <a:xfrm>
              <a:off x="3462245" y="5370346"/>
              <a:ext cx="1211870" cy="279435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r" defTabSz="1116165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sz="1600" b="1" dirty="0"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lang="en-US" sz="1600" b="1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5" name="Text Placeholder 3">
              <a:extLst>
                <a:ext uri="{FF2B5EF4-FFF2-40B4-BE49-F238E27FC236}">
                  <a16:creationId xmlns:a16="http://schemas.microsoft.com/office/drawing/2014/main" id="{BE5AE7A3-2F49-084F-5403-026C99C24824}"/>
                </a:ext>
              </a:extLst>
            </p:cNvPr>
            <p:cNvSpPr txBox="1">
              <a:spLocks/>
            </p:cNvSpPr>
            <p:nvPr/>
          </p:nvSpPr>
          <p:spPr>
            <a:xfrm>
              <a:off x="2276579" y="5730526"/>
              <a:ext cx="2397536" cy="598369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r" defTabSz="1116165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sz="11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1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  <a:endParaRPr lang="en-US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5837333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108A2159-9B58-54A0-DF7C-8685CEE7325A}"/>
              </a:ext>
            </a:extLst>
          </p:cNvPr>
          <p:cNvGrpSpPr/>
          <p:nvPr/>
        </p:nvGrpSpPr>
        <p:grpSpPr>
          <a:xfrm>
            <a:off x="524720" y="303957"/>
            <a:ext cx="648072" cy="798609"/>
            <a:chOff x="5576175" y="1089069"/>
            <a:chExt cx="308845" cy="380585"/>
          </a:xfrm>
          <a:solidFill>
            <a:srgbClr val="245E53"/>
          </a:solidFill>
        </p:grpSpPr>
        <p:sp>
          <p:nvSpPr>
            <p:cNvPr id="5" name="Freeform 988">
              <a:extLst>
                <a:ext uri="{FF2B5EF4-FFF2-40B4-BE49-F238E27FC236}">
                  <a16:creationId xmlns:a16="http://schemas.microsoft.com/office/drawing/2014/main" id="{0F602BFE-2346-72AD-DE05-43FAF0BC3F1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576175" y="1089069"/>
              <a:ext cx="308845" cy="380585"/>
            </a:xfrm>
            <a:custGeom>
              <a:avLst/>
              <a:gdLst>
                <a:gd name="T0" fmla="*/ 451 w 454"/>
                <a:gd name="T1" fmla="*/ 420 h 559"/>
                <a:gd name="T2" fmla="*/ 437 w 454"/>
                <a:gd name="T3" fmla="*/ 54 h 559"/>
                <a:gd name="T4" fmla="*/ 431 w 454"/>
                <a:gd name="T5" fmla="*/ 0 h 559"/>
                <a:gd name="T6" fmla="*/ 156 w 454"/>
                <a:gd name="T7" fmla="*/ 3 h 559"/>
                <a:gd name="T8" fmla="*/ 66 w 454"/>
                <a:gd name="T9" fmla="*/ 12 h 559"/>
                <a:gd name="T10" fmla="*/ 21 w 454"/>
                <a:gd name="T11" fmla="*/ 45 h 559"/>
                <a:gd name="T12" fmla="*/ 6 w 454"/>
                <a:gd name="T13" fmla="*/ 84 h 559"/>
                <a:gd name="T14" fmla="*/ 1 w 454"/>
                <a:gd name="T15" fmla="*/ 228 h 559"/>
                <a:gd name="T16" fmla="*/ 9 w 454"/>
                <a:gd name="T17" fmla="*/ 327 h 559"/>
                <a:gd name="T18" fmla="*/ 5 w 454"/>
                <a:gd name="T19" fmla="*/ 436 h 559"/>
                <a:gd name="T20" fmla="*/ 19 w 454"/>
                <a:gd name="T21" fmla="*/ 550 h 559"/>
                <a:gd name="T22" fmla="*/ 28 w 454"/>
                <a:gd name="T23" fmla="*/ 553 h 559"/>
                <a:gd name="T24" fmla="*/ 290 w 454"/>
                <a:gd name="T25" fmla="*/ 558 h 559"/>
                <a:gd name="T26" fmla="*/ 430 w 454"/>
                <a:gd name="T27" fmla="*/ 498 h 559"/>
                <a:gd name="T28" fmla="*/ 19 w 454"/>
                <a:gd name="T29" fmla="*/ 92 h 559"/>
                <a:gd name="T30" fmla="*/ 62 w 454"/>
                <a:gd name="T31" fmla="*/ 40 h 559"/>
                <a:gd name="T32" fmla="*/ 65 w 454"/>
                <a:gd name="T33" fmla="*/ 119 h 559"/>
                <a:gd name="T34" fmla="*/ 14 w 454"/>
                <a:gd name="T35" fmla="*/ 240 h 559"/>
                <a:gd name="T36" fmla="*/ 19 w 454"/>
                <a:gd name="T37" fmla="*/ 186 h 559"/>
                <a:gd name="T38" fmla="*/ 30 w 454"/>
                <a:gd name="T39" fmla="*/ 172 h 559"/>
                <a:gd name="T40" fmla="*/ 61 w 454"/>
                <a:gd name="T41" fmla="*/ 74 h 559"/>
                <a:gd name="T42" fmla="*/ 15 w 454"/>
                <a:gd name="T43" fmla="*/ 72 h 559"/>
                <a:gd name="T44" fmla="*/ 10 w 454"/>
                <a:gd name="T45" fmla="*/ 82 h 559"/>
                <a:gd name="T46" fmla="*/ 27 w 454"/>
                <a:gd name="T47" fmla="*/ 543 h 559"/>
                <a:gd name="T48" fmla="*/ 25 w 454"/>
                <a:gd name="T49" fmla="*/ 530 h 559"/>
                <a:gd name="T50" fmla="*/ 30 w 454"/>
                <a:gd name="T51" fmla="*/ 463 h 559"/>
                <a:gd name="T52" fmla="*/ 18 w 454"/>
                <a:gd name="T53" fmla="*/ 457 h 559"/>
                <a:gd name="T54" fmla="*/ 60 w 454"/>
                <a:gd name="T55" fmla="*/ 397 h 559"/>
                <a:gd name="T56" fmla="*/ 31 w 454"/>
                <a:gd name="T57" fmla="*/ 403 h 559"/>
                <a:gd name="T58" fmla="*/ 18 w 454"/>
                <a:gd name="T59" fmla="*/ 404 h 559"/>
                <a:gd name="T60" fmla="*/ 19 w 454"/>
                <a:gd name="T61" fmla="*/ 387 h 559"/>
                <a:gd name="T62" fmla="*/ 56 w 454"/>
                <a:gd name="T63" fmla="*/ 332 h 559"/>
                <a:gd name="T64" fmla="*/ 27 w 454"/>
                <a:gd name="T65" fmla="*/ 344 h 559"/>
                <a:gd name="T66" fmla="*/ 20 w 454"/>
                <a:gd name="T67" fmla="*/ 342 h 559"/>
                <a:gd name="T68" fmla="*/ 52 w 454"/>
                <a:gd name="T69" fmla="*/ 291 h 559"/>
                <a:gd name="T70" fmla="*/ 62 w 454"/>
                <a:gd name="T71" fmla="*/ 267 h 559"/>
                <a:gd name="T72" fmla="*/ 43 w 454"/>
                <a:gd name="T73" fmla="*/ 254 h 559"/>
                <a:gd name="T74" fmla="*/ 40 w 454"/>
                <a:gd name="T75" fmla="*/ 245 h 559"/>
                <a:gd name="T76" fmla="*/ 18 w 454"/>
                <a:gd name="T77" fmla="*/ 274 h 559"/>
                <a:gd name="T78" fmla="*/ 16 w 454"/>
                <a:gd name="T79" fmla="*/ 242 h 559"/>
                <a:gd name="T80" fmla="*/ 69 w 454"/>
                <a:gd name="T81" fmla="*/ 182 h 559"/>
                <a:gd name="T82" fmla="*/ 72 w 454"/>
                <a:gd name="T83" fmla="*/ 229 h 559"/>
                <a:gd name="T84" fmla="*/ 81 w 454"/>
                <a:gd name="T85" fmla="*/ 506 h 559"/>
                <a:gd name="T86" fmla="*/ 40 w 454"/>
                <a:gd name="T87" fmla="*/ 547 h 559"/>
                <a:gd name="T88" fmla="*/ 380 w 454"/>
                <a:gd name="T89" fmla="*/ 542 h 559"/>
                <a:gd name="T90" fmla="*/ 201 w 454"/>
                <a:gd name="T91" fmla="*/ 548 h 559"/>
                <a:gd name="T92" fmla="*/ 84 w 454"/>
                <a:gd name="T93" fmla="*/ 511 h 559"/>
                <a:gd name="T94" fmla="*/ 218 w 454"/>
                <a:gd name="T95" fmla="*/ 503 h 559"/>
                <a:gd name="T96" fmla="*/ 400 w 454"/>
                <a:gd name="T97" fmla="*/ 528 h 559"/>
                <a:gd name="T98" fmla="*/ 145 w 454"/>
                <a:gd name="T99" fmla="*/ 492 h 559"/>
                <a:gd name="T100" fmla="*/ 85 w 454"/>
                <a:gd name="T101" fmla="*/ 360 h 559"/>
                <a:gd name="T102" fmla="*/ 180 w 454"/>
                <a:gd name="T103" fmla="*/ 225 h 559"/>
                <a:gd name="T104" fmla="*/ 84 w 454"/>
                <a:gd name="T105" fmla="*/ 216 h 559"/>
                <a:gd name="T106" fmla="*/ 84 w 454"/>
                <a:gd name="T107" fmla="*/ 212 h 559"/>
                <a:gd name="T108" fmla="*/ 143 w 454"/>
                <a:gd name="T109" fmla="*/ 114 h 559"/>
                <a:gd name="T110" fmla="*/ 77 w 454"/>
                <a:gd name="T111" fmla="*/ 119 h 559"/>
                <a:gd name="T112" fmla="*/ 74 w 454"/>
                <a:gd name="T113" fmla="*/ 82 h 559"/>
                <a:gd name="T114" fmla="*/ 111 w 454"/>
                <a:gd name="T115" fmla="*/ 21 h 559"/>
                <a:gd name="T116" fmla="*/ 70 w 454"/>
                <a:gd name="T117" fmla="*/ 22 h 559"/>
                <a:gd name="T118" fmla="*/ 427 w 454"/>
                <a:gd name="T119" fmla="*/ 15 h 559"/>
                <a:gd name="T120" fmla="*/ 435 w 454"/>
                <a:gd name="T121" fmla="*/ 357 h 559"/>
                <a:gd name="T122" fmla="*/ 441 w 454"/>
                <a:gd name="T123" fmla="*/ 477 h 5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54" h="559">
                  <a:moveTo>
                    <a:pt x="448" y="478"/>
                  </a:moveTo>
                  <a:cubicBezTo>
                    <a:pt x="448" y="477"/>
                    <a:pt x="449" y="477"/>
                    <a:pt x="449" y="476"/>
                  </a:cubicBezTo>
                  <a:cubicBezTo>
                    <a:pt x="452" y="468"/>
                    <a:pt x="452" y="458"/>
                    <a:pt x="451" y="449"/>
                  </a:cubicBezTo>
                  <a:cubicBezTo>
                    <a:pt x="451" y="439"/>
                    <a:pt x="451" y="430"/>
                    <a:pt x="451" y="420"/>
                  </a:cubicBezTo>
                  <a:cubicBezTo>
                    <a:pt x="451" y="399"/>
                    <a:pt x="450" y="378"/>
                    <a:pt x="450" y="357"/>
                  </a:cubicBezTo>
                  <a:cubicBezTo>
                    <a:pt x="449" y="316"/>
                    <a:pt x="447" y="275"/>
                    <a:pt x="445" y="234"/>
                  </a:cubicBezTo>
                  <a:cubicBezTo>
                    <a:pt x="443" y="194"/>
                    <a:pt x="441" y="153"/>
                    <a:pt x="439" y="112"/>
                  </a:cubicBezTo>
                  <a:cubicBezTo>
                    <a:pt x="439" y="93"/>
                    <a:pt x="438" y="73"/>
                    <a:pt x="437" y="54"/>
                  </a:cubicBezTo>
                  <a:cubicBezTo>
                    <a:pt x="436" y="44"/>
                    <a:pt x="436" y="35"/>
                    <a:pt x="435" y="25"/>
                  </a:cubicBezTo>
                  <a:cubicBezTo>
                    <a:pt x="435" y="22"/>
                    <a:pt x="435" y="18"/>
                    <a:pt x="435" y="14"/>
                  </a:cubicBezTo>
                  <a:cubicBezTo>
                    <a:pt x="440" y="11"/>
                    <a:pt x="439" y="2"/>
                    <a:pt x="432" y="2"/>
                  </a:cubicBezTo>
                  <a:cubicBezTo>
                    <a:pt x="431" y="1"/>
                    <a:pt x="431" y="1"/>
                    <a:pt x="431" y="0"/>
                  </a:cubicBezTo>
                  <a:cubicBezTo>
                    <a:pt x="431" y="0"/>
                    <a:pt x="431" y="0"/>
                    <a:pt x="431" y="0"/>
                  </a:cubicBezTo>
                  <a:cubicBezTo>
                    <a:pt x="431" y="1"/>
                    <a:pt x="430" y="1"/>
                    <a:pt x="430" y="2"/>
                  </a:cubicBezTo>
                  <a:cubicBezTo>
                    <a:pt x="367" y="2"/>
                    <a:pt x="304" y="3"/>
                    <a:pt x="241" y="1"/>
                  </a:cubicBezTo>
                  <a:cubicBezTo>
                    <a:pt x="213" y="0"/>
                    <a:pt x="184" y="0"/>
                    <a:pt x="156" y="3"/>
                  </a:cubicBezTo>
                  <a:cubicBezTo>
                    <a:pt x="140" y="4"/>
                    <a:pt x="124" y="6"/>
                    <a:pt x="108" y="9"/>
                  </a:cubicBezTo>
                  <a:cubicBezTo>
                    <a:pt x="108" y="8"/>
                    <a:pt x="108" y="7"/>
                    <a:pt x="106" y="7"/>
                  </a:cubicBezTo>
                  <a:cubicBezTo>
                    <a:pt x="93" y="10"/>
                    <a:pt x="79" y="10"/>
                    <a:pt x="67" y="13"/>
                  </a:cubicBezTo>
                  <a:cubicBezTo>
                    <a:pt x="67" y="13"/>
                    <a:pt x="67" y="13"/>
                    <a:pt x="66" y="12"/>
                  </a:cubicBezTo>
                  <a:cubicBezTo>
                    <a:pt x="66" y="11"/>
                    <a:pt x="65" y="11"/>
                    <a:pt x="65" y="12"/>
                  </a:cubicBezTo>
                  <a:cubicBezTo>
                    <a:pt x="65" y="13"/>
                    <a:pt x="64" y="13"/>
                    <a:pt x="64" y="14"/>
                  </a:cubicBezTo>
                  <a:cubicBezTo>
                    <a:pt x="56" y="16"/>
                    <a:pt x="49" y="19"/>
                    <a:pt x="42" y="24"/>
                  </a:cubicBezTo>
                  <a:cubicBezTo>
                    <a:pt x="33" y="30"/>
                    <a:pt x="27" y="37"/>
                    <a:pt x="21" y="45"/>
                  </a:cubicBezTo>
                  <a:cubicBezTo>
                    <a:pt x="14" y="54"/>
                    <a:pt x="7" y="63"/>
                    <a:pt x="3" y="73"/>
                  </a:cubicBezTo>
                  <a:cubicBezTo>
                    <a:pt x="3" y="74"/>
                    <a:pt x="3" y="74"/>
                    <a:pt x="4" y="75"/>
                  </a:cubicBezTo>
                  <a:cubicBezTo>
                    <a:pt x="3" y="78"/>
                    <a:pt x="3" y="80"/>
                    <a:pt x="4" y="83"/>
                  </a:cubicBezTo>
                  <a:cubicBezTo>
                    <a:pt x="4" y="84"/>
                    <a:pt x="5" y="84"/>
                    <a:pt x="6" y="84"/>
                  </a:cubicBezTo>
                  <a:cubicBezTo>
                    <a:pt x="3" y="92"/>
                    <a:pt x="2" y="99"/>
                    <a:pt x="2" y="108"/>
                  </a:cubicBezTo>
                  <a:cubicBezTo>
                    <a:pt x="1" y="122"/>
                    <a:pt x="2" y="136"/>
                    <a:pt x="2" y="151"/>
                  </a:cubicBezTo>
                  <a:cubicBezTo>
                    <a:pt x="2" y="167"/>
                    <a:pt x="0" y="183"/>
                    <a:pt x="1" y="199"/>
                  </a:cubicBezTo>
                  <a:cubicBezTo>
                    <a:pt x="1" y="209"/>
                    <a:pt x="1" y="218"/>
                    <a:pt x="1" y="228"/>
                  </a:cubicBezTo>
                  <a:cubicBezTo>
                    <a:pt x="2" y="237"/>
                    <a:pt x="1" y="246"/>
                    <a:pt x="3" y="255"/>
                  </a:cubicBezTo>
                  <a:cubicBezTo>
                    <a:pt x="4" y="255"/>
                    <a:pt x="4" y="256"/>
                    <a:pt x="5" y="256"/>
                  </a:cubicBezTo>
                  <a:cubicBezTo>
                    <a:pt x="7" y="280"/>
                    <a:pt x="10" y="303"/>
                    <a:pt x="10" y="326"/>
                  </a:cubicBezTo>
                  <a:cubicBezTo>
                    <a:pt x="10" y="327"/>
                    <a:pt x="10" y="327"/>
                    <a:pt x="9" y="327"/>
                  </a:cubicBezTo>
                  <a:cubicBezTo>
                    <a:pt x="9" y="328"/>
                    <a:pt x="9" y="328"/>
                    <a:pt x="10" y="328"/>
                  </a:cubicBezTo>
                  <a:cubicBezTo>
                    <a:pt x="10" y="329"/>
                    <a:pt x="10" y="329"/>
                    <a:pt x="10" y="329"/>
                  </a:cubicBezTo>
                  <a:cubicBezTo>
                    <a:pt x="10" y="362"/>
                    <a:pt x="7" y="395"/>
                    <a:pt x="7" y="427"/>
                  </a:cubicBezTo>
                  <a:cubicBezTo>
                    <a:pt x="6" y="430"/>
                    <a:pt x="5" y="433"/>
                    <a:pt x="5" y="436"/>
                  </a:cubicBezTo>
                  <a:cubicBezTo>
                    <a:pt x="5" y="437"/>
                    <a:pt x="6" y="437"/>
                    <a:pt x="7" y="437"/>
                  </a:cubicBezTo>
                  <a:cubicBezTo>
                    <a:pt x="7" y="440"/>
                    <a:pt x="6" y="443"/>
                    <a:pt x="6" y="446"/>
                  </a:cubicBezTo>
                  <a:cubicBezTo>
                    <a:pt x="6" y="466"/>
                    <a:pt x="7" y="485"/>
                    <a:pt x="9" y="505"/>
                  </a:cubicBezTo>
                  <a:cubicBezTo>
                    <a:pt x="11" y="519"/>
                    <a:pt x="12" y="536"/>
                    <a:pt x="19" y="550"/>
                  </a:cubicBezTo>
                  <a:cubicBezTo>
                    <a:pt x="18" y="551"/>
                    <a:pt x="18" y="553"/>
                    <a:pt x="18" y="555"/>
                  </a:cubicBezTo>
                  <a:cubicBezTo>
                    <a:pt x="18" y="556"/>
                    <a:pt x="20" y="557"/>
                    <a:pt x="21" y="555"/>
                  </a:cubicBezTo>
                  <a:cubicBezTo>
                    <a:pt x="21" y="555"/>
                    <a:pt x="21" y="555"/>
                    <a:pt x="21" y="555"/>
                  </a:cubicBezTo>
                  <a:cubicBezTo>
                    <a:pt x="23" y="557"/>
                    <a:pt x="28" y="556"/>
                    <a:pt x="28" y="553"/>
                  </a:cubicBezTo>
                  <a:cubicBezTo>
                    <a:pt x="28" y="552"/>
                    <a:pt x="28" y="550"/>
                    <a:pt x="28" y="549"/>
                  </a:cubicBezTo>
                  <a:cubicBezTo>
                    <a:pt x="55" y="552"/>
                    <a:pt x="83" y="553"/>
                    <a:pt x="110" y="554"/>
                  </a:cubicBezTo>
                  <a:cubicBezTo>
                    <a:pt x="140" y="555"/>
                    <a:pt x="170" y="555"/>
                    <a:pt x="201" y="556"/>
                  </a:cubicBezTo>
                  <a:cubicBezTo>
                    <a:pt x="230" y="557"/>
                    <a:pt x="260" y="558"/>
                    <a:pt x="290" y="558"/>
                  </a:cubicBezTo>
                  <a:cubicBezTo>
                    <a:pt x="305" y="558"/>
                    <a:pt x="319" y="558"/>
                    <a:pt x="334" y="558"/>
                  </a:cubicBezTo>
                  <a:cubicBezTo>
                    <a:pt x="346" y="558"/>
                    <a:pt x="358" y="559"/>
                    <a:pt x="368" y="555"/>
                  </a:cubicBezTo>
                  <a:cubicBezTo>
                    <a:pt x="381" y="557"/>
                    <a:pt x="395" y="541"/>
                    <a:pt x="402" y="534"/>
                  </a:cubicBezTo>
                  <a:cubicBezTo>
                    <a:pt x="413" y="523"/>
                    <a:pt x="422" y="511"/>
                    <a:pt x="430" y="498"/>
                  </a:cubicBezTo>
                  <a:cubicBezTo>
                    <a:pt x="438" y="496"/>
                    <a:pt x="444" y="493"/>
                    <a:pt x="450" y="488"/>
                  </a:cubicBezTo>
                  <a:cubicBezTo>
                    <a:pt x="454" y="484"/>
                    <a:pt x="452" y="480"/>
                    <a:pt x="448" y="478"/>
                  </a:cubicBezTo>
                  <a:close/>
                  <a:moveTo>
                    <a:pt x="62" y="39"/>
                  </a:moveTo>
                  <a:cubicBezTo>
                    <a:pt x="44" y="52"/>
                    <a:pt x="15" y="70"/>
                    <a:pt x="19" y="92"/>
                  </a:cubicBezTo>
                  <a:cubicBezTo>
                    <a:pt x="19" y="93"/>
                    <a:pt x="21" y="93"/>
                    <a:pt x="21" y="92"/>
                  </a:cubicBezTo>
                  <a:cubicBezTo>
                    <a:pt x="22" y="87"/>
                    <a:pt x="23" y="81"/>
                    <a:pt x="25" y="76"/>
                  </a:cubicBezTo>
                  <a:cubicBezTo>
                    <a:pt x="28" y="70"/>
                    <a:pt x="33" y="64"/>
                    <a:pt x="38" y="59"/>
                  </a:cubicBezTo>
                  <a:cubicBezTo>
                    <a:pt x="46" y="52"/>
                    <a:pt x="54" y="46"/>
                    <a:pt x="62" y="40"/>
                  </a:cubicBezTo>
                  <a:cubicBezTo>
                    <a:pt x="61" y="66"/>
                    <a:pt x="63" y="93"/>
                    <a:pt x="65" y="119"/>
                  </a:cubicBezTo>
                  <a:cubicBezTo>
                    <a:pt x="43" y="125"/>
                    <a:pt x="20" y="138"/>
                    <a:pt x="14" y="159"/>
                  </a:cubicBezTo>
                  <a:cubicBezTo>
                    <a:pt x="14" y="161"/>
                    <a:pt x="16" y="161"/>
                    <a:pt x="17" y="160"/>
                  </a:cubicBezTo>
                  <a:cubicBezTo>
                    <a:pt x="25" y="141"/>
                    <a:pt x="43" y="127"/>
                    <a:pt x="65" y="119"/>
                  </a:cubicBezTo>
                  <a:cubicBezTo>
                    <a:pt x="66" y="131"/>
                    <a:pt x="67" y="143"/>
                    <a:pt x="68" y="155"/>
                  </a:cubicBezTo>
                  <a:cubicBezTo>
                    <a:pt x="68" y="162"/>
                    <a:pt x="69" y="170"/>
                    <a:pt x="69" y="178"/>
                  </a:cubicBezTo>
                  <a:cubicBezTo>
                    <a:pt x="66" y="181"/>
                    <a:pt x="63" y="184"/>
                    <a:pt x="61" y="187"/>
                  </a:cubicBezTo>
                  <a:cubicBezTo>
                    <a:pt x="42" y="202"/>
                    <a:pt x="14" y="216"/>
                    <a:pt x="14" y="240"/>
                  </a:cubicBezTo>
                  <a:cubicBezTo>
                    <a:pt x="13" y="228"/>
                    <a:pt x="12" y="216"/>
                    <a:pt x="11" y="204"/>
                  </a:cubicBezTo>
                  <a:cubicBezTo>
                    <a:pt x="11" y="202"/>
                    <a:pt x="11" y="200"/>
                    <a:pt x="11" y="198"/>
                  </a:cubicBezTo>
                  <a:cubicBezTo>
                    <a:pt x="11" y="198"/>
                    <a:pt x="11" y="198"/>
                    <a:pt x="12" y="197"/>
                  </a:cubicBezTo>
                  <a:cubicBezTo>
                    <a:pt x="15" y="194"/>
                    <a:pt x="17" y="190"/>
                    <a:pt x="19" y="186"/>
                  </a:cubicBezTo>
                  <a:cubicBezTo>
                    <a:pt x="23" y="181"/>
                    <a:pt x="28" y="177"/>
                    <a:pt x="32" y="174"/>
                  </a:cubicBezTo>
                  <a:cubicBezTo>
                    <a:pt x="42" y="166"/>
                    <a:pt x="52" y="160"/>
                    <a:pt x="62" y="152"/>
                  </a:cubicBezTo>
                  <a:cubicBezTo>
                    <a:pt x="62" y="151"/>
                    <a:pt x="61" y="151"/>
                    <a:pt x="60" y="151"/>
                  </a:cubicBezTo>
                  <a:cubicBezTo>
                    <a:pt x="51" y="158"/>
                    <a:pt x="40" y="165"/>
                    <a:pt x="30" y="172"/>
                  </a:cubicBezTo>
                  <a:cubicBezTo>
                    <a:pt x="23" y="177"/>
                    <a:pt x="14" y="184"/>
                    <a:pt x="11" y="192"/>
                  </a:cubicBezTo>
                  <a:cubicBezTo>
                    <a:pt x="10" y="170"/>
                    <a:pt x="11" y="149"/>
                    <a:pt x="12" y="127"/>
                  </a:cubicBezTo>
                  <a:cubicBezTo>
                    <a:pt x="17" y="119"/>
                    <a:pt x="22" y="112"/>
                    <a:pt x="27" y="105"/>
                  </a:cubicBezTo>
                  <a:cubicBezTo>
                    <a:pt x="36" y="93"/>
                    <a:pt x="48" y="82"/>
                    <a:pt x="61" y="74"/>
                  </a:cubicBezTo>
                  <a:cubicBezTo>
                    <a:pt x="62" y="74"/>
                    <a:pt x="61" y="73"/>
                    <a:pt x="61" y="73"/>
                  </a:cubicBezTo>
                  <a:cubicBezTo>
                    <a:pt x="42" y="84"/>
                    <a:pt x="24" y="101"/>
                    <a:pt x="12" y="119"/>
                  </a:cubicBezTo>
                  <a:cubicBezTo>
                    <a:pt x="13" y="106"/>
                    <a:pt x="13" y="92"/>
                    <a:pt x="12" y="78"/>
                  </a:cubicBezTo>
                  <a:cubicBezTo>
                    <a:pt x="13" y="76"/>
                    <a:pt x="14" y="74"/>
                    <a:pt x="15" y="72"/>
                  </a:cubicBezTo>
                  <a:cubicBezTo>
                    <a:pt x="25" y="64"/>
                    <a:pt x="32" y="52"/>
                    <a:pt x="40" y="41"/>
                  </a:cubicBezTo>
                  <a:cubicBezTo>
                    <a:pt x="47" y="35"/>
                    <a:pt x="55" y="30"/>
                    <a:pt x="63" y="25"/>
                  </a:cubicBezTo>
                  <a:cubicBezTo>
                    <a:pt x="63" y="30"/>
                    <a:pt x="62" y="35"/>
                    <a:pt x="62" y="39"/>
                  </a:cubicBezTo>
                  <a:close/>
                  <a:moveTo>
                    <a:pt x="10" y="82"/>
                  </a:moveTo>
                  <a:cubicBezTo>
                    <a:pt x="10" y="82"/>
                    <a:pt x="10" y="82"/>
                    <a:pt x="10" y="82"/>
                  </a:cubicBezTo>
                  <a:cubicBezTo>
                    <a:pt x="10" y="92"/>
                    <a:pt x="9" y="103"/>
                    <a:pt x="8" y="114"/>
                  </a:cubicBezTo>
                  <a:cubicBezTo>
                    <a:pt x="7" y="103"/>
                    <a:pt x="7" y="92"/>
                    <a:pt x="10" y="82"/>
                  </a:cubicBezTo>
                  <a:close/>
                  <a:moveTo>
                    <a:pt x="27" y="543"/>
                  </a:moveTo>
                  <a:cubicBezTo>
                    <a:pt x="31" y="535"/>
                    <a:pt x="34" y="528"/>
                    <a:pt x="39" y="521"/>
                  </a:cubicBezTo>
                  <a:cubicBezTo>
                    <a:pt x="46" y="509"/>
                    <a:pt x="56" y="498"/>
                    <a:pt x="66" y="488"/>
                  </a:cubicBezTo>
                  <a:cubicBezTo>
                    <a:pt x="68" y="487"/>
                    <a:pt x="66" y="485"/>
                    <a:pt x="65" y="486"/>
                  </a:cubicBezTo>
                  <a:cubicBezTo>
                    <a:pt x="50" y="498"/>
                    <a:pt x="34" y="513"/>
                    <a:pt x="25" y="530"/>
                  </a:cubicBezTo>
                  <a:cubicBezTo>
                    <a:pt x="23" y="521"/>
                    <a:pt x="21" y="511"/>
                    <a:pt x="20" y="502"/>
                  </a:cubicBezTo>
                  <a:cubicBezTo>
                    <a:pt x="20" y="499"/>
                    <a:pt x="20" y="496"/>
                    <a:pt x="20" y="492"/>
                  </a:cubicBezTo>
                  <a:cubicBezTo>
                    <a:pt x="20" y="493"/>
                    <a:pt x="21" y="492"/>
                    <a:pt x="21" y="492"/>
                  </a:cubicBezTo>
                  <a:cubicBezTo>
                    <a:pt x="24" y="481"/>
                    <a:pt x="25" y="472"/>
                    <a:pt x="30" y="463"/>
                  </a:cubicBezTo>
                  <a:cubicBezTo>
                    <a:pt x="36" y="452"/>
                    <a:pt x="44" y="443"/>
                    <a:pt x="53" y="435"/>
                  </a:cubicBezTo>
                  <a:cubicBezTo>
                    <a:pt x="54" y="434"/>
                    <a:pt x="52" y="432"/>
                    <a:pt x="51" y="433"/>
                  </a:cubicBezTo>
                  <a:cubicBezTo>
                    <a:pt x="38" y="445"/>
                    <a:pt x="22" y="463"/>
                    <a:pt x="19" y="481"/>
                  </a:cubicBezTo>
                  <a:cubicBezTo>
                    <a:pt x="18" y="473"/>
                    <a:pt x="18" y="465"/>
                    <a:pt x="18" y="457"/>
                  </a:cubicBezTo>
                  <a:cubicBezTo>
                    <a:pt x="19" y="459"/>
                    <a:pt x="21" y="459"/>
                    <a:pt x="22" y="457"/>
                  </a:cubicBezTo>
                  <a:cubicBezTo>
                    <a:pt x="26" y="444"/>
                    <a:pt x="30" y="434"/>
                    <a:pt x="40" y="424"/>
                  </a:cubicBezTo>
                  <a:cubicBezTo>
                    <a:pt x="48" y="415"/>
                    <a:pt x="56" y="408"/>
                    <a:pt x="61" y="397"/>
                  </a:cubicBezTo>
                  <a:cubicBezTo>
                    <a:pt x="62" y="397"/>
                    <a:pt x="61" y="396"/>
                    <a:pt x="60" y="397"/>
                  </a:cubicBezTo>
                  <a:cubicBezTo>
                    <a:pt x="48" y="412"/>
                    <a:pt x="22" y="427"/>
                    <a:pt x="18" y="447"/>
                  </a:cubicBezTo>
                  <a:cubicBezTo>
                    <a:pt x="18" y="445"/>
                    <a:pt x="18" y="444"/>
                    <a:pt x="18" y="443"/>
                  </a:cubicBezTo>
                  <a:cubicBezTo>
                    <a:pt x="18" y="434"/>
                    <a:pt x="18" y="426"/>
                    <a:pt x="18" y="417"/>
                  </a:cubicBezTo>
                  <a:cubicBezTo>
                    <a:pt x="22" y="413"/>
                    <a:pt x="26" y="408"/>
                    <a:pt x="31" y="403"/>
                  </a:cubicBezTo>
                  <a:cubicBezTo>
                    <a:pt x="40" y="395"/>
                    <a:pt x="48" y="387"/>
                    <a:pt x="52" y="377"/>
                  </a:cubicBezTo>
                  <a:cubicBezTo>
                    <a:pt x="52" y="376"/>
                    <a:pt x="52" y="376"/>
                    <a:pt x="51" y="377"/>
                  </a:cubicBezTo>
                  <a:cubicBezTo>
                    <a:pt x="45" y="390"/>
                    <a:pt x="30" y="399"/>
                    <a:pt x="18" y="411"/>
                  </a:cubicBezTo>
                  <a:cubicBezTo>
                    <a:pt x="18" y="409"/>
                    <a:pt x="18" y="406"/>
                    <a:pt x="18" y="404"/>
                  </a:cubicBezTo>
                  <a:cubicBezTo>
                    <a:pt x="24" y="391"/>
                    <a:pt x="31" y="381"/>
                    <a:pt x="43" y="370"/>
                  </a:cubicBezTo>
                  <a:cubicBezTo>
                    <a:pt x="52" y="361"/>
                    <a:pt x="61" y="352"/>
                    <a:pt x="66" y="340"/>
                  </a:cubicBezTo>
                  <a:cubicBezTo>
                    <a:pt x="66" y="339"/>
                    <a:pt x="65" y="339"/>
                    <a:pt x="65" y="340"/>
                  </a:cubicBezTo>
                  <a:cubicBezTo>
                    <a:pt x="55" y="356"/>
                    <a:pt x="31" y="369"/>
                    <a:pt x="19" y="387"/>
                  </a:cubicBezTo>
                  <a:cubicBezTo>
                    <a:pt x="19" y="386"/>
                    <a:pt x="19" y="385"/>
                    <a:pt x="19" y="384"/>
                  </a:cubicBezTo>
                  <a:cubicBezTo>
                    <a:pt x="20" y="384"/>
                    <a:pt x="21" y="384"/>
                    <a:pt x="21" y="383"/>
                  </a:cubicBezTo>
                  <a:cubicBezTo>
                    <a:pt x="25" y="364"/>
                    <a:pt x="34" y="340"/>
                    <a:pt x="56" y="332"/>
                  </a:cubicBezTo>
                  <a:cubicBezTo>
                    <a:pt x="57" y="332"/>
                    <a:pt x="57" y="331"/>
                    <a:pt x="56" y="332"/>
                  </a:cubicBezTo>
                  <a:cubicBezTo>
                    <a:pt x="39" y="335"/>
                    <a:pt x="24" y="352"/>
                    <a:pt x="20" y="369"/>
                  </a:cubicBezTo>
                  <a:cubicBezTo>
                    <a:pt x="20" y="366"/>
                    <a:pt x="20" y="364"/>
                    <a:pt x="20" y="362"/>
                  </a:cubicBezTo>
                  <a:cubicBezTo>
                    <a:pt x="21" y="362"/>
                    <a:pt x="21" y="361"/>
                    <a:pt x="21" y="361"/>
                  </a:cubicBezTo>
                  <a:cubicBezTo>
                    <a:pt x="23" y="355"/>
                    <a:pt x="24" y="349"/>
                    <a:pt x="27" y="344"/>
                  </a:cubicBezTo>
                  <a:cubicBezTo>
                    <a:pt x="30" y="338"/>
                    <a:pt x="35" y="334"/>
                    <a:pt x="39" y="330"/>
                  </a:cubicBezTo>
                  <a:cubicBezTo>
                    <a:pt x="47" y="323"/>
                    <a:pt x="55" y="316"/>
                    <a:pt x="62" y="308"/>
                  </a:cubicBezTo>
                  <a:cubicBezTo>
                    <a:pt x="62" y="307"/>
                    <a:pt x="61" y="306"/>
                    <a:pt x="60" y="307"/>
                  </a:cubicBezTo>
                  <a:cubicBezTo>
                    <a:pt x="51" y="316"/>
                    <a:pt x="29" y="328"/>
                    <a:pt x="20" y="342"/>
                  </a:cubicBezTo>
                  <a:cubicBezTo>
                    <a:pt x="21" y="338"/>
                    <a:pt x="21" y="334"/>
                    <a:pt x="21" y="329"/>
                  </a:cubicBezTo>
                  <a:cubicBezTo>
                    <a:pt x="21" y="325"/>
                    <a:pt x="21" y="321"/>
                    <a:pt x="21" y="317"/>
                  </a:cubicBezTo>
                  <a:cubicBezTo>
                    <a:pt x="23" y="314"/>
                    <a:pt x="26" y="311"/>
                    <a:pt x="29" y="308"/>
                  </a:cubicBezTo>
                  <a:cubicBezTo>
                    <a:pt x="36" y="301"/>
                    <a:pt x="44" y="296"/>
                    <a:pt x="52" y="291"/>
                  </a:cubicBezTo>
                  <a:cubicBezTo>
                    <a:pt x="53" y="291"/>
                    <a:pt x="52" y="290"/>
                    <a:pt x="52" y="290"/>
                  </a:cubicBezTo>
                  <a:cubicBezTo>
                    <a:pt x="41" y="295"/>
                    <a:pt x="29" y="302"/>
                    <a:pt x="20" y="311"/>
                  </a:cubicBezTo>
                  <a:cubicBezTo>
                    <a:pt x="23" y="304"/>
                    <a:pt x="27" y="298"/>
                    <a:pt x="32" y="291"/>
                  </a:cubicBezTo>
                  <a:cubicBezTo>
                    <a:pt x="39" y="282"/>
                    <a:pt x="50" y="274"/>
                    <a:pt x="62" y="267"/>
                  </a:cubicBezTo>
                  <a:cubicBezTo>
                    <a:pt x="63" y="266"/>
                    <a:pt x="62" y="264"/>
                    <a:pt x="60" y="265"/>
                  </a:cubicBezTo>
                  <a:cubicBezTo>
                    <a:pt x="45" y="273"/>
                    <a:pt x="28" y="284"/>
                    <a:pt x="20" y="299"/>
                  </a:cubicBezTo>
                  <a:cubicBezTo>
                    <a:pt x="19" y="293"/>
                    <a:pt x="19" y="288"/>
                    <a:pt x="18" y="282"/>
                  </a:cubicBezTo>
                  <a:cubicBezTo>
                    <a:pt x="25" y="272"/>
                    <a:pt x="34" y="264"/>
                    <a:pt x="43" y="254"/>
                  </a:cubicBezTo>
                  <a:cubicBezTo>
                    <a:pt x="43" y="254"/>
                    <a:pt x="43" y="253"/>
                    <a:pt x="42" y="254"/>
                  </a:cubicBezTo>
                  <a:cubicBezTo>
                    <a:pt x="36" y="260"/>
                    <a:pt x="28" y="267"/>
                    <a:pt x="22" y="274"/>
                  </a:cubicBezTo>
                  <a:cubicBezTo>
                    <a:pt x="24" y="270"/>
                    <a:pt x="25" y="265"/>
                    <a:pt x="28" y="261"/>
                  </a:cubicBezTo>
                  <a:cubicBezTo>
                    <a:pt x="31" y="255"/>
                    <a:pt x="36" y="250"/>
                    <a:pt x="40" y="245"/>
                  </a:cubicBezTo>
                  <a:cubicBezTo>
                    <a:pt x="47" y="237"/>
                    <a:pt x="57" y="231"/>
                    <a:pt x="61" y="221"/>
                  </a:cubicBezTo>
                  <a:cubicBezTo>
                    <a:pt x="61" y="221"/>
                    <a:pt x="61" y="221"/>
                    <a:pt x="61" y="221"/>
                  </a:cubicBezTo>
                  <a:cubicBezTo>
                    <a:pt x="52" y="230"/>
                    <a:pt x="42" y="238"/>
                    <a:pt x="34" y="246"/>
                  </a:cubicBezTo>
                  <a:cubicBezTo>
                    <a:pt x="26" y="253"/>
                    <a:pt x="17" y="264"/>
                    <a:pt x="18" y="274"/>
                  </a:cubicBezTo>
                  <a:cubicBezTo>
                    <a:pt x="18" y="275"/>
                    <a:pt x="19" y="276"/>
                    <a:pt x="20" y="276"/>
                  </a:cubicBezTo>
                  <a:cubicBezTo>
                    <a:pt x="20" y="277"/>
                    <a:pt x="19" y="278"/>
                    <a:pt x="18" y="279"/>
                  </a:cubicBezTo>
                  <a:cubicBezTo>
                    <a:pt x="17" y="266"/>
                    <a:pt x="16" y="254"/>
                    <a:pt x="14" y="242"/>
                  </a:cubicBezTo>
                  <a:cubicBezTo>
                    <a:pt x="15" y="243"/>
                    <a:pt x="16" y="243"/>
                    <a:pt x="16" y="242"/>
                  </a:cubicBezTo>
                  <a:cubicBezTo>
                    <a:pt x="20" y="229"/>
                    <a:pt x="26" y="218"/>
                    <a:pt x="36" y="209"/>
                  </a:cubicBezTo>
                  <a:cubicBezTo>
                    <a:pt x="44" y="202"/>
                    <a:pt x="53" y="196"/>
                    <a:pt x="61" y="189"/>
                  </a:cubicBezTo>
                  <a:cubicBezTo>
                    <a:pt x="61" y="189"/>
                    <a:pt x="61" y="189"/>
                    <a:pt x="62" y="189"/>
                  </a:cubicBezTo>
                  <a:cubicBezTo>
                    <a:pt x="64" y="187"/>
                    <a:pt x="67" y="185"/>
                    <a:pt x="69" y="182"/>
                  </a:cubicBezTo>
                  <a:cubicBezTo>
                    <a:pt x="70" y="196"/>
                    <a:pt x="71" y="210"/>
                    <a:pt x="71" y="223"/>
                  </a:cubicBezTo>
                  <a:cubicBezTo>
                    <a:pt x="65" y="231"/>
                    <a:pt x="59" y="240"/>
                    <a:pt x="55" y="250"/>
                  </a:cubicBezTo>
                  <a:cubicBezTo>
                    <a:pt x="55" y="251"/>
                    <a:pt x="57" y="251"/>
                    <a:pt x="57" y="250"/>
                  </a:cubicBezTo>
                  <a:cubicBezTo>
                    <a:pt x="62" y="242"/>
                    <a:pt x="66" y="235"/>
                    <a:pt x="72" y="229"/>
                  </a:cubicBezTo>
                  <a:cubicBezTo>
                    <a:pt x="73" y="251"/>
                    <a:pt x="73" y="274"/>
                    <a:pt x="73" y="296"/>
                  </a:cubicBezTo>
                  <a:cubicBezTo>
                    <a:pt x="72" y="320"/>
                    <a:pt x="72" y="344"/>
                    <a:pt x="72" y="367"/>
                  </a:cubicBezTo>
                  <a:cubicBezTo>
                    <a:pt x="72" y="386"/>
                    <a:pt x="73" y="404"/>
                    <a:pt x="73" y="422"/>
                  </a:cubicBezTo>
                  <a:cubicBezTo>
                    <a:pt x="73" y="449"/>
                    <a:pt x="69" y="481"/>
                    <a:pt x="81" y="506"/>
                  </a:cubicBezTo>
                  <a:cubicBezTo>
                    <a:pt x="73" y="507"/>
                    <a:pt x="66" y="512"/>
                    <a:pt x="59" y="517"/>
                  </a:cubicBezTo>
                  <a:cubicBezTo>
                    <a:pt x="55" y="521"/>
                    <a:pt x="51" y="526"/>
                    <a:pt x="48" y="530"/>
                  </a:cubicBezTo>
                  <a:cubicBezTo>
                    <a:pt x="44" y="534"/>
                    <a:pt x="38" y="540"/>
                    <a:pt x="38" y="545"/>
                  </a:cubicBezTo>
                  <a:cubicBezTo>
                    <a:pt x="39" y="545"/>
                    <a:pt x="39" y="546"/>
                    <a:pt x="40" y="547"/>
                  </a:cubicBezTo>
                  <a:cubicBezTo>
                    <a:pt x="36" y="547"/>
                    <a:pt x="32" y="548"/>
                    <a:pt x="28" y="548"/>
                  </a:cubicBezTo>
                  <a:cubicBezTo>
                    <a:pt x="28" y="546"/>
                    <a:pt x="28" y="545"/>
                    <a:pt x="27" y="543"/>
                  </a:cubicBezTo>
                  <a:close/>
                  <a:moveTo>
                    <a:pt x="400" y="528"/>
                  </a:moveTo>
                  <a:cubicBezTo>
                    <a:pt x="394" y="533"/>
                    <a:pt x="387" y="538"/>
                    <a:pt x="380" y="542"/>
                  </a:cubicBezTo>
                  <a:cubicBezTo>
                    <a:pt x="375" y="544"/>
                    <a:pt x="370" y="546"/>
                    <a:pt x="366" y="550"/>
                  </a:cubicBezTo>
                  <a:cubicBezTo>
                    <a:pt x="356" y="548"/>
                    <a:pt x="345" y="549"/>
                    <a:pt x="334" y="549"/>
                  </a:cubicBezTo>
                  <a:cubicBezTo>
                    <a:pt x="319" y="550"/>
                    <a:pt x="305" y="550"/>
                    <a:pt x="290" y="550"/>
                  </a:cubicBezTo>
                  <a:cubicBezTo>
                    <a:pt x="260" y="550"/>
                    <a:pt x="230" y="549"/>
                    <a:pt x="201" y="548"/>
                  </a:cubicBezTo>
                  <a:cubicBezTo>
                    <a:pt x="172" y="548"/>
                    <a:pt x="143" y="547"/>
                    <a:pt x="114" y="546"/>
                  </a:cubicBezTo>
                  <a:cubicBezTo>
                    <a:pt x="92" y="546"/>
                    <a:pt x="70" y="545"/>
                    <a:pt x="48" y="546"/>
                  </a:cubicBezTo>
                  <a:cubicBezTo>
                    <a:pt x="53" y="543"/>
                    <a:pt x="57" y="535"/>
                    <a:pt x="60" y="530"/>
                  </a:cubicBezTo>
                  <a:cubicBezTo>
                    <a:pt x="67" y="521"/>
                    <a:pt x="73" y="515"/>
                    <a:pt x="84" y="511"/>
                  </a:cubicBezTo>
                  <a:cubicBezTo>
                    <a:pt x="87" y="516"/>
                    <a:pt x="96" y="511"/>
                    <a:pt x="94" y="506"/>
                  </a:cubicBezTo>
                  <a:cubicBezTo>
                    <a:pt x="103" y="506"/>
                    <a:pt x="111" y="504"/>
                    <a:pt x="120" y="504"/>
                  </a:cubicBezTo>
                  <a:cubicBezTo>
                    <a:pt x="131" y="503"/>
                    <a:pt x="142" y="503"/>
                    <a:pt x="153" y="503"/>
                  </a:cubicBezTo>
                  <a:cubicBezTo>
                    <a:pt x="174" y="503"/>
                    <a:pt x="196" y="503"/>
                    <a:pt x="218" y="503"/>
                  </a:cubicBezTo>
                  <a:cubicBezTo>
                    <a:pt x="248" y="503"/>
                    <a:pt x="277" y="502"/>
                    <a:pt x="307" y="503"/>
                  </a:cubicBezTo>
                  <a:cubicBezTo>
                    <a:pt x="335" y="504"/>
                    <a:pt x="362" y="505"/>
                    <a:pt x="390" y="504"/>
                  </a:cubicBezTo>
                  <a:cubicBezTo>
                    <a:pt x="402" y="503"/>
                    <a:pt x="415" y="502"/>
                    <a:pt x="427" y="499"/>
                  </a:cubicBezTo>
                  <a:cubicBezTo>
                    <a:pt x="419" y="509"/>
                    <a:pt x="410" y="519"/>
                    <a:pt x="400" y="528"/>
                  </a:cubicBezTo>
                  <a:close/>
                  <a:moveTo>
                    <a:pt x="380" y="491"/>
                  </a:moveTo>
                  <a:cubicBezTo>
                    <a:pt x="353" y="492"/>
                    <a:pt x="325" y="490"/>
                    <a:pt x="297" y="489"/>
                  </a:cubicBezTo>
                  <a:cubicBezTo>
                    <a:pt x="268" y="488"/>
                    <a:pt x="239" y="490"/>
                    <a:pt x="210" y="491"/>
                  </a:cubicBezTo>
                  <a:cubicBezTo>
                    <a:pt x="188" y="491"/>
                    <a:pt x="166" y="491"/>
                    <a:pt x="145" y="492"/>
                  </a:cubicBezTo>
                  <a:cubicBezTo>
                    <a:pt x="127" y="494"/>
                    <a:pt x="108" y="495"/>
                    <a:pt x="91" y="500"/>
                  </a:cubicBezTo>
                  <a:cubicBezTo>
                    <a:pt x="86" y="489"/>
                    <a:pt x="86" y="476"/>
                    <a:pt x="86" y="464"/>
                  </a:cubicBezTo>
                  <a:cubicBezTo>
                    <a:pt x="85" y="448"/>
                    <a:pt x="86" y="432"/>
                    <a:pt x="86" y="415"/>
                  </a:cubicBezTo>
                  <a:cubicBezTo>
                    <a:pt x="86" y="397"/>
                    <a:pt x="85" y="378"/>
                    <a:pt x="85" y="360"/>
                  </a:cubicBezTo>
                  <a:cubicBezTo>
                    <a:pt x="84" y="341"/>
                    <a:pt x="85" y="322"/>
                    <a:pt x="85" y="303"/>
                  </a:cubicBezTo>
                  <a:cubicBezTo>
                    <a:pt x="98" y="289"/>
                    <a:pt x="109" y="274"/>
                    <a:pt x="123" y="261"/>
                  </a:cubicBezTo>
                  <a:cubicBezTo>
                    <a:pt x="139" y="246"/>
                    <a:pt x="158" y="232"/>
                    <a:pt x="180" y="225"/>
                  </a:cubicBezTo>
                  <a:cubicBezTo>
                    <a:pt x="180" y="225"/>
                    <a:pt x="180" y="225"/>
                    <a:pt x="180" y="225"/>
                  </a:cubicBezTo>
                  <a:cubicBezTo>
                    <a:pt x="160" y="232"/>
                    <a:pt x="141" y="241"/>
                    <a:pt x="126" y="254"/>
                  </a:cubicBezTo>
                  <a:cubicBezTo>
                    <a:pt x="111" y="267"/>
                    <a:pt x="96" y="283"/>
                    <a:pt x="85" y="299"/>
                  </a:cubicBezTo>
                  <a:cubicBezTo>
                    <a:pt x="85" y="295"/>
                    <a:pt x="85" y="292"/>
                    <a:pt x="85" y="289"/>
                  </a:cubicBezTo>
                  <a:cubicBezTo>
                    <a:pt x="86" y="264"/>
                    <a:pt x="85" y="240"/>
                    <a:pt x="84" y="216"/>
                  </a:cubicBezTo>
                  <a:cubicBezTo>
                    <a:pt x="90" y="210"/>
                    <a:pt x="97" y="205"/>
                    <a:pt x="105" y="200"/>
                  </a:cubicBezTo>
                  <a:cubicBezTo>
                    <a:pt x="124" y="187"/>
                    <a:pt x="146" y="176"/>
                    <a:pt x="166" y="164"/>
                  </a:cubicBezTo>
                  <a:cubicBezTo>
                    <a:pt x="166" y="164"/>
                    <a:pt x="166" y="164"/>
                    <a:pt x="166" y="164"/>
                  </a:cubicBezTo>
                  <a:cubicBezTo>
                    <a:pt x="140" y="179"/>
                    <a:pt x="108" y="192"/>
                    <a:pt x="84" y="212"/>
                  </a:cubicBezTo>
                  <a:cubicBezTo>
                    <a:pt x="83" y="198"/>
                    <a:pt x="82" y="185"/>
                    <a:pt x="81" y="172"/>
                  </a:cubicBezTo>
                  <a:cubicBezTo>
                    <a:pt x="88" y="165"/>
                    <a:pt x="94" y="159"/>
                    <a:pt x="101" y="153"/>
                  </a:cubicBezTo>
                  <a:cubicBezTo>
                    <a:pt x="116" y="140"/>
                    <a:pt x="130" y="128"/>
                    <a:pt x="143" y="115"/>
                  </a:cubicBezTo>
                  <a:cubicBezTo>
                    <a:pt x="144" y="115"/>
                    <a:pt x="143" y="114"/>
                    <a:pt x="143" y="114"/>
                  </a:cubicBezTo>
                  <a:cubicBezTo>
                    <a:pt x="129" y="127"/>
                    <a:pt x="115" y="139"/>
                    <a:pt x="100" y="151"/>
                  </a:cubicBezTo>
                  <a:cubicBezTo>
                    <a:pt x="94" y="156"/>
                    <a:pt x="87" y="161"/>
                    <a:pt x="81" y="167"/>
                  </a:cubicBezTo>
                  <a:cubicBezTo>
                    <a:pt x="80" y="162"/>
                    <a:pt x="80" y="156"/>
                    <a:pt x="79" y="151"/>
                  </a:cubicBezTo>
                  <a:cubicBezTo>
                    <a:pt x="78" y="140"/>
                    <a:pt x="77" y="129"/>
                    <a:pt x="77" y="119"/>
                  </a:cubicBezTo>
                  <a:cubicBezTo>
                    <a:pt x="88" y="97"/>
                    <a:pt x="113" y="83"/>
                    <a:pt x="134" y="70"/>
                  </a:cubicBezTo>
                  <a:cubicBezTo>
                    <a:pt x="134" y="70"/>
                    <a:pt x="134" y="69"/>
                    <a:pt x="134" y="70"/>
                  </a:cubicBezTo>
                  <a:cubicBezTo>
                    <a:pt x="113" y="82"/>
                    <a:pt x="89" y="95"/>
                    <a:pt x="76" y="115"/>
                  </a:cubicBezTo>
                  <a:cubicBezTo>
                    <a:pt x="76" y="104"/>
                    <a:pt x="75" y="93"/>
                    <a:pt x="74" y="82"/>
                  </a:cubicBezTo>
                  <a:cubicBezTo>
                    <a:pt x="79" y="74"/>
                    <a:pt x="86" y="67"/>
                    <a:pt x="94" y="61"/>
                  </a:cubicBezTo>
                  <a:cubicBezTo>
                    <a:pt x="86" y="66"/>
                    <a:pt x="79" y="72"/>
                    <a:pt x="74" y="80"/>
                  </a:cubicBezTo>
                  <a:cubicBezTo>
                    <a:pt x="73" y="71"/>
                    <a:pt x="72" y="61"/>
                    <a:pt x="71" y="52"/>
                  </a:cubicBezTo>
                  <a:cubicBezTo>
                    <a:pt x="74" y="34"/>
                    <a:pt x="95" y="28"/>
                    <a:pt x="111" y="21"/>
                  </a:cubicBezTo>
                  <a:cubicBezTo>
                    <a:pt x="112" y="21"/>
                    <a:pt x="111" y="20"/>
                    <a:pt x="111" y="20"/>
                  </a:cubicBezTo>
                  <a:cubicBezTo>
                    <a:pt x="96" y="27"/>
                    <a:pt x="76" y="33"/>
                    <a:pt x="71" y="48"/>
                  </a:cubicBezTo>
                  <a:cubicBezTo>
                    <a:pt x="70" y="39"/>
                    <a:pt x="69" y="31"/>
                    <a:pt x="68" y="23"/>
                  </a:cubicBezTo>
                  <a:cubicBezTo>
                    <a:pt x="68" y="23"/>
                    <a:pt x="69" y="22"/>
                    <a:pt x="70" y="22"/>
                  </a:cubicBezTo>
                  <a:cubicBezTo>
                    <a:pt x="70" y="22"/>
                    <a:pt x="70" y="22"/>
                    <a:pt x="70" y="22"/>
                  </a:cubicBezTo>
                  <a:cubicBezTo>
                    <a:pt x="99" y="20"/>
                    <a:pt x="127" y="15"/>
                    <a:pt x="156" y="13"/>
                  </a:cubicBezTo>
                  <a:cubicBezTo>
                    <a:pt x="184" y="11"/>
                    <a:pt x="213" y="12"/>
                    <a:pt x="241" y="14"/>
                  </a:cubicBezTo>
                  <a:cubicBezTo>
                    <a:pt x="303" y="17"/>
                    <a:pt x="365" y="15"/>
                    <a:pt x="427" y="15"/>
                  </a:cubicBezTo>
                  <a:cubicBezTo>
                    <a:pt x="425" y="27"/>
                    <a:pt x="426" y="40"/>
                    <a:pt x="426" y="50"/>
                  </a:cubicBezTo>
                  <a:cubicBezTo>
                    <a:pt x="426" y="71"/>
                    <a:pt x="426" y="92"/>
                    <a:pt x="427" y="112"/>
                  </a:cubicBezTo>
                  <a:cubicBezTo>
                    <a:pt x="428" y="153"/>
                    <a:pt x="429" y="194"/>
                    <a:pt x="431" y="234"/>
                  </a:cubicBezTo>
                  <a:cubicBezTo>
                    <a:pt x="432" y="275"/>
                    <a:pt x="434" y="316"/>
                    <a:pt x="435" y="357"/>
                  </a:cubicBezTo>
                  <a:cubicBezTo>
                    <a:pt x="436" y="377"/>
                    <a:pt x="437" y="396"/>
                    <a:pt x="437" y="416"/>
                  </a:cubicBezTo>
                  <a:cubicBezTo>
                    <a:pt x="437" y="426"/>
                    <a:pt x="437" y="436"/>
                    <a:pt x="438" y="446"/>
                  </a:cubicBezTo>
                  <a:cubicBezTo>
                    <a:pt x="438" y="456"/>
                    <a:pt x="436" y="467"/>
                    <a:pt x="440" y="476"/>
                  </a:cubicBezTo>
                  <a:cubicBezTo>
                    <a:pt x="440" y="477"/>
                    <a:pt x="441" y="477"/>
                    <a:pt x="441" y="477"/>
                  </a:cubicBezTo>
                  <a:cubicBezTo>
                    <a:pt x="440" y="478"/>
                    <a:pt x="440" y="478"/>
                    <a:pt x="439" y="479"/>
                  </a:cubicBezTo>
                  <a:cubicBezTo>
                    <a:pt x="426" y="491"/>
                    <a:pt x="398" y="490"/>
                    <a:pt x="380" y="49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" name="Freeform 989">
              <a:extLst>
                <a:ext uri="{FF2B5EF4-FFF2-40B4-BE49-F238E27FC236}">
                  <a16:creationId xmlns:a16="http://schemas.microsoft.com/office/drawing/2014/main" id="{C3A64802-CA38-DF45-0153-BD52A0104E6A}"/>
                </a:ext>
              </a:extLst>
            </p:cNvPr>
            <p:cNvSpPr/>
            <p:nvPr/>
          </p:nvSpPr>
          <p:spPr bwMode="auto">
            <a:xfrm>
              <a:off x="5643051" y="1431960"/>
              <a:ext cx="203060" cy="13375"/>
            </a:xfrm>
            <a:custGeom>
              <a:avLst/>
              <a:gdLst>
                <a:gd name="T0" fmla="*/ 118 w 299"/>
                <a:gd name="T1" fmla="*/ 5 h 20"/>
                <a:gd name="T2" fmla="*/ 50 w 299"/>
                <a:gd name="T3" fmla="*/ 0 h 20"/>
                <a:gd name="T4" fmla="*/ 0 w 299"/>
                <a:gd name="T5" fmla="*/ 12 h 20"/>
                <a:gd name="T6" fmla="*/ 1 w 299"/>
                <a:gd name="T7" fmla="*/ 12 h 20"/>
                <a:gd name="T8" fmla="*/ 58 w 299"/>
                <a:gd name="T9" fmla="*/ 5 h 20"/>
                <a:gd name="T10" fmla="*/ 125 w 299"/>
                <a:gd name="T11" fmla="*/ 14 h 20"/>
                <a:gd name="T12" fmla="*/ 198 w 299"/>
                <a:gd name="T13" fmla="*/ 18 h 20"/>
                <a:gd name="T14" fmla="*/ 293 w 299"/>
                <a:gd name="T15" fmla="*/ 20 h 20"/>
                <a:gd name="T16" fmla="*/ 293 w 299"/>
                <a:gd name="T17" fmla="*/ 11 h 20"/>
                <a:gd name="T18" fmla="*/ 118 w 299"/>
                <a:gd name="T19" fmla="*/ 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99" h="20">
                  <a:moveTo>
                    <a:pt x="118" y="5"/>
                  </a:moveTo>
                  <a:cubicBezTo>
                    <a:pt x="96" y="3"/>
                    <a:pt x="73" y="0"/>
                    <a:pt x="50" y="0"/>
                  </a:cubicBezTo>
                  <a:cubicBezTo>
                    <a:pt x="33" y="0"/>
                    <a:pt x="14" y="1"/>
                    <a:pt x="0" y="12"/>
                  </a:cubicBezTo>
                  <a:cubicBezTo>
                    <a:pt x="0" y="12"/>
                    <a:pt x="0" y="12"/>
                    <a:pt x="1" y="12"/>
                  </a:cubicBezTo>
                  <a:cubicBezTo>
                    <a:pt x="17" y="3"/>
                    <a:pt x="40" y="4"/>
                    <a:pt x="58" y="5"/>
                  </a:cubicBezTo>
                  <a:cubicBezTo>
                    <a:pt x="81" y="7"/>
                    <a:pt x="103" y="10"/>
                    <a:pt x="125" y="14"/>
                  </a:cubicBezTo>
                  <a:cubicBezTo>
                    <a:pt x="149" y="17"/>
                    <a:pt x="173" y="18"/>
                    <a:pt x="198" y="18"/>
                  </a:cubicBezTo>
                  <a:cubicBezTo>
                    <a:pt x="230" y="20"/>
                    <a:pt x="261" y="20"/>
                    <a:pt x="293" y="20"/>
                  </a:cubicBezTo>
                  <a:cubicBezTo>
                    <a:pt x="299" y="20"/>
                    <a:pt x="299" y="12"/>
                    <a:pt x="293" y="11"/>
                  </a:cubicBezTo>
                  <a:cubicBezTo>
                    <a:pt x="235" y="11"/>
                    <a:pt x="176" y="11"/>
                    <a:pt x="118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" name="Freeform 990">
              <a:extLst>
                <a:ext uri="{FF2B5EF4-FFF2-40B4-BE49-F238E27FC236}">
                  <a16:creationId xmlns:a16="http://schemas.microsoft.com/office/drawing/2014/main" id="{6AFAE2CA-5618-0449-F25C-F510EEF8D069}"/>
                </a:ext>
              </a:extLst>
            </p:cNvPr>
            <p:cNvSpPr/>
            <p:nvPr/>
          </p:nvSpPr>
          <p:spPr bwMode="auto">
            <a:xfrm>
              <a:off x="5629676" y="1442904"/>
              <a:ext cx="204276" cy="13375"/>
            </a:xfrm>
            <a:custGeom>
              <a:avLst/>
              <a:gdLst>
                <a:gd name="T0" fmla="*/ 299 w 300"/>
                <a:gd name="T1" fmla="*/ 12 h 20"/>
                <a:gd name="T2" fmla="*/ 266 w 300"/>
                <a:gd name="T3" fmla="*/ 11 h 20"/>
                <a:gd name="T4" fmla="*/ 222 w 300"/>
                <a:gd name="T5" fmla="*/ 11 h 20"/>
                <a:gd name="T6" fmla="*/ 136 w 300"/>
                <a:gd name="T7" fmla="*/ 7 h 20"/>
                <a:gd name="T8" fmla="*/ 60 w 300"/>
                <a:gd name="T9" fmla="*/ 2 h 20"/>
                <a:gd name="T10" fmla="*/ 1 w 300"/>
                <a:gd name="T11" fmla="*/ 5 h 20"/>
                <a:gd name="T12" fmla="*/ 1 w 300"/>
                <a:gd name="T13" fmla="*/ 6 h 20"/>
                <a:gd name="T14" fmla="*/ 51 w 300"/>
                <a:gd name="T15" fmla="*/ 9 h 20"/>
                <a:gd name="T16" fmla="*/ 128 w 300"/>
                <a:gd name="T17" fmla="*/ 14 h 20"/>
                <a:gd name="T18" fmla="*/ 218 w 300"/>
                <a:gd name="T19" fmla="*/ 18 h 20"/>
                <a:gd name="T20" fmla="*/ 262 w 300"/>
                <a:gd name="T21" fmla="*/ 18 h 20"/>
                <a:gd name="T22" fmla="*/ 299 w 300"/>
                <a:gd name="T23" fmla="*/ 15 h 20"/>
                <a:gd name="T24" fmla="*/ 299 w 300"/>
                <a:gd name="T25" fmla="*/ 1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00" h="20">
                  <a:moveTo>
                    <a:pt x="299" y="12"/>
                  </a:moveTo>
                  <a:cubicBezTo>
                    <a:pt x="289" y="8"/>
                    <a:pt x="277" y="10"/>
                    <a:pt x="266" y="11"/>
                  </a:cubicBezTo>
                  <a:cubicBezTo>
                    <a:pt x="252" y="11"/>
                    <a:pt x="237" y="11"/>
                    <a:pt x="222" y="11"/>
                  </a:cubicBezTo>
                  <a:cubicBezTo>
                    <a:pt x="194" y="11"/>
                    <a:pt x="165" y="10"/>
                    <a:pt x="136" y="7"/>
                  </a:cubicBezTo>
                  <a:cubicBezTo>
                    <a:pt x="111" y="5"/>
                    <a:pt x="86" y="0"/>
                    <a:pt x="60" y="2"/>
                  </a:cubicBezTo>
                  <a:cubicBezTo>
                    <a:pt x="42" y="4"/>
                    <a:pt x="19" y="11"/>
                    <a:pt x="1" y="5"/>
                  </a:cubicBezTo>
                  <a:cubicBezTo>
                    <a:pt x="1" y="4"/>
                    <a:pt x="0" y="5"/>
                    <a:pt x="1" y="6"/>
                  </a:cubicBezTo>
                  <a:cubicBezTo>
                    <a:pt x="15" y="14"/>
                    <a:pt x="35" y="10"/>
                    <a:pt x="51" y="9"/>
                  </a:cubicBezTo>
                  <a:cubicBezTo>
                    <a:pt x="77" y="7"/>
                    <a:pt x="102" y="11"/>
                    <a:pt x="128" y="14"/>
                  </a:cubicBezTo>
                  <a:cubicBezTo>
                    <a:pt x="158" y="17"/>
                    <a:pt x="188" y="18"/>
                    <a:pt x="218" y="18"/>
                  </a:cubicBezTo>
                  <a:cubicBezTo>
                    <a:pt x="233" y="19"/>
                    <a:pt x="248" y="19"/>
                    <a:pt x="262" y="18"/>
                  </a:cubicBezTo>
                  <a:cubicBezTo>
                    <a:pt x="274" y="18"/>
                    <a:pt x="289" y="20"/>
                    <a:pt x="299" y="15"/>
                  </a:cubicBezTo>
                  <a:cubicBezTo>
                    <a:pt x="300" y="14"/>
                    <a:pt x="300" y="12"/>
                    <a:pt x="299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" name="Freeform 991">
              <a:extLst>
                <a:ext uri="{FF2B5EF4-FFF2-40B4-BE49-F238E27FC236}">
                  <a16:creationId xmlns:a16="http://schemas.microsoft.com/office/drawing/2014/main" id="{08AB81AB-26E3-E52E-3774-C4E3B10933B7}"/>
                </a:ext>
              </a:extLst>
            </p:cNvPr>
            <p:cNvSpPr/>
            <p:nvPr/>
          </p:nvSpPr>
          <p:spPr bwMode="auto">
            <a:xfrm>
              <a:off x="5621165" y="1450199"/>
              <a:ext cx="193332" cy="13375"/>
            </a:xfrm>
            <a:custGeom>
              <a:avLst/>
              <a:gdLst>
                <a:gd name="T0" fmla="*/ 282 w 284"/>
                <a:gd name="T1" fmla="*/ 12 h 19"/>
                <a:gd name="T2" fmla="*/ 215 w 284"/>
                <a:gd name="T3" fmla="*/ 8 h 19"/>
                <a:gd name="T4" fmla="*/ 140 w 284"/>
                <a:gd name="T5" fmla="*/ 4 h 19"/>
                <a:gd name="T6" fmla="*/ 70 w 284"/>
                <a:gd name="T7" fmla="*/ 1 h 19"/>
                <a:gd name="T8" fmla="*/ 0 w 284"/>
                <a:gd name="T9" fmla="*/ 5 h 19"/>
                <a:gd name="T10" fmla="*/ 0 w 284"/>
                <a:gd name="T11" fmla="*/ 6 h 19"/>
                <a:gd name="T12" fmla="*/ 66 w 284"/>
                <a:gd name="T13" fmla="*/ 8 h 19"/>
                <a:gd name="T14" fmla="*/ 140 w 284"/>
                <a:gd name="T15" fmla="*/ 12 h 19"/>
                <a:gd name="T16" fmla="*/ 211 w 284"/>
                <a:gd name="T17" fmla="*/ 16 h 19"/>
                <a:gd name="T18" fmla="*/ 282 w 284"/>
                <a:gd name="T19" fmla="*/ 15 h 19"/>
                <a:gd name="T20" fmla="*/ 282 w 284"/>
                <a:gd name="T21" fmla="*/ 12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84" h="19">
                  <a:moveTo>
                    <a:pt x="282" y="12"/>
                  </a:moveTo>
                  <a:cubicBezTo>
                    <a:pt x="260" y="8"/>
                    <a:pt x="237" y="9"/>
                    <a:pt x="215" y="8"/>
                  </a:cubicBezTo>
                  <a:cubicBezTo>
                    <a:pt x="190" y="7"/>
                    <a:pt x="165" y="5"/>
                    <a:pt x="140" y="4"/>
                  </a:cubicBezTo>
                  <a:cubicBezTo>
                    <a:pt x="117" y="3"/>
                    <a:pt x="93" y="2"/>
                    <a:pt x="70" y="1"/>
                  </a:cubicBezTo>
                  <a:cubicBezTo>
                    <a:pt x="47" y="1"/>
                    <a:pt x="22" y="0"/>
                    <a:pt x="0" y="5"/>
                  </a:cubicBezTo>
                  <a:cubicBezTo>
                    <a:pt x="0" y="5"/>
                    <a:pt x="0" y="6"/>
                    <a:pt x="0" y="6"/>
                  </a:cubicBezTo>
                  <a:cubicBezTo>
                    <a:pt x="22" y="9"/>
                    <a:pt x="44" y="7"/>
                    <a:pt x="66" y="8"/>
                  </a:cubicBezTo>
                  <a:cubicBezTo>
                    <a:pt x="90" y="9"/>
                    <a:pt x="115" y="11"/>
                    <a:pt x="140" y="12"/>
                  </a:cubicBezTo>
                  <a:cubicBezTo>
                    <a:pt x="164" y="13"/>
                    <a:pt x="187" y="15"/>
                    <a:pt x="211" y="16"/>
                  </a:cubicBezTo>
                  <a:cubicBezTo>
                    <a:pt x="234" y="17"/>
                    <a:pt x="259" y="19"/>
                    <a:pt x="282" y="15"/>
                  </a:cubicBezTo>
                  <a:cubicBezTo>
                    <a:pt x="284" y="15"/>
                    <a:pt x="284" y="12"/>
                    <a:pt x="282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" name="Freeform 992">
              <a:extLst>
                <a:ext uri="{FF2B5EF4-FFF2-40B4-BE49-F238E27FC236}">
                  <a16:creationId xmlns:a16="http://schemas.microsoft.com/office/drawing/2014/main" id="{0643E6AC-1320-6FFF-9CB1-B6370C780A72}"/>
                </a:ext>
              </a:extLst>
            </p:cNvPr>
            <p:cNvSpPr/>
            <p:nvPr/>
          </p:nvSpPr>
          <p:spPr bwMode="auto">
            <a:xfrm>
              <a:off x="5587119" y="1386971"/>
              <a:ext cx="31614" cy="42557"/>
            </a:xfrm>
            <a:custGeom>
              <a:avLst/>
              <a:gdLst>
                <a:gd name="T0" fmla="*/ 15 w 46"/>
                <a:gd name="T1" fmla="*/ 60 h 63"/>
                <a:gd name="T2" fmla="*/ 28 w 46"/>
                <a:gd name="T3" fmla="*/ 27 h 63"/>
                <a:gd name="T4" fmla="*/ 46 w 46"/>
                <a:gd name="T5" fmla="*/ 1 h 63"/>
                <a:gd name="T6" fmla="*/ 44 w 46"/>
                <a:gd name="T7" fmla="*/ 1 h 63"/>
                <a:gd name="T8" fmla="*/ 11 w 46"/>
                <a:gd name="T9" fmla="*/ 61 h 63"/>
                <a:gd name="T10" fmla="*/ 15 w 46"/>
                <a:gd name="T11" fmla="*/ 6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6" h="63">
                  <a:moveTo>
                    <a:pt x="15" y="60"/>
                  </a:moveTo>
                  <a:cubicBezTo>
                    <a:pt x="15" y="47"/>
                    <a:pt x="19" y="37"/>
                    <a:pt x="28" y="27"/>
                  </a:cubicBezTo>
                  <a:cubicBezTo>
                    <a:pt x="35" y="19"/>
                    <a:pt x="42" y="11"/>
                    <a:pt x="46" y="1"/>
                  </a:cubicBezTo>
                  <a:cubicBezTo>
                    <a:pt x="46" y="1"/>
                    <a:pt x="45" y="0"/>
                    <a:pt x="44" y="1"/>
                  </a:cubicBezTo>
                  <a:cubicBezTo>
                    <a:pt x="33" y="20"/>
                    <a:pt x="0" y="36"/>
                    <a:pt x="11" y="61"/>
                  </a:cubicBezTo>
                  <a:cubicBezTo>
                    <a:pt x="12" y="63"/>
                    <a:pt x="15" y="63"/>
                    <a:pt x="15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" name="Freeform 993">
              <a:extLst>
                <a:ext uri="{FF2B5EF4-FFF2-40B4-BE49-F238E27FC236}">
                  <a16:creationId xmlns:a16="http://schemas.microsoft.com/office/drawing/2014/main" id="{4C8E7824-25B5-7CC2-4507-81902AF8F389}"/>
                </a:ext>
              </a:extLst>
            </p:cNvPr>
            <p:cNvSpPr/>
            <p:nvPr/>
          </p:nvSpPr>
          <p:spPr bwMode="auto">
            <a:xfrm>
              <a:off x="5591982" y="1406426"/>
              <a:ext cx="29182" cy="31614"/>
            </a:xfrm>
            <a:custGeom>
              <a:avLst/>
              <a:gdLst>
                <a:gd name="T0" fmla="*/ 42 w 43"/>
                <a:gd name="T1" fmla="*/ 0 h 46"/>
                <a:gd name="T2" fmla="*/ 0 w 43"/>
                <a:gd name="T3" fmla="*/ 45 h 46"/>
                <a:gd name="T4" fmla="*/ 2 w 43"/>
                <a:gd name="T5" fmla="*/ 46 h 46"/>
                <a:gd name="T6" fmla="*/ 19 w 43"/>
                <a:gd name="T7" fmla="*/ 23 h 46"/>
                <a:gd name="T8" fmla="*/ 43 w 43"/>
                <a:gd name="T9" fmla="*/ 0 h 46"/>
                <a:gd name="T10" fmla="*/ 42 w 43"/>
                <a:gd name="T11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3" h="46">
                  <a:moveTo>
                    <a:pt x="42" y="0"/>
                  </a:moveTo>
                  <a:cubicBezTo>
                    <a:pt x="27" y="11"/>
                    <a:pt x="8" y="27"/>
                    <a:pt x="0" y="45"/>
                  </a:cubicBezTo>
                  <a:cubicBezTo>
                    <a:pt x="0" y="45"/>
                    <a:pt x="2" y="46"/>
                    <a:pt x="2" y="46"/>
                  </a:cubicBezTo>
                  <a:cubicBezTo>
                    <a:pt x="8" y="38"/>
                    <a:pt x="13" y="30"/>
                    <a:pt x="19" y="23"/>
                  </a:cubicBezTo>
                  <a:cubicBezTo>
                    <a:pt x="26" y="14"/>
                    <a:pt x="34" y="7"/>
                    <a:pt x="43" y="0"/>
                  </a:cubicBezTo>
                  <a:cubicBezTo>
                    <a:pt x="43" y="0"/>
                    <a:pt x="43" y="0"/>
                    <a:pt x="4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" name="Freeform 994">
              <a:extLst>
                <a:ext uri="{FF2B5EF4-FFF2-40B4-BE49-F238E27FC236}">
                  <a16:creationId xmlns:a16="http://schemas.microsoft.com/office/drawing/2014/main" id="{C32BFB9B-DF80-B3B8-5F95-A0D9AF1886C9}"/>
                </a:ext>
              </a:extLst>
            </p:cNvPr>
            <p:cNvSpPr/>
            <p:nvPr/>
          </p:nvSpPr>
          <p:spPr bwMode="auto">
            <a:xfrm>
              <a:off x="5651563" y="1121899"/>
              <a:ext cx="2432" cy="2432"/>
            </a:xfrm>
            <a:custGeom>
              <a:avLst/>
              <a:gdLst>
                <a:gd name="T0" fmla="*/ 3 w 4"/>
                <a:gd name="T1" fmla="*/ 0 h 2"/>
                <a:gd name="T2" fmla="*/ 0 w 4"/>
                <a:gd name="T3" fmla="*/ 2 h 2"/>
                <a:gd name="T4" fmla="*/ 4 w 4"/>
                <a:gd name="T5" fmla="*/ 0 h 2"/>
                <a:gd name="T6" fmla="*/ 3 w 4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2">
                  <a:moveTo>
                    <a:pt x="3" y="0"/>
                  </a:moveTo>
                  <a:cubicBezTo>
                    <a:pt x="2" y="1"/>
                    <a:pt x="1" y="2"/>
                    <a:pt x="0" y="2"/>
                  </a:cubicBezTo>
                  <a:cubicBezTo>
                    <a:pt x="1" y="2"/>
                    <a:pt x="2" y="1"/>
                    <a:pt x="4" y="0"/>
                  </a:cubicBezTo>
                  <a:cubicBezTo>
                    <a:pt x="4" y="0"/>
                    <a:pt x="4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" name="Freeform 995">
              <a:extLst>
                <a:ext uri="{FF2B5EF4-FFF2-40B4-BE49-F238E27FC236}">
                  <a16:creationId xmlns:a16="http://schemas.microsoft.com/office/drawing/2014/main" id="{C3D42514-A5C3-7E83-3A0E-D819C05EFDE1}"/>
                </a:ext>
              </a:extLst>
            </p:cNvPr>
            <p:cNvSpPr/>
            <p:nvPr/>
          </p:nvSpPr>
          <p:spPr bwMode="auto">
            <a:xfrm>
              <a:off x="5640619" y="1124331"/>
              <a:ext cx="10943" cy="6080"/>
            </a:xfrm>
            <a:custGeom>
              <a:avLst/>
              <a:gdLst>
                <a:gd name="T0" fmla="*/ 0 w 16"/>
                <a:gd name="T1" fmla="*/ 10 h 10"/>
                <a:gd name="T2" fmla="*/ 16 w 16"/>
                <a:gd name="T3" fmla="*/ 0 h 10"/>
                <a:gd name="T4" fmla="*/ 0 w 16"/>
                <a:gd name="T5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10">
                  <a:moveTo>
                    <a:pt x="0" y="10"/>
                  </a:moveTo>
                  <a:cubicBezTo>
                    <a:pt x="5" y="7"/>
                    <a:pt x="10" y="4"/>
                    <a:pt x="16" y="0"/>
                  </a:cubicBezTo>
                  <a:cubicBezTo>
                    <a:pt x="10" y="3"/>
                    <a:pt x="5" y="7"/>
                    <a:pt x="0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" name="Freeform 996">
              <a:extLst>
                <a:ext uri="{FF2B5EF4-FFF2-40B4-BE49-F238E27FC236}">
                  <a16:creationId xmlns:a16="http://schemas.microsoft.com/office/drawing/2014/main" id="{82D55E5A-2B8E-5390-CE94-A13692A3ED3B}"/>
                </a:ext>
              </a:extLst>
            </p:cNvPr>
            <p:cNvSpPr/>
            <p:nvPr/>
          </p:nvSpPr>
          <p:spPr bwMode="auto">
            <a:xfrm>
              <a:off x="5638188" y="1278753"/>
              <a:ext cx="51069" cy="59580"/>
            </a:xfrm>
            <a:custGeom>
              <a:avLst/>
              <a:gdLst>
                <a:gd name="T0" fmla="*/ 1 w 76"/>
                <a:gd name="T1" fmla="*/ 89 h 89"/>
                <a:gd name="T2" fmla="*/ 32 w 76"/>
                <a:gd name="T3" fmla="*/ 44 h 89"/>
                <a:gd name="T4" fmla="*/ 76 w 76"/>
                <a:gd name="T5" fmla="*/ 1 h 89"/>
                <a:gd name="T6" fmla="*/ 76 w 76"/>
                <a:gd name="T7" fmla="*/ 0 h 89"/>
                <a:gd name="T8" fmla="*/ 0 w 76"/>
                <a:gd name="T9" fmla="*/ 88 h 89"/>
                <a:gd name="T10" fmla="*/ 1 w 76"/>
                <a:gd name="T11" fmla="*/ 8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6" h="89">
                  <a:moveTo>
                    <a:pt x="1" y="89"/>
                  </a:moveTo>
                  <a:cubicBezTo>
                    <a:pt x="11" y="73"/>
                    <a:pt x="20" y="58"/>
                    <a:pt x="32" y="44"/>
                  </a:cubicBezTo>
                  <a:cubicBezTo>
                    <a:pt x="45" y="28"/>
                    <a:pt x="60" y="14"/>
                    <a:pt x="76" y="1"/>
                  </a:cubicBezTo>
                  <a:cubicBezTo>
                    <a:pt x="76" y="0"/>
                    <a:pt x="76" y="0"/>
                    <a:pt x="76" y="0"/>
                  </a:cubicBezTo>
                  <a:cubicBezTo>
                    <a:pt x="46" y="25"/>
                    <a:pt x="16" y="54"/>
                    <a:pt x="0" y="88"/>
                  </a:cubicBezTo>
                  <a:cubicBezTo>
                    <a:pt x="0" y="89"/>
                    <a:pt x="1" y="89"/>
                    <a:pt x="1" y="8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" name="Freeform 997">
              <a:extLst>
                <a:ext uri="{FF2B5EF4-FFF2-40B4-BE49-F238E27FC236}">
                  <a16:creationId xmlns:a16="http://schemas.microsoft.com/office/drawing/2014/main" id="{454B17FF-A1CA-8F66-5D0A-49E08CF27AC4}"/>
                </a:ext>
              </a:extLst>
            </p:cNvPr>
            <p:cNvSpPr/>
            <p:nvPr/>
          </p:nvSpPr>
          <p:spPr bwMode="auto">
            <a:xfrm>
              <a:off x="5636972" y="1344414"/>
              <a:ext cx="36478" cy="49853"/>
            </a:xfrm>
            <a:custGeom>
              <a:avLst/>
              <a:gdLst>
                <a:gd name="T0" fmla="*/ 55 w 55"/>
                <a:gd name="T1" fmla="*/ 1 h 73"/>
                <a:gd name="T2" fmla="*/ 55 w 55"/>
                <a:gd name="T3" fmla="*/ 1 h 73"/>
                <a:gd name="T4" fmla="*/ 0 w 55"/>
                <a:gd name="T5" fmla="*/ 72 h 73"/>
                <a:gd name="T6" fmla="*/ 1 w 55"/>
                <a:gd name="T7" fmla="*/ 72 h 73"/>
                <a:gd name="T8" fmla="*/ 55 w 55"/>
                <a:gd name="T9" fmla="*/ 1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73">
                  <a:moveTo>
                    <a:pt x="55" y="1"/>
                  </a:moveTo>
                  <a:cubicBezTo>
                    <a:pt x="55" y="1"/>
                    <a:pt x="55" y="0"/>
                    <a:pt x="55" y="1"/>
                  </a:cubicBezTo>
                  <a:cubicBezTo>
                    <a:pt x="32" y="21"/>
                    <a:pt x="8" y="44"/>
                    <a:pt x="0" y="72"/>
                  </a:cubicBezTo>
                  <a:cubicBezTo>
                    <a:pt x="0" y="73"/>
                    <a:pt x="0" y="73"/>
                    <a:pt x="1" y="72"/>
                  </a:cubicBezTo>
                  <a:cubicBezTo>
                    <a:pt x="9" y="44"/>
                    <a:pt x="33" y="21"/>
                    <a:pt x="5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" name="Freeform 998">
              <a:extLst>
                <a:ext uri="{FF2B5EF4-FFF2-40B4-BE49-F238E27FC236}">
                  <a16:creationId xmlns:a16="http://schemas.microsoft.com/office/drawing/2014/main" id="{EE1B511A-E68F-9A04-42BD-161F9CD18099}"/>
                </a:ext>
              </a:extLst>
            </p:cNvPr>
            <p:cNvSpPr/>
            <p:nvPr/>
          </p:nvSpPr>
          <p:spPr bwMode="auto">
            <a:xfrm>
              <a:off x="5653995" y="1357789"/>
              <a:ext cx="49853" cy="57149"/>
            </a:xfrm>
            <a:custGeom>
              <a:avLst/>
              <a:gdLst>
                <a:gd name="T0" fmla="*/ 72 w 73"/>
                <a:gd name="T1" fmla="*/ 1 h 84"/>
                <a:gd name="T2" fmla="*/ 1 w 73"/>
                <a:gd name="T3" fmla="*/ 83 h 84"/>
                <a:gd name="T4" fmla="*/ 3 w 73"/>
                <a:gd name="T5" fmla="*/ 83 h 84"/>
                <a:gd name="T6" fmla="*/ 73 w 73"/>
                <a:gd name="T7" fmla="*/ 1 h 84"/>
                <a:gd name="T8" fmla="*/ 72 w 73"/>
                <a:gd name="T9" fmla="*/ 1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" h="84">
                  <a:moveTo>
                    <a:pt x="72" y="1"/>
                  </a:moveTo>
                  <a:cubicBezTo>
                    <a:pt x="46" y="26"/>
                    <a:pt x="22" y="54"/>
                    <a:pt x="1" y="83"/>
                  </a:cubicBezTo>
                  <a:cubicBezTo>
                    <a:pt x="0" y="83"/>
                    <a:pt x="2" y="84"/>
                    <a:pt x="3" y="83"/>
                  </a:cubicBezTo>
                  <a:cubicBezTo>
                    <a:pt x="23" y="54"/>
                    <a:pt x="47" y="27"/>
                    <a:pt x="73" y="1"/>
                  </a:cubicBezTo>
                  <a:cubicBezTo>
                    <a:pt x="73" y="1"/>
                    <a:pt x="73" y="0"/>
                    <a:pt x="7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" name="Freeform 999">
              <a:extLst>
                <a:ext uri="{FF2B5EF4-FFF2-40B4-BE49-F238E27FC236}">
                  <a16:creationId xmlns:a16="http://schemas.microsoft.com/office/drawing/2014/main" id="{4CC4F5D6-0CEF-875C-BA62-72207457D0C6}"/>
                </a:ext>
              </a:extLst>
            </p:cNvPr>
            <p:cNvSpPr/>
            <p:nvPr/>
          </p:nvSpPr>
          <p:spPr bwMode="auto">
            <a:xfrm>
              <a:off x="5711143" y="1376028"/>
              <a:ext cx="25534" cy="35262"/>
            </a:xfrm>
            <a:custGeom>
              <a:avLst/>
              <a:gdLst>
                <a:gd name="T0" fmla="*/ 37 w 38"/>
                <a:gd name="T1" fmla="*/ 1 h 53"/>
                <a:gd name="T2" fmla="*/ 0 w 38"/>
                <a:gd name="T3" fmla="*/ 52 h 53"/>
                <a:gd name="T4" fmla="*/ 2 w 38"/>
                <a:gd name="T5" fmla="*/ 52 h 53"/>
                <a:gd name="T6" fmla="*/ 38 w 38"/>
                <a:gd name="T7" fmla="*/ 1 h 53"/>
                <a:gd name="T8" fmla="*/ 37 w 38"/>
                <a:gd name="T9" fmla="*/ 1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53">
                  <a:moveTo>
                    <a:pt x="37" y="1"/>
                  </a:moveTo>
                  <a:cubicBezTo>
                    <a:pt x="23" y="16"/>
                    <a:pt x="9" y="33"/>
                    <a:pt x="0" y="52"/>
                  </a:cubicBezTo>
                  <a:cubicBezTo>
                    <a:pt x="0" y="53"/>
                    <a:pt x="1" y="53"/>
                    <a:pt x="2" y="52"/>
                  </a:cubicBezTo>
                  <a:cubicBezTo>
                    <a:pt x="10" y="33"/>
                    <a:pt x="23" y="16"/>
                    <a:pt x="38" y="1"/>
                  </a:cubicBezTo>
                  <a:cubicBezTo>
                    <a:pt x="38" y="1"/>
                    <a:pt x="38" y="0"/>
                    <a:pt x="37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" name="Freeform 1000">
              <a:extLst>
                <a:ext uri="{FF2B5EF4-FFF2-40B4-BE49-F238E27FC236}">
                  <a16:creationId xmlns:a16="http://schemas.microsoft.com/office/drawing/2014/main" id="{0FFF3340-9D30-3D63-0E9C-8D91F16B01C1}"/>
                </a:ext>
              </a:extLst>
            </p:cNvPr>
            <p:cNvSpPr/>
            <p:nvPr/>
          </p:nvSpPr>
          <p:spPr bwMode="auto">
            <a:xfrm>
              <a:off x="5745189" y="1383323"/>
              <a:ext cx="19455" cy="27966"/>
            </a:xfrm>
            <a:custGeom>
              <a:avLst/>
              <a:gdLst>
                <a:gd name="T0" fmla="*/ 28 w 30"/>
                <a:gd name="T1" fmla="*/ 1 h 41"/>
                <a:gd name="T2" fmla="*/ 1 w 30"/>
                <a:gd name="T3" fmla="*/ 40 h 41"/>
                <a:gd name="T4" fmla="*/ 2 w 30"/>
                <a:gd name="T5" fmla="*/ 40 h 41"/>
                <a:gd name="T6" fmla="*/ 29 w 30"/>
                <a:gd name="T7" fmla="*/ 1 h 41"/>
                <a:gd name="T8" fmla="*/ 28 w 30"/>
                <a:gd name="T9" fmla="*/ 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41">
                  <a:moveTo>
                    <a:pt x="28" y="1"/>
                  </a:moveTo>
                  <a:cubicBezTo>
                    <a:pt x="19" y="14"/>
                    <a:pt x="9" y="26"/>
                    <a:pt x="1" y="40"/>
                  </a:cubicBezTo>
                  <a:cubicBezTo>
                    <a:pt x="0" y="40"/>
                    <a:pt x="1" y="41"/>
                    <a:pt x="2" y="40"/>
                  </a:cubicBezTo>
                  <a:cubicBezTo>
                    <a:pt x="10" y="27"/>
                    <a:pt x="21" y="15"/>
                    <a:pt x="29" y="1"/>
                  </a:cubicBezTo>
                  <a:cubicBezTo>
                    <a:pt x="30" y="1"/>
                    <a:pt x="28" y="0"/>
                    <a:pt x="28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" name="Freeform 1001">
              <a:extLst>
                <a:ext uri="{FF2B5EF4-FFF2-40B4-BE49-F238E27FC236}">
                  <a16:creationId xmlns:a16="http://schemas.microsoft.com/office/drawing/2014/main" id="{2E8D210A-F615-6489-9B97-890C9371FA08}"/>
                </a:ext>
              </a:extLst>
            </p:cNvPr>
            <p:cNvSpPr/>
            <p:nvPr/>
          </p:nvSpPr>
          <p:spPr bwMode="auto">
            <a:xfrm>
              <a:off x="5787747" y="1382107"/>
              <a:ext cx="32830" cy="35262"/>
            </a:xfrm>
            <a:custGeom>
              <a:avLst/>
              <a:gdLst>
                <a:gd name="T0" fmla="*/ 43 w 47"/>
                <a:gd name="T1" fmla="*/ 1 h 52"/>
                <a:gd name="T2" fmla="*/ 0 w 47"/>
                <a:gd name="T3" fmla="*/ 51 h 52"/>
                <a:gd name="T4" fmla="*/ 2 w 47"/>
                <a:gd name="T5" fmla="*/ 52 h 52"/>
                <a:gd name="T6" fmla="*/ 46 w 47"/>
                <a:gd name="T7" fmla="*/ 3 h 52"/>
                <a:gd name="T8" fmla="*/ 43 w 47"/>
                <a:gd name="T9" fmla="*/ 1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52">
                  <a:moveTo>
                    <a:pt x="43" y="1"/>
                  </a:moveTo>
                  <a:cubicBezTo>
                    <a:pt x="29" y="18"/>
                    <a:pt x="8" y="31"/>
                    <a:pt x="0" y="51"/>
                  </a:cubicBezTo>
                  <a:cubicBezTo>
                    <a:pt x="0" y="52"/>
                    <a:pt x="2" y="52"/>
                    <a:pt x="2" y="52"/>
                  </a:cubicBezTo>
                  <a:cubicBezTo>
                    <a:pt x="13" y="32"/>
                    <a:pt x="31" y="20"/>
                    <a:pt x="46" y="3"/>
                  </a:cubicBezTo>
                  <a:cubicBezTo>
                    <a:pt x="47" y="1"/>
                    <a:pt x="45" y="0"/>
                    <a:pt x="4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" name="Freeform 1002">
              <a:extLst>
                <a:ext uri="{FF2B5EF4-FFF2-40B4-BE49-F238E27FC236}">
                  <a16:creationId xmlns:a16="http://schemas.microsoft.com/office/drawing/2014/main" id="{2CBC601F-A4BC-784A-F217-4429EEEC4963}"/>
                </a:ext>
              </a:extLst>
            </p:cNvPr>
            <p:cNvSpPr/>
            <p:nvPr/>
          </p:nvSpPr>
          <p:spPr bwMode="auto">
            <a:xfrm>
              <a:off x="5827872" y="1383323"/>
              <a:ext cx="23103" cy="27966"/>
            </a:xfrm>
            <a:custGeom>
              <a:avLst/>
              <a:gdLst>
                <a:gd name="T0" fmla="*/ 33 w 34"/>
                <a:gd name="T1" fmla="*/ 1 h 41"/>
                <a:gd name="T2" fmla="*/ 1 w 34"/>
                <a:gd name="T3" fmla="*/ 40 h 41"/>
                <a:gd name="T4" fmla="*/ 2 w 34"/>
                <a:gd name="T5" fmla="*/ 40 h 41"/>
                <a:gd name="T6" fmla="*/ 34 w 34"/>
                <a:gd name="T7" fmla="*/ 1 h 41"/>
                <a:gd name="T8" fmla="*/ 33 w 34"/>
                <a:gd name="T9" fmla="*/ 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41">
                  <a:moveTo>
                    <a:pt x="33" y="1"/>
                  </a:moveTo>
                  <a:cubicBezTo>
                    <a:pt x="23" y="14"/>
                    <a:pt x="9" y="25"/>
                    <a:pt x="1" y="40"/>
                  </a:cubicBezTo>
                  <a:cubicBezTo>
                    <a:pt x="0" y="40"/>
                    <a:pt x="2" y="41"/>
                    <a:pt x="2" y="40"/>
                  </a:cubicBezTo>
                  <a:cubicBezTo>
                    <a:pt x="10" y="25"/>
                    <a:pt x="24" y="15"/>
                    <a:pt x="34" y="1"/>
                  </a:cubicBezTo>
                  <a:cubicBezTo>
                    <a:pt x="34" y="1"/>
                    <a:pt x="33" y="0"/>
                    <a:pt x="3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" name="Freeform 1003">
              <a:extLst>
                <a:ext uri="{FF2B5EF4-FFF2-40B4-BE49-F238E27FC236}">
                  <a16:creationId xmlns:a16="http://schemas.microsoft.com/office/drawing/2014/main" id="{C01AA6EF-77E5-D584-B306-086ED5CD39E0}"/>
                </a:ext>
              </a:extLst>
            </p:cNvPr>
            <p:cNvSpPr/>
            <p:nvPr/>
          </p:nvSpPr>
          <p:spPr bwMode="auto">
            <a:xfrm>
              <a:off x="5850975" y="1389403"/>
              <a:ext cx="18239" cy="32830"/>
            </a:xfrm>
            <a:custGeom>
              <a:avLst/>
              <a:gdLst>
                <a:gd name="T0" fmla="*/ 25 w 27"/>
                <a:gd name="T1" fmla="*/ 1 h 49"/>
                <a:gd name="T2" fmla="*/ 0 w 27"/>
                <a:gd name="T3" fmla="*/ 48 h 49"/>
                <a:gd name="T4" fmla="*/ 1 w 27"/>
                <a:gd name="T5" fmla="*/ 48 h 49"/>
                <a:gd name="T6" fmla="*/ 26 w 27"/>
                <a:gd name="T7" fmla="*/ 2 h 49"/>
                <a:gd name="T8" fmla="*/ 25 w 27"/>
                <a:gd name="T9" fmla="*/ 1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49">
                  <a:moveTo>
                    <a:pt x="25" y="1"/>
                  </a:moveTo>
                  <a:cubicBezTo>
                    <a:pt x="12" y="14"/>
                    <a:pt x="4" y="31"/>
                    <a:pt x="0" y="48"/>
                  </a:cubicBezTo>
                  <a:cubicBezTo>
                    <a:pt x="0" y="49"/>
                    <a:pt x="1" y="49"/>
                    <a:pt x="1" y="48"/>
                  </a:cubicBezTo>
                  <a:cubicBezTo>
                    <a:pt x="7" y="31"/>
                    <a:pt x="13" y="16"/>
                    <a:pt x="26" y="2"/>
                  </a:cubicBezTo>
                  <a:cubicBezTo>
                    <a:pt x="27" y="1"/>
                    <a:pt x="26" y="0"/>
                    <a:pt x="2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25" name="文本框 24">
            <a:extLst>
              <a:ext uri="{FF2B5EF4-FFF2-40B4-BE49-F238E27FC236}">
                <a16:creationId xmlns:a16="http://schemas.microsoft.com/office/drawing/2014/main" id="{F5C8AC75-4217-7369-C6F9-8CFE96F81A0F}"/>
              </a:ext>
            </a:extLst>
          </p:cNvPr>
          <p:cNvSpPr txBox="1"/>
          <p:nvPr/>
        </p:nvSpPr>
        <p:spPr>
          <a:xfrm>
            <a:off x="1375487" y="390708"/>
            <a:ext cx="309203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600" dirty="0">
                <a:latin typeface="仓耳渔阳体 W05" panose="02020400000000000000" pitchFamily="18" charset="-122"/>
                <a:ea typeface="仓耳渔阳体 W05" panose="02020400000000000000" pitchFamily="18" charset="-122"/>
              </a:rPr>
              <a:t>添加标题文本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1F2FCE98-EC8F-08F0-0C7F-EDDB64F2BDE8}"/>
              </a:ext>
            </a:extLst>
          </p:cNvPr>
          <p:cNvSpPr txBox="1"/>
          <p:nvPr/>
        </p:nvSpPr>
        <p:spPr>
          <a:xfrm>
            <a:off x="612999" y="342376"/>
            <a:ext cx="41659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4000" b="1" dirty="0">
                <a:solidFill>
                  <a:srgbClr val="245E53"/>
                </a:solidFill>
                <a:latin typeface="仓耳渔阳体 W05" panose="02020400000000000000" pitchFamily="18" charset="-122"/>
                <a:ea typeface="仓耳渔阳体 W05" panose="02020400000000000000" pitchFamily="18" charset="-122"/>
              </a:rPr>
              <a:t>3</a:t>
            </a:r>
            <a:endParaRPr lang="zh-CN" altLang="en-US" sz="4000" b="1" dirty="0">
              <a:solidFill>
                <a:srgbClr val="245E53"/>
              </a:solidFill>
              <a:latin typeface="仓耳渔阳体 W05" panose="02020400000000000000" pitchFamily="18" charset="-122"/>
              <a:ea typeface="仓耳渔阳体 W05" panose="02020400000000000000" pitchFamily="18" charset="-122"/>
            </a:endParaRPr>
          </a:p>
        </p:txBody>
      </p:sp>
      <p:sp>
        <p:nvSpPr>
          <p:cNvPr id="2" name="Freeform: Shape 128">
            <a:extLst>
              <a:ext uri="{FF2B5EF4-FFF2-40B4-BE49-F238E27FC236}">
                <a16:creationId xmlns:a16="http://schemas.microsoft.com/office/drawing/2014/main" id="{90942051-4B72-04C1-C21E-9DBD0D56D312}"/>
              </a:ext>
            </a:extLst>
          </p:cNvPr>
          <p:cNvSpPr>
            <a:spLocks/>
          </p:cNvSpPr>
          <p:nvPr/>
        </p:nvSpPr>
        <p:spPr bwMode="auto">
          <a:xfrm>
            <a:off x="3196777" y="4975503"/>
            <a:ext cx="1504525" cy="1163057"/>
          </a:xfrm>
          <a:custGeom>
            <a:avLst/>
            <a:gdLst>
              <a:gd name="T0" fmla="*/ 4130 w 5342"/>
              <a:gd name="T1" fmla="*/ 0 h 4133"/>
              <a:gd name="T2" fmla="*/ 4130 w 5342"/>
              <a:gd name="T3" fmla="*/ 0 h 4133"/>
              <a:gd name="T4" fmla="*/ 3142 w 5342"/>
              <a:gd name="T5" fmla="*/ 0 h 4133"/>
              <a:gd name="T6" fmla="*/ 2199 w 5342"/>
              <a:gd name="T7" fmla="*/ 0 h 4133"/>
              <a:gd name="T8" fmla="*/ 1211 w 5342"/>
              <a:gd name="T9" fmla="*/ 0 h 4133"/>
              <a:gd name="T10" fmla="*/ 0 w 5342"/>
              <a:gd name="T11" fmla="*/ 4132 h 4133"/>
              <a:gd name="T12" fmla="*/ 2199 w 5342"/>
              <a:gd name="T13" fmla="*/ 4132 h 4133"/>
              <a:gd name="T14" fmla="*/ 3142 w 5342"/>
              <a:gd name="T15" fmla="*/ 4132 h 4133"/>
              <a:gd name="T16" fmla="*/ 5341 w 5342"/>
              <a:gd name="T17" fmla="*/ 4132 h 4133"/>
              <a:gd name="T18" fmla="*/ 4130 w 5342"/>
              <a:gd name="T19" fmla="*/ 0 h 4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342" h="4133">
                <a:moveTo>
                  <a:pt x="4130" y="0"/>
                </a:moveTo>
                <a:lnTo>
                  <a:pt x="4130" y="0"/>
                </a:lnTo>
                <a:cubicBezTo>
                  <a:pt x="3142" y="0"/>
                  <a:pt x="3142" y="0"/>
                  <a:pt x="3142" y="0"/>
                </a:cubicBezTo>
                <a:cubicBezTo>
                  <a:pt x="2199" y="0"/>
                  <a:pt x="2199" y="0"/>
                  <a:pt x="2199" y="0"/>
                </a:cubicBezTo>
                <a:cubicBezTo>
                  <a:pt x="1211" y="0"/>
                  <a:pt x="1211" y="0"/>
                  <a:pt x="1211" y="0"/>
                </a:cubicBezTo>
                <a:cubicBezTo>
                  <a:pt x="1211" y="0"/>
                  <a:pt x="1451" y="4132"/>
                  <a:pt x="0" y="4132"/>
                </a:cubicBezTo>
                <a:cubicBezTo>
                  <a:pt x="2199" y="4132"/>
                  <a:pt x="2199" y="4132"/>
                  <a:pt x="2199" y="4132"/>
                </a:cubicBezTo>
                <a:cubicBezTo>
                  <a:pt x="3142" y="4132"/>
                  <a:pt x="3142" y="4132"/>
                  <a:pt x="3142" y="4132"/>
                </a:cubicBezTo>
                <a:cubicBezTo>
                  <a:pt x="5341" y="4132"/>
                  <a:pt x="5341" y="4132"/>
                  <a:pt x="5341" y="4132"/>
                </a:cubicBezTo>
                <a:cubicBezTo>
                  <a:pt x="3890" y="4132"/>
                  <a:pt x="4130" y="0"/>
                  <a:pt x="4130" y="0"/>
                </a:cubicBezTo>
              </a:path>
            </a:pathLst>
          </a:custGeom>
          <a:solidFill>
            <a:srgbClr val="12332C"/>
          </a:solidFill>
          <a:ln>
            <a:noFill/>
          </a:ln>
          <a:effectLst/>
        </p:spPr>
        <p:txBody>
          <a:bodyPr anchor="ctr"/>
          <a:lstStyle/>
          <a:p>
            <a:pPr algn="ctr"/>
            <a:endParaRPr sz="2002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" name="Freeform: Shape 129">
            <a:extLst>
              <a:ext uri="{FF2B5EF4-FFF2-40B4-BE49-F238E27FC236}">
                <a16:creationId xmlns:a16="http://schemas.microsoft.com/office/drawing/2014/main" id="{6601004B-F8EA-831A-645F-CAF237A724CA}"/>
              </a:ext>
            </a:extLst>
          </p:cNvPr>
          <p:cNvSpPr>
            <a:spLocks/>
          </p:cNvSpPr>
          <p:nvPr/>
        </p:nvSpPr>
        <p:spPr bwMode="auto">
          <a:xfrm>
            <a:off x="1187427" y="1993304"/>
            <a:ext cx="5521980" cy="3624614"/>
          </a:xfrm>
          <a:custGeom>
            <a:avLst/>
            <a:gdLst>
              <a:gd name="T0" fmla="*/ 19054 w 19590"/>
              <a:gd name="T1" fmla="*/ 0 h 12867"/>
              <a:gd name="T2" fmla="*/ 19054 w 19590"/>
              <a:gd name="T3" fmla="*/ 0 h 12867"/>
              <a:gd name="T4" fmla="*/ 534 w 19590"/>
              <a:gd name="T5" fmla="*/ 0 h 12867"/>
              <a:gd name="T6" fmla="*/ 0 w 19590"/>
              <a:gd name="T7" fmla="*/ 534 h 12867"/>
              <a:gd name="T8" fmla="*/ 0 w 19590"/>
              <a:gd name="T9" fmla="*/ 11450 h 12867"/>
              <a:gd name="T10" fmla="*/ 0 w 19590"/>
              <a:gd name="T11" fmla="*/ 11557 h 12867"/>
              <a:gd name="T12" fmla="*/ 0 w 19590"/>
              <a:gd name="T13" fmla="*/ 12403 h 12867"/>
              <a:gd name="T14" fmla="*/ 463 w 19590"/>
              <a:gd name="T15" fmla="*/ 12866 h 12867"/>
              <a:gd name="T16" fmla="*/ 19126 w 19590"/>
              <a:gd name="T17" fmla="*/ 12866 h 12867"/>
              <a:gd name="T18" fmla="*/ 19589 w 19590"/>
              <a:gd name="T19" fmla="*/ 12403 h 12867"/>
              <a:gd name="T20" fmla="*/ 19589 w 19590"/>
              <a:gd name="T21" fmla="*/ 11557 h 12867"/>
              <a:gd name="T22" fmla="*/ 19589 w 19590"/>
              <a:gd name="T23" fmla="*/ 11450 h 12867"/>
              <a:gd name="T24" fmla="*/ 19589 w 19590"/>
              <a:gd name="T25" fmla="*/ 534 h 12867"/>
              <a:gd name="T26" fmla="*/ 19054 w 19590"/>
              <a:gd name="T27" fmla="*/ 0 h 128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9590" h="12867">
                <a:moveTo>
                  <a:pt x="19054" y="0"/>
                </a:moveTo>
                <a:lnTo>
                  <a:pt x="19054" y="0"/>
                </a:lnTo>
                <a:cubicBezTo>
                  <a:pt x="534" y="0"/>
                  <a:pt x="534" y="0"/>
                  <a:pt x="534" y="0"/>
                </a:cubicBezTo>
                <a:cubicBezTo>
                  <a:pt x="240" y="0"/>
                  <a:pt x="0" y="240"/>
                  <a:pt x="0" y="534"/>
                </a:cubicBezTo>
                <a:cubicBezTo>
                  <a:pt x="0" y="11450"/>
                  <a:pt x="0" y="11450"/>
                  <a:pt x="0" y="11450"/>
                </a:cubicBezTo>
                <a:cubicBezTo>
                  <a:pt x="0" y="11557"/>
                  <a:pt x="0" y="11557"/>
                  <a:pt x="0" y="11557"/>
                </a:cubicBezTo>
                <a:cubicBezTo>
                  <a:pt x="0" y="12403"/>
                  <a:pt x="0" y="12403"/>
                  <a:pt x="0" y="12403"/>
                </a:cubicBezTo>
                <a:cubicBezTo>
                  <a:pt x="0" y="12661"/>
                  <a:pt x="205" y="12866"/>
                  <a:pt x="463" y="12866"/>
                </a:cubicBezTo>
                <a:cubicBezTo>
                  <a:pt x="19126" y="12866"/>
                  <a:pt x="19126" y="12866"/>
                  <a:pt x="19126" y="12866"/>
                </a:cubicBezTo>
                <a:cubicBezTo>
                  <a:pt x="19384" y="12866"/>
                  <a:pt x="19589" y="12661"/>
                  <a:pt x="19589" y="12403"/>
                </a:cubicBezTo>
                <a:cubicBezTo>
                  <a:pt x="19589" y="11557"/>
                  <a:pt x="19589" y="11557"/>
                  <a:pt x="19589" y="11557"/>
                </a:cubicBezTo>
                <a:cubicBezTo>
                  <a:pt x="19589" y="11450"/>
                  <a:pt x="19589" y="11450"/>
                  <a:pt x="19589" y="11450"/>
                </a:cubicBezTo>
                <a:cubicBezTo>
                  <a:pt x="19589" y="534"/>
                  <a:pt x="19589" y="534"/>
                  <a:pt x="19589" y="534"/>
                </a:cubicBezTo>
                <a:cubicBezTo>
                  <a:pt x="19589" y="240"/>
                  <a:pt x="19348" y="0"/>
                  <a:pt x="19054" y="0"/>
                </a:cubicBezTo>
              </a:path>
            </a:pathLst>
          </a:custGeom>
          <a:solidFill>
            <a:srgbClr val="245E53"/>
          </a:solidFill>
          <a:ln>
            <a:noFill/>
          </a:ln>
          <a:effectLst/>
        </p:spPr>
        <p:txBody>
          <a:bodyPr anchor="ctr"/>
          <a:lstStyle/>
          <a:p>
            <a:pPr algn="ctr"/>
            <a:endParaRPr sz="2002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1" name="Freeform: Shape 131">
            <a:extLst>
              <a:ext uri="{FF2B5EF4-FFF2-40B4-BE49-F238E27FC236}">
                <a16:creationId xmlns:a16="http://schemas.microsoft.com/office/drawing/2014/main" id="{518BC0D3-A279-EE75-FCE4-5254F3D83292}"/>
              </a:ext>
            </a:extLst>
          </p:cNvPr>
          <p:cNvSpPr>
            <a:spLocks/>
          </p:cNvSpPr>
          <p:nvPr/>
        </p:nvSpPr>
        <p:spPr bwMode="auto">
          <a:xfrm>
            <a:off x="1366478" y="4913373"/>
            <a:ext cx="5166365" cy="162778"/>
          </a:xfrm>
          <a:custGeom>
            <a:avLst/>
            <a:gdLst>
              <a:gd name="T0" fmla="*/ 18324 w 18325"/>
              <a:gd name="T1" fmla="*/ 579 h 580"/>
              <a:gd name="T2" fmla="*/ 0 w 18325"/>
              <a:gd name="T3" fmla="*/ 579 h 580"/>
              <a:gd name="T4" fmla="*/ 0 w 18325"/>
              <a:gd name="T5" fmla="*/ 0 h 580"/>
              <a:gd name="T6" fmla="*/ 18324 w 18325"/>
              <a:gd name="T7" fmla="*/ 0 h 580"/>
              <a:gd name="T8" fmla="*/ 18324 w 18325"/>
              <a:gd name="T9" fmla="*/ 579 h 5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8325" h="580">
                <a:moveTo>
                  <a:pt x="18324" y="579"/>
                </a:moveTo>
                <a:lnTo>
                  <a:pt x="0" y="579"/>
                </a:lnTo>
                <a:lnTo>
                  <a:pt x="0" y="0"/>
                </a:lnTo>
                <a:lnTo>
                  <a:pt x="18324" y="0"/>
                </a:lnTo>
                <a:lnTo>
                  <a:pt x="18324" y="579"/>
                </a:lnTo>
              </a:path>
            </a:pathLst>
          </a:custGeom>
          <a:solidFill>
            <a:srgbClr val="12332C"/>
          </a:solidFill>
          <a:ln>
            <a:noFill/>
          </a:ln>
          <a:effectLst/>
        </p:spPr>
        <p:txBody>
          <a:bodyPr anchor="ctr"/>
          <a:lstStyle/>
          <a:p>
            <a:pPr algn="ctr"/>
            <a:endParaRPr sz="2002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3" name="Freeform: Shape 132">
            <a:extLst>
              <a:ext uri="{FF2B5EF4-FFF2-40B4-BE49-F238E27FC236}">
                <a16:creationId xmlns:a16="http://schemas.microsoft.com/office/drawing/2014/main" id="{06B0C597-4960-D974-249C-A9B594C05380}"/>
              </a:ext>
            </a:extLst>
          </p:cNvPr>
          <p:cNvSpPr>
            <a:spLocks/>
          </p:cNvSpPr>
          <p:nvPr/>
        </p:nvSpPr>
        <p:spPr bwMode="auto">
          <a:xfrm>
            <a:off x="3814750" y="5204138"/>
            <a:ext cx="269820" cy="269640"/>
          </a:xfrm>
          <a:custGeom>
            <a:avLst/>
            <a:gdLst>
              <a:gd name="T0" fmla="*/ 961 w 962"/>
              <a:gd name="T1" fmla="*/ 481 h 963"/>
              <a:gd name="T2" fmla="*/ 961 w 962"/>
              <a:gd name="T3" fmla="*/ 481 h 963"/>
              <a:gd name="T4" fmla="*/ 481 w 962"/>
              <a:gd name="T5" fmla="*/ 962 h 963"/>
              <a:gd name="T6" fmla="*/ 0 w 962"/>
              <a:gd name="T7" fmla="*/ 481 h 963"/>
              <a:gd name="T8" fmla="*/ 481 w 962"/>
              <a:gd name="T9" fmla="*/ 0 h 963"/>
              <a:gd name="T10" fmla="*/ 961 w 962"/>
              <a:gd name="T11" fmla="*/ 481 h 9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62" h="963">
                <a:moveTo>
                  <a:pt x="961" y="481"/>
                </a:moveTo>
                <a:lnTo>
                  <a:pt x="961" y="481"/>
                </a:lnTo>
                <a:cubicBezTo>
                  <a:pt x="961" y="748"/>
                  <a:pt x="747" y="962"/>
                  <a:pt x="481" y="962"/>
                </a:cubicBezTo>
                <a:cubicBezTo>
                  <a:pt x="214" y="962"/>
                  <a:pt x="0" y="748"/>
                  <a:pt x="0" y="481"/>
                </a:cubicBezTo>
                <a:cubicBezTo>
                  <a:pt x="0" y="214"/>
                  <a:pt x="214" y="0"/>
                  <a:pt x="481" y="0"/>
                </a:cubicBezTo>
                <a:cubicBezTo>
                  <a:pt x="747" y="0"/>
                  <a:pt x="961" y="214"/>
                  <a:pt x="961" y="481"/>
                </a:cubicBezTo>
              </a:path>
            </a:pathLst>
          </a:custGeom>
          <a:solidFill>
            <a:srgbClr val="12332C"/>
          </a:solidFill>
          <a:ln>
            <a:noFill/>
          </a:ln>
          <a:effectLst/>
        </p:spPr>
        <p:txBody>
          <a:bodyPr anchor="ctr"/>
          <a:lstStyle/>
          <a:p>
            <a:pPr algn="ctr"/>
            <a:endParaRPr sz="2002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4" name="Freeform: Shape 133">
            <a:extLst>
              <a:ext uri="{FF2B5EF4-FFF2-40B4-BE49-F238E27FC236}">
                <a16:creationId xmlns:a16="http://schemas.microsoft.com/office/drawing/2014/main" id="{12870FFE-4C12-A6DE-19A9-D9A03D950BE7}"/>
              </a:ext>
            </a:extLst>
          </p:cNvPr>
          <p:cNvSpPr>
            <a:spLocks/>
          </p:cNvSpPr>
          <p:nvPr/>
        </p:nvSpPr>
        <p:spPr bwMode="auto">
          <a:xfrm>
            <a:off x="3181855" y="6117437"/>
            <a:ext cx="1535610" cy="52188"/>
          </a:xfrm>
          <a:custGeom>
            <a:avLst/>
            <a:gdLst>
              <a:gd name="T0" fmla="*/ 5448 w 5449"/>
              <a:gd name="T1" fmla="*/ 187 h 188"/>
              <a:gd name="T2" fmla="*/ 0 w 5449"/>
              <a:gd name="T3" fmla="*/ 187 h 188"/>
              <a:gd name="T4" fmla="*/ 0 w 5449"/>
              <a:gd name="T5" fmla="*/ 0 h 188"/>
              <a:gd name="T6" fmla="*/ 5448 w 5449"/>
              <a:gd name="T7" fmla="*/ 0 h 188"/>
              <a:gd name="T8" fmla="*/ 5448 w 5449"/>
              <a:gd name="T9" fmla="*/ 187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449" h="188">
                <a:moveTo>
                  <a:pt x="5448" y="187"/>
                </a:moveTo>
                <a:lnTo>
                  <a:pt x="0" y="187"/>
                </a:lnTo>
                <a:lnTo>
                  <a:pt x="0" y="0"/>
                </a:lnTo>
                <a:lnTo>
                  <a:pt x="5448" y="0"/>
                </a:lnTo>
                <a:lnTo>
                  <a:pt x="5448" y="187"/>
                </a:lnTo>
              </a:path>
            </a:pathLst>
          </a:custGeom>
          <a:solidFill>
            <a:srgbClr val="12332C"/>
          </a:solidFill>
          <a:ln>
            <a:noFill/>
          </a:ln>
          <a:effectLst/>
        </p:spPr>
        <p:txBody>
          <a:bodyPr anchor="ctr"/>
          <a:lstStyle/>
          <a:p>
            <a:pPr algn="ctr"/>
            <a:endParaRPr sz="2002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1" name="椭圆 40">
            <a:extLst>
              <a:ext uri="{FF2B5EF4-FFF2-40B4-BE49-F238E27FC236}">
                <a16:creationId xmlns:a16="http://schemas.microsoft.com/office/drawing/2014/main" id="{9DD4A3F3-9BC1-13B7-74C7-CC38C18C5073}"/>
              </a:ext>
            </a:extLst>
          </p:cNvPr>
          <p:cNvSpPr/>
          <p:nvPr/>
        </p:nvSpPr>
        <p:spPr>
          <a:xfrm>
            <a:off x="7150817" y="2166024"/>
            <a:ext cx="812882" cy="812883"/>
          </a:xfrm>
          <a:prstGeom prst="ellipse">
            <a:avLst/>
          </a:prstGeom>
          <a:solidFill>
            <a:srgbClr val="245E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6435" tIns="48218" rIns="96435" bIns="48218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1898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2" name="椭圆 146">
            <a:extLst>
              <a:ext uri="{FF2B5EF4-FFF2-40B4-BE49-F238E27FC236}">
                <a16:creationId xmlns:a16="http://schemas.microsoft.com/office/drawing/2014/main" id="{80647429-2631-6581-0429-F4BA830D3F6E}"/>
              </a:ext>
            </a:extLst>
          </p:cNvPr>
          <p:cNvSpPr/>
          <p:nvPr/>
        </p:nvSpPr>
        <p:spPr>
          <a:xfrm>
            <a:off x="7314526" y="2332055"/>
            <a:ext cx="485465" cy="480820"/>
          </a:xfrm>
          <a:custGeom>
            <a:avLst/>
            <a:gdLst>
              <a:gd name="connsiteX0" fmla="*/ 57150 w 331788"/>
              <a:gd name="connsiteY0" fmla="*/ 244475 h 328613"/>
              <a:gd name="connsiteX1" fmla="*/ 190500 w 331788"/>
              <a:gd name="connsiteY1" fmla="*/ 244475 h 328613"/>
              <a:gd name="connsiteX2" fmla="*/ 179388 w 331788"/>
              <a:gd name="connsiteY2" fmla="*/ 266700 h 328613"/>
              <a:gd name="connsiteX3" fmla="*/ 44450 w 331788"/>
              <a:gd name="connsiteY3" fmla="*/ 266700 h 328613"/>
              <a:gd name="connsiteX4" fmla="*/ 238052 w 331788"/>
              <a:gd name="connsiteY4" fmla="*/ 236537 h 328613"/>
              <a:gd name="connsiteX5" fmla="*/ 267850 w 331788"/>
              <a:gd name="connsiteY5" fmla="*/ 306387 h 328613"/>
              <a:gd name="connsiteX6" fmla="*/ 308012 w 331788"/>
              <a:gd name="connsiteY6" fmla="*/ 236537 h 328613"/>
              <a:gd name="connsiteX7" fmla="*/ 238052 w 331788"/>
              <a:gd name="connsiteY7" fmla="*/ 236537 h 328613"/>
              <a:gd name="connsiteX8" fmla="*/ 79375 w 331788"/>
              <a:gd name="connsiteY8" fmla="*/ 198437 h 328613"/>
              <a:gd name="connsiteX9" fmla="*/ 211138 w 331788"/>
              <a:gd name="connsiteY9" fmla="*/ 198437 h 328613"/>
              <a:gd name="connsiteX10" fmla="*/ 200026 w 331788"/>
              <a:gd name="connsiteY10" fmla="*/ 220662 h 328613"/>
              <a:gd name="connsiteX11" fmla="*/ 66675 w 331788"/>
              <a:gd name="connsiteY11" fmla="*/ 220662 h 328613"/>
              <a:gd name="connsiteX12" fmla="*/ 98425 w 331788"/>
              <a:gd name="connsiteY12" fmla="*/ 152400 h 328613"/>
              <a:gd name="connsiteX13" fmla="*/ 230187 w 331788"/>
              <a:gd name="connsiteY13" fmla="*/ 152400 h 328613"/>
              <a:gd name="connsiteX14" fmla="*/ 220662 w 331788"/>
              <a:gd name="connsiteY14" fmla="*/ 174625 h 328613"/>
              <a:gd name="connsiteX15" fmla="*/ 87312 w 331788"/>
              <a:gd name="connsiteY15" fmla="*/ 174625 h 328613"/>
              <a:gd name="connsiteX16" fmla="*/ 267855 w 331788"/>
              <a:gd name="connsiteY16" fmla="*/ 20637 h 328613"/>
              <a:gd name="connsiteX17" fmla="*/ 230188 w 331788"/>
              <a:gd name="connsiteY17" fmla="*/ 108828 h 328613"/>
              <a:gd name="connsiteX18" fmla="*/ 234084 w 331788"/>
              <a:gd name="connsiteY18" fmla="*/ 116610 h 328613"/>
              <a:gd name="connsiteX19" fmla="*/ 224992 w 331788"/>
              <a:gd name="connsiteY19" fmla="*/ 125688 h 328613"/>
              <a:gd name="connsiteX20" fmla="*/ 78221 w 331788"/>
              <a:gd name="connsiteY20" fmla="*/ 125688 h 328613"/>
              <a:gd name="connsiteX21" fmla="*/ 28864 w 331788"/>
              <a:gd name="connsiteY21" fmla="*/ 224255 h 328613"/>
              <a:gd name="connsiteX22" fmla="*/ 15875 w 331788"/>
              <a:gd name="connsiteY22" fmla="*/ 263164 h 328613"/>
              <a:gd name="connsiteX23" fmla="*/ 60036 w 331788"/>
              <a:gd name="connsiteY23" fmla="*/ 311150 h 328613"/>
              <a:gd name="connsiteX24" fmla="*/ 232786 w 331788"/>
              <a:gd name="connsiteY24" fmla="*/ 311150 h 328613"/>
              <a:gd name="connsiteX25" fmla="*/ 205509 w 331788"/>
              <a:gd name="connsiteY25" fmla="*/ 263164 h 328613"/>
              <a:gd name="connsiteX26" fmla="*/ 232786 w 331788"/>
              <a:gd name="connsiteY26" fmla="*/ 213880 h 328613"/>
              <a:gd name="connsiteX27" fmla="*/ 314614 w 331788"/>
              <a:gd name="connsiteY27" fmla="*/ 69920 h 328613"/>
              <a:gd name="connsiteX28" fmla="*/ 267855 w 331788"/>
              <a:gd name="connsiteY28" fmla="*/ 20637 h 328613"/>
              <a:gd name="connsiteX29" fmla="*/ 64098 w 331788"/>
              <a:gd name="connsiteY29" fmla="*/ 17462 h 328613"/>
              <a:gd name="connsiteX30" fmla="*/ 17178 w 331788"/>
              <a:gd name="connsiteY30" fmla="*/ 65291 h 328613"/>
              <a:gd name="connsiteX31" fmla="*/ 31515 w 331788"/>
              <a:gd name="connsiteY31" fmla="*/ 107950 h 328613"/>
              <a:gd name="connsiteX32" fmla="*/ 211373 w 331788"/>
              <a:gd name="connsiteY32" fmla="*/ 107950 h 328613"/>
              <a:gd name="connsiteX33" fmla="*/ 202250 w 331788"/>
              <a:gd name="connsiteY33" fmla="*/ 65291 h 328613"/>
              <a:gd name="connsiteX34" fmla="*/ 227013 w 331788"/>
              <a:gd name="connsiteY34" fmla="*/ 17462 h 328613"/>
              <a:gd name="connsiteX35" fmla="*/ 64098 w 331788"/>
              <a:gd name="connsiteY35" fmla="*/ 17462 h 328613"/>
              <a:gd name="connsiteX36" fmla="*/ 66098 w 331788"/>
              <a:gd name="connsiteY36" fmla="*/ 0 h 328613"/>
              <a:gd name="connsiteX37" fmla="*/ 263098 w 331788"/>
              <a:gd name="connsiteY37" fmla="*/ 0 h 328613"/>
              <a:gd name="connsiteX38" fmla="*/ 331788 w 331788"/>
              <a:gd name="connsiteY38" fmla="*/ 69862 h 328613"/>
              <a:gd name="connsiteX39" fmla="*/ 255321 w 331788"/>
              <a:gd name="connsiteY39" fmla="*/ 217350 h 328613"/>
              <a:gd name="connsiteX40" fmla="*/ 304571 w 331788"/>
              <a:gd name="connsiteY40" fmla="*/ 217350 h 328613"/>
              <a:gd name="connsiteX41" fmla="*/ 322716 w 331788"/>
              <a:gd name="connsiteY41" fmla="*/ 228994 h 328613"/>
              <a:gd name="connsiteX42" fmla="*/ 331788 w 331788"/>
              <a:gd name="connsiteY42" fmla="*/ 262632 h 328613"/>
              <a:gd name="connsiteX43" fmla="*/ 256617 w 331788"/>
              <a:gd name="connsiteY43" fmla="*/ 327319 h 328613"/>
              <a:gd name="connsiteX44" fmla="*/ 57026 w 331788"/>
              <a:gd name="connsiteY44" fmla="*/ 328613 h 328613"/>
              <a:gd name="connsiteX45" fmla="*/ 0 w 331788"/>
              <a:gd name="connsiteY45" fmla="*/ 262632 h 328613"/>
              <a:gd name="connsiteX46" fmla="*/ 19441 w 331788"/>
              <a:gd name="connsiteY46" fmla="*/ 209588 h 328613"/>
              <a:gd name="connsiteX47" fmla="*/ 60914 w 331788"/>
              <a:gd name="connsiteY47" fmla="*/ 125494 h 328613"/>
              <a:gd name="connsiteX48" fmla="*/ 33697 w 331788"/>
              <a:gd name="connsiteY48" fmla="*/ 125494 h 328613"/>
              <a:gd name="connsiteX49" fmla="*/ 19441 w 331788"/>
              <a:gd name="connsiteY49" fmla="*/ 119025 h 328613"/>
              <a:gd name="connsiteX50" fmla="*/ 0 w 331788"/>
              <a:gd name="connsiteY50" fmla="*/ 69862 h 328613"/>
              <a:gd name="connsiteX51" fmla="*/ 66098 w 331788"/>
              <a:gd name="connsiteY51" fmla="*/ 0 h 3286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331788" h="328613">
                <a:moveTo>
                  <a:pt x="57150" y="244475"/>
                </a:moveTo>
                <a:lnTo>
                  <a:pt x="190500" y="244475"/>
                </a:lnTo>
                <a:lnTo>
                  <a:pt x="179388" y="266700"/>
                </a:lnTo>
                <a:lnTo>
                  <a:pt x="44450" y="266700"/>
                </a:lnTo>
                <a:close/>
                <a:moveTo>
                  <a:pt x="238052" y="236537"/>
                </a:moveTo>
                <a:cubicBezTo>
                  <a:pt x="209550" y="263701"/>
                  <a:pt x="238052" y="306387"/>
                  <a:pt x="267850" y="306387"/>
                </a:cubicBezTo>
                <a:cubicBezTo>
                  <a:pt x="314490" y="306387"/>
                  <a:pt x="322263" y="253353"/>
                  <a:pt x="308012" y="236537"/>
                </a:cubicBezTo>
                <a:cubicBezTo>
                  <a:pt x="308012" y="236537"/>
                  <a:pt x="308012" y="236537"/>
                  <a:pt x="238052" y="236537"/>
                </a:cubicBezTo>
                <a:close/>
                <a:moveTo>
                  <a:pt x="79375" y="198437"/>
                </a:moveTo>
                <a:lnTo>
                  <a:pt x="211138" y="198437"/>
                </a:lnTo>
                <a:lnTo>
                  <a:pt x="200026" y="220662"/>
                </a:lnTo>
                <a:lnTo>
                  <a:pt x="66675" y="220662"/>
                </a:lnTo>
                <a:close/>
                <a:moveTo>
                  <a:pt x="98425" y="152400"/>
                </a:moveTo>
                <a:lnTo>
                  <a:pt x="230187" y="152400"/>
                </a:lnTo>
                <a:lnTo>
                  <a:pt x="220662" y="174625"/>
                </a:lnTo>
                <a:lnTo>
                  <a:pt x="87312" y="174625"/>
                </a:lnTo>
                <a:close/>
                <a:moveTo>
                  <a:pt x="267855" y="20637"/>
                </a:moveTo>
                <a:cubicBezTo>
                  <a:pt x="208107" y="20637"/>
                  <a:pt x="215900" y="84187"/>
                  <a:pt x="230188" y="108828"/>
                </a:cubicBezTo>
                <a:cubicBezTo>
                  <a:pt x="231487" y="111422"/>
                  <a:pt x="232786" y="114016"/>
                  <a:pt x="234084" y="116610"/>
                </a:cubicBezTo>
                <a:cubicBezTo>
                  <a:pt x="235383" y="117907"/>
                  <a:pt x="236682" y="125688"/>
                  <a:pt x="224992" y="125688"/>
                </a:cubicBezTo>
                <a:cubicBezTo>
                  <a:pt x="224992" y="125688"/>
                  <a:pt x="224992" y="125688"/>
                  <a:pt x="78221" y="125688"/>
                </a:cubicBezTo>
                <a:cubicBezTo>
                  <a:pt x="74324" y="165893"/>
                  <a:pt x="44450" y="202207"/>
                  <a:pt x="28864" y="224255"/>
                </a:cubicBezTo>
                <a:cubicBezTo>
                  <a:pt x="21070" y="237225"/>
                  <a:pt x="15875" y="248897"/>
                  <a:pt x="15875" y="263164"/>
                </a:cubicBezTo>
                <a:cubicBezTo>
                  <a:pt x="15875" y="287805"/>
                  <a:pt x="35358" y="309853"/>
                  <a:pt x="60036" y="311150"/>
                </a:cubicBezTo>
                <a:lnTo>
                  <a:pt x="232786" y="311150"/>
                </a:lnTo>
                <a:cubicBezTo>
                  <a:pt x="217199" y="300775"/>
                  <a:pt x="205509" y="282618"/>
                  <a:pt x="205509" y="263164"/>
                </a:cubicBezTo>
                <a:cubicBezTo>
                  <a:pt x="205509" y="242412"/>
                  <a:pt x="217199" y="226849"/>
                  <a:pt x="232786" y="213880"/>
                </a:cubicBezTo>
                <a:cubicBezTo>
                  <a:pt x="232786" y="213880"/>
                  <a:pt x="312016" y="143846"/>
                  <a:pt x="314614" y="69920"/>
                </a:cubicBezTo>
                <a:cubicBezTo>
                  <a:pt x="315913" y="42685"/>
                  <a:pt x="295131" y="20637"/>
                  <a:pt x="267855" y="20637"/>
                </a:cubicBezTo>
                <a:close/>
                <a:moveTo>
                  <a:pt x="64098" y="17462"/>
                </a:moveTo>
                <a:cubicBezTo>
                  <a:pt x="39335" y="17462"/>
                  <a:pt x="17178" y="39438"/>
                  <a:pt x="17178" y="65291"/>
                </a:cubicBezTo>
                <a:cubicBezTo>
                  <a:pt x="15875" y="93730"/>
                  <a:pt x="31515" y="107950"/>
                  <a:pt x="31515" y="107950"/>
                </a:cubicBezTo>
                <a:lnTo>
                  <a:pt x="211373" y="107950"/>
                </a:lnTo>
                <a:cubicBezTo>
                  <a:pt x="204857" y="95023"/>
                  <a:pt x="202250" y="78218"/>
                  <a:pt x="202250" y="65291"/>
                </a:cubicBezTo>
                <a:cubicBezTo>
                  <a:pt x="202250" y="45901"/>
                  <a:pt x="212677" y="27803"/>
                  <a:pt x="227013" y="17462"/>
                </a:cubicBezTo>
                <a:cubicBezTo>
                  <a:pt x="227013" y="17462"/>
                  <a:pt x="227013" y="17462"/>
                  <a:pt x="64098" y="17462"/>
                </a:cubicBezTo>
                <a:close/>
                <a:moveTo>
                  <a:pt x="66098" y="0"/>
                </a:moveTo>
                <a:cubicBezTo>
                  <a:pt x="66098" y="0"/>
                  <a:pt x="66098" y="0"/>
                  <a:pt x="263098" y="0"/>
                </a:cubicBezTo>
                <a:cubicBezTo>
                  <a:pt x="300683" y="0"/>
                  <a:pt x="331788" y="31050"/>
                  <a:pt x="331788" y="69862"/>
                </a:cubicBezTo>
                <a:cubicBezTo>
                  <a:pt x="331788" y="137138"/>
                  <a:pt x="278650" y="194063"/>
                  <a:pt x="255321" y="217350"/>
                </a:cubicBezTo>
                <a:cubicBezTo>
                  <a:pt x="255321" y="217350"/>
                  <a:pt x="255321" y="217350"/>
                  <a:pt x="304571" y="217350"/>
                </a:cubicBezTo>
                <a:cubicBezTo>
                  <a:pt x="312347" y="217350"/>
                  <a:pt x="318828" y="222525"/>
                  <a:pt x="322716" y="228994"/>
                </a:cubicBezTo>
                <a:cubicBezTo>
                  <a:pt x="329196" y="239344"/>
                  <a:pt x="331788" y="250988"/>
                  <a:pt x="331788" y="262632"/>
                </a:cubicBezTo>
                <a:cubicBezTo>
                  <a:pt x="331788" y="300151"/>
                  <a:pt x="295499" y="327319"/>
                  <a:pt x="256617" y="327319"/>
                </a:cubicBezTo>
                <a:cubicBezTo>
                  <a:pt x="250137" y="327319"/>
                  <a:pt x="58322" y="328613"/>
                  <a:pt x="57026" y="328613"/>
                </a:cubicBezTo>
                <a:cubicBezTo>
                  <a:pt x="22033" y="324732"/>
                  <a:pt x="0" y="297563"/>
                  <a:pt x="0" y="262632"/>
                </a:cubicBezTo>
                <a:cubicBezTo>
                  <a:pt x="0" y="232875"/>
                  <a:pt x="19441" y="209588"/>
                  <a:pt x="19441" y="209588"/>
                </a:cubicBezTo>
                <a:cubicBezTo>
                  <a:pt x="64802" y="147488"/>
                  <a:pt x="60914" y="125494"/>
                  <a:pt x="60914" y="125494"/>
                </a:cubicBezTo>
                <a:cubicBezTo>
                  <a:pt x="60914" y="125494"/>
                  <a:pt x="60914" y="125494"/>
                  <a:pt x="33697" y="125494"/>
                </a:cubicBezTo>
                <a:cubicBezTo>
                  <a:pt x="28513" y="125494"/>
                  <a:pt x="23329" y="122906"/>
                  <a:pt x="19441" y="119025"/>
                </a:cubicBezTo>
                <a:cubicBezTo>
                  <a:pt x="6480" y="106088"/>
                  <a:pt x="0" y="87975"/>
                  <a:pt x="0" y="69862"/>
                </a:cubicBezTo>
                <a:cubicBezTo>
                  <a:pt x="0" y="34931"/>
                  <a:pt x="28513" y="0"/>
                  <a:pt x="6609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6435" tIns="48218" rIns="96435" bIns="48218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1898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6" name="椭圆 35">
            <a:extLst>
              <a:ext uri="{FF2B5EF4-FFF2-40B4-BE49-F238E27FC236}">
                <a16:creationId xmlns:a16="http://schemas.microsoft.com/office/drawing/2014/main" id="{050573BC-BBCE-F1D4-FF15-E6724BF5E019}"/>
              </a:ext>
            </a:extLst>
          </p:cNvPr>
          <p:cNvSpPr/>
          <p:nvPr/>
        </p:nvSpPr>
        <p:spPr>
          <a:xfrm>
            <a:off x="7150817" y="3339621"/>
            <a:ext cx="812882" cy="812883"/>
          </a:xfrm>
          <a:prstGeom prst="ellipse">
            <a:avLst/>
          </a:prstGeom>
          <a:solidFill>
            <a:srgbClr val="1233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6435" tIns="48218" rIns="96435" bIns="48218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1898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7" name="椭圆 152">
            <a:extLst>
              <a:ext uri="{FF2B5EF4-FFF2-40B4-BE49-F238E27FC236}">
                <a16:creationId xmlns:a16="http://schemas.microsoft.com/office/drawing/2014/main" id="{01C981EF-7624-5B05-FB88-C8CF718AF92E}"/>
              </a:ext>
            </a:extLst>
          </p:cNvPr>
          <p:cNvSpPr/>
          <p:nvPr/>
        </p:nvSpPr>
        <p:spPr>
          <a:xfrm>
            <a:off x="7314526" y="3572363"/>
            <a:ext cx="485465" cy="347399"/>
          </a:xfrm>
          <a:custGeom>
            <a:avLst/>
            <a:gdLst>
              <a:gd name="connsiteX0" fmla="*/ 71046 w 330544"/>
              <a:gd name="connsiteY0" fmla="*/ 161925 h 236538"/>
              <a:gd name="connsiteX1" fmla="*/ 289130 w 330544"/>
              <a:gd name="connsiteY1" fmla="*/ 161925 h 236538"/>
              <a:gd name="connsiteX2" fmla="*/ 295620 w 330544"/>
              <a:gd name="connsiteY2" fmla="*/ 169644 h 236538"/>
              <a:gd name="connsiteX3" fmla="*/ 289130 w 330544"/>
              <a:gd name="connsiteY3" fmla="*/ 177362 h 236538"/>
              <a:gd name="connsiteX4" fmla="*/ 282639 w 330544"/>
              <a:gd name="connsiteY4" fmla="*/ 177362 h 236538"/>
              <a:gd name="connsiteX5" fmla="*/ 282639 w 330544"/>
              <a:gd name="connsiteY5" fmla="*/ 222387 h 236538"/>
              <a:gd name="connsiteX6" fmla="*/ 289130 w 330544"/>
              <a:gd name="connsiteY6" fmla="*/ 222387 h 236538"/>
              <a:gd name="connsiteX7" fmla="*/ 295620 w 330544"/>
              <a:gd name="connsiteY7" fmla="*/ 230106 h 236538"/>
              <a:gd name="connsiteX8" fmla="*/ 289130 w 330544"/>
              <a:gd name="connsiteY8" fmla="*/ 236538 h 236538"/>
              <a:gd name="connsiteX9" fmla="*/ 71046 w 330544"/>
              <a:gd name="connsiteY9" fmla="*/ 236538 h 236538"/>
              <a:gd name="connsiteX10" fmla="*/ 46382 w 330544"/>
              <a:gd name="connsiteY10" fmla="*/ 213382 h 236538"/>
              <a:gd name="connsiteX11" fmla="*/ 46382 w 330544"/>
              <a:gd name="connsiteY11" fmla="*/ 186367 h 236538"/>
              <a:gd name="connsiteX12" fmla="*/ 71046 w 330544"/>
              <a:gd name="connsiteY12" fmla="*/ 161925 h 236538"/>
              <a:gd name="connsiteX13" fmla="*/ 94007 w 330544"/>
              <a:gd name="connsiteY13" fmla="*/ 104775 h 236538"/>
              <a:gd name="connsiteX14" fmla="*/ 94007 w 330544"/>
              <a:gd name="connsiteY14" fmla="*/ 134938 h 236538"/>
              <a:gd name="connsiteX15" fmla="*/ 304347 w 330544"/>
              <a:gd name="connsiteY15" fmla="*/ 134938 h 236538"/>
              <a:gd name="connsiteX16" fmla="*/ 314670 w 330544"/>
              <a:gd name="connsiteY16" fmla="*/ 123135 h 236538"/>
              <a:gd name="connsiteX17" fmla="*/ 314670 w 330544"/>
              <a:gd name="connsiteY17" fmla="*/ 115267 h 236538"/>
              <a:gd name="connsiteX18" fmla="*/ 304347 w 330544"/>
              <a:gd name="connsiteY18" fmla="*/ 104775 h 236538"/>
              <a:gd name="connsiteX19" fmla="*/ 94007 w 330544"/>
              <a:gd name="connsiteY19" fmla="*/ 104775 h 236538"/>
              <a:gd name="connsiteX20" fmla="*/ 74808 w 330544"/>
              <a:gd name="connsiteY20" fmla="*/ 88900 h 236538"/>
              <a:gd name="connsiteX21" fmla="*/ 304581 w 330544"/>
              <a:gd name="connsiteY21" fmla="*/ 88900 h 236538"/>
              <a:gd name="connsiteX22" fmla="*/ 330544 w 330544"/>
              <a:gd name="connsiteY22" fmla="*/ 114570 h 236538"/>
              <a:gd name="connsiteX23" fmla="*/ 330544 w 330544"/>
              <a:gd name="connsiteY23" fmla="*/ 122271 h 236538"/>
              <a:gd name="connsiteX24" fmla="*/ 304581 w 330544"/>
              <a:gd name="connsiteY24" fmla="*/ 149225 h 236538"/>
              <a:gd name="connsiteX25" fmla="*/ 74808 w 330544"/>
              <a:gd name="connsiteY25" fmla="*/ 149225 h 236538"/>
              <a:gd name="connsiteX26" fmla="*/ 67019 w 330544"/>
              <a:gd name="connsiteY26" fmla="*/ 141524 h 236538"/>
              <a:gd name="connsiteX27" fmla="*/ 74808 w 330544"/>
              <a:gd name="connsiteY27" fmla="*/ 133823 h 236538"/>
              <a:gd name="connsiteX28" fmla="*/ 77404 w 330544"/>
              <a:gd name="connsiteY28" fmla="*/ 133823 h 236538"/>
              <a:gd name="connsiteX29" fmla="*/ 77404 w 330544"/>
              <a:gd name="connsiteY29" fmla="*/ 104302 h 236538"/>
              <a:gd name="connsiteX30" fmla="*/ 74808 w 330544"/>
              <a:gd name="connsiteY30" fmla="*/ 104302 h 236538"/>
              <a:gd name="connsiteX31" fmla="*/ 67019 w 330544"/>
              <a:gd name="connsiteY31" fmla="*/ 96601 h 236538"/>
              <a:gd name="connsiteX32" fmla="*/ 74808 w 330544"/>
              <a:gd name="connsiteY32" fmla="*/ 88900 h 236538"/>
              <a:gd name="connsiteX33" fmla="*/ 25972 w 330544"/>
              <a:gd name="connsiteY33" fmla="*/ 0 h 236538"/>
              <a:gd name="connsiteX34" fmla="*/ 308482 w 330544"/>
              <a:gd name="connsiteY34" fmla="*/ 0 h 236538"/>
              <a:gd name="connsiteX35" fmla="*/ 316257 w 330544"/>
              <a:gd name="connsiteY35" fmla="*/ 7758 h 236538"/>
              <a:gd name="connsiteX36" fmla="*/ 308482 w 330544"/>
              <a:gd name="connsiteY36" fmla="*/ 15517 h 236538"/>
              <a:gd name="connsiteX37" fmla="*/ 252757 w 330544"/>
              <a:gd name="connsiteY37" fmla="*/ 15517 h 236538"/>
              <a:gd name="connsiteX38" fmla="*/ 252757 w 330544"/>
              <a:gd name="connsiteY38" fmla="*/ 69825 h 236538"/>
              <a:gd name="connsiteX39" fmla="*/ 244982 w 330544"/>
              <a:gd name="connsiteY39" fmla="*/ 76290 h 236538"/>
              <a:gd name="connsiteX40" fmla="*/ 89472 w 330544"/>
              <a:gd name="connsiteY40" fmla="*/ 76290 h 236538"/>
              <a:gd name="connsiteX41" fmla="*/ 81696 w 330544"/>
              <a:gd name="connsiteY41" fmla="*/ 69825 h 236538"/>
              <a:gd name="connsiteX42" fmla="*/ 81696 w 330544"/>
              <a:gd name="connsiteY42" fmla="*/ 15517 h 236538"/>
              <a:gd name="connsiteX43" fmla="*/ 33747 w 330544"/>
              <a:gd name="connsiteY43" fmla="*/ 15517 h 236538"/>
              <a:gd name="connsiteX44" fmla="*/ 33747 w 330544"/>
              <a:gd name="connsiteY44" fmla="*/ 107323 h 236538"/>
              <a:gd name="connsiteX45" fmla="*/ 51890 w 330544"/>
              <a:gd name="connsiteY45" fmla="*/ 134477 h 236538"/>
              <a:gd name="connsiteX46" fmla="*/ 50594 w 330544"/>
              <a:gd name="connsiteY46" fmla="*/ 144822 h 236538"/>
              <a:gd name="connsiteX47" fmla="*/ 40227 w 330544"/>
              <a:gd name="connsiteY47" fmla="*/ 143529 h 236538"/>
              <a:gd name="connsiteX48" fmla="*/ 33747 w 330544"/>
              <a:gd name="connsiteY48" fmla="*/ 134477 h 236538"/>
              <a:gd name="connsiteX49" fmla="*/ 33747 w 330544"/>
              <a:gd name="connsiteY49" fmla="*/ 152580 h 236538"/>
              <a:gd name="connsiteX50" fmla="*/ 25972 w 330544"/>
              <a:gd name="connsiteY50" fmla="*/ 160338 h 236538"/>
              <a:gd name="connsiteX51" fmla="*/ 18196 w 330544"/>
              <a:gd name="connsiteY51" fmla="*/ 152580 h 236538"/>
              <a:gd name="connsiteX52" fmla="*/ 18196 w 330544"/>
              <a:gd name="connsiteY52" fmla="*/ 138356 h 236538"/>
              <a:gd name="connsiteX53" fmla="*/ 14308 w 330544"/>
              <a:gd name="connsiteY53" fmla="*/ 146115 h 236538"/>
              <a:gd name="connsiteX54" fmla="*/ 7829 w 330544"/>
              <a:gd name="connsiteY54" fmla="*/ 149994 h 236538"/>
              <a:gd name="connsiteX55" fmla="*/ 3941 w 330544"/>
              <a:gd name="connsiteY55" fmla="*/ 148701 h 236538"/>
              <a:gd name="connsiteX56" fmla="*/ 1349 w 330544"/>
              <a:gd name="connsiteY56" fmla="*/ 138356 h 236538"/>
              <a:gd name="connsiteX57" fmla="*/ 18196 w 330544"/>
              <a:gd name="connsiteY57" fmla="*/ 107323 h 236538"/>
              <a:gd name="connsiteX58" fmla="*/ 18196 w 330544"/>
              <a:gd name="connsiteY58" fmla="*/ 7758 h 236538"/>
              <a:gd name="connsiteX59" fmla="*/ 25972 w 330544"/>
              <a:gd name="connsiteY59" fmla="*/ 0 h 2365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</a:cxnLst>
            <a:rect l="l" t="t" r="r" b="b"/>
            <a:pathLst>
              <a:path w="330544" h="236538">
                <a:moveTo>
                  <a:pt x="71046" y="161925"/>
                </a:moveTo>
                <a:cubicBezTo>
                  <a:pt x="289130" y="161925"/>
                  <a:pt x="289130" y="161925"/>
                  <a:pt x="289130" y="161925"/>
                </a:cubicBezTo>
                <a:cubicBezTo>
                  <a:pt x="293024" y="161925"/>
                  <a:pt x="295620" y="165784"/>
                  <a:pt x="295620" y="169644"/>
                </a:cubicBezTo>
                <a:cubicBezTo>
                  <a:pt x="295620" y="173503"/>
                  <a:pt x="293024" y="177362"/>
                  <a:pt x="289130" y="177362"/>
                </a:cubicBezTo>
                <a:lnTo>
                  <a:pt x="282639" y="177362"/>
                </a:lnTo>
                <a:cubicBezTo>
                  <a:pt x="282639" y="222387"/>
                  <a:pt x="282639" y="222387"/>
                  <a:pt x="282639" y="222387"/>
                </a:cubicBezTo>
                <a:cubicBezTo>
                  <a:pt x="289130" y="222387"/>
                  <a:pt x="289130" y="222387"/>
                  <a:pt x="289130" y="222387"/>
                </a:cubicBezTo>
                <a:cubicBezTo>
                  <a:pt x="293024" y="222387"/>
                  <a:pt x="295620" y="224960"/>
                  <a:pt x="295620" y="230106"/>
                </a:cubicBezTo>
                <a:cubicBezTo>
                  <a:pt x="295620" y="233965"/>
                  <a:pt x="293024" y="236538"/>
                  <a:pt x="289130" y="236538"/>
                </a:cubicBezTo>
                <a:cubicBezTo>
                  <a:pt x="71046" y="236538"/>
                  <a:pt x="71046" y="236538"/>
                  <a:pt x="71046" y="236538"/>
                </a:cubicBezTo>
                <a:cubicBezTo>
                  <a:pt x="56767" y="236538"/>
                  <a:pt x="46382" y="226247"/>
                  <a:pt x="46382" y="213382"/>
                </a:cubicBezTo>
                <a:cubicBezTo>
                  <a:pt x="46382" y="186367"/>
                  <a:pt x="46382" y="186367"/>
                  <a:pt x="46382" y="186367"/>
                </a:cubicBezTo>
                <a:cubicBezTo>
                  <a:pt x="46382" y="172217"/>
                  <a:pt x="56767" y="161925"/>
                  <a:pt x="71046" y="161925"/>
                </a:cubicBezTo>
                <a:close/>
                <a:moveTo>
                  <a:pt x="94007" y="104775"/>
                </a:moveTo>
                <a:cubicBezTo>
                  <a:pt x="94007" y="134938"/>
                  <a:pt x="94007" y="134938"/>
                  <a:pt x="94007" y="134938"/>
                </a:cubicBezTo>
                <a:cubicBezTo>
                  <a:pt x="304347" y="134938"/>
                  <a:pt x="304347" y="134938"/>
                  <a:pt x="304347" y="134938"/>
                </a:cubicBezTo>
                <a:cubicBezTo>
                  <a:pt x="310799" y="134938"/>
                  <a:pt x="314670" y="129692"/>
                  <a:pt x="314670" y="123135"/>
                </a:cubicBezTo>
                <a:lnTo>
                  <a:pt x="314670" y="115267"/>
                </a:lnTo>
                <a:cubicBezTo>
                  <a:pt x="314670" y="108709"/>
                  <a:pt x="310799" y="104775"/>
                  <a:pt x="304347" y="104775"/>
                </a:cubicBezTo>
                <a:cubicBezTo>
                  <a:pt x="94007" y="104775"/>
                  <a:pt x="94007" y="104775"/>
                  <a:pt x="94007" y="104775"/>
                </a:cubicBezTo>
                <a:close/>
                <a:moveTo>
                  <a:pt x="74808" y="88900"/>
                </a:moveTo>
                <a:cubicBezTo>
                  <a:pt x="304581" y="88900"/>
                  <a:pt x="304581" y="88900"/>
                  <a:pt x="304581" y="88900"/>
                </a:cubicBezTo>
                <a:cubicBezTo>
                  <a:pt x="318861" y="88900"/>
                  <a:pt x="330544" y="100452"/>
                  <a:pt x="330544" y="114570"/>
                </a:cubicBezTo>
                <a:cubicBezTo>
                  <a:pt x="330544" y="122271"/>
                  <a:pt x="330544" y="122271"/>
                  <a:pt x="330544" y="122271"/>
                </a:cubicBezTo>
                <a:cubicBezTo>
                  <a:pt x="330544" y="137674"/>
                  <a:pt x="318861" y="149225"/>
                  <a:pt x="304581" y="149225"/>
                </a:cubicBezTo>
                <a:cubicBezTo>
                  <a:pt x="74808" y="149225"/>
                  <a:pt x="74808" y="149225"/>
                  <a:pt x="74808" y="149225"/>
                </a:cubicBezTo>
                <a:cubicBezTo>
                  <a:pt x="70914" y="149225"/>
                  <a:pt x="67019" y="145375"/>
                  <a:pt x="67019" y="141524"/>
                </a:cubicBezTo>
                <a:cubicBezTo>
                  <a:pt x="67019" y="136390"/>
                  <a:pt x="70914" y="133823"/>
                  <a:pt x="74808" y="133823"/>
                </a:cubicBezTo>
                <a:cubicBezTo>
                  <a:pt x="77404" y="133823"/>
                  <a:pt x="77404" y="133823"/>
                  <a:pt x="77404" y="133823"/>
                </a:cubicBezTo>
                <a:cubicBezTo>
                  <a:pt x="77404" y="104302"/>
                  <a:pt x="77404" y="104302"/>
                  <a:pt x="77404" y="104302"/>
                </a:cubicBezTo>
                <a:cubicBezTo>
                  <a:pt x="74808" y="104302"/>
                  <a:pt x="74808" y="104302"/>
                  <a:pt x="74808" y="104302"/>
                </a:cubicBezTo>
                <a:cubicBezTo>
                  <a:pt x="70914" y="104302"/>
                  <a:pt x="67019" y="100452"/>
                  <a:pt x="67019" y="96601"/>
                </a:cubicBezTo>
                <a:cubicBezTo>
                  <a:pt x="67019" y="92751"/>
                  <a:pt x="70914" y="88900"/>
                  <a:pt x="74808" y="88900"/>
                </a:cubicBezTo>
                <a:close/>
                <a:moveTo>
                  <a:pt x="25972" y="0"/>
                </a:moveTo>
                <a:cubicBezTo>
                  <a:pt x="25972" y="0"/>
                  <a:pt x="25972" y="0"/>
                  <a:pt x="308482" y="0"/>
                </a:cubicBezTo>
                <a:cubicBezTo>
                  <a:pt x="312369" y="0"/>
                  <a:pt x="316257" y="3879"/>
                  <a:pt x="316257" y="7758"/>
                </a:cubicBezTo>
                <a:cubicBezTo>
                  <a:pt x="316257" y="11638"/>
                  <a:pt x="312369" y="15517"/>
                  <a:pt x="308482" y="15517"/>
                </a:cubicBezTo>
                <a:cubicBezTo>
                  <a:pt x="308482" y="15517"/>
                  <a:pt x="308482" y="15517"/>
                  <a:pt x="252757" y="15517"/>
                </a:cubicBezTo>
                <a:cubicBezTo>
                  <a:pt x="252757" y="15517"/>
                  <a:pt x="252757" y="15517"/>
                  <a:pt x="252757" y="69825"/>
                </a:cubicBezTo>
                <a:cubicBezTo>
                  <a:pt x="252757" y="73704"/>
                  <a:pt x="248869" y="76290"/>
                  <a:pt x="244982" y="76290"/>
                </a:cubicBezTo>
                <a:cubicBezTo>
                  <a:pt x="244982" y="76290"/>
                  <a:pt x="244982" y="76290"/>
                  <a:pt x="89472" y="76290"/>
                </a:cubicBezTo>
                <a:cubicBezTo>
                  <a:pt x="84288" y="76290"/>
                  <a:pt x="81696" y="73704"/>
                  <a:pt x="81696" y="69825"/>
                </a:cubicBezTo>
                <a:cubicBezTo>
                  <a:pt x="81696" y="69825"/>
                  <a:pt x="81696" y="69825"/>
                  <a:pt x="81696" y="15517"/>
                </a:cubicBezTo>
                <a:cubicBezTo>
                  <a:pt x="81696" y="15517"/>
                  <a:pt x="81696" y="15517"/>
                  <a:pt x="33747" y="15517"/>
                </a:cubicBezTo>
                <a:cubicBezTo>
                  <a:pt x="33747" y="15517"/>
                  <a:pt x="33747" y="15517"/>
                  <a:pt x="33747" y="107323"/>
                </a:cubicBezTo>
                <a:cubicBezTo>
                  <a:pt x="33747" y="107323"/>
                  <a:pt x="33747" y="107323"/>
                  <a:pt x="51890" y="134477"/>
                </a:cubicBezTo>
                <a:cubicBezTo>
                  <a:pt x="54482" y="138356"/>
                  <a:pt x="54482" y="142235"/>
                  <a:pt x="50594" y="144822"/>
                </a:cubicBezTo>
                <a:cubicBezTo>
                  <a:pt x="46706" y="147408"/>
                  <a:pt x="42818" y="146115"/>
                  <a:pt x="40227" y="143529"/>
                </a:cubicBezTo>
                <a:cubicBezTo>
                  <a:pt x="40227" y="143529"/>
                  <a:pt x="40227" y="143529"/>
                  <a:pt x="33747" y="134477"/>
                </a:cubicBezTo>
                <a:cubicBezTo>
                  <a:pt x="33747" y="134477"/>
                  <a:pt x="33747" y="134477"/>
                  <a:pt x="33747" y="152580"/>
                </a:cubicBezTo>
                <a:cubicBezTo>
                  <a:pt x="33747" y="157752"/>
                  <a:pt x="29859" y="160338"/>
                  <a:pt x="25972" y="160338"/>
                </a:cubicBezTo>
                <a:cubicBezTo>
                  <a:pt x="22084" y="160338"/>
                  <a:pt x="18196" y="157752"/>
                  <a:pt x="18196" y="152580"/>
                </a:cubicBezTo>
                <a:cubicBezTo>
                  <a:pt x="18196" y="152580"/>
                  <a:pt x="18196" y="152580"/>
                  <a:pt x="18196" y="138356"/>
                </a:cubicBezTo>
                <a:cubicBezTo>
                  <a:pt x="18196" y="138356"/>
                  <a:pt x="18196" y="138356"/>
                  <a:pt x="14308" y="146115"/>
                </a:cubicBezTo>
                <a:cubicBezTo>
                  <a:pt x="13012" y="147408"/>
                  <a:pt x="10421" y="149994"/>
                  <a:pt x="7829" y="149994"/>
                </a:cubicBezTo>
                <a:cubicBezTo>
                  <a:pt x="6533" y="149994"/>
                  <a:pt x="5237" y="148701"/>
                  <a:pt x="3941" y="148701"/>
                </a:cubicBezTo>
                <a:cubicBezTo>
                  <a:pt x="53" y="146115"/>
                  <a:pt x="-1243" y="142235"/>
                  <a:pt x="1349" y="138356"/>
                </a:cubicBezTo>
                <a:cubicBezTo>
                  <a:pt x="1349" y="138356"/>
                  <a:pt x="1349" y="138356"/>
                  <a:pt x="18196" y="107323"/>
                </a:cubicBezTo>
                <a:cubicBezTo>
                  <a:pt x="18196" y="107323"/>
                  <a:pt x="18196" y="107323"/>
                  <a:pt x="18196" y="7758"/>
                </a:cubicBezTo>
                <a:cubicBezTo>
                  <a:pt x="18196" y="3879"/>
                  <a:pt x="22084" y="0"/>
                  <a:pt x="2597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6435" tIns="48218" rIns="96435" bIns="48218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1898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1" name="椭圆 30">
            <a:extLst>
              <a:ext uri="{FF2B5EF4-FFF2-40B4-BE49-F238E27FC236}">
                <a16:creationId xmlns:a16="http://schemas.microsoft.com/office/drawing/2014/main" id="{26DC31EA-935B-BBFF-8FB2-05EEACDB5824}"/>
              </a:ext>
            </a:extLst>
          </p:cNvPr>
          <p:cNvSpPr/>
          <p:nvPr/>
        </p:nvSpPr>
        <p:spPr>
          <a:xfrm>
            <a:off x="7150817" y="4513218"/>
            <a:ext cx="812882" cy="812883"/>
          </a:xfrm>
          <a:prstGeom prst="ellipse">
            <a:avLst/>
          </a:prstGeom>
          <a:solidFill>
            <a:srgbClr val="245E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6435" tIns="48218" rIns="96435" bIns="48218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1898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2" name="椭圆 158">
            <a:extLst>
              <a:ext uri="{FF2B5EF4-FFF2-40B4-BE49-F238E27FC236}">
                <a16:creationId xmlns:a16="http://schemas.microsoft.com/office/drawing/2014/main" id="{FFF31329-59E5-1791-E377-5F1E25AB5430}"/>
              </a:ext>
            </a:extLst>
          </p:cNvPr>
          <p:cNvSpPr/>
          <p:nvPr/>
        </p:nvSpPr>
        <p:spPr>
          <a:xfrm>
            <a:off x="7314526" y="4679249"/>
            <a:ext cx="485465" cy="480820"/>
          </a:xfrm>
          <a:custGeom>
            <a:avLst/>
            <a:gdLst>
              <a:gd name="connsiteX0" fmla="*/ 242094 w 331788"/>
              <a:gd name="connsiteY0" fmla="*/ 203585 h 328613"/>
              <a:gd name="connsiteX1" fmla="*/ 214264 w 331788"/>
              <a:gd name="connsiteY1" fmla="*/ 214264 h 328613"/>
              <a:gd name="connsiteX2" fmla="*/ 214264 w 331788"/>
              <a:gd name="connsiteY2" fmla="*/ 269924 h 328613"/>
              <a:gd name="connsiteX3" fmla="*/ 269924 w 331788"/>
              <a:gd name="connsiteY3" fmla="*/ 269924 h 328613"/>
              <a:gd name="connsiteX4" fmla="*/ 269924 w 331788"/>
              <a:gd name="connsiteY4" fmla="*/ 214264 h 328613"/>
              <a:gd name="connsiteX5" fmla="*/ 242094 w 331788"/>
              <a:gd name="connsiteY5" fmla="*/ 203585 h 328613"/>
              <a:gd name="connsiteX6" fmla="*/ 85725 w 331788"/>
              <a:gd name="connsiteY6" fmla="*/ 200752 h 328613"/>
              <a:gd name="connsiteX7" fmla="*/ 136525 w 331788"/>
              <a:gd name="connsiteY7" fmla="*/ 207698 h 328613"/>
              <a:gd name="connsiteX8" fmla="*/ 132667 w 331788"/>
              <a:gd name="connsiteY8" fmla="*/ 222250 h 328613"/>
              <a:gd name="connsiteX9" fmla="*/ 38783 w 331788"/>
              <a:gd name="connsiteY9" fmla="*/ 222250 h 328613"/>
              <a:gd name="connsiteX10" fmla="*/ 34925 w 331788"/>
              <a:gd name="connsiteY10" fmla="*/ 207698 h 328613"/>
              <a:gd name="connsiteX11" fmla="*/ 85725 w 331788"/>
              <a:gd name="connsiteY11" fmla="*/ 200752 h 328613"/>
              <a:gd name="connsiteX12" fmla="*/ 86038 w 331788"/>
              <a:gd name="connsiteY12" fmla="*/ 150283 h 328613"/>
              <a:gd name="connsiteX13" fmla="*/ 136525 w 331788"/>
              <a:gd name="connsiteY13" fmla="*/ 158221 h 328613"/>
              <a:gd name="connsiteX14" fmla="*/ 132678 w 331788"/>
              <a:gd name="connsiteY14" fmla="*/ 171450 h 328613"/>
              <a:gd name="connsiteX15" fmla="*/ 39076 w 331788"/>
              <a:gd name="connsiteY15" fmla="*/ 171450 h 328613"/>
              <a:gd name="connsiteX16" fmla="*/ 36512 w 331788"/>
              <a:gd name="connsiteY16" fmla="*/ 158221 h 328613"/>
              <a:gd name="connsiteX17" fmla="*/ 86038 w 331788"/>
              <a:gd name="connsiteY17" fmla="*/ 150283 h 328613"/>
              <a:gd name="connsiteX18" fmla="*/ 243681 w 331788"/>
              <a:gd name="connsiteY18" fmla="*/ 148724 h 328613"/>
              <a:gd name="connsiteX19" fmla="*/ 295275 w 331788"/>
              <a:gd name="connsiteY19" fmla="*/ 156745 h 328613"/>
              <a:gd name="connsiteX20" fmla="*/ 292663 w 331788"/>
              <a:gd name="connsiteY20" fmla="*/ 171450 h 328613"/>
              <a:gd name="connsiteX21" fmla="*/ 197312 w 331788"/>
              <a:gd name="connsiteY21" fmla="*/ 171450 h 328613"/>
              <a:gd name="connsiteX22" fmla="*/ 192087 w 331788"/>
              <a:gd name="connsiteY22" fmla="*/ 156745 h 328613"/>
              <a:gd name="connsiteX23" fmla="*/ 243681 w 331788"/>
              <a:gd name="connsiteY23" fmla="*/ 148724 h 328613"/>
              <a:gd name="connsiteX24" fmla="*/ 86038 w 331788"/>
              <a:gd name="connsiteY24" fmla="*/ 99483 h 328613"/>
              <a:gd name="connsiteX25" fmla="*/ 136525 w 331788"/>
              <a:gd name="connsiteY25" fmla="*/ 107421 h 328613"/>
              <a:gd name="connsiteX26" fmla="*/ 132678 w 331788"/>
              <a:gd name="connsiteY26" fmla="*/ 120650 h 328613"/>
              <a:gd name="connsiteX27" fmla="*/ 39076 w 331788"/>
              <a:gd name="connsiteY27" fmla="*/ 120650 h 328613"/>
              <a:gd name="connsiteX28" fmla="*/ 36512 w 331788"/>
              <a:gd name="connsiteY28" fmla="*/ 107421 h 328613"/>
              <a:gd name="connsiteX29" fmla="*/ 86038 w 331788"/>
              <a:gd name="connsiteY29" fmla="*/ 99483 h 328613"/>
              <a:gd name="connsiteX30" fmla="*/ 243681 w 331788"/>
              <a:gd name="connsiteY30" fmla="*/ 99152 h 328613"/>
              <a:gd name="connsiteX31" fmla="*/ 295275 w 331788"/>
              <a:gd name="connsiteY31" fmla="*/ 106098 h 328613"/>
              <a:gd name="connsiteX32" fmla="*/ 292663 w 331788"/>
              <a:gd name="connsiteY32" fmla="*/ 120650 h 328613"/>
              <a:gd name="connsiteX33" fmla="*/ 196006 w 331788"/>
              <a:gd name="connsiteY33" fmla="*/ 120650 h 328613"/>
              <a:gd name="connsiteX34" fmla="*/ 192087 w 331788"/>
              <a:gd name="connsiteY34" fmla="*/ 106098 h 328613"/>
              <a:gd name="connsiteX35" fmla="*/ 243681 w 331788"/>
              <a:gd name="connsiteY35" fmla="*/ 99152 h 328613"/>
              <a:gd name="connsiteX36" fmla="*/ 243681 w 331788"/>
              <a:gd name="connsiteY36" fmla="*/ 48711 h 328613"/>
              <a:gd name="connsiteX37" fmla="*/ 295275 w 331788"/>
              <a:gd name="connsiteY37" fmla="*/ 56732 h 328613"/>
              <a:gd name="connsiteX38" fmla="*/ 292663 w 331788"/>
              <a:gd name="connsiteY38" fmla="*/ 71437 h 328613"/>
              <a:gd name="connsiteX39" fmla="*/ 197312 w 331788"/>
              <a:gd name="connsiteY39" fmla="*/ 71437 h 328613"/>
              <a:gd name="connsiteX40" fmla="*/ 192087 w 331788"/>
              <a:gd name="connsiteY40" fmla="*/ 56732 h 328613"/>
              <a:gd name="connsiteX41" fmla="*/ 243681 w 331788"/>
              <a:gd name="connsiteY41" fmla="*/ 48711 h 328613"/>
              <a:gd name="connsiteX42" fmla="*/ 85725 w 331788"/>
              <a:gd name="connsiteY42" fmla="*/ 48683 h 328613"/>
              <a:gd name="connsiteX43" fmla="*/ 136525 w 331788"/>
              <a:gd name="connsiteY43" fmla="*/ 56621 h 328613"/>
              <a:gd name="connsiteX44" fmla="*/ 132667 w 331788"/>
              <a:gd name="connsiteY44" fmla="*/ 69850 h 328613"/>
              <a:gd name="connsiteX45" fmla="*/ 38783 w 331788"/>
              <a:gd name="connsiteY45" fmla="*/ 69850 h 328613"/>
              <a:gd name="connsiteX46" fmla="*/ 34925 w 331788"/>
              <a:gd name="connsiteY46" fmla="*/ 56621 h 328613"/>
              <a:gd name="connsiteX47" fmla="*/ 85725 w 331788"/>
              <a:gd name="connsiteY47" fmla="*/ 48683 h 328613"/>
              <a:gd name="connsiteX48" fmla="*/ 245779 w 331788"/>
              <a:gd name="connsiteY48" fmla="*/ 12700 h 328613"/>
              <a:gd name="connsiteX49" fmla="*/ 171450 w 331788"/>
              <a:gd name="connsiteY49" fmla="*/ 28215 h 328613"/>
              <a:gd name="connsiteX50" fmla="*/ 171450 w 331788"/>
              <a:gd name="connsiteY50" fmla="*/ 263525 h 328613"/>
              <a:gd name="connsiteX51" fmla="*/ 192314 w 331788"/>
              <a:gd name="connsiteY51" fmla="*/ 257061 h 328613"/>
              <a:gd name="connsiteX52" fmla="*/ 205355 w 331788"/>
              <a:gd name="connsiteY52" fmla="*/ 205344 h 328613"/>
              <a:gd name="connsiteX53" fmla="*/ 279684 w 331788"/>
              <a:gd name="connsiteY53" fmla="*/ 205344 h 328613"/>
              <a:gd name="connsiteX54" fmla="*/ 294028 w 331788"/>
              <a:gd name="connsiteY54" fmla="*/ 257061 h 328613"/>
              <a:gd name="connsiteX55" fmla="*/ 317500 w 331788"/>
              <a:gd name="connsiteY55" fmla="*/ 263525 h 328613"/>
              <a:gd name="connsiteX56" fmla="*/ 317500 w 331788"/>
              <a:gd name="connsiteY56" fmla="*/ 28215 h 328613"/>
              <a:gd name="connsiteX57" fmla="*/ 245779 w 331788"/>
              <a:gd name="connsiteY57" fmla="*/ 12700 h 328613"/>
              <a:gd name="connsiteX58" fmla="*/ 84931 w 331788"/>
              <a:gd name="connsiteY58" fmla="*/ 12700 h 328613"/>
              <a:gd name="connsiteX59" fmla="*/ 12700 w 331788"/>
              <a:gd name="connsiteY59" fmla="*/ 28215 h 328613"/>
              <a:gd name="connsiteX60" fmla="*/ 12700 w 331788"/>
              <a:gd name="connsiteY60" fmla="*/ 263525 h 328613"/>
              <a:gd name="connsiteX61" fmla="*/ 84931 w 331788"/>
              <a:gd name="connsiteY61" fmla="*/ 249303 h 328613"/>
              <a:gd name="connsiteX62" fmla="*/ 157163 w 331788"/>
              <a:gd name="connsiteY62" fmla="*/ 263525 h 328613"/>
              <a:gd name="connsiteX63" fmla="*/ 157163 w 331788"/>
              <a:gd name="connsiteY63" fmla="*/ 28215 h 328613"/>
              <a:gd name="connsiteX64" fmla="*/ 84931 w 331788"/>
              <a:gd name="connsiteY64" fmla="*/ 12700 h 328613"/>
              <a:gd name="connsiteX65" fmla="*/ 86835 w 331788"/>
              <a:gd name="connsiteY65" fmla="*/ 0 h 328613"/>
              <a:gd name="connsiteX66" fmla="*/ 165894 w 331788"/>
              <a:gd name="connsiteY66" fmla="*/ 15525 h 328613"/>
              <a:gd name="connsiteX67" fmla="*/ 244953 w 331788"/>
              <a:gd name="connsiteY67" fmla="*/ 0 h 328613"/>
              <a:gd name="connsiteX68" fmla="*/ 326604 w 331788"/>
              <a:gd name="connsiteY68" fmla="*/ 16819 h 328613"/>
              <a:gd name="connsiteX69" fmla="*/ 331788 w 331788"/>
              <a:gd name="connsiteY69" fmla="*/ 23288 h 328613"/>
              <a:gd name="connsiteX70" fmla="*/ 331788 w 331788"/>
              <a:gd name="connsiteY70" fmla="*/ 274276 h 328613"/>
              <a:gd name="connsiteX71" fmla="*/ 322716 w 331788"/>
              <a:gd name="connsiteY71" fmla="*/ 280744 h 328613"/>
              <a:gd name="connsiteX72" fmla="*/ 289019 w 331788"/>
              <a:gd name="connsiteY72" fmla="*/ 269101 h 328613"/>
              <a:gd name="connsiteX73" fmla="*/ 285130 w 331788"/>
              <a:gd name="connsiteY73" fmla="*/ 274276 h 328613"/>
              <a:gd name="connsiteX74" fmla="*/ 329196 w 331788"/>
              <a:gd name="connsiteY74" fmla="*/ 318263 h 328613"/>
              <a:gd name="connsiteX75" fmla="*/ 318828 w 331788"/>
              <a:gd name="connsiteY75" fmla="*/ 328613 h 328613"/>
              <a:gd name="connsiteX76" fmla="*/ 274762 w 331788"/>
              <a:gd name="connsiteY76" fmla="*/ 284626 h 328613"/>
              <a:gd name="connsiteX77" fmla="*/ 206072 w 331788"/>
              <a:gd name="connsiteY77" fmla="*/ 279451 h 328613"/>
              <a:gd name="connsiteX78" fmla="*/ 198295 w 331788"/>
              <a:gd name="connsiteY78" fmla="*/ 270394 h 328613"/>
              <a:gd name="connsiteX79" fmla="*/ 167190 w 331788"/>
              <a:gd name="connsiteY79" fmla="*/ 280744 h 328613"/>
              <a:gd name="connsiteX80" fmla="*/ 163302 w 331788"/>
              <a:gd name="connsiteY80" fmla="*/ 280744 h 328613"/>
              <a:gd name="connsiteX81" fmla="*/ 85539 w 331788"/>
              <a:gd name="connsiteY81" fmla="*/ 263926 h 328613"/>
              <a:gd name="connsiteX82" fmla="*/ 9072 w 331788"/>
              <a:gd name="connsiteY82" fmla="*/ 280744 h 328613"/>
              <a:gd name="connsiteX83" fmla="*/ 0 w 331788"/>
              <a:gd name="connsiteY83" fmla="*/ 274276 h 328613"/>
              <a:gd name="connsiteX84" fmla="*/ 0 w 331788"/>
              <a:gd name="connsiteY84" fmla="*/ 23288 h 328613"/>
              <a:gd name="connsiteX85" fmla="*/ 5184 w 331788"/>
              <a:gd name="connsiteY85" fmla="*/ 16819 h 328613"/>
              <a:gd name="connsiteX86" fmla="*/ 86835 w 331788"/>
              <a:gd name="connsiteY86" fmla="*/ 0 h 3286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331788" h="328613">
                <a:moveTo>
                  <a:pt x="242094" y="203585"/>
                </a:moveTo>
                <a:cubicBezTo>
                  <a:pt x="232062" y="203585"/>
                  <a:pt x="222031" y="207145"/>
                  <a:pt x="214264" y="214264"/>
                </a:cubicBezTo>
                <a:cubicBezTo>
                  <a:pt x="200025" y="229797"/>
                  <a:pt x="200025" y="254391"/>
                  <a:pt x="214264" y="269924"/>
                </a:cubicBezTo>
                <a:cubicBezTo>
                  <a:pt x="229797" y="284163"/>
                  <a:pt x="254391" y="284163"/>
                  <a:pt x="269924" y="269924"/>
                </a:cubicBezTo>
                <a:cubicBezTo>
                  <a:pt x="284163" y="254391"/>
                  <a:pt x="284163" y="229797"/>
                  <a:pt x="269924" y="214264"/>
                </a:cubicBezTo>
                <a:cubicBezTo>
                  <a:pt x="262158" y="207145"/>
                  <a:pt x="252126" y="203585"/>
                  <a:pt x="242094" y="203585"/>
                </a:cubicBezTo>
                <a:close/>
                <a:moveTo>
                  <a:pt x="85725" y="200752"/>
                </a:moveTo>
                <a:cubicBezTo>
                  <a:pt x="102122" y="200752"/>
                  <a:pt x="118520" y="203067"/>
                  <a:pt x="136525" y="207698"/>
                </a:cubicBezTo>
                <a:cubicBezTo>
                  <a:pt x="136525" y="207698"/>
                  <a:pt x="136525" y="207698"/>
                  <a:pt x="132667" y="222250"/>
                </a:cubicBezTo>
                <a:cubicBezTo>
                  <a:pt x="99229" y="211667"/>
                  <a:pt x="72221" y="211667"/>
                  <a:pt x="38783" y="222250"/>
                </a:cubicBezTo>
                <a:cubicBezTo>
                  <a:pt x="38783" y="222250"/>
                  <a:pt x="38783" y="222250"/>
                  <a:pt x="34925" y="207698"/>
                </a:cubicBezTo>
                <a:cubicBezTo>
                  <a:pt x="52930" y="203067"/>
                  <a:pt x="69327" y="200752"/>
                  <a:pt x="85725" y="200752"/>
                </a:cubicBezTo>
                <a:close/>
                <a:moveTo>
                  <a:pt x="86038" y="150283"/>
                </a:moveTo>
                <a:cubicBezTo>
                  <a:pt x="102226" y="150283"/>
                  <a:pt x="118574" y="152929"/>
                  <a:pt x="136525" y="158221"/>
                </a:cubicBezTo>
                <a:cubicBezTo>
                  <a:pt x="136525" y="158221"/>
                  <a:pt x="136525" y="158221"/>
                  <a:pt x="132678" y="171450"/>
                </a:cubicBezTo>
                <a:cubicBezTo>
                  <a:pt x="99341" y="162190"/>
                  <a:pt x="72414" y="162190"/>
                  <a:pt x="39076" y="171450"/>
                </a:cubicBezTo>
                <a:cubicBezTo>
                  <a:pt x="39076" y="171450"/>
                  <a:pt x="39076" y="171450"/>
                  <a:pt x="36512" y="158221"/>
                </a:cubicBezTo>
                <a:cubicBezTo>
                  <a:pt x="53822" y="152929"/>
                  <a:pt x="69850" y="150283"/>
                  <a:pt x="86038" y="150283"/>
                </a:cubicBezTo>
                <a:close/>
                <a:moveTo>
                  <a:pt x="243681" y="148724"/>
                </a:moveTo>
                <a:cubicBezTo>
                  <a:pt x="260335" y="148724"/>
                  <a:pt x="276989" y="151398"/>
                  <a:pt x="295275" y="156745"/>
                </a:cubicBezTo>
                <a:cubicBezTo>
                  <a:pt x="295275" y="156745"/>
                  <a:pt x="295275" y="156745"/>
                  <a:pt x="292663" y="171450"/>
                </a:cubicBezTo>
                <a:cubicBezTo>
                  <a:pt x="257396" y="162092"/>
                  <a:pt x="231272" y="162092"/>
                  <a:pt x="197312" y="171450"/>
                </a:cubicBezTo>
                <a:cubicBezTo>
                  <a:pt x="197312" y="171450"/>
                  <a:pt x="197312" y="171450"/>
                  <a:pt x="192087" y="156745"/>
                </a:cubicBezTo>
                <a:cubicBezTo>
                  <a:pt x="210374" y="151398"/>
                  <a:pt x="227027" y="148724"/>
                  <a:pt x="243681" y="148724"/>
                </a:cubicBezTo>
                <a:close/>
                <a:moveTo>
                  <a:pt x="86038" y="99483"/>
                </a:moveTo>
                <a:cubicBezTo>
                  <a:pt x="102226" y="99483"/>
                  <a:pt x="118574" y="102129"/>
                  <a:pt x="136525" y="107421"/>
                </a:cubicBezTo>
                <a:cubicBezTo>
                  <a:pt x="136525" y="107421"/>
                  <a:pt x="136525" y="107421"/>
                  <a:pt x="132678" y="120650"/>
                </a:cubicBezTo>
                <a:cubicBezTo>
                  <a:pt x="99341" y="111390"/>
                  <a:pt x="72414" y="111390"/>
                  <a:pt x="39076" y="120650"/>
                </a:cubicBezTo>
                <a:cubicBezTo>
                  <a:pt x="39076" y="120650"/>
                  <a:pt x="39076" y="120650"/>
                  <a:pt x="36512" y="107421"/>
                </a:cubicBezTo>
                <a:cubicBezTo>
                  <a:pt x="53822" y="102129"/>
                  <a:pt x="69850" y="99483"/>
                  <a:pt x="86038" y="99483"/>
                </a:cubicBezTo>
                <a:close/>
                <a:moveTo>
                  <a:pt x="243681" y="99152"/>
                </a:moveTo>
                <a:cubicBezTo>
                  <a:pt x="260335" y="99152"/>
                  <a:pt x="276989" y="101467"/>
                  <a:pt x="295275" y="106098"/>
                </a:cubicBezTo>
                <a:cubicBezTo>
                  <a:pt x="295275" y="106098"/>
                  <a:pt x="295275" y="106098"/>
                  <a:pt x="292663" y="120650"/>
                </a:cubicBezTo>
                <a:cubicBezTo>
                  <a:pt x="257396" y="111390"/>
                  <a:pt x="231272" y="111390"/>
                  <a:pt x="196006" y="120650"/>
                </a:cubicBezTo>
                <a:cubicBezTo>
                  <a:pt x="196006" y="120650"/>
                  <a:pt x="196006" y="120650"/>
                  <a:pt x="192087" y="106098"/>
                </a:cubicBezTo>
                <a:cubicBezTo>
                  <a:pt x="210374" y="101467"/>
                  <a:pt x="227027" y="99152"/>
                  <a:pt x="243681" y="99152"/>
                </a:cubicBezTo>
                <a:close/>
                <a:moveTo>
                  <a:pt x="243681" y="48711"/>
                </a:moveTo>
                <a:cubicBezTo>
                  <a:pt x="260335" y="48711"/>
                  <a:pt x="276989" y="51385"/>
                  <a:pt x="295275" y="56732"/>
                </a:cubicBezTo>
                <a:cubicBezTo>
                  <a:pt x="295275" y="56732"/>
                  <a:pt x="295275" y="56732"/>
                  <a:pt x="292663" y="71437"/>
                </a:cubicBezTo>
                <a:cubicBezTo>
                  <a:pt x="257396" y="60742"/>
                  <a:pt x="231272" y="60742"/>
                  <a:pt x="197312" y="71437"/>
                </a:cubicBezTo>
                <a:cubicBezTo>
                  <a:pt x="197312" y="71437"/>
                  <a:pt x="197312" y="71437"/>
                  <a:pt x="192087" y="56732"/>
                </a:cubicBezTo>
                <a:cubicBezTo>
                  <a:pt x="210374" y="51385"/>
                  <a:pt x="227027" y="48711"/>
                  <a:pt x="243681" y="48711"/>
                </a:cubicBezTo>
                <a:close/>
                <a:moveTo>
                  <a:pt x="85725" y="48683"/>
                </a:moveTo>
                <a:cubicBezTo>
                  <a:pt x="102122" y="48683"/>
                  <a:pt x="118520" y="51329"/>
                  <a:pt x="136525" y="56621"/>
                </a:cubicBezTo>
                <a:cubicBezTo>
                  <a:pt x="136525" y="56621"/>
                  <a:pt x="136525" y="56621"/>
                  <a:pt x="132667" y="69850"/>
                </a:cubicBezTo>
                <a:cubicBezTo>
                  <a:pt x="99229" y="60590"/>
                  <a:pt x="72221" y="60590"/>
                  <a:pt x="38783" y="69850"/>
                </a:cubicBezTo>
                <a:lnTo>
                  <a:pt x="34925" y="56621"/>
                </a:lnTo>
                <a:cubicBezTo>
                  <a:pt x="52930" y="51329"/>
                  <a:pt x="69327" y="48683"/>
                  <a:pt x="85725" y="48683"/>
                </a:cubicBezTo>
                <a:close/>
                <a:moveTo>
                  <a:pt x="245779" y="12700"/>
                </a:moveTo>
                <a:cubicBezTo>
                  <a:pt x="224915" y="12700"/>
                  <a:pt x="201443" y="16579"/>
                  <a:pt x="171450" y="28215"/>
                </a:cubicBezTo>
                <a:cubicBezTo>
                  <a:pt x="171450" y="28215"/>
                  <a:pt x="171450" y="28215"/>
                  <a:pt x="171450" y="263525"/>
                </a:cubicBezTo>
                <a:cubicBezTo>
                  <a:pt x="176666" y="262232"/>
                  <a:pt x="185794" y="259646"/>
                  <a:pt x="192314" y="257061"/>
                </a:cubicBezTo>
                <a:cubicBezTo>
                  <a:pt x="185794" y="238960"/>
                  <a:pt x="191010" y="219566"/>
                  <a:pt x="205355" y="205344"/>
                </a:cubicBezTo>
                <a:cubicBezTo>
                  <a:pt x="226219" y="184657"/>
                  <a:pt x="258819" y="184657"/>
                  <a:pt x="279684" y="205344"/>
                </a:cubicBezTo>
                <a:cubicBezTo>
                  <a:pt x="294028" y="218273"/>
                  <a:pt x="299244" y="238960"/>
                  <a:pt x="294028" y="257061"/>
                </a:cubicBezTo>
                <a:cubicBezTo>
                  <a:pt x="301852" y="258353"/>
                  <a:pt x="312284" y="262232"/>
                  <a:pt x="317500" y="263525"/>
                </a:cubicBezTo>
                <a:lnTo>
                  <a:pt x="317500" y="28215"/>
                </a:lnTo>
                <a:cubicBezTo>
                  <a:pt x="288812" y="17872"/>
                  <a:pt x="266643" y="12700"/>
                  <a:pt x="245779" y="12700"/>
                </a:cubicBezTo>
                <a:close/>
                <a:moveTo>
                  <a:pt x="84931" y="12700"/>
                </a:moveTo>
                <a:cubicBezTo>
                  <a:pt x="63004" y="12700"/>
                  <a:pt x="42366" y="17872"/>
                  <a:pt x="12700" y="28215"/>
                </a:cubicBezTo>
                <a:cubicBezTo>
                  <a:pt x="12700" y="28215"/>
                  <a:pt x="12700" y="28215"/>
                  <a:pt x="12700" y="263525"/>
                </a:cubicBezTo>
                <a:cubicBezTo>
                  <a:pt x="41077" y="254475"/>
                  <a:pt x="63004" y="249303"/>
                  <a:pt x="84931" y="249303"/>
                </a:cubicBezTo>
                <a:cubicBezTo>
                  <a:pt x="106859" y="249303"/>
                  <a:pt x="128786" y="254475"/>
                  <a:pt x="157163" y="263525"/>
                </a:cubicBezTo>
                <a:lnTo>
                  <a:pt x="157163" y="28215"/>
                </a:lnTo>
                <a:cubicBezTo>
                  <a:pt x="128786" y="17872"/>
                  <a:pt x="106859" y="12700"/>
                  <a:pt x="84931" y="12700"/>
                </a:cubicBezTo>
                <a:close/>
                <a:moveTo>
                  <a:pt x="86835" y="0"/>
                </a:moveTo>
                <a:cubicBezTo>
                  <a:pt x="110164" y="0"/>
                  <a:pt x="133493" y="5175"/>
                  <a:pt x="165894" y="15525"/>
                </a:cubicBezTo>
                <a:cubicBezTo>
                  <a:pt x="198295" y="5175"/>
                  <a:pt x="221624" y="0"/>
                  <a:pt x="244953" y="0"/>
                </a:cubicBezTo>
                <a:cubicBezTo>
                  <a:pt x="269578" y="0"/>
                  <a:pt x="294203" y="5175"/>
                  <a:pt x="326604" y="16819"/>
                </a:cubicBezTo>
                <a:cubicBezTo>
                  <a:pt x="329196" y="18113"/>
                  <a:pt x="331788" y="20700"/>
                  <a:pt x="331788" y="23288"/>
                </a:cubicBezTo>
                <a:cubicBezTo>
                  <a:pt x="331788" y="23288"/>
                  <a:pt x="331788" y="23288"/>
                  <a:pt x="331788" y="274276"/>
                </a:cubicBezTo>
                <a:cubicBezTo>
                  <a:pt x="331788" y="280744"/>
                  <a:pt x="325308" y="280744"/>
                  <a:pt x="322716" y="280744"/>
                </a:cubicBezTo>
                <a:cubicBezTo>
                  <a:pt x="313643" y="276863"/>
                  <a:pt x="299387" y="272982"/>
                  <a:pt x="289019" y="269101"/>
                </a:cubicBezTo>
                <a:cubicBezTo>
                  <a:pt x="287723" y="271688"/>
                  <a:pt x="286427" y="272982"/>
                  <a:pt x="285130" y="274276"/>
                </a:cubicBezTo>
                <a:cubicBezTo>
                  <a:pt x="285130" y="274276"/>
                  <a:pt x="285130" y="274276"/>
                  <a:pt x="329196" y="318263"/>
                </a:cubicBezTo>
                <a:cubicBezTo>
                  <a:pt x="329196" y="318263"/>
                  <a:pt x="329196" y="318263"/>
                  <a:pt x="318828" y="328613"/>
                </a:cubicBezTo>
                <a:cubicBezTo>
                  <a:pt x="318828" y="328613"/>
                  <a:pt x="318828" y="328613"/>
                  <a:pt x="274762" y="284626"/>
                </a:cubicBezTo>
                <a:cubicBezTo>
                  <a:pt x="254025" y="300151"/>
                  <a:pt x="224216" y="298857"/>
                  <a:pt x="206072" y="279451"/>
                </a:cubicBezTo>
                <a:cubicBezTo>
                  <a:pt x="202183" y="276863"/>
                  <a:pt x="200887" y="274276"/>
                  <a:pt x="198295" y="270394"/>
                </a:cubicBezTo>
                <a:cubicBezTo>
                  <a:pt x="189223" y="272982"/>
                  <a:pt x="174966" y="278157"/>
                  <a:pt x="167190" y="280744"/>
                </a:cubicBezTo>
                <a:cubicBezTo>
                  <a:pt x="165894" y="280744"/>
                  <a:pt x="164598" y="280744"/>
                  <a:pt x="163302" y="280744"/>
                </a:cubicBezTo>
                <a:cubicBezTo>
                  <a:pt x="130901" y="269101"/>
                  <a:pt x="108868" y="263926"/>
                  <a:pt x="85539" y="263926"/>
                </a:cubicBezTo>
                <a:cubicBezTo>
                  <a:pt x="63506" y="263926"/>
                  <a:pt x="40177" y="269101"/>
                  <a:pt x="9072" y="280744"/>
                </a:cubicBezTo>
                <a:cubicBezTo>
                  <a:pt x="6480" y="280744"/>
                  <a:pt x="0" y="280744"/>
                  <a:pt x="0" y="274276"/>
                </a:cubicBezTo>
                <a:cubicBezTo>
                  <a:pt x="0" y="274276"/>
                  <a:pt x="0" y="274276"/>
                  <a:pt x="0" y="23288"/>
                </a:cubicBezTo>
                <a:cubicBezTo>
                  <a:pt x="0" y="20700"/>
                  <a:pt x="2592" y="18113"/>
                  <a:pt x="5184" y="16819"/>
                </a:cubicBezTo>
                <a:cubicBezTo>
                  <a:pt x="37585" y="5175"/>
                  <a:pt x="62210" y="0"/>
                  <a:pt x="8683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6435" tIns="48218" rIns="96435" bIns="48218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1898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45" name="图片 44">
            <a:extLst>
              <a:ext uri="{FF2B5EF4-FFF2-40B4-BE49-F238E27FC236}">
                <a16:creationId xmlns:a16="http://schemas.microsoft.com/office/drawing/2014/main" id="{BAA2B395-2A0B-F560-8B3B-1FD6AD591F8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66478" y="2193509"/>
            <a:ext cx="5166365" cy="2946635"/>
          </a:xfrm>
          <a:prstGeom prst="rect">
            <a:avLst/>
          </a:pr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</p:spPr>
      </p:pic>
      <p:grpSp>
        <p:nvGrpSpPr>
          <p:cNvPr id="46" name="组合 45">
            <a:extLst>
              <a:ext uri="{FF2B5EF4-FFF2-40B4-BE49-F238E27FC236}">
                <a16:creationId xmlns:a16="http://schemas.microsoft.com/office/drawing/2014/main" id="{5E83F125-0C54-4062-DAA8-CA164F46C9FE}"/>
              </a:ext>
            </a:extLst>
          </p:cNvPr>
          <p:cNvGrpSpPr/>
          <p:nvPr/>
        </p:nvGrpSpPr>
        <p:grpSpPr>
          <a:xfrm>
            <a:off x="8127408" y="2205986"/>
            <a:ext cx="3918541" cy="753728"/>
            <a:chOff x="2276578" y="5370346"/>
            <a:chExt cx="3918541" cy="753728"/>
          </a:xfrm>
        </p:grpSpPr>
        <p:sp>
          <p:nvSpPr>
            <p:cNvPr id="47" name="Text Placeholder 3">
              <a:extLst>
                <a:ext uri="{FF2B5EF4-FFF2-40B4-BE49-F238E27FC236}">
                  <a16:creationId xmlns:a16="http://schemas.microsoft.com/office/drawing/2014/main" id="{3F3D7650-B200-B81F-8308-36B11E024C37}"/>
                </a:ext>
              </a:extLst>
            </p:cNvPr>
            <p:cNvSpPr txBox="1">
              <a:spLocks/>
            </p:cNvSpPr>
            <p:nvPr/>
          </p:nvSpPr>
          <p:spPr>
            <a:xfrm>
              <a:off x="2276578" y="5370346"/>
              <a:ext cx="1211870" cy="279435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116165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sz="1600" b="1" dirty="0"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lang="en-US" sz="1600" b="1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8" name="Text Placeholder 3">
              <a:extLst>
                <a:ext uri="{FF2B5EF4-FFF2-40B4-BE49-F238E27FC236}">
                  <a16:creationId xmlns:a16="http://schemas.microsoft.com/office/drawing/2014/main" id="{EEBC38B1-B236-9F39-2CA1-861D28039928}"/>
                </a:ext>
              </a:extLst>
            </p:cNvPr>
            <p:cNvSpPr txBox="1">
              <a:spLocks/>
            </p:cNvSpPr>
            <p:nvPr/>
          </p:nvSpPr>
          <p:spPr>
            <a:xfrm>
              <a:off x="2276578" y="5728838"/>
              <a:ext cx="3918541" cy="395236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116165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sz="11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1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  <a:endParaRPr lang="en-US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49" name="组合 48">
            <a:extLst>
              <a:ext uri="{FF2B5EF4-FFF2-40B4-BE49-F238E27FC236}">
                <a16:creationId xmlns:a16="http://schemas.microsoft.com/office/drawing/2014/main" id="{0D966CA2-F5DA-1441-DAF5-87A4A71E4B9E}"/>
              </a:ext>
            </a:extLst>
          </p:cNvPr>
          <p:cNvGrpSpPr/>
          <p:nvPr/>
        </p:nvGrpSpPr>
        <p:grpSpPr>
          <a:xfrm>
            <a:off x="8127408" y="3369198"/>
            <a:ext cx="3918541" cy="753728"/>
            <a:chOff x="2276578" y="5370346"/>
            <a:chExt cx="3918541" cy="753728"/>
          </a:xfrm>
        </p:grpSpPr>
        <p:sp>
          <p:nvSpPr>
            <p:cNvPr id="50" name="Text Placeholder 3">
              <a:extLst>
                <a:ext uri="{FF2B5EF4-FFF2-40B4-BE49-F238E27FC236}">
                  <a16:creationId xmlns:a16="http://schemas.microsoft.com/office/drawing/2014/main" id="{F6992D81-99B7-4EA4-AC0F-B453677A20D4}"/>
                </a:ext>
              </a:extLst>
            </p:cNvPr>
            <p:cNvSpPr txBox="1">
              <a:spLocks/>
            </p:cNvSpPr>
            <p:nvPr/>
          </p:nvSpPr>
          <p:spPr>
            <a:xfrm>
              <a:off x="2276578" y="5370346"/>
              <a:ext cx="1211870" cy="279435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116165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sz="1600" b="1" dirty="0"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lang="en-US" sz="1600" b="1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1" name="Text Placeholder 3">
              <a:extLst>
                <a:ext uri="{FF2B5EF4-FFF2-40B4-BE49-F238E27FC236}">
                  <a16:creationId xmlns:a16="http://schemas.microsoft.com/office/drawing/2014/main" id="{86A7BF7F-07ED-05D0-EB83-58AF4898D198}"/>
                </a:ext>
              </a:extLst>
            </p:cNvPr>
            <p:cNvSpPr txBox="1">
              <a:spLocks/>
            </p:cNvSpPr>
            <p:nvPr/>
          </p:nvSpPr>
          <p:spPr>
            <a:xfrm>
              <a:off x="2276578" y="5728838"/>
              <a:ext cx="3918541" cy="395236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116165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sz="11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1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  <a:endParaRPr lang="en-US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52" name="组合 51">
            <a:extLst>
              <a:ext uri="{FF2B5EF4-FFF2-40B4-BE49-F238E27FC236}">
                <a16:creationId xmlns:a16="http://schemas.microsoft.com/office/drawing/2014/main" id="{155CDDE4-7CC6-7446-57A1-BCB6622D8722}"/>
              </a:ext>
            </a:extLst>
          </p:cNvPr>
          <p:cNvGrpSpPr/>
          <p:nvPr/>
        </p:nvGrpSpPr>
        <p:grpSpPr>
          <a:xfrm>
            <a:off x="8127408" y="4532410"/>
            <a:ext cx="3918541" cy="753728"/>
            <a:chOff x="2276578" y="5370346"/>
            <a:chExt cx="3918541" cy="753728"/>
          </a:xfrm>
        </p:grpSpPr>
        <p:sp>
          <p:nvSpPr>
            <p:cNvPr id="53" name="Text Placeholder 3">
              <a:extLst>
                <a:ext uri="{FF2B5EF4-FFF2-40B4-BE49-F238E27FC236}">
                  <a16:creationId xmlns:a16="http://schemas.microsoft.com/office/drawing/2014/main" id="{BFD0121C-4D45-CF91-21DA-8E7216FAA839}"/>
                </a:ext>
              </a:extLst>
            </p:cNvPr>
            <p:cNvSpPr txBox="1">
              <a:spLocks/>
            </p:cNvSpPr>
            <p:nvPr/>
          </p:nvSpPr>
          <p:spPr>
            <a:xfrm>
              <a:off x="2276578" y="5370346"/>
              <a:ext cx="1211870" cy="279435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116165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sz="1600" b="1" dirty="0"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lang="en-US" sz="1600" b="1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4" name="Text Placeholder 3">
              <a:extLst>
                <a:ext uri="{FF2B5EF4-FFF2-40B4-BE49-F238E27FC236}">
                  <a16:creationId xmlns:a16="http://schemas.microsoft.com/office/drawing/2014/main" id="{3F9DBA83-10D3-2B42-E450-3AEFED828ECD}"/>
                </a:ext>
              </a:extLst>
            </p:cNvPr>
            <p:cNvSpPr txBox="1">
              <a:spLocks/>
            </p:cNvSpPr>
            <p:nvPr/>
          </p:nvSpPr>
          <p:spPr>
            <a:xfrm>
              <a:off x="2276578" y="5728838"/>
              <a:ext cx="3918541" cy="395236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116165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sz="11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1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  <a:endParaRPr lang="en-US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2648923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id="{FF0B3163-C925-5154-64FD-870D18E1BF2C}"/>
              </a:ext>
            </a:extLst>
          </p:cNvPr>
          <p:cNvSpPr/>
          <p:nvPr/>
        </p:nvSpPr>
        <p:spPr>
          <a:xfrm>
            <a:off x="7431314" y="1988457"/>
            <a:ext cx="5007429" cy="3236686"/>
          </a:xfrm>
          <a:custGeom>
            <a:avLst/>
            <a:gdLst>
              <a:gd name="connsiteX0" fmla="*/ 0 w 5007429"/>
              <a:gd name="connsiteY0" fmla="*/ 0 h 3236686"/>
              <a:gd name="connsiteX1" fmla="*/ 4978400 w 5007429"/>
              <a:gd name="connsiteY1" fmla="*/ 14514 h 3236686"/>
              <a:gd name="connsiteX2" fmla="*/ 5007429 w 5007429"/>
              <a:gd name="connsiteY2" fmla="*/ 3207657 h 3236686"/>
              <a:gd name="connsiteX3" fmla="*/ 43543 w 5007429"/>
              <a:gd name="connsiteY3" fmla="*/ 3236686 h 3236686"/>
              <a:gd name="connsiteX4" fmla="*/ 0 w 5007429"/>
              <a:gd name="connsiteY4" fmla="*/ 0 h 32366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07429" h="3236686">
                <a:moveTo>
                  <a:pt x="0" y="0"/>
                </a:moveTo>
                <a:lnTo>
                  <a:pt x="4978400" y="14514"/>
                </a:lnTo>
                <a:lnTo>
                  <a:pt x="5007429" y="3207657"/>
                </a:lnTo>
                <a:lnTo>
                  <a:pt x="43543" y="3236686"/>
                </a:lnTo>
                <a:lnTo>
                  <a:pt x="0" y="0"/>
                </a:lnTo>
                <a:close/>
              </a:path>
            </a:pathLst>
          </a:custGeom>
          <a:solidFill>
            <a:srgbClr val="245E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图片 12">
            <a:extLst>
              <a:ext uri="{FF2B5EF4-FFF2-40B4-BE49-F238E27FC236}">
                <a16:creationId xmlns:a16="http://schemas.microsoft.com/office/drawing/2014/main" id="{4CDCB34B-375F-C30F-8F73-AEC4DF25B6C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03973" y="1939378"/>
            <a:ext cx="5564746" cy="3511525"/>
          </a:xfrm>
          <a:prstGeom prst="rect">
            <a:avLst/>
          </a:prstGeom>
        </p:spPr>
      </p:pic>
      <p:sp>
        <p:nvSpPr>
          <p:cNvPr id="46" name="文本框 45">
            <a:extLst>
              <a:ext uri="{FF2B5EF4-FFF2-40B4-BE49-F238E27FC236}">
                <a16:creationId xmlns:a16="http://schemas.microsoft.com/office/drawing/2014/main" id="{44F7175A-4DC2-13E9-662A-4ED049962509}"/>
              </a:ext>
            </a:extLst>
          </p:cNvPr>
          <p:cNvSpPr txBox="1"/>
          <p:nvPr/>
        </p:nvSpPr>
        <p:spPr>
          <a:xfrm>
            <a:off x="1402637" y="2663882"/>
            <a:ext cx="309203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600" dirty="0">
                <a:latin typeface="仓耳渔阳体 W05" panose="02020400000000000000" pitchFamily="18" charset="-122"/>
                <a:ea typeface="仓耳渔阳体 W05" panose="02020400000000000000" pitchFamily="18" charset="-122"/>
              </a:rPr>
              <a:t>添加标题文本</a:t>
            </a:r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id="{30DD2DDF-4A5C-81BF-AD9B-AE2D24E09C27}"/>
              </a:ext>
            </a:extLst>
          </p:cNvPr>
          <p:cNvSpPr txBox="1"/>
          <p:nvPr/>
        </p:nvSpPr>
        <p:spPr>
          <a:xfrm>
            <a:off x="1424695" y="3246569"/>
            <a:ext cx="275808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chemeClr val="bg1">
                    <a:lumMod val="50000"/>
                  </a:schemeClr>
                </a:solidFill>
              </a:rPr>
              <a:t>Click here to add title text</a:t>
            </a:r>
          </a:p>
        </p:txBody>
      </p:sp>
      <p:grpSp>
        <p:nvGrpSpPr>
          <p:cNvPr id="256" name="组合 255">
            <a:extLst>
              <a:ext uri="{FF2B5EF4-FFF2-40B4-BE49-F238E27FC236}">
                <a16:creationId xmlns:a16="http://schemas.microsoft.com/office/drawing/2014/main" id="{F7D56BCD-B381-ED8B-841B-71768A186313}"/>
              </a:ext>
            </a:extLst>
          </p:cNvPr>
          <p:cNvGrpSpPr/>
          <p:nvPr/>
        </p:nvGrpSpPr>
        <p:grpSpPr>
          <a:xfrm>
            <a:off x="7941543" y="2352748"/>
            <a:ext cx="3125672" cy="2684784"/>
            <a:chOff x="8037418" y="2371701"/>
            <a:chExt cx="3125672" cy="2684784"/>
          </a:xfrm>
        </p:grpSpPr>
        <p:sp>
          <p:nvSpPr>
            <p:cNvPr id="3" name="TextBox 6">
              <a:extLst>
                <a:ext uri="{FF2B5EF4-FFF2-40B4-BE49-F238E27FC236}">
                  <a16:creationId xmlns:a16="http://schemas.microsoft.com/office/drawing/2014/main" id="{CC6B540D-A6C0-DC31-46F9-8C7C601CBC7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085559" y="2409607"/>
              <a:ext cx="3077531" cy="264687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974725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defTabSz="974725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defTabSz="974725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defTabSz="974725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defTabSz="974725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defTabSz="9747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defTabSz="9747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defTabSz="9747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defTabSz="9747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>
                <a:buNone/>
              </a:pPr>
              <a:r>
                <a:rPr lang="en-US" altLang="zh-CN" sz="16600" cap="all" dirty="0">
                  <a:blipFill>
                    <a:blip r:embed="rId4"/>
                    <a:stretch>
                      <a:fillRect/>
                    </a:stretch>
                  </a:blipFill>
                  <a:latin typeface="仓耳渔阳体 W05" panose="02020400000000000000" pitchFamily="18" charset="-122"/>
                  <a:ea typeface="仓耳渔阳体 W05" panose="02020400000000000000" pitchFamily="18" charset="-122"/>
                  <a:cs typeface="+mn-ea"/>
                  <a:sym typeface="+mn-lt"/>
                </a:rPr>
                <a:t>04</a:t>
              </a:r>
              <a:endParaRPr lang="zh-CN" altLang="en-US" sz="16600" cap="all" dirty="0">
                <a:blipFill>
                  <a:blip r:embed="rId4"/>
                  <a:stretch>
                    <a:fillRect/>
                  </a:stretch>
                </a:blipFill>
                <a:latin typeface="仓耳渔阳体 W05" panose="02020400000000000000" pitchFamily="18" charset="-122"/>
                <a:ea typeface="仓耳渔阳体 W05" panose="02020400000000000000" pitchFamily="18" charset="-122"/>
                <a:cs typeface="+mn-ea"/>
                <a:sym typeface="+mn-lt"/>
              </a:endParaRPr>
            </a:p>
          </p:txBody>
        </p:sp>
        <p:sp>
          <p:nvSpPr>
            <p:cNvPr id="14" name="TextBox 6">
              <a:extLst>
                <a:ext uri="{FF2B5EF4-FFF2-40B4-BE49-F238E27FC236}">
                  <a16:creationId xmlns:a16="http://schemas.microsoft.com/office/drawing/2014/main" id="{AE1044C7-F0D8-67CB-3E40-7D3FFF752AD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037418" y="2371701"/>
              <a:ext cx="3077531" cy="264687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974725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defTabSz="974725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defTabSz="974725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defTabSz="974725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defTabSz="974725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defTabSz="9747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defTabSz="9747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defTabSz="9747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defTabSz="9747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>
                <a:buNone/>
              </a:pPr>
              <a:r>
                <a:rPr lang="en-US" altLang="zh-CN" sz="16600" cap="all" dirty="0">
                  <a:ln>
                    <a:solidFill>
                      <a:schemeClr val="bg1"/>
                    </a:solidFill>
                  </a:ln>
                  <a:noFill/>
                  <a:latin typeface="仓耳渔阳体 W05" panose="02020400000000000000" pitchFamily="18" charset="-122"/>
                  <a:ea typeface="仓耳渔阳体 W05" panose="02020400000000000000" pitchFamily="18" charset="-122"/>
                  <a:cs typeface="+mn-ea"/>
                  <a:sym typeface="+mn-lt"/>
                </a:rPr>
                <a:t>04</a:t>
              </a:r>
              <a:endParaRPr lang="zh-CN" altLang="en-US" sz="16600" cap="all" dirty="0">
                <a:ln>
                  <a:solidFill>
                    <a:schemeClr val="bg1"/>
                  </a:solidFill>
                </a:ln>
                <a:noFill/>
                <a:latin typeface="仓耳渔阳体 W05" panose="02020400000000000000" pitchFamily="18" charset="-122"/>
                <a:ea typeface="仓耳渔阳体 W05" panose="02020400000000000000" pitchFamily="18" charset="-122"/>
                <a:cs typeface="+mn-ea"/>
                <a:sym typeface="+mn-lt"/>
              </a:endParaRPr>
            </a:p>
          </p:txBody>
        </p:sp>
      </p:grpSp>
      <p:sp>
        <p:nvSpPr>
          <p:cNvPr id="16" name="文本框 15">
            <a:extLst>
              <a:ext uri="{FF2B5EF4-FFF2-40B4-BE49-F238E27FC236}">
                <a16:creationId xmlns:a16="http://schemas.microsoft.com/office/drawing/2014/main" id="{C9CA7C38-F4B1-A6D2-65B9-89F008C085A1}"/>
              </a:ext>
            </a:extLst>
          </p:cNvPr>
          <p:cNvSpPr txBox="1"/>
          <p:nvPr/>
        </p:nvSpPr>
        <p:spPr>
          <a:xfrm>
            <a:off x="1392740" y="3892900"/>
            <a:ext cx="4782903" cy="7984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latin typeface="+mn-ea"/>
                <a:ea typeface="+mn-ea"/>
              </a:rPr>
              <a:t>根据自己的需要添加适当的文字，此处添加详细文本描述，建议与标题相关尽量简洁... ...</a:t>
            </a:r>
          </a:p>
        </p:txBody>
      </p:sp>
    </p:spTree>
    <p:extLst>
      <p:ext uri="{BB962C8B-B14F-4D97-AF65-F5344CB8AC3E}">
        <p14:creationId xmlns:p14="http://schemas.microsoft.com/office/powerpoint/2010/main" val="345238393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108A2159-9B58-54A0-DF7C-8685CEE7325A}"/>
              </a:ext>
            </a:extLst>
          </p:cNvPr>
          <p:cNvGrpSpPr/>
          <p:nvPr/>
        </p:nvGrpSpPr>
        <p:grpSpPr>
          <a:xfrm>
            <a:off x="524720" y="303957"/>
            <a:ext cx="648072" cy="798609"/>
            <a:chOff x="5576175" y="1089069"/>
            <a:chExt cx="308845" cy="380585"/>
          </a:xfrm>
          <a:solidFill>
            <a:srgbClr val="245E53"/>
          </a:solidFill>
        </p:grpSpPr>
        <p:sp>
          <p:nvSpPr>
            <p:cNvPr id="5" name="Freeform 988">
              <a:extLst>
                <a:ext uri="{FF2B5EF4-FFF2-40B4-BE49-F238E27FC236}">
                  <a16:creationId xmlns:a16="http://schemas.microsoft.com/office/drawing/2014/main" id="{0F602BFE-2346-72AD-DE05-43FAF0BC3F1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576175" y="1089069"/>
              <a:ext cx="308845" cy="380585"/>
            </a:xfrm>
            <a:custGeom>
              <a:avLst/>
              <a:gdLst>
                <a:gd name="T0" fmla="*/ 451 w 454"/>
                <a:gd name="T1" fmla="*/ 420 h 559"/>
                <a:gd name="T2" fmla="*/ 437 w 454"/>
                <a:gd name="T3" fmla="*/ 54 h 559"/>
                <a:gd name="T4" fmla="*/ 431 w 454"/>
                <a:gd name="T5" fmla="*/ 0 h 559"/>
                <a:gd name="T6" fmla="*/ 156 w 454"/>
                <a:gd name="T7" fmla="*/ 3 h 559"/>
                <a:gd name="T8" fmla="*/ 66 w 454"/>
                <a:gd name="T9" fmla="*/ 12 h 559"/>
                <a:gd name="T10" fmla="*/ 21 w 454"/>
                <a:gd name="T11" fmla="*/ 45 h 559"/>
                <a:gd name="T12" fmla="*/ 6 w 454"/>
                <a:gd name="T13" fmla="*/ 84 h 559"/>
                <a:gd name="T14" fmla="*/ 1 w 454"/>
                <a:gd name="T15" fmla="*/ 228 h 559"/>
                <a:gd name="T16" fmla="*/ 9 w 454"/>
                <a:gd name="T17" fmla="*/ 327 h 559"/>
                <a:gd name="T18" fmla="*/ 5 w 454"/>
                <a:gd name="T19" fmla="*/ 436 h 559"/>
                <a:gd name="T20" fmla="*/ 19 w 454"/>
                <a:gd name="T21" fmla="*/ 550 h 559"/>
                <a:gd name="T22" fmla="*/ 28 w 454"/>
                <a:gd name="T23" fmla="*/ 553 h 559"/>
                <a:gd name="T24" fmla="*/ 290 w 454"/>
                <a:gd name="T25" fmla="*/ 558 h 559"/>
                <a:gd name="T26" fmla="*/ 430 w 454"/>
                <a:gd name="T27" fmla="*/ 498 h 559"/>
                <a:gd name="T28" fmla="*/ 19 w 454"/>
                <a:gd name="T29" fmla="*/ 92 h 559"/>
                <a:gd name="T30" fmla="*/ 62 w 454"/>
                <a:gd name="T31" fmla="*/ 40 h 559"/>
                <a:gd name="T32" fmla="*/ 65 w 454"/>
                <a:gd name="T33" fmla="*/ 119 h 559"/>
                <a:gd name="T34" fmla="*/ 14 w 454"/>
                <a:gd name="T35" fmla="*/ 240 h 559"/>
                <a:gd name="T36" fmla="*/ 19 w 454"/>
                <a:gd name="T37" fmla="*/ 186 h 559"/>
                <a:gd name="T38" fmla="*/ 30 w 454"/>
                <a:gd name="T39" fmla="*/ 172 h 559"/>
                <a:gd name="T40" fmla="*/ 61 w 454"/>
                <a:gd name="T41" fmla="*/ 74 h 559"/>
                <a:gd name="T42" fmla="*/ 15 w 454"/>
                <a:gd name="T43" fmla="*/ 72 h 559"/>
                <a:gd name="T44" fmla="*/ 10 w 454"/>
                <a:gd name="T45" fmla="*/ 82 h 559"/>
                <a:gd name="T46" fmla="*/ 27 w 454"/>
                <a:gd name="T47" fmla="*/ 543 h 559"/>
                <a:gd name="T48" fmla="*/ 25 w 454"/>
                <a:gd name="T49" fmla="*/ 530 h 559"/>
                <a:gd name="T50" fmla="*/ 30 w 454"/>
                <a:gd name="T51" fmla="*/ 463 h 559"/>
                <a:gd name="T52" fmla="*/ 18 w 454"/>
                <a:gd name="T53" fmla="*/ 457 h 559"/>
                <a:gd name="T54" fmla="*/ 60 w 454"/>
                <a:gd name="T55" fmla="*/ 397 h 559"/>
                <a:gd name="T56" fmla="*/ 31 w 454"/>
                <a:gd name="T57" fmla="*/ 403 h 559"/>
                <a:gd name="T58" fmla="*/ 18 w 454"/>
                <a:gd name="T59" fmla="*/ 404 h 559"/>
                <a:gd name="T60" fmla="*/ 19 w 454"/>
                <a:gd name="T61" fmla="*/ 387 h 559"/>
                <a:gd name="T62" fmla="*/ 56 w 454"/>
                <a:gd name="T63" fmla="*/ 332 h 559"/>
                <a:gd name="T64" fmla="*/ 27 w 454"/>
                <a:gd name="T65" fmla="*/ 344 h 559"/>
                <a:gd name="T66" fmla="*/ 20 w 454"/>
                <a:gd name="T67" fmla="*/ 342 h 559"/>
                <a:gd name="T68" fmla="*/ 52 w 454"/>
                <a:gd name="T69" fmla="*/ 291 h 559"/>
                <a:gd name="T70" fmla="*/ 62 w 454"/>
                <a:gd name="T71" fmla="*/ 267 h 559"/>
                <a:gd name="T72" fmla="*/ 43 w 454"/>
                <a:gd name="T73" fmla="*/ 254 h 559"/>
                <a:gd name="T74" fmla="*/ 40 w 454"/>
                <a:gd name="T75" fmla="*/ 245 h 559"/>
                <a:gd name="T76" fmla="*/ 18 w 454"/>
                <a:gd name="T77" fmla="*/ 274 h 559"/>
                <a:gd name="T78" fmla="*/ 16 w 454"/>
                <a:gd name="T79" fmla="*/ 242 h 559"/>
                <a:gd name="T80" fmla="*/ 69 w 454"/>
                <a:gd name="T81" fmla="*/ 182 h 559"/>
                <a:gd name="T82" fmla="*/ 72 w 454"/>
                <a:gd name="T83" fmla="*/ 229 h 559"/>
                <a:gd name="T84" fmla="*/ 81 w 454"/>
                <a:gd name="T85" fmla="*/ 506 h 559"/>
                <a:gd name="T86" fmla="*/ 40 w 454"/>
                <a:gd name="T87" fmla="*/ 547 h 559"/>
                <a:gd name="T88" fmla="*/ 380 w 454"/>
                <a:gd name="T89" fmla="*/ 542 h 559"/>
                <a:gd name="T90" fmla="*/ 201 w 454"/>
                <a:gd name="T91" fmla="*/ 548 h 559"/>
                <a:gd name="T92" fmla="*/ 84 w 454"/>
                <a:gd name="T93" fmla="*/ 511 h 559"/>
                <a:gd name="T94" fmla="*/ 218 w 454"/>
                <a:gd name="T95" fmla="*/ 503 h 559"/>
                <a:gd name="T96" fmla="*/ 400 w 454"/>
                <a:gd name="T97" fmla="*/ 528 h 559"/>
                <a:gd name="T98" fmla="*/ 145 w 454"/>
                <a:gd name="T99" fmla="*/ 492 h 559"/>
                <a:gd name="T100" fmla="*/ 85 w 454"/>
                <a:gd name="T101" fmla="*/ 360 h 559"/>
                <a:gd name="T102" fmla="*/ 180 w 454"/>
                <a:gd name="T103" fmla="*/ 225 h 559"/>
                <a:gd name="T104" fmla="*/ 84 w 454"/>
                <a:gd name="T105" fmla="*/ 216 h 559"/>
                <a:gd name="T106" fmla="*/ 84 w 454"/>
                <a:gd name="T107" fmla="*/ 212 h 559"/>
                <a:gd name="T108" fmla="*/ 143 w 454"/>
                <a:gd name="T109" fmla="*/ 114 h 559"/>
                <a:gd name="T110" fmla="*/ 77 w 454"/>
                <a:gd name="T111" fmla="*/ 119 h 559"/>
                <a:gd name="T112" fmla="*/ 74 w 454"/>
                <a:gd name="T113" fmla="*/ 82 h 559"/>
                <a:gd name="T114" fmla="*/ 111 w 454"/>
                <a:gd name="T115" fmla="*/ 21 h 559"/>
                <a:gd name="T116" fmla="*/ 70 w 454"/>
                <a:gd name="T117" fmla="*/ 22 h 559"/>
                <a:gd name="T118" fmla="*/ 427 w 454"/>
                <a:gd name="T119" fmla="*/ 15 h 559"/>
                <a:gd name="T120" fmla="*/ 435 w 454"/>
                <a:gd name="T121" fmla="*/ 357 h 559"/>
                <a:gd name="T122" fmla="*/ 441 w 454"/>
                <a:gd name="T123" fmla="*/ 477 h 5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54" h="559">
                  <a:moveTo>
                    <a:pt x="448" y="478"/>
                  </a:moveTo>
                  <a:cubicBezTo>
                    <a:pt x="448" y="477"/>
                    <a:pt x="449" y="477"/>
                    <a:pt x="449" y="476"/>
                  </a:cubicBezTo>
                  <a:cubicBezTo>
                    <a:pt x="452" y="468"/>
                    <a:pt x="452" y="458"/>
                    <a:pt x="451" y="449"/>
                  </a:cubicBezTo>
                  <a:cubicBezTo>
                    <a:pt x="451" y="439"/>
                    <a:pt x="451" y="430"/>
                    <a:pt x="451" y="420"/>
                  </a:cubicBezTo>
                  <a:cubicBezTo>
                    <a:pt x="451" y="399"/>
                    <a:pt x="450" y="378"/>
                    <a:pt x="450" y="357"/>
                  </a:cubicBezTo>
                  <a:cubicBezTo>
                    <a:pt x="449" y="316"/>
                    <a:pt x="447" y="275"/>
                    <a:pt x="445" y="234"/>
                  </a:cubicBezTo>
                  <a:cubicBezTo>
                    <a:pt x="443" y="194"/>
                    <a:pt x="441" y="153"/>
                    <a:pt x="439" y="112"/>
                  </a:cubicBezTo>
                  <a:cubicBezTo>
                    <a:pt x="439" y="93"/>
                    <a:pt x="438" y="73"/>
                    <a:pt x="437" y="54"/>
                  </a:cubicBezTo>
                  <a:cubicBezTo>
                    <a:pt x="436" y="44"/>
                    <a:pt x="436" y="35"/>
                    <a:pt x="435" y="25"/>
                  </a:cubicBezTo>
                  <a:cubicBezTo>
                    <a:pt x="435" y="22"/>
                    <a:pt x="435" y="18"/>
                    <a:pt x="435" y="14"/>
                  </a:cubicBezTo>
                  <a:cubicBezTo>
                    <a:pt x="440" y="11"/>
                    <a:pt x="439" y="2"/>
                    <a:pt x="432" y="2"/>
                  </a:cubicBezTo>
                  <a:cubicBezTo>
                    <a:pt x="431" y="1"/>
                    <a:pt x="431" y="1"/>
                    <a:pt x="431" y="0"/>
                  </a:cubicBezTo>
                  <a:cubicBezTo>
                    <a:pt x="431" y="0"/>
                    <a:pt x="431" y="0"/>
                    <a:pt x="431" y="0"/>
                  </a:cubicBezTo>
                  <a:cubicBezTo>
                    <a:pt x="431" y="1"/>
                    <a:pt x="430" y="1"/>
                    <a:pt x="430" y="2"/>
                  </a:cubicBezTo>
                  <a:cubicBezTo>
                    <a:pt x="367" y="2"/>
                    <a:pt x="304" y="3"/>
                    <a:pt x="241" y="1"/>
                  </a:cubicBezTo>
                  <a:cubicBezTo>
                    <a:pt x="213" y="0"/>
                    <a:pt x="184" y="0"/>
                    <a:pt x="156" y="3"/>
                  </a:cubicBezTo>
                  <a:cubicBezTo>
                    <a:pt x="140" y="4"/>
                    <a:pt x="124" y="6"/>
                    <a:pt x="108" y="9"/>
                  </a:cubicBezTo>
                  <a:cubicBezTo>
                    <a:pt x="108" y="8"/>
                    <a:pt x="108" y="7"/>
                    <a:pt x="106" y="7"/>
                  </a:cubicBezTo>
                  <a:cubicBezTo>
                    <a:pt x="93" y="10"/>
                    <a:pt x="79" y="10"/>
                    <a:pt x="67" y="13"/>
                  </a:cubicBezTo>
                  <a:cubicBezTo>
                    <a:pt x="67" y="13"/>
                    <a:pt x="67" y="13"/>
                    <a:pt x="66" y="12"/>
                  </a:cubicBezTo>
                  <a:cubicBezTo>
                    <a:pt x="66" y="11"/>
                    <a:pt x="65" y="11"/>
                    <a:pt x="65" y="12"/>
                  </a:cubicBezTo>
                  <a:cubicBezTo>
                    <a:pt x="65" y="13"/>
                    <a:pt x="64" y="13"/>
                    <a:pt x="64" y="14"/>
                  </a:cubicBezTo>
                  <a:cubicBezTo>
                    <a:pt x="56" y="16"/>
                    <a:pt x="49" y="19"/>
                    <a:pt x="42" y="24"/>
                  </a:cubicBezTo>
                  <a:cubicBezTo>
                    <a:pt x="33" y="30"/>
                    <a:pt x="27" y="37"/>
                    <a:pt x="21" y="45"/>
                  </a:cubicBezTo>
                  <a:cubicBezTo>
                    <a:pt x="14" y="54"/>
                    <a:pt x="7" y="63"/>
                    <a:pt x="3" y="73"/>
                  </a:cubicBezTo>
                  <a:cubicBezTo>
                    <a:pt x="3" y="74"/>
                    <a:pt x="3" y="74"/>
                    <a:pt x="4" y="75"/>
                  </a:cubicBezTo>
                  <a:cubicBezTo>
                    <a:pt x="3" y="78"/>
                    <a:pt x="3" y="80"/>
                    <a:pt x="4" y="83"/>
                  </a:cubicBezTo>
                  <a:cubicBezTo>
                    <a:pt x="4" y="84"/>
                    <a:pt x="5" y="84"/>
                    <a:pt x="6" y="84"/>
                  </a:cubicBezTo>
                  <a:cubicBezTo>
                    <a:pt x="3" y="92"/>
                    <a:pt x="2" y="99"/>
                    <a:pt x="2" y="108"/>
                  </a:cubicBezTo>
                  <a:cubicBezTo>
                    <a:pt x="1" y="122"/>
                    <a:pt x="2" y="136"/>
                    <a:pt x="2" y="151"/>
                  </a:cubicBezTo>
                  <a:cubicBezTo>
                    <a:pt x="2" y="167"/>
                    <a:pt x="0" y="183"/>
                    <a:pt x="1" y="199"/>
                  </a:cubicBezTo>
                  <a:cubicBezTo>
                    <a:pt x="1" y="209"/>
                    <a:pt x="1" y="218"/>
                    <a:pt x="1" y="228"/>
                  </a:cubicBezTo>
                  <a:cubicBezTo>
                    <a:pt x="2" y="237"/>
                    <a:pt x="1" y="246"/>
                    <a:pt x="3" y="255"/>
                  </a:cubicBezTo>
                  <a:cubicBezTo>
                    <a:pt x="4" y="255"/>
                    <a:pt x="4" y="256"/>
                    <a:pt x="5" y="256"/>
                  </a:cubicBezTo>
                  <a:cubicBezTo>
                    <a:pt x="7" y="280"/>
                    <a:pt x="10" y="303"/>
                    <a:pt x="10" y="326"/>
                  </a:cubicBezTo>
                  <a:cubicBezTo>
                    <a:pt x="10" y="327"/>
                    <a:pt x="10" y="327"/>
                    <a:pt x="9" y="327"/>
                  </a:cubicBezTo>
                  <a:cubicBezTo>
                    <a:pt x="9" y="328"/>
                    <a:pt x="9" y="328"/>
                    <a:pt x="10" y="328"/>
                  </a:cubicBezTo>
                  <a:cubicBezTo>
                    <a:pt x="10" y="329"/>
                    <a:pt x="10" y="329"/>
                    <a:pt x="10" y="329"/>
                  </a:cubicBezTo>
                  <a:cubicBezTo>
                    <a:pt x="10" y="362"/>
                    <a:pt x="7" y="395"/>
                    <a:pt x="7" y="427"/>
                  </a:cubicBezTo>
                  <a:cubicBezTo>
                    <a:pt x="6" y="430"/>
                    <a:pt x="5" y="433"/>
                    <a:pt x="5" y="436"/>
                  </a:cubicBezTo>
                  <a:cubicBezTo>
                    <a:pt x="5" y="437"/>
                    <a:pt x="6" y="437"/>
                    <a:pt x="7" y="437"/>
                  </a:cubicBezTo>
                  <a:cubicBezTo>
                    <a:pt x="7" y="440"/>
                    <a:pt x="6" y="443"/>
                    <a:pt x="6" y="446"/>
                  </a:cubicBezTo>
                  <a:cubicBezTo>
                    <a:pt x="6" y="466"/>
                    <a:pt x="7" y="485"/>
                    <a:pt x="9" y="505"/>
                  </a:cubicBezTo>
                  <a:cubicBezTo>
                    <a:pt x="11" y="519"/>
                    <a:pt x="12" y="536"/>
                    <a:pt x="19" y="550"/>
                  </a:cubicBezTo>
                  <a:cubicBezTo>
                    <a:pt x="18" y="551"/>
                    <a:pt x="18" y="553"/>
                    <a:pt x="18" y="555"/>
                  </a:cubicBezTo>
                  <a:cubicBezTo>
                    <a:pt x="18" y="556"/>
                    <a:pt x="20" y="557"/>
                    <a:pt x="21" y="555"/>
                  </a:cubicBezTo>
                  <a:cubicBezTo>
                    <a:pt x="21" y="555"/>
                    <a:pt x="21" y="555"/>
                    <a:pt x="21" y="555"/>
                  </a:cubicBezTo>
                  <a:cubicBezTo>
                    <a:pt x="23" y="557"/>
                    <a:pt x="28" y="556"/>
                    <a:pt x="28" y="553"/>
                  </a:cubicBezTo>
                  <a:cubicBezTo>
                    <a:pt x="28" y="552"/>
                    <a:pt x="28" y="550"/>
                    <a:pt x="28" y="549"/>
                  </a:cubicBezTo>
                  <a:cubicBezTo>
                    <a:pt x="55" y="552"/>
                    <a:pt x="83" y="553"/>
                    <a:pt x="110" y="554"/>
                  </a:cubicBezTo>
                  <a:cubicBezTo>
                    <a:pt x="140" y="555"/>
                    <a:pt x="170" y="555"/>
                    <a:pt x="201" y="556"/>
                  </a:cubicBezTo>
                  <a:cubicBezTo>
                    <a:pt x="230" y="557"/>
                    <a:pt x="260" y="558"/>
                    <a:pt x="290" y="558"/>
                  </a:cubicBezTo>
                  <a:cubicBezTo>
                    <a:pt x="305" y="558"/>
                    <a:pt x="319" y="558"/>
                    <a:pt x="334" y="558"/>
                  </a:cubicBezTo>
                  <a:cubicBezTo>
                    <a:pt x="346" y="558"/>
                    <a:pt x="358" y="559"/>
                    <a:pt x="368" y="555"/>
                  </a:cubicBezTo>
                  <a:cubicBezTo>
                    <a:pt x="381" y="557"/>
                    <a:pt x="395" y="541"/>
                    <a:pt x="402" y="534"/>
                  </a:cubicBezTo>
                  <a:cubicBezTo>
                    <a:pt x="413" y="523"/>
                    <a:pt x="422" y="511"/>
                    <a:pt x="430" y="498"/>
                  </a:cubicBezTo>
                  <a:cubicBezTo>
                    <a:pt x="438" y="496"/>
                    <a:pt x="444" y="493"/>
                    <a:pt x="450" y="488"/>
                  </a:cubicBezTo>
                  <a:cubicBezTo>
                    <a:pt x="454" y="484"/>
                    <a:pt x="452" y="480"/>
                    <a:pt x="448" y="478"/>
                  </a:cubicBezTo>
                  <a:close/>
                  <a:moveTo>
                    <a:pt x="62" y="39"/>
                  </a:moveTo>
                  <a:cubicBezTo>
                    <a:pt x="44" y="52"/>
                    <a:pt x="15" y="70"/>
                    <a:pt x="19" y="92"/>
                  </a:cubicBezTo>
                  <a:cubicBezTo>
                    <a:pt x="19" y="93"/>
                    <a:pt x="21" y="93"/>
                    <a:pt x="21" y="92"/>
                  </a:cubicBezTo>
                  <a:cubicBezTo>
                    <a:pt x="22" y="87"/>
                    <a:pt x="23" y="81"/>
                    <a:pt x="25" y="76"/>
                  </a:cubicBezTo>
                  <a:cubicBezTo>
                    <a:pt x="28" y="70"/>
                    <a:pt x="33" y="64"/>
                    <a:pt x="38" y="59"/>
                  </a:cubicBezTo>
                  <a:cubicBezTo>
                    <a:pt x="46" y="52"/>
                    <a:pt x="54" y="46"/>
                    <a:pt x="62" y="40"/>
                  </a:cubicBezTo>
                  <a:cubicBezTo>
                    <a:pt x="61" y="66"/>
                    <a:pt x="63" y="93"/>
                    <a:pt x="65" y="119"/>
                  </a:cubicBezTo>
                  <a:cubicBezTo>
                    <a:pt x="43" y="125"/>
                    <a:pt x="20" y="138"/>
                    <a:pt x="14" y="159"/>
                  </a:cubicBezTo>
                  <a:cubicBezTo>
                    <a:pt x="14" y="161"/>
                    <a:pt x="16" y="161"/>
                    <a:pt x="17" y="160"/>
                  </a:cubicBezTo>
                  <a:cubicBezTo>
                    <a:pt x="25" y="141"/>
                    <a:pt x="43" y="127"/>
                    <a:pt x="65" y="119"/>
                  </a:cubicBezTo>
                  <a:cubicBezTo>
                    <a:pt x="66" y="131"/>
                    <a:pt x="67" y="143"/>
                    <a:pt x="68" y="155"/>
                  </a:cubicBezTo>
                  <a:cubicBezTo>
                    <a:pt x="68" y="162"/>
                    <a:pt x="69" y="170"/>
                    <a:pt x="69" y="178"/>
                  </a:cubicBezTo>
                  <a:cubicBezTo>
                    <a:pt x="66" y="181"/>
                    <a:pt x="63" y="184"/>
                    <a:pt x="61" y="187"/>
                  </a:cubicBezTo>
                  <a:cubicBezTo>
                    <a:pt x="42" y="202"/>
                    <a:pt x="14" y="216"/>
                    <a:pt x="14" y="240"/>
                  </a:cubicBezTo>
                  <a:cubicBezTo>
                    <a:pt x="13" y="228"/>
                    <a:pt x="12" y="216"/>
                    <a:pt x="11" y="204"/>
                  </a:cubicBezTo>
                  <a:cubicBezTo>
                    <a:pt x="11" y="202"/>
                    <a:pt x="11" y="200"/>
                    <a:pt x="11" y="198"/>
                  </a:cubicBezTo>
                  <a:cubicBezTo>
                    <a:pt x="11" y="198"/>
                    <a:pt x="11" y="198"/>
                    <a:pt x="12" y="197"/>
                  </a:cubicBezTo>
                  <a:cubicBezTo>
                    <a:pt x="15" y="194"/>
                    <a:pt x="17" y="190"/>
                    <a:pt x="19" y="186"/>
                  </a:cubicBezTo>
                  <a:cubicBezTo>
                    <a:pt x="23" y="181"/>
                    <a:pt x="28" y="177"/>
                    <a:pt x="32" y="174"/>
                  </a:cubicBezTo>
                  <a:cubicBezTo>
                    <a:pt x="42" y="166"/>
                    <a:pt x="52" y="160"/>
                    <a:pt x="62" y="152"/>
                  </a:cubicBezTo>
                  <a:cubicBezTo>
                    <a:pt x="62" y="151"/>
                    <a:pt x="61" y="151"/>
                    <a:pt x="60" y="151"/>
                  </a:cubicBezTo>
                  <a:cubicBezTo>
                    <a:pt x="51" y="158"/>
                    <a:pt x="40" y="165"/>
                    <a:pt x="30" y="172"/>
                  </a:cubicBezTo>
                  <a:cubicBezTo>
                    <a:pt x="23" y="177"/>
                    <a:pt x="14" y="184"/>
                    <a:pt x="11" y="192"/>
                  </a:cubicBezTo>
                  <a:cubicBezTo>
                    <a:pt x="10" y="170"/>
                    <a:pt x="11" y="149"/>
                    <a:pt x="12" y="127"/>
                  </a:cubicBezTo>
                  <a:cubicBezTo>
                    <a:pt x="17" y="119"/>
                    <a:pt x="22" y="112"/>
                    <a:pt x="27" y="105"/>
                  </a:cubicBezTo>
                  <a:cubicBezTo>
                    <a:pt x="36" y="93"/>
                    <a:pt x="48" y="82"/>
                    <a:pt x="61" y="74"/>
                  </a:cubicBezTo>
                  <a:cubicBezTo>
                    <a:pt x="62" y="74"/>
                    <a:pt x="61" y="73"/>
                    <a:pt x="61" y="73"/>
                  </a:cubicBezTo>
                  <a:cubicBezTo>
                    <a:pt x="42" y="84"/>
                    <a:pt x="24" y="101"/>
                    <a:pt x="12" y="119"/>
                  </a:cubicBezTo>
                  <a:cubicBezTo>
                    <a:pt x="13" y="106"/>
                    <a:pt x="13" y="92"/>
                    <a:pt x="12" y="78"/>
                  </a:cubicBezTo>
                  <a:cubicBezTo>
                    <a:pt x="13" y="76"/>
                    <a:pt x="14" y="74"/>
                    <a:pt x="15" y="72"/>
                  </a:cubicBezTo>
                  <a:cubicBezTo>
                    <a:pt x="25" y="64"/>
                    <a:pt x="32" y="52"/>
                    <a:pt x="40" y="41"/>
                  </a:cubicBezTo>
                  <a:cubicBezTo>
                    <a:pt x="47" y="35"/>
                    <a:pt x="55" y="30"/>
                    <a:pt x="63" y="25"/>
                  </a:cubicBezTo>
                  <a:cubicBezTo>
                    <a:pt x="63" y="30"/>
                    <a:pt x="62" y="35"/>
                    <a:pt x="62" y="39"/>
                  </a:cubicBezTo>
                  <a:close/>
                  <a:moveTo>
                    <a:pt x="10" y="82"/>
                  </a:moveTo>
                  <a:cubicBezTo>
                    <a:pt x="10" y="82"/>
                    <a:pt x="10" y="82"/>
                    <a:pt x="10" y="82"/>
                  </a:cubicBezTo>
                  <a:cubicBezTo>
                    <a:pt x="10" y="92"/>
                    <a:pt x="9" y="103"/>
                    <a:pt x="8" y="114"/>
                  </a:cubicBezTo>
                  <a:cubicBezTo>
                    <a:pt x="7" y="103"/>
                    <a:pt x="7" y="92"/>
                    <a:pt x="10" y="82"/>
                  </a:cubicBezTo>
                  <a:close/>
                  <a:moveTo>
                    <a:pt x="27" y="543"/>
                  </a:moveTo>
                  <a:cubicBezTo>
                    <a:pt x="31" y="535"/>
                    <a:pt x="34" y="528"/>
                    <a:pt x="39" y="521"/>
                  </a:cubicBezTo>
                  <a:cubicBezTo>
                    <a:pt x="46" y="509"/>
                    <a:pt x="56" y="498"/>
                    <a:pt x="66" y="488"/>
                  </a:cubicBezTo>
                  <a:cubicBezTo>
                    <a:pt x="68" y="487"/>
                    <a:pt x="66" y="485"/>
                    <a:pt x="65" y="486"/>
                  </a:cubicBezTo>
                  <a:cubicBezTo>
                    <a:pt x="50" y="498"/>
                    <a:pt x="34" y="513"/>
                    <a:pt x="25" y="530"/>
                  </a:cubicBezTo>
                  <a:cubicBezTo>
                    <a:pt x="23" y="521"/>
                    <a:pt x="21" y="511"/>
                    <a:pt x="20" y="502"/>
                  </a:cubicBezTo>
                  <a:cubicBezTo>
                    <a:pt x="20" y="499"/>
                    <a:pt x="20" y="496"/>
                    <a:pt x="20" y="492"/>
                  </a:cubicBezTo>
                  <a:cubicBezTo>
                    <a:pt x="20" y="493"/>
                    <a:pt x="21" y="492"/>
                    <a:pt x="21" y="492"/>
                  </a:cubicBezTo>
                  <a:cubicBezTo>
                    <a:pt x="24" y="481"/>
                    <a:pt x="25" y="472"/>
                    <a:pt x="30" y="463"/>
                  </a:cubicBezTo>
                  <a:cubicBezTo>
                    <a:pt x="36" y="452"/>
                    <a:pt x="44" y="443"/>
                    <a:pt x="53" y="435"/>
                  </a:cubicBezTo>
                  <a:cubicBezTo>
                    <a:pt x="54" y="434"/>
                    <a:pt x="52" y="432"/>
                    <a:pt x="51" y="433"/>
                  </a:cubicBezTo>
                  <a:cubicBezTo>
                    <a:pt x="38" y="445"/>
                    <a:pt x="22" y="463"/>
                    <a:pt x="19" y="481"/>
                  </a:cubicBezTo>
                  <a:cubicBezTo>
                    <a:pt x="18" y="473"/>
                    <a:pt x="18" y="465"/>
                    <a:pt x="18" y="457"/>
                  </a:cubicBezTo>
                  <a:cubicBezTo>
                    <a:pt x="19" y="459"/>
                    <a:pt x="21" y="459"/>
                    <a:pt x="22" y="457"/>
                  </a:cubicBezTo>
                  <a:cubicBezTo>
                    <a:pt x="26" y="444"/>
                    <a:pt x="30" y="434"/>
                    <a:pt x="40" y="424"/>
                  </a:cubicBezTo>
                  <a:cubicBezTo>
                    <a:pt x="48" y="415"/>
                    <a:pt x="56" y="408"/>
                    <a:pt x="61" y="397"/>
                  </a:cubicBezTo>
                  <a:cubicBezTo>
                    <a:pt x="62" y="397"/>
                    <a:pt x="61" y="396"/>
                    <a:pt x="60" y="397"/>
                  </a:cubicBezTo>
                  <a:cubicBezTo>
                    <a:pt x="48" y="412"/>
                    <a:pt x="22" y="427"/>
                    <a:pt x="18" y="447"/>
                  </a:cubicBezTo>
                  <a:cubicBezTo>
                    <a:pt x="18" y="445"/>
                    <a:pt x="18" y="444"/>
                    <a:pt x="18" y="443"/>
                  </a:cubicBezTo>
                  <a:cubicBezTo>
                    <a:pt x="18" y="434"/>
                    <a:pt x="18" y="426"/>
                    <a:pt x="18" y="417"/>
                  </a:cubicBezTo>
                  <a:cubicBezTo>
                    <a:pt x="22" y="413"/>
                    <a:pt x="26" y="408"/>
                    <a:pt x="31" y="403"/>
                  </a:cubicBezTo>
                  <a:cubicBezTo>
                    <a:pt x="40" y="395"/>
                    <a:pt x="48" y="387"/>
                    <a:pt x="52" y="377"/>
                  </a:cubicBezTo>
                  <a:cubicBezTo>
                    <a:pt x="52" y="376"/>
                    <a:pt x="52" y="376"/>
                    <a:pt x="51" y="377"/>
                  </a:cubicBezTo>
                  <a:cubicBezTo>
                    <a:pt x="45" y="390"/>
                    <a:pt x="30" y="399"/>
                    <a:pt x="18" y="411"/>
                  </a:cubicBezTo>
                  <a:cubicBezTo>
                    <a:pt x="18" y="409"/>
                    <a:pt x="18" y="406"/>
                    <a:pt x="18" y="404"/>
                  </a:cubicBezTo>
                  <a:cubicBezTo>
                    <a:pt x="24" y="391"/>
                    <a:pt x="31" y="381"/>
                    <a:pt x="43" y="370"/>
                  </a:cubicBezTo>
                  <a:cubicBezTo>
                    <a:pt x="52" y="361"/>
                    <a:pt x="61" y="352"/>
                    <a:pt x="66" y="340"/>
                  </a:cubicBezTo>
                  <a:cubicBezTo>
                    <a:pt x="66" y="339"/>
                    <a:pt x="65" y="339"/>
                    <a:pt x="65" y="340"/>
                  </a:cubicBezTo>
                  <a:cubicBezTo>
                    <a:pt x="55" y="356"/>
                    <a:pt x="31" y="369"/>
                    <a:pt x="19" y="387"/>
                  </a:cubicBezTo>
                  <a:cubicBezTo>
                    <a:pt x="19" y="386"/>
                    <a:pt x="19" y="385"/>
                    <a:pt x="19" y="384"/>
                  </a:cubicBezTo>
                  <a:cubicBezTo>
                    <a:pt x="20" y="384"/>
                    <a:pt x="21" y="384"/>
                    <a:pt x="21" y="383"/>
                  </a:cubicBezTo>
                  <a:cubicBezTo>
                    <a:pt x="25" y="364"/>
                    <a:pt x="34" y="340"/>
                    <a:pt x="56" y="332"/>
                  </a:cubicBezTo>
                  <a:cubicBezTo>
                    <a:pt x="57" y="332"/>
                    <a:pt x="57" y="331"/>
                    <a:pt x="56" y="332"/>
                  </a:cubicBezTo>
                  <a:cubicBezTo>
                    <a:pt x="39" y="335"/>
                    <a:pt x="24" y="352"/>
                    <a:pt x="20" y="369"/>
                  </a:cubicBezTo>
                  <a:cubicBezTo>
                    <a:pt x="20" y="366"/>
                    <a:pt x="20" y="364"/>
                    <a:pt x="20" y="362"/>
                  </a:cubicBezTo>
                  <a:cubicBezTo>
                    <a:pt x="21" y="362"/>
                    <a:pt x="21" y="361"/>
                    <a:pt x="21" y="361"/>
                  </a:cubicBezTo>
                  <a:cubicBezTo>
                    <a:pt x="23" y="355"/>
                    <a:pt x="24" y="349"/>
                    <a:pt x="27" y="344"/>
                  </a:cubicBezTo>
                  <a:cubicBezTo>
                    <a:pt x="30" y="338"/>
                    <a:pt x="35" y="334"/>
                    <a:pt x="39" y="330"/>
                  </a:cubicBezTo>
                  <a:cubicBezTo>
                    <a:pt x="47" y="323"/>
                    <a:pt x="55" y="316"/>
                    <a:pt x="62" y="308"/>
                  </a:cubicBezTo>
                  <a:cubicBezTo>
                    <a:pt x="62" y="307"/>
                    <a:pt x="61" y="306"/>
                    <a:pt x="60" y="307"/>
                  </a:cubicBezTo>
                  <a:cubicBezTo>
                    <a:pt x="51" y="316"/>
                    <a:pt x="29" y="328"/>
                    <a:pt x="20" y="342"/>
                  </a:cubicBezTo>
                  <a:cubicBezTo>
                    <a:pt x="21" y="338"/>
                    <a:pt x="21" y="334"/>
                    <a:pt x="21" y="329"/>
                  </a:cubicBezTo>
                  <a:cubicBezTo>
                    <a:pt x="21" y="325"/>
                    <a:pt x="21" y="321"/>
                    <a:pt x="21" y="317"/>
                  </a:cubicBezTo>
                  <a:cubicBezTo>
                    <a:pt x="23" y="314"/>
                    <a:pt x="26" y="311"/>
                    <a:pt x="29" y="308"/>
                  </a:cubicBezTo>
                  <a:cubicBezTo>
                    <a:pt x="36" y="301"/>
                    <a:pt x="44" y="296"/>
                    <a:pt x="52" y="291"/>
                  </a:cubicBezTo>
                  <a:cubicBezTo>
                    <a:pt x="53" y="291"/>
                    <a:pt x="52" y="290"/>
                    <a:pt x="52" y="290"/>
                  </a:cubicBezTo>
                  <a:cubicBezTo>
                    <a:pt x="41" y="295"/>
                    <a:pt x="29" y="302"/>
                    <a:pt x="20" y="311"/>
                  </a:cubicBezTo>
                  <a:cubicBezTo>
                    <a:pt x="23" y="304"/>
                    <a:pt x="27" y="298"/>
                    <a:pt x="32" y="291"/>
                  </a:cubicBezTo>
                  <a:cubicBezTo>
                    <a:pt x="39" y="282"/>
                    <a:pt x="50" y="274"/>
                    <a:pt x="62" y="267"/>
                  </a:cubicBezTo>
                  <a:cubicBezTo>
                    <a:pt x="63" y="266"/>
                    <a:pt x="62" y="264"/>
                    <a:pt x="60" y="265"/>
                  </a:cubicBezTo>
                  <a:cubicBezTo>
                    <a:pt x="45" y="273"/>
                    <a:pt x="28" y="284"/>
                    <a:pt x="20" y="299"/>
                  </a:cubicBezTo>
                  <a:cubicBezTo>
                    <a:pt x="19" y="293"/>
                    <a:pt x="19" y="288"/>
                    <a:pt x="18" y="282"/>
                  </a:cubicBezTo>
                  <a:cubicBezTo>
                    <a:pt x="25" y="272"/>
                    <a:pt x="34" y="264"/>
                    <a:pt x="43" y="254"/>
                  </a:cubicBezTo>
                  <a:cubicBezTo>
                    <a:pt x="43" y="254"/>
                    <a:pt x="43" y="253"/>
                    <a:pt x="42" y="254"/>
                  </a:cubicBezTo>
                  <a:cubicBezTo>
                    <a:pt x="36" y="260"/>
                    <a:pt x="28" y="267"/>
                    <a:pt x="22" y="274"/>
                  </a:cubicBezTo>
                  <a:cubicBezTo>
                    <a:pt x="24" y="270"/>
                    <a:pt x="25" y="265"/>
                    <a:pt x="28" y="261"/>
                  </a:cubicBezTo>
                  <a:cubicBezTo>
                    <a:pt x="31" y="255"/>
                    <a:pt x="36" y="250"/>
                    <a:pt x="40" y="245"/>
                  </a:cubicBezTo>
                  <a:cubicBezTo>
                    <a:pt x="47" y="237"/>
                    <a:pt x="57" y="231"/>
                    <a:pt x="61" y="221"/>
                  </a:cubicBezTo>
                  <a:cubicBezTo>
                    <a:pt x="61" y="221"/>
                    <a:pt x="61" y="221"/>
                    <a:pt x="61" y="221"/>
                  </a:cubicBezTo>
                  <a:cubicBezTo>
                    <a:pt x="52" y="230"/>
                    <a:pt x="42" y="238"/>
                    <a:pt x="34" y="246"/>
                  </a:cubicBezTo>
                  <a:cubicBezTo>
                    <a:pt x="26" y="253"/>
                    <a:pt x="17" y="264"/>
                    <a:pt x="18" y="274"/>
                  </a:cubicBezTo>
                  <a:cubicBezTo>
                    <a:pt x="18" y="275"/>
                    <a:pt x="19" y="276"/>
                    <a:pt x="20" y="276"/>
                  </a:cubicBezTo>
                  <a:cubicBezTo>
                    <a:pt x="20" y="277"/>
                    <a:pt x="19" y="278"/>
                    <a:pt x="18" y="279"/>
                  </a:cubicBezTo>
                  <a:cubicBezTo>
                    <a:pt x="17" y="266"/>
                    <a:pt x="16" y="254"/>
                    <a:pt x="14" y="242"/>
                  </a:cubicBezTo>
                  <a:cubicBezTo>
                    <a:pt x="15" y="243"/>
                    <a:pt x="16" y="243"/>
                    <a:pt x="16" y="242"/>
                  </a:cubicBezTo>
                  <a:cubicBezTo>
                    <a:pt x="20" y="229"/>
                    <a:pt x="26" y="218"/>
                    <a:pt x="36" y="209"/>
                  </a:cubicBezTo>
                  <a:cubicBezTo>
                    <a:pt x="44" y="202"/>
                    <a:pt x="53" y="196"/>
                    <a:pt x="61" y="189"/>
                  </a:cubicBezTo>
                  <a:cubicBezTo>
                    <a:pt x="61" y="189"/>
                    <a:pt x="61" y="189"/>
                    <a:pt x="62" y="189"/>
                  </a:cubicBezTo>
                  <a:cubicBezTo>
                    <a:pt x="64" y="187"/>
                    <a:pt x="67" y="185"/>
                    <a:pt x="69" y="182"/>
                  </a:cubicBezTo>
                  <a:cubicBezTo>
                    <a:pt x="70" y="196"/>
                    <a:pt x="71" y="210"/>
                    <a:pt x="71" y="223"/>
                  </a:cubicBezTo>
                  <a:cubicBezTo>
                    <a:pt x="65" y="231"/>
                    <a:pt x="59" y="240"/>
                    <a:pt x="55" y="250"/>
                  </a:cubicBezTo>
                  <a:cubicBezTo>
                    <a:pt x="55" y="251"/>
                    <a:pt x="57" y="251"/>
                    <a:pt x="57" y="250"/>
                  </a:cubicBezTo>
                  <a:cubicBezTo>
                    <a:pt x="62" y="242"/>
                    <a:pt x="66" y="235"/>
                    <a:pt x="72" y="229"/>
                  </a:cubicBezTo>
                  <a:cubicBezTo>
                    <a:pt x="73" y="251"/>
                    <a:pt x="73" y="274"/>
                    <a:pt x="73" y="296"/>
                  </a:cubicBezTo>
                  <a:cubicBezTo>
                    <a:pt x="72" y="320"/>
                    <a:pt x="72" y="344"/>
                    <a:pt x="72" y="367"/>
                  </a:cubicBezTo>
                  <a:cubicBezTo>
                    <a:pt x="72" y="386"/>
                    <a:pt x="73" y="404"/>
                    <a:pt x="73" y="422"/>
                  </a:cubicBezTo>
                  <a:cubicBezTo>
                    <a:pt x="73" y="449"/>
                    <a:pt x="69" y="481"/>
                    <a:pt x="81" y="506"/>
                  </a:cubicBezTo>
                  <a:cubicBezTo>
                    <a:pt x="73" y="507"/>
                    <a:pt x="66" y="512"/>
                    <a:pt x="59" y="517"/>
                  </a:cubicBezTo>
                  <a:cubicBezTo>
                    <a:pt x="55" y="521"/>
                    <a:pt x="51" y="526"/>
                    <a:pt x="48" y="530"/>
                  </a:cubicBezTo>
                  <a:cubicBezTo>
                    <a:pt x="44" y="534"/>
                    <a:pt x="38" y="540"/>
                    <a:pt x="38" y="545"/>
                  </a:cubicBezTo>
                  <a:cubicBezTo>
                    <a:pt x="39" y="545"/>
                    <a:pt x="39" y="546"/>
                    <a:pt x="40" y="547"/>
                  </a:cubicBezTo>
                  <a:cubicBezTo>
                    <a:pt x="36" y="547"/>
                    <a:pt x="32" y="548"/>
                    <a:pt x="28" y="548"/>
                  </a:cubicBezTo>
                  <a:cubicBezTo>
                    <a:pt x="28" y="546"/>
                    <a:pt x="28" y="545"/>
                    <a:pt x="27" y="543"/>
                  </a:cubicBezTo>
                  <a:close/>
                  <a:moveTo>
                    <a:pt x="400" y="528"/>
                  </a:moveTo>
                  <a:cubicBezTo>
                    <a:pt x="394" y="533"/>
                    <a:pt x="387" y="538"/>
                    <a:pt x="380" y="542"/>
                  </a:cubicBezTo>
                  <a:cubicBezTo>
                    <a:pt x="375" y="544"/>
                    <a:pt x="370" y="546"/>
                    <a:pt x="366" y="550"/>
                  </a:cubicBezTo>
                  <a:cubicBezTo>
                    <a:pt x="356" y="548"/>
                    <a:pt x="345" y="549"/>
                    <a:pt x="334" y="549"/>
                  </a:cubicBezTo>
                  <a:cubicBezTo>
                    <a:pt x="319" y="550"/>
                    <a:pt x="305" y="550"/>
                    <a:pt x="290" y="550"/>
                  </a:cubicBezTo>
                  <a:cubicBezTo>
                    <a:pt x="260" y="550"/>
                    <a:pt x="230" y="549"/>
                    <a:pt x="201" y="548"/>
                  </a:cubicBezTo>
                  <a:cubicBezTo>
                    <a:pt x="172" y="548"/>
                    <a:pt x="143" y="547"/>
                    <a:pt x="114" y="546"/>
                  </a:cubicBezTo>
                  <a:cubicBezTo>
                    <a:pt x="92" y="546"/>
                    <a:pt x="70" y="545"/>
                    <a:pt x="48" y="546"/>
                  </a:cubicBezTo>
                  <a:cubicBezTo>
                    <a:pt x="53" y="543"/>
                    <a:pt x="57" y="535"/>
                    <a:pt x="60" y="530"/>
                  </a:cubicBezTo>
                  <a:cubicBezTo>
                    <a:pt x="67" y="521"/>
                    <a:pt x="73" y="515"/>
                    <a:pt x="84" y="511"/>
                  </a:cubicBezTo>
                  <a:cubicBezTo>
                    <a:pt x="87" y="516"/>
                    <a:pt x="96" y="511"/>
                    <a:pt x="94" y="506"/>
                  </a:cubicBezTo>
                  <a:cubicBezTo>
                    <a:pt x="103" y="506"/>
                    <a:pt x="111" y="504"/>
                    <a:pt x="120" y="504"/>
                  </a:cubicBezTo>
                  <a:cubicBezTo>
                    <a:pt x="131" y="503"/>
                    <a:pt x="142" y="503"/>
                    <a:pt x="153" y="503"/>
                  </a:cubicBezTo>
                  <a:cubicBezTo>
                    <a:pt x="174" y="503"/>
                    <a:pt x="196" y="503"/>
                    <a:pt x="218" y="503"/>
                  </a:cubicBezTo>
                  <a:cubicBezTo>
                    <a:pt x="248" y="503"/>
                    <a:pt x="277" y="502"/>
                    <a:pt x="307" y="503"/>
                  </a:cubicBezTo>
                  <a:cubicBezTo>
                    <a:pt x="335" y="504"/>
                    <a:pt x="362" y="505"/>
                    <a:pt x="390" y="504"/>
                  </a:cubicBezTo>
                  <a:cubicBezTo>
                    <a:pt x="402" y="503"/>
                    <a:pt x="415" y="502"/>
                    <a:pt x="427" y="499"/>
                  </a:cubicBezTo>
                  <a:cubicBezTo>
                    <a:pt x="419" y="509"/>
                    <a:pt x="410" y="519"/>
                    <a:pt x="400" y="528"/>
                  </a:cubicBezTo>
                  <a:close/>
                  <a:moveTo>
                    <a:pt x="380" y="491"/>
                  </a:moveTo>
                  <a:cubicBezTo>
                    <a:pt x="353" y="492"/>
                    <a:pt x="325" y="490"/>
                    <a:pt x="297" y="489"/>
                  </a:cubicBezTo>
                  <a:cubicBezTo>
                    <a:pt x="268" y="488"/>
                    <a:pt x="239" y="490"/>
                    <a:pt x="210" y="491"/>
                  </a:cubicBezTo>
                  <a:cubicBezTo>
                    <a:pt x="188" y="491"/>
                    <a:pt x="166" y="491"/>
                    <a:pt x="145" y="492"/>
                  </a:cubicBezTo>
                  <a:cubicBezTo>
                    <a:pt x="127" y="494"/>
                    <a:pt x="108" y="495"/>
                    <a:pt x="91" y="500"/>
                  </a:cubicBezTo>
                  <a:cubicBezTo>
                    <a:pt x="86" y="489"/>
                    <a:pt x="86" y="476"/>
                    <a:pt x="86" y="464"/>
                  </a:cubicBezTo>
                  <a:cubicBezTo>
                    <a:pt x="85" y="448"/>
                    <a:pt x="86" y="432"/>
                    <a:pt x="86" y="415"/>
                  </a:cubicBezTo>
                  <a:cubicBezTo>
                    <a:pt x="86" y="397"/>
                    <a:pt x="85" y="378"/>
                    <a:pt x="85" y="360"/>
                  </a:cubicBezTo>
                  <a:cubicBezTo>
                    <a:pt x="84" y="341"/>
                    <a:pt x="85" y="322"/>
                    <a:pt x="85" y="303"/>
                  </a:cubicBezTo>
                  <a:cubicBezTo>
                    <a:pt x="98" y="289"/>
                    <a:pt x="109" y="274"/>
                    <a:pt x="123" y="261"/>
                  </a:cubicBezTo>
                  <a:cubicBezTo>
                    <a:pt x="139" y="246"/>
                    <a:pt x="158" y="232"/>
                    <a:pt x="180" y="225"/>
                  </a:cubicBezTo>
                  <a:cubicBezTo>
                    <a:pt x="180" y="225"/>
                    <a:pt x="180" y="225"/>
                    <a:pt x="180" y="225"/>
                  </a:cubicBezTo>
                  <a:cubicBezTo>
                    <a:pt x="160" y="232"/>
                    <a:pt x="141" y="241"/>
                    <a:pt x="126" y="254"/>
                  </a:cubicBezTo>
                  <a:cubicBezTo>
                    <a:pt x="111" y="267"/>
                    <a:pt x="96" y="283"/>
                    <a:pt x="85" y="299"/>
                  </a:cubicBezTo>
                  <a:cubicBezTo>
                    <a:pt x="85" y="295"/>
                    <a:pt x="85" y="292"/>
                    <a:pt x="85" y="289"/>
                  </a:cubicBezTo>
                  <a:cubicBezTo>
                    <a:pt x="86" y="264"/>
                    <a:pt x="85" y="240"/>
                    <a:pt x="84" y="216"/>
                  </a:cubicBezTo>
                  <a:cubicBezTo>
                    <a:pt x="90" y="210"/>
                    <a:pt x="97" y="205"/>
                    <a:pt x="105" y="200"/>
                  </a:cubicBezTo>
                  <a:cubicBezTo>
                    <a:pt x="124" y="187"/>
                    <a:pt x="146" y="176"/>
                    <a:pt x="166" y="164"/>
                  </a:cubicBezTo>
                  <a:cubicBezTo>
                    <a:pt x="166" y="164"/>
                    <a:pt x="166" y="164"/>
                    <a:pt x="166" y="164"/>
                  </a:cubicBezTo>
                  <a:cubicBezTo>
                    <a:pt x="140" y="179"/>
                    <a:pt x="108" y="192"/>
                    <a:pt x="84" y="212"/>
                  </a:cubicBezTo>
                  <a:cubicBezTo>
                    <a:pt x="83" y="198"/>
                    <a:pt x="82" y="185"/>
                    <a:pt x="81" y="172"/>
                  </a:cubicBezTo>
                  <a:cubicBezTo>
                    <a:pt x="88" y="165"/>
                    <a:pt x="94" y="159"/>
                    <a:pt x="101" y="153"/>
                  </a:cubicBezTo>
                  <a:cubicBezTo>
                    <a:pt x="116" y="140"/>
                    <a:pt x="130" y="128"/>
                    <a:pt x="143" y="115"/>
                  </a:cubicBezTo>
                  <a:cubicBezTo>
                    <a:pt x="144" y="115"/>
                    <a:pt x="143" y="114"/>
                    <a:pt x="143" y="114"/>
                  </a:cubicBezTo>
                  <a:cubicBezTo>
                    <a:pt x="129" y="127"/>
                    <a:pt x="115" y="139"/>
                    <a:pt x="100" y="151"/>
                  </a:cubicBezTo>
                  <a:cubicBezTo>
                    <a:pt x="94" y="156"/>
                    <a:pt x="87" y="161"/>
                    <a:pt x="81" y="167"/>
                  </a:cubicBezTo>
                  <a:cubicBezTo>
                    <a:pt x="80" y="162"/>
                    <a:pt x="80" y="156"/>
                    <a:pt x="79" y="151"/>
                  </a:cubicBezTo>
                  <a:cubicBezTo>
                    <a:pt x="78" y="140"/>
                    <a:pt x="77" y="129"/>
                    <a:pt x="77" y="119"/>
                  </a:cubicBezTo>
                  <a:cubicBezTo>
                    <a:pt x="88" y="97"/>
                    <a:pt x="113" y="83"/>
                    <a:pt x="134" y="70"/>
                  </a:cubicBezTo>
                  <a:cubicBezTo>
                    <a:pt x="134" y="70"/>
                    <a:pt x="134" y="69"/>
                    <a:pt x="134" y="70"/>
                  </a:cubicBezTo>
                  <a:cubicBezTo>
                    <a:pt x="113" y="82"/>
                    <a:pt x="89" y="95"/>
                    <a:pt x="76" y="115"/>
                  </a:cubicBezTo>
                  <a:cubicBezTo>
                    <a:pt x="76" y="104"/>
                    <a:pt x="75" y="93"/>
                    <a:pt x="74" y="82"/>
                  </a:cubicBezTo>
                  <a:cubicBezTo>
                    <a:pt x="79" y="74"/>
                    <a:pt x="86" y="67"/>
                    <a:pt x="94" y="61"/>
                  </a:cubicBezTo>
                  <a:cubicBezTo>
                    <a:pt x="86" y="66"/>
                    <a:pt x="79" y="72"/>
                    <a:pt x="74" y="80"/>
                  </a:cubicBezTo>
                  <a:cubicBezTo>
                    <a:pt x="73" y="71"/>
                    <a:pt x="72" y="61"/>
                    <a:pt x="71" y="52"/>
                  </a:cubicBezTo>
                  <a:cubicBezTo>
                    <a:pt x="74" y="34"/>
                    <a:pt x="95" y="28"/>
                    <a:pt x="111" y="21"/>
                  </a:cubicBezTo>
                  <a:cubicBezTo>
                    <a:pt x="112" y="21"/>
                    <a:pt x="111" y="20"/>
                    <a:pt x="111" y="20"/>
                  </a:cubicBezTo>
                  <a:cubicBezTo>
                    <a:pt x="96" y="27"/>
                    <a:pt x="76" y="33"/>
                    <a:pt x="71" y="48"/>
                  </a:cubicBezTo>
                  <a:cubicBezTo>
                    <a:pt x="70" y="39"/>
                    <a:pt x="69" y="31"/>
                    <a:pt x="68" y="23"/>
                  </a:cubicBezTo>
                  <a:cubicBezTo>
                    <a:pt x="68" y="23"/>
                    <a:pt x="69" y="22"/>
                    <a:pt x="70" y="22"/>
                  </a:cubicBezTo>
                  <a:cubicBezTo>
                    <a:pt x="70" y="22"/>
                    <a:pt x="70" y="22"/>
                    <a:pt x="70" y="22"/>
                  </a:cubicBezTo>
                  <a:cubicBezTo>
                    <a:pt x="99" y="20"/>
                    <a:pt x="127" y="15"/>
                    <a:pt x="156" y="13"/>
                  </a:cubicBezTo>
                  <a:cubicBezTo>
                    <a:pt x="184" y="11"/>
                    <a:pt x="213" y="12"/>
                    <a:pt x="241" y="14"/>
                  </a:cubicBezTo>
                  <a:cubicBezTo>
                    <a:pt x="303" y="17"/>
                    <a:pt x="365" y="15"/>
                    <a:pt x="427" y="15"/>
                  </a:cubicBezTo>
                  <a:cubicBezTo>
                    <a:pt x="425" y="27"/>
                    <a:pt x="426" y="40"/>
                    <a:pt x="426" y="50"/>
                  </a:cubicBezTo>
                  <a:cubicBezTo>
                    <a:pt x="426" y="71"/>
                    <a:pt x="426" y="92"/>
                    <a:pt x="427" y="112"/>
                  </a:cubicBezTo>
                  <a:cubicBezTo>
                    <a:pt x="428" y="153"/>
                    <a:pt x="429" y="194"/>
                    <a:pt x="431" y="234"/>
                  </a:cubicBezTo>
                  <a:cubicBezTo>
                    <a:pt x="432" y="275"/>
                    <a:pt x="434" y="316"/>
                    <a:pt x="435" y="357"/>
                  </a:cubicBezTo>
                  <a:cubicBezTo>
                    <a:pt x="436" y="377"/>
                    <a:pt x="437" y="396"/>
                    <a:pt x="437" y="416"/>
                  </a:cubicBezTo>
                  <a:cubicBezTo>
                    <a:pt x="437" y="426"/>
                    <a:pt x="437" y="436"/>
                    <a:pt x="438" y="446"/>
                  </a:cubicBezTo>
                  <a:cubicBezTo>
                    <a:pt x="438" y="456"/>
                    <a:pt x="436" y="467"/>
                    <a:pt x="440" y="476"/>
                  </a:cubicBezTo>
                  <a:cubicBezTo>
                    <a:pt x="440" y="477"/>
                    <a:pt x="441" y="477"/>
                    <a:pt x="441" y="477"/>
                  </a:cubicBezTo>
                  <a:cubicBezTo>
                    <a:pt x="440" y="478"/>
                    <a:pt x="440" y="478"/>
                    <a:pt x="439" y="479"/>
                  </a:cubicBezTo>
                  <a:cubicBezTo>
                    <a:pt x="426" y="491"/>
                    <a:pt x="398" y="490"/>
                    <a:pt x="380" y="49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" name="Freeform 989">
              <a:extLst>
                <a:ext uri="{FF2B5EF4-FFF2-40B4-BE49-F238E27FC236}">
                  <a16:creationId xmlns:a16="http://schemas.microsoft.com/office/drawing/2014/main" id="{C3A64802-CA38-DF45-0153-BD52A0104E6A}"/>
                </a:ext>
              </a:extLst>
            </p:cNvPr>
            <p:cNvSpPr/>
            <p:nvPr/>
          </p:nvSpPr>
          <p:spPr bwMode="auto">
            <a:xfrm>
              <a:off x="5643051" y="1431960"/>
              <a:ext cx="203060" cy="13375"/>
            </a:xfrm>
            <a:custGeom>
              <a:avLst/>
              <a:gdLst>
                <a:gd name="T0" fmla="*/ 118 w 299"/>
                <a:gd name="T1" fmla="*/ 5 h 20"/>
                <a:gd name="T2" fmla="*/ 50 w 299"/>
                <a:gd name="T3" fmla="*/ 0 h 20"/>
                <a:gd name="T4" fmla="*/ 0 w 299"/>
                <a:gd name="T5" fmla="*/ 12 h 20"/>
                <a:gd name="T6" fmla="*/ 1 w 299"/>
                <a:gd name="T7" fmla="*/ 12 h 20"/>
                <a:gd name="T8" fmla="*/ 58 w 299"/>
                <a:gd name="T9" fmla="*/ 5 h 20"/>
                <a:gd name="T10" fmla="*/ 125 w 299"/>
                <a:gd name="T11" fmla="*/ 14 h 20"/>
                <a:gd name="T12" fmla="*/ 198 w 299"/>
                <a:gd name="T13" fmla="*/ 18 h 20"/>
                <a:gd name="T14" fmla="*/ 293 w 299"/>
                <a:gd name="T15" fmla="*/ 20 h 20"/>
                <a:gd name="T16" fmla="*/ 293 w 299"/>
                <a:gd name="T17" fmla="*/ 11 h 20"/>
                <a:gd name="T18" fmla="*/ 118 w 299"/>
                <a:gd name="T19" fmla="*/ 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99" h="20">
                  <a:moveTo>
                    <a:pt x="118" y="5"/>
                  </a:moveTo>
                  <a:cubicBezTo>
                    <a:pt x="96" y="3"/>
                    <a:pt x="73" y="0"/>
                    <a:pt x="50" y="0"/>
                  </a:cubicBezTo>
                  <a:cubicBezTo>
                    <a:pt x="33" y="0"/>
                    <a:pt x="14" y="1"/>
                    <a:pt x="0" y="12"/>
                  </a:cubicBezTo>
                  <a:cubicBezTo>
                    <a:pt x="0" y="12"/>
                    <a:pt x="0" y="12"/>
                    <a:pt x="1" y="12"/>
                  </a:cubicBezTo>
                  <a:cubicBezTo>
                    <a:pt x="17" y="3"/>
                    <a:pt x="40" y="4"/>
                    <a:pt x="58" y="5"/>
                  </a:cubicBezTo>
                  <a:cubicBezTo>
                    <a:pt x="81" y="7"/>
                    <a:pt x="103" y="10"/>
                    <a:pt x="125" y="14"/>
                  </a:cubicBezTo>
                  <a:cubicBezTo>
                    <a:pt x="149" y="17"/>
                    <a:pt x="173" y="18"/>
                    <a:pt x="198" y="18"/>
                  </a:cubicBezTo>
                  <a:cubicBezTo>
                    <a:pt x="230" y="20"/>
                    <a:pt x="261" y="20"/>
                    <a:pt x="293" y="20"/>
                  </a:cubicBezTo>
                  <a:cubicBezTo>
                    <a:pt x="299" y="20"/>
                    <a:pt x="299" y="12"/>
                    <a:pt x="293" y="11"/>
                  </a:cubicBezTo>
                  <a:cubicBezTo>
                    <a:pt x="235" y="11"/>
                    <a:pt x="176" y="11"/>
                    <a:pt x="118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" name="Freeform 990">
              <a:extLst>
                <a:ext uri="{FF2B5EF4-FFF2-40B4-BE49-F238E27FC236}">
                  <a16:creationId xmlns:a16="http://schemas.microsoft.com/office/drawing/2014/main" id="{6AFAE2CA-5618-0449-F25C-F510EEF8D069}"/>
                </a:ext>
              </a:extLst>
            </p:cNvPr>
            <p:cNvSpPr/>
            <p:nvPr/>
          </p:nvSpPr>
          <p:spPr bwMode="auto">
            <a:xfrm>
              <a:off x="5629676" y="1442904"/>
              <a:ext cx="204276" cy="13375"/>
            </a:xfrm>
            <a:custGeom>
              <a:avLst/>
              <a:gdLst>
                <a:gd name="T0" fmla="*/ 299 w 300"/>
                <a:gd name="T1" fmla="*/ 12 h 20"/>
                <a:gd name="T2" fmla="*/ 266 w 300"/>
                <a:gd name="T3" fmla="*/ 11 h 20"/>
                <a:gd name="T4" fmla="*/ 222 w 300"/>
                <a:gd name="T5" fmla="*/ 11 h 20"/>
                <a:gd name="T6" fmla="*/ 136 w 300"/>
                <a:gd name="T7" fmla="*/ 7 h 20"/>
                <a:gd name="T8" fmla="*/ 60 w 300"/>
                <a:gd name="T9" fmla="*/ 2 h 20"/>
                <a:gd name="T10" fmla="*/ 1 w 300"/>
                <a:gd name="T11" fmla="*/ 5 h 20"/>
                <a:gd name="T12" fmla="*/ 1 w 300"/>
                <a:gd name="T13" fmla="*/ 6 h 20"/>
                <a:gd name="T14" fmla="*/ 51 w 300"/>
                <a:gd name="T15" fmla="*/ 9 h 20"/>
                <a:gd name="T16" fmla="*/ 128 w 300"/>
                <a:gd name="T17" fmla="*/ 14 h 20"/>
                <a:gd name="T18" fmla="*/ 218 w 300"/>
                <a:gd name="T19" fmla="*/ 18 h 20"/>
                <a:gd name="T20" fmla="*/ 262 w 300"/>
                <a:gd name="T21" fmla="*/ 18 h 20"/>
                <a:gd name="T22" fmla="*/ 299 w 300"/>
                <a:gd name="T23" fmla="*/ 15 h 20"/>
                <a:gd name="T24" fmla="*/ 299 w 300"/>
                <a:gd name="T25" fmla="*/ 1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00" h="20">
                  <a:moveTo>
                    <a:pt x="299" y="12"/>
                  </a:moveTo>
                  <a:cubicBezTo>
                    <a:pt x="289" y="8"/>
                    <a:pt x="277" y="10"/>
                    <a:pt x="266" y="11"/>
                  </a:cubicBezTo>
                  <a:cubicBezTo>
                    <a:pt x="252" y="11"/>
                    <a:pt x="237" y="11"/>
                    <a:pt x="222" y="11"/>
                  </a:cubicBezTo>
                  <a:cubicBezTo>
                    <a:pt x="194" y="11"/>
                    <a:pt x="165" y="10"/>
                    <a:pt x="136" y="7"/>
                  </a:cubicBezTo>
                  <a:cubicBezTo>
                    <a:pt x="111" y="5"/>
                    <a:pt x="86" y="0"/>
                    <a:pt x="60" y="2"/>
                  </a:cubicBezTo>
                  <a:cubicBezTo>
                    <a:pt x="42" y="4"/>
                    <a:pt x="19" y="11"/>
                    <a:pt x="1" y="5"/>
                  </a:cubicBezTo>
                  <a:cubicBezTo>
                    <a:pt x="1" y="4"/>
                    <a:pt x="0" y="5"/>
                    <a:pt x="1" y="6"/>
                  </a:cubicBezTo>
                  <a:cubicBezTo>
                    <a:pt x="15" y="14"/>
                    <a:pt x="35" y="10"/>
                    <a:pt x="51" y="9"/>
                  </a:cubicBezTo>
                  <a:cubicBezTo>
                    <a:pt x="77" y="7"/>
                    <a:pt x="102" y="11"/>
                    <a:pt x="128" y="14"/>
                  </a:cubicBezTo>
                  <a:cubicBezTo>
                    <a:pt x="158" y="17"/>
                    <a:pt x="188" y="18"/>
                    <a:pt x="218" y="18"/>
                  </a:cubicBezTo>
                  <a:cubicBezTo>
                    <a:pt x="233" y="19"/>
                    <a:pt x="248" y="19"/>
                    <a:pt x="262" y="18"/>
                  </a:cubicBezTo>
                  <a:cubicBezTo>
                    <a:pt x="274" y="18"/>
                    <a:pt x="289" y="20"/>
                    <a:pt x="299" y="15"/>
                  </a:cubicBezTo>
                  <a:cubicBezTo>
                    <a:pt x="300" y="14"/>
                    <a:pt x="300" y="12"/>
                    <a:pt x="299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" name="Freeform 991">
              <a:extLst>
                <a:ext uri="{FF2B5EF4-FFF2-40B4-BE49-F238E27FC236}">
                  <a16:creationId xmlns:a16="http://schemas.microsoft.com/office/drawing/2014/main" id="{08AB81AB-26E3-E52E-3774-C4E3B10933B7}"/>
                </a:ext>
              </a:extLst>
            </p:cNvPr>
            <p:cNvSpPr/>
            <p:nvPr/>
          </p:nvSpPr>
          <p:spPr bwMode="auto">
            <a:xfrm>
              <a:off x="5621165" y="1450199"/>
              <a:ext cx="193332" cy="13375"/>
            </a:xfrm>
            <a:custGeom>
              <a:avLst/>
              <a:gdLst>
                <a:gd name="T0" fmla="*/ 282 w 284"/>
                <a:gd name="T1" fmla="*/ 12 h 19"/>
                <a:gd name="T2" fmla="*/ 215 w 284"/>
                <a:gd name="T3" fmla="*/ 8 h 19"/>
                <a:gd name="T4" fmla="*/ 140 w 284"/>
                <a:gd name="T5" fmla="*/ 4 h 19"/>
                <a:gd name="T6" fmla="*/ 70 w 284"/>
                <a:gd name="T7" fmla="*/ 1 h 19"/>
                <a:gd name="T8" fmla="*/ 0 w 284"/>
                <a:gd name="T9" fmla="*/ 5 h 19"/>
                <a:gd name="T10" fmla="*/ 0 w 284"/>
                <a:gd name="T11" fmla="*/ 6 h 19"/>
                <a:gd name="T12" fmla="*/ 66 w 284"/>
                <a:gd name="T13" fmla="*/ 8 h 19"/>
                <a:gd name="T14" fmla="*/ 140 w 284"/>
                <a:gd name="T15" fmla="*/ 12 h 19"/>
                <a:gd name="T16" fmla="*/ 211 w 284"/>
                <a:gd name="T17" fmla="*/ 16 h 19"/>
                <a:gd name="T18" fmla="*/ 282 w 284"/>
                <a:gd name="T19" fmla="*/ 15 h 19"/>
                <a:gd name="T20" fmla="*/ 282 w 284"/>
                <a:gd name="T21" fmla="*/ 12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84" h="19">
                  <a:moveTo>
                    <a:pt x="282" y="12"/>
                  </a:moveTo>
                  <a:cubicBezTo>
                    <a:pt x="260" y="8"/>
                    <a:pt x="237" y="9"/>
                    <a:pt x="215" y="8"/>
                  </a:cubicBezTo>
                  <a:cubicBezTo>
                    <a:pt x="190" y="7"/>
                    <a:pt x="165" y="5"/>
                    <a:pt x="140" y="4"/>
                  </a:cubicBezTo>
                  <a:cubicBezTo>
                    <a:pt x="117" y="3"/>
                    <a:pt x="93" y="2"/>
                    <a:pt x="70" y="1"/>
                  </a:cubicBezTo>
                  <a:cubicBezTo>
                    <a:pt x="47" y="1"/>
                    <a:pt x="22" y="0"/>
                    <a:pt x="0" y="5"/>
                  </a:cubicBezTo>
                  <a:cubicBezTo>
                    <a:pt x="0" y="5"/>
                    <a:pt x="0" y="6"/>
                    <a:pt x="0" y="6"/>
                  </a:cubicBezTo>
                  <a:cubicBezTo>
                    <a:pt x="22" y="9"/>
                    <a:pt x="44" y="7"/>
                    <a:pt x="66" y="8"/>
                  </a:cubicBezTo>
                  <a:cubicBezTo>
                    <a:pt x="90" y="9"/>
                    <a:pt x="115" y="11"/>
                    <a:pt x="140" y="12"/>
                  </a:cubicBezTo>
                  <a:cubicBezTo>
                    <a:pt x="164" y="13"/>
                    <a:pt x="187" y="15"/>
                    <a:pt x="211" y="16"/>
                  </a:cubicBezTo>
                  <a:cubicBezTo>
                    <a:pt x="234" y="17"/>
                    <a:pt x="259" y="19"/>
                    <a:pt x="282" y="15"/>
                  </a:cubicBezTo>
                  <a:cubicBezTo>
                    <a:pt x="284" y="15"/>
                    <a:pt x="284" y="12"/>
                    <a:pt x="282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" name="Freeform 992">
              <a:extLst>
                <a:ext uri="{FF2B5EF4-FFF2-40B4-BE49-F238E27FC236}">
                  <a16:creationId xmlns:a16="http://schemas.microsoft.com/office/drawing/2014/main" id="{0643E6AC-1320-6FFF-9CB1-B6370C780A72}"/>
                </a:ext>
              </a:extLst>
            </p:cNvPr>
            <p:cNvSpPr/>
            <p:nvPr/>
          </p:nvSpPr>
          <p:spPr bwMode="auto">
            <a:xfrm>
              <a:off x="5587119" y="1386971"/>
              <a:ext cx="31614" cy="42557"/>
            </a:xfrm>
            <a:custGeom>
              <a:avLst/>
              <a:gdLst>
                <a:gd name="T0" fmla="*/ 15 w 46"/>
                <a:gd name="T1" fmla="*/ 60 h 63"/>
                <a:gd name="T2" fmla="*/ 28 w 46"/>
                <a:gd name="T3" fmla="*/ 27 h 63"/>
                <a:gd name="T4" fmla="*/ 46 w 46"/>
                <a:gd name="T5" fmla="*/ 1 h 63"/>
                <a:gd name="T6" fmla="*/ 44 w 46"/>
                <a:gd name="T7" fmla="*/ 1 h 63"/>
                <a:gd name="T8" fmla="*/ 11 w 46"/>
                <a:gd name="T9" fmla="*/ 61 h 63"/>
                <a:gd name="T10" fmla="*/ 15 w 46"/>
                <a:gd name="T11" fmla="*/ 6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6" h="63">
                  <a:moveTo>
                    <a:pt x="15" y="60"/>
                  </a:moveTo>
                  <a:cubicBezTo>
                    <a:pt x="15" y="47"/>
                    <a:pt x="19" y="37"/>
                    <a:pt x="28" y="27"/>
                  </a:cubicBezTo>
                  <a:cubicBezTo>
                    <a:pt x="35" y="19"/>
                    <a:pt x="42" y="11"/>
                    <a:pt x="46" y="1"/>
                  </a:cubicBezTo>
                  <a:cubicBezTo>
                    <a:pt x="46" y="1"/>
                    <a:pt x="45" y="0"/>
                    <a:pt x="44" y="1"/>
                  </a:cubicBezTo>
                  <a:cubicBezTo>
                    <a:pt x="33" y="20"/>
                    <a:pt x="0" y="36"/>
                    <a:pt x="11" y="61"/>
                  </a:cubicBezTo>
                  <a:cubicBezTo>
                    <a:pt x="12" y="63"/>
                    <a:pt x="15" y="63"/>
                    <a:pt x="15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" name="Freeform 993">
              <a:extLst>
                <a:ext uri="{FF2B5EF4-FFF2-40B4-BE49-F238E27FC236}">
                  <a16:creationId xmlns:a16="http://schemas.microsoft.com/office/drawing/2014/main" id="{4C8E7824-25B5-7CC2-4507-81902AF8F389}"/>
                </a:ext>
              </a:extLst>
            </p:cNvPr>
            <p:cNvSpPr/>
            <p:nvPr/>
          </p:nvSpPr>
          <p:spPr bwMode="auto">
            <a:xfrm>
              <a:off x="5591982" y="1406426"/>
              <a:ext cx="29182" cy="31614"/>
            </a:xfrm>
            <a:custGeom>
              <a:avLst/>
              <a:gdLst>
                <a:gd name="T0" fmla="*/ 42 w 43"/>
                <a:gd name="T1" fmla="*/ 0 h 46"/>
                <a:gd name="T2" fmla="*/ 0 w 43"/>
                <a:gd name="T3" fmla="*/ 45 h 46"/>
                <a:gd name="T4" fmla="*/ 2 w 43"/>
                <a:gd name="T5" fmla="*/ 46 h 46"/>
                <a:gd name="T6" fmla="*/ 19 w 43"/>
                <a:gd name="T7" fmla="*/ 23 h 46"/>
                <a:gd name="T8" fmla="*/ 43 w 43"/>
                <a:gd name="T9" fmla="*/ 0 h 46"/>
                <a:gd name="T10" fmla="*/ 42 w 43"/>
                <a:gd name="T11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3" h="46">
                  <a:moveTo>
                    <a:pt x="42" y="0"/>
                  </a:moveTo>
                  <a:cubicBezTo>
                    <a:pt x="27" y="11"/>
                    <a:pt x="8" y="27"/>
                    <a:pt x="0" y="45"/>
                  </a:cubicBezTo>
                  <a:cubicBezTo>
                    <a:pt x="0" y="45"/>
                    <a:pt x="2" y="46"/>
                    <a:pt x="2" y="46"/>
                  </a:cubicBezTo>
                  <a:cubicBezTo>
                    <a:pt x="8" y="38"/>
                    <a:pt x="13" y="30"/>
                    <a:pt x="19" y="23"/>
                  </a:cubicBezTo>
                  <a:cubicBezTo>
                    <a:pt x="26" y="14"/>
                    <a:pt x="34" y="7"/>
                    <a:pt x="43" y="0"/>
                  </a:cubicBezTo>
                  <a:cubicBezTo>
                    <a:pt x="43" y="0"/>
                    <a:pt x="43" y="0"/>
                    <a:pt x="4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" name="Freeform 994">
              <a:extLst>
                <a:ext uri="{FF2B5EF4-FFF2-40B4-BE49-F238E27FC236}">
                  <a16:creationId xmlns:a16="http://schemas.microsoft.com/office/drawing/2014/main" id="{C32BFB9B-DF80-B3B8-5F95-A0D9AF1886C9}"/>
                </a:ext>
              </a:extLst>
            </p:cNvPr>
            <p:cNvSpPr/>
            <p:nvPr/>
          </p:nvSpPr>
          <p:spPr bwMode="auto">
            <a:xfrm>
              <a:off x="5651563" y="1121899"/>
              <a:ext cx="2432" cy="2432"/>
            </a:xfrm>
            <a:custGeom>
              <a:avLst/>
              <a:gdLst>
                <a:gd name="T0" fmla="*/ 3 w 4"/>
                <a:gd name="T1" fmla="*/ 0 h 2"/>
                <a:gd name="T2" fmla="*/ 0 w 4"/>
                <a:gd name="T3" fmla="*/ 2 h 2"/>
                <a:gd name="T4" fmla="*/ 4 w 4"/>
                <a:gd name="T5" fmla="*/ 0 h 2"/>
                <a:gd name="T6" fmla="*/ 3 w 4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2">
                  <a:moveTo>
                    <a:pt x="3" y="0"/>
                  </a:moveTo>
                  <a:cubicBezTo>
                    <a:pt x="2" y="1"/>
                    <a:pt x="1" y="2"/>
                    <a:pt x="0" y="2"/>
                  </a:cubicBezTo>
                  <a:cubicBezTo>
                    <a:pt x="1" y="2"/>
                    <a:pt x="2" y="1"/>
                    <a:pt x="4" y="0"/>
                  </a:cubicBezTo>
                  <a:cubicBezTo>
                    <a:pt x="4" y="0"/>
                    <a:pt x="4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" name="Freeform 995">
              <a:extLst>
                <a:ext uri="{FF2B5EF4-FFF2-40B4-BE49-F238E27FC236}">
                  <a16:creationId xmlns:a16="http://schemas.microsoft.com/office/drawing/2014/main" id="{C3D42514-A5C3-7E83-3A0E-D819C05EFDE1}"/>
                </a:ext>
              </a:extLst>
            </p:cNvPr>
            <p:cNvSpPr/>
            <p:nvPr/>
          </p:nvSpPr>
          <p:spPr bwMode="auto">
            <a:xfrm>
              <a:off x="5640619" y="1124331"/>
              <a:ext cx="10943" cy="6080"/>
            </a:xfrm>
            <a:custGeom>
              <a:avLst/>
              <a:gdLst>
                <a:gd name="T0" fmla="*/ 0 w 16"/>
                <a:gd name="T1" fmla="*/ 10 h 10"/>
                <a:gd name="T2" fmla="*/ 16 w 16"/>
                <a:gd name="T3" fmla="*/ 0 h 10"/>
                <a:gd name="T4" fmla="*/ 0 w 16"/>
                <a:gd name="T5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10">
                  <a:moveTo>
                    <a:pt x="0" y="10"/>
                  </a:moveTo>
                  <a:cubicBezTo>
                    <a:pt x="5" y="7"/>
                    <a:pt x="10" y="4"/>
                    <a:pt x="16" y="0"/>
                  </a:cubicBezTo>
                  <a:cubicBezTo>
                    <a:pt x="10" y="3"/>
                    <a:pt x="5" y="7"/>
                    <a:pt x="0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" name="Freeform 996">
              <a:extLst>
                <a:ext uri="{FF2B5EF4-FFF2-40B4-BE49-F238E27FC236}">
                  <a16:creationId xmlns:a16="http://schemas.microsoft.com/office/drawing/2014/main" id="{82D55E5A-2B8E-5390-CE94-A13692A3ED3B}"/>
                </a:ext>
              </a:extLst>
            </p:cNvPr>
            <p:cNvSpPr/>
            <p:nvPr/>
          </p:nvSpPr>
          <p:spPr bwMode="auto">
            <a:xfrm>
              <a:off x="5638188" y="1278753"/>
              <a:ext cx="51069" cy="59580"/>
            </a:xfrm>
            <a:custGeom>
              <a:avLst/>
              <a:gdLst>
                <a:gd name="T0" fmla="*/ 1 w 76"/>
                <a:gd name="T1" fmla="*/ 89 h 89"/>
                <a:gd name="T2" fmla="*/ 32 w 76"/>
                <a:gd name="T3" fmla="*/ 44 h 89"/>
                <a:gd name="T4" fmla="*/ 76 w 76"/>
                <a:gd name="T5" fmla="*/ 1 h 89"/>
                <a:gd name="T6" fmla="*/ 76 w 76"/>
                <a:gd name="T7" fmla="*/ 0 h 89"/>
                <a:gd name="T8" fmla="*/ 0 w 76"/>
                <a:gd name="T9" fmla="*/ 88 h 89"/>
                <a:gd name="T10" fmla="*/ 1 w 76"/>
                <a:gd name="T11" fmla="*/ 8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6" h="89">
                  <a:moveTo>
                    <a:pt x="1" y="89"/>
                  </a:moveTo>
                  <a:cubicBezTo>
                    <a:pt x="11" y="73"/>
                    <a:pt x="20" y="58"/>
                    <a:pt x="32" y="44"/>
                  </a:cubicBezTo>
                  <a:cubicBezTo>
                    <a:pt x="45" y="28"/>
                    <a:pt x="60" y="14"/>
                    <a:pt x="76" y="1"/>
                  </a:cubicBezTo>
                  <a:cubicBezTo>
                    <a:pt x="76" y="0"/>
                    <a:pt x="76" y="0"/>
                    <a:pt x="76" y="0"/>
                  </a:cubicBezTo>
                  <a:cubicBezTo>
                    <a:pt x="46" y="25"/>
                    <a:pt x="16" y="54"/>
                    <a:pt x="0" y="88"/>
                  </a:cubicBezTo>
                  <a:cubicBezTo>
                    <a:pt x="0" y="89"/>
                    <a:pt x="1" y="89"/>
                    <a:pt x="1" y="8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" name="Freeform 997">
              <a:extLst>
                <a:ext uri="{FF2B5EF4-FFF2-40B4-BE49-F238E27FC236}">
                  <a16:creationId xmlns:a16="http://schemas.microsoft.com/office/drawing/2014/main" id="{454B17FF-A1CA-8F66-5D0A-49E08CF27AC4}"/>
                </a:ext>
              </a:extLst>
            </p:cNvPr>
            <p:cNvSpPr/>
            <p:nvPr/>
          </p:nvSpPr>
          <p:spPr bwMode="auto">
            <a:xfrm>
              <a:off x="5636972" y="1344414"/>
              <a:ext cx="36478" cy="49853"/>
            </a:xfrm>
            <a:custGeom>
              <a:avLst/>
              <a:gdLst>
                <a:gd name="T0" fmla="*/ 55 w 55"/>
                <a:gd name="T1" fmla="*/ 1 h 73"/>
                <a:gd name="T2" fmla="*/ 55 w 55"/>
                <a:gd name="T3" fmla="*/ 1 h 73"/>
                <a:gd name="T4" fmla="*/ 0 w 55"/>
                <a:gd name="T5" fmla="*/ 72 h 73"/>
                <a:gd name="T6" fmla="*/ 1 w 55"/>
                <a:gd name="T7" fmla="*/ 72 h 73"/>
                <a:gd name="T8" fmla="*/ 55 w 55"/>
                <a:gd name="T9" fmla="*/ 1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73">
                  <a:moveTo>
                    <a:pt x="55" y="1"/>
                  </a:moveTo>
                  <a:cubicBezTo>
                    <a:pt x="55" y="1"/>
                    <a:pt x="55" y="0"/>
                    <a:pt x="55" y="1"/>
                  </a:cubicBezTo>
                  <a:cubicBezTo>
                    <a:pt x="32" y="21"/>
                    <a:pt x="8" y="44"/>
                    <a:pt x="0" y="72"/>
                  </a:cubicBezTo>
                  <a:cubicBezTo>
                    <a:pt x="0" y="73"/>
                    <a:pt x="0" y="73"/>
                    <a:pt x="1" y="72"/>
                  </a:cubicBezTo>
                  <a:cubicBezTo>
                    <a:pt x="9" y="44"/>
                    <a:pt x="33" y="21"/>
                    <a:pt x="5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" name="Freeform 998">
              <a:extLst>
                <a:ext uri="{FF2B5EF4-FFF2-40B4-BE49-F238E27FC236}">
                  <a16:creationId xmlns:a16="http://schemas.microsoft.com/office/drawing/2014/main" id="{EE1B511A-E68F-9A04-42BD-161F9CD18099}"/>
                </a:ext>
              </a:extLst>
            </p:cNvPr>
            <p:cNvSpPr/>
            <p:nvPr/>
          </p:nvSpPr>
          <p:spPr bwMode="auto">
            <a:xfrm>
              <a:off x="5653995" y="1357789"/>
              <a:ext cx="49853" cy="57149"/>
            </a:xfrm>
            <a:custGeom>
              <a:avLst/>
              <a:gdLst>
                <a:gd name="T0" fmla="*/ 72 w 73"/>
                <a:gd name="T1" fmla="*/ 1 h 84"/>
                <a:gd name="T2" fmla="*/ 1 w 73"/>
                <a:gd name="T3" fmla="*/ 83 h 84"/>
                <a:gd name="T4" fmla="*/ 3 w 73"/>
                <a:gd name="T5" fmla="*/ 83 h 84"/>
                <a:gd name="T6" fmla="*/ 73 w 73"/>
                <a:gd name="T7" fmla="*/ 1 h 84"/>
                <a:gd name="T8" fmla="*/ 72 w 73"/>
                <a:gd name="T9" fmla="*/ 1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" h="84">
                  <a:moveTo>
                    <a:pt x="72" y="1"/>
                  </a:moveTo>
                  <a:cubicBezTo>
                    <a:pt x="46" y="26"/>
                    <a:pt x="22" y="54"/>
                    <a:pt x="1" y="83"/>
                  </a:cubicBezTo>
                  <a:cubicBezTo>
                    <a:pt x="0" y="83"/>
                    <a:pt x="2" y="84"/>
                    <a:pt x="3" y="83"/>
                  </a:cubicBezTo>
                  <a:cubicBezTo>
                    <a:pt x="23" y="54"/>
                    <a:pt x="47" y="27"/>
                    <a:pt x="73" y="1"/>
                  </a:cubicBezTo>
                  <a:cubicBezTo>
                    <a:pt x="73" y="1"/>
                    <a:pt x="73" y="0"/>
                    <a:pt x="7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" name="Freeform 999">
              <a:extLst>
                <a:ext uri="{FF2B5EF4-FFF2-40B4-BE49-F238E27FC236}">
                  <a16:creationId xmlns:a16="http://schemas.microsoft.com/office/drawing/2014/main" id="{4CC4F5D6-0CEF-875C-BA62-72207457D0C6}"/>
                </a:ext>
              </a:extLst>
            </p:cNvPr>
            <p:cNvSpPr/>
            <p:nvPr/>
          </p:nvSpPr>
          <p:spPr bwMode="auto">
            <a:xfrm>
              <a:off x="5711143" y="1376028"/>
              <a:ext cx="25534" cy="35262"/>
            </a:xfrm>
            <a:custGeom>
              <a:avLst/>
              <a:gdLst>
                <a:gd name="T0" fmla="*/ 37 w 38"/>
                <a:gd name="T1" fmla="*/ 1 h 53"/>
                <a:gd name="T2" fmla="*/ 0 w 38"/>
                <a:gd name="T3" fmla="*/ 52 h 53"/>
                <a:gd name="T4" fmla="*/ 2 w 38"/>
                <a:gd name="T5" fmla="*/ 52 h 53"/>
                <a:gd name="T6" fmla="*/ 38 w 38"/>
                <a:gd name="T7" fmla="*/ 1 h 53"/>
                <a:gd name="T8" fmla="*/ 37 w 38"/>
                <a:gd name="T9" fmla="*/ 1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53">
                  <a:moveTo>
                    <a:pt x="37" y="1"/>
                  </a:moveTo>
                  <a:cubicBezTo>
                    <a:pt x="23" y="16"/>
                    <a:pt x="9" y="33"/>
                    <a:pt x="0" y="52"/>
                  </a:cubicBezTo>
                  <a:cubicBezTo>
                    <a:pt x="0" y="53"/>
                    <a:pt x="1" y="53"/>
                    <a:pt x="2" y="52"/>
                  </a:cubicBezTo>
                  <a:cubicBezTo>
                    <a:pt x="10" y="33"/>
                    <a:pt x="23" y="16"/>
                    <a:pt x="38" y="1"/>
                  </a:cubicBezTo>
                  <a:cubicBezTo>
                    <a:pt x="38" y="1"/>
                    <a:pt x="38" y="0"/>
                    <a:pt x="37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" name="Freeform 1000">
              <a:extLst>
                <a:ext uri="{FF2B5EF4-FFF2-40B4-BE49-F238E27FC236}">
                  <a16:creationId xmlns:a16="http://schemas.microsoft.com/office/drawing/2014/main" id="{0FFF3340-9D30-3D63-0E9C-8D91F16B01C1}"/>
                </a:ext>
              </a:extLst>
            </p:cNvPr>
            <p:cNvSpPr/>
            <p:nvPr/>
          </p:nvSpPr>
          <p:spPr bwMode="auto">
            <a:xfrm>
              <a:off x="5745189" y="1383323"/>
              <a:ext cx="19455" cy="27966"/>
            </a:xfrm>
            <a:custGeom>
              <a:avLst/>
              <a:gdLst>
                <a:gd name="T0" fmla="*/ 28 w 30"/>
                <a:gd name="T1" fmla="*/ 1 h 41"/>
                <a:gd name="T2" fmla="*/ 1 w 30"/>
                <a:gd name="T3" fmla="*/ 40 h 41"/>
                <a:gd name="T4" fmla="*/ 2 w 30"/>
                <a:gd name="T5" fmla="*/ 40 h 41"/>
                <a:gd name="T6" fmla="*/ 29 w 30"/>
                <a:gd name="T7" fmla="*/ 1 h 41"/>
                <a:gd name="T8" fmla="*/ 28 w 30"/>
                <a:gd name="T9" fmla="*/ 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41">
                  <a:moveTo>
                    <a:pt x="28" y="1"/>
                  </a:moveTo>
                  <a:cubicBezTo>
                    <a:pt x="19" y="14"/>
                    <a:pt x="9" y="26"/>
                    <a:pt x="1" y="40"/>
                  </a:cubicBezTo>
                  <a:cubicBezTo>
                    <a:pt x="0" y="40"/>
                    <a:pt x="1" y="41"/>
                    <a:pt x="2" y="40"/>
                  </a:cubicBezTo>
                  <a:cubicBezTo>
                    <a:pt x="10" y="27"/>
                    <a:pt x="21" y="15"/>
                    <a:pt x="29" y="1"/>
                  </a:cubicBezTo>
                  <a:cubicBezTo>
                    <a:pt x="30" y="1"/>
                    <a:pt x="28" y="0"/>
                    <a:pt x="28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" name="Freeform 1001">
              <a:extLst>
                <a:ext uri="{FF2B5EF4-FFF2-40B4-BE49-F238E27FC236}">
                  <a16:creationId xmlns:a16="http://schemas.microsoft.com/office/drawing/2014/main" id="{2E8D210A-F615-6489-9B97-890C9371FA08}"/>
                </a:ext>
              </a:extLst>
            </p:cNvPr>
            <p:cNvSpPr/>
            <p:nvPr/>
          </p:nvSpPr>
          <p:spPr bwMode="auto">
            <a:xfrm>
              <a:off x="5787747" y="1382107"/>
              <a:ext cx="32830" cy="35262"/>
            </a:xfrm>
            <a:custGeom>
              <a:avLst/>
              <a:gdLst>
                <a:gd name="T0" fmla="*/ 43 w 47"/>
                <a:gd name="T1" fmla="*/ 1 h 52"/>
                <a:gd name="T2" fmla="*/ 0 w 47"/>
                <a:gd name="T3" fmla="*/ 51 h 52"/>
                <a:gd name="T4" fmla="*/ 2 w 47"/>
                <a:gd name="T5" fmla="*/ 52 h 52"/>
                <a:gd name="T6" fmla="*/ 46 w 47"/>
                <a:gd name="T7" fmla="*/ 3 h 52"/>
                <a:gd name="T8" fmla="*/ 43 w 47"/>
                <a:gd name="T9" fmla="*/ 1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52">
                  <a:moveTo>
                    <a:pt x="43" y="1"/>
                  </a:moveTo>
                  <a:cubicBezTo>
                    <a:pt x="29" y="18"/>
                    <a:pt x="8" y="31"/>
                    <a:pt x="0" y="51"/>
                  </a:cubicBezTo>
                  <a:cubicBezTo>
                    <a:pt x="0" y="52"/>
                    <a:pt x="2" y="52"/>
                    <a:pt x="2" y="52"/>
                  </a:cubicBezTo>
                  <a:cubicBezTo>
                    <a:pt x="13" y="32"/>
                    <a:pt x="31" y="20"/>
                    <a:pt x="46" y="3"/>
                  </a:cubicBezTo>
                  <a:cubicBezTo>
                    <a:pt x="47" y="1"/>
                    <a:pt x="45" y="0"/>
                    <a:pt x="4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" name="Freeform 1002">
              <a:extLst>
                <a:ext uri="{FF2B5EF4-FFF2-40B4-BE49-F238E27FC236}">
                  <a16:creationId xmlns:a16="http://schemas.microsoft.com/office/drawing/2014/main" id="{2CBC601F-A4BC-784A-F217-4429EEEC4963}"/>
                </a:ext>
              </a:extLst>
            </p:cNvPr>
            <p:cNvSpPr/>
            <p:nvPr/>
          </p:nvSpPr>
          <p:spPr bwMode="auto">
            <a:xfrm>
              <a:off x="5827872" y="1383323"/>
              <a:ext cx="23103" cy="27966"/>
            </a:xfrm>
            <a:custGeom>
              <a:avLst/>
              <a:gdLst>
                <a:gd name="T0" fmla="*/ 33 w 34"/>
                <a:gd name="T1" fmla="*/ 1 h 41"/>
                <a:gd name="T2" fmla="*/ 1 w 34"/>
                <a:gd name="T3" fmla="*/ 40 h 41"/>
                <a:gd name="T4" fmla="*/ 2 w 34"/>
                <a:gd name="T5" fmla="*/ 40 h 41"/>
                <a:gd name="T6" fmla="*/ 34 w 34"/>
                <a:gd name="T7" fmla="*/ 1 h 41"/>
                <a:gd name="T8" fmla="*/ 33 w 34"/>
                <a:gd name="T9" fmla="*/ 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41">
                  <a:moveTo>
                    <a:pt x="33" y="1"/>
                  </a:moveTo>
                  <a:cubicBezTo>
                    <a:pt x="23" y="14"/>
                    <a:pt x="9" y="25"/>
                    <a:pt x="1" y="40"/>
                  </a:cubicBezTo>
                  <a:cubicBezTo>
                    <a:pt x="0" y="40"/>
                    <a:pt x="2" y="41"/>
                    <a:pt x="2" y="40"/>
                  </a:cubicBezTo>
                  <a:cubicBezTo>
                    <a:pt x="10" y="25"/>
                    <a:pt x="24" y="15"/>
                    <a:pt x="34" y="1"/>
                  </a:cubicBezTo>
                  <a:cubicBezTo>
                    <a:pt x="34" y="1"/>
                    <a:pt x="33" y="0"/>
                    <a:pt x="3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" name="Freeform 1003">
              <a:extLst>
                <a:ext uri="{FF2B5EF4-FFF2-40B4-BE49-F238E27FC236}">
                  <a16:creationId xmlns:a16="http://schemas.microsoft.com/office/drawing/2014/main" id="{C01AA6EF-77E5-D584-B306-086ED5CD39E0}"/>
                </a:ext>
              </a:extLst>
            </p:cNvPr>
            <p:cNvSpPr/>
            <p:nvPr/>
          </p:nvSpPr>
          <p:spPr bwMode="auto">
            <a:xfrm>
              <a:off x="5850975" y="1389403"/>
              <a:ext cx="18239" cy="32830"/>
            </a:xfrm>
            <a:custGeom>
              <a:avLst/>
              <a:gdLst>
                <a:gd name="T0" fmla="*/ 25 w 27"/>
                <a:gd name="T1" fmla="*/ 1 h 49"/>
                <a:gd name="T2" fmla="*/ 0 w 27"/>
                <a:gd name="T3" fmla="*/ 48 h 49"/>
                <a:gd name="T4" fmla="*/ 1 w 27"/>
                <a:gd name="T5" fmla="*/ 48 h 49"/>
                <a:gd name="T6" fmla="*/ 26 w 27"/>
                <a:gd name="T7" fmla="*/ 2 h 49"/>
                <a:gd name="T8" fmla="*/ 25 w 27"/>
                <a:gd name="T9" fmla="*/ 1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49">
                  <a:moveTo>
                    <a:pt x="25" y="1"/>
                  </a:moveTo>
                  <a:cubicBezTo>
                    <a:pt x="12" y="14"/>
                    <a:pt x="4" y="31"/>
                    <a:pt x="0" y="48"/>
                  </a:cubicBezTo>
                  <a:cubicBezTo>
                    <a:pt x="0" y="49"/>
                    <a:pt x="1" y="49"/>
                    <a:pt x="1" y="48"/>
                  </a:cubicBezTo>
                  <a:cubicBezTo>
                    <a:pt x="7" y="31"/>
                    <a:pt x="13" y="16"/>
                    <a:pt x="26" y="2"/>
                  </a:cubicBezTo>
                  <a:cubicBezTo>
                    <a:pt x="27" y="1"/>
                    <a:pt x="26" y="0"/>
                    <a:pt x="2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25" name="文本框 24">
            <a:extLst>
              <a:ext uri="{FF2B5EF4-FFF2-40B4-BE49-F238E27FC236}">
                <a16:creationId xmlns:a16="http://schemas.microsoft.com/office/drawing/2014/main" id="{F5C8AC75-4217-7369-C6F9-8CFE96F81A0F}"/>
              </a:ext>
            </a:extLst>
          </p:cNvPr>
          <p:cNvSpPr txBox="1"/>
          <p:nvPr/>
        </p:nvSpPr>
        <p:spPr>
          <a:xfrm>
            <a:off x="1375487" y="390708"/>
            <a:ext cx="309203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600" dirty="0">
                <a:latin typeface="仓耳渔阳体 W05" panose="02020400000000000000" pitchFamily="18" charset="-122"/>
                <a:ea typeface="仓耳渔阳体 W05" panose="02020400000000000000" pitchFamily="18" charset="-122"/>
              </a:rPr>
              <a:t>添加标题文本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1F2FCE98-EC8F-08F0-0C7F-EDDB64F2BDE8}"/>
              </a:ext>
            </a:extLst>
          </p:cNvPr>
          <p:cNvSpPr txBox="1"/>
          <p:nvPr/>
        </p:nvSpPr>
        <p:spPr>
          <a:xfrm>
            <a:off x="612999" y="342376"/>
            <a:ext cx="41659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4000" b="1" dirty="0">
                <a:solidFill>
                  <a:srgbClr val="245E53"/>
                </a:solidFill>
                <a:latin typeface="仓耳渔阳体 W05" panose="02020400000000000000" pitchFamily="18" charset="-122"/>
                <a:ea typeface="仓耳渔阳体 W05" panose="02020400000000000000" pitchFamily="18" charset="-122"/>
              </a:rPr>
              <a:t>4</a:t>
            </a:r>
            <a:endParaRPr lang="zh-CN" altLang="en-US" sz="4000" b="1" dirty="0">
              <a:solidFill>
                <a:srgbClr val="245E53"/>
              </a:solidFill>
              <a:latin typeface="仓耳渔阳体 W05" panose="02020400000000000000" pitchFamily="18" charset="-122"/>
              <a:ea typeface="仓耳渔阳体 W05" panose="02020400000000000000" pitchFamily="18" charset="-122"/>
            </a:endParaRPr>
          </a:p>
        </p:txBody>
      </p:sp>
      <p:sp>
        <p:nvSpPr>
          <p:cNvPr id="2" name="任意多边形 1">
            <a:extLst>
              <a:ext uri="{FF2B5EF4-FFF2-40B4-BE49-F238E27FC236}">
                <a16:creationId xmlns:a16="http://schemas.microsoft.com/office/drawing/2014/main" id="{AD578999-5233-F338-B907-522E9C1409FD}"/>
              </a:ext>
            </a:extLst>
          </p:cNvPr>
          <p:cNvSpPr/>
          <p:nvPr/>
        </p:nvSpPr>
        <p:spPr>
          <a:xfrm>
            <a:off x="4790634" y="1822079"/>
            <a:ext cx="3120379" cy="2533940"/>
          </a:xfrm>
          <a:custGeom>
            <a:avLst/>
            <a:gdLst>
              <a:gd name="connsiteX0" fmla="*/ 654595 w 2483336"/>
              <a:gd name="connsiteY0" fmla="*/ 0 h 2037930"/>
              <a:gd name="connsiteX1" fmla="*/ 654595 w 2483336"/>
              <a:gd name="connsiteY1" fmla="*/ 180132 h 2037930"/>
              <a:gd name="connsiteX2" fmla="*/ 1568937 w 2483336"/>
              <a:gd name="connsiteY2" fmla="*/ 180132 h 2037930"/>
              <a:gd name="connsiteX3" fmla="*/ 1645137 w 2483336"/>
              <a:gd name="connsiteY3" fmla="*/ 180132 h 2037930"/>
              <a:gd name="connsiteX4" fmla="*/ 1645137 w 2483336"/>
              <a:gd name="connsiteY4" fmla="*/ 185195 h 2037930"/>
              <a:gd name="connsiteX5" fmla="*/ 1721122 w 2483336"/>
              <a:gd name="connsiteY5" fmla="*/ 196549 h 2037930"/>
              <a:gd name="connsiteX6" fmla="*/ 2483336 w 2483336"/>
              <a:gd name="connsiteY6" fmla="*/ 1125818 h 2037930"/>
              <a:gd name="connsiteX7" fmla="*/ 1817699 w 2483336"/>
              <a:gd name="connsiteY7" fmla="*/ 2030577 h 2037930"/>
              <a:gd name="connsiteX8" fmla="*/ 1789102 w 2483336"/>
              <a:gd name="connsiteY8" fmla="*/ 2037930 h 2037930"/>
              <a:gd name="connsiteX9" fmla="*/ 1834501 w 2483336"/>
              <a:gd name="connsiteY9" fmla="*/ 2023838 h 2037930"/>
              <a:gd name="connsiteX10" fmla="*/ 2217899 w 2483336"/>
              <a:gd name="connsiteY10" fmla="*/ 1445423 h 2037930"/>
              <a:gd name="connsiteX11" fmla="*/ 1716666 w 2483336"/>
              <a:gd name="connsiteY11" fmla="*/ 830431 h 2037930"/>
              <a:gd name="connsiteX12" fmla="*/ 1599617 w 2483336"/>
              <a:gd name="connsiteY12" fmla="*/ 818631 h 2037930"/>
              <a:gd name="connsiteX13" fmla="*/ 1580691 w 2483336"/>
              <a:gd name="connsiteY13" fmla="*/ 818631 h 2037930"/>
              <a:gd name="connsiteX14" fmla="*/ 1568937 w 2483336"/>
              <a:gd name="connsiteY14" fmla="*/ 819816 h 2037930"/>
              <a:gd name="connsiteX15" fmla="*/ 1568937 w 2483336"/>
              <a:gd name="connsiteY15" fmla="*/ 818631 h 2037930"/>
              <a:gd name="connsiteX16" fmla="*/ 654595 w 2483336"/>
              <a:gd name="connsiteY16" fmla="*/ 818631 h 2037930"/>
              <a:gd name="connsiteX17" fmla="*/ 654595 w 2483336"/>
              <a:gd name="connsiteY17" fmla="*/ 957943 h 2037930"/>
              <a:gd name="connsiteX18" fmla="*/ 0 w 2483336"/>
              <a:gd name="connsiteY18" fmla="*/ 478971 h 20379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2483336" h="2037930">
                <a:moveTo>
                  <a:pt x="654595" y="0"/>
                </a:moveTo>
                <a:lnTo>
                  <a:pt x="654595" y="180132"/>
                </a:lnTo>
                <a:lnTo>
                  <a:pt x="1568937" y="180132"/>
                </a:lnTo>
                <a:lnTo>
                  <a:pt x="1645137" y="180132"/>
                </a:lnTo>
                <a:lnTo>
                  <a:pt x="1645137" y="185195"/>
                </a:lnTo>
                <a:lnTo>
                  <a:pt x="1721122" y="196549"/>
                </a:lnTo>
                <a:cubicBezTo>
                  <a:pt x="2155696" y="282643"/>
                  <a:pt x="2483336" y="665969"/>
                  <a:pt x="2483336" y="1125818"/>
                </a:cubicBezTo>
                <a:cubicBezTo>
                  <a:pt x="2483336" y="1550924"/>
                  <a:pt x="2203336" y="1910632"/>
                  <a:pt x="1817699" y="2030577"/>
                </a:cubicBezTo>
                <a:lnTo>
                  <a:pt x="1789102" y="2037930"/>
                </a:lnTo>
                <a:lnTo>
                  <a:pt x="1834501" y="2023838"/>
                </a:lnTo>
                <a:cubicBezTo>
                  <a:pt x="2059808" y="1928541"/>
                  <a:pt x="2217899" y="1705444"/>
                  <a:pt x="2217899" y="1445423"/>
                </a:cubicBezTo>
                <a:cubicBezTo>
                  <a:pt x="2217899" y="1142065"/>
                  <a:pt x="2002720" y="888966"/>
                  <a:pt x="1716666" y="830431"/>
                </a:cubicBezTo>
                <a:lnTo>
                  <a:pt x="1599617" y="818631"/>
                </a:lnTo>
                <a:lnTo>
                  <a:pt x="1580691" y="818631"/>
                </a:lnTo>
                <a:lnTo>
                  <a:pt x="1568937" y="819816"/>
                </a:lnTo>
                <a:lnTo>
                  <a:pt x="1568937" y="818631"/>
                </a:lnTo>
                <a:lnTo>
                  <a:pt x="654595" y="818631"/>
                </a:lnTo>
                <a:lnTo>
                  <a:pt x="654595" y="957943"/>
                </a:lnTo>
                <a:lnTo>
                  <a:pt x="0" y="478971"/>
                </a:lnTo>
                <a:close/>
              </a:path>
            </a:pathLst>
          </a:custGeom>
          <a:solidFill>
            <a:srgbClr val="245E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668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id="{51522F10-B29A-BA7A-02EA-7984F25C130A}"/>
              </a:ext>
            </a:extLst>
          </p:cNvPr>
          <p:cNvSpPr/>
          <p:nvPr/>
        </p:nvSpPr>
        <p:spPr>
          <a:xfrm>
            <a:off x="6314928" y="3036506"/>
            <a:ext cx="1127359" cy="1127708"/>
          </a:xfrm>
          <a:prstGeom prst="ellipse">
            <a:avLst/>
          </a:prstGeom>
          <a:solidFill>
            <a:srgbClr val="245E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668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3" name="KSO_Shape">
            <a:extLst>
              <a:ext uri="{FF2B5EF4-FFF2-40B4-BE49-F238E27FC236}">
                <a16:creationId xmlns:a16="http://schemas.microsoft.com/office/drawing/2014/main" id="{0819AC42-335D-FECB-3E21-00181AB446E5}"/>
              </a:ext>
            </a:extLst>
          </p:cNvPr>
          <p:cNvSpPr/>
          <p:nvPr/>
        </p:nvSpPr>
        <p:spPr>
          <a:xfrm>
            <a:off x="6708381" y="3178179"/>
            <a:ext cx="340454" cy="844361"/>
          </a:xfrm>
          <a:custGeom>
            <a:avLst/>
            <a:gdLst/>
            <a:ahLst/>
            <a:cxnLst/>
            <a:rect l="l" t="t" r="r" b="b"/>
            <a:pathLst>
              <a:path w="771525" h="1912713">
                <a:moveTo>
                  <a:pt x="143272" y="357755"/>
                </a:moveTo>
                <a:lnTo>
                  <a:pt x="628253" y="357755"/>
                </a:lnTo>
                <a:cubicBezTo>
                  <a:pt x="707380" y="357755"/>
                  <a:pt x="771525" y="421900"/>
                  <a:pt x="771525" y="501027"/>
                </a:cubicBezTo>
                <a:lnTo>
                  <a:pt x="771525" y="659703"/>
                </a:lnTo>
                <a:lnTo>
                  <a:pt x="771525" y="802652"/>
                </a:lnTo>
                <a:lnTo>
                  <a:pt x="771525" y="1017361"/>
                </a:lnTo>
                <a:cubicBezTo>
                  <a:pt x="771525" y="1058130"/>
                  <a:pt x="738475" y="1091180"/>
                  <a:pt x="697706" y="1091180"/>
                </a:cubicBezTo>
                <a:cubicBezTo>
                  <a:pt x="656937" y="1091180"/>
                  <a:pt x="623887" y="1058130"/>
                  <a:pt x="623887" y="1017361"/>
                </a:cubicBezTo>
                <a:lnTo>
                  <a:pt x="623887" y="659703"/>
                </a:lnTo>
                <a:lnTo>
                  <a:pt x="623888" y="659698"/>
                </a:lnTo>
                <a:lnTo>
                  <a:pt x="623888" y="571551"/>
                </a:lnTo>
                <a:cubicBezTo>
                  <a:pt x="623888" y="556427"/>
                  <a:pt x="611628" y="544167"/>
                  <a:pt x="596504" y="544167"/>
                </a:cubicBezTo>
                <a:cubicBezTo>
                  <a:pt x="581380" y="544167"/>
                  <a:pt x="569120" y="556427"/>
                  <a:pt x="569120" y="571551"/>
                </a:cubicBezTo>
                <a:lnTo>
                  <a:pt x="569120" y="945924"/>
                </a:lnTo>
                <a:lnTo>
                  <a:pt x="569119" y="945924"/>
                </a:lnTo>
                <a:lnTo>
                  <a:pt x="569119" y="1168521"/>
                </a:lnTo>
                <a:lnTo>
                  <a:pt x="569119" y="1172836"/>
                </a:lnTo>
                <a:lnTo>
                  <a:pt x="569119" y="1834131"/>
                </a:lnTo>
                <a:cubicBezTo>
                  <a:pt x="569119" y="1877530"/>
                  <a:pt x="533937" y="1912712"/>
                  <a:pt x="490538" y="1912712"/>
                </a:cubicBezTo>
                <a:cubicBezTo>
                  <a:pt x="447139" y="1912712"/>
                  <a:pt x="411957" y="1877530"/>
                  <a:pt x="411957" y="1834131"/>
                </a:cubicBezTo>
                <a:lnTo>
                  <a:pt x="411957" y="1233956"/>
                </a:lnTo>
                <a:lnTo>
                  <a:pt x="411957" y="1175047"/>
                </a:lnTo>
                <a:cubicBezTo>
                  <a:pt x="411957" y="1159923"/>
                  <a:pt x="399696" y="1147662"/>
                  <a:pt x="384572" y="1147662"/>
                </a:cubicBezTo>
                <a:cubicBezTo>
                  <a:pt x="369449" y="1147662"/>
                  <a:pt x="357188" y="1159922"/>
                  <a:pt x="357188" y="1175045"/>
                </a:cubicBezTo>
                <a:cubicBezTo>
                  <a:pt x="357188" y="1395138"/>
                  <a:pt x="357187" y="1615229"/>
                  <a:pt x="357187" y="1835322"/>
                </a:cubicBezTo>
                <a:cubicBezTo>
                  <a:pt x="357187" y="1878064"/>
                  <a:pt x="322538" y="1912713"/>
                  <a:pt x="279796" y="1912713"/>
                </a:cubicBezTo>
                <a:lnTo>
                  <a:pt x="279797" y="1912712"/>
                </a:lnTo>
                <a:cubicBezTo>
                  <a:pt x="237055" y="1912712"/>
                  <a:pt x="202406" y="1878063"/>
                  <a:pt x="202406" y="1835321"/>
                </a:cubicBezTo>
                <a:lnTo>
                  <a:pt x="202406" y="1167331"/>
                </a:lnTo>
                <a:lnTo>
                  <a:pt x="202407" y="1167326"/>
                </a:lnTo>
                <a:lnTo>
                  <a:pt x="202407" y="945924"/>
                </a:lnTo>
                <a:lnTo>
                  <a:pt x="202406" y="945924"/>
                </a:lnTo>
                <a:lnTo>
                  <a:pt x="202406" y="571551"/>
                </a:lnTo>
                <a:cubicBezTo>
                  <a:pt x="202406" y="556427"/>
                  <a:pt x="190146" y="544167"/>
                  <a:pt x="175022" y="544167"/>
                </a:cubicBezTo>
                <a:cubicBezTo>
                  <a:pt x="159898" y="544167"/>
                  <a:pt x="147638" y="556427"/>
                  <a:pt x="147638" y="571551"/>
                </a:cubicBezTo>
                <a:lnTo>
                  <a:pt x="147638" y="659703"/>
                </a:lnTo>
                <a:lnTo>
                  <a:pt x="147638" y="945924"/>
                </a:lnTo>
                <a:lnTo>
                  <a:pt x="147638" y="1017361"/>
                </a:lnTo>
                <a:cubicBezTo>
                  <a:pt x="147638" y="1058130"/>
                  <a:pt x="114588" y="1091180"/>
                  <a:pt x="73819" y="1091180"/>
                </a:cubicBezTo>
                <a:cubicBezTo>
                  <a:pt x="33050" y="1091180"/>
                  <a:pt x="0" y="1058130"/>
                  <a:pt x="0" y="1017361"/>
                </a:cubicBezTo>
                <a:lnTo>
                  <a:pt x="0" y="802652"/>
                </a:lnTo>
                <a:lnTo>
                  <a:pt x="0" y="659703"/>
                </a:lnTo>
                <a:lnTo>
                  <a:pt x="0" y="501027"/>
                </a:lnTo>
                <a:cubicBezTo>
                  <a:pt x="0" y="421900"/>
                  <a:pt x="64145" y="357755"/>
                  <a:pt x="143272" y="357755"/>
                </a:cubicBezTo>
                <a:close/>
                <a:moveTo>
                  <a:pt x="383667" y="0"/>
                </a:moveTo>
                <a:cubicBezTo>
                  <a:pt x="470623" y="0"/>
                  <a:pt x="541114" y="70491"/>
                  <a:pt x="541114" y="157447"/>
                </a:cubicBezTo>
                <a:cubicBezTo>
                  <a:pt x="541114" y="244403"/>
                  <a:pt x="470623" y="314894"/>
                  <a:pt x="383667" y="314894"/>
                </a:cubicBezTo>
                <a:cubicBezTo>
                  <a:pt x="296711" y="314894"/>
                  <a:pt x="226220" y="244403"/>
                  <a:pt x="226220" y="157447"/>
                </a:cubicBezTo>
                <a:cubicBezTo>
                  <a:pt x="226220" y="70491"/>
                  <a:pt x="296711" y="0"/>
                  <a:pt x="38366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668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1C0BEBFF-950C-A85E-3CDE-02229968FB78}"/>
              </a:ext>
            </a:extLst>
          </p:cNvPr>
          <p:cNvSpPr txBox="1"/>
          <p:nvPr/>
        </p:nvSpPr>
        <p:spPr>
          <a:xfrm>
            <a:off x="5544186" y="2244148"/>
            <a:ext cx="2078336" cy="33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546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添加标题</a:t>
            </a:r>
          </a:p>
        </p:txBody>
      </p:sp>
      <p:sp>
        <p:nvSpPr>
          <p:cNvPr id="16" name="任意多边形 6">
            <a:extLst>
              <a:ext uri="{FF2B5EF4-FFF2-40B4-BE49-F238E27FC236}">
                <a16:creationId xmlns:a16="http://schemas.microsoft.com/office/drawing/2014/main" id="{93F598AD-89AF-AC0B-E6E9-8039E2E20867}"/>
              </a:ext>
            </a:extLst>
          </p:cNvPr>
          <p:cNvSpPr/>
          <p:nvPr/>
        </p:nvSpPr>
        <p:spPr>
          <a:xfrm flipH="1" flipV="1">
            <a:off x="4315208" y="3021122"/>
            <a:ext cx="3120379" cy="2533940"/>
          </a:xfrm>
          <a:custGeom>
            <a:avLst/>
            <a:gdLst>
              <a:gd name="connsiteX0" fmla="*/ 654595 w 2483336"/>
              <a:gd name="connsiteY0" fmla="*/ 0 h 2037930"/>
              <a:gd name="connsiteX1" fmla="*/ 654595 w 2483336"/>
              <a:gd name="connsiteY1" fmla="*/ 180132 h 2037930"/>
              <a:gd name="connsiteX2" fmla="*/ 1568937 w 2483336"/>
              <a:gd name="connsiteY2" fmla="*/ 180132 h 2037930"/>
              <a:gd name="connsiteX3" fmla="*/ 1645137 w 2483336"/>
              <a:gd name="connsiteY3" fmla="*/ 180132 h 2037930"/>
              <a:gd name="connsiteX4" fmla="*/ 1645137 w 2483336"/>
              <a:gd name="connsiteY4" fmla="*/ 185195 h 2037930"/>
              <a:gd name="connsiteX5" fmla="*/ 1721122 w 2483336"/>
              <a:gd name="connsiteY5" fmla="*/ 196549 h 2037930"/>
              <a:gd name="connsiteX6" fmla="*/ 2483336 w 2483336"/>
              <a:gd name="connsiteY6" fmla="*/ 1125818 h 2037930"/>
              <a:gd name="connsiteX7" fmla="*/ 1817699 w 2483336"/>
              <a:gd name="connsiteY7" fmla="*/ 2030577 h 2037930"/>
              <a:gd name="connsiteX8" fmla="*/ 1789102 w 2483336"/>
              <a:gd name="connsiteY8" fmla="*/ 2037930 h 2037930"/>
              <a:gd name="connsiteX9" fmla="*/ 1834501 w 2483336"/>
              <a:gd name="connsiteY9" fmla="*/ 2023838 h 2037930"/>
              <a:gd name="connsiteX10" fmla="*/ 2217899 w 2483336"/>
              <a:gd name="connsiteY10" fmla="*/ 1445423 h 2037930"/>
              <a:gd name="connsiteX11" fmla="*/ 1716666 w 2483336"/>
              <a:gd name="connsiteY11" fmla="*/ 830431 h 2037930"/>
              <a:gd name="connsiteX12" fmla="*/ 1599617 w 2483336"/>
              <a:gd name="connsiteY12" fmla="*/ 818631 h 2037930"/>
              <a:gd name="connsiteX13" fmla="*/ 1580691 w 2483336"/>
              <a:gd name="connsiteY13" fmla="*/ 818631 h 2037930"/>
              <a:gd name="connsiteX14" fmla="*/ 1568937 w 2483336"/>
              <a:gd name="connsiteY14" fmla="*/ 819816 h 2037930"/>
              <a:gd name="connsiteX15" fmla="*/ 1568937 w 2483336"/>
              <a:gd name="connsiteY15" fmla="*/ 818631 h 2037930"/>
              <a:gd name="connsiteX16" fmla="*/ 654595 w 2483336"/>
              <a:gd name="connsiteY16" fmla="*/ 818631 h 2037930"/>
              <a:gd name="connsiteX17" fmla="*/ 654595 w 2483336"/>
              <a:gd name="connsiteY17" fmla="*/ 957943 h 2037930"/>
              <a:gd name="connsiteX18" fmla="*/ 0 w 2483336"/>
              <a:gd name="connsiteY18" fmla="*/ 478971 h 20379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2483336" h="2037930">
                <a:moveTo>
                  <a:pt x="654595" y="0"/>
                </a:moveTo>
                <a:lnTo>
                  <a:pt x="654595" y="180132"/>
                </a:lnTo>
                <a:lnTo>
                  <a:pt x="1568937" y="180132"/>
                </a:lnTo>
                <a:lnTo>
                  <a:pt x="1645137" y="180132"/>
                </a:lnTo>
                <a:lnTo>
                  <a:pt x="1645137" y="185195"/>
                </a:lnTo>
                <a:lnTo>
                  <a:pt x="1721122" y="196549"/>
                </a:lnTo>
                <a:cubicBezTo>
                  <a:pt x="2155696" y="282643"/>
                  <a:pt x="2483336" y="665969"/>
                  <a:pt x="2483336" y="1125818"/>
                </a:cubicBezTo>
                <a:cubicBezTo>
                  <a:pt x="2483336" y="1550924"/>
                  <a:pt x="2203336" y="1910632"/>
                  <a:pt x="1817699" y="2030577"/>
                </a:cubicBezTo>
                <a:lnTo>
                  <a:pt x="1789102" y="2037930"/>
                </a:lnTo>
                <a:lnTo>
                  <a:pt x="1834501" y="2023838"/>
                </a:lnTo>
                <a:cubicBezTo>
                  <a:pt x="2059808" y="1928541"/>
                  <a:pt x="2217899" y="1705444"/>
                  <a:pt x="2217899" y="1445423"/>
                </a:cubicBezTo>
                <a:cubicBezTo>
                  <a:pt x="2217899" y="1142065"/>
                  <a:pt x="2002720" y="888966"/>
                  <a:pt x="1716666" y="830431"/>
                </a:cubicBezTo>
                <a:lnTo>
                  <a:pt x="1599617" y="818631"/>
                </a:lnTo>
                <a:lnTo>
                  <a:pt x="1580691" y="818631"/>
                </a:lnTo>
                <a:lnTo>
                  <a:pt x="1568937" y="819816"/>
                </a:lnTo>
                <a:lnTo>
                  <a:pt x="1568937" y="818631"/>
                </a:lnTo>
                <a:lnTo>
                  <a:pt x="654595" y="818631"/>
                </a:lnTo>
                <a:lnTo>
                  <a:pt x="654595" y="957943"/>
                </a:lnTo>
                <a:lnTo>
                  <a:pt x="0" y="478971"/>
                </a:lnTo>
                <a:close/>
              </a:path>
            </a:pathLst>
          </a:custGeom>
          <a:solidFill>
            <a:srgbClr val="1233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668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8" name="椭圆 27">
            <a:extLst>
              <a:ext uri="{FF2B5EF4-FFF2-40B4-BE49-F238E27FC236}">
                <a16:creationId xmlns:a16="http://schemas.microsoft.com/office/drawing/2014/main" id="{8B56C76E-A336-322D-2C6D-E6D14DD2AD57}"/>
              </a:ext>
            </a:extLst>
          </p:cNvPr>
          <p:cNvSpPr/>
          <p:nvPr/>
        </p:nvSpPr>
        <p:spPr>
          <a:xfrm flipH="1">
            <a:off x="4790634" y="3167127"/>
            <a:ext cx="1127359" cy="1127708"/>
          </a:xfrm>
          <a:prstGeom prst="ellipse">
            <a:avLst/>
          </a:prstGeom>
          <a:solidFill>
            <a:srgbClr val="1233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668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9" name="KSO_Shape">
            <a:extLst>
              <a:ext uri="{FF2B5EF4-FFF2-40B4-BE49-F238E27FC236}">
                <a16:creationId xmlns:a16="http://schemas.microsoft.com/office/drawing/2014/main" id="{17592A3D-8E0B-5890-D840-941A974C5F98}"/>
              </a:ext>
            </a:extLst>
          </p:cNvPr>
          <p:cNvSpPr/>
          <p:nvPr/>
        </p:nvSpPr>
        <p:spPr>
          <a:xfrm>
            <a:off x="5131642" y="3256760"/>
            <a:ext cx="445342" cy="948440"/>
          </a:xfrm>
          <a:custGeom>
            <a:avLst/>
            <a:gdLst/>
            <a:ahLst/>
            <a:cxnLst/>
            <a:rect l="l" t="t" r="r" b="b"/>
            <a:pathLst>
              <a:path w="987290" h="1912712">
                <a:moveTo>
                  <a:pt x="287267" y="357754"/>
                </a:moveTo>
                <a:lnTo>
                  <a:pt x="696037" y="357754"/>
                </a:lnTo>
                <a:cubicBezTo>
                  <a:pt x="751531" y="357754"/>
                  <a:pt x="799531" y="389836"/>
                  <a:pt x="821308" y="437053"/>
                </a:cubicBezTo>
                <a:cubicBezTo>
                  <a:pt x="828839" y="444251"/>
                  <a:pt x="834170" y="453657"/>
                  <a:pt x="837118" y="464360"/>
                </a:cubicBezTo>
                <a:lnTo>
                  <a:pt x="984815" y="1000638"/>
                </a:lnTo>
                <a:cubicBezTo>
                  <a:pt x="994856" y="1037095"/>
                  <a:pt x="973441" y="1074789"/>
                  <a:pt x="936984" y="1084830"/>
                </a:cubicBezTo>
                <a:lnTo>
                  <a:pt x="936986" y="1084831"/>
                </a:lnTo>
                <a:cubicBezTo>
                  <a:pt x="901976" y="1094473"/>
                  <a:pt x="865826" y="1075107"/>
                  <a:pt x="854828" y="1041024"/>
                </a:cubicBezTo>
                <a:lnTo>
                  <a:pt x="726065" y="573497"/>
                </a:lnTo>
                <a:cubicBezTo>
                  <a:pt x="721080" y="555394"/>
                  <a:pt x="702362" y="544760"/>
                  <a:pt x="684259" y="549746"/>
                </a:cubicBezTo>
                <a:cubicBezTo>
                  <a:pt x="666156" y="554732"/>
                  <a:pt x="655522" y="573449"/>
                  <a:pt x="660508" y="591552"/>
                </a:cubicBezTo>
                <a:lnTo>
                  <a:pt x="852387" y="1288247"/>
                </a:lnTo>
                <a:lnTo>
                  <a:pt x="863126" y="1336447"/>
                </a:lnTo>
                <a:lnTo>
                  <a:pt x="679772" y="1336447"/>
                </a:lnTo>
                <a:lnTo>
                  <a:pt x="679772" y="1834130"/>
                </a:lnTo>
                <a:cubicBezTo>
                  <a:pt x="679772" y="1877529"/>
                  <a:pt x="644590" y="1912711"/>
                  <a:pt x="601191" y="1912711"/>
                </a:cubicBezTo>
                <a:cubicBezTo>
                  <a:pt x="557792" y="1912711"/>
                  <a:pt x="522610" y="1877529"/>
                  <a:pt x="522610" y="1834130"/>
                </a:cubicBezTo>
                <a:lnTo>
                  <a:pt x="522610" y="1336447"/>
                </a:lnTo>
                <a:lnTo>
                  <a:pt x="467841" y="1336447"/>
                </a:lnTo>
                <a:cubicBezTo>
                  <a:pt x="467841" y="1502738"/>
                  <a:pt x="467840" y="1669030"/>
                  <a:pt x="467840" y="1835321"/>
                </a:cubicBezTo>
                <a:cubicBezTo>
                  <a:pt x="467840" y="1878063"/>
                  <a:pt x="433191" y="1912712"/>
                  <a:pt x="390449" y="1912712"/>
                </a:cubicBezTo>
                <a:lnTo>
                  <a:pt x="390450" y="1912711"/>
                </a:lnTo>
                <a:cubicBezTo>
                  <a:pt x="347708" y="1912711"/>
                  <a:pt x="313059" y="1878062"/>
                  <a:pt x="313059" y="1835320"/>
                </a:cubicBezTo>
                <a:lnTo>
                  <a:pt x="313059" y="1336447"/>
                </a:lnTo>
                <a:lnTo>
                  <a:pt x="122692" y="1336447"/>
                </a:lnTo>
                <a:lnTo>
                  <a:pt x="327846" y="591552"/>
                </a:lnTo>
                <a:cubicBezTo>
                  <a:pt x="332832" y="573449"/>
                  <a:pt x="322198" y="554732"/>
                  <a:pt x="304095" y="549746"/>
                </a:cubicBezTo>
                <a:cubicBezTo>
                  <a:pt x="285992" y="544760"/>
                  <a:pt x="267275" y="555394"/>
                  <a:pt x="262289" y="573497"/>
                </a:cubicBezTo>
                <a:lnTo>
                  <a:pt x="176423" y="885270"/>
                </a:lnTo>
                <a:lnTo>
                  <a:pt x="176320" y="885144"/>
                </a:lnTo>
                <a:cubicBezTo>
                  <a:pt x="162379" y="935763"/>
                  <a:pt x="148437" y="986382"/>
                  <a:pt x="134496" y="1037001"/>
                </a:cubicBezTo>
                <a:cubicBezTo>
                  <a:pt x="124456" y="1073457"/>
                  <a:pt x="86761" y="1094872"/>
                  <a:pt x="50304" y="1084832"/>
                </a:cubicBezTo>
                <a:lnTo>
                  <a:pt x="50306" y="1084831"/>
                </a:lnTo>
                <a:cubicBezTo>
                  <a:pt x="13849" y="1074790"/>
                  <a:pt x="-7566" y="1037096"/>
                  <a:pt x="2475" y="1000639"/>
                </a:cubicBezTo>
                <a:lnTo>
                  <a:pt x="150173" y="464361"/>
                </a:lnTo>
                <a:lnTo>
                  <a:pt x="155370" y="454078"/>
                </a:lnTo>
                <a:cubicBezTo>
                  <a:pt x="172562" y="397845"/>
                  <a:pt x="225232" y="357754"/>
                  <a:pt x="287267" y="357754"/>
                </a:cubicBezTo>
                <a:close/>
                <a:moveTo>
                  <a:pt x="494320" y="0"/>
                </a:moveTo>
                <a:cubicBezTo>
                  <a:pt x="581276" y="0"/>
                  <a:pt x="651767" y="70491"/>
                  <a:pt x="651767" y="157447"/>
                </a:cubicBezTo>
                <a:cubicBezTo>
                  <a:pt x="651767" y="244403"/>
                  <a:pt x="581276" y="314894"/>
                  <a:pt x="494320" y="314894"/>
                </a:cubicBezTo>
                <a:cubicBezTo>
                  <a:pt x="407364" y="314894"/>
                  <a:pt x="336873" y="244403"/>
                  <a:pt x="336873" y="157447"/>
                </a:cubicBezTo>
                <a:cubicBezTo>
                  <a:pt x="336873" y="70491"/>
                  <a:pt x="407364" y="0"/>
                  <a:pt x="49432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668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F804FCBA-6C2C-D7BE-1DC9-D6DCA88E19B1}"/>
              </a:ext>
            </a:extLst>
          </p:cNvPr>
          <p:cNvSpPr txBox="1"/>
          <p:nvPr/>
        </p:nvSpPr>
        <p:spPr>
          <a:xfrm>
            <a:off x="5028096" y="4724147"/>
            <a:ext cx="2078336" cy="33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546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添加标题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ECF60C7D-B922-DA80-7B46-2D1262E18FE8}"/>
              </a:ext>
            </a:extLst>
          </p:cNvPr>
          <p:cNvSpPr txBox="1"/>
          <p:nvPr/>
        </p:nvSpPr>
        <p:spPr>
          <a:xfrm>
            <a:off x="7492232" y="4614906"/>
            <a:ext cx="3702454" cy="6864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8541" tIns="64270" rIns="128541" bIns="64270" numCol="1" anchor="t" anchorCtr="0" compatLnSpc="1">
            <a:spAutoFit/>
          </a:bodyPr>
          <a:lstStyle>
            <a:defPPr>
              <a:defRPr lang="zh-CN"/>
            </a:defPPr>
            <a:lvl1pPr algn="just" defTabSz="9144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>
                    <a:lumMod val="50000"/>
                    <a:lumOff val="50000"/>
                  </a:schemeClr>
                </a:solidFill>
                <a:ea typeface="微软雅黑" panose="020B0503020204020204" pitchFamily="34" charset="-122"/>
                <a:cs typeface="+mn-ea"/>
              </a:defRPr>
            </a:lvl1pPr>
          </a:lstStyle>
          <a:p>
            <a:r>
              <a:rPr lang="zh-CN" altLang="en-US" sz="1265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65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sym typeface="+mn-lt"/>
              </a:rPr>
              <a:t>... ...</a:t>
            </a:r>
            <a:endParaRPr lang="zh-CN" altLang="en-US" sz="1265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sym typeface="+mn-lt"/>
            </a:endParaRP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E79388AB-1789-2794-858C-1EBF84249647}"/>
              </a:ext>
            </a:extLst>
          </p:cNvPr>
          <p:cNvSpPr txBox="1"/>
          <p:nvPr/>
        </p:nvSpPr>
        <p:spPr>
          <a:xfrm>
            <a:off x="1049179" y="2033683"/>
            <a:ext cx="3702454" cy="6864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8541" tIns="64270" rIns="128541" bIns="64270" numCol="1" anchor="t" anchorCtr="0" compatLnSpc="1">
            <a:spAutoFit/>
          </a:bodyPr>
          <a:lstStyle>
            <a:defPPr>
              <a:defRPr lang="zh-CN"/>
            </a:defPPr>
            <a:lvl1pPr algn="just" defTabSz="9144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>
                    <a:lumMod val="50000"/>
                    <a:lumOff val="50000"/>
                  </a:schemeClr>
                </a:solidFill>
                <a:ea typeface="微软雅黑" panose="020B0503020204020204" pitchFamily="34" charset="-122"/>
                <a:cs typeface="+mn-ea"/>
              </a:defRPr>
            </a:lvl1pPr>
          </a:lstStyle>
          <a:p>
            <a:pPr algn="r"/>
            <a:r>
              <a:rPr lang="zh-CN" altLang="en-US" sz="1265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65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sym typeface="+mn-lt"/>
              </a:rPr>
              <a:t>... ...</a:t>
            </a:r>
            <a:endParaRPr lang="zh-CN" altLang="en-US" sz="1265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26385661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8" name="组合 117">
            <a:extLst>
              <a:ext uri="{FF2B5EF4-FFF2-40B4-BE49-F238E27FC236}">
                <a16:creationId xmlns:a16="http://schemas.microsoft.com/office/drawing/2014/main" id="{CE998E69-973F-6745-D7FE-4E5585D47799}"/>
              </a:ext>
            </a:extLst>
          </p:cNvPr>
          <p:cNvGrpSpPr/>
          <p:nvPr/>
        </p:nvGrpSpPr>
        <p:grpSpPr>
          <a:xfrm>
            <a:off x="4941517" y="-873850"/>
            <a:ext cx="2949767" cy="3222942"/>
            <a:chOff x="4941517" y="-873850"/>
            <a:chExt cx="2949767" cy="3222942"/>
          </a:xfrm>
        </p:grpSpPr>
        <p:sp>
          <p:nvSpPr>
            <p:cNvPr id="116" name="任意多边形: 形状 115">
              <a:extLst>
                <a:ext uri="{FF2B5EF4-FFF2-40B4-BE49-F238E27FC236}">
                  <a16:creationId xmlns:a16="http://schemas.microsoft.com/office/drawing/2014/main" id="{4C81B782-C7AE-6A65-8438-E2C421447E5D}"/>
                </a:ext>
              </a:extLst>
            </p:cNvPr>
            <p:cNvSpPr/>
            <p:nvPr/>
          </p:nvSpPr>
          <p:spPr>
            <a:xfrm>
              <a:off x="5048250" y="285750"/>
              <a:ext cx="2743200" cy="1943100"/>
            </a:xfrm>
            <a:custGeom>
              <a:avLst/>
              <a:gdLst>
                <a:gd name="connsiteX0" fmla="*/ 0 w 2743200"/>
                <a:gd name="connsiteY0" fmla="*/ 295275 h 1943100"/>
                <a:gd name="connsiteX1" fmla="*/ 2552700 w 2743200"/>
                <a:gd name="connsiteY1" fmla="*/ 0 h 1943100"/>
                <a:gd name="connsiteX2" fmla="*/ 2743200 w 2743200"/>
                <a:gd name="connsiteY2" fmla="*/ 1638300 h 1943100"/>
                <a:gd name="connsiteX3" fmla="*/ 161925 w 2743200"/>
                <a:gd name="connsiteY3" fmla="*/ 1943100 h 1943100"/>
                <a:gd name="connsiteX4" fmla="*/ 0 w 2743200"/>
                <a:gd name="connsiteY4" fmla="*/ 295275 h 1943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43200" h="1943100">
                  <a:moveTo>
                    <a:pt x="0" y="295275"/>
                  </a:moveTo>
                  <a:lnTo>
                    <a:pt x="2552700" y="0"/>
                  </a:lnTo>
                  <a:lnTo>
                    <a:pt x="2743200" y="1638300"/>
                  </a:lnTo>
                  <a:lnTo>
                    <a:pt x="161925" y="1943100"/>
                  </a:lnTo>
                  <a:lnTo>
                    <a:pt x="0" y="295275"/>
                  </a:lnTo>
                  <a:close/>
                </a:path>
              </a:pathLst>
            </a:custGeom>
            <a:solidFill>
              <a:srgbClr val="245E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15" name="图片 114">
              <a:extLst>
                <a:ext uri="{FF2B5EF4-FFF2-40B4-BE49-F238E27FC236}">
                  <a16:creationId xmlns:a16="http://schemas.microsoft.com/office/drawing/2014/main" id="{50B15660-0DB9-29C0-9765-866FCB15A91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941517" y="-873850"/>
              <a:ext cx="2949767" cy="3222942"/>
            </a:xfrm>
            <a:prstGeom prst="rect">
              <a:avLst/>
            </a:prstGeom>
          </p:spPr>
        </p:pic>
      </p:grpSp>
      <p:sp>
        <p:nvSpPr>
          <p:cNvPr id="2" name="TextBox 6">
            <a:extLst>
              <a:ext uri="{FF2B5EF4-FFF2-40B4-BE49-F238E27FC236}">
                <a16:creationId xmlns:a16="http://schemas.microsoft.com/office/drawing/2014/main" id="{BCEEE538-B8E1-EB13-6521-57D84ABEED8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45199" y="827066"/>
            <a:ext cx="3142404" cy="101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974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974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974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974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>
              <a:buNone/>
            </a:pPr>
            <a:r>
              <a:rPr lang="zh-CN" altLang="en-US" sz="6000" cap="all" dirty="0">
                <a:ln>
                  <a:solidFill>
                    <a:schemeClr val="bg1"/>
                  </a:solidFill>
                </a:ln>
                <a:noFill/>
                <a:latin typeface="仓耳渔阳体 W05" panose="02020400000000000000" pitchFamily="18" charset="-122"/>
                <a:ea typeface="仓耳渔阳体 W05" panose="02020400000000000000" pitchFamily="18" charset="-122"/>
                <a:cs typeface="+mn-ea"/>
                <a:sym typeface="+mn-lt"/>
              </a:rPr>
              <a:t>目 录</a:t>
            </a:r>
          </a:p>
        </p:txBody>
      </p:sp>
      <p:sp>
        <p:nvSpPr>
          <p:cNvPr id="3" name="TextBox 6">
            <a:extLst>
              <a:ext uri="{FF2B5EF4-FFF2-40B4-BE49-F238E27FC236}">
                <a16:creationId xmlns:a16="http://schemas.microsoft.com/office/drawing/2014/main" id="{CC6B540D-A6C0-DC31-46F9-8C7C601CBC7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58173" y="839783"/>
            <a:ext cx="3142404" cy="101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974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974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974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974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>
              <a:buNone/>
            </a:pPr>
            <a:r>
              <a:rPr lang="zh-CN" altLang="en-US" sz="6000" cap="all" dirty="0">
                <a:blipFill>
                  <a:blip r:embed="rId4"/>
                  <a:stretch>
                    <a:fillRect/>
                  </a:stretch>
                </a:blipFill>
                <a:latin typeface="仓耳渔阳体 W05" panose="02020400000000000000" pitchFamily="18" charset="-122"/>
                <a:ea typeface="仓耳渔阳体 W05" panose="02020400000000000000" pitchFamily="18" charset="-122"/>
                <a:cs typeface="+mn-ea"/>
                <a:sym typeface="+mn-lt"/>
              </a:rPr>
              <a:t>目 录</a:t>
            </a:r>
          </a:p>
        </p:txBody>
      </p: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8233E995-C442-2F2B-6321-4C453A34C8E0}"/>
              </a:ext>
            </a:extLst>
          </p:cNvPr>
          <p:cNvGrpSpPr/>
          <p:nvPr/>
        </p:nvGrpSpPr>
        <p:grpSpPr>
          <a:xfrm>
            <a:off x="2108895" y="2794273"/>
            <a:ext cx="820261" cy="1010795"/>
            <a:chOff x="5576175" y="1089069"/>
            <a:chExt cx="308845" cy="380585"/>
          </a:xfrm>
          <a:solidFill>
            <a:srgbClr val="245E53"/>
          </a:solidFill>
        </p:grpSpPr>
        <p:sp>
          <p:nvSpPr>
            <p:cNvPr id="28" name="Freeform 988">
              <a:extLst>
                <a:ext uri="{FF2B5EF4-FFF2-40B4-BE49-F238E27FC236}">
                  <a16:creationId xmlns:a16="http://schemas.microsoft.com/office/drawing/2014/main" id="{6F5FE0C8-5CCA-8A59-E5C5-3ED51865FCB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576175" y="1089069"/>
              <a:ext cx="308845" cy="380585"/>
            </a:xfrm>
            <a:custGeom>
              <a:avLst/>
              <a:gdLst>
                <a:gd name="T0" fmla="*/ 451 w 454"/>
                <a:gd name="T1" fmla="*/ 420 h 559"/>
                <a:gd name="T2" fmla="*/ 437 w 454"/>
                <a:gd name="T3" fmla="*/ 54 h 559"/>
                <a:gd name="T4" fmla="*/ 431 w 454"/>
                <a:gd name="T5" fmla="*/ 0 h 559"/>
                <a:gd name="T6" fmla="*/ 156 w 454"/>
                <a:gd name="T7" fmla="*/ 3 h 559"/>
                <a:gd name="T8" fmla="*/ 66 w 454"/>
                <a:gd name="T9" fmla="*/ 12 h 559"/>
                <a:gd name="T10" fmla="*/ 21 w 454"/>
                <a:gd name="T11" fmla="*/ 45 h 559"/>
                <a:gd name="T12" fmla="*/ 6 w 454"/>
                <a:gd name="T13" fmla="*/ 84 h 559"/>
                <a:gd name="T14" fmla="*/ 1 w 454"/>
                <a:gd name="T15" fmla="*/ 228 h 559"/>
                <a:gd name="T16" fmla="*/ 9 w 454"/>
                <a:gd name="T17" fmla="*/ 327 h 559"/>
                <a:gd name="T18" fmla="*/ 5 w 454"/>
                <a:gd name="T19" fmla="*/ 436 h 559"/>
                <a:gd name="T20" fmla="*/ 19 w 454"/>
                <a:gd name="T21" fmla="*/ 550 h 559"/>
                <a:gd name="T22" fmla="*/ 28 w 454"/>
                <a:gd name="T23" fmla="*/ 553 h 559"/>
                <a:gd name="T24" fmla="*/ 290 w 454"/>
                <a:gd name="T25" fmla="*/ 558 h 559"/>
                <a:gd name="T26" fmla="*/ 430 w 454"/>
                <a:gd name="T27" fmla="*/ 498 h 559"/>
                <a:gd name="T28" fmla="*/ 19 w 454"/>
                <a:gd name="T29" fmla="*/ 92 h 559"/>
                <a:gd name="T30" fmla="*/ 62 w 454"/>
                <a:gd name="T31" fmla="*/ 40 h 559"/>
                <a:gd name="T32" fmla="*/ 65 w 454"/>
                <a:gd name="T33" fmla="*/ 119 h 559"/>
                <a:gd name="T34" fmla="*/ 14 w 454"/>
                <a:gd name="T35" fmla="*/ 240 h 559"/>
                <a:gd name="T36" fmla="*/ 19 w 454"/>
                <a:gd name="T37" fmla="*/ 186 h 559"/>
                <a:gd name="T38" fmla="*/ 30 w 454"/>
                <a:gd name="T39" fmla="*/ 172 h 559"/>
                <a:gd name="T40" fmla="*/ 61 w 454"/>
                <a:gd name="T41" fmla="*/ 74 h 559"/>
                <a:gd name="T42" fmla="*/ 15 w 454"/>
                <a:gd name="T43" fmla="*/ 72 h 559"/>
                <a:gd name="T44" fmla="*/ 10 w 454"/>
                <a:gd name="T45" fmla="*/ 82 h 559"/>
                <a:gd name="T46" fmla="*/ 27 w 454"/>
                <a:gd name="T47" fmla="*/ 543 h 559"/>
                <a:gd name="T48" fmla="*/ 25 w 454"/>
                <a:gd name="T49" fmla="*/ 530 h 559"/>
                <a:gd name="T50" fmla="*/ 30 w 454"/>
                <a:gd name="T51" fmla="*/ 463 h 559"/>
                <a:gd name="T52" fmla="*/ 18 w 454"/>
                <a:gd name="T53" fmla="*/ 457 h 559"/>
                <a:gd name="T54" fmla="*/ 60 w 454"/>
                <a:gd name="T55" fmla="*/ 397 h 559"/>
                <a:gd name="T56" fmla="*/ 31 w 454"/>
                <a:gd name="T57" fmla="*/ 403 h 559"/>
                <a:gd name="T58" fmla="*/ 18 w 454"/>
                <a:gd name="T59" fmla="*/ 404 h 559"/>
                <a:gd name="T60" fmla="*/ 19 w 454"/>
                <a:gd name="T61" fmla="*/ 387 h 559"/>
                <a:gd name="T62" fmla="*/ 56 w 454"/>
                <a:gd name="T63" fmla="*/ 332 h 559"/>
                <a:gd name="T64" fmla="*/ 27 w 454"/>
                <a:gd name="T65" fmla="*/ 344 h 559"/>
                <a:gd name="T66" fmla="*/ 20 w 454"/>
                <a:gd name="T67" fmla="*/ 342 h 559"/>
                <a:gd name="T68" fmla="*/ 52 w 454"/>
                <a:gd name="T69" fmla="*/ 291 h 559"/>
                <a:gd name="T70" fmla="*/ 62 w 454"/>
                <a:gd name="T71" fmla="*/ 267 h 559"/>
                <a:gd name="T72" fmla="*/ 43 w 454"/>
                <a:gd name="T73" fmla="*/ 254 h 559"/>
                <a:gd name="T74" fmla="*/ 40 w 454"/>
                <a:gd name="T75" fmla="*/ 245 h 559"/>
                <a:gd name="T76" fmla="*/ 18 w 454"/>
                <a:gd name="T77" fmla="*/ 274 h 559"/>
                <a:gd name="T78" fmla="*/ 16 w 454"/>
                <a:gd name="T79" fmla="*/ 242 h 559"/>
                <a:gd name="T80" fmla="*/ 69 w 454"/>
                <a:gd name="T81" fmla="*/ 182 h 559"/>
                <a:gd name="T82" fmla="*/ 72 w 454"/>
                <a:gd name="T83" fmla="*/ 229 h 559"/>
                <a:gd name="T84" fmla="*/ 81 w 454"/>
                <a:gd name="T85" fmla="*/ 506 h 559"/>
                <a:gd name="T86" fmla="*/ 40 w 454"/>
                <a:gd name="T87" fmla="*/ 547 h 559"/>
                <a:gd name="T88" fmla="*/ 380 w 454"/>
                <a:gd name="T89" fmla="*/ 542 h 559"/>
                <a:gd name="T90" fmla="*/ 201 w 454"/>
                <a:gd name="T91" fmla="*/ 548 h 559"/>
                <a:gd name="T92" fmla="*/ 84 w 454"/>
                <a:gd name="T93" fmla="*/ 511 h 559"/>
                <a:gd name="T94" fmla="*/ 218 w 454"/>
                <a:gd name="T95" fmla="*/ 503 h 559"/>
                <a:gd name="T96" fmla="*/ 400 w 454"/>
                <a:gd name="T97" fmla="*/ 528 h 559"/>
                <a:gd name="T98" fmla="*/ 145 w 454"/>
                <a:gd name="T99" fmla="*/ 492 h 559"/>
                <a:gd name="T100" fmla="*/ 85 w 454"/>
                <a:gd name="T101" fmla="*/ 360 h 559"/>
                <a:gd name="T102" fmla="*/ 180 w 454"/>
                <a:gd name="T103" fmla="*/ 225 h 559"/>
                <a:gd name="T104" fmla="*/ 84 w 454"/>
                <a:gd name="T105" fmla="*/ 216 h 559"/>
                <a:gd name="T106" fmla="*/ 84 w 454"/>
                <a:gd name="T107" fmla="*/ 212 h 559"/>
                <a:gd name="T108" fmla="*/ 143 w 454"/>
                <a:gd name="T109" fmla="*/ 114 h 559"/>
                <a:gd name="T110" fmla="*/ 77 w 454"/>
                <a:gd name="T111" fmla="*/ 119 h 559"/>
                <a:gd name="T112" fmla="*/ 74 w 454"/>
                <a:gd name="T113" fmla="*/ 82 h 559"/>
                <a:gd name="T114" fmla="*/ 111 w 454"/>
                <a:gd name="T115" fmla="*/ 21 h 559"/>
                <a:gd name="T116" fmla="*/ 70 w 454"/>
                <a:gd name="T117" fmla="*/ 22 h 559"/>
                <a:gd name="T118" fmla="*/ 427 w 454"/>
                <a:gd name="T119" fmla="*/ 15 h 559"/>
                <a:gd name="T120" fmla="*/ 435 w 454"/>
                <a:gd name="T121" fmla="*/ 357 h 559"/>
                <a:gd name="T122" fmla="*/ 441 w 454"/>
                <a:gd name="T123" fmla="*/ 477 h 5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54" h="559">
                  <a:moveTo>
                    <a:pt x="448" y="478"/>
                  </a:moveTo>
                  <a:cubicBezTo>
                    <a:pt x="448" y="477"/>
                    <a:pt x="449" y="477"/>
                    <a:pt x="449" y="476"/>
                  </a:cubicBezTo>
                  <a:cubicBezTo>
                    <a:pt x="452" y="468"/>
                    <a:pt x="452" y="458"/>
                    <a:pt x="451" y="449"/>
                  </a:cubicBezTo>
                  <a:cubicBezTo>
                    <a:pt x="451" y="439"/>
                    <a:pt x="451" y="430"/>
                    <a:pt x="451" y="420"/>
                  </a:cubicBezTo>
                  <a:cubicBezTo>
                    <a:pt x="451" y="399"/>
                    <a:pt x="450" y="378"/>
                    <a:pt x="450" y="357"/>
                  </a:cubicBezTo>
                  <a:cubicBezTo>
                    <a:pt x="449" y="316"/>
                    <a:pt x="447" y="275"/>
                    <a:pt x="445" y="234"/>
                  </a:cubicBezTo>
                  <a:cubicBezTo>
                    <a:pt x="443" y="194"/>
                    <a:pt x="441" y="153"/>
                    <a:pt x="439" y="112"/>
                  </a:cubicBezTo>
                  <a:cubicBezTo>
                    <a:pt x="439" y="93"/>
                    <a:pt x="438" y="73"/>
                    <a:pt x="437" y="54"/>
                  </a:cubicBezTo>
                  <a:cubicBezTo>
                    <a:pt x="436" y="44"/>
                    <a:pt x="436" y="35"/>
                    <a:pt x="435" y="25"/>
                  </a:cubicBezTo>
                  <a:cubicBezTo>
                    <a:pt x="435" y="22"/>
                    <a:pt x="435" y="18"/>
                    <a:pt x="435" y="14"/>
                  </a:cubicBezTo>
                  <a:cubicBezTo>
                    <a:pt x="440" y="11"/>
                    <a:pt x="439" y="2"/>
                    <a:pt x="432" y="2"/>
                  </a:cubicBezTo>
                  <a:cubicBezTo>
                    <a:pt x="431" y="1"/>
                    <a:pt x="431" y="1"/>
                    <a:pt x="431" y="0"/>
                  </a:cubicBezTo>
                  <a:cubicBezTo>
                    <a:pt x="431" y="0"/>
                    <a:pt x="431" y="0"/>
                    <a:pt x="431" y="0"/>
                  </a:cubicBezTo>
                  <a:cubicBezTo>
                    <a:pt x="431" y="1"/>
                    <a:pt x="430" y="1"/>
                    <a:pt x="430" y="2"/>
                  </a:cubicBezTo>
                  <a:cubicBezTo>
                    <a:pt x="367" y="2"/>
                    <a:pt x="304" y="3"/>
                    <a:pt x="241" y="1"/>
                  </a:cubicBezTo>
                  <a:cubicBezTo>
                    <a:pt x="213" y="0"/>
                    <a:pt x="184" y="0"/>
                    <a:pt x="156" y="3"/>
                  </a:cubicBezTo>
                  <a:cubicBezTo>
                    <a:pt x="140" y="4"/>
                    <a:pt x="124" y="6"/>
                    <a:pt x="108" y="9"/>
                  </a:cubicBezTo>
                  <a:cubicBezTo>
                    <a:pt x="108" y="8"/>
                    <a:pt x="108" y="7"/>
                    <a:pt x="106" y="7"/>
                  </a:cubicBezTo>
                  <a:cubicBezTo>
                    <a:pt x="93" y="10"/>
                    <a:pt x="79" y="10"/>
                    <a:pt x="67" y="13"/>
                  </a:cubicBezTo>
                  <a:cubicBezTo>
                    <a:pt x="67" y="13"/>
                    <a:pt x="67" y="13"/>
                    <a:pt x="66" y="12"/>
                  </a:cubicBezTo>
                  <a:cubicBezTo>
                    <a:pt x="66" y="11"/>
                    <a:pt x="65" y="11"/>
                    <a:pt x="65" y="12"/>
                  </a:cubicBezTo>
                  <a:cubicBezTo>
                    <a:pt x="65" y="13"/>
                    <a:pt x="64" y="13"/>
                    <a:pt x="64" y="14"/>
                  </a:cubicBezTo>
                  <a:cubicBezTo>
                    <a:pt x="56" y="16"/>
                    <a:pt x="49" y="19"/>
                    <a:pt x="42" y="24"/>
                  </a:cubicBezTo>
                  <a:cubicBezTo>
                    <a:pt x="33" y="30"/>
                    <a:pt x="27" y="37"/>
                    <a:pt x="21" y="45"/>
                  </a:cubicBezTo>
                  <a:cubicBezTo>
                    <a:pt x="14" y="54"/>
                    <a:pt x="7" y="63"/>
                    <a:pt x="3" y="73"/>
                  </a:cubicBezTo>
                  <a:cubicBezTo>
                    <a:pt x="3" y="74"/>
                    <a:pt x="3" y="74"/>
                    <a:pt x="4" y="75"/>
                  </a:cubicBezTo>
                  <a:cubicBezTo>
                    <a:pt x="3" y="78"/>
                    <a:pt x="3" y="80"/>
                    <a:pt x="4" y="83"/>
                  </a:cubicBezTo>
                  <a:cubicBezTo>
                    <a:pt x="4" y="84"/>
                    <a:pt x="5" y="84"/>
                    <a:pt x="6" y="84"/>
                  </a:cubicBezTo>
                  <a:cubicBezTo>
                    <a:pt x="3" y="92"/>
                    <a:pt x="2" y="99"/>
                    <a:pt x="2" y="108"/>
                  </a:cubicBezTo>
                  <a:cubicBezTo>
                    <a:pt x="1" y="122"/>
                    <a:pt x="2" y="136"/>
                    <a:pt x="2" y="151"/>
                  </a:cubicBezTo>
                  <a:cubicBezTo>
                    <a:pt x="2" y="167"/>
                    <a:pt x="0" y="183"/>
                    <a:pt x="1" y="199"/>
                  </a:cubicBezTo>
                  <a:cubicBezTo>
                    <a:pt x="1" y="209"/>
                    <a:pt x="1" y="218"/>
                    <a:pt x="1" y="228"/>
                  </a:cubicBezTo>
                  <a:cubicBezTo>
                    <a:pt x="2" y="237"/>
                    <a:pt x="1" y="246"/>
                    <a:pt x="3" y="255"/>
                  </a:cubicBezTo>
                  <a:cubicBezTo>
                    <a:pt x="4" y="255"/>
                    <a:pt x="4" y="256"/>
                    <a:pt x="5" y="256"/>
                  </a:cubicBezTo>
                  <a:cubicBezTo>
                    <a:pt x="7" y="280"/>
                    <a:pt x="10" y="303"/>
                    <a:pt x="10" y="326"/>
                  </a:cubicBezTo>
                  <a:cubicBezTo>
                    <a:pt x="10" y="327"/>
                    <a:pt x="10" y="327"/>
                    <a:pt x="9" y="327"/>
                  </a:cubicBezTo>
                  <a:cubicBezTo>
                    <a:pt x="9" y="328"/>
                    <a:pt x="9" y="328"/>
                    <a:pt x="10" y="328"/>
                  </a:cubicBezTo>
                  <a:cubicBezTo>
                    <a:pt x="10" y="329"/>
                    <a:pt x="10" y="329"/>
                    <a:pt x="10" y="329"/>
                  </a:cubicBezTo>
                  <a:cubicBezTo>
                    <a:pt x="10" y="362"/>
                    <a:pt x="7" y="395"/>
                    <a:pt x="7" y="427"/>
                  </a:cubicBezTo>
                  <a:cubicBezTo>
                    <a:pt x="6" y="430"/>
                    <a:pt x="5" y="433"/>
                    <a:pt x="5" y="436"/>
                  </a:cubicBezTo>
                  <a:cubicBezTo>
                    <a:pt x="5" y="437"/>
                    <a:pt x="6" y="437"/>
                    <a:pt x="7" y="437"/>
                  </a:cubicBezTo>
                  <a:cubicBezTo>
                    <a:pt x="7" y="440"/>
                    <a:pt x="6" y="443"/>
                    <a:pt x="6" y="446"/>
                  </a:cubicBezTo>
                  <a:cubicBezTo>
                    <a:pt x="6" y="466"/>
                    <a:pt x="7" y="485"/>
                    <a:pt x="9" y="505"/>
                  </a:cubicBezTo>
                  <a:cubicBezTo>
                    <a:pt x="11" y="519"/>
                    <a:pt x="12" y="536"/>
                    <a:pt x="19" y="550"/>
                  </a:cubicBezTo>
                  <a:cubicBezTo>
                    <a:pt x="18" y="551"/>
                    <a:pt x="18" y="553"/>
                    <a:pt x="18" y="555"/>
                  </a:cubicBezTo>
                  <a:cubicBezTo>
                    <a:pt x="18" y="556"/>
                    <a:pt x="20" y="557"/>
                    <a:pt x="21" y="555"/>
                  </a:cubicBezTo>
                  <a:cubicBezTo>
                    <a:pt x="21" y="555"/>
                    <a:pt x="21" y="555"/>
                    <a:pt x="21" y="555"/>
                  </a:cubicBezTo>
                  <a:cubicBezTo>
                    <a:pt x="23" y="557"/>
                    <a:pt x="28" y="556"/>
                    <a:pt x="28" y="553"/>
                  </a:cubicBezTo>
                  <a:cubicBezTo>
                    <a:pt x="28" y="552"/>
                    <a:pt x="28" y="550"/>
                    <a:pt x="28" y="549"/>
                  </a:cubicBezTo>
                  <a:cubicBezTo>
                    <a:pt x="55" y="552"/>
                    <a:pt x="83" y="553"/>
                    <a:pt x="110" y="554"/>
                  </a:cubicBezTo>
                  <a:cubicBezTo>
                    <a:pt x="140" y="555"/>
                    <a:pt x="170" y="555"/>
                    <a:pt x="201" y="556"/>
                  </a:cubicBezTo>
                  <a:cubicBezTo>
                    <a:pt x="230" y="557"/>
                    <a:pt x="260" y="558"/>
                    <a:pt x="290" y="558"/>
                  </a:cubicBezTo>
                  <a:cubicBezTo>
                    <a:pt x="305" y="558"/>
                    <a:pt x="319" y="558"/>
                    <a:pt x="334" y="558"/>
                  </a:cubicBezTo>
                  <a:cubicBezTo>
                    <a:pt x="346" y="558"/>
                    <a:pt x="358" y="559"/>
                    <a:pt x="368" y="555"/>
                  </a:cubicBezTo>
                  <a:cubicBezTo>
                    <a:pt x="381" y="557"/>
                    <a:pt x="395" y="541"/>
                    <a:pt x="402" y="534"/>
                  </a:cubicBezTo>
                  <a:cubicBezTo>
                    <a:pt x="413" y="523"/>
                    <a:pt x="422" y="511"/>
                    <a:pt x="430" y="498"/>
                  </a:cubicBezTo>
                  <a:cubicBezTo>
                    <a:pt x="438" y="496"/>
                    <a:pt x="444" y="493"/>
                    <a:pt x="450" y="488"/>
                  </a:cubicBezTo>
                  <a:cubicBezTo>
                    <a:pt x="454" y="484"/>
                    <a:pt x="452" y="480"/>
                    <a:pt x="448" y="478"/>
                  </a:cubicBezTo>
                  <a:close/>
                  <a:moveTo>
                    <a:pt x="62" y="39"/>
                  </a:moveTo>
                  <a:cubicBezTo>
                    <a:pt x="44" y="52"/>
                    <a:pt x="15" y="70"/>
                    <a:pt x="19" y="92"/>
                  </a:cubicBezTo>
                  <a:cubicBezTo>
                    <a:pt x="19" y="93"/>
                    <a:pt x="21" y="93"/>
                    <a:pt x="21" y="92"/>
                  </a:cubicBezTo>
                  <a:cubicBezTo>
                    <a:pt x="22" y="87"/>
                    <a:pt x="23" y="81"/>
                    <a:pt x="25" y="76"/>
                  </a:cubicBezTo>
                  <a:cubicBezTo>
                    <a:pt x="28" y="70"/>
                    <a:pt x="33" y="64"/>
                    <a:pt x="38" y="59"/>
                  </a:cubicBezTo>
                  <a:cubicBezTo>
                    <a:pt x="46" y="52"/>
                    <a:pt x="54" y="46"/>
                    <a:pt x="62" y="40"/>
                  </a:cubicBezTo>
                  <a:cubicBezTo>
                    <a:pt x="61" y="66"/>
                    <a:pt x="63" y="93"/>
                    <a:pt x="65" y="119"/>
                  </a:cubicBezTo>
                  <a:cubicBezTo>
                    <a:pt x="43" y="125"/>
                    <a:pt x="20" y="138"/>
                    <a:pt x="14" y="159"/>
                  </a:cubicBezTo>
                  <a:cubicBezTo>
                    <a:pt x="14" y="161"/>
                    <a:pt x="16" y="161"/>
                    <a:pt x="17" y="160"/>
                  </a:cubicBezTo>
                  <a:cubicBezTo>
                    <a:pt x="25" y="141"/>
                    <a:pt x="43" y="127"/>
                    <a:pt x="65" y="119"/>
                  </a:cubicBezTo>
                  <a:cubicBezTo>
                    <a:pt x="66" y="131"/>
                    <a:pt x="67" y="143"/>
                    <a:pt x="68" y="155"/>
                  </a:cubicBezTo>
                  <a:cubicBezTo>
                    <a:pt x="68" y="162"/>
                    <a:pt x="69" y="170"/>
                    <a:pt x="69" y="178"/>
                  </a:cubicBezTo>
                  <a:cubicBezTo>
                    <a:pt x="66" y="181"/>
                    <a:pt x="63" y="184"/>
                    <a:pt x="61" y="187"/>
                  </a:cubicBezTo>
                  <a:cubicBezTo>
                    <a:pt x="42" y="202"/>
                    <a:pt x="14" y="216"/>
                    <a:pt x="14" y="240"/>
                  </a:cubicBezTo>
                  <a:cubicBezTo>
                    <a:pt x="13" y="228"/>
                    <a:pt x="12" y="216"/>
                    <a:pt x="11" y="204"/>
                  </a:cubicBezTo>
                  <a:cubicBezTo>
                    <a:pt x="11" y="202"/>
                    <a:pt x="11" y="200"/>
                    <a:pt x="11" y="198"/>
                  </a:cubicBezTo>
                  <a:cubicBezTo>
                    <a:pt x="11" y="198"/>
                    <a:pt x="11" y="198"/>
                    <a:pt x="12" y="197"/>
                  </a:cubicBezTo>
                  <a:cubicBezTo>
                    <a:pt x="15" y="194"/>
                    <a:pt x="17" y="190"/>
                    <a:pt x="19" y="186"/>
                  </a:cubicBezTo>
                  <a:cubicBezTo>
                    <a:pt x="23" y="181"/>
                    <a:pt x="28" y="177"/>
                    <a:pt x="32" y="174"/>
                  </a:cubicBezTo>
                  <a:cubicBezTo>
                    <a:pt x="42" y="166"/>
                    <a:pt x="52" y="160"/>
                    <a:pt x="62" y="152"/>
                  </a:cubicBezTo>
                  <a:cubicBezTo>
                    <a:pt x="62" y="151"/>
                    <a:pt x="61" y="151"/>
                    <a:pt x="60" y="151"/>
                  </a:cubicBezTo>
                  <a:cubicBezTo>
                    <a:pt x="51" y="158"/>
                    <a:pt x="40" y="165"/>
                    <a:pt x="30" y="172"/>
                  </a:cubicBezTo>
                  <a:cubicBezTo>
                    <a:pt x="23" y="177"/>
                    <a:pt x="14" y="184"/>
                    <a:pt x="11" y="192"/>
                  </a:cubicBezTo>
                  <a:cubicBezTo>
                    <a:pt x="10" y="170"/>
                    <a:pt x="11" y="149"/>
                    <a:pt x="12" y="127"/>
                  </a:cubicBezTo>
                  <a:cubicBezTo>
                    <a:pt x="17" y="119"/>
                    <a:pt x="22" y="112"/>
                    <a:pt x="27" y="105"/>
                  </a:cubicBezTo>
                  <a:cubicBezTo>
                    <a:pt x="36" y="93"/>
                    <a:pt x="48" y="82"/>
                    <a:pt x="61" y="74"/>
                  </a:cubicBezTo>
                  <a:cubicBezTo>
                    <a:pt x="62" y="74"/>
                    <a:pt x="61" y="73"/>
                    <a:pt x="61" y="73"/>
                  </a:cubicBezTo>
                  <a:cubicBezTo>
                    <a:pt x="42" y="84"/>
                    <a:pt x="24" y="101"/>
                    <a:pt x="12" y="119"/>
                  </a:cubicBezTo>
                  <a:cubicBezTo>
                    <a:pt x="13" y="106"/>
                    <a:pt x="13" y="92"/>
                    <a:pt x="12" y="78"/>
                  </a:cubicBezTo>
                  <a:cubicBezTo>
                    <a:pt x="13" y="76"/>
                    <a:pt x="14" y="74"/>
                    <a:pt x="15" y="72"/>
                  </a:cubicBezTo>
                  <a:cubicBezTo>
                    <a:pt x="25" y="64"/>
                    <a:pt x="32" y="52"/>
                    <a:pt x="40" y="41"/>
                  </a:cubicBezTo>
                  <a:cubicBezTo>
                    <a:pt x="47" y="35"/>
                    <a:pt x="55" y="30"/>
                    <a:pt x="63" y="25"/>
                  </a:cubicBezTo>
                  <a:cubicBezTo>
                    <a:pt x="63" y="30"/>
                    <a:pt x="62" y="35"/>
                    <a:pt x="62" y="39"/>
                  </a:cubicBezTo>
                  <a:close/>
                  <a:moveTo>
                    <a:pt x="10" y="82"/>
                  </a:moveTo>
                  <a:cubicBezTo>
                    <a:pt x="10" y="82"/>
                    <a:pt x="10" y="82"/>
                    <a:pt x="10" y="82"/>
                  </a:cubicBezTo>
                  <a:cubicBezTo>
                    <a:pt x="10" y="92"/>
                    <a:pt x="9" y="103"/>
                    <a:pt x="8" y="114"/>
                  </a:cubicBezTo>
                  <a:cubicBezTo>
                    <a:pt x="7" y="103"/>
                    <a:pt x="7" y="92"/>
                    <a:pt x="10" y="82"/>
                  </a:cubicBezTo>
                  <a:close/>
                  <a:moveTo>
                    <a:pt x="27" y="543"/>
                  </a:moveTo>
                  <a:cubicBezTo>
                    <a:pt x="31" y="535"/>
                    <a:pt x="34" y="528"/>
                    <a:pt x="39" y="521"/>
                  </a:cubicBezTo>
                  <a:cubicBezTo>
                    <a:pt x="46" y="509"/>
                    <a:pt x="56" y="498"/>
                    <a:pt x="66" y="488"/>
                  </a:cubicBezTo>
                  <a:cubicBezTo>
                    <a:pt x="68" y="487"/>
                    <a:pt x="66" y="485"/>
                    <a:pt x="65" y="486"/>
                  </a:cubicBezTo>
                  <a:cubicBezTo>
                    <a:pt x="50" y="498"/>
                    <a:pt x="34" y="513"/>
                    <a:pt x="25" y="530"/>
                  </a:cubicBezTo>
                  <a:cubicBezTo>
                    <a:pt x="23" y="521"/>
                    <a:pt x="21" y="511"/>
                    <a:pt x="20" y="502"/>
                  </a:cubicBezTo>
                  <a:cubicBezTo>
                    <a:pt x="20" y="499"/>
                    <a:pt x="20" y="496"/>
                    <a:pt x="20" y="492"/>
                  </a:cubicBezTo>
                  <a:cubicBezTo>
                    <a:pt x="20" y="493"/>
                    <a:pt x="21" y="492"/>
                    <a:pt x="21" y="492"/>
                  </a:cubicBezTo>
                  <a:cubicBezTo>
                    <a:pt x="24" y="481"/>
                    <a:pt x="25" y="472"/>
                    <a:pt x="30" y="463"/>
                  </a:cubicBezTo>
                  <a:cubicBezTo>
                    <a:pt x="36" y="452"/>
                    <a:pt x="44" y="443"/>
                    <a:pt x="53" y="435"/>
                  </a:cubicBezTo>
                  <a:cubicBezTo>
                    <a:pt x="54" y="434"/>
                    <a:pt x="52" y="432"/>
                    <a:pt x="51" y="433"/>
                  </a:cubicBezTo>
                  <a:cubicBezTo>
                    <a:pt x="38" y="445"/>
                    <a:pt x="22" y="463"/>
                    <a:pt x="19" y="481"/>
                  </a:cubicBezTo>
                  <a:cubicBezTo>
                    <a:pt x="18" y="473"/>
                    <a:pt x="18" y="465"/>
                    <a:pt x="18" y="457"/>
                  </a:cubicBezTo>
                  <a:cubicBezTo>
                    <a:pt x="19" y="459"/>
                    <a:pt x="21" y="459"/>
                    <a:pt x="22" y="457"/>
                  </a:cubicBezTo>
                  <a:cubicBezTo>
                    <a:pt x="26" y="444"/>
                    <a:pt x="30" y="434"/>
                    <a:pt x="40" y="424"/>
                  </a:cubicBezTo>
                  <a:cubicBezTo>
                    <a:pt x="48" y="415"/>
                    <a:pt x="56" y="408"/>
                    <a:pt x="61" y="397"/>
                  </a:cubicBezTo>
                  <a:cubicBezTo>
                    <a:pt x="62" y="397"/>
                    <a:pt x="61" y="396"/>
                    <a:pt x="60" y="397"/>
                  </a:cubicBezTo>
                  <a:cubicBezTo>
                    <a:pt x="48" y="412"/>
                    <a:pt x="22" y="427"/>
                    <a:pt x="18" y="447"/>
                  </a:cubicBezTo>
                  <a:cubicBezTo>
                    <a:pt x="18" y="445"/>
                    <a:pt x="18" y="444"/>
                    <a:pt x="18" y="443"/>
                  </a:cubicBezTo>
                  <a:cubicBezTo>
                    <a:pt x="18" y="434"/>
                    <a:pt x="18" y="426"/>
                    <a:pt x="18" y="417"/>
                  </a:cubicBezTo>
                  <a:cubicBezTo>
                    <a:pt x="22" y="413"/>
                    <a:pt x="26" y="408"/>
                    <a:pt x="31" y="403"/>
                  </a:cubicBezTo>
                  <a:cubicBezTo>
                    <a:pt x="40" y="395"/>
                    <a:pt x="48" y="387"/>
                    <a:pt x="52" y="377"/>
                  </a:cubicBezTo>
                  <a:cubicBezTo>
                    <a:pt x="52" y="376"/>
                    <a:pt x="52" y="376"/>
                    <a:pt x="51" y="377"/>
                  </a:cubicBezTo>
                  <a:cubicBezTo>
                    <a:pt x="45" y="390"/>
                    <a:pt x="30" y="399"/>
                    <a:pt x="18" y="411"/>
                  </a:cubicBezTo>
                  <a:cubicBezTo>
                    <a:pt x="18" y="409"/>
                    <a:pt x="18" y="406"/>
                    <a:pt x="18" y="404"/>
                  </a:cubicBezTo>
                  <a:cubicBezTo>
                    <a:pt x="24" y="391"/>
                    <a:pt x="31" y="381"/>
                    <a:pt x="43" y="370"/>
                  </a:cubicBezTo>
                  <a:cubicBezTo>
                    <a:pt x="52" y="361"/>
                    <a:pt x="61" y="352"/>
                    <a:pt x="66" y="340"/>
                  </a:cubicBezTo>
                  <a:cubicBezTo>
                    <a:pt x="66" y="339"/>
                    <a:pt x="65" y="339"/>
                    <a:pt x="65" y="340"/>
                  </a:cubicBezTo>
                  <a:cubicBezTo>
                    <a:pt x="55" y="356"/>
                    <a:pt x="31" y="369"/>
                    <a:pt x="19" y="387"/>
                  </a:cubicBezTo>
                  <a:cubicBezTo>
                    <a:pt x="19" y="386"/>
                    <a:pt x="19" y="385"/>
                    <a:pt x="19" y="384"/>
                  </a:cubicBezTo>
                  <a:cubicBezTo>
                    <a:pt x="20" y="384"/>
                    <a:pt x="21" y="384"/>
                    <a:pt x="21" y="383"/>
                  </a:cubicBezTo>
                  <a:cubicBezTo>
                    <a:pt x="25" y="364"/>
                    <a:pt x="34" y="340"/>
                    <a:pt x="56" y="332"/>
                  </a:cubicBezTo>
                  <a:cubicBezTo>
                    <a:pt x="57" y="332"/>
                    <a:pt x="57" y="331"/>
                    <a:pt x="56" y="332"/>
                  </a:cubicBezTo>
                  <a:cubicBezTo>
                    <a:pt x="39" y="335"/>
                    <a:pt x="24" y="352"/>
                    <a:pt x="20" y="369"/>
                  </a:cubicBezTo>
                  <a:cubicBezTo>
                    <a:pt x="20" y="366"/>
                    <a:pt x="20" y="364"/>
                    <a:pt x="20" y="362"/>
                  </a:cubicBezTo>
                  <a:cubicBezTo>
                    <a:pt x="21" y="362"/>
                    <a:pt x="21" y="361"/>
                    <a:pt x="21" y="361"/>
                  </a:cubicBezTo>
                  <a:cubicBezTo>
                    <a:pt x="23" y="355"/>
                    <a:pt x="24" y="349"/>
                    <a:pt x="27" y="344"/>
                  </a:cubicBezTo>
                  <a:cubicBezTo>
                    <a:pt x="30" y="338"/>
                    <a:pt x="35" y="334"/>
                    <a:pt x="39" y="330"/>
                  </a:cubicBezTo>
                  <a:cubicBezTo>
                    <a:pt x="47" y="323"/>
                    <a:pt x="55" y="316"/>
                    <a:pt x="62" y="308"/>
                  </a:cubicBezTo>
                  <a:cubicBezTo>
                    <a:pt x="62" y="307"/>
                    <a:pt x="61" y="306"/>
                    <a:pt x="60" y="307"/>
                  </a:cubicBezTo>
                  <a:cubicBezTo>
                    <a:pt x="51" y="316"/>
                    <a:pt x="29" y="328"/>
                    <a:pt x="20" y="342"/>
                  </a:cubicBezTo>
                  <a:cubicBezTo>
                    <a:pt x="21" y="338"/>
                    <a:pt x="21" y="334"/>
                    <a:pt x="21" y="329"/>
                  </a:cubicBezTo>
                  <a:cubicBezTo>
                    <a:pt x="21" y="325"/>
                    <a:pt x="21" y="321"/>
                    <a:pt x="21" y="317"/>
                  </a:cubicBezTo>
                  <a:cubicBezTo>
                    <a:pt x="23" y="314"/>
                    <a:pt x="26" y="311"/>
                    <a:pt x="29" y="308"/>
                  </a:cubicBezTo>
                  <a:cubicBezTo>
                    <a:pt x="36" y="301"/>
                    <a:pt x="44" y="296"/>
                    <a:pt x="52" y="291"/>
                  </a:cubicBezTo>
                  <a:cubicBezTo>
                    <a:pt x="53" y="291"/>
                    <a:pt x="52" y="290"/>
                    <a:pt x="52" y="290"/>
                  </a:cubicBezTo>
                  <a:cubicBezTo>
                    <a:pt x="41" y="295"/>
                    <a:pt x="29" y="302"/>
                    <a:pt x="20" y="311"/>
                  </a:cubicBezTo>
                  <a:cubicBezTo>
                    <a:pt x="23" y="304"/>
                    <a:pt x="27" y="298"/>
                    <a:pt x="32" y="291"/>
                  </a:cubicBezTo>
                  <a:cubicBezTo>
                    <a:pt x="39" y="282"/>
                    <a:pt x="50" y="274"/>
                    <a:pt x="62" y="267"/>
                  </a:cubicBezTo>
                  <a:cubicBezTo>
                    <a:pt x="63" y="266"/>
                    <a:pt x="62" y="264"/>
                    <a:pt x="60" y="265"/>
                  </a:cubicBezTo>
                  <a:cubicBezTo>
                    <a:pt x="45" y="273"/>
                    <a:pt x="28" y="284"/>
                    <a:pt x="20" y="299"/>
                  </a:cubicBezTo>
                  <a:cubicBezTo>
                    <a:pt x="19" y="293"/>
                    <a:pt x="19" y="288"/>
                    <a:pt x="18" y="282"/>
                  </a:cubicBezTo>
                  <a:cubicBezTo>
                    <a:pt x="25" y="272"/>
                    <a:pt x="34" y="264"/>
                    <a:pt x="43" y="254"/>
                  </a:cubicBezTo>
                  <a:cubicBezTo>
                    <a:pt x="43" y="254"/>
                    <a:pt x="43" y="253"/>
                    <a:pt x="42" y="254"/>
                  </a:cubicBezTo>
                  <a:cubicBezTo>
                    <a:pt x="36" y="260"/>
                    <a:pt x="28" y="267"/>
                    <a:pt x="22" y="274"/>
                  </a:cubicBezTo>
                  <a:cubicBezTo>
                    <a:pt x="24" y="270"/>
                    <a:pt x="25" y="265"/>
                    <a:pt x="28" y="261"/>
                  </a:cubicBezTo>
                  <a:cubicBezTo>
                    <a:pt x="31" y="255"/>
                    <a:pt x="36" y="250"/>
                    <a:pt x="40" y="245"/>
                  </a:cubicBezTo>
                  <a:cubicBezTo>
                    <a:pt x="47" y="237"/>
                    <a:pt x="57" y="231"/>
                    <a:pt x="61" y="221"/>
                  </a:cubicBezTo>
                  <a:cubicBezTo>
                    <a:pt x="61" y="221"/>
                    <a:pt x="61" y="221"/>
                    <a:pt x="61" y="221"/>
                  </a:cubicBezTo>
                  <a:cubicBezTo>
                    <a:pt x="52" y="230"/>
                    <a:pt x="42" y="238"/>
                    <a:pt x="34" y="246"/>
                  </a:cubicBezTo>
                  <a:cubicBezTo>
                    <a:pt x="26" y="253"/>
                    <a:pt x="17" y="264"/>
                    <a:pt x="18" y="274"/>
                  </a:cubicBezTo>
                  <a:cubicBezTo>
                    <a:pt x="18" y="275"/>
                    <a:pt x="19" y="276"/>
                    <a:pt x="20" y="276"/>
                  </a:cubicBezTo>
                  <a:cubicBezTo>
                    <a:pt x="20" y="277"/>
                    <a:pt x="19" y="278"/>
                    <a:pt x="18" y="279"/>
                  </a:cubicBezTo>
                  <a:cubicBezTo>
                    <a:pt x="17" y="266"/>
                    <a:pt x="16" y="254"/>
                    <a:pt x="14" y="242"/>
                  </a:cubicBezTo>
                  <a:cubicBezTo>
                    <a:pt x="15" y="243"/>
                    <a:pt x="16" y="243"/>
                    <a:pt x="16" y="242"/>
                  </a:cubicBezTo>
                  <a:cubicBezTo>
                    <a:pt x="20" y="229"/>
                    <a:pt x="26" y="218"/>
                    <a:pt x="36" y="209"/>
                  </a:cubicBezTo>
                  <a:cubicBezTo>
                    <a:pt x="44" y="202"/>
                    <a:pt x="53" y="196"/>
                    <a:pt x="61" y="189"/>
                  </a:cubicBezTo>
                  <a:cubicBezTo>
                    <a:pt x="61" y="189"/>
                    <a:pt x="61" y="189"/>
                    <a:pt x="62" y="189"/>
                  </a:cubicBezTo>
                  <a:cubicBezTo>
                    <a:pt x="64" y="187"/>
                    <a:pt x="67" y="185"/>
                    <a:pt x="69" y="182"/>
                  </a:cubicBezTo>
                  <a:cubicBezTo>
                    <a:pt x="70" y="196"/>
                    <a:pt x="71" y="210"/>
                    <a:pt x="71" y="223"/>
                  </a:cubicBezTo>
                  <a:cubicBezTo>
                    <a:pt x="65" y="231"/>
                    <a:pt x="59" y="240"/>
                    <a:pt x="55" y="250"/>
                  </a:cubicBezTo>
                  <a:cubicBezTo>
                    <a:pt x="55" y="251"/>
                    <a:pt x="57" y="251"/>
                    <a:pt x="57" y="250"/>
                  </a:cubicBezTo>
                  <a:cubicBezTo>
                    <a:pt x="62" y="242"/>
                    <a:pt x="66" y="235"/>
                    <a:pt x="72" y="229"/>
                  </a:cubicBezTo>
                  <a:cubicBezTo>
                    <a:pt x="73" y="251"/>
                    <a:pt x="73" y="274"/>
                    <a:pt x="73" y="296"/>
                  </a:cubicBezTo>
                  <a:cubicBezTo>
                    <a:pt x="72" y="320"/>
                    <a:pt x="72" y="344"/>
                    <a:pt x="72" y="367"/>
                  </a:cubicBezTo>
                  <a:cubicBezTo>
                    <a:pt x="72" y="386"/>
                    <a:pt x="73" y="404"/>
                    <a:pt x="73" y="422"/>
                  </a:cubicBezTo>
                  <a:cubicBezTo>
                    <a:pt x="73" y="449"/>
                    <a:pt x="69" y="481"/>
                    <a:pt x="81" y="506"/>
                  </a:cubicBezTo>
                  <a:cubicBezTo>
                    <a:pt x="73" y="507"/>
                    <a:pt x="66" y="512"/>
                    <a:pt x="59" y="517"/>
                  </a:cubicBezTo>
                  <a:cubicBezTo>
                    <a:pt x="55" y="521"/>
                    <a:pt x="51" y="526"/>
                    <a:pt x="48" y="530"/>
                  </a:cubicBezTo>
                  <a:cubicBezTo>
                    <a:pt x="44" y="534"/>
                    <a:pt x="38" y="540"/>
                    <a:pt x="38" y="545"/>
                  </a:cubicBezTo>
                  <a:cubicBezTo>
                    <a:pt x="39" y="545"/>
                    <a:pt x="39" y="546"/>
                    <a:pt x="40" y="547"/>
                  </a:cubicBezTo>
                  <a:cubicBezTo>
                    <a:pt x="36" y="547"/>
                    <a:pt x="32" y="548"/>
                    <a:pt x="28" y="548"/>
                  </a:cubicBezTo>
                  <a:cubicBezTo>
                    <a:pt x="28" y="546"/>
                    <a:pt x="28" y="545"/>
                    <a:pt x="27" y="543"/>
                  </a:cubicBezTo>
                  <a:close/>
                  <a:moveTo>
                    <a:pt x="400" y="528"/>
                  </a:moveTo>
                  <a:cubicBezTo>
                    <a:pt x="394" y="533"/>
                    <a:pt x="387" y="538"/>
                    <a:pt x="380" y="542"/>
                  </a:cubicBezTo>
                  <a:cubicBezTo>
                    <a:pt x="375" y="544"/>
                    <a:pt x="370" y="546"/>
                    <a:pt x="366" y="550"/>
                  </a:cubicBezTo>
                  <a:cubicBezTo>
                    <a:pt x="356" y="548"/>
                    <a:pt x="345" y="549"/>
                    <a:pt x="334" y="549"/>
                  </a:cubicBezTo>
                  <a:cubicBezTo>
                    <a:pt x="319" y="550"/>
                    <a:pt x="305" y="550"/>
                    <a:pt x="290" y="550"/>
                  </a:cubicBezTo>
                  <a:cubicBezTo>
                    <a:pt x="260" y="550"/>
                    <a:pt x="230" y="549"/>
                    <a:pt x="201" y="548"/>
                  </a:cubicBezTo>
                  <a:cubicBezTo>
                    <a:pt x="172" y="548"/>
                    <a:pt x="143" y="547"/>
                    <a:pt x="114" y="546"/>
                  </a:cubicBezTo>
                  <a:cubicBezTo>
                    <a:pt x="92" y="546"/>
                    <a:pt x="70" y="545"/>
                    <a:pt x="48" y="546"/>
                  </a:cubicBezTo>
                  <a:cubicBezTo>
                    <a:pt x="53" y="543"/>
                    <a:pt x="57" y="535"/>
                    <a:pt x="60" y="530"/>
                  </a:cubicBezTo>
                  <a:cubicBezTo>
                    <a:pt x="67" y="521"/>
                    <a:pt x="73" y="515"/>
                    <a:pt x="84" y="511"/>
                  </a:cubicBezTo>
                  <a:cubicBezTo>
                    <a:pt x="87" y="516"/>
                    <a:pt x="96" y="511"/>
                    <a:pt x="94" y="506"/>
                  </a:cubicBezTo>
                  <a:cubicBezTo>
                    <a:pt x="103" y="506"/>
                    <a:pt x="111" y="504"/>
                    <a:pt x="120" y="504"/>
                  </a:cubicBezTo>
                  <a:cubicBezTo>
                    <a:pt x="131" y="503"/>
                    <a:pt x="142" y="503"/>
                    <a:pt x="153" y="503"/>
                  </a:cubicBezTo>
                  <a:cubicBezTo>
                    <a:pt x="174" y="503"/>
                    <a:pt x="196" y="503"/>
                    <a:pt x="218" y="503"/>
                  </a:cubicBezTo>
                  <a:cubicBezTo>
                    <a:pt x="248" y="503"/>
                    <a:pt x="277" y="502"/>
                    <a:pt x="307" y="503"/>
                  </a:cubicBezTo>
                  <a:cubicBezTo>
                    <a:pt x="335" y="504"/>
                    <a:pt x="362" y="505"/>
                    <a:pt x="390" y="504"/>
                  </a:cubicBezTo>
                  <a:cubicBezTo>
                    <a:pt x="402" y="503"/>
                    <a:pt x="415" y="502"/>
                    <a:pt x="427" y="499"/>
                  </a:cubicBezTo>
                  <a:cubicBezTo>
                    <a:pt x="419" y="509"/>
                    <a:pt x="410" y="519"/>
                    <a:pt x="400" y="528"/>
                  </a:cubicBezTo>
                  <a:close/>
                  <a:moveTo>
                    <a:pt x="380" y="491"/>
                  </a:moveTo>
                  <a:cubicBezTo>
                    <a:pt x="353" y="492"/>
                    <a:pt x="325" y="490"/>
                    <a:pt x="297" y="489"/>
                  </a:cubicBezTo>
                  <a:cubicBezTo>
                    <a:pt x="268" y="488"/>
                    <a:pt x="239" y="490"/>
                    <a:pt x="210" y="491"/>
                  </a:cubicBezTo>
                  <a:cubicBezTo>
                    <a:pt x="188" y="491"/>
                    <a:pt x="166" y="491"/>
                    <a:pt x="145" y="492"/>
                  </a:cubicBezTo>
                  <a:cubicBezTo>
                    <a:pt x="127" y="494"/>
                    <a:pt x="108" y="495"/>
                    <a:pt x="91" y="500"/>
                  </a:cubicBezTo>
                  <a:cubicBezTo>
                    <a:pt x="86" y="489"/>
                    <a:pt x="86" y="476"/>
                    <a:pt x="86" y="464"/>
                  </a:cubicBezTo>
                  <a:cubicBezTo>
                    <a:pt x="85" y="448"/>
                    <a:pt x="86" y="432"/>
                    <a:pt x="86" y="415"/>
                  </a:cubicBezTo>
                  <a:cubicBezTo>
                    <a:pt x="86" y="397"/>
                    <a:pt x="85" y="378"/>
                    <a:pt x="85" y="360"/>
                  </a:cubicBezTo>
                  <a:cubicBezTo>
                    <a:pt x="84" y="341"/>
                    <a:pt x="85" y="322"/>
                    <a:pt x="85" y="303"/>
                  </a:cubicBezTo>
                  <a:cubicBezTo>
                    <a:pt x="98" y="289"/>
                    <a:pt x="109" y="274"/>
                    <a:pt x="123" y="261"/>
                  </a:cubicBezTo>
                  <a:cubicBezTo>
                    <a:pt x="139" y="246"/>
                    <a:pt x="158" y="232"/>
                    <a:pt x="180" y="225"/>
                  </a:cubicBezTo>
                  <a:cubicBezTo>
                    <a:pt x="180" y="225"/>
                    <a:pt x="180" y="225"/>
                    <a:pt x="180" y="225"/>
                  </a:cubicBezTo>
                  <a:cubicBezTo>
                    <a:pt x="160" y="232"/>
                    <a:pt x="141" y="241"/>
                    <a:pt x="126" y="254"/>
                  </a:cubicBezTo>
                  <a:cubicBezTo>
                    <a:pt x="111" y="267"/>
                    <a:pt x="96" y="283"/>
                    <a:pt x="85" y="299"/>
                  </a:cubicBezTo>
                  <a:cubicBezTo>
                    <a:pt x="85" y="295"/>
                    <a:pt x="85" y="292"/>
                    <a:pt x="85" y="289"/>
                  </a:cubicBezTo>
                  <a:cubicBezTo>
                    <a:pt x="86" y="264"/>
                    <a:pt x="85" y="240"/>
                    <a:pt x="84" y="216"/>
                  </a:cubicBezTo>
                  <a:cubicBezTo>
                    <a:pt x="90" y="210"/>
                    <a:pt x="97" y="205"/>
                    <a:pt x="105" y="200"/>
                  </a:cubicBezTo>
                  <a:cubicBezTo>
                    <a:pt x="124" y="187"/>
                    <a:pt x="146" y="176"/>
                    <a:pt x="166" y="164"/>
                  </a:cubicBezTo>
                  <a:cubicBezTo>
                    <a:pt x="166" y="164"/>
                    <a:pt x="166" y="164"/>
                    <a:pt x="166" y="164"/>
                  </a:cubicBezTo>
                  <a:cubicBezTo>
                    <a:pt x="140" y="179"/>
                    <a:pt x="108" y="192"/>
                    <a:pt x="84" y="212"/>
                  </a:cubicBezTo>
                  <a:cubicBezTo>
                    <a:pt x="83" y="198"/>
                    <a:pt x="82" y="185"/>
                    <a:pt x="81" y="172"/>
                  </a:cubicBezTo>
                  <a:cubicBezTo>
                    <a:pt x="88" y="165"/>
                    <a:pt x="94" y="159"/>
                    <a:pt x="101" y="153"/>
                  </a:cubicBezTo>
                  <a:cubicBezTo>
                    <a:pt x="116" y="140"/>
                    <a:pt x="130" y="128"/>
                    <a:pt x="143" y="115"/>
                  </a:cubicBezTo>
                  <a:cubicBezTo>
                    <a:pt x="144" y="115"/>
                    <a:pt x="143" y="114"/>
                    <a:pt x="143" y="114"/>
                  </a:cubicBezTo>
                  <a:cubicBezTo>
                    <a:pt x="129" y="127"/>
                    <a:pt x="115" y="139"/>
                    <a:pt x="100" y="151"/>
                  </a:cubicBezTo>
                  <a:cubicBezTo>
                    <a:pt x="94" y="156"/>
                    <a:pt x="87" y="161"/>
                    <a:pt x="81" y="167"/>
                  </a:cubicBezTo>
                  <a:cubicBezTo>
                    <a:pt x="80" y="162"/>
                    <a:pt x="80" y="156"/>
                    <a:pt x="79" y="151"/>
                  </a:cubicBezTo>
                  <a:cubicBezTo>
                    <a:pt x="78" y="140"/>
                    <a:pt x="77" y="129"/>
                    <a:pt x="77" y="119"/>
                  </a:cubicBezTo>
                  <a:cubicBezTo>
                    <a:pt x="88" y="97"/>
                    <a:pt x="113" y="83"/>
                    <a:pt x="134" y="70"/>
                  </a:cubicBezTo>
                  <a:cubicBezTo>
                    <a:pt x="134" y="70"/>
                    <a:pt x="134" y="69"/>
                    <a:pt x="134" y="70"/>
                  </a:cubicBezTo>
                  <a:cubicBezTo>
                    <a:pt x="113" y="82"/>
                    <a:pt x="89" y="95"/>
                    <a:pt x="76" y="115"/>
                  </a:cubicBezTo>
                  <a:cubicBezTo>
                    <a:pt x="76" y="104"/>
                    <a:pt x="75" y="93"/>
                    <a:pt x="74" y="82"/>
                  </a:cubicBezTo>
                  <a:cubicBezTo>
                    <a:pt x="79" y="74"/>
                    <a:pt x="86" y="67"/>
                    <a:pt x="94" y="61"/>
                  </a:cubicBezTo>
                  <a:cubicBezTo>
                    <a:pt x="86" y="66"/>
                    <a:pt x="79" y="72"/>
                    <a:pt x="74" y="80"/>
                  </a:cubicBezTo>
                  <a:cubicBezTo>
                    <a:pt x="73" y="71"/>
                    <a:pt x="72" y="61"/>
                    <a:pt x="71" y="52"/>
                  </a:cubicBezTo>
                  <a:cubicBezTo>
                    <a:pt x="74" y="34"/>
                    <a:pt x="95" y="28"/>
                    <a:pt x="111" y="21"/>
                  </a:cubicBezTo>
                  <a:cubicBezTo>
                    <a:pt x="112" y="21"/>
                    <a:pt x="111" y="20"/>
                    <a:pt x="111" y="20"/>
                  </a:cubicBezTo>
                  <a:cubicBezTo>
                    <a:pt x="96" y="27"/>
                    <a:pt x="76" y="33"/>
                    <a:pt x="71" y="48"/>
                  </a:cubicBezTo>
                  <a:cubicBezTo>
                    <a:pt x="70" y="39"/>
                    <a:pt x="69" y="31"/>
                    <a:pt x="68" y="23"/>
                  </a:cubicBezTo>
                  <a:cubicBezTo>
                    <a:pt x="68" y="23"/>
                    <a:pt x="69" y="22"/>
                    <a:pt x="70" y="22"/>
                  </a:cubicBezTo>
                  <a:cubicBezTo>
                    <a:pt x="70" y="22"/>
                    <a:pt x="70" y="22"/>
                    <a:pt x="70" y="22"/>
                  </a:cubicBezTo>
                  <a:cubicBezTo>
                    <a:pt x="99" y="20"/>
                    <a:pt x="127" y="15"/>
                    <a:pt x="156" y="13"/>
                  </a:cubicBezTo>
                  <a:cubicBezTo>
                    <a:pt x="184" y="11"/>
                    <a:pt x="213" y="12"/>
                    <a:pt x="241" y="14"/>
                  </a:cubicBezTo>
                  <a:cubicBezTo>
                    <a:pt x="303" y="17"/>
                    <a:pt x="365" y="15"/>
                    <a:pt x="427" y="15"/>
                  </a:cubicBezTo>
                  <a:cubicBezTo>
                    <a:pt x="425" y="27"/>
                    <a:pt x="426" y="40"/>
                    <a:pt x="426" y="50"/>
                  </a:cubicBezTo>
                  <a:cubicBezTo>
                    <a:pt x="426" y="71"/>
                    <a:pt x="426" y="92"/>
                    <a:pt x="427" y="112"/>
                  </a:cubicBezTo>
                  <a:cubicBezTo>
                    <a:pt x="428" y="153"/>
                    <a:pt x="429" y="194"/>
                    <a:pt x="431" y="234"/>
                  </a:cubicBezTo>
                  <a:cubicBezTo>
                    <a:pt x="432" y="275"/>
                    <a:pt x="434" y="316"/>
                    <a:pt x="435" y="357"/>
                  </a:cubicBezTo>
                  <a:cubicBezTo>
                    <a:pt x="436" y="377"/>
                    <a:pt x="437" y="396"/>
                    <a:pt x="437" y="416"/>
                  </a:cubicBezTo>
                  <a:cubicBezTo>
                    <a:pt x="437" y="426"/>
                    <a:pt x="437" y="436"/>
                    <a:pt x="438" y="446"/>
                  </a:cubicBezTo>
                  <a:cubicBezTo>
                    <a:pt x="438" y="456"/>
                    <a:pt x="436" y="467"/>
                    <a:pt x="440" y="476"/>
                  </a:cubicBezTo>
                  <a:cubicBezTo>
                    <a:pt x="440" y="477"/>
                    <a:pt x="441" y="477"/>
                    <a:pt x="441" y="477"/>
                  </a:cubicBezTo>
                  <a:cubicBezTo>
                    <a:pt x="440" y="478"/>
                    <a:pt x="440" y="478"/>
                    <a:pt x="439" y="479"/>
                  </a:cubicBezTo>
                  <a:cubicBezTo>
                    <a:pt x="426" y="491"/>
                    <a:pt x="398" y="490"/>
                    <a:pt x="380" y="49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9" name="Freeform 989">
              <a:extLst>
                <a:ext uri="{FF2B5EF4-FFF2-40B4-BE49-F238E27FC236}">
                  <a16:creationId xmlns:a16="http://schemas.microsoft.com/office/drawing/2014/main" id="{5DBA0602-DF57-FD99-31B0-7B63B264DB7B}"/>
                </a:ext>
              </a:extLst>
            </p:cNvPr>
            <p:cNvSpPr/>
            <p:nvPr/>
          </p:nvSpPr>
          <p:spPr bwMode="auto">
            <a:xfrm>
              <a:off x="5643051" y="1431960"/>
              <a:ext cx="203060" cy="13375"/>
            </a:xfrm>
            <a:custGeom>
              <a:avLst/>
              <a:gdLst>
                <a:gd name="T0" fmla="*/ 118 w 299"/>
                <a:gd name="T1" fmla="*/ 5 h 20"/>
                <a:gd name="T2" fmla="*/ 50 w 299"/>
                <a:gd name="T3" fmla="*/ 0 h 20"/>
                <a:gd name="T4" fmla="*/ 0 w 299"/>
                <a:gd name="T5" fmla="*/ 12 h 20"/>
                <a:gd name="T6" fmla="*/ 1 w 299"/>
                <a:gd name="T7" fmla="*/ 12 h 20"/>
                <a:gd name="T8" fmla="*/ 58 w 299"/>
                <a:gd name="T9" fmla="*/ 5 h 20"/>
                <a:gd name="T10" fmla="*/ 125 w 299"/>
                <a:gd name="T11" fmla="*/ 14 h 20"/>
                <a:gd name="T12" fmla="*/ 198 w 299"/>
                <a:gd name="T13" fmla="*/ 18 h 20"/>
                <a:gd name="T14" fmla="*/ 293 w 299"/>
                <a:gd name="T15" fmla="*/ 20 h 20"/>
                <a:gd name="T16" fmla="*/ 293 w 299"/>
                <a:gd name="T17" fmla="*/ 11 h 20"/>
                <a:gd name="T18" fmla="*/ 118 w 299"/>
                <a:gd name="T19" fmla="*/ 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99" h="20">
                  <a:moveTo>
                    <a:pt x="118" y="5"/>
                  </a:moveTo>
                  <a:cubicBezTo>
                    <a:pt x="96" y="3"/>
                    <a:pt x="73" y="0"/>
                    <a:pt x="50" y="0"/>
                  </a:cubicBezTo>
                  <a:cubicBezTo>
                    <a:pt x="33" y="0"/>
                    <a:pt x="14" y="1"/>
                    <a:pt x="0" y="12"/>
                  </a:cubicBezTo>
                  <a:cubicBezTo>
                    <a:pt x="0" y="12"/>
                    <a:pt x="0" y="12"/>
                    <a:pt x="1" y="12"/>
                  </a:cubicBezTo>
                  <a:cubicBezTo>
                    <a:pt x="17" y="3"/>
                    <a:pt x="40" y="4"/>
                    <a:pt x="58" y="5"/>
                  </a:cubicBezTo>
                  <a:cubicBezTo>
                    <a:pt x="81" y="7"/>
                    <a:pt x="103" y="10"/>
                    <a:pt x="125" y="14"/>
                  </a:cubicBezTo>
                  <a:cubicBezTo>
                    <a:pt x="149" y="17"/>
                    <a:pt x="173" y="18"/>
                    <a:pt x="198" y="18"/>
                  </a:cubicBezTo>
                  <a:cubicBezTo>
                    <a:pt x="230" y="20"/>
                    <a:pt x="261" y="20"/>
                    <a:pt x="293" y="20"/>
                  </a:cubicBezTo>
                  <a:cubicBezTo>
                    <a:pt x="299" y="20"/>
                    <a:pt x="299" y="12"/>
                    <a:pt x="293" y="11"/>
                  </a:cubicBezTo>
                  <a:cubicBezTo>
                    <a:pt x="235" y="11"/>
                    <a:pt x="176" y="11"/>
                    <a:pt x="118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0" name="Freeform 990">
              <a:extLst>
                <a:ext uri="{FF2B5EF4-FFF2-40B4-BE49-F238E27FC236}">
                  <a16:creationId xmlns:a16="http://schemas.microsoft.com/office/drawing/2014/main" id="{8EC65CB7-D6C8-9F89-1B5E-1631E76C628B}"/>
                </a:ext>
              </a:extLst>
            </p:cNvPr>
            <p:cNvSpPr/>
            <p:nvPr/>
          </p:nvSpPr>
          <p:spPr bwMode="auto">
            <a:xfrm>
              <a:off x="5629676" y="1442904"/>
              <a:ext cx="204276" cy="13375"/>
            </a:xfrm>
            <a:custGeom>
              <a:avLst/>
              <a:gdLst>
                <a:gd name="T0" fmla="*/ 299 w 300"/>
                <a:gd name="T1" fmla="*/ 12 h 20"/>
                <a:gd name="T2" fmla="*/ 266 w 300"/>
                <a:gd name="T3" fmla="*/ 11 h 20"/>
                <a:gd name="T4" fmla="*/ 222 w 300"/>
                <a:gd name="T5" fmla="*/ 11 h 20"/>
                <a:gd name="T6" fmla="*/ 136 w 300"/>
                <a:gd name="T7" fmla="*/ 7 h 20"/>
                <a:gd name="T8" fmla="*/ 60 w 300"/>
                <a:gd name="T9" fmla="*/ 2 h 20"/>
                <a:gd name="T10" fmla="*/ 1 w 300"/>
                <a:gd name="T11" fmla="*/ 5 h 20"/>
                <a:gd name="T12" fmla="*/ 1 w 300"/>
                <a:gd name="T13" fmla="*/ 6 h 20"/>
                <a:gd name="T14" fmla="*/ 51 w 300"/>
                <a:gd name="T15" fmla="*/ 9 h 20"/>
                <a:gd name="T16" fmla="*/ 128 w 300"/>
                <a:gd name="T17" fmla="*/ 14 h 20"/>
                <a:gd name="T18" fmla="*/ 218 w 300"/>
                <a:gd name="T19" fmla="*/ 18 h 20"/>
                <a:gd name="T20" fmla="*/ 262 w 300"/>
                <a:gd name="T21" fmla="*/ 18 h 20"/>
                <a:gd name="T22" fmla="*/ 299 w 300"/>
                <a:gd name="T23" fmla="*/ 15 h 20"/>
                <a:gd name="T24" fmla="*/ 299 w 300"/>
                <a:gd name="T25" fmla="*/ 1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00" h="20">
                  <a:moveTo>
                    <a:pt x="299" y="12"/>
                  </a:moveTo>
                  <a:cubicBezTo>
                    <a:pt x="289" y="8"/>
                    <a:pt x="277" y="10"/>
                    <a:pt x="266" y="11"/>
                  </a:cubicBezTo>
                  <a:cubicBezTo>
                    <a:pt x="252" y="11"/>
                    <a:pt x="237" y="11"/>
                    <a:pt x="222" y="11"/>
                  </a:cubicBezTo>
                  <a:cubicBezTo>
                    <a:pt x="194" y="11"/>
                    <a:pt x="165" y="10"/>
                    <a:pt x="136" y="7"/>
                  </a:cubicBezTo>
                  <a:cubicBezTo>
                    <a:pt x="111" y="5"/>
                    <a:pt x="86" y="0"/>
                    <a:pt x="60" y="2"/>
                  </a:cubicBezTo>
                  <a:cubicBezTo>
                    <a:pt x="42" y="4"/>
                    <a:pt x="19" y="11"/>
                    <a:pt x="1" y="5"/>
                  </a:cubicBezTo>
                  <a:cubicBezTo>
                    <a:pt x="1" y="4"/>
                    <a:pt x="0" y="5"/>
                    <a:pt x="1" y="6"/>
                  </a:cubicBezTo>
                  <a:cubicBezTo>
                    <a:pt x="15" y="14"/>
                    <a:pt x="35" y="10"/>
                    <a:pt x="51" y="9"/>
                  </a:cubicBezTo>
                  <a:cubicBezTo>
                    <a:pt x="77" y="7"/>
                    <a:pt x="102" y="11"/>
                    <a:pt x="128" y="14"/>
                  </a:cubicBezTo>
                  <a:cubicBezTo>
                    <a:pt x="158" y="17"/>
                    <a:pt x="188" y="18"/>
                    <a:pt x="218" y="18"/>
                  </a:cubicBezTo>
                  <a:cubicBezTo>
                    <a:pt x="233" y="19"/>
                    <a:pt x="248" y="19"/>
                    <a:pt x="262" y="18"/>
                  </a:cubicBezTo>
                  <a:cubicBezTo>
                    <a:pt x="274" y="18"/>
                    <a:pt x="289" y="20"/>
                    <a:pt x="299" y="15"/>
                  </a:cubicBezTo>
                  <a:cubicBezTo>
                    <a:pt x="300" y="14"/>
                    <a:pt x="300" y="12"/>
                    <a:pt x="299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1" name="Freeform 991">
              <a:extLst>
                <a:ext uri="{FF2B5EF4-FFF2-40B4-BE49-F238E27FC236}">
                  <a16:creationId xmlns:a16="http://schemas.microsoft.com/office/drawing/2014/main" id="{3250B574-528D-53D0-89B9-B5AD8A811C9E}"/>
                </a:ext>
              </a:extLst>
            </p:cNvPr>
            <p:cNvSpPr/>
            <p:nvPr/>
          </p:nvSpPr>
          <p:spPr bwMode="auto">
            <a:xfrm>
              <a:off x="5621165" y="1450199"/>
              <a:ext cx="193332" cy="13375"/>
            </a:xfrm>
            <a:custGeom>
              <a:avLst/>
              <a:gdLst>
                <a:gd name="T0" fmla="*/ 282 w 284"/>
                <a:gd name="T1" fmla="*/ 12 h 19"/>
                <a:gd name="T2" fmla="*/ 215 w 284"/>
                <a:gd name="T3" fmla="*/ 8 h 19"/>
                <a:gd name="T4" fmla="*/ 140 w 284"/>
                <a:gd name="T5" fmla="*/ 4 h 19"/>
                <a:gd name="T6" fmla="*/ 70 w 284"/>
                <a:gd name="T7" fmla="*/ 1 h 19"/>
                <a:gd name="T8" fmla="*/ 0 w 284"/>
                <a:gd name="T9" fmla="*/ 5 h 19"/>
                <a:gd name="T10" fmla="*/ 0 w 284"/>
                <a:gd name="T11" fmla="*/ 6 h 19"/>
                <a:gd name="T12" fmla="*/ 66 w 284"/>
                <a:gd name="T13" fmla="*/ 8 h 19"/>
                <a:gd name="T14" fmla="*/ 140 w 284"/>
                <a:gd name="T15" fmla="*/ 12 h 19"/>
                <a:gd name="T16" fmla="*/ 211 w 284"/>
                <a:gd name="T17" fmla="*/ 16 h 19"/>
                <a:gd name="T18" fmla="*/ 282 w 284"/>
                <a:gd name="T19" fmla="*/ 15 h 19"/>
                <a:gd name="T20" fmla="*/ 282 w 284"/>
                <a:gd name="T21" fmla="*/ 12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84" h="19">
                  <a:moveTo>
                    <a:pt x="282" y="12"/>
                  </a:moveTo>
                  <a:cubicBezTo>
                    <a:pt x="260" y="8"/>
                    <a:pt x="237" y="9"/>
                    <a:pt x="215" y="8"/>
                  </a:cubicBezTo>
                  <a:cubicBezTo>
                    <a:pt x="190" y="7"/>
                    <a:pt x="165" y="5"/>
                    <a:pt x="140" y="4"/>
                  </a:cubicBezTo>
                  <a:cubicBezTo>
                    <a:pt x="117" y="3"/>
                    <a:pt x="93" y="2"/>
                    <a:pt x="70" y="1"/>
                  </a:cubicBezTo>
                  <a:cubicBezTo>
                    <a:pt x="47" y="1"/>
                    <a:pt x="22" y="0"/>
                    <a:pt x="0" y="5"/>
                  </a:cubicBezTo>
                  <a:cubicBezTo>
                    <a:pt x="0" y="5"/>
                    <a:pt x="0" y="6"/>
                    <a:pt x="0" y="6"/>
                  </a:cubicBezTo>
                  <a:cubicBezTo>
                    <a:pt x="22" y="9"/>
                    <a:pt x="44" y="7"/>
                    <a:pt x="66" y="8"/>
                  </a:cubicBezTo>
                  <a:cubicBezTo>
                    <a:pt x="90" y="9"/>
                    <a:pt x="115" y="11"/>
                    <a:pt x="140" y="12"/>
                  </a:cubicBezTo>
                  <a:cubicBezTo>
                    <a:pt x="164" y="13"/>
                    <a:pt x="187" y="15"/>
                    <a:pt x="211" y="16"/>
                  </a:cubicBezTo>
                  <a:cubicBezTo>
                    <a:pt x="234" y="17"/>
                    <a:pt x="259" y="19"/>
                    <a:pt x="282" y="15"/>
                  </a:cubicBezTo>
                  <a:cubicBezTo>
                    <a:pt x="284" y="15"/>
                    <a:pt x="284" y="12"/>
                    <a:pt x="282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2" name="Freeform 992">
              <a:extLst>
                <a:ext uri="{FF2B5EF4-FFF2-40B4-BE49-F238E27FC236}">
                  <a16:creationId xmlns:a16="http://schemas.microsoft.com/office/drawing/2014/main" id="{2BCFDBF0-A412-4211-5CD6-5EC1AC2B35CA}"/>
                </a:ext>
              </a:extLst>
            </p:cNvPr>
            <p:cNvSpPr/>
            <p:nvPr/>
          </p:nvSpPr>
          <p:spPr bwMode="auto">
            <a:xfrm>
              <a:off x="5587119" y="1386971"/>
              <a:ext cx="31614" cy="42557"/>
            </a:xfrm>
            <a:custGeom>
              <a:avLst/>
              <a:gdLst>
                <a:gd name="T0" fmla="*/ 15 w 46"/>
                <a:gd name="T1" fmla="*/ 60 h 63"/>
                <a:gd name="T2" fmla="*/ 28 w 46"/>
                <a:gd name="T3" fmla="*/ 27 h 63"/>
                <a:gd name="T4" fmla="*/ 46 w 46"/>
                <a:gd name="T5" fmla="*/ 1 h 63"/>
                <a:gd name="T6" fmla="*/ 44 w 46"/>
                <a:gd name="T7" fmla="*/ 1 h 63"/>
                <a:gd name="T8" fmla="*/ 11 w 46"/>
                <a:gd name="T9" fmla="*/ 61 h 63"/>
                <a:gd name="T10" fmla="*/ 15 w 46"/>
                <a:gd name="T11" fmla="*/ 6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6" h="63">
                  <a:moveTo>
                    <a:pt x="15" y="60"/>
                  </a:moveTo>
                  <a:cubicBezTo>
                    <a:pt x="15" y="47"/>
                    <a:pt x="19" y="37"/>
                    <a:pt x="28" y="27"/>
                  </a:cubicBezTo>
                  <a:cubicBezTo>
                    <a:pt x="35" y="19"/>
                    <a:pt x="42" y="11"/>
                    <a:pt x="46" y="1"/>
                  </a:cubicBezTo>
                  <a:cubicBezTo>
                    <a:pt x="46" y="1"/>
                    <a:pt x="45" y="0"/>
                    <a:pt x="44" y="1"/>
                  </a:cubicBezTo>
                  <a:cubicBezTo>
                    <a:pt x="33" y="20"/>
                    <a:pt x="0" y="36"/>
                    <a:pt x="11" y="61"/>
                  </a:cubicBezTo>
                  <a:cubicBezTo>
                    <a:pt x="12" y="63"/>
                    <a:pt x="15" y="63"/>
                    <a:pt x="15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3" name="Freeform 993">
              <a:extLst>
                <a:ext uri="{FF2B5EF4-FFF2-40B4-BE49-F238E27FC236}">
                  <a16:creationId xmlns:a16="http://schemas.microsoft.com/office/drawing/2014/main" id="{8ACD3C3A-B21F-5AB7-24E8-EEDBE8B5F70C}"/>
                </a:ext>
              </a:extLst>
            </p:cNvPr>
            <p:cNvSpPr/>
            <p:nvPr/>
          </p:nvSpPr>
          <p:spPr bwMode="auto">
            <a:xfrm>
              <a:off x="5591982" y="1406426"/>
              <a:ext cx="29182" cy="31614"/>
            </a:xfrm>
            <a:custGeom>
              <a:avLst/>
              <a:gdLst>
                <a:gd name="T0" fmla="*/ 42 w 43"/>
                <a:gd name="T1" fmla="*/ 0 h 46"/>
                <a:gd name="T2" fmla="*/ 0 w 43"/>
                <a:gd name="T3" fmla="*/ 45 h 46"/>
                <a:gd name="T4" fmla="*/ 2 w 43"/>
                <a:gd name="T5" fmla="*/ 46 h 46"/>
                <a:gd name="T6" fmla="*/ 19 w 43"/>
                <a:gd name="T7" fmla="*/ 23 h 46"/>
                <a:gd name="T8" fmla="*/ 43 w 43"/>
                <a:gd name="T9" fmla="*/ 0 h 46"/>
                <a:gd name="T10" fmla="*/ 42 w 43"/>
                <a:gd name="T11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3" h="46">
                  <a:moveTo>
                    <a:pt x="42" y="0"/>
                  </a:moveTo>
                  <a:cubicBezTo>
                    <a:pt x="27" y="11"/>
                    <a:pt x="8" y="27"/>
                    <a:pt x="0" y="45"/>
                  </a:cubicBezTo>
                  <a:cubicBezTo>
                    <a:pt x="0" y="45"/>
                    <a:pt x="2" y="46"/>
                    <a:pt x="2" y="46"/>
                  </a:cubicBezTo>
                  <a:cubicBezTo>
                    <a:pt x="8" y="38"/>
                    <a:pt x="13" y="30"/>
                    <a:pt x="19" y="23"/>
                  </a:cubicBezTo>
                  <a:cubicBezTo>
                    <a:pt x="26" y="14"/>
                    <a:pt x="34" y="7"/>
                    <a:pt x="43" y="0"/>
                  </a:cubicBezTo>
                  <a:cubicBezTo>
                    <a:pt x="43" y="0"/>
                    <a:pt x="43" y="0"/>
                    <a:pt x="4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4" name="Freeform 994">
              <a:extLst>
                <a:ext uri="{FF2B5EF4-FFF2-40B4-BE49-F238E27FC236}">
                  <a16:creationId xmlns:a16="http://schemas.microsoft.com/office/drawing/2014/main" id="{08D9137D-CC5D-4BC6-806B-7DFAB34B8891}"/>
                </a:ext>
              </a:extLst>
            </p:cNvPr>
            <p:cNvSpPr/>
            <p:nvPr/>
          </p:nvSpPr>
          <p:spPr bwMode="auto">
            <a:xfrm>
              <a:off x="5651563" y="1121899"/>
              <a:ext cx="2432" cy="2432"/>
            </a:xfrm>
            <a:custGeom>
              <a:avLst/>
              <a:gdLst>
                <a:gd name="T0" fmla="*/ 3 w 4"/>
                <a:gd name="T1" fmla="*/ 0 h 2"/>
                <a:gd name="T2" fmla="*/ 0 w 4"/>
                <a:gd name="T3" fmla="*/ 2 h 2"/>
                <a:gd name="T4" fmla="*/ 4 w 4"/>
                <a:gd name="T5" fmla="*/ 0 h 2"/>
                <a:gd name="T6" fmla="*/ 3 w 4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2">
                  <a:moveTo>
                    <a:pt x="3" y="0"/>
                  </a:moveTo>
                  <a:cubicBezTo>
                    <a:pt x="2" y="1"/>
                    <a:pt x="1" y="2"/>
                    <a:pt x="0" y="2"/>
                  </a:cubicBezTo>
                  <a:cubicBezTo>
                    <a:pt x="1" y="2"/>
                    <a:pt x="2" y="1"/>
                    <a:pt x="4" y="0"/>
                  </a:cubicBezTo>
                  <a:cubicBezTo>
                    <a:pt x="4" y="0"/>
                    <a:pt x="4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" name="Freeform 995">
              <a:extLst>
                <a:ext uri="{FF2B5EF4-FFF2-40B4-BE49-F238E27FC236}">
                  <a16:creationId xmlns:a16="http://schemas.microsoft.com/office/drawing/2014/main" id="{8629BB0B-D4A9-EC84-3A80-8FA004B478DA}"/>
                </a:ext>
              </a:extLst>
            </p:cNvPr>
            <p:cNvSpPr/>
            <p:nvPr/>
          </p:nvSpPr>
          <p:spPr bwMode="auto">
            <a:xfrm>
              <a:off x="5640619" y="1124331"/>
              <a:ext cx="10943" cy="6080"/>
            </a:xfrm>
            <a:custGeom>
              <a:avLst/>
              <a:gdLst>
                <a:gd name="T0" fmla="*/ 0 w 16"/>
                <a:gd name="T1" fmla="*/ 10 h 10"/>
                <a:gd name="T2" fmla="*/ 16 w 16"/>
                <a:gd name="T3" fmla="*/ 0 h 10"/>
                <a:gd name="T4" fmla="*/ 0 w 16"/>
                <a:gd name="T5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10">
                  <a:moveTo>
                    <a:pt x="0" y="10"/>
                  </a:moveTo>
                  <a:cubicBezTo>
                    <a:pt x="5" y="7"/>
                    <a:pt x="10" y="4"/>
                    <a:pt x="16" y="0"/>
                  </a:cubicBezTo>
                  <a:cubicBezTo>
                    <a:pt x="10" y="3"/>
                    <a:pt x="5" y="7"/>
                    <a:pt x="0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" name="Freeform 996">
              <a:extLst>
                <a:ext uri="{FF2B5EF4-FFF2-40B4-BE49-F238E27FC236}">
                  <a16:creationId xmlns:a16="http://schemas.microsoft.com/office/drawing/2014/main" id="{C220110D-8269-444E-7CE8-92AFFE481D45}"/>
                </a:ext>
              </a:extLst>
            </p:cNvPr>
            <p:cNvSpPr/>
            <p:nvPr/>
          </p:nvSpPr>
          <p:spPr bwMode="auto">
            <a:xfrm>
              <a:off x="5638188" y="1278753"/>
              <a:ext cx="51069" cy="59580"/>
            </a:xfrm>
            <a:custGeom>
              <a:avLst/>
              <a:gdLst>
                <a:gd name="T0" fmla="*/ 1 w 76"/>
                <a:gd name="T1" fmla="*/ 89 h 89"/>
                <a:gd name="T2" fmla="*/ 32 w 76"/>
                <a:gd name="T3" fmla="*/ 44 h 89"/>
                <a:gd name="T4" fmla="*/ 76 w 76"/>
                <a:gd name="T5" fmla="*/ 1 h 89"/>
                <a:gd name="T6" fmla="*/ 76 w 76"/>
                <a:gd name="T7" fmla="*/ 0 h 89"/>
                <a:gd name="T8" fmla="*/ 0 w 76"/>
                <a:gd name="T9" fmla="*/ 88 h 89"/>
                <a:gd name="T10" fmla="*/ 1 w 76"/>
                <a:gd name="T11" fmla="*/ 8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6" h="89">
                  <a:moveTo>
                    <a:pt x="1" y="89"/>
                  </a:moveTo>
                  <a:cubicBezTo>
                    <a:pt x="11" y="73"/>
                    <a:pt x="20" y="58"/>
                    <a:pt x="32" y="44"/>
                  </a:cubicBezTo>
                  <a:cubicBezTo>
                    <a:pt x="45" y="28"/>
                    <a:pt x="60" y="14"/>
                    <a:pt x="76" y="1"/>
                  </a:cubicBezTo>
                  <a:cubicBezTo>
                    <a:pt x="76" y="0"/>
                    <a:pt x="76" y="0"/>
                    <a:pt x="76" y="0"/>
                  </a:cubicBezTo>
                  <a:cubicBezTo>
                    <a:pt x="46" y="25"/>
                    <a:pt x="16" y="54"/>
                    <a:pt x="0" y="88"/>
                  </a:cubicBezTo>
                  <a:cubicBezTo>
                    <a:pt x="0" y="89"/>
                    <a:pt x="1" y="89"/>
                    <a:pt x="1" y="8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" name="Freeform 997">
              <a:extLst>
                <a:ext uri="{FF2B5EF4-FFF2-40B4-BE49-F238E27FC236}">
                  <a16:creationId xmlns:a16="http://schemas.microsoft.com/office/drawing/2014/main" id="{21545C0D-474B-0ECD-9C80-4CB3FCAD50F6}"/>
                </a:ext>
              </a:extLst>
            </p:cNvPr>
            <p:cNvSpPr/>
            <p:nvPr/>
          </p:nvSpPr>
          <p:spPr bwMode="auto">
            <a:xfrm>
              <a:off x="5636972" y="1344414"/>
              <a:ext cx="36478" cy="49853"/>
            </a:xfrm>
            <a:custGeom>
              <a:avLst/>
              <a:gdLst>
                <a:gd name="T0" fmla="*/ 55 w 55"/>
                <a:gd name="T1" fmla="*/ 1 h 73"/>
                <a:gd name="T2" fmla="*/ 55 w 55"/>
                <a:gd name="T3" fmla="*/ 1 h 73"/>
                <a:gd name="T4" fmla="*/ 0 w 55"/>
                <a:gd name="T5" fmla="*/ 72 h 73"/>
                <a:gd name="T6" fmla="*/ 1 w 55"/>
                <a:gd name="T7" fmla="*/ 72 h 73"/>
                <a:gd name="T8" fmla="*/ 55 w 55"/>
                <a:gd name="T9" fmla="*/ 1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73">
                  <a:moveTo>
                    <a:pt x="55" y="1"/>
                  </a:moveTo>
                  <a:cubicBezTo>
                    <a:pt x="55" y="1"/>
                    <a:pt x="55" y="0"/>
                    <a:pt x="55" y="1"/>
                  </a:cubicBezTo>
                  <a:cubicBezTo>
                    <a:pt x="32" y="21"/>
                    <a:pt x="8" y="44"/>
                    <a:pt x="0" y="72"/>
                  </a:cubicBezTo>
                  <a:cubicBezTo>
                    <a:pt x="0" y="73"/>
                    <a:pt x="0" y="73"/>
                    <a:pt x="1" y="72"/>
                  </a:cubicBezTo>
                  <a:cubicBezTo>
                    <a:pt x="9" y="44"/>
                    <a:pt x="33" y="21"/>
                    <a:pt x="5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8" name="Freeform 998">
              <a:extLst>
                <a:ext uri="{FF2B5EF4-FFF2-40B4-BE49-F238E27FC236}">
                  <a16:creationId xmlns:a16="http://schemas.microsoft.com/office/drawing/2014/main" id="{C3850683-80CF-2756-0B07-45F36A4319C8}"/>
                </a:ext>
              </a:extLst>
            </p:cNvPr>
            <p:cNvSpPr/>
            <p:nvPr/>
          </p:nvSpPr>
          <p:spPr bwMode="auto">
            <a:xfrm>
              <a:off x="5653995" y="1357789"/>
              <a:ext cx="49853" cy="57149"/>
            </a:xfrm>
            <a:custGeom>
              <a:avLst/>
              <a:gdLst>
                <a:gd name="T0" fmla="*/ 72 w 73"/>
                <a:gd name="T1" fmla="*/ 1 h 84"/>
                <a:gd name="T2" fmla="*/ 1 w 73"/>
                <a:gd name="T3" fmla="*/ 83 h 84"/>
                <a:gd name="T4" fmla="*/ 3 w 73"/>
                <a:gd name="T5" fmla="*/ 83 h 84"/>
                <a:gd name="T6" fmla="*/ 73 w 73"/>
                <a:gd name="T7" fmla="*/ 1 h 84"/>
                <a:gd name="T8" fmla="*/ 72 w 73"/>
                <a:gd name="T9" fmla="*/ 1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" h="84">
                  <a:moveTo>
                    <a:pt x="72" y="1"/>
                  </a:moveTo>
                  <a:cubicBezTo>
                    <a:pt x="46" y="26"/>
                    <a:pt x="22" y="54"/>
                    <a:pt x="1" y="83"/>
                  </a:cubicBezTo>
                  <a:cubicBezTo>
                    <a:pt x="0" y="83"/>
                    <a:pt x="2" y="84"/>
                    <a:pt x="3" y="83"/>
                  </a:cubicBezTo>
                  <a:cubicBezTo>
                    <a:pt x="23" y="54"/>
                    <a:pt x="47" y="27"/>
                    <a:pt x="73" y="1"/>
                  </a:cubicBezTo>
                  <a:cubicBezTo>
                    <a:pt x="73" y="1"/>
                    <a:pt x="73" y="0"/>
                    <a:pt x="7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9" name="Freeform 999">
              <a:extLst>
                <a:ext uri="{FF2B5EF4-FFF2-40B4-BE49-F238E27FC236}">
                  <a16:creationId xmlns:a16="http://schemas.microsoft.com/office/drawing/2014/main" id="{FB0C2F28-7C8C-1FF2-499D-1C6F6503A9BE}"/>
                </a:ext>
              </a:extLst>
            </p:cNvPr>
            <p:cNvSpPr/>
            <p:nvPr/>
          </p:nvSpPr>
          <p:spPr bwMode="auto">
            <a:xfrm>
              <a:off x="5711143" y="1376028"/>
              <a:ext cx="25534" cy="35262"/>
            </a:xfrm>
            <a:custGeom>
              <a:avLst/>
              <a:gdLst>
                <a:gd name="T0" fmla="*/ 37 w 38"/>
                <a:gd name="T1" fmla="*/ 1 h 53"/>
                <a:gd name="T2" fmla="*/ 0 w 38"/>
                <a:gd name="T3" fmla="*/ 52 h 53"/>
                <a:gd name="T4" fmla="*/ 2 w 38"/>
                <a:gd name="T5" fmla="*/ 52 h 53"/>
                <a:gd name="T6" fmla="*/ 38 w 38"/>
                <a:gd name="T7" fmla="*/ 1 h 53"/>
                <a:gd name="T8" fmla="*/ 37 w 38"/>
                <a:gd name="T9" fmla="*/ 1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53">
                  <a:moveTo>
                    <a:pt x="37" y="1"/>
                  </a:moveTo>
                  <a:cubicBezTo>
                    <a:pt x="23" y="16"/>
                    <a:pt x="9" y="33"/>
                    <a:pt x="0" y="52"/>
                  </a:cubicBezTo>
                  <a:cubicBezTo>
                    <a:pt x="0" y="53"/>
                    <a:pt x="1" y="53"/>
                    <a:pt x="2" y="52"/>
                  </a:cubicBezTo>
                  <a:cubicBezTo>
                    <a:pt x="10" y="33"/>
                    <a:pt x="23" y="16"/>
                    <a:pt x="38" y="1"/>
                  </a:cubicBezTo>
                  <a:cubicBezTo>
                    <a:pt x="38" y="1"/>
                    <a:pt x="38" y="0"/>
                    <a:pt x="37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0" name="Freeform 1000">
              <a:extLst>
                <a:ext uri="{FF2B5EF4-FFF2-40B4-BE49-F238E27FC236}">
                  <a16:creationId xmlns:a16="http://schemas.microsoft.com/office/drawing/2014/main" id="{F90FFA5E-9BB4-F4E0-7130-77D7F3594B98}"/>
                </a:ext>
              </a:extLst>
            </p:cNvPr>
            <p:cNvSpPr/>
            <p:nvPr/>
          </p:nvSpPr>
          <p:spPr bwMode="auto">
            <a:xfrm>
              <a:off x="5745189" y="1383323"/>
              <a:ext cx="19455" cy="27966"/>
            </a:xfrm>
            <a:custGeom>
              <a:avLst/>
              <a:gdLst>
                <a:gd name="T0" fmla="*/ 28 w 30"/>
                <a:gd name="T1" fmla="*/ 1 h 41"/>
                <a:gd name="T2" fmla="*/ 1 w 30"/>
                <a:gd name="T3" fmla="*/ 40 h 41"/>
                <a:gd name="T4" fmla="*/ 2 w 30"/>
                <a:gd name="T5" fmla="*/ 40 h 41"/>
                <a:gd name="T6" fmla="*/ 29 w 30"/>
                <a:gd name="T7" fmla="*/ 1 h 41"/>
                <a:gd name="T8" fmla="*/ 28 w 30"/>
                <a:gd name="T9" fmla="*/ 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41">
                  <a:moveTo>
                    <a:pt x="28" y="1"/>
                  </a:moveTo>
                  <a:cubicBezTo>
                    <a:pt x="19" y="14"/>
                    <a:pt x="9" y="26"/>
                    <a:pt x="1" y="40"/>
                  </a:cubicBezTo>
                  <a:cubicBezTo>
                    <a:pt x="0" y="40"/>
                    <a:pt x="1" y="41"/>
                    <a:pt x="2" y="40"/>
                  </a:cubicBezTo>
                  <a:cubicBezTo>
                    <a:pt x="10" y="27"/>
                    <a:pt x="21" y="15"/>
                    <a:pt x="29" y="1"/>
                  </a:cubicBezTo>
                  <a:cubicBezTo>
                    <a:pt x="30" y="1"/>
                    <a:pt x="28" y="0"/>
                    <a:pt x="28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1" name="Freeform 1001">
              <a:extLst>
                <a:ext uri="{FF2B5EF4-FFF2-40B4-BE49-F238E27FC236}">
                  <a16:creationId xmlns:a16="http://schemas.microsoft.com/office/drawing/2014/main" id="{D45C061C-D767-541E-9A1C-1F8669E2328E}"/>
                </a:ext>
              </a:extLst>
            </p:cNvPr>
            <p:cNvSpPr/>
            <p:nvPr/>
          </p:nvSpPr>
          <p:spPr bwMode="auto">
            <a:xfrm>
              <a:off x="5787747" y="1382107"/>
              <a:ext cx="32830" cy="35262"/>
            </a:xfrm>
            <a:custGeom>
              <a:avLst/>
              <a:gdLst>
                <a:gd name="T0" fmla="*/ 43 w 47"/>
                <a:gd name="T1" fmla="*/ 1 h 52"/>
                <a:gd name="T2" fmla="*/ 0 w 47"/>
                <a:gd name="T3" fmla="*/ 51 h 52"/>
                <a:gd name="T4" fmla="*/ 2 w 47"/>
                <a:gd name="T5" fmla="*/ 52 h 52"/>
                <a:gd name="T6" fmla="*/ 46 w 47"/>
                <a:gd name="T7" fmla="*/ 3 h 52"/>
                <a:gd name="T8" fmla="*/ 43 w 47"/>
                <a:gd name="T9" fmla="*/ 1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52">
                  <a:moveTo>
                    <a:pt x="43" y="1"/>
                  </a:moveTo>
                  <a:cubicBezTo>
                    <a:pt x="29" y="18"/>
                    <a:pt x="8" y="31"/>
                    <a:pt x="0" y="51"/>
                  </a:cubicBezTo>
                  <a:cubicBezTo>
                    <a:pt x="0" y="52"/>
                    <a:pt x="2" y="52"/>
                    <a:pt x="2" y="52"/>
                  </a:cubicBezTo>
                  <a:cubicBezTo>
                    <a:pt x="13" y="32"/>
                    <a:pt x="31" y="20"/>
                    <a:pt x="46" y="3"/>
                  </a:cubicBezTo>
                  <a:cubicBezTo>
                    <a:pt x="47" y="1"/>
                    <a:pt x="45" y="0"/>
                    <a:pt x="4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2" name="Freeform 1002">
              <a:extLst>
                <a:ext uri="{FF2B5EF4-FFF2-40B4-BE49-F238E27FC236}">
                  <a16:creationId xmlns:a16="http://schemas.microsoft.com/office/drawing/2014/main" id="{CB57AAD2-D180-0E38-84A1-BAB17FD39E98}"/>
                </a:ext>
              </a:extLst>
            </p:cNvPr>
            <p:cNvSpPr/>
            <p:nvPr/>
          </p:nvSpPr>
          <p:spPr bwMode="auto">
            <a:xfrm>
              <a:off x="5827872" y="1383323"/>
              <a:ext cx="23103" cy="27966"/>
            </a:xfrm>
            <a:custGeom>
              <a:avLst/>
              <a:gdLst>
                <a:gd name="T0" fmla="*/ 33 w 34"/>
                <a:gd name="T1" fmla="*/ 1 h 41"/>
                <a:gd name="T2" fmla="*/ 1 w 34"/>
                <a:gd name="T3" fmla="*/ 40 h 41"/>
                <a:gd name="T4" fmla="*/ 2 w 34"/>
                <a:gd name="T5" fmla="*/ 40 h 41"/>
                <a:gd name="T6" fmla="*/ 34 w 34"/>
                <a:gd name="T7" fmla="*/ 1 h 41"/>
                <a:gd name="T8" fmla="*/ 33 w 34"/>
                <a:gd name="T9" fmla="*/ 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41">
                  <a:moveTo>
                    <a:pt x="33" y="1"/>
                  </a:moveTo>
                  <a:cubicBezTo>
                    <a:pt x="23" y="14"/>
                    <a:pt x="9" y="25"/>
                    <a:pt x="1" y="40"/>
                  </a:cubicBezTo>
                  <a:cubicBezTo>
                    <a:pt x="0" y="40"/>
                    <a:pt x="2" y="41"/>
                    <a:pt x="2" y="40"/>
                  </a:cubicBezTo>
                  <a:cubicBezTo>
                    <a:pt x="10" y="25"/>
                    <a:pt x="24" y="15"/>
                    <a:pt x="34" y="1"/>
                  </a:cubicBezTo>
                  <a:cubicBezTo>
                    <a:pt x="34" y="1"/>
                    <a:pt x="33" y="0"/>
                    <a:pt x="3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3" name="Freeform 1003">
              <a:extLst>
                <a:ext uri="{FF2B5EF4-FFF2-40B4-BE49-F238E27FC236}">
                  <a16:creationId xmlns:a16="http://schemas.microsoft.com/office/drawing/2014/main" id="{09B8D816-214E-ACE9-EE03-D70FEEAD500A}"/>
                </a:ext>
              </a:extLst>
            </p:cNvPr>
            <p:cNvSpPr/>
            <p:nvPr/>
          </p:nvSpPr>
          <p:spPr bwMode="auto">
            <a:xfrm>
              <a:off x="5850975" y="1389403"/>
              <a:ext cx="18239" cy="32830"/>
            </a:xfrm>
            <a:custGeom>
              <a:avLst/>
              <a:gdLst>
                <a:gd name="T0" fmla="*/ 25 w 27"/>
                <a:gd name="T1" fmla="*/ 1 h 49"/>
                <a:gd name="T2" fmla="*/ 0 w 27"/>
                <a:gd name="T3" fmla="*/ 48 h 49"/>
                <a:gd name="T4" fmla="*/ 1 w 27"/>
                <a:gd name="T5" fmla="*/ 48 h 49"/>
                <a:gd name="T6" fmla="*/ 26 w 27"/>
                <a:gd name="T7" fmla="*/ 2 h 49"/>
                <a:gd name="T8" fmla="*/ 25 w 27"/>
                <a:gd name="T9" fmla="*/ 1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49">
                  <a:moveTo>
                    <a:pt x="25" y="1"/>
                  </a:moveTo>
                  <a:cubicBezTo>
                    <a:pt x="12" y="14"/>
                    <a:pt x="4" y="31"/>
                    <a:pt x="0" y="48"/>
                  </a:cubicBezTo>
                  <a:cubicBezTo>
                    <a:pt x="0" y="49"/>
                    <a:pt x="1" y="49"/>
                    <a:pt x="1" y="48"/>
                  </a:cubicBezTo>
                  <a:cubicBezTo>
                    <a:pt x="7" y="31"/>
                    <a:pt x="13" y="16"/>
                    <a:pt x="26" y="2"/>
                  </a:cubicBezTo>
                  <a:cubicBezTo>
                    <a:pt x="27" y="1"/>
                    <a:pt x="26" y="0"/>
                    <a:pt x="2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46" name="文本框 45">
            <a:extLst>
              <a:ext uri="{FF2B5EF4-FFF2-40B4-BE49-F238E27FC236}">
                <a16:creationId xmlns:a16="http://schemas.microsoft.com/office/drawing/2014/main" id="{44F7175A-4DC2-13E9-662A-4ED049962509}"/>
              </a:ext>
            </a:extLst>
          </p:cNvPr>
          <p:cNvSpPr txBox="1"/>
          <p:nvPr/>
        </p:nvSpPr>
        <p:spPr>
          <a:xfrm>
            <a:off x="3121315" y="2820194"/>
            <a:ext cx="309203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600" dirty="0">
                <a:latin typeface="仓耳渔阳体 W05" panose="02020400000000000000" pitchFamily="18" charset="-122"/>
                <a:ea typeface="仓耳渔阳体 W05" panose="02020400000000000000" pitchFamily="18" charset="-122"/>
              </a:rPr>
              <a:t>添加标题文本</a:t>
            </a:r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id="{30DD2DDF-4A5C-81BF-AD9B-AE2D24E09C27}"/>
              </a:ext>
            </a:extLst>
          </p:cNvPr>
          <p:cNvSpPr txBox="1"/>
          <p:nvPr/>
        </p:nvSpPr>
        <p:spPr>
          <a:xfrm>
            <a:off x="3143373" y="3402881"/>
            <a:ext cx="275808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chemeClr val="bg1">
                    <a:lumMod val="50000"/>
                  </a:schemeClr>
                </a:solidFill>
              </a:rPr>
              <a:t>Click here to add title text</a:t>
            </a:r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id="{AB4697C6-C78A-6E22-0B57-4A4D2D6E4A17}"/>
              </a:ext>
            </a:extLst>
          </p:cNvPr>
          <p:cNvSpPr txBox="1"/>
          <p:nvPr/>
        </p:nvSpPr>
        <p:spPr>
          <a:xfrm>
            <a:off x="2341412" y="2919893"/>
            <a:ext cx="41659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4000" b="1" dirty="0">
                <a:solidFill>
                  <a:srgbClr val="245E53"/>
                </a:solidFill>
                <a:latin typeface="仓耳渔阳体 W05" panose="02020400000000000000" pitchFamily="18" charset="-122"/>
                <a:ea typeface="仓耳渔阳体 W05" panose="02020400000000000000" pitchFamily="18" charset="-122"/>
              </a:rPr>
              <a:t>1</a:t>
            </a:r>
            <a:endParaRPr lang="zh-CN" altLang="en-US" sz="4000" b="1" dirty="0">
              <a:solidFill>
                <a:srgbClr val="245E53"/>
              </a:solidFill>
              <a:latin typeface="仓耳渔阳体 W05" panose="02020400000000000000" pitchFamily="18" charset="-122"/>
              <a:ea typeface="仓耳渔阳体 W05" panose="02020400000000000000" pitchFamily="18" charset="-122"/>
            </a:endParaRPr>
          </a:p>
        </p:txBody>
      </p:sp>
      <p:grpSp>
        <p:nvGrpSpPr>
          <p:cNvPr id="52" name="组合 51">
            <a:extLst>
              <a:ext uri="{FF2B5EF4-FFF2-40B4-BE49-F238E27FC236}">
                <a16:creationId xmlns:a16="http://schemas.microsoft.com/office/drawing/2014/main" id="{BF231D07-4A02-A322-6075-69E141F3FDD8}"/>
              </a:ext>
            </a:extLst>
          </p:cNvPr>
          <p:cNvGrpSpPr/>
          <p:nvPr/>
        </p:nvGrpSpPr>
        <p:grpSpPr>
          <a:xfrm>
            <a:off x="7005439" y="2794273"/>
            <a:ext cx="820261" cy="1010795"/>
            <a:chOff x="5576175" y="1089069"/>
            <a:chExt cx="308845" cy="380585"/>
          </a:xfrm>
          <a:solidFill>
            <a:srgbClr val="245E53"/>
          </a:solidFill>
        </p:grpSpPr>
        <p:sp>
          <p:nvSpPr>
            <p:cNvPr id="56" name="Freeform 988">
              <a:extLst>
                <a:ext uri="{FF2B5EF4-FFF2-40B4-BE49-F238E27FC236}">
                  <a16:creationId xmlns:a16="http://schemas.microsoft.com/office/drawing/2014/main" id="{5A412703-63C5-FDC9-EC91-33D1998A75D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576175" y="1089069"/>
              <a:ext cx="308845" cy="380585"/>
            </a:xfrm>
            <a:custGeom>
              <a:avLst/>
              <a:gdLst>
                <a:gd name="T0" fmla="*/ 451 w 454"/>
                <a:gd name="T1" fmla="*/ 420 h 559"/>
                <a:gd name="T2" fmla="*/ 437 w 454"/>
                <a:gd name="T3" fmla="*/ 54 h 559"/>
                <a:gd name="T4" fmla="*/ 431 w 454"/>
                <a:gd name="T5" fmla="*/ 0 h 559"/>
                <a:gd name="T6" fmla="*/ 156 w 454"/>
                <a:gd name="T7" fmla="*/ 3 h 559"/>
                <a:gd name="T8" fmla="*/ 66 w 454"/>
                <a:gd name="T9" fmla="*/ 12 h 559"/>
                <a:gd name="T10" fmla="*/ 21 w 454"/>
                <a:gd name="T11" fmla="*/ 45 h 559"/>
                <a:gd name="T12" fmla="*/ 6 w 454"/>
                <a:gd name="T13" fmla="*/ 84 h 559"/>
                <a:gd name="T14" fmla="*/ 1 w 454"/>
                <a:gd name="T15" fmla="*/ 228 h 559"/>
                <a:gd name="T16" fmla="*/ 9 w 454"/>
                <a:gd name="T17" fmla="*/ 327 h 559"/>
                <a:gd name="T18" fmla="*/ 5 w 454"/>
                <a:gd name="T19" fmla="*/ 436 h 559"/>
                <a:gd name="T20" fmla="*/ 19 w 454"/>
                <a:gd name="T21" fmla="*/ 550 h 559"/>
                <a:gd name="T22" fmla="*/ 28 w 454"/>
                <a:gd name="T23" fmla="*/ 553 h 559"/>
                <a:gd name="T24" fmla="*/ 290 w 454"/>
                <a:gd name="T25" fmla="*/ 558 h 559"/>
                <a:gd name="T26" fmla="*/ 430 w 454"/>
                <a:gd name="T27" fmla="*/ 498 h 559"/>
                <a:gd name="T28" fmla="*/ 19 w 454"/>
                <a:gd name="T29" fmla="*/ 92 h 559"/>
                <a:gd name="T30" fmla="*/ 62 w 454"/>
                <a:gd name="T31" fmla="*/ 40 h 559"/>
                <a:gd name="T32" fmla="*/ 65 w 454"/>
                <a:gd name="T33" fmla="*/ 119 h 559"/>
                <a:gd name="T34" fmla="*/ 14 w 454"/>
                <a:gd name="T35" fmla="*/ 240 h 559"/>
                <a:gd name="T36" fmla="*/ 19 w 454"/>
                <a:gd name="T37" fmla="*/ 186 h 559"/>
                <a:gd name="T38" fmla="*/ 30 w 454"/>
                <a:gd name="T39" fmla="*/ 172 h 559"/>
                <a:gd name="T40" fmla="*/ 61 w 454"/>
                <a:gd name="T41" fmla="*/ 74 h 559"/>
                <a:gd name="T42" fmla="*/ 15 w 454"/>
                <a:gd name="T43" fmla="*/ 72 h 559"/>
                <a:gd name="T44" fmla="*/ 10 w 454"/>
                <a:gd name="T45" fmla="*/ 82 h 559"/>
                <a:gd name="T46" fmla="*/ 27 w 454"/>
                <a:gd name="T47" fmla="*/ 543 h 559"/>
                <a:gd name="T48" fmla="*/ 25 w 454"/>
                <a:gd name="T49" fmla="*/ 530 h 559"/>
                <a:gd name="T50" fmla="*/ 30 w 454"/>
                <a:gd name="T51" fmla="*/ 463 h 559"/>
                <a:gd name="T52" fmla="*/ 18 w 454"/>
                <a:gd name="T53" fmla="*/ 457 h 559"/>
                <a:gd name="T54" fmla="*/ 60 w 454"/>
                <a:gd name="T55" fmla="*/ 397 h 559"/>
                <a:gd name="T56" fmla="*/ 31 w 454"/>
                <a:gd name="T57" fmla="*/ 403 h 559"/>
                <a:gd name="T58" fmla="*/ 18 w 454"/>
                <a:gd name="T59" fmla="*/ 404 h 559"/>
                <a:gd name="T60" fmla="*/ 19 w 454"/>
                <a:gd name="T61" fmla="*/ 387 h 559"/>
                <a:gd name="T62" fmla="*/ 56 w 454"/>
                <a:gd name="T63" fmla="*/ 332 h 559"/>
                <a:gd name="T64" fmla="*/ 27 w 454"/>
                <a:gd name="T65" fmla="*/ 344 h 559"/>
                <a:gd name="T66" fmla="*/ 20 w 454"/>
                <a:gd name="T67" fmla="*/ 342 h 559"/>
                <a:gd name="T68" fmla="*/ 52 w 454"/>
                <a:gd name="T69" fmla="*/ 291 h 559"/>
                <a:gd name="T70" fmla="*/ 62 w 454"/>
                <a:gd name="T71" fmla="*/ 267 h 559"/>
                <a:gd name="T72" fmla="*/ 43 w 454"/>
                <a:gd name="T73" fmla="*/ 254 h 559"/>
                <a:gd name="T74" fmla="*/ 40 w 454"/>
                <a:gd name="T75" fmla="*/ 245 h 559"/>
                <a:gd name="T76" fmla="*/ 18 w 454"/>
                <a:gd name="T77" fmla="*/ 274 h 559"/>
                <a:gd name="T78" fmla="*/ 16 w 454"/>
                <a:gd name="T79" fmla="*/ 242 h 559"/>
                <a:gd name="T80" fmla="*/ 69 w 454"/>
                <a:gd name="T81" fmla="*/ 182 h 559"/>
                <a:gd name="T82" fmla="*/ 72 w 454"/>
                <a:gd name="T83" fmla="*/ 229 h 559"/>
                <a:gd name="T84" fmla="*/ 81 w 454"/>
                <a:gd name="T85" fmla="*/ 506 h 559"/>
                <a:gd name="T86" fmla="*/ 40 w 454"/>
                <a:gd name="T87" fmla="*/ 547 h 559"/>
                <a:gd name="T88" fmla="*/ 380 w 454"/>
                <a:gd name="T89" fmla="*/ 542 h 559"/>
                <a:gd name="T90" fmla="*/ 201 w 454"/>
                <a:gd name="T91" fmla="*/ 548 h 559"/>
                <a:gd name="T92" fmla="*/ 84 w 454"/>
                <a:gd name="T93" fmla="*/ 511 h 559"/>
                <a:gd name="T94" fmla="*/ 218 w 454"/>
                <a:gd name="T95" fmla="*/ 503 h 559"/>
                <a:gd name="T96" fmla="*/ 400 w 454"/>
                <a:gd name="T97" fmla="*/ 528 h 559"/>
                <a:gd name="T98" fmla="*/ 145 w 454"/>
                <a:gd name="T99" fmla="*/ 492 h 559"/>
                <a:gd name="T100" fmla="*/ 85 w 454"/>
                <a:gd name="T101" fmla="*/ 360 h 559"/>
                <a:gd name="T102" fmla="*/ 180 w 454"/>
                <a:gd name="T103" fmla="*/ 225 h 559"/>
                <a:gd name="T104" fmla="*/ 84 w 454"/>
                <a:gd name="T105" fmla="*/ 216 h 559"/>
                <a:gd name="T106" fmla="*/ 84 w 454"/>
                <a:gd name="T107" fmla="*/ 212 h 559"/>
                <a:gd name="T108" fmla="*/ 143 w 454"/>
                <a:gd name="T109" fmla="*/ 114 h 559"/>
                <a:gd name="T110" fmla="*/ 77 w 454"/>
                <a:gd name="T111" fmla="*/ 119 h 559"/>
                <a:gd name="T112" fmla="*/ 74 w 454"/>
                <a:gd name="T113" fmla="*/ 82 h 559"/>
                <a:gd name="T114" fmla="*/ 111 w 454"/>
                <a:gd name="T115" fmla="*/ 21 h 559"/>
                <a:gd name="T116" fmla="*/ 70 w 454"/>
                <a:gd name="T117" fmla="*/ 22 h 559"/>
                <a:gd name="T118" fmla="*/ 427 w 454"/>
                <a:gd name="T119" fmla="*/ 15 h 559"/>
                <a:gd name="T120" fmla="*/ 435 w 454"/>
                <a:gd name="T121" fmla="*/ 357 h 559"/>
                <a:gd name="T122" fmla="*/ 441 w 454"/>
                <a:gd name="T123" fmla="*/ 477 h 5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54" h="559">
                  <a:moveTo>
                    <a:pt x="448" y="478"/>
                  </a:moveTo>
                  <a:cubicBezTo>
                    <a:pt x="448" y="477"/>
                    <a:pt x="449" y="477"/>
                    <a:pt x="449" y="476"/>
                  </a:cubicBezTo>
                  <a:cubicBezTo>
                    <a:pt x="452" y="468"/>
                    <a:pt x="452" y="458"/>
                    <a:pt x="451" y="449"/>
                  </a:cubicBezTo>
                  <a:cubicBezTo>
                    <a:pt x="451" y="439"/>
                    <a:pt x="451" y="430"/>
                    <a:pt x="451" y="420"/>
                  </a:cubicBezTo>
                  <a:cubicBezTo>
                    <a:pt x="451" y="399"/>
                    <a:pt x="450" y="378"/>
                    <a:pt x="450" y="357"/>
                  </a:cubicBezTo>
                  <a:cubicBezTo>
                    <a:pt x="449" y="316"/>
                    <a:pt x="447" y="275"/>
                    <a:pt x="445" y="234"/>
                  </a:cubicBezTo>
                  <a:cubicBezTo>
                    <a:pt x="443" y="194"/>
                    <a:pt x="441" y="153"/>
                    <a:pt x="439" y="112"/>
                  </a:cubicBezTo>
                  <a:cubicBezTo>
                    <a:pt x="439" y="93"/>
                    <a:pt x="438" y="73"/>
                    <a:pt x="437" y="54"/>
                  </a:cubicBezTo>
                  <a:cubicBezTo>
                    <a:pt x="436" y="44"/>
                    <a:pt x="436" y="35"/>
                    <a:pt x="435" y="25"/>
                  </a:cubicBezTo>
                  <a:cubicBezTo>
                    <a:pt x="435" y="22"/>
                    <a:pt x="435" y="18"/>
                    <a:pt x="435" y="14"/>
                  </a:cubicBezTo>
                  <a:cubicBezTo>
                    <a:pt x="440" y="11"/>
                    <a:pt x="439" y="2"/>
                    <a:pt x="432" y="2"/>
                  </a:cubicBezTo>
                  <a:cubicBezTo>
                    <a:pt x="431" y="1"/>
                    <a:pt x="431" y="1"/>
                    <a:pt x="431" y="0"/>
                  </a:cubicBezTo>
                  <a:cubicBezTo>
                    <a:pt x="431" y="0"/>
                    <a:pt x="431" y="0"/>
                    <a:pt x="431" y="0"/>
                  </a:cubicBezTo>
                  <a:cubicBezTo>
                    <a:pt x="431" y="1"/>
                    <a:pt x="430" y="1"/>
                    <a:pt x="430" y="2"/>
                  </a:cubicBezTo>
                  <a:cubicBezTo>
                    <a:pt x="367" y="2"/>
                    <a:pt x="304" y="3"/>
                    <a:pt x="241" y="1"/>
                  </a:cubicBezTo>
                  <a:cubicBezTo>
                    <a:pt x="213" y="0"/>
                    <a:pt x="184" y="0"/>
                    <a:pt x="156" y="3"/>
                  </a:cubicBezTo>
                  <a:cubicBezTo>
                    <a:pt x="140" y="4"/>
                    <a:pt x="124" y="6"/>
                    <a:pt x="108" y="9"/>
                  </a:cubicBezTo>
                  <a:cubicBezTo>
                    <a:pt x="108" y="8"/>
                    <a:pt x="108" y="7"/>
                    <a:pt x="106" y="7"/>
                  </a:cubicBezTo>
                  <a:cubicBezTo>
                    <a:pt x="93" y="10"/>
                    <a:pt x="79" y="10"/>
                    <a:pt x="67" y="13"/>
                  </a:cubicBezTo>
                  <a:cubicBezTo>
                    <a:pt x="67" y="13"/>
                    <a:pt x="67" y="13"/>
                    <a:pt x="66" y="12"/>
                  </a:cubicBezTo>
                  <a:cubicBezTo>
                    <a:pt x="66" y="11"/>
                    <a:pt x="65" y="11"/>
                    <a:pt x="65" y="12"/>
                  </a:cubicBezTo>
                  <a:cubicBezTo>
                    <a:pt x="65" y="13"/>
                    <a:pt x="64" y="13"/>
                    <a:pt x="64" y="14"/>
                  </a:cubicBezTo>
                  <a:cubicBezTo>
                    <a:pt x="56" y="16"/>
                    <a:pt x="49" y="19"/>
                    <a:pt x="42" y="24"/>
                  </a:cubicBezTo>
                  <a:cubicBezTo>
                    <a:pt x="33" y="30"/>
                    <a:pt x="27" y="37"/>
                    <a:pt x="21" y="45"/>
                  </a:cubicBezTo>
                  <a:cubicBezTo>
                    <a:pt x="14" y="54"/>
                    <a:pt x="7" y="63"/>
                    <a:pt x="3" y="73"/>
                  </a:cubicBezTo>
                  <a:cubicBezTo>
                    <a:pt x="3" y="74"/>
                    <a:pt x="3" y="74"/>
                    <a:pt x="4" y="75"/>
                  </a:cubicBezTo>
                  <a:cubicBezTo>
                    <a:pt x="3" y="78"/>
                    <a:pt x="3" y="80"/>
                    <a:pt x="4" y="83"/>
                  </a:cubicBezTo>
                  <a:cubicBezTo>
                    <a:pt x="4" y="84"/>
                    <a:pt x="5" y="84"/>
                    <a:pt x="6" y="84"/>
                  </a:cubicBezTo>
                  <a:cubicBezTo>
                    <a:pt x="3" y="92"/>
                    <a:pt x="2" y="99"/>
                    <a:pt x="2" y="108"/>
                  </a:cubicBezTo>
                  <a:cubicBezTo>
                    <a:pt x="1" y="122"/>
                    <a:pt x="2" y="136"/>
                    <a:pt x="2" y="151"/>
                  </a:cubicBezTo>
                  <a:cubicBezTo>
                    <a:pt x="2" y="167"/>
                    <a:pt x="0" y="183"/>
                    <a:pt x="1" y="199"/>
                  </a:cubicBezTo>
                  <a:cubicBezTo>
                    <a:pt x="1" y="209"/>
                    <a:pt x="1" y="218"/>
                    <a:pt x="1" y="228"/>
                  </a:cubicBezTo>
                  <a:cubicBezTo>
                    <a:pt x="2" y="237"/>
                    <a:pt x="1" y="246"/>
                    <a:pt x="3" y="255"/>
                  </a:cubicBezTo>
                  <a:cubicBezTo>
                    <a:pt x="4" y="255"/>
                    <a:pt x="4" y="256"/>
                    <a:pt x="5" y="256"/>
                  </a:cubicBezTo>
                  <a:cubicBezTo>
                    <a:pt x="7" y="280"/>
                    <a:pt x="10" y="303"/>
                    <a:pt x="10" y="326"/>
                  </a:cubicBezTo>
                  <a:cubicBezTo>
                    <a:pt x="10" y="327"/>
                    <a:pt x="10" y="327"/>
                    <a:pt x="9" y="327"/>
                  </a:cubicBezTo>
                  <a:cubicBezTo>
                    <a:pt x="9" y="328"/>
                    <a:pt x="9" y="328"/>
                    <a:pt x="10" y="328"/>
                  </a:cubicBezTo>
                  <a:cubicBezTo>
                    <a:pt x="10" y="329"/>
                    <a:pt x="10" y="329"/>
                    <a:pt x="10" y="329"/>
                  </a:cubicBezTo>
                  <a:cubicBezTo>
                    <a:pt x="10" y="362"/>
                    <a:pt x="7" y="395"/>
                    <a:pt x="7" y="427"/>
                  </a:cubicBezTo>
                  <a:cubicBezTo>
                    <a:pt x="6" y="430"/>
                    <a:pt x="5" y="433"/>
                    <a:pt x="5" y="436"/>
                  </a:cubicBezTo>
                  <a:cubicBezTo>
                    <a:pt x="5" y="437"/>
                    <a:pt x="6" y="437"/>
                    <a:pt x="7" y="437"/>
                  </a:cubicBezTo>
                  <a:cubicBezTo>
                    <a:pt x="7" y="440"/>
                    <a:pt x="6" y="443"/>
                    <a:pt x="6" y="446"/>
                  </a:cubicBezTo>
                  <a:cubicBezTo>
                    <a:pt x="6" y="466"/>
                    <a:pt x="7" y="485"/>
                    <a:pt x="9" y="505"/>
                  </a:cubicBezTo>
                  <a:cubicBezTo>
                    <a:pt x="11" y="519"/>
                    <a:pt x="12" y="536"/>
                    <a:pt x="19" y="550"/>
                  </a:cubicBezTo>
                  <a:cubicBezTo>
                    <a:pt x="18" y="551"/>
                    <a:pt x="18" y="553"/>
                    <a:pt x="18" y="555"/>
                  </a:cubicBezTo>
                  <a:cubicBezTo>
                    <a:pt x="18" y="556"/>
                    <a:pt x="20" y="557"/>
                    <a:pt x="21" y="555"/>
                  </a:cubicBezTo>
                  <a:cubicBezTo>
                    <a:pt x="21" y="555"/>
                    <a:pt x="21" y="555"/>
                    <a:pt x="21" y="555"/>
                  </a:cubicBezTo>
                  <a:cubicBezTo>
                    <a:pt x="23" y="557"/>
                    <a:pt x="28" y="556"/>
                    <a:pt x="28" y="553"/>
                  </a:cubicBezTo>
                  <a:cubicBezTo>
                    <a:pt x="28" y="552"/>
                    <a:pt x="28" y="550"/>
                    <a:pt x="28" y="549"/>
                  </a:cubicBezTo>
                  <a:cubicBezTo>
                    <a:pt x="55" y="552"/>
                    <a:pt x="83" y="553"/>
                    <a:pt x="110" y="554"/>
                  </a:cubicBezTo>
                  <a:cubicBezTo>
                    <a:pt x="140" y="555"/>
                    <a:pt x="170" y="555"/>
                    <a:pt x="201" y="556"/>
                  </a:cubicBezTo>
                  <a:cubicBezTo>
                    <a:pt x="230" y="557"/>
                    <a:pt x="260" y="558"/>
                    <a:pt x="290" y="558"/>
                  </a:cubicBezTo>
                  <a:cubicBezTo>
                    <a:pt x="305" y="558"/>
                    <a:pt x="319" y="558"/>
                    <a:pt x="334" y="558"/>
                  </a:cubicBezTo>
                  <a:cubicBezTo>
                    <a:pt x="346" y="558"/>
                    <a:pt x="358" y="559"/>
                    <a:pt x="368" y="555"/>
                  </a:cubicBezTo>
                  <a:cubicBezTo>
                    <a:pt x="381" y="557"/>
                    <a:pt x="395" y="541"/>
                    <a:pt x="402" y="534"/>
                  </a:cubicBezTo>
                  <a:cubicBezTo>
                    <a:pt x="413" y="523"/>
                    <a:pt x="422" y="511"/>
                    <a:pt x="430" y="498"/>
                  </a:cubicBezTo>
                  <a:cubicBezTo>
                    <a:pt x="438" y="496"/>
                    <a:pt x="444" y="493"/>
                    <a:pt x="450" y="488"/>
                  </a:cubicBezTo>
                  <a:cubicBezTo>
                    <a:pt x="454" y="484"/>
                    <a:pt x="452" y="480"/>
                    <a:pt x="448" y="478"/>
                  </a:cubicBezTo>
                  <a:close/>
                  <a:moveTo>
                    <a:pt x="62" y="39"/>
                  </a:moveTo>
                  <a:cubicBezTo>
                    <a:pt x="44" y="52"/>
                    <a:pt x="15" y="70"/>
                    <a:pt x="19" y="92"/>
                  </a:cubicBezTo>
                  <a:cubicBezTo>
                    <a:pt x="19" y="93"/>
                    <a:pt x="21" y="93"/>
                    <a:pt x="21" y="92"/>
                  </a:cubicBezTo>
                  <a:cubicBezTo>
                    <a:pt x="22" y="87"/>
                    <a:pt x="23" y="81"/>
                    <a:pt x="25" y="76"/>
                  </a:cubicBezTo>
                  <a:cubicBezTo>
                    <a:pt x="28" y="70"/>
                    <a:pt x="33" y="64"/>
                    <a:pt x="38" y="59"/>
                  </a:cubicBezTo>
                  <a:cubicBezTo>
                    <a:pt x="46" y="52"/>
                    <a:pt x="54" y="46"/>
                    <a:pt x="62" y="40"/>
                  </a:cubicBezTo>
                  <a:cubicBezTo>
                    <a:pt x="61" y="66"/>
                    <a:pt x="63" y="93"/>
                    <a:pt x="65" y="119"/>
                  </a:cubicBezTo>
                  <a:cubicBezTo>
                    <a:pt x="43" y="125"/>
                    <a:pt x="20" y="138"/>
                    <a:pt x="14" y="159"/>
                  </a:cubicBezTo>
                  <a:cubicBezTo>
                    <a:pt x="14" y="161"/>
                    <a:pt x="16" y="161"/>
                    <a:pt x="17" y="160"/>
                  </a:cubicBezTo>
                  <a:cubicBezTo>
                    <a:pt x="25" y="141"/>
                    <a:pt x="43" y="127"/>
                    <a:pt x="65" y="119"/>
                  </a:cubicBezTo>
                  <a:cubicBezTo>
                    <a:pt x="66" y="131"/>
                    <a:pt x="67" y="143"/>
                    <a:pt x="68" y="155"/>
                  </a:cubicBezTo>
                  <a:cubicBezTo>
                    <a:pt x="68" y="162"/>
                    <a:pt x="69" y="170"/>
                    <a:pt x="69" y="178"/>
                  </a:cubicBezTo>
                  <a:cubicBezTo>
                    <a:pt x="66" y="181"/>
                    <a:pt x="63" y="184"/>
                    <a:pt x="61" y="187"/>
                  </a:cubicBezTo>
                  <a:cubicBezTo>
                    <a:pt x="42" y="202"/>
                    <a:pt x="14" y="216"/>
                    <a:pt x="14" y="240"/>
                  </a:cubicBezTo>
                  <a:cubicBezTo>
                    <a:pt x="13" y="228"/>
                    <a:pt x="12" y="216"/>
                    <a:pt x="11" y="204"/>
                  </a:cubicBezTo>
                  <a:cubicBezTo>
                    <a:pt x="11" y="202"/>
                    <a:pt x="11" y="200"/>
                    <a:pt x="11" y="198"/>
                  </a:cubicBezTo>
                  <a:cubicBezTo>
                    <a:pt x="11" y="198"/>
                    <a:pt x="11" y="198"/>
                    <a:pt x="12" y="197"/>
                  </a:cubicBezTo>
                  <a:cubicBezTo>
                    <a:pt x="15" y="194"/>
                    <a:pt x="17" y="190"/>
                    <a:pt x="19" y="186"/>
                  </a:cubicBezTo>
                  <a:cubicBezTo>
                    <a:pt x="23" y="181"/>
                    <a:pt x="28" y="177"/>
                    <a:pt x="32" y="174"/>
                  </a:cubicBezTo>
                  <a:cubicBezTo>
                    <a:pt x="42" y="166"/>
                    <a:pt x="52" y="160"/>
                    <a:pt x="62" y="152"/>
                  </a:cubicBezTo>
                  <a:cubicBezTo>
                    <a:pt x="62" y="151"/>
                    <a:pt x="61" y="151"/>
                    <a:pt x="60" y="151"/>
                  </a:cubicBezTo>
                  <a:cubicBezTo>
                    <a:pt x="51" y="158"/>
                    <a:pt x="40" y="165"/>
                    <a:pt x="30" y="172"/>
                  </a:cubicBezTo>
                  <a:cubicBezTo>
                    <a:pt x="23" y="177"/>
                    <a:pt x="14" y="184"/>
                    <a:pt x="11" y="192"/>
                  </a:cubicBezTo>
                  <a:cubicBezTo>
                    <a:pt x="10" y="170"/>
                    <a:pt x="11" y="149"/>
                    <a:pt x="12" y="127"/>
                  </a:cubicBezTo>
                  <a:cubicBezTo>
                    <a:pt x="17" y="119"/>
                    <a:pt x="22" y="112"/>
                    <a:pt x="27" y="105"/>
                  </a:cubicBezTo>
                  <a:cubicBezTo>
                    <a:pt x="36" y="93"/>
                    <a:pt x="48" y="82"/>
                    <a:pt x="61" y="74"/>
                  </a:cubicBezTo>
                  <a:cubicBezTo>
                    <a:pt x="62" y="74"/>
                    <a:pt x="61" y="73"/>
                    <a:pt x="61" y="73"/>
                  </a:cubicBezTo>
                  <a:cubicBezTo>
                    <a:pt x="42" y="84"/>
                    <a:pt x="24" y="101"/>
                    <a:pt x="12" y="119"/>
                  </a:cubicBezTo>
                  <a:cubicBezTo>
                    <a:pt x="13" y="106"/>
                    <a:pt x="13" y="92"/>
                    <a:pt x="12" y="78"/>
                  </a:cubicBezTo>
                  <a:cubicBezTo>
                    <a:pt x="13" y="76"/>
                    <a:pt x="14" y="74"/>
                    <a:pt x="15" y="72"/>
                  </a:cubicBezTo>
                  <a:cubicBezTo>
                    <a:pt x="25" y="64"/>
                    <a:pt x="32" y="52"/>
                    <a:pt x="40" y="41"/>
                  </a:cubicBezTo>
                  <a:cubicBezTo>
                    <a:pt x="47" y="35"/>
                    <a:pt x="55" y="30"/>
                    <a:pt x="63" y="25"/>
                  </a:cubicBezTo>
                  <a:cubicBezTo>
                    <a:pt x="63" y="30"/>
                    <a:pt x="62" y="35"/>
                    <a:pt x="62" y="39"/>
                  </a:cubicBezTo>
                  <a:close/>
                  <a:moveTo>
                    <a:pt x="10" y="82"/>
                  </a:moveTo>
                  <a:cubicBezTo>
                    <a:pt x="10" y="82"/>
                    <a:pt x="10" y="82"/>
                    <a:pt x="10" y="82"/>
                  </a:cubicBezTo>
                  <a:cubicBezTo>
                    <a:pt x="10" y="92"/>
                    <a:pt x="9" y="103"/>
                    <a:pt x="8" y="114"/>
                  </a:cubicBezTo>
                  <a:cubicBezTo>
                    <a:pt x="7" y="103"/>
                    <a:pt x="7" y="92"/>
                    <a:pt x="10" y="82"/>
                  </a:cubicBezTo>
                  <a:close/>
                  <a:moveTo>
                    <a:pt x="27" y="543"/>
                  </a:moveTo>
                  <a:cubicBezTo>
                    <a:pt x="31" y="535"/>
                    <a:pt x="34" y="528"/>
                    <a:pt x="39" y="521"/>
                  </a:cubicBezTo>
                  <a:cubicBezTo>
                    <a:pt x="46" y="509"/>
                    <a:pt x="56" y="498"/>
                    <a:pt x="66" y="488"/>
                  </a:cubicBezTo>
                  <a:cubicBezTo>
                    <a:pt x="68" y="487"/>
                    <a:pt x="66" y="485"/>
                    <a:pt x="65" y="486"/>
                  </a:cubicBezTo>
                  <a:cubicBezTo>
                    <a:pt x="50" y="498"/>
                    <a:pt x="34" y="513"/>
                    <a:pt x="25" y="530"/>
                  </a:cubicBezTo>
                  <a:cubicBezTo>
                    <a:pt x="23" y="521"/>
                    <a:pt x="21" y="511"/>
                    <a:pt x="20" y="502"/>
                  </a:cubicBezTo>
                  <a:cubicBezTo>
                    <a:pt x="20" y="499"/>
                    <a:pt x="20" y="496"/>
                    <a:pt x="20" y="492"/>
                  </a:cubicBezTo>
                  <a:cubicBezTo>
                    <a:pt x="20" y="493"/>
                    <a:pt x="21" y="492"/>
                    <a:pt x="21" y="492"/>
                  </a:cubicBezTo>
                  <a:cubicBezTo>
                    <a:pt x="24" y="481"/>
                    <a:pt x="25" y="472"/>
                    <a:pt x="30" y="463"/>
                  </a:cubicBezTo>
                  <a:cubicBezTo>
                    <a:pt x="36" y="452"/>
                    <a:pt x="44" y="443"/>
                    <a:pt x="53" y="435"/>
                  </a:cubicBezTo>
                  <a:cubicBezTo>
                    <a:pt x="54" y="434"/>
                    <a:pt x="52" y="432"/>
                    <a:pt x="51" y="433"/>
                  </a:cubicBezTo>
                  <a:cubicBezTo>
                    <a:pt x="38" y="445"/>
                    <a:pt x="22" y="463"/>
                    <a:pt x="19" y="481"/>
                  </a:cubicBezTo>
                  <a:cubicBezTo>
                    <a:pt x="18" y="473"/>
                    <a:pt x="18" y="465"/>
                    <a:pt x="18" y="457"/>
                  </a:cubicBezTo>
                  <a:cubicBezTo>
                    <a:pt x="19" y="459"/>
                    <a:pt x="21" y="459"/>
                    <a:pt x="22" y="457"/>
                  </a:cubicBezTo>
                  <a:cubicBezTo>
                    <a:pt x="26" y="444"/>
                    <a:pt x="30" y="434"/>
                    <a:pt x="40" y="424"/>
                  </a:cubicBezTo>
                  <a:cubicBezTo>
                    <a:pt x="48" y="415"/>
                    <a:pt x="56" y="408"/>
                    <a:pt x="61" y="397"/>
                  </a:cubicBezTo>
                  <a:cubicBezTo>
                    <a:pt x="62" y="397"/>
                    <a:pt x="61" y="396"/>
                    <a:pt x="60" y="397"/>
                  </a:cubicBezTo>
                  <a:cubicBezTo>
                    <a:pt x="48" y="412"/>
                    <a:pt x="22" y="427"/>
                    <a:pt x="18" y="447"/>
                  </a:cubicBezTo>
                  <a:cubicBezTo>
                    <a:pt x="18" y="445"/>
                    <a:pt x="18" y="444"/>
                    <a:pt x="18" y="443"/>
                  </a:cubicBezTo>
                  <a:cubicBezTo>
                    <a:pt x="18" y="434"/>
                    <a:pt x="18" y="426"/>
                    <a:pt x="18" y="417"/>
                  </a:cubicBezTo>
                  <a:cubicBezTo>
                    <a:pt x="22" y="413"/>
                    <a:pt x="26" y="408"/>
                    <a:pt x="31" y="403"/>
                  </a:cubicBezTo>
                  <a:cubicBezTo>
                    <a:pt x="40" y="395"/>
                    <a:pt x="48" y="387"/>
                    <a:pt x="52" y="377"/>
                  </a:cubicBezTo>
                  <a:cubicBezTo>
                    <a:pt x="52" y="376"/>
                    <a:pt x="52" y="376"/>
                    <a:pt x="51" y="377"/>
                  </a:cubicBezTo>
                  <a:cubicBezTo>
                    <a:pt x="45" y="390"/>
                    <a:pt x="30" y="399"/>
                    <a:pt x="18" y="411"/>
                  </a:cubicBezTo>
                  <a:cubicBezTo>
                    <a:pt x="18" y="409"/>
                    <a:pt x="18" y="406"/>
                    <a:pt x="18" y="404"/>
                  </a:cubicBezTo>
                  <a:cubicBezTo>
                    <a:pt x="24" y="391"/>
                    <a:pt x="31" y="381"/>
                    <a:pt x="43" y="370"/>
                  </a:cubicBezTo>
                  <a:cubicBezTo>
                    <a:pt x="52" y="361"/>
                    <a:pt x="61" y="352"/>
                    <a:pt x="66" y="340"/>
                  </a:cubicBezTo>
                  <a:cubicBezTo>
                    <a:pt x="66" y="339"/>
                    <a:pt x="65" y="339"/>
                    <a:pt x="65" y="340"/>
                  </a:cubicBezTo>
                  <a:cubicBezTo>
                    <a:pt x="55" y="356"/>
                    <a:pt x="31" y="369"/>
                    <a:pt x="19" y="387"/>
                  </a:cubicBezTo>
                  <a:cubicBezTo>
                    <a:pt x="19" y="386"/>
                    <a:pt x="19" y="385"/>
                    <a:pt x="19" y="384"/>
                  </a:cubicBezTo>
                  <a:cubicBezTo>
                    <a:pt x="20" y="384"/>
                    <a:pt x="21" y="384"/>
                    <a:pt x="21" y="383"/>
                  </a:cubicBezTo>
                  <a:cubicBezTo>
                    <a:pt x="25" y="364"/>
                    <a:pt x="34" y="340"/>
                    <a:pt x="56" y="332"/>
                  </a:cubicBezTo>
                  <a:cubicBezTo>
                    <a:pt x="57" y="332"/>
                    <a:pt x="57" y="331"/>
                    <a:pt x="56" y="332"/>
                  </a:cubicBezTo>
                  <a:cubicBezTo>
                    <a:pt x="39" y="335"/>
                    <a:pt x="24" y="352"/>
                    <a:pt x="20" y="369"/>
                  </a:cubicBezTo>
                  <a:cubicBezTo>
                    <a:pt x="20" y="366"/>
                    <a:pt x="20" y="364"/>
                    <a:pt x="20" y="362"/>
                  </a:cubicBezTo>
                  <a:cubicBezTo>
                    <a:pt x="21" y="362"/>
                    <a:pt x="21" y="361"/>
                    <a:pt x="21" y="361"/>
                  </a:cubicBezTo>
                  <a:cubicBezTo>
                    <a:pt x="23" y="355"/>
                    <a:pt x="24" y="349"/>
                    <a:pt x="27" y="344"/>
                  </a:cubicBezTo>
                  <a:cubicBezTo>
                    <a:pt x="30" y="338"/>
                    <a:pt x="35" y="334"/>
                    <a:pt x="39" y="330"/>
                  </a:cubicBezTo>
                  <a:cubicBezTo>
                    <a:pt x="47" y="323"/>
                    <a:pt x="55" y="316"/>
                    <a:pt x="62" y="308"/>
                  </a:cubicBezTo>
                  <a:cubicBezTo>
                    <a:pt x="62" y="307"/>
                    <a:pt x="61" y="306"/>
                    <a:pt x="60" y="307"/>
                  </a:cubicBezTo>
                  <a:cubicBezTo>
                    <a:pt x="51" y="316"/>
                    <a:pt x="29" y="328"/>
                    <a:pt x="20" y="342"/>
                  </a:cubicBezTo>
                  <a:cubicBezTo>
                    <a:pt x="21" y="338"/>
                    <a:pt x="21" y="334"/>
                    <a:pt x="21" y="329"/>
                  </a:cubicBezTo>
                  <a:cubicBezTo>
                    <a:pt x="21" y="325"/>
                    <a:pt x="21" y="321"/>
                    <a:pt x="21" y="317"/>
                  </a:cubicBezTo>
                  <a:cubicBezTo>
                    <a:pt x="23" y="314"/>
                    <a:pt x="26" y="311"/>
                    <a:pt x="29" y="308"/>
                  </a:cubicBezTo>
                  <a:cubicBezTo>
                    <a:pt x="36" y="301"/>
                    <a:pt x="44" y="296"/>
                    <a:pt x="52" y="291"/>
                  </a:cubicBezTo>
                  <a:cubicBezTo>
                    <a:pt x="53" y="291"/>
                    <a:pt x="52" y="290"/>
                    <a:pt x="52" y="290"/>
                  </a:cubicBezTo>
                  <a:cubicBezTo>
                    <a:pt x="41" y="295"/>
                    <a:pt x="29" y="302"/>
                    <a:pt x="20" y="311"/>
                  </a:cubicBezTo>
                  <a:cubicBezTo>
                    <a:pt x="23" y="304"/>
                    <a:pt x="27" y="298"/>
                    <a:pt x="32" y="291"/>
                  </a:cubicBezTo>
                  <a:cubicBezTo>
                    <a:pt x="39" y="282"/>
                    <a:pt x="50" y="274"/>
                    <a:pt x="62" y="267"/>
                  </a:cubicBezTo>
                  <a:cubicBezTo>
                    <a:pt x="63" y="266"/>
                    <a:pt x="62" y="264"/>
                    <a:pt x="60" y="265"/>
                  </a:cubicBezTo>
                  <a:cubicBezTo>
                    <a:pt x="45" y="273"/>
                    <a:pt x="28" y="284"/>
                    <a:pt x="20" y="299"/>
                  </a:cubicBezTo>
                  <a:cubicBezTo>
                    <a:pt x="19" y="293"/>
                    <a:pt x="19" y="288"/>
                    <a:pt x="18" y="282"/>
                  </a:cubicBezTo>
                  <a:cubicBezTo>
                    <a:pt x="25" y="272"/>
                    <a:pt x="34" y="264"/>
                    <a:pt x="43" y="254"/>
                  </a:cubicBezTo>
                  <a:cubicBezTo>
                    <a:pt x="43" y="254"/>
                    <a:pt x="43" y="253"/>
                    <a:pt x="42" y="254"/>
                  </a:cubicBezTo>
                  <a:cubicBezTo>
                    <a:pt x="36" y="260"/>
                    <a:pt x="28" y="267"/>
                    <a:pt x="22" y="274"/>
                  </a:cubicBezTo>
                  <a:cubicBezTo>
                    <a:pt x="24" y="270"/>
                    <a:pt x="25" y="265"/>
                    <a:pt x="28" y="261"/>
                  </a:cubicBezTo>
                  <a:cubicBezTo>
                    <a:pt x="31" y="255"/>
                    <a:pt x="36" y="250"/>
                    <a:pt x="40" y="245"/>
                  </a:cubicBezTo>
                  <a:cubicBezTo>
                    <a:pt x="47" y="237"/>
                    <a:pt x="57" y="231"/>
                    <a:pt x="61" y="221"/>
                  </a:cubicBezTo>
                  <a:cubicBezTo>
                    <a:pt x="61" y="221"/>
                    <a:pt x="61" y="221"/>
                    <a:pt x="61" y="221"/>
                  </a:cubicBezTo>
                  <a:cubicBezTo>
                    <a:pt x="52" y="230"/>
                    <a:pt x="42" y="238"/>
                    <a:pt x="34" y="246"/>
                  </a:cubicBezTo>
                  <a:cubicBezTo>
                    <a:pt x="26" y="253"/>
                    <a:pt x="17" y="264"/>
                    <a:pt x="18" y="274"/>
                  </a:cubicBezTo>
                  <a:cubicBezTo>
                    <a:pt x="18" y="275"/>
                    <a:pt x="19" y="276"/>
                    <a:pt x="20" y="276"/>
                  </a:cubicBezTo>
                  <a:cubicBezTo>
                    <a:pt x="20" y="277"/>
                    <a:pt x="19" y="278"/>
                    <a:pt x="18" y="279"/>
                  </a:cubicBezTo>
                  <a:cubicBezTo>
                    <a:pt x="17" y="266"/>
                    <a:pt x="16" y="254"/>
                    <a:pt x="14" y="242"/>
                  </a:cubicBezTo>
                  <a:cubicBezTo>
                    <a:pt x="15" y="243"/>
                    <a:pt x="16" y="243"/>
                    <a:pt x="16" y="242"/>
                  </a:cubicBezTo>
                  <a:cubicBezTo>
                    <a:pt x="20" y="229"/>
                    <a:pt x="26" y="218"/>
                    <a:pt x="36" y="209"/>
                  </a:cubicBezTo>
                  <a:cubicBezTo>
                    <a:pt x="44" y="202"/>
                    <a:pt x="53" y="196"/>
                    <a:pt x="61" y="189"/>
                  </a:cubicBezTo>
                  <a:cubicBezTo>
                    <a:pt x="61" y="189"/>
                    <a:pt x="61" y="189"/>
                    <a:pt x="62" y="189"/>
                  </a:cubicBezTo>
                  <a:cubicBezTo>
                    <a:pt x="64" y="187"/>
                    <a:pt x="67" y="185"/>
                    <a:pt x="69" y="182"/>
                  </a:cubicBezTo>
                  <a:cubicBezTo>
                    <a:pt x="70" y="196"/>
                    <a:pt x="71" y="210"/>
                    <a:pt x="71" y="223"/>
                  </a:cubicBezTo>
                  <a:cubicBezTo>
                    <a:pt x="65" y="231"/>
                    <a:pt x="59" y="240"/>
                    <a:pt x="55" y="250"/>
                  </a:cubicBezTo>
                  <a:cubicBezTo>
                    <a:pt x="55" y="251"/>
                    <a:pt x="57" y="251"/>
                    <a:pt x="57" y="250"/>
                  </a:cubicBezTo>
                  <a:cubicBezTo>
                    <a:pt x="62" y="242"/>
                    <a:pt x="66" y="235"/>
                    <a:pt x="72" y="229"/>
                  </a:cubicBezTo>
                  <a:cubicBezTo>
                    <a:pt x="73" y="251"/>
                    <a:pt x="73" y="274"/>
                    <a:pt x="73" y="296"/>
                  </a:cubicBezTo>
                  <a:cubicBezTo>
                    <a:pt x="72" y="320"/>
                    <a:pt x="72" y="344"/>
                    <a:pt x="72" y="367"/>
                  </a:cubicBezTo>
                  <a:cubicBezTo>
                    <a:pt x="72" y="386"/>
                    <a:pt x="73" y="404"/>
                    <a:pt x="73" y="422"/>
                  </a:cubicBezTo>
                  <a:cubicBezTo>
                    <a:pt x="73" y="449"/>
                    <a:pt x="69" y="481"/>
                    <a:pt x="81" y="506"/>
                  </a:cubicBezTo>
                  <a:cubicBezTo>
                    <a:pt x="73" y="507"/>
                    <a:pt x="66" y="512"/>
                    <a:pt x="59" y="517"/>
                  </a:cubicBezTo>
                  <a:cubicBezTo>
                    <a:pt x="55" y="521"/>
                    <a:pt x="51" y="526"/>
                    <a:pt x="48" y="530"/>
                  </a:cubicBezTo>
                  <a:cubicBezTo>
                    <a:pt x="44" y="534"/>
                    <a:pt x="38" y="540"/>
                    <a:pt x="38" y="545"/>
                  </a:cubicBezTo>
                  <a:cubicBezTo>
                    <a:pt x="39" y="545"/>
                    <a:pt x="39" y="546"/>
                    <a:pt x="40" y="547"/>
                  </a:cubicBezTo>
                  <a:cubicBezTo>
                    <a:pt x="36" y="547"/>
                    <a:pt x="32" y="548"/>
                    <a:pt x="28" y="548"/>
                  </a:cubicBezTo>
                  <a:cubicBezTo>
                    <a:pt x="28" y="546"/>
                    <a:pt x="28" y="545"/>
                    <a:pt x="27" y="543"/>
                  </a:cubicBezTo>
                  <a:close/>
                  <a:moveTo>
                    <a:pt x="400" y="528"/>
                  </a:moveTo>
                  <a:cubicBezTo>
                    <a:pt x="394" y="533"/>
                    <a:pt x="387" y="538"/>
                    <a:pt x="380" y="542"/>
                  </a:cubicBezTo>
                  <a:cubicBezTo>
                    <a:pt x="375" y="544"/>
                    <a:pt x="370" y="546"/>
                    <a:pt x="366" y="550"/>
                  </a:cubicBezTo>
                  <a:cubicBezTo>
                    <a:pt x="356" y="548"/>
                    <a:pt x="345" y="549"/>
                    <a:pt x="334" y="549"/>
                  </a:cubicBezTo>
                  <a:cubicBezTo>
                    <a:pt x="319" y="550"/>
                    <a:pt x="305" y="550"/>
                    <a:pt x="290" y="550"/>
                  </a:cubicBezTo>
                  <a:cubicBezTo>
                    <a:pt x="260" y="550"/>
                    <a:pt x="230" y="549"/>
                    <a:pt x="201" y="548"/>
                  </a:cubicBezTo>
                  <a:cubicBezTo>
                    <a:pt x="172" y="548"/>
                    <a:pt x="143" y="547"/>
                    <a:pt x="114" y="546"/>
                  </a:cubicBezTo>
                  <a:cubicBezTo>
                    <a:pt x="92" y="546"/>
                    <a:pt x="70" y="545"/>
                    <a:pt x="48" y="546"/>
                  </a:cubicBezTo>
                  <a:cubicBezTo>
                    <a:pt x="53" y="543"/>
                    <a:pt x="57" y="535"/>
                    <a:pt x="60" y="530"/>
                  </a:cubicBezTo>
                  <a:cubicBezTo>
                    <a:pt x="67" y="521"/>
                    <a:pt x="73" y="515"/>
                    <a:pt x="84" y="511"/>
                  </a:cubicBezTo>
                  <a:cubicBezTo>
                    <a:pt x="87" y="516"/>
                    <a:pt x="96" y="511"/>
                    <a:pt x="94" y="506"/>
                  </a:cubicBezTo>
                  <a:cubicBezTo>
                    <a:pt x="103" y="506"/>
                    <a:pt x="111" y="504"/>
                    <a:pt x="120" y="504"/>
                  </a:cubicBezTo>
                  <a:cubicBezTo>
                    <a:pt x="131" y="503"/>
                    <a:pt x="142" y="503"/>
                    <a:pt x="153" y="503"/>
                  </a:cubicBezTo>
                  <a:cubicBezTo>
                    <a:pt x="174" y="503"/>
                    <a:pt x="196" y="503"/>
                    <a:pt x="218" y="503"/>
                  </a:cubicBezTo>
                  <a:cubicBezTo>
                    <a:pt x="248" y="503"/>
                    <a:pt x="277" y="502"/>
                    <a:pt x="307" y="503"/>
                  </a:cubicBezTo>
                  <a:cubicBezTo>
                    <a:pt x="335" y="504"/>
                    <a:pt x="362" y="505"/>
                    <a:pt x="390" y="504"/>
                  </a:cubicBezTo>
                  <a:cubicBezTo>
                    <a:pt x="402" y="503"/>
                    <a:pt x="415" y="502"/>
                    <a:pt x="427" y="499"/>
                  </a:cubicBezTo>
                  <a:cubicBezTo>
                    <a:pt x="419" y="509"/>
                    <a:pt x="410" y="519"/>
                    <a:pt x="400" y="528"/>
                  </a:cubicBezTo>
                  <a:close/>
                  <a:moveTo>
                    <a:pt x="380" y="491"/>
                  </a:moveTo>
                  <a:cubicBezTo>
                    <a:pt x="353" y="492"/>
                    <a:pt x="325" y="490"/>
                    <a:pt x="297" y="489"/>
                  </a:cubicBezTo>
                  <a:cubicBezTo>
                    <a:pt x="268" y="488"/>
                    <a:pt x="239" y="490"/>
                    <a:pt x="210" y="491"/>
                  </a:cubicBezTo>
                  <a:cubicBezTo>
                    <a:pt x="188" y="491"/>
                    <a:pt x="166" y="491"/>
                    <a:pt x="145" y="492"/>
                  </a:cubicBezTo>
                  <a:cubicBezTo>
                    <a:pt x="127" y="494"/>
                    <a:pt x="108" y="495"/>
                    <a:pt x="91" y="500"/>
                  </a:cubicBezTo>
                  <a:cubicBezTo>
                    <a:pt x="86" y="489"/>
                    <a:pt x="86" y="476"/>
                    <a:pt x="86" y="464"/>
                  </a:cubicBezTo>
                  <a:cubicBezTo>
                    <a:pt x="85" y="448"/>
                    <a:pt x="86" y="432"/>
                    <a:pt x="86" y="415"/>
                  </a:cubicBezTo>
                  <a:cubicBezTo>
                    <a:pt x="86" y="397"/>
                    <a:pt x="85" y="378"/>
                    <a:pt x="85" y="360"/>
                  </a:cubicBezTo>
                  <a:cubicBezTo>
                    <a:pt x="84" y="341"/>
                    <a:pt x="85" y="322"/>
                    <a:pt x="85" y="303"/>
                  </a:cubicBezTo>
                  <a:cubicBezTo>
                    <a:pt x="98" y="289"/>
                    <a:pt x="109" y="274"/>
                    <a:pt x="123" y="261"/>
                  </a:cubicBezTo>
                  <a:cubicBezTo>
                    <a:pt x="139" y="246"/>
                    <a:pt x="158" y="232"/>
                    <a:pt x="180" y="225"/>
                  </a:cubicBezTo>
                  <a:cubicBezTo>
                    <a:pt x="180" y="225"/>
                    <a:pt x="180" y="225"/>
                    <a:pt x="180" y="225"/>
                  </a:cubicBezTo>
                  <a:cubicBezTo>
                    <a:pt x="160" y="232"/>
                    <a:pt x="141" y="241"/>
                    <a:pt x="126" y="254"/>
                  </a:cubicBezTo>
                  <a:cubicBezTo>
                    <a:pt x="111" y="267"/>
                    <a:pt x="96" y="283"/>
                    <a:pt x="85" y="299"/>
                  </a:cubicBezTo>
                  <a:cubicBezTo>
                    <a:pt x="85" y="295"/>
                    <a:pt x="85" y="292"/>
                    <a:pt x="85" y="289"/>
                  </a:cubicBezTo>
                  <a:cubicBezTo>
                    <a:pt x="86" y="264"/>
                    <a:pt x="85" y="240"/>
                    <a:pt x="84" y="216"/>
                  </a:cubicBezTo>
                  <a:cubicBezTo>
                    <a:pt x="90" y="210"/>
                    <a:pt x="97" y="205"/>
                    <a:pt x="105" y="200"/>
                  </a:cubicBezTo>
                  <a:cubicBezTo>
                    <a:pt x="124" y="187"/>
                    <a:pt x="146" y="176"/>
                    <a:pt x="166" y="164"/>
                  </a:cubicBezTo>
                  <a:cubicBezTo>
                    <a:pt x="166" y="164"/>
                    <a:pt x="166" y="164"/>
                    <a:pt x="166" y="164"/>
                  </a:cubicBezTo>
                  <a:cubicBezTo>
                    <a:pt x="140" y="179"/>
                    <a:pt x="108" y="192"/>
                    <a:pt x="84" y="212"/>
                  </a:cubicBezTo>
                  <a:cubicBezTo>
                    <a:pt x="83" y="198"/>
                    <a:pt x="82" y="185"/>
                    <a:pt x="81" y="172"/>
                  </a:cubicBezTo>
                  <a:cubicBezTo>
                    <a:pt x="88" y="165"/>
                    <a:pt x="94" y="159"/>
                    <a:pt x="101" y="153"/>
                  </a:cubicBezTo>
                  <a:cubicBezTo>
                    <a:pt x="116" y="140"/>
                    <a:pt x="130" y="128"/>
                    <a:pt x="143" y="115"/>
                  </a:cubicBezTo>
                  <a:cubicBezTo>
                    <a:pt x="144" y="115"/>
                    <a:pt x="143" y="114"/>
                    <a:pt x="143" y="114"/>
                  </a:cubicBezTo>
                  <a:cubicBezTo>
                    <a:pt x="129" y="127"/>
                    <a:pt x="115" y="139"/>
                    <a:pt x="100" y="151"/>
                  </a:cubicBezTo>
                  <a:cubicBezTo>
                    <a:pt x="94" y="156"/>
                    <a:pt x="87" y="161"/>
                    <a:pt x="81" y="167"/>
                  </a:cubicBezTo>
                  <a:cubicBezTo>
                    <a:pt x="80" y="162"/>
                    <a:pt x="80" y="156"/>
                    <a:pt x="79" y="151"/>
                  </a:cubicBezTo>
                  <a:cubicBezTo>
                    <a:pt x="78" y="140"/>
                    <a:pt x="77" y="129"/>
                    <a:pt x="77" y="119"/>
                  </a:cubicBezTo>
                  <a:cubicBezTo>
                    <a:pt x="88" y="97"/>
                    <a:pt x="113" y="83"/>
                    <a:pt x="134" y="70"/>
                  </a:cubicBezTo>
                  <a:cubicBezTo>
                    <a:pt x="134" y="70"/>
                    <a:pt x="134" y="69"/>
                    <a:pt x="134" y="70"/>
                  </a:cubicBezTo>
                  <a:cubicBezTo>
                    <a:pt x="113" y="82"/>
                    <a:pt x="89" y="95"/>
                    <a:pt x="76" y="115"/>
                  </a:cubicBezTo>
                  <a:cubicBezTo>
                    <a:pt x="76" y="104"/>
                    <a:pt x="75" y="93"/>
                    <a:pt x="74" y="82"/>
                  </a:cubicBezTo>
                  <a:cubicBezTo>
                    <a:pt x="79" y="74"/>
                    <a:pt x="86" y="67"/>
                    <a:pt x="94" y="61"/>
                  </a:cubicBezTo>
                  <a:cubicBezTo>
                    <a:pt x="86" y="66"/>
                    <a:pt x="79" y="72"/>
                    <a:pt x="74" y="80"/>
                  </a:cubicBezTo>
                  <a:cubicBezTo>
                    <a:pt x="73" y="71"/>
                    <a:pt x="72" y="61"/>
                    <a:pt x="71" y="52"/>
                  </a:cubicBezTo>
                  <a:cubicBezTo>
                    <a:pt x="74" y="34"/>
                    <a:pt x="95" y="28"/>
                    <a:pt x="111" y="21"/>
                  </a:cubicBezTo>
                  <a:cubicBezTo>
                    <a:pt x="112" y="21"/>
                    <a:pt x="111" y="20"/>
                    <a:pt x="111" y="20"/>
                  </a:cubicBezTo>
                  <a:cubicBezTo>
                    <a:pt x="96" y="27"/>
                    <a:pt x="76" y="33"/>
                    <a:pt x="71" y="48"/>
                  </a:cubicBezTo>
                  <a:cubicBezTo>
                    <a:pt x="70" y="39"/>
                    <a:pt x="69" y="31"/>
                    <a:pt x="68" y="23"/>
                  </a:cubicBezTo>
                  <a:cubicBezTo>
                    <a:pt x="68" y="23"/>
                    <a:pt x="69" y="22"/>
                    <a:pt x="70" y="22"/>
                  </a:cubicBezTo>
                  <a:cubicBezTo>
                    <a:pt x="70" y="22"/>
                    <a:pt x="70" y="22"/>
                    <a:pt x="70" y="22"/>
                  </a:cubicBezTo>
                  <a:cubicBezTo>
                    <a:pt x="99" y="20"/>
                    <a:pt x="127" y="15"/>
                    <a:pt x="156" y="13"/>
                  </a:cubicBezTo>
                  <a:cubicBezTo>
                    <a:pt x="184" y="11"/>
                    <a:pt x="213" y="12"/>
                    <a:pt x="241" y="14"/>
                  </a:cubicBezTo>
                  <a:cubicBezTo>
                    <a:pt x="303" y="17"/>
                    <a:pt x="365" y="15"/>
                    <a:pt x="427" y="15"/>
                  </a:cubicBezTo>
                  <a:cubicBezTo>
                    <a:pt x="425" y="27"/>
                    <a:pt x="426" y="40"/>
                    <a:pt x="426" y="50"/>
                  </a:cubicBezTo>
                  <a:cubicBezTo>
                    <a:pt x="426" y="71"/>
                    <a:pt x="426" y="92"/>
                    <a:pt x="427" y="112"/>
                  </a:cubicBezTo>
                  <a:cubicBezTo>
                    <a:pt x="428" y="153"/>
                    <a:pt x="429" y="194"/>
                    <a:pt x="431" y="234"/>
                  </a:cubicBezTo>
                  <a:cubicBezTo>
                    <a:pt x="432" y="275"/>
                    <a:pt x="434" y="316"/>
                    <a:pt x="435" y="357"/>
                  </a:cubicBezTo>
                  <a:cubicBezTo>
                    <a:pt x="436" y="377"/>
                    <a:pt x="437" y="396"/>
                    <a:pt x="437" y="416"/>
                  </a:cubicBezTo>
                  <a:cubicBezTo>
                    <a:pt x="437" y="426"/>
                    <a:pt x="437" y="436"/>
                    <a:pt x="438" y="446"/>
                  </a:cubicBezTo>
                  <a:cubicBezTo>
                    <a:pt x="438" y="456"/>
                    <a:pt x="436" y="467"/>
                    <a:pt x="440" y="476"/>
                  </a:cubicBezTo>
                  <a:cubicBezTo>
                    <a:pt x="440" y="477"/>
                    <a:pt x="441" y="477"/>
                    <a:pt x="441" y="477"/>
                  </a:cubicBezTo>
                  <a:cubicBezTo>
                    <a:pt x="440" y="478"/>
                    <a:pt x="440" y="478"/>
                    <a:pt x="439" y="479"/>
                  </a:cubicBezTo>
                  <a:cubicBezTo>
                    <a:pt x="426" y="491"/>
                    <a:pt x="398" y="490"/>
                    <a:pt x="380" y="49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7" name="Freeform 989">
              <a:extLst>
                <a:ext uri="{FF2B5EF4-FFF2-40B4-BE49-F238E27FC236}">
                  <a16:creationId xmlns:a16="http://schemas.microsoft.com/office/drawing/2014/main" id="{60C9FF2F-59DA-536A-EA99-2CAC04D70C72}"/>
                </a:ext>
              </a:extLst>
            </p:cNvPr>
            <p:cNvSpPr/>
            <p:nvPr/>
          </p:nvSpPr>
          <p:spPr bwMode="auto">
            <a:xfrm>
              <a:off x="5643051" y="1431960"/>
              <a:ext cx="203060" cy="13375"/>
            </a:xfrm>
            <a:custGeom>
              <a:avLst/>
              <a:gdLst>
                <a:gd name="T0" fmla="*/ 118 w 299"/>
                <a:gd name="T1" fmla="*/ 5 h 20"/>
                <a:gd name="T2" fmla="*/ 50 w 299"/>
                <a:gd name="T3" fmla="*/ 0 h 20"/>
                <a:gd name="T4" fmla="*/ 0 w 299"/>
                <a:gd name="T5" fmla="*/ 12 h 20"/>
                <a:gd name="T6" fmla="*/ 1 w 299"/>
                <a:gd name="T7" fmla="*/ 12 h 20"/>
                <a:gd name="T8" fmla="*/ 58 w 299"/>
                <a:gd name="T9" fmla="*/ 5 h 20"/>
                <a:gd name="T10" fmla="*/ 125 w 299"/>
                <a:gd name="T11" fmla="*/ 14 h 20"/>
                <a:gd name="T12" fmla="*/ 198 w 299"/>
                <a:gd name="T13" fmla="*/ 18 h 20"/>
                <a:gd name="T14" fmla="*/ 293 w 299"/>
                <a:gd name="T15" fmla="*/ 20 h 20"/>
                <a:gd name="T16" fmla="*/ 293 w 299"/>
                <a:gd name="T17" fmla="*/ 11 h 20"/>
                <a:gd name="T18" fmla="*/ 118 w 299"/>
                <a:gd name="T19" fmla="*/ 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99" h="20">
                  <a:moveTo>
                    <a:pt x="118" y="5"/>
                  </a:moveTo>
                  <a:cubicBezTo>
                    <a:pt x="96" y="3"/>
                    <a:pt x="73" y="0"/>
                    <a:pt x="50" y="0"/>
                  </a:cubicBezTo>
                  <a:cubicBezTo>
                    <a:pt x="33" y="0"/>
                    <a:pt x="14" y="1"/>
                    <a:pt x="0" y="12"/>
                  </a:cubicBezTo>
                  <a:cubicBezTo>
                    <a:pt x="0" y="12"/>
                    <a:pt x="0" y="12"/>
                    <a:pt x="1" y="12"/>
                  </a:cubicBezTo>
                  <a:cubicBezTo>
                    <a:pt x="17" y="3"/>
                    <a:pt x="40" y="4"/>
                    <a:pt x="58" y="5"/>
                  </a:cubicBezTo>
                  <a:cubicBezTo>
                    <a:pt x="81" y="7"/>
                    <a:pt x="103" y="10"/>
                    <a:pt x="125" y="14"/>
                  </a:cubicBezTo>
                  <a:cubicBezTo>
                    <a:pt x="149" y="17"/>
                    <a:pt x="173" y="18"/>
                    <a:pt x="198" y="18"/>
                  </a:cubicBezTo>
                  <a:cubicBezTo>
                    <a:pt x="230" y="20"/>
                    <a:pt x="261" y="20"/>
                    <a:pt x="293" y="20"/>
                  </a:cubicBezTo>
                  <a:cubicBezTo>
                    <a:pt x="299" y="20"/>
                    <a:pt x="299" y="12"/>
                    <a:pt x="293" y="11"/>
                  </a:cubicBezTo>
                  <a:cubicBezTo>
                    <a:pt x="235" y="11"/>
                    <a:pt x="176" y="11"/>
                    <a:pt x="118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8" name="Freeform 990">
              <a:extLst>
                <a:ext uri="{FF2B5EF4-FFF2-40B4-BE49-F238E27FC236}">
                  <a16:creationId xmlns:a16="http://schemas.microsoft.com/office/drawing/2014/main" id="{361E5078-773C-A1EA-4458-53C73503C519}"/>
                </a:ext>
              </a:extLst>
            </p:cNvPr>
            <p:cNvSpPr/>
            <p:nvPr/>
          </p:nvSpPr>
          <p:spPr bwMode="auto">
            <a:xfrm>
              <a:off x="5629676" y="1442904"/>
              <a:ext cx="204276" cy="13375"/>
            </a:xfrm>
            <a:custGeom>
              <a:avLst/>
              <a:gdLst>
                <a:gd name="T0" fmla="*/ 299 w 300"/>
                <a:gd name="T1" fmla="*/ 12 h 20"/>
                <a:gd name="T2" fmla="*/ 266 w 300"/>
                <a:gd name="T3" fmla="*/ 11 h 20"/>
                <a:gd name="T4" fmla="*/ 222 w 300"/>
                <a:gd name="T5" fmla="*/ 11 h 20"/>
                <a:gd name="T6" fmla="*/ 136 w 300"/>
                <a:gd name="T7" fmla="*/ 7 h 20"/>
                <a:gd name="T8" fmla="*/ 60 w 300"/>
                <a:gd name="T9" fmla="*/ 2 h 20"/>
                <a:gd name="T10" fmla="*/ 1 w 300"/>
                <a:gd name="T11" fmla="*/ 5 h 20"/>
                <a:gd name="T12" fmla="*/ 1 w 300"/>
                <a:gd name="T13" fmla="*/ 6 h 20"/>
                <a:gd name="T14" fmla="*/ 51 w 300"/>
                <a:gd name="T15" fmla="*/ 9 h 20"/>
                <a:gd name="T16" fmla="*/ 128 w 300"/>
                <a:gd name="T17" fmla="*/ 14 h 20"/>
                <a:gd name="T18" fmla="*/ 218 w 300"/>
                <a:gd name="T19" fmla="*/ 18 h 20"/>
                <a:gd name="T20" fmla="*/ 262 w 300"/>
                <a:gd name="T21" fmla="*/ 18 h 20"/>
                <a:gd name="T22" fmla="*/ 299 w 300"/>
                <a:gd name="T23" fmla="*/ 15 h 20"/>
                <a:gd name="T24" fmla="*/ 299 w 300"/>
                <a:gd name="T25" fmla="*/ 1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00" h="20">
                  <a:moveTo>
                    <a:pt x="299" y="12"/>
                  </a:moveTo>
                  <a:cubicBezTo>
                    <a:pt x="289" y="8"/>
                    <a:pt x="277" y="10"/>
                    <a:pt x="266" y="11"/>
                  </a:cubicBezTo>
                  <a:cubicBezTo>
                    <a:pt x="252" y="11"/>
                    <a:pt x="237" y="11"/>
                    <a:pt x="222" y="11"/>
                  </a:cubicBezTo>
                  <a:cubicBezTo>
                    <a:pt x="194" y="11"/>
                    <a:pt x="165" y="10"/>
                    <a:pt x="136" y="7"/>
                  </a:cubicBezTo>
                  <a:cubicBezTo>
                    <a:pt x="111" y="5"/>
                    <a:pt x="86" y="0"/>
                    <a:pt x="60" y="2"/>
                  </a:cubicBezTo>
                  <a:cubicBezTo>
                    <a:pt x="42" y="4"/>
                    <a:pt x="19" y="11"/>
                    <a:pt x="1" y="5"/>
                  </a:cubicBezTo>
                  <a:cubicBezTo>
                    <a:pt x="1" y="4"/>
                    <a:pt x="0" y="5"/>
                    <a:pt x="1" y="6"/>
                  </a:cubicBezTo>
                  <a:cubicBezTo>
                    <a:pt x="15" y="14"/>
                    <a:pt x="35" y="10"/>
                    <a:pt x="51" y="9"/>
                  </a:cubicBezTo>
                  <a:cubicBezTo>
                    <a:pt x="77" y="7"/>
                    <a:pt x="102" y="11"/>
                    <a:pt x="128" y="14"/>
                  </a:cubicBezTo>
                  <a:cubicBezTo>
                    <a:pt x="158" y="17"/>
                    <a:pt x="188" y="18"/>
                    <a:pt x="218" y="18"/>
                  </a:cubicBezTo>
                  <a:cubicBezTo>
                    <a:pt x="233" y="19"/>
                    <a:pt x="248" y="19"/>
                    <a:pt x="262" y="18"/>
                  </a:cubicBezTo>
                  <a:cubicBezTo>
                    <a:pt x="274" y="18"/>
                    <a:pt x="289" y="20"/>
                    <a:pt x="299" y="15"/>
                  </a:cubicBezTo>
                  <a:cubicBezTo>
                    <a:pt x="300" y="14"/>
                    <a:pt x="300" y="12"/>
                    <a:pt x="299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9" name="Freeform 991">
              <a:extLst>
                <a:ext uri="{FF2B5EF4-FFF2-40B4-BE49-F238E27FC236}">
                  <a16:creationId xmlns:a16="http://schemas.microsoft.com/office/drawing/2014/main" id="{B23EDCCA-7FD3-471C-9A77-09F6851222FE}"/>
                </a:ext>
              </a:extLst>
            </p:cNvPr>
            <p:cNvSpPr/>
            <p:nvPr/>
          </p:nvSpPr>
          <p:spPr bwMode="auto">
            <a:xfrm>
              <a:off x="5621165" y="1450199"/>
              <a:ext cx="193332" cy="13375"/>
            </a:xfrm>
            <a:custGeom>
              <a:avLst/>
              <a:gdLst>
                <a:gd name="T0" fmla="*/ 282 w 284"/>
                <a:gd name="T1" fmla="*/ 12 h 19"/>
                <a:gd name="T2" fmla="*/ 215 w 284"/>
                <a:gd name="T3" fmla="*/ 8 h 19"/>
                <a:gd name="T4" fmla="*/ 140 w 284"/>
                <a:gd name="T5" fmla="*/ 4 h 19"/>
                <a:gd name="T6" fmla="*/ 70 w 284"/>
                <a:gd name="T7" fmla="*/ 1 h 19"/>
                <a:gd name="T8" fmla="*/ 0 w 284"/>
                <a:gd name="T9" fmla="*/ 5 h 19"/>
                <a:gd name="T10" fmla="*/ 0 w 284"/>
                <a:gd name="T11" fmla="*/ 6 h 19"/>
                <a:gd name="T12" fmla="*/ 66 w 284"/>
                <a:gd name="T13" fmla="*/ 8 h 19"/>
                <a:gd name="T14" fmla="*/ 140 w 284"/>
                <a:gd name="T15" fmla="*/ 12 h 19"/>
                <a:gd name="T16" fmla="*/ 211 w 284"/>
                <a:gd name="T17" fmla="*/ 16 h 19"/>
                <a:gd name="T18" fmla="*/ 282 w 284"/>
                <a:gd name="T19" fmla="*/ 15 h 19"/>
                <a:gd name="T20" fmla="*/ 282 w 284"/>
                <a:gd name="T21" fmla="*/ 12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84" h="19">
                  <a:moveTo>
                    <a:pt x="282" y="12"/>
                  </a:moveTo>
                  <a:cubicBezTo>
                    <a:pt x="260" y="8"/>
                    <a:pt x="237" y="9"/>
                    <a:pt x="215" y="8"/>
                  </a:cubicBezTo>
                  <a:cubicBezTo>
                    <a:pt x="190" y="7"/>
                    <a:pt x="165" y="5"/>
                    <a:pt x="140" y="4"/>
                  </a:cubicBezTo>
                  <a:cubicBezTo>
                    <a:pt x="117" y="3"/>
                    <a:pt x="93" y="2"/>
                    <a:pt x="70" y="1"/>
                  </a:cubicBezTo>
                  <a:cubicBezTo>
                    <a:pt x="47" y="1"/>
                    <a:pt x="22" y="0"/>
                    <a:pt x="0" y="5"/>
                  </a:cubicBezTo>
                  <a:cubicBezTo>
                    <a:pt x="0" y="5"/>
                    <a:pt x="0" y="6"/>
                    <a:pt x="0" y="6"/>
                  </a:cubicBezTo>
                  <a:cubicBezTo>
                    <a:pt x="22" y="9"/>
                    <a:pt x="44" y="7"/>
                    <a:pt x="66" y="8"/>
                  </a:cubicBezTo>
                  <a:cubicBezTo>
                    <a:pt x="90" y="9"/>
                    <a:pt x="115" y="11"/>
                    <a:pt x="140" y="12"/>
                  </a:cubicBezTo>
                  <a:cubicBezTo>
                    <a:pt x="164" y="13"/>
                    <a:pt x="187" y="15"/>
                    <a:pt x="211" y="16"/>
                  </a:cubicBezTo>
                  <a:cubicBezTo>
                    <a:pt x="234" y="17"/>
                    <a:pt x="259" y="19"/>
                    <a:pt x="282" y="15"/>
                  </a:cubicBezTo>
                  <a:cubicBezTo>
                    <a:pt x="284" y="15"/>
                    <a:pt x="284" y="12"/>
                    <a:pt x="282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0" name="Freeform 992">
              <a:extLst>
                <a:ext uri="{FF2B5EF4-FFF2-40B4-BE49-F238E27FC236}">
                  <a16:creationId xmlns:a16="http://schemas.microsoft.com/office/drawing/2014/main" id="{B1B019CF-0392-5BAC-397B-4BD1D93D8031}"/>
                </a:ext>
              </a:extLst>
            </p:cNvPr>
            <p:cNvSpPr/>
            <p:nvPr/>
          </p:nvSpPr>
          <p:spPr bwMode="auto">
            <a:xfrm>
              <a:off x="5587119" y="1386971"/>
              <a:ext cx="31614" cy="42557"/>
            </a:xfrm>
            <a:custGeom>
              <a:avLst/>
              <a:gdLst>
                <a:gd name="T0" fmla="*/ 15 w 46"/>
                <a:gd name="T1" fmla="*/ 60 h 63"/>
                <a:gd name="T2" fmla="*/ 28 w 46"/>
                <a:gd name="T3" fmla="*/ 27 h 63"/>
                <a:gd name="T4" fmla="*/ 46 w 46"/>
                <a:gd name="T5" fmla="*/ 1 h 63"/>
                <a:gd name="T6" fmla="*/ 44 w 46"/>
                <a:gd name="T7" fmla="*/ 1 h 63"/>
                <a:gd name="T8" fmla="*/ 11 w 46"/>
                <a:gd name="T9" fmla="*/ 61 h 63"/>
                <a:gd name="T10" fmla="*/ 15 w 46"/>
                <a:gd name="T11" fmla="*/ 6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6" h="63">
                  <a:moveTo>
                    <a:pt x="15" y="60"/>
                  </a:moveTo>
                  <a:cubicBezTo>
                    <a:pt x="15" y="47"/>
                    <a:pt x="19" y="37"/>
                    <a:pt x="28" y="27"/>
                  </a:cubicBezTo>
                  <a:cubicBezTo>
                    <a:pt x="35" y="19"/>
                    <a:pt x="42" y="11"/>
                    <a:pt x="46" y="1"/>
                  </a:cubicBezTo>
                  <a:cubicBezTo>
                    <a:pt x="46" y="1"/>
                    <a:pt x="45" y="0"/>
                    <a:pt x="44" y="1"/>
                  </a:cubicBezTo>
                  <a:cubicBezTo>
                    <a:pt x="33" y="20"/>
                    <a:pt x="0" y="36"/>
                    <a:pt x="11" y="61"/>
                  </a:cubicBezTo>
                  <a:cubicBezTo>
                    <a:pt x="12" y="63"/>
                    <a:pt x="15" y="63"/>
                    <a:pt x="15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1" name="Freeform 993">
              <a:extLst>
                <a:ext uri="{FF2B5EF4-FFF2-40B4-BE49-F238E27FC236}">
                  <a16:creationId xmlns:a16="http://schemas.microsoft.com/office/drawing/2014/main" id="{E86732EF-4DDB-03DD-7DD4-707FD208F081}"/>
                </a:ext>
              </a:extLst>
            </p:cNvPr>
            <p:cNvSpPr/>
            <p:nvPr/>
          </p:nvSpPr>
          <p:spPr bwMode="auto">
            <a:xfrm>
              <a:off x="5591982" y="1406426"/>
              <a:ext cx="29182" cy="31614"/>
            </a:xfrm>
            <a:custGeom>
              <a:avLst/>
              <a:gdLst>
                <a:gd name="T0" fmla="*/ 42 w 43"/>
                <a:gd name="T1" fmla="*/ 0 h 46"/>
                <a:gd name="T2" fmla="*/ 0 w 43"/>
                <a:gd name="T3" fmla="*/ 45 h 46"/>
                <a:gd name="T4" fmla="*/ 2 w 43"/>
                <a:gd name="T5" fmla="*/ 46 h 46"/>
                <a:gd name="T6" fmla="*/ 19 w 43"/>
                <a:gd name="T7" fmla="*/ 23 h 46"/>
                <a:gd name="T8" fmla="*/ 43 w 43"/>
                <a:gd name="T9" fmla="*/ 0 h 46"/>
                <a:gd name="T10" fmla="*/ 42 w 43"/>
                <a:gd name="T11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3" h="46">
                  <a:moveTo>
                    <a:pt x="42" y="0"/>
                  </a:moveTo>
                  <a:cubicBezTo>
                    <a:pt x="27" y="11"/>
                    <a:pt x="8" y="27"/>
                    <a:pt x="0" y="45"/>
                  </a:cubicBezTo>
                  <a:cubicBezTo>
                    <a:pt x="0" y="45"/>
                    <a:pt x="2" y="46"/>
                    <a:pt x="2" y="46"/>
                  </a:cubicBezTo>
                  <a:cubicBezTo>
                    <a:pt x="8" y="38"/>
                    <a:pt x="13" y="30"/>
                    <a:pt x="19" y="23"/>
                  </a:cubicBezTo>
                  <a:cubicBezTo>
                    <a:pt x="26" y="14"/>
                    <a:pt x="34" y="7"/>
                    <a:pt x="43" y="0"/>
                  </a:cubicBezTo>
                  <a:cubicBezTo>
                    <a:pt x="43" y="0"/>
                    <a:pt x="43" y="0"/>
                    <a:pt x="4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2" name="Freeform 994">
              <a:extLst>
                <a:ext uri="{FF2B5EF4-FFF2-40B4-BE49-F238E27FC236}">
                  <a16:creationId xmlns:a16="http://schemas.microsoft.com/office/drawing/2014/main" id="{17DB1EC8-E18C-19D3-FC39-3755898E7858}"/>
                </a:ext>
              </a:extLst>
            </p:cNvPr>
            <p:cNvSpPr/>
            <p:nvPr/>
          </p:nvSpPr>
          <p:spPr bwMode="auto">
            <a:xfrm>
              <a:off x="5651563" y="1121899"/>
              <a:ext cx="2432" cy="2432"/>
            </a:xfrm>
            <a:custGeom>
              <a:avLst/>
              <a:gdLst>
                <a:gd name="T0" fmla="*/ 3 w 4"/>
                <a:gd name="T1" fmla="*/ 0 h 2"/>
                <a:gd name="T2" fmla="*/ 0 w 4"/>
                <a:gd name="T3" fmla="*/ 2 h 2"/>
                <a:gd name="T4" fmla="*/ 4 w 4"/>
                <a:gd name="T5" fmla="*/ 0 h 2"/>
                <a:gd name="T6" fmla="*/ 3 w 4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2">
                  <a:moveTo>
                    <a:pt x="3" y="0"/>
                  </a:moveTo>
                  <a:cubicBezTo>
                    <a:pt x="2" y="1"/>
                    <a:pt x="1" y="2"/>
                    <a:pt x="0" y="2"/>
                  </a:cubicBezTo>
                  <a:cubicBezTo>
                    <a:pt x="1" y="2"/>
                    <a:pt x="2" y="1"/>
                    <a:pt x="4" y="0"/>
                  </a:cubicBezTo>
                  <a:cubicBezTo>
                    <a:pt x="4" y="0"/>
                    <a:pt x="4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3" name="Freeform 995">
              <a:extLst>
                <a:ext uri="{FF2B5EF4-FFF2-40B4-BE49-F238E27FC236}">
                  <a16:creationId xmlns:a16="http://schemas.microsoft.com/office/drawing/2014/main" id="{591ED3CB-9755-DE50-8556-25758E5BF4B0}"/>
                </a:ext>
              </a:extLst>
            </p:cNvPr>
            <p:cNvSpPr/>
            <p:nvPr/>
          </p:nvSpPr>
          <p:spPr bwMode="auto">
            <a:xfrm>
              <a:off x="5640619" y="1124331"/>
              <a:ext cx="10943" cy="6080"/>
            </a:xfrm>
            <a:custGeom>
              <a:avLst/>
              <a:gdLst>
                <a:gd name="T0" fmla="*/ 0 w 16"/>
                <a:gd name="T1" fmla="*/ 10 h 10"/>
                <a:gd name="T2" fmla="*/ 16 w 16"/>
                <a:gd name="T3" fmla="*/ 0 h 10"/>
                <a:gd name="T4" fmla="*/ 0 w 16"/>
                <a:gd name="T5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10">
                  <a:moveTo>
                    <a:pt x="0" y="10"/>
                  </a:moveTo>
                  <a:cubicBezTo>
                    <a:pt x="5" y="7"/>
                    <a:pt x="10" y="4"/>
                    <a:pt x="16" y="0"/>
                  </a:cubicBezTo>
                  <a:cubicBezTo>
                    <a:pt x="10" y="3"/>
                    <a:pt x="5" y="7"/>
                    <a:pt x="0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" name="Freeform 996">
              <a:extLst>
                <a:ext uri="{FF2B5EF4-FFF2-40B4-BE49-F238E27FC236}">
                  <a16:creationId xmlns:a16="http://schemas.microsoft.com/office/drawing/2014/main" id="{0D3ECDCC-B153-35FD-6B47-E5A7EF5C43DE}"/>
                </a:ext>
              </a:extLst>
            </p:cNvPr>
            <p:cNvSpPr/>
            <p:nvPr/>
          </p:nvSpPr>
          <p:spPr bwMode="auto">
            <a:xfrm>
              <a:off x="5638188" y="1278753"/>
              <a:ext cx="51069" cy="59580"/>
            </a:xfrm>
            <a:custGeom>
              <a:avLst/>
              <a:gdLst>
                <a:gd name="T0" fmla="*/ 1 w 76"/>
                <a:gd name="T1" fmla="*/ 89 h 89"/>
                <a:gd name="T2" fmla="*/ 32 w 76"/>
                <a:gd name="T3" fmla="*/ 44 h 89"/>
                <a:gd name="T4" fmla="*/ 76 w 76"/>
                <a:gd name="T5" fmla="*/ 1 h 89"/>
                <a:gd name="T6" fmla="*/ 76 w 76"/>
                <a:gd name="T7" fmla="*/ 0 h 89"/>
                <a:gd name="T8" fmla="*/ 0 w 76"/>
                <a:gd name="T9" fmla="*/ 88 h 89"/>
                <a:gd name="T10" fmla="*/ 1 w 76"/>
                <a:gd name="T11" fmla="*/ 8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6" h="89">
                  <a:moveTo>
                    <a:pt x="1" y="89"/>
                  </a:moveTo>
                  <a:cubicBezTo>
                    <a:pt x="11" y="73"/>
                    <a:pt x="20" y="58"/>
                    <a:pt x="32" y="44"/>
                  </a:cubicBezTo>
                  <a:cubicBezTo>
                    <a:pt x="45" y="28"/>
                    <a:pt x="60" y="14"/>
                    <a:pt x="76" y="1"/>
                  </a:cubicBezTo>
                  <a:cubicBezTo>
                    <a:pt x="76" y="0"/>
                    <a:pt x="76" y="0"/>
                    <a:pt x="76" y="0"/>
                  </a:cubicBezTo>
                  <a:cubicBezTo>
                    <a:pt x="46" y="25"/>
                    <a:pt x="16" y="54"/>
                    <a:pt x="0" y="88"/>
                  </a:cubicBezTo>
                  <a:cubicBezTo>
                    <a:pt x="0" y="89"/>
                    <a:pt x="1" y="89"/>
                    <a:pt x="1" y="8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5" name="Freeform 997">
              <a:extLst>
                <a:ext uri="{FF2B5EF4-FFF2-40B4-BE49-F238E27FC236}">
                  <a16:creationId xmlns:a16="http://schemas.microsoft.com/office/drawing/2014/main" id="{FA8E8D4A-55D1-17B1-8B4F-BC1684EA6983}"/>
                </a:ext>
              </a:extLst>
            </p:cNvPr>
            <p:cNvSpPr/>
            <p:nvPr/>
          </p:nvSpPr>
          <p:spPr bwMode="auto">
            <a:xfrm>
              <a:off x="5636972" y="1344414"/>
              <a:ext cx="36478" cy="49853"/>
            </a:xfrm>
            <a:custGeom>
              <a:avLst/>
              <a:gdLst>
                <a:gd name="T0" fmla="*/ 55 w 55"/>
                <a:gd name="T1" fmla="*/ 1 h 73"/>
                <a:gd name="T2" fmla="*/ 55 w 55"/>
                <a:gd name="T3" fmla="*/ 1 h 73"/>
                <a:gd name="T4" fmla="*/ 0 w 55"/>
                <a:gd name="T5" fmla="*/ 72 h 73"/>
                <a:gd name="T6" fmla="*/ 1 w 55"/>
                <a:gd name="T7" fmla="*/ 72 h 73"/>
                <a:gd name="T8" fmla="*/ 55 w 55"/>
                <a:gd name="T9" fmla="*/ 1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73">
                  <a:moveTo>
                    <a:pt x="55" y="1"/>
                  </a:moveTo>
                  <a:cubicBezTo>
                    <a:pt x="55" y="1"/>
                    <a:pt x="55" y="0"/>
                    <a:pt x="55" y="1"/>
                  </a:cubicBezTo>
                  <a:cubicBezTo>
                    <a:pt x="32" y="21"/>
                    <a:pt x="8" y="44"/>
                    <a:pt x="0" y="72"/>
                  </a:cubicBezTo>
                  <a:cubicBezTo>
                    <a:pt x="0" y="73"/>
                    <a:pt x="0" y="73"/>
                    <a:pt x="1" y="72"/>
                  </a:cubicBezTo>
                  <a:cubicBezTo>
                    <a:pt x="9" y="44"/>
                    <a:pt x="33" y="21"/>
                    <a:pt x="5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6" name="Freeform 998">
              <a:extLst>
                <a:ext uri="{FF2B5EF4-FFF2-40B4-BE49-F238E27FC236}">
                  <a16:creationId xmlns:a16="http://schemas.microsoft.com/office/drawing/2014/main" id="{CB4A7846-F037-EA58-750D-97FA5C9AC579}"/>
                </a:ext>
              </a:extLst>
            </p:cNvPr>
            <p:cNvSpPr/>
            <p:nvPr/>
          </p:nvSpPr>
          <p:spPr bwMode="auto">
            <a:xfrm>
              <a:off x="5653995" y="1357789"/>
              <a:ext cx="49853" cy="57149"/>
            </a:xfrm>
            <a:custGeom>
              <a:avLst/>
              <a:gdLst>
                <a:gd name="T0" fmla="*/ 72 w 73"/>
                <a:gd name="T1" fmla="*/ 1 h 84"/>
                <a:gd name="T2" fmla="*/ 1 w 73"/>
                <a:gd name="T3" fmla="*/ 83 h 84"/>
                <a:gd name="T4" fmla="*/ 3 w 73"/>
                <a:gd name="T5" fmla="*/ 83 h 84"/>
                <a:gd name="T6" fmla="*/ 73 w 73"/>
                <a:gd name="T7" fmla="*/ 1 h 84"/>
                <a:gd name="T8" fmla="*/ 72 w 73"/>
                <a:gd name="T9" fmla="*/ 1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" h="84">
                  <a:moveTo>
                    <a:pt x="72" y="1"/>
                  </a:moveTo>
                  <a:cubicBezTo>
                    <a:pt x="46" y="26"/>
                    <a:pt x="22" y="54"/>
                    <a:pt x="1" y="83"/>
                  </a:cubicBezTo>
                  <a:cubicBezTo>
                    <a:pt x="0" y="83"/>
                    <a:pt x="2" y="84"/>
                    <a:pt x="3" y="83"/>
                  </a:cubicBezTo>
                  <a:cubicBezTo>
                    <a:pt x="23" y="54"/>
                    <a:pt x="47" y="27"/>
                    <a:pt x="73" y="1"/>
                  </a:cubicBezTo>
                  <a:cubicBezTo>
                    <a:pt x="73" y="1"/>
                    <a:pt x="73" y="0"/>
                    <a:pt x="7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7" name="Freeform 999">
              <a:extLst>
                <a:ext uri="{FF2B5EF4-FFF2-40B4-BE49-F238E27FC236}">
                  <a16:creationId xmlns:a16="http://schemas.microsoft.com/office/drawing/2014/main" id="{EA90F0AD-841E-A354-FEBC-858A73566AE5}"/>
                </a:ext>
              </a:extLst>
            </p:cNvPr>
            <p:cNvSpPr/>
            <p:nvPr/>
          </p:nvSpPr>
          <p:spPr bwMode="auto">
            <a:xfrm>
              <a:off x="5711143" y="1376028"/>
              <a:ext cx="25534" cy="35262"/>
            </a:xfrm>
            <a:custGeom>
              <a:avLst/>
              <a:gdLst>
                <a:gd name="T0" fmla="*/ 37 w 38"/>
                <a:gd name="T1" fmla="*/ 1 h 53"/>
                <a:gd name="T2" fmla="*/ 0 w 38"/>
                <a:gd name="T3" fmla="*/ 52 h 53"/>
                <a:gd name="T4" fmla="*/ 2 w 38"/>
                <a:gd name="T5" fmla="*/ 52 h 53"/>
                <a:gd name="T6" fmla="*/ 38 w 38"/>
                <a:gd name="T7" fmla="*/ 1 h 53"/>
                <a:gd name="T8" fmla="*/ 37 w 38"/>
                <a:gd name="T9" fmla="*/ 1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53">
                  <a:moveTo>
                    <a:pt x="37" y="1"/>
                  </a:moveTo>
                  <a:cubicBezTo>
                    <a:pt x="23" y="16"/>
                    <a:pt x="9" y="33"/>
                    <a:pt x="0" y="52"/>
                  </a:cubicBezTo>
                  <a:cubicBezTo>
                    <a:pt x="0" y="53"/>
                    <a:pt x="1" y="53"/>
                    <a:pt x="2" y="52"/>
                  </a:cubicBezTo>
                  <a:cubicBezTo>
                    <a:pt x="10" y="33"/>
                    <a:pt x="23" y="16"/>
                    <a:pt x="38" y="1"/>
                  </a:cubicBezTo>
                  <a:cubicBezTo>
                    <a:pt x="38" y="1"/>
                    <a:pt x="38" y="0"/>
                    <a:pt x="37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8" name="Freeform 1000">
              <a:extLst>
                <a:ext uri="{FF2B5EF4-FFF2-40B4-BE49-F238E27FC236}">
                  <a16:creationId xmlns:a16="http://schemas.microsoft.com/office/drawing/2014/main" id="{5A438436-44B3-EAB3-64F2-E58B8ED348AA}"/>
                </a:ext>
              </a:extLst>
            </p:cNvPr>
            <p:cNvSpPr/>
            <p:nvPr/>
          </p:nvSpPr>
          <p:spPr bwMode="auto">
            <a:xfrm>
              <a:off x="5745189" y="1383323"/>
              <a:ext cx="19455" cy="27966"/>
            </a:xfrm>
            <a:custGeom>
              <a:avLst/>
              <a:gdLst>
                <a:gd name="T0" fmla="*/ 28 w 30"/>
                <a:gd name="T1" fmla="*/ 1 h 41"/>
                <a:gd name="T2" fmla="*/ 1 w 30"/>
                <a:gd name="T3" fmla="*/ 40 h 41"/>
                <a:gd name="T4" fmla="*/ 2 w 30"/>
                <a:gd name="T5" fmla="*/ 40 h 41"/>
                <a:gd name="T6" fmla="*/ 29 w 30"/>
                <a:gd name="T7" fmla="*/ 1 h 41"/>
                <a:gd name="T8" fmla="*/ 28 w 30"/>
                <a:gd name="T9" fmla="*/ 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41">
                  <a:moveTo>
                    <a:pt x="28" y="1"/>
                  </a:moveTo>
                  <a:cubicBezTo>
                    <a:pt x="19" y="14"/>
                    <a:pt x="9" y="26"/>
                    <a:pt x="1" y="40"/>
                  </a:cubicBezTo>
                  <a:cubicBezTo>
                    <a:pt x="0" y="40"/>
                    <a:pt x="1" y="41"/>
                    <a:pt x="2" y="40"/>
                  </a:cubicBezTo>
                  <a:cubicBezTo>
                    <a:pt x="10" y="27"/>
                    <a:pt x="21" y="15"/>
                    <a:pt x="29" y="1"/>
                  </a:cubicBezTo>
                  <a:cubicBezTo>
                    <a:pt x="30" y="1"/>
                    <a:pt x="28" y="0"/>
                    <a:pt x="28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9" name="Freeform 1001">
              <a:extLst>
                <a:ext uri="{FF2B5EF4-FFF2-40B4-BE49-F238E27FC236}">
                  <a16:creationId xmlns:a16="http://schemas.microsoft.com/office/drawing/2014/main" id="{5A9AE878-3F5A-13BA-1CC1-1703654E7A2A}"/>
                </a:ext>
              </a:extLst>
            </p:cNvPr>
            <p:cNvSpPr/>
            <p:nvPr/>
          </p:nvSpPr>
          <p:spPr bwMode="auto">
            <a:xfrm>
              <a:off x="5787747" y="1382107"/>
              <a:ext cx="32830" cy="35262"/>
            </a:xfrm>
            <a:custGeom>
              <a:avLst/>
              <a:gdLst>
                <a:gd name="T0" fmla="*/ 43 w 47"/>
                <a:gd name="T1" fmla="*/ 1 h 52"/>
                <a:gd name="T2" fmla="*/ 0 w 47"/>
                <a:gd name="T3" fmla="*/ 51 h 52"/>
                <a:gd name="T4" fmla="*/ 2 w 47"/>
                <a:gd name="T5" fmla="*/ 52 h 52"/>
                <a:gd name="T6" fmla="*/ 46 w 47"/>
                <a:gd name="T7" fmla="*/ 3 h 52"/>
                <a:gd name="T8" fmla="*/ 43 w 47"/>
                <a:gd name="T9" fmla="*/ 1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52">
                  <a:moveTo>
                    <a:pt x="43" y="1"/>
                  </a:moveTo>
                  <a:cubicBezTo>
                    <a:pt x="29" y="18"/>
                    <a:pt x="8" y="31"/>
                    <a:pt x="0" y="51"/>
                  </a:cubicBezTo>
                  <a:cubicBezTo>
                    <a:pt x="0" y="52"/>
                    <a:pt x="2" y="52"/>
                    <a:pt x="2" y="52"/>
                  </a:cubicBezTo>
                  <a:cubicBezTo>
                    <a:pt x="13" y="32"/>
                    <a:pt x="31" y="20"/>
                    <a:pt x="46" y="3"/>
                  </a:cubicBezTo>
                  <a:cubicBezTo>
                    <a:pt x="47" y="1"/>
                    <a:pt x="45" y="0"/>
                    <a:pt x="4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0" name="Freeform 1002">
              <a:extLst>
                <a:ext uri="{FF2B5EF4-FFF2-40B4-BE49-F238E27FC236}">
                  <a16:creationId xmlns:a16="http://schemas.microsoft.com/office/drawing/2014/main" id="{262C1604-BA78-F050-0E3C-96923AF8C89C}"/>
                </a:ext>
              </a:extLst>
            </p:cNvPr>
            <p:cNvSpPr/>
            <p:nvPr/>
          </p:nvSpPr>
          <p:spPr bwMode="auto">
            <a:xfrm>
              <a:off x="5827872" y="1383323"/>
              <a:ext cx="23103" cy="27966"/>
            </a:xfrm>
            <a:custGeom>
              <a:avLst/>
              <a:gdLst>
                <a:gd name="T0" fmla="*/ 33 w 34"/>
                <a:gd name="T1" fmla="*/ 1 h 41"/>
                <a:gd name="T2" fmla="*/ 1 w 34"/>
                <a:gd name="T3" fmla="*/ 40 h 41"/>
                <a:gd name="T4" fmla="*/ 2 w 34"/>
                <a:gd name="T5" fmla="*/ 40 h 41"/>
                <a:gd name="T6" fmla="*/ 34 w 34"/>
                <a:gd name="T7" fmla="*/ 1 h 41"/>
                <a:gd name="T8" fmla="*/ 33 w 34"/>
                <a:gd name="T9" fmla="*/ 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41">
                  <a:moveTo>
                    <a:pt x="33" y="1"/>
                  </a:moveTo>
                  <a:cubicBezTo>
                    <a:pt x="23" y="14"/>
                    <a:pt x="9" y="25"/>
                    <a:pt x="1" y="40"/>
                  </a:cubicBezTo>
                  <a:cubicBezTo>
                    <a:pt x="0" y="40"/>
                    <a:pt x="2" y="41"/>
                    <a:pt x="2" y="40"/>
                  </a:cubicBezTo>
                  <a:cubicBezTo>
                    <a:pt x="10" y="25"/>
                    <a:pt x="24" y="15"/>
                    <a:pt x="34" y="1"/>
                  </a:cubicBezTo>
                  <a:cubicBezTo>
                    <a:pt x="34" y="1"/>
                    <a:pt x="33" y="0"/>
                    <a:pt x="3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1" name="Freeform 1003">
              <a:extLst>
                <a:ext uri="{FF2B5EF4-FFF2-40B4-BE49-F238E27FC236}">
                  <a16:creationId xmlns:a16="http://schemas.microsoft.com/office/drawing/2014/main" id="{644D25CE-0E09-8ABD-6337-73AD1AE02FBE}"/>
                </a:ext>
              </a:extLst>
            </p:cNvPr>
            <p:cNvSpPr/>
            <p:nvPr/>
          </p:nvSpPr>
          <p:spPr bwMode="auto">
            <a:xfrm>
              <a:off x="5850975" y="1389403"/>
              <a:ext cx="18239" cy="32830"/>
            </a:xfrm>
            <a:custGeom>
              <a:avLst/>
              <a:gdLst>
                <a:gd name="T0" fmla="*/ 25 w 27"/>
                <a:gd name="T1" fmla="*/ 1 h 49"/>
                <a:gd name="T2" fmla="*/ 0 w 27"/>
                <a:gd name="T3" fmla="*/ 48 h 49"/>
                <a:gd name="T4" fmla="*/ 1 w 27"/>
                <a:gd name="T5" fmla="*/ 48 h 49"/>
                <a:gd name="T6" fmla="*/ 26 w 27"/>
                <a:gd name="T7" fmla="*/ 2 h 49"/>
                <a:gd name="T8" fmla="*/ 25 w 27"/>
                <a:gd name="T9" fmla="*/ 1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49">
                  <a:moveTo>
                    <a:pt x="25" y="1"/>
                  </a:moveTo>
                  <a:cubicBezTo>
                    <a:pt x="12" y="14"/>
                    <a:pt x="4" y="31"/>
                    <a:pt x="0" y="48"/>
                  </a:cubicBezTo>
                  <a:cubicBezTo>
                    <a:pt x="0" y="49"/>
                    <a:pt x="1" y="49"/>
                    <a:pt x="1" y="48"/>
                  </a:cubicBezTo>
                  <a:cubicBezTo>
                    <a:pt x="7" y="31"/>
                    <a:pt x="13" y="16"/>
                    <a:pt x="26" y="2"/>
                  </a:cubicBezTo>
                  <a:cubicBezTo>
                    <a:pt x="27" y="1"/>
                    <a:pt x="26" y="0"/>
                    <a:pt x="2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53" name="文本框 52">
            <a:extLst>
              <a:ext uri="{FF2B5EF4-FFF2-40B4-BE49-F238E27FC236}">
                <a16:creationId xmlns:a16="http://schemas.microsoft.com/office/drawing/2014/main" id="{D9F51FEC-C33F-8991-75BA-F49EFAE8D51D}"/>
              </a:ext>
            </a:extLst>
          </p:cNvPr>
          <p:cNvSpPr txBox="1"/>
          <p:nvPr/>
        </p:nvSpPr>
        <p:spPr>
          <a:xfrm>
            <a:off x="8017859" y="2820194"/>
            <a:ext cx="309203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600" dirty="0">
                <a:latin typeface="仓耳渔阳体 W05" panose="02020400000000000000" pitchFamily="18" charset="-122"/>
                <a:ea typeface="仓耳渔阳体 W05" panose="02020400000000000000" pitchFamily="18" charset="-122"/>
              </a:rPr>
              <a:t>添加标题文本</a:t>
            </a:r>
          </a:p>
        </p:txBody>
      </p:sp>
      <p:sp>
        <p:nvSpPr>
          <p:cNvPr id="54" name="文本框 53">
            <a:extLst>
              <a:ext uri="{FF2B5EF4-FFF2-40B4-BE49-F238E27FC236}">
                <a16:creationId xmlns:a16="http://schemas.microsoft.com/office/drawing/2014/main" id="{00348725-10BA-436F-222F-385E7E3295AE}"/>
              </a:ext>
            </a:extLst>
          </p:cNvPr>
          <p:cNvSpPr txBox="1"/>
          <p:nvPr/>
        </p:nvSpPr>
        <p:spPr>
          <a:xfrm>
            <a:off x="8039917" y="3402881"/>
            <a:ext cx="275808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chemeClr val="bg1">
                    <a:lumMod val="50000"/>
                  </a:schemeClr>
                </a:solidFill>
              </a:rPr>
              <a:t>Click here to add title text</a:t>
            </a:r>
          </a:p>
        </p:txBody>
      </p:sp>
      <p:sp>
        <p:nvSpPr>
          <p:cNvPr id="55" name="文本框 54">
            <a:extLst>
              <a:ext uri="{FF2B5EF4-FFF2-40B4-BE49-F238E27FC236}">
                <a16:creationId xmlns:a16="http://schemas.microsoft.com/office/drawing/2014/main" id="{D94B82AD-6C6D-0605-6A8C-7EE3D8868188}"/>
              </a:ext>
            </a:extLst>
          </p:cNvPr>
          <p:cNvSpPr txBox="1"/>
          <p:nvPr/>
        </p:nvSpPr>
        <p:spPr>
          <a:xfrm>
            <a:off x="7237956" y="2919893"/>
            <a:ext cx="41659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4000" b="1" dirty="0">
                <a:solidFill>
                  <a:srgbClr val="245E53"/>
                </a:solidFill>
                <a:latin typeface="仓耳渔阳体 W05" panose="02020400000000000000" pitchFamily="18" charset="-122"/>
                <a:ea typeface="仓耳渔阳体 W05" panose="02020400000000000000" pitchFamily="18" charset="-122"/>
              </a:rPr>
              <a:t>2</a:t>
            </a:r>
            <a:endParaRPr lang="zh-CN" altLang="en-US" sz="4000" b="1" dirty="0">
              <a:solidFill>
                <a:srgbClr val="245E53"/>
              </a:solidFill>
              <a:latin typeface="仓耳渔阳体 W05" panose="02020400000000000000" pitchFamily="18" charset="-122"/>
              <a:ea typeface="仓耳渔阳体 W05" panose="02020400000000000000" pitchFamily="18" charset="-122"/>
            </a:endParaRPr>
          </a:p>
        </p:txBody>
      </p:sp>
      <p:grpSp>
        <p:nvGrpSpPr>
          <p:cNvPr id="73" name="组合 72">
            <a:extLst>
              <a:ext uri="{FF2B5EF4-FFF2-40B4-BE49-F238E27FC236}">
                <a16:creationId xmlns:a16="http://schemas.microsoft.com/office/drawing/2014/main" id="{0539A0CC-727D-BA2B-C4D2-0FAEEB5EA4FD}"/>
              </a:ext>
            </a:extLst>
          </p:cNvPr>
          <p:cNvGrpSpPr/>
          <p:nvPr/>
        </p:nvGrpSpPr>
        <p:grpSpPr>
          <a:xfrm>
            <a:off x="2108895" y="4454482"/>
            <a:ext cx="820261" cy="1010795"/>
            <a:chOff x="5576175" y="1089069"/>
            <a:chExt cx="308845" cy="380585"/>
          </a:xfrm>
          <a:solidFill>
            <a:srgbClr val="245E53"/>
          </a:solidFill>
        </p:grpSpPr>
        <p:sp>
          <p:nvSpPr>
            <p:cNvPr id="77" name="Freeform 988">
              <a:extLst>
                <a:ext uri="{FF2B5EF4-FFF2-40B4-BE49-F238E27FC236}">
                  <a16:creationId xmlns:a16="http://schemas.microsoft.com/office/drawing/2014/main" id="{5590BDFC-D3D6-5D48-85E5-2A22FA51046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576175" y="1089069"/>
              <a:ext cx="308845" cy="380585"/>
            </a:xfrm>
            <a:custGeom>
              <a:avLst/>
              <a:gdLst>
                <a:gd name="T0" fmla="*/ 451 w 454"/>
                <a:gd name="T1" fmla="*/ 420 h 559"/>
                <a:gd name="T2" fmla="*/ 437 w 454"/>
                <a:gd name="T3" fmla="*/ 54 h 559"/>
                <a:gd name="T4" fmla="*/ 431 w 454"/>
                <a:gd name="T5" fmla="*/ 0 h 559"/>
                <a:gd name="T6" fmla="*/ 156 w 454"/>
                <a:gd name="T7" fmla="*/ 3 h 559"/>
                <a:gd name="T8" fmla="*/ 66 w 454"/>
                <a:gd name="T9" fmla="*/ 12 h 559"/>
                <a:gd name="T10" fmla="*/ 21 w 454"/>
                <a:gd name="T11" fmla="*/ 45 h 559"/>
                <a:gd name="T12" fmla="*/ 6 w 454"/>
                <a:gd name="T13" fmla="*/ 84 h 559"/>
                <a:gd name="T14" fmla="*/ 1 w 454"/>
                <a:gd name="T15" fmla="*/ 228 h 559"/>
                <a:gd name="T16" fmla="*/ 9 w 454"/>
                <a:gd name="T17" fmla="*/ 327 h 559"/>
                <a:gd name="T18" fmla="*/ 5 w 454"/>
                <a:gd name="T19" fmla="*/ 436 h 559"/>
                <a:gd name="T20" fmla="*/ 19 w 454"/>
                <a:gd name="T21" fmla="*/ 550 h 559"/>
                <a:gd name="T22" fmla="*/ 28 w 454"/>
                <a:gd name="T23" fmla="*/ 553 h 559"/>
                <a:gd name="T24" fmla="*/ 290 w 454"/>
                <a:gd name="T25" fmla="*/ 558 h 559"/>
                <a:gd name="T26" fmla="*/ 430 w 454"/>
                <a:gd name="T27" fmla="*/ 498 h 559"/>
                <a:gd name="T28" fmla="*/ 19 w 454"/>
                <a:gd name="T29" fmla="*/ 92 h 559"/>
                <a:gd name="T30" fmla="*/ 62 w 454"/>
                <a:gd name="T31" fmla="*/ 40 h 559"/>
                <a:gd name="T32" fmla="*/ 65 w 454"/>
                <a:gd name="T33" fmla="*/ 119 h 559"/>
                <a:gd name="T34" fmla="*/ 14 w 454"/>
                <a:gd name="T35" fmla="*/ 240 h 559"/>
                <a:gd name="T36" fmla="*/ 19 w 454"/>
                <a:gd name="T37" fmla="*/ 186 h 559"/>
                <a:gd name="T38" fmla="*/ 30 w 454"/>
                <a:gd name="T39" fmla="*/ 172 h 559"/>
                <a:gd name="T40" fmla="*/ 61 w 454"/>
                <a:gd name="T41" fmla="*/ 74 h 559"/>
                <a:gd name="T42" fmla="*/ 15 w 454"/>
                <a:gd name="T43" fmla="*/ 72 h 559"/>
                <a:gd name="T44" fmla="*/ 10 w 454"/>
                <a:gd name="T45" fmla="*/ 82 h 559"/>
                <a:gd name="T46" fmla="*/ 27 w 454"/>
                <a:gd name="T47" fmla="*/ 543 h 559"/>
                <a:gd name="T48" fmla="*/ 25 w 454"/>
                <a:gd name="T49" fmla="*/ 530 h 559"/>
                <a:gd name="T50" fmla="*/ 30 w 454"/>
                <a:gd name="T51" fmla="*/ 463 h 559"/>
                <a:gd name="T52" fmla="*/ 18 w 454"/>
                <a:gd name="T53" fmla="*/ 457 h 559"/>
                <a:gd name="T54" fmla="*/ 60 w 454"/>
                <a:gd name="T55" fmla="*/ 397 h 559"/>
                <a:gd name="T56" fmla="*/ 31 w 454"/>
                <a:gd name="T57" fmla="*/ 403 h 559"/>
                <a:gd name="T58" fmla="*/ 18 w 454"/>
                <a:gd name="T59" fmla="*/ 404 h 559"/>
                <a:gd name="T60" fmla="*/ 19 w 454"/>
                <a:gd name="T61" fmla="*/ 387 h 559"/>
                <a:gd name="T62" fmla="*/ 56 w 454"/>
                <a:gd name="T63" fmla="*/ 332 h 559"/>
                <a:gd name="T64" fmla="*/ 27 w 454"/>
                <a:gd name="T65" fmla="*/ 344 h 559"/>
                <a:gd name="T66" fmla="*/ 20 w 454"/>
                <a:gd name="T67" fmla="*/ 342 h 559"/>
                <a:gd name="T68" fmla="*/ 52 w 454"/>
                <a:gd name="T69" fmla="*/ 291 h 559"/>
                <a:gd name="T70" fmla="*/ 62 w 454"/>
                <a:gd name="T71" fmla="*/ 267 h 559"/>
                <a:gd name="T72" fmla="*/ 43 w 454"/>
                <a:gd name="T73" fmla="*/ 254 h 559"/>
                <a:gd name="T74" fmla="*/ 40 w 454"/>
                <a:gd name="T75" fmla="*/ 245 h 559"/>
                <a:gd name="T76" fmla="*/ 18 w 454"/>
                <a:gd name="T77" fmla="*/ 274 h 559"/>
                <a:gd name="T78" fmla="*/ 16 w 454"/>
                <a:gd name="T79" fmla="*/ 242 h 559"/>
                <a:gd name="T80" fmla="*/ 69 w 454"/>
                <a:gd name="T81" fmla="*/ 182 h 559"/>
                <a:gd name="T82" fmla="*/ 72 w 454"/>
                <a:gd name="T83" fmla="*/ 229 h 559"/>
                <a:gd name="T84" fmla="*/ 81 w 454"/>
                <a:gd name="T85" fmla="*/ 506 h 559"/>
                <a:gd name="T86" fmla="*/ 40 w 454"/>
                <a:gd name="T87" fmla="*/ 547 h 559"/>
                <a:gd name="T88" fmla="*/ 380 w 454"/>
                <a:gd name="T89" fmla="*/ 542 h 559"/>
                <a:gd name="T90" fmla="*/ 201 w 454"/>
                <a:gd name="T91" fmla="*/ 548 h 559"/>
                <a:gd name="T92" fmla="*/ 84 w 454"/>
                <a:gd name="T93" fmla="*/ 511 h 559"/>
                <a:gd name="T94" fmla="*/ 218 w 454"/>
                <a:gd name="T95" fmla="*/ 503 h 559"/>
                <a:gd name="T96" fmla="*/ 400 w 454"/>
                <a:gd name="T97" fmla="*/ 528 h 559"/>
                <a:gd name="T98" fmla="*/ 145 w 454"/>
                <a:gd name="T99" fmla="*/ 492 h 559"/>
                <a:gd name="T100" fmla="*/ 85 w 454"/>
                <a:gd name="T101" fmla="*/ 360 h 559"/>
                <a:gd name="T102" fmla="*/ 180 w 454"/>
                <a:gd name="T103" fmla="*/ 225 h 559"/>
                <a:gd name="T104" fmla="*/ 84 w 454"/>
                <a:gd name="T105" fmla="*/ 216 h 559"/>
                <a:gd name="T106" fmla="*/ 84 w 454"/>
                <a:gd name="T107" fmla="*/ 212 h 559"/>
                <a:gd name="T108" fmla="*/ 143 w 454"/>
                <a:gd name="T109" fmla="*/ 114 h 559"/>
                <a:gd name="T110" fmla="*/ 77 w 454"/>
                <a:gd name="T111" fmla="*/ 119 h 559"/>
                <a:gd name="T112" fmla="*/ 74 w 454"/>
                <a:gd name="T113" fmla="*/ 82 h 559"/>
                <a:gd name="T114" fmla="*/ 111 w 454"/>
                <a:gd name="T115" fmla="*/ 21 h 559"/>
                <a:gd name="T116" fmla="*/ 70 w 454"/>
                <a:gd name="T117" fmla="*/ 22 h 559"/>
                <a:gd name="T118" fmla="*/ 427 w 454"/>
                <a:gd name="T119" fmla="*/ 15 h 559"/>
                <a:gd name="T120" fmla="*/ 435 w 454"/>
                <a:gd name="T121" fmla="*/ 357 h 559"/>
                <a:gd name="T122" fmla="*/ 441 w 454"/>
                <a:gd name="T123" fmla="*/ 477 h 5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54" h="559">
                  <a:moveTo>
                    <a:pt x="448" y="478"/>
                  </a:moveTo>
                  <a:cubicBezTo>
                    <a:pt x="448" y="477"/>
                    <a:pt x="449" y="477"/>
                    <a:pt x="449" y="476"/>
                  </a:cubicBezTo>
                  <a:cubicBezTo>
                    <a:pt x="452" y="468"/>
                    <a:pt x="452" y="458"/>
                    <a:pt x="451" y="449"/>
                  </a:cubicBezTo>
                  <a:cubicBezTo>
                    <a:pt x="451" y="439"/>
                    <a:pt x="451" y="430"/>
                    <a:pt x="451" y="420"/>
                  </a:cubicBezTo>
                  <a:cubicBezTo>
                    <a:pt x="451" y="399"/>
                    <a:pt x="450" y="378"/>
                    <a:pt x="450" y="357"/>
                  </a:cubicBezTo>
                  <a:cubicBezTo>
                    <a:pt x="449" y="316"/>
                    <a:pt x="447" y="275"/>
                    <a:pt x="445" y="234"/>
                  </a:cubicBezTo>
                  <a:cubicBezTo>
                    <a:pt x="443" y="194"/>
                    <a:pt x="441" y="153"/>
                    <a:pt x="439" y="112"/>
                  </a:cubicBezTo>
                  <a:cubicBezTo>
                    <a:pt x="439" y="93"/>
                    <a:pt x="438" y="73"/>
                    <a:pt x="437" y="54"/>
                  </a:cubicBezTo>
                  <a:cubicBezTo>
                    <a:pt x="436" y="44"/>
                    <a:pt x="436" y="35"/>
                    <a:pt x="435" y="25"/>
                  </a:cubicBezTo>
                  <a:cubicBezTo>
                    <a:pt x="435" y="22"/>
                    <a:pt x="435" y="18"/>
                    <a:pt x="435" y="14"/>
                  </a:cubicBezTo>
                  <a:cubicBezTo>
                    <a:pt x="440" y="11"/>
                    <a:pt x="439" y="2"/>
                    <a:pt x="432" y="2"/>
                  </a:cubicBezTo>
                  <a:cubicBezTo>
                    <a:pt x="431" y="1"/>
                    <a:pt x="431" y="1"/>
                    <a:pt x="431" y="0"/>
                  </a:cubicBezTo>
                  <a:cubicBezTo>
                    <a:pt x="431" y="0"/>
                    <a:pt x="431" y="0"/>
                    <a:pt x="431" y="0"/>
                  </a:cubicBezTo>
                  <a:cubicBezTo>
                    <a:pt x="431" y="1"/>
                    <a:pt x="430" y="1"/>
                    <a:pt x="430" y="2"/>
                  </a:cubicBezTo>
                  <a:cubicBezTo>
                    <a:pt x="367" y="2"/>
                    <a:pt x="304" y="3"/>
                    <a:pt x="241" y="1"/>
                  </a:cubicBezTo>
                  <a:cubicBezTo>
                    <a:pt x="213" y="0"/>
                    <a:pt x="184" y="0"/>
                    <a:pt x="156" y="3"/>
                  </a:cubicBezTo>
                  <a:cubicBezTo>
                    <a:pt x="140" y="4"/>
                    <a:pt x="124" y="6"/>
                    <a:pt x="108" y="9"/>
                  </a:cubicBezTo>
                  <a:cubicBezTo>
                    <a:pt x="108" y="8"/>
                    <a:pt x="108" y="7"/>
                    <a:pt x="106" y="7"/>
                  </a:cubicBezTo>
                  <a:cubicBezTo>
                    <a:pt x="93" y="10"/>
                    <a:pt x="79" y="10"/>
                    <a:pt x="67" y="13"/>
                  </a:cubicBezTo>
                  <a:cubicBezTo>
                    <a:pt x="67" y="13"/>
                    <a:pt x="67" y="13"/>
                    <a:pt x="66" y="12"/>
                  </a:cubicBezTo>
                  <a:cubicBezTo>
                    <a:pt x="66" y="11"/>
                    <a:pt x="65" y="11"/>
                    <a:pt x="65" y="12"/>
                  </a:cubicBezTo>
                  <a:cubicBezTo>
                    <a:pt x="65" y="13"/>
                    <a:pt x="64" y="13"/>
                    <a:pt x="64" y="14"/>
                  </a:cubicBezTo>
                  <a:cubicBezTo>
                    <a:pt x="56" y="16"/>
                    <a:pt x="49" y="19"/>
                    <a:pt x="42" y="24"/>
                  </a:cubicBezTo>
                  <a:cubicBezTo>
                    <a:pt x="33" y="30"/>
                    <a:pt x="27" y="37"/>
                    <a:pt x="21" y="45"/>
                  </a:cubicBezTo>
                  <a:cubicBezTo>
                    <a:pt x="14" y="54"/>
                    <a:pt x="7" y="63"/>
                    <a:pt x="3" y="73"/>
                  </a:cubicBezTo>
                  <a:cubicBezTo>
                    <a:pt x="3" y="74"/>
                    <a:pt x="3" y="74"/>
                    <a:pt x="4" y="75"/>
                  </a:cubicBezTo>
                  <a:cubicBezTo>
                    <a:pt x="3" y="78"/>
                    <a:pt x="3" y="80"/>
                    <a:pt x="4" y="83"/>
                  </a:cubicBezTo>
                  <a:cubicBezTo>
                    <a:pt x="4" y="84"/>
                    <a:pt x="5" y="84"/>
                    <a:pt x="6" y="84"/>
                  </a:cubicBezTo>
                  <a:cubicBezTo>
                    <a:pt x="3" y="92"/>
                    <a:pt x="2" y="99"/>
                    <a:pt x="2" y="108"/>
                  </a:cubicBezTo>
                  <a:cubicBezTo>
                    <a:pt x="1" y="122"/>
                    <a:pt x="2" y="136"/>
                    <a:pt x="2" y="151"/>
                  </a:cubicBezTo>
                  <a:cubicBezTo>
                    <a:pt x="2" y="167"/>
                    <a:pt x="0" y="183"/>
                    <a:pt x="1" y="199"/>
                  </a:cubicBezTo>
                  <a:cubicBezTo>
                    <a:pt x="1" y="209"/>
                    <a:pt x="1" y="218"/>
                    <a:pt x="1" y="228"/>
                  </a:cubicBezTo>
                  <a:cubicBezTo>
                    <a:pt x="2" y="237"/>
                    <a:pt x="1" y="246"/>
                    <a:pt x="3" y="255"/>
                  </a:cubicBezTo>
                  <a:cubicBezTo>
                    <a:pt x="4" y="255"/>
                    <a:pt x="4" y="256"/>
                    <a:pt x="5" y="256"/>
                  </a:cubicBezTo>
                  <a:cubicBezTo>
                    <a:pt x="7" y="280"/>
                    <a:pt x="10" y="303"/>
                    <a:pt x="10" y="326"/>
                  </a:cubicBezTo>
                  <a:cubicBezTo>
                    <a:pt x="10" y="327"/>
                    <a:pt x="10" y="327"/>
                    <a:pt x="9" y="327"/>
                  </a:cubicBezTo>
                  <a:cubicBezTo>
                    <a:pt x="9" y="328"/>
                    <a:pt x="9" y="328"/>
                    <a:pt x="10" y="328"/>
                  </a:cubicBezTo>
                  <a:cubicBezTo>
                    <a:pt x="10" y="329"/>
                    <a:pt x="10" y="329"/>
                    <a:pt x="10" y="329"/>
                  </a:cubicBezTo>
                  <a:cubicBezTo>
                    <a:pt x="10" y="362"/>
                    <a:pt x="7" y="395"/>
                    <a:pt x="7" y="427"/>
                  </a:cubicBezTo>
                  <a:cubicBezTo>
                    <a:pt x="6" y="430"/>
                    <a:pt x="5" y="433"/>
                    <a:pt x="5" y="436"/>
                  </a:cubicBezTo>
                  <a:cubicBezTo>
                    <a:pt x="5" y="437"/>
                    <a:pt x="6" y="437"/>
                    <a:pt x="7" y="437"/>
                  </a:cubicBezTo>
                  <a:cubicBezTo>
                    <a:pt x="7" y="440"/>
                    <a:pt x="6" y="443"/>
                    <a:pt x="6" y="446"/>
                  </a:cubicBezTo>
                  <a:cubicBezTo>
                    <a:pt x="6" y="466"/>
                    <a:pt x="7" y="485"/>
                    <a:pt x="9" y="505"/>
                  </a:cubicBezTo>
                  <a:cubicBezTo>
                    <a:pt x="11" y="519"/>
                    <a:pt x="12" y="536"/>
                    <a:pt x="19" y="550"/>
                  </a:cubicBezTo>
                  <a:cubicBezTo>
                    <a:pt x="18" y="551"/>
                    <a:pt x="18" y="553"/>
                    <a:pt x="18" y="555"/>
                  </a:cubicBezTo>
                  <a:cubicBezTo>
                    <a:pt x="18" y="556"/>
                    <a:pt x="20" y="557"/>
                    <a:pt x="21" y="555"/>
                  </a:cubicBezTo>
                  <a:cubicBezTo>
                    <a:pt x="21" y="555"/>
                    <a:pt x="21" y="555"/>
                    <a:pt x="21" y="555"/>
                  </a:cubicBezTo>
                  <a:cubicBezTo>
                    <a:pt x="23" y="557"/>
                    <a:pt x="28" y="556"/>
                    <a:pt x="28" y="553"/>
                  </a:cubicBezTo>
                  <a:cubicBezTo>
                    <a:pt x="28" y="552"/>
                    <a:pt x="28" y="550"/>
                    <a:pt x="28" y="549"/>
                  </a:cubicBezTo>
                  <a:cubicBezTo>
                    <a:pt x="55" y="552"/>
                    <a:pt x="83" y="553"/>
                    <a:pt x="110" y="554"/>
                  </a:cubicBezTo>
                  <a:cubicBezTo>
                    <a:pt x="140" y="555"/>
                    <a:pt x="170" y="555"/>
                    <a:pt x="201" y="556"/>
                  </a:cubicBezTo>
                  <a:cubicBezTo>
                    <a:pt x="230" y="557"/>
                    <a:pt x="260" y="558"/>
                    <a:pt x="290" y="558"/>
                  </a:cubicBezTo>
                  <a:cubicBezTo>
                    <a:pt x="305" y="558"/>
                    <a:pt x="319" y="558"/>
                    <a:pt x="334" y="558"/>
                  </a:cubicBezTo>
                  <a:cubicBezTo>
                    <a:pt x="346" y="558"/>
                    <a:pt x="358" y="559"/>
                    <a:pt x="368" y="555"/>
                  </a:cubicBezTo>
                  <a:cubicBezTo>
                    <a:pt x="381" y="557"/>
                    <a:pt x="395" y="541"/>
                    <a:pt x="402" y="534"/>
                  </a:cubicBezTo>
                  <a:cubicBezTo>
                    <a:pt x="413" y="523"/>
                    <a:pt x="422" y="511"/>
                    <a:pt x="430" y="498"/>
                  </a:cubicBezTo>
                  <a:cubicBezTo>
                    <a:pt x="438" y="496"/>
                    <a:pt x="444" y="493"/>
                    <a:pt x="450" y="488"/>
                  </a:cubicBezTo>
                  <a:cubicBezTo>
                    <a:pt x="454" y="484"/>
                    <a:pt x="452" y="480"/>
                    <a:pt x="448" y="478"/>
                  </a:cubicBezTo>
                  <a:close/>
                  <a:moveTo>
                    <a:pt x="62" y="39"/>
                  </a:moveTo>
                  <a:cubicBezTo>
                    <a:pt x="44" y="52"/>
                    <a:pt x="15" y="70"/>
                    <a:pt x="19" y="92"/>
                  </a:cubicBezTo>
                  <a:cubicBezTo>
                    <a:pt x="19" y="93"/>
                    <a:pt x="21" y="93"/>
                    <a:pt x="21" y="92"/>
                  </a:cubicBezTo>
                  <a:cubicBezTo>
                    <a:pt x="22" y="87"/>
                    <a:pt x="23" y="81"/>
                    <a:pt x="25" y="76"/>
                  </a:cubicBezTo>
                  <a:cubicBezTo>
                    <a:pt x="28" y="70"/>
                    <a:pt x="33" y="64"/>
                    <a:pt x="38" y="59"/>
                  </a:cubicBezTo>
                  <a:cubicBezTo>
                    <a:pt x="46" y="52"/>
                    <a:pt x="54" y="46"/>
                    <a:pt x="62" y="40"/>
                  </a:cubicBezTo>
                  <a:cubicBezTo>
                    <a:pt x="61" y="66"/>
                    <a:pt x="63" y="93"/>
                    <a:pt x="65" y="119"/>
                  </a:cubicBezTo>
                  <a:cubicBezTo>
                    <a:pt x="43" y="125"/>
                    <a:pt x="20" y="138"/>
                    <a:pt x="14" y="159"/>
                  </a:cubicBezTo>
                  <a:cubicBezTo>
                    <a:pt x="14" y="161"/>
                    <a:pt x="16" y="161"/>
                    <a:pt x="17" y="160"/>
                  </a:cubicBezTo>
                  <a:cubicBezTo>
                    <a:pt x="25" y="141"/>
                    <a:pt x="43" y="127"/>
                    <a:pt x="65" y="119"/>
                  </a:cubicBezTo>
                  <a:cubicBezTo>
                    <a:pt x="66" y="131"/>
                    <a:pt x="67" y="143"/>
                    <a:pt x="68" y="155"/>
                  </a:cubicBezTo>
                  <a:cubicBezTo>
                    <a:pt x="68" y="162"/>
                    <a:pt x="69" y="170"/>
                    <a:pt x="69" y="178"/>
                  </a:cubicBezTo>
                  <a:cubicBezTo>
                    <a:pt x="66" y="181"/>
                    <a:pt x="63" y="184"/>
                    <a:pt x="61" y="187"/>
                  </a:cubicBezTo>
                  <a:cubicBezTo>
                    <a:pt x="42" y="202"/>
                    <a:pt x="14" y="216"/>
                    <a:pt x="14" y="240"/>
                  </a:cubicBezTo>
                  <a:cubicBezTo>
                    <a:pt x="13" y="228"/>
                    <a:pt x="12" y="216"/>
                    <a:pt x="11" y="204"/>
                  </a:cubicBezTo>
                  <a:cubicBezTo>
                    <a:pt x="11" y="202"/>
                    <a:pt x="11" y="200"/>
                    <a:pt x="11" y="198"/>
                  </a:cubicBezTo>
                  <a:cubicBezTo>
                    <a:pt x="11" y="198"/>
                    <a:pt x="11" y="198"/>
                    <a:pt x="12" y="197"/>
                  </a:cubicBezTo>
                  <a:cubicBezTo>
                    <a:pt x="15" y="194"/>
                    <a:pt x="17" y="190"/>
                    <a:pt x="19" y="186"/>
                  </a:cubicBezTo>
                  <a:cubicBezTo>
                    <a:pt x="23" y="181"/>
                    <a:pt x="28" y="177"/>
                    <a:pt x="32" y="174"/>
                  </a:cubicBezTo>
                  <a:cubicBezTo>
                    <a:pt x="42" y="166"/>
                    <a:pt x="52" y="160"/>
                    <a:pt x="62" y="152"/>
                  </a:cubicBezTo>
                  <a:cubicBezTo>
                    <a:pt x="62" y="151"/>
                    <a:pt x="61" y="151"/>
                    <a:pt x="60" y="151"/>
                  </a:cubicBezTo>
                  <a:cubicBezTo>
                    <a:pt x="51" y="158"/>
                    <a:pt x="40" y="165"/>
                    <a:pt x="30" y="172"/>
                  </a:cubicBezTo>
                  <a:cubicBezTo>
                    <a:pt x="23" y="177"/>
                    <a:pt x="14" y="184"/>
                    <a:pt x="11" y="192"/>
                  </a:cubicBezTo>
                  <a:cubicBezTo>
                    <a:pt x="10" y="170"/>
                    <a:pt x="11" y="149"/>
                    <a:pt x="12" y="127"/>
                  </a:cubicBezTo>
                  <a:cubicBezTo>
                    <a:pt x="17" y="119"/>
                    <a:pt x="22" y="112"/>
                    <a:pt x="27" y="105"/>
                  </a:cubicBezTo>
                  <a:cubicBezTo>
                    <a:pt x="36" y="93"/>
                    <a:pt x="48" y="82"/>
                    <a:pt x="61" y="74"/>
                  </a:cubicBezTo>
                  <a:cubicBezTo>
                    <a:pt x="62" y="74"/>
                    <a:pt x="61" y="73"/>
                    <a:pt x="61" y="73"/>
                  </a:cubicBezTo>
                  <a:cubicBezTo>
                    <a:pt x="42" y="84"/>
                    <a:pt x="24" y="101"/>
                    <a:pt x="12" y="119"/>
                  </a:cubicBezTo>
                  <a:cubicBezTo>
                    <a:pt x="13" y="106"/>
                    <a:pt x="13" y="92"/>
                    <a:pt x="12" y="78"/>
                  </a:cubicBezTo>
                  <a:cubicBezTo>
                    <a:pt x="13" y="76"/>
                    <a:pt x="14" y="74"/>
                    <a:pt x="15" y="72"/>
                  </a:cubicBezTo>
                  <a:cubicBezTo>
                    <a:pt x="25" y="64"/>
                    <a:pt x="32" y="52"/>
                    <a:pt x="40" y="41"/>
                  </a:cubicBezTo>
                  <a:cubicBezTo>
                    <a:pt x="47" y="35"/>
                    <a:pt x="55" y="30"/>
                    <a:pt x="63" y="25"/>
                  </a:cubicBezTo>
                  <a:cubicBezTo>
                    <a:pt x="63" y="30"/>
                    <a:pt x="62" y="35"/>
                    <a:pt x="62" y="39"/>
                  </a:cubicBezTo>
                  <a:close/>
                  <a:moveTo>
                    <a:pt x="10" y="82"/>
                  </a:moveTo>
                  <a:cubicBezTo>
                    <a:pt x="10" y="82"/>
                    <a:pt x="10" y="82"/>
                    <a:pt x="10" y="82"/>
                  </a:cubicBezTo>
                  <a:cubicBezTo>
                    <a:pt x="10" y="92"/>
                    <a:pt x="9" y="103"/>
                    <a:pt x="8" y="114"/>
                  </a:cubicBezTo>
                  <a:cubicBezTo>
                    <a:pt x="7" y="103"/>
                    <a:pt x="7" y="92"/>
                    <a:pt x="10" y="82"/>
                  </a:cubicBezTo>
                  <a:close/>
                  <a:moveTo>
                    <a:pt x="27" y="543"/>
                  </a:moveTo>
                  <a:cubicBezTo>
                    <a:pt x="31" y="535"/>
                    <a:pt x="34" y="528"/>
                    <a:pt x="39" y="521"/>
                  </a:cubicBezTo>
                  <a:cubicBezTo>
                    <a:pt x="46" y="509"/>
                    <a:pt x="56" y="498"/>
                    <a:pt x="66" y="488"/>
                  </a:cubicBezTo>
                  <a:cubicBezTo>
                    <a:pt x="68" y="487"/>
                    <a:pt x="66" y="485"/>
                    <a:pt x="65" y="486"/>
                  </a:cubicBezTo>
                  <a:cubicBezTo>
                    <a:pt x="50" y="498"/>
                    <a:pt x="34" y="513"/>
                    <a:pt x="25" y="530"/>
                  </a:cubicBezTo>
                  <a:cubicBezTo>
                    <a:pt x="23" y="521"/>
                    <a:pt x="21" y="511"/>
                    <a:pt x="20" y="502"/>
                  </a:cubicBezTo>
                  <a:cubicBezTo>
                    <a:pt x="20" y="499"/>
                    <a:pt x="20" y="496"/>
                    <a:pt x="20" y="492"/>
                  </a:cubicBezTo>
                  <a:cubicBezTo>
                    <a:pt x="20" y="493"/>
                    <a:pt x="21" y="492"/>
                    <a:pt x="21" y="492"/>
                  </a:cubicBezTo>
                  <a:cubicBezTo>
                    <a:pt x="24" y="481"/>
                    <a:pt x="25" y="472"/>
                    <a:pt x="30" y="463"/>
                  </a:cubicBezTo>
                  <a:cubicBezTo>
                    <a:pt x="36" y="452"/>
                    <a:pt x="44" y="443"/>
                    <a:pt x="53" y="435"/>
                  </a:cubicBezTo>
                  <a:cubicBezTo>
                    <a:pt x="54" y="434"/>
                    <a:pt x="52" y="432"/>
                    <a:pt x="51" y="433"/>
                  </a:cubicBezTo>
                  <a:cubicBezTo>
                    <a:pt x="38" y="445"/>
                    <a:pt x="22" y="463"/>
                    <a:pt x="19" y="481"/>
                  </a:cubicBezTo>
                  <a:cubicBezTo>
                    <a:pt x="18" y="473"/>
                    <a:pt x="18" y="465"/>
                    <a:pt x="18" y="457"/>
                  </a:cubicBezTo>
                  <a:cubicBezTo>
                    <a:pt x="19" y="459"/>
                    <a:pt x="21" y="459"/>
                    <a:pt x="22" y="457"/>
                  </a:cubicBezTo>
                  <a:cubicBezTo>
                    <a:pt x="26" y="444"/>
                    <a:pt x="30" y="434"/>
                    <a:pt x="40" y="424"/>
                  </a:cubicBezTo>
                  <a:cubicBezTo>
                    <a:pt x="48" y="415"/>
                    <a:pt x="56" y="408"/>
                    <a:pt x="61" y="397"/>
                  </a:cubicBezTo>
                  <a:cubicBezTo>
                    <a:pt x="62" y="397"/>
                    <a:pt x="61" y="396"/>
                    <a:pt x="60" y="397"/>
                  </a:cubicBezTo>
                  <a:cubicBezTo>
                    <a:pt x="48" y="412"/>
                    <a:pt x="22" y="427"/>
                    <a:pt x="18" y="447"/>
                  </a:cubicBezTo>
                  <a:cubicBezTo>
                    <a:pt x="18" y="445"/>
                    <a:pt x="18" y="444"/>
                    <a:pt x="18" y="443"/>
                  </a:cubicBezTo>
                  <a:cubicBezTo>
                    <a:pt x="18" y="434"/>
                    <a:pt x="18" y="426"/>
                    <a:pt x="18" y="417"/>
                  </a:cubicBezTo>
                  <a:cubicBezTo>
                    <a:pt x="22" y="413"/>
                    <a:pt x="26" y="408"/>
                    <a:pt x="31" y="403"/>
                  </a:cubicBezTo>
                  <a:cubicBezTo>
                    <a:pt x="40" y="395"/>
                    <a:pt x="48" y="387"/>
                    <a:pt x="52" y="377"/>
                  </a:cubicBezTo>
                  <a:cubicBezTo>
                    <a:pt x="52" y="376"/>
                    <a:pt x="52" y="376"/>
                    <a:pt x="51" y="377"/>
                  </a:cubicBezTo>
                  <a:cubicBezTo>
                    <a:pt x="45" y="390"/>
                    <a:pt x="30" y="399"/>
                    <a:pt x="18" y="411"/>
                  </a:cubicBezTo>
                  <a:cubicBezTo>
                    <a:pt x="18" y="409"/>
                    <a:pt x="18" y="406"/>
                    <a:pt x="18" y="404"/>
                  </a:cubicBezTo>
                  <a:cubicBezTo>
                    <a:pt x="24" y="391"/>
                    <a:pt x="31" y="381"/>
                    <a:pt x="43" y="370"/>
                  </a:cubicBezTo>
                  <a:cubicBezTo>
                    <a:pt x="52" y="361"/>
                    <a:pt x="61" y="352"/>
                    <a:pt x="66" y="340"/>
                  </a:cubicBezTo>
                  <a:cubicBezTo>
                    <a:pt x="66" y="339"/>
                    <a:pt x="65" y="339"/>
                    <a:pt x="65" y="340"/>
                  </a:cubicBezTo>
                  <a:cubicBezTo>
                    <a:pt x="55" y="356"/>
                    <a:pt x="31" y="369"/>
                    <a:pt x="19" y="387"/>
                  </a:cubicBezTo>
                  <a:cubicBezTo>
                    <a:pt x="19" y="386"/>
                    <a:pt x="19" y="385"/>
                    <a:pt x="19" y="384"/>
                  </a:cubicBezTo>
                  <a:cubicBezTo>
                    <a:pt x="20" y="384"/>
                    <a:pt x="21" y="384"/>
                    <a:pt x="21" y="383"/>
                  </a:cubicBezTo>
                  <a:cubicBezTo>
                    <a:pt x="25" y="364"/>
                    <a:pt x="34" y="340"/>
                    <a:pt x="56" y="332"/>
                  </a:cubicBezTo>
                  <a:cubicBezTo>
                    <a:pt x="57" y="332"/>
                    <a:pt x="57" y="331"/>
                    <a:pt x="56" y="332"/>
                  </a:cubicBezTo>
                  <a:cubicBezTo>
                    <a:pt x="39" y="335"/>
                    <a:pt x="24" y="352"/>
                    <a:pt x="20" y="369"/>
                  </a:cubicBezTo>
                  <a:cubicBezTo>
                    <a:pt x="20" y="366"/>
                    <a:pt x="20" y="364"/>
                    <a:pt x="20" y="362"/>
                  </a:cubicBezTo>
                  <a:cubicBezTo>
                    <a:pt x="21" y="362"/>
                    <a:pt x="21" y="361"/>
                    <a:pt x="21" y="361"/>
                  </a:cubicBezTo>
                  <a:cubicBezTo>
                    <a:pt x="23" y="355"/>
                    <a:pt x="24" y="349"/>
                    <a:pt x="27" y="344"/>
                  </a:cubicBezTo>
                  <a:cubicBezTo>
                    <a:pt x="30" y="338"/>
                    <a:pt x="35" y="334"/>
                    <a:pt x="39" y="330"/>
                  </a:cubicBezTo>
                  <a:cubicBezTo>
                    <a:pt x="47" y="323"/>
                    <a:pt x="55" y="316"/>
                    <a:pt x="62" y="308"/>
                  </a:cubicBezTo>
                  <a:cubicBezTo>
                    <a:pt x="62" y="307"/>
                    <a:pt x="61" y="306"/>
                    <a:pt x="60" y="307"/>
                  </a:cubicBezTo>
                  <a:cubicBezTo>
                    <a:pt x="51" y="316"/>
                    <a:pt x="29" y="328"/>
                    <a:pt x="20" y="342"/>
                  </a:cubicBezTo>
                  <a:cubicBezTo>
                    <a:pt x="21" y="338"/>
                    <a:pt x="21" y="334"/>
                    <a:pt x="21" y="329"/>
                  </a:cubicBezTo>
                  <a:cubicBezTo>
                    <a:pt x="21" y="325"/>
                    <a:pt x="21" y="321"/>
                    <a:pt x="21" y="317"/>
                  </a:cubicBezTo>
                  <a:cubicBezTo>
                    <a:pt x="23" y="314"/>
                    <a:pt x="26" y="311"/>
                    <a:pt x="29" y="308"/>
                  </a:cubicBezTo>
                  <a:cubicBezTo>
                    <a:pt x="36" y="301"/>
                    <a:pt x="44" y="296"/>
                    <a:pt x="52" y="291"/>
                  </a:cubicBezTo>
                  <a:cubicBezTo>
                    <a:pt x="53" y="291"/>
                    <a:pt x="52" y="290"/>
                    <a:pt x="52" y="290"/>
                  </a:cubicBezTo>
                  <a:cubicBezTo>
                    <a:pt x="41" y="295"/>
                    <a:pt x="29" y="302"/>
                    <a:pt x="20" y="311"/>
                  </a:cubicBezTo>
                  <a:cubicBezTo>
                    <a:pt x="23" y="304"/>
                    <a:pt x="27" y="298"/>
                    <a:pt x="32" y="291"/>
                  </a:cubicBezTo>
                  <a:cubicBezTo>
                    <a:pt x="39" y="282"/>
                    <a:pt x="50" y="274"/>
                    <a:pt x="62" y="267"/>
                  </a:cubicBezTo>
                  <a:cubicBezTo>
                    <a:pt x="63" y="266"/>
                    <a:pt x="62" y="264"/>
                    <a:pt x="60" y="265"/>
                  </a:cubicBezTo>
                  <a:cubicBezTo>
                    <a:pt x="45" y="273"/>
                    <a:pt x="28" y="284"/>
                    <a:pt x="20" y="299"/>
                  </a:cubicBezTo>
                  <a:cubicBezTo>
                    <a:pt x="19" y="293"/>
                    <a:pt x="19" y="288"/>
                    <a:pt x="18" y="282"/>
                  </a:cubicBezTo>
                  <a:cubicBezTo>
                    <a:pt x="25" y="272"/>
                    <a:pt x="34" y="264"/>
                    <a:pt x="43" y="254"/>
                  </a:cubicBezTo>
                  <a:cubicBezTo>
                    <a:pt x="43" y="254"/>
                    <a:pt x="43" y="253"/>
                    <a:pt x="42" y="254"/>
                  </a:cubicBezTo>
                  <a:cubicBezTo>
                    <a:pt x="36" y="260"/>
                    <a:pt x="28" y="267"/>
                    <a:pt x="22" y="274"/>
                  </a:cubicBezTo>
                  <a:cubicBezTo>
                    <a:pt x="24" y="270"/>
                    <a:pt x="25" y="265"/>
                    <a:pt x="28" y="261"/>
                  </a:cubicBezTo>
                  <a:cubicBezTo>
                    <a:pt x="31" y="255"/>
                    <a:pt x="36" y="250"/>
                    <a:pt x="40" y="245"/>
                  </a:cubicBezTo>
                  <a:cubicBezTo>
                    <a:pt x="47" y="237"/>
                    <a:pt x="57" y="231"/>
                    <a:pt x="61" y="221"/>
                  </a:cubicBezTo>
                  <a:cubicBezTo>
                    <a:pt x="61" y="221"/>
                    <a:pt x="61" y="221"/>
                    <a:pt x="61" y="221"/>
                  </a:cubicBezTo>
                  <a:cubicBezTo>
                    <a:pt x="52" y="230"/>
                    <a:pt x="42" y="238"/>
                    <a:pt x="34" y="246"/>
                  </a:cubicBezTo>
                  <a:cubicBezTo>
                    <a:pt x="26" y="253"/>
                    <a:pt x="17" y="264"/>
                    <a:pt x="18" y="274"/>
                  </a:cubicBezTo>
                  <a:cubicBezTo>
                    <a:pt x="18" y="275"/>
                    <a:pt x="19" y="276"/>
                    <a:pt x="20" y="276"/>
                  </a:cubicBezTo>
                  <a:cubicBezTo>
                    <a:pt x="20" y="277"/>
                    <a:pt x="19" y="278"/>
                    <a:pt x="18" y="279"/>
                  </a:cubicBezTo>
                  <a:cubicBezTo>
                    <a:pt x="17" y="266"/>
                    <a:pt x="16" y="254"/>
                    <a:pt x="14" y="242"/>
                  </a:cubicBezTo>
                  <a:cubicBezTo>
                    <a:pt x="15" y="243"/>
                    <a:pt x="16" y="243"/>
                    <a:pt x="16" y="242"/>
                  </a:cubicBezTo>
                  <a:cubicBezTo>
                    <a:pt x="20" y="229"/>
                    <a:pt x="26" y="218"/>
                    <a:pt x="36" y="209"/>
                  </a:cubicBezTo>
                  <a:cubicBezTo>
                    <a:pt x="44" y="202"/>
                    <a:pt x="53" y="196"/>
                    <a:pt x="61" y="189"/>
                  </a:cubicBezTo>
                  <a:cubicBezTo>
                    <a:pt x="61" y="189"/>
                    <a:pt x="61" y="189"/>
                    <a:pt x="62" y="189"/>
                  </a:cubicBezTo>
                  <a:cubicBezTo>
                    <a:pt x="64" y="187"/>
                    <a:pt x="67" y="185"/>
                    <a:pt x="69" y="182"/>
                  </a:cubicBezTo>
                  <a:cubicBezTo>
                    <a:pt x="70" y="196"/>
                    <a:pt x="71" y="210"/>
                    <a:pt x="71" y="223"/>
                  </a:cubicBezTo>
                  <a:cubicBezTo>
                    <a:pt x="65" y="231"/>
                    <a:pt x="59" y="240"/>
                    <a:pt x="55" y="250"/>
                  </a:cubicBezTo>
                  <a:cubicBezTo>
                    <a:pt x="55" y="251"/>
                    <a:pt x="57" y="251"/>
                    <a:pt x="57" y="250"/>
                  </a:cubicBezTo>
                  <a:cubicBezTo>
                    <a:pt x="62" y="242"/>
                    <a:pt x="66" y="235"/>
                    <a:pt x="72" y="229"/>
                  </a:cubicBezTo>
                  <a:cubicBezTo>
                    <a:pt x="73" y="251"/>
                    <a:pt x="73" y="274"/>
                    <a:pt x="73" y="296"/>
                  </a:cubicBezTo>
                  <a:cubicBezTo>
                    <a:pt x="72" y="320"/>
                    <a:pt x="72" y="344"/>
                    <a:pt x="72" y="367"/>
                  </a:cubicBezTo>
                  <a:cubicBezTo>
                    <a:pt x="72" y="386"/>
                    <a:pt x="73" y="404"/>
                    <a:pt x="73" y="422"/>
                  </a:cubicBezTo>
                  <a:cubicBezTo>
                    <a:pt x="73" y="449"/>
                    <a:pt x="69" y="481"/>
                    <a:pt x="81" y="506"/>
                  </a:cubicBezTo>
                  <a:cubicBezTo>
                    <a:pt x="73" y="507"/>
                    <a:pt x="66" y="512"/>
                    <a:pt x="59" y="517"/>
                  </a:cubicBezTo>
                  <a:cubicBezTo>
                    <a:pt x="55" y="521"/>
                    <a:pt x="51" y="526"/>
                    <a:pt x="48" y="530"/>
                  </a:cubicBezTo>
                  <a:cubicBezTo>
                    <a:pt x="44" y="534"/>
                    <a:pt x="38" y="540"/>
                    <a:pt x="38" y="545"/>
                  </a:cubicBezTo>
                  <a:cubicBezTo>
                    <a:pt x="39" y="545"/>
                    <a:pt x="39" y="546"/>
                    <a:pt x="40" y="547"/>
                  </a:cubicBezTo>
                  <a:cubicBezTo>
                    <a:pt x="36" y="547"/>
                    <a:pt x="32" y="548"/>
                    <a:pt x="28" y="548"/>
                  </a:cubicBezTo>
                  <a:cubicBezTo>
                    <a:pt x="28" y="546"/>
                    <a:pt x="28" y="545"/>
                    <a:pt x="27" y="543"/>
                  </a:cubicBezTo>
                  <a:close/>
                  <a:moveTo>
                    <a:pt x="400" y="528"/>
                  </a:moveTo>
                  <a:cubicBezTo>
                    <a:pt x="394" y="533"/>
                    <a:pt x="387" y="538"/>
                    <a:pt x="380" y="542"/>
                  </a:cubicBezTo>
                  <a:cubicBezTo>
                    <a:pt x="375" y="544"/>
                    <a:pt x="370" y="546"/>
                    <a:pt x="366" y="550"/>
                  </a:cubicBezTo>
                  <a:cubicBezTo>
                    <a:pt x="356" y="548"/>
                    <a:pt x="345" y="549"/>
                    <a:pt x="334" y="549"/>
                  </a:cubicBezTo>
                  <a:cubicBezTo>
                    <a:pt x="319" y="550"/>
                    <a:pt x="305" y="550"/>
                    <a:pt x="290" y="550"/>
                  </a:cubicBezTo>
                  <a:cubicBezTo>
                    <a:pt x="260" y="550"/>
                    <a:pt x="230" y="549"/>
                    <a:pt x="201" y="548"/>
                  </a:cubicBezTo>
                  <a:cubicBezTo>
                    <a:pt x="172" y="548"/>
                    <a:pt x="143" y="547"/>
                    <a:pt x="114" y="546"/>
                  </a:cubicBezTo>
                  <a:cubicBezTo>
                    <a:pt x="92" y="546"/>
                    <a:pt x="70" y="545"/>
                    <a:pt x="48" y="546"/>
                  </a:cubicBezTo>
                  <a:cubicBezTo>
                    <a:pt x="53" y="543"/>
                    <a:pt x="57" y="535"/>
                    <a:pt x="60" y="530"/>
                  </a:cubicBezTo>
                  <a:cubicBezTo>
                    <a:pt x="67" y="521"/>
                    <a:pt x="73" y="515"/>
                    <a:pt x="84" y="511"/>
                  </a:cubicBezTo>
                  <a:cubicBezTo>
                    <a:pt x="87" y="516"/>
                    <a:pt x="96" y="511"/>
                    <a:pt x="94" y="506"/>
                  </a:cubicBezTo>
                  <a:cubicBezTo>
                    <a:pt x="103" y="506"/>
                    <a:pt x="111" y="504"/>
                    <a:pt x="120" y="504"/>
                  </a:cubicBezTo>
                  <a:cubicBezTo>
                    <a:pt x="131" y="503"/>
                    <a:pt x="142" y="503"/>
                    <a:pt x="153" y="503"/>
                  </a:cubicBezTo>
                  <a:cubicBezTo>
                    <a:pt x="174" y="503"/>
                    <a:pt x="196" y="503"/>
                    <a:pt x="218" y="503"/>
                  </a:cubicBezTo>
                  <a:cubicBezTo>
                    <a:pt x="248" y="503"/>
                    <a:pt x="277" y="502"/>
                    <a:pt x="307" y="503"/>
                  </a:cubicBezTo>
                  <a:cubicBezTo>
                    <a:pt x="335" y="504"/>
                    <a:pt x="362" y="505"/>
                    <a:pt x="390" y="504"/>
                  </a:cubicBezTo>
                  <a:cubicBezTo>
                    <a:pt x="402" y="503"/>
                    <a:pt x="415" y="502"/>
                    <a:pt x="427" y="499"/>
                  </a:cubicBezTo>
                  <a:cubicBezTo>
                    <a:pt x="419" y="509"/>
                    <a:pt x="410" y="519"/>
                    <a:pt x="400" y="528"/>
                  </a:cubicBezTo>
                  <a:close/>
                  <a:moveTo>
                    <a:pt x="380" y="491"/>
                  </a:moveTo>
                  <a:cubicBezTo>
                    <a:pt x="353" y="492"/>
                    <a:pt x="325" y="490"/>
                    <a:pt x="297" y="489"/>
                  </a:cubicBezTo>
                  <a:cubicBezTo>
                    <a:pt x="268" y="488"/>
                    <a:pt x="239" y="490"/>
                    <a:pt x="210" y="491"/>
                  </a:cubicBezTo>
                  <a:cubicBezTo>
                    <a:pt x="188" y="491"/>
                    <a:pt x="166" y="491"/>
                    <a:pt x="145" y="492"/>
                  </a:cubicBezTo>
                  <a:cubicBezTo>
                    <a:pt x="127" y="494"/>
                    <a:pt x="108" y="495"/>
                    <a:pt x="91" y="500"/>
                  </a:cubicBezTo>
                  <a:cubicBezTo>
                    <a:pt x="86" y="489"/>
                    <a:pt x="86" y="476"/>
                    <a:pt x="86" y="464"/>
                  </a:cubicBezTo>
                  <a:cubicBezTo>
                    <a:pt x="85" y="448"/>
                    <a:pt x="86" y="432"/>
                    <a:pt x="86" y="415"/>
                  </a:cubicBezTo>
                  <a:cubicBezTo>
                    <a:pt x="86" y="397"/>
                    <a:pt x="85" y="378"/>
                    <a:pt x="85" y="360"/>
                  </a:cubicBezTo>
                  <a:cubicBezTo>
                    <a:pt x="84" y="341"/>
                    <a:pt x="85" y="322"/>
                    <a:pt x="85" y="303"/>
                  </a:cubicBezTo>
                  <a:cubicBezTo>
                    <a:pt x="98" y="289"/>
                    <a:pt x="109" y="274"/>
                    <a:pt x="123" y="261"/>
                  </a:cubicBezTo>
                  <a:cubicBezTo>
                    <a:pt x="139" y="246"/>
                    <a:pt x="158" y="232"/>
                    <a:pt x="180" y="225"/>
                  </a:cubicBezTo>
                  <a:cubicBezTo>
                    <a:pt x="180" y="225"/>
                    <a:pt x="180" y="225"/>
                    <a:pt x="180" y="225"/>
                  </a:cubicBezTo>
                  <a:cubicBezTo>
                    <a:pt x="160" y="232"/>
                    <a:pt x="141" y="241"/>
                    <a:pt x="126" y="254"/>
                  </a:cubicBezTo>
                  <a:cubicBezTo>
                    <a:pt x="111" y="267"/>
                    <a:pt x="96" y="283"/>
                    <a:pt x="85" y="299"/>
                  </a:cubicBezTo>
                  <a:cubicBezTo>
                    <a:pt x="85" y="295"/>
                    <a:pt x="85" y="292"/>
                    <a:pt x="85" y="289"/>
                  </a:cubicBezTo>
                  <a:cubicBezTo>
                    <a:pt x="86" y="264"/>
                    <a:pt x="85" y="240"/>
                    <a:pt x="84" y="216"/>
                  </a:cubicBezTo>
                  <a:cubicBezTo>
                    <a:pt x="90" y="210"/>
                    <a:pt x="97" y="205"/>
                    <a:pt x="105" y="200"/>
                  </a:cubicBezTo>
                  <a:cubicBezTo>
                    <a:pt x="124" y="187"/>
                    <a:pt x="146" y="176"/>
                    <a:pt x="166" y="164"/>
                  </a:cubicBezTo>
                  <a:cubicBezTo>
                    <a:pt x="166" y="164"/>
                    <a:pt x="166" y="164"/>
                    <a:pt x="166" y="164"/>
                  </a:cubicBezTo>
                  <a:cubicBezTo>
                    <a:pt x="140" y="179"/>
                    <a:pt x="108" y="192"/>
                    <a:pt x="84" y="212"/>
                  </a:cubicBezTo>
                  <a:cubicBezTo>
                    <a:pt x="83" y="198"/>
                    <a:pt x="82" y="185"/>
                    <a:pt x="81" y="172"/>
                  </a:cubicBezTo>
                  <a:cubicBezTo>
                    <a:pt x="88" y="165"/>
                    <a:pt x="94" y="159"/>
                    <a:pt x="101" y="153"/>
                  </a:cubicBezTo>
                  <a:cubicBezTo>
                    <a:pt x="116" y="140"/>
                    <a:pt x="130" y="128"/>
                    <a:pt x="143" y="115"/>
                  </a:cubicBezTo>
                  <a:cubicBezTo>
                    <a:pt x="144" y="115"/>
                    <a:pt x="143" y="114"/>
                    <a:pt x="143" y="114"/>
                  </a:cubicBezTo>
                  <a:cubicBezTo>
                    <a:pt x="129" y="127"/>
                    <a:pt x="115" y="139"/>
                    <a:pt x="100" y="151"/>
                  </a:cubicBezTo>
                  <a:cubicBezTo>
                    <a:pt x="94" y="156"/>
                    <a:pt x="87" y="161"/>
                    <a:pt x="81" y="167"/>
                  </a:cubicBezTo>
                  <a:cubicBezTo>
                    <a:pt x="80" y="162"/>
                    <a:pt x="80" y="156"/>
                    <a:pt x="79" y="151"/>
                  </a:cubicBezTo>
                  <a:cubicBezTo>
                    <a:pt x="78" y="140"/>
                    <a:pt x="77" y="129"/>
                    <a:pt x="77" y="119"/>
                  </a:cubicBezTo>
                  <a:cubicBezTo>
                    <a:pt x="88" y="97"/>
                    <a:pt x="113" y="83"/>
                    <a:pt x="134" y="70"/>
                  </a:cubicBezTo>
                  <a:cubicBezTo>
                    <a:pt x="134" y="70"/>
                    <a:pt x="134" y="69"/>
                    <a:pt x="134" y="70"/>
                  </a:cubicBezTo>
                  <a:cubicBezTo>
                    <a:pt x="113" y="82"/>
                    <a:pt x="89" y="95"/>
                    <a:pt x="76" y="115"/>
                  </a:cubicBezTo>
                  <a:cubicBezTo>
                    <a:pt x="76" y="104"/>
                    <a:pt x="75" y="93"/>
                    <a:pt x="74" y="82"/>
                  </a:cubicBezTo>
                  <a:cubicBezTo>
                    <a:pt x="79" y="74"/>
                    <a:pt x="86" y="67"/>
                    <a:pt x="94" y="61"/>
                  </a:cubicBezTo>
                  <a:cubicBezTo>
                    <a:pt x="86" y="66"/>
                    <a:pt x="79" y="72"/>
                    <a:pt x="74" y="80"/>
                  </a:cubicBezTo>
                  <a:cubicBezTo>
                    <a:pt x="73" y="71"/>
                    <a:pt x="72" y="61"/>
                    <a:pt x="71" y="52"/>
                  </a:cubicBezTo>
                  <a:cubicBezTo>
                    <a:pt x="74" y="34"/>
                    <a:pt x="95" y="28"/>
                    <a:pt x="111" y="21"/>
                  </a:cubicBezTo>
                  <a:cubicBezTo>
                    <a:pt x="112" y="21"/>
                    <a:pt x="111" y="20"/>
                    <a:pt x="111" y="20"/>
                  </a:cubicBezTo>
                  <a:cubicBezTo>
                    <a:pt x="96" y="27"/>
                    <a:pt x="76" y="33"/>
                    <a:pt x="71" y="48"/>
                  </a:cubicBezTo>
                  <a:cubicBezTo>
                    <a:pt x="70" y="39"/>
                    <a:pt x="69" y="31"/>
                    <a:pt x="68" y="23"/>
                  </a:cubicBezTo>
                  <a:cubicBezTo>
                    <a:pt x="68" y="23"/>
                    <a:pt x="69" y="22"/>
                    <a:pt x="70" y="22"/>
                  </a:cubicBezTo>
                  <a:cubicBezTo>
                    <a:pt x="70" y="22"/>
                    <a:pt x="70" y="22"/>
                    <a:pt x="70" y="22"/>
                  </a:cubicBezTo>
                  <a:cubicBezTo>
                    <a:pt x="99" y="20"/>
                    <a:pt x="127" y="15"/>
                    <a:pt x="156" y="13"/>
                  </a:cubicBezTo>
                  <a:cubicBezTo>
                    <a:pt x="184" y="11"/>
                    <a:pt x="213" y="12"/>
                    <a:pt x="241" y="14"/>
                  </a:cubicBezTo>
                  <a:cubicBezTo>
                    <a:pt x="303" y="17"/>
                    <a:pt x="365" y="15"/>
                    <a:pt x="427" y="15"/>
                  </a:cubicBezTo>
                  <a:cubicBezTo>
                    <a:pt x="425" y="27"/>
                    <a:pt x="426" y="40"/>
                    <a:pt x="426" y="50"/>
                  </a:cubicBezTo>
                  <a:cubicBezTo>
                    <a:pt x="426" y="71"/>
                    <a:pt x="426" y="92"/>
                    <a:pt x="427" y="112"/>
                  </a:cubicBezTo>
                  <a:cubicBezTo>
                    <a:pt x="428" y="153"/>
                    <a:pt x="429" y="194"/>
                    <a:pt x="431" y="234"/>
                  </a:cubicBezTo>
                  <a:cubicBezTo>
                    <a:pt x="432" y="275"/>
                    <a:pt x="434" y="316"/>
                    <a:pt x="435" y="357"/>
                  </a:cubicBezTo>
                  <a:cubicBezTo>
                    <a:pt x="436" y="377"/>
                    <a:pt x="437" y="396"/>
                    <a:pt x="437" y="416"/>
                  </a:cubicBezTo>
                  <a:cubicBezTo>
                    <a:pt x="437" y="426"/>
                    <a:pt x="437" y="436"/>
                    <a:pt x="438" y="446"/>
                  </a:cubicBezTo>
                  <a:cubicBezTo>
                    <a:pt x="438" y="456"/>
                    <a:pt x="436" y="467"/>
                    <a:pt x="440" y="476"/>
                  </a:cubicBezTo>
                  <a:cubicBezTo>
                    <a:pt x="440" y="477"/>
                    <a:pt x="441" y="477"/>
                    <a:pt x="441" y="477"/>
                  </a:cubicBezTo>
                  <a:cubicBezTo>
                    <a:pt x="440" y="478"/>
                    <a:pt x="440" y="478"/>
                    <a:pt x="439" y="479"/>
                  </a:cubicBezTo>
                  <a:cubicBezTo>
                    <a:pt x="426" y="491"/>
                    <a:pt x="398" y="490"/>
                    <a:pt x="380" y="49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8" name="Freeform 989">
              <a:extLst>
                <a:ext uri="{FF2B5EF4-FFF2-40B4-BE49-F238E27FC236}">
                  <a16:creationId xmlns:a16="http://schemas.microsoft.com/office/drawing/2014/main" id="{494C5485-81E7-C2B2-CDA7-445D5ECC3D6D}"/>
                </a:ext>
              </a:extLst>
            </p:cNvPr>
            <p:cNvSpPr/>
            <p:nvPr/>
          </p:nvSpPr>
          <p:spPr bwMode="auto">
            <a:xfrm>
              <a:off x="5643051" y="1431960"/>
              <a:ext cx="203060" cy="13375"/>
            </a:xfrm>
            <a:custGeom>
              <a:avLst/>
              <a:gdLst>
                <a:gd name="T0" fmla="*/ 118 w 299"/>
                <a:gd name="T1" fmla="*/ 5 h 20"/>
                <a:gd name="T2" fmla="*/ 50 w 299"/>
                <a:gd name="T3" fmla="*/ 0 h 20"/>
                <a:gd name="T4" fmla="*/ 0 w 299"/>
                <a:gd name="T5" fmla="*/ 12 h 20"/>
                <a:gd name="T6" fmla="*/ 1 w 299"/>
                <a:gd name="T7" fmla="*/ 12 h 20"/>
                <a:gd name="T8" fmla="*/ 58 w 299"/>
                <a:gd name="T9" fmla="*/ 5 h 20"/>
                <a:gd name="T10" fmla="*/ 125 w 299"/>
                <a:gd name="T11" fmla="*/ 14 h 20"/>
                <a:gd name="T12" fmla="*/ 198 w 299"/>
                <a:gd name="T13" fmla="*/ 18 h 20"/>
                <a:gd name="T14" fmla="*/ 293 w 299"/>
                <a:gd name="T15" fmla="*/ 20 h 20"/>
                <a:gd name="T16" fmla="*/ 293 w 299"/>
                <a:gd name="T17" fmla="*/ 11 h 20"/>
                <a:gd name="T18" fmla="*/ 118 w 299"/>
                <a:gd name="T19" fmla="*/ 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99" h="20">
                  <a:moveTo>
                    <a:pt x="118" y="5"/>
                  </a:moveTo>
                  <a:cubicBezTo>
                    <a:pt x="96" y="3"/>
                    <a:pt x="73" y="0"/>
                    <a:pt x="50" y="0"/>
                  </a:cubicBezTo>
                  <a:cubicBezTo>
                    <a:pt x="33" y="0"/>
                    <a:pt x="14" y="1"/>
                    <a:pt x="0" y="12"/>
                  </a:cubicBezTo>
                  <a:cubicBezTo>
                    <a:pt x="0" y="12"/>
                    <a:pt x="0" y="12"/>
                    <a:pt x="1" y="12"/>
                  </a:cubicBezTo>
                  <a:cubicBezTo>
                    <a:pt x="17" y="3"/>
                    <a:pt x="40" y="4"/>
                    <a:pt x="58" y="5"/>
                  </a:cubicBezTo>
                  <a:cubicBezTo>
                    <a:pt x="81" y="7"/>
                    <a:pt x="103" y="10"/>
                    <a:pt x="125" y="14"/>
                  </a:cubicBezTo>
                  <a:cubicBezTo>
                    <a:pt x="149" y="17"/>
                    <a:pt x="173" y="18"/>
                    <a:pt x="198" y="18"/>
                  </a:cubicBezTo>
                  <a:cubicBezTo>
                    <a:pt x="230" y="20"/>
                    <a:pt x="261" y="20"/>
                    <a:pt x="293" y="20"/>
                  </a:cubicBezTo>
                  <a:cubicBezTo>
                    <a:pt x="299" y="20"/>
                    <a:pt x="299" y="12"/>
                    <a:pt x="293" y="11"/>
                  </a:cubicBezTo>
                  <a:cubicBezTo>
                    <a:pt x="235" y="11"/>
                    <a:pt x="176" y="11"/>
                    <a:pt x="118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9" name="Freeform 990">
              <a:extLst>
                <a:ext uri="{FF2B5EF4-FFF2-40B4-BE49-F238E27FC236}">
                  <a16:creationId xmlns:a16="http://schemas.microsoft.com/office/drawing/2014/main" id="{A2E4E921-58A7-493A-58C4-D87C31357262}"/>
                </a:ext>
              </a:extLst>
            </p:cNvPr>
            <p:cNvSpPr/>
            <p:nvPr/>
          </p:nvSpPr>
          <p:spPr bwMode="auto">
            <a:xfrm>
              <a:off x="5629676" y="1442904"/>
              <a:ext cx="204276" cy="13375"/>
            </a:xfrm>
            <a:custGeom>
              <a:avLst/>
              <a:gdLst>
                <a:gd name="T0" fmla="*/ 299 w 300"/>
                <a:gd name="T1" fmla="*/ 12 h 20"/>
                <a:gd name="T2" fmla="*/ 266 w 300"/>
                <a:gd name="T3" fmla="*/ 11 h 20"/>
                <a:gd name="T4" fmla="*/ 222 w 300"/>
                <a:gd name="T5" fmla="*/ 11 h 20"/>
                <a:gd name="T6" fmla="*/ 136 w 300"/>
                <a:gd name="T7" fmla="*/ 7 h 20"/>
                <a:gd name="T8" fmla="*/ 60 w 300"/>
                <a:gd name="T9" fmla="*/ 2 h 20"/>
                <a:gd name="T10" fmla="*/ 1 w 300"/>
                <a:gd name="T11" fmla="*/ 5 h 20"/>
                <a:gd name="T12" fmla="*/ 1 w 300"/>
                <a:gd name="T13" fmla="*/ 6 h 20"/>
                <a:gd name="T14" fmla="*/ 51 w 300"/>
                <a:gd name="T15" fmla="*/ 9 h 20"/>
                <a:gd name="T16" fmla="*/ 128 w 300"/>
                <a:gd name="T17" fmla="*/ 14 h 20"/>
                <a:gd name="T18" fmla="*/ 218 w 300"/>
                <a:gd name="T19" fmla="*/ 18 h 20"/>
                <a:gd name="T20" fmla="*/ 262 w 300"/>
                <a:gd name="T21" fmla="*/ 18 h 20"/>
                <a:gd name="T22" fmla="*/ 299 w 300"/>
                <a:gd name="T23" fmla="*/ 15 h 20"/>
                <a:gd name="T24" fmla="*/ 299 w 300"/>
                <a:gd name="T25" fmla="*/ 1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00" h="20">
                  <a:moveTo>
                    <a:pt x="299" y="12"/>
                  </a:moveTo>
                  <a:cubicBezTo>
                    <a:pt x="289" y="8"/>
                    <a:pt x="277" y="10"/>
                    <a:pt x="266" y="11"/>
                  </a:cubicBezTo>
                  <a:cubicBezTo>
                    <a:pt x="252" y="11"/>
                    <a:pt x="237" y="11"/>
                    <a:pt x="222" y="11"/>
                  </a:cubicBezTo>
                  <a:cubicBezTo>
                    <a:pt x="194" y="11"/>
                    <a:pt x="165" y="10"/>
                    <a:pt x="136" y="7"/>
                  </a:cubicBezTo>
                  <a:cubicBezTo>
                    <a:pt x="111" y="5"/>
                    <a:pt x="86" y="0"/>
                    <a:pt x="60" y="2"/>
                  </a:cubicBezTo>
                  <a:cubicBezTo>
                    <a:pt x="42" y="4"/>
                    <a:pt x="19" y="11"/>
                    <a:pt x="1" y="5"/>
                  </a:cubicBezTo>
                  <a:cubicBezTo>
                    <a:pt x="1" y="4"/>
                    <a:pt x="0" y="5"/>
                    <a:pt x="1" y="6"/>
                  </a:cubicBezTo>
                  <a:cubicBezTo>
                    <a:pt x="15" y="14"/>
                    <a:pt x="35" y="10"/>
                    <a:pt x="51" y="9"/>
                  </a:cubicBezTo>
                  <a:cubicBezTo>
                    <a:pt x="77" y="7"/>
                    <a:pt x="102" y="11"/>
                    <a:pt x="128" y="14"/>
                  </a:cubicBezTo>
                  <a:cubicBezTo>
                    <a:pt x="158" y="17"/>
                    <a:pt x="188" y="18"/>
                    <a:pt x="218" y="18"/>
                  </a:cubicBezTo>
                  <a:cubicBezTo>
                    <a:pt x="233" y="19"/>
                    <a:pt x="248" y="19"/>
                    <a:pt x="262" y="18"/>
                  </a:cubicBezTo>
                  <a:cubicBezTo>
                    <a:pt x="274" y="18"/>
                    <a:pt x="289" y="20"/>
                    <a:pt x="299" y="15"/>
                  </a:cubicBezTo>
                  <a:cubicBezTo>
                    <a:pt x="300" y="14"/>
                    <a:pt x="300" y="12"/>
                    <a:pt x="299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0" name="Freeform 991">
              <a:extLst>
                <a:ext uri="{FF2B5EF4-FFF2-40B4-BE49-F238E27FC236}">
                  <a16:creationId xmlns:a16="http://schemas.microsoft.com/office/drawing/2014/main" id="{75D9CB75-EA87-F13A-D18E-9BD6800AC546}"/>
                </a:ext>
              </a:extLst>
            </p:cNvPr>
            <p:cNvSpPr/>
            <p:nvPr/>
          </p:nvSpPr>
          <p:spPr bwMode="auto">
            <a:xfrm>
              <a:off x="5621165" y="1450199"/>
              <a:ext cx="193332" cy="13375"/>
            </a:xfrm>
            <a:custGeom>
              <a:avLst/>
              <a:gdLst>
                <a:gd name="T0" fmla="*/ 282 w 284"/>
                <a:gd name="T1" fmla="*/ 12 h 19"/>
                <a:gd name="T2" fmla="*/ 215 w 284"/>
                <a:gd name="T3" fmla="*/ 8 h 19"/>
                <a:gd name="T4" fmla="*/ 140 w 284"/>
                <a:gd name="T5" fmla="*/ 4 h 19"/>
                <a:gd name="T6" fmla="*/ 70 w 284"/>
                <a:gd name="T7" fmla="*/ 1 h 19"/>
                <a:gd name="T8" fmla="*/ 0 w 284"/>
                <a:gd name="T9" fmla="*/ 5 h 19"/>
                <a:gd name="T10" fmla="*/ 0 w 284"/>
                <a:gd name="T11" fmla="*/ 6 h 19"/>
                <a:gd name="T12" fmla="*/ 66 w 284"/>
                <a:gd name="T13" fmla="*/ 8 h 19"/>
                <a:gd name="T14" fmla="*/ 140 w 284"/>
                <a:gd name="T15" fmla="*/ 12 h 19"/>
                <a:gd name="T16" fmla="*/ 211 w 284"/>
                <a:gd name="T17" fmla="*/ 16 h 19"/>
                <a:gd name="T18" fmla="*/ 282 w 284"/>
                <a:gd name="T19" fmla="*/ 15 h 19"/>
                <a:gd name="T20" fmla="*/ 282 w 284"/>
                <a:gd name="T21" fmla="*/ 12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84" h="19">
                  <a:moveTo>
                    <a:pt x="282" y="12"/>
                  </a:moveTo>
                  <a:cubicBezTo>
                    <a:pt x="260" y="8"/>
                    <a:pt x="237" y="9"/>
                    <a:pt x="215" y="8"/>
                  </a:cubicBezTo>
                  <a:cubicBezTo>
                    <a:pt x="190" y="7"/>
                    <a:pt x="165" y="5"/>
                    <a:pt x="140" y="4"/>
                  </a:cubicBezTo>
                  <a:cubicBezTo>
                    <a:pt x="117" y="3"/>
                    <a:pt x="93" y="2"/>
                    <a:pt x="70" y="1"/>
                  </a:cubicBezTo>
                  <a:cubicBezTo>
                    <a:pt x="47" y="1"/>
                    <a:pt x="22" y="0"/>
                    <a:pt x="0" y="5"/>
                  </a:cubicBezTo>
                  <a:cubicBezTo>
                    <a:pt x="0" y="5"/>
                    <a:pt x="0" y="6"/>
                    <a:pt x="0" y="6"/>
                  </a:cubicBezTo>
                  <a:cubicBezTo>
                    <a:pt x="22" y="9"/>
                    <a:pt x="44" y="7"/>
                    <a:pt x="66" y="8"/>
                  </a:cubicBezTo>
                  <a:cubicBezTo>
                    <a:pt x="90" y="9"/>
                    <a:pt x="115" y="11"/>
                    <a:pt x="140" y="12"/>
                  </a:cubicBezTo>
                  <a:cubicBezTo>
                    <a:pt x="164" y="13"/>
                    <a:pt x="187" y="15"/>
                    <a:pt x="211" y="16"/>
                  </a:cubicBezTo>
                  <a:cubicBezTo>
                    <a:pt x="234" y="17"/>
                    <a:pt x="259" y="19"/>
                    <a:pt x="282" y="15"/>
                  </a:cubicBezTo>
                  <a:cubicBezTo>
                    <a:pt x="284" y="15"/>
                    <a:pt x="284" y="12"/>
                    <a:pt x="282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1" name="Freeform 992">
              <a:extLst>
                <a:ext uri="{FF2B5EF4-FFF2-40B4-BE49-F238E27FC236}">
                  <a16:creationId xmlns:a16="http://schemas.microsoft.com/office/drawing/2014/main" id="{15BB7C3F-AF63-7050-7B20-25E6FD4D22DD}"/>
                </a:ext>
              </a:extLst>
            </p:cNvPr>
            <p:cNvSpPr/>
            <p:nvPr/>
          </p:nvSpPr>
          <p:spPr bwMode="auto">
            <a:xfrm>
              <a:off x="5587119" y="1386971"/>
              <a:ext cx="31614" cy="42557"/>
            </a:xfrm>
            <a:custGeom>
              <a:avLst/>
              <a:gdLst>
                <a:gd name="T0" fmla="*/ 15 w 46"/>
                <a:gd name="T1" fmla="*/ 60 h 63"/>
                <a:gd name="T2" fmla="*/ 28 w 46"/>
                <a:gd name="T3" fmla="*/ 27 h 63"/>
                <a:gd name="T4" fmla="*/ 46 w 46"/>
                <a:gd name="T5" fmla="*/ 1 h 63"/>
                <a:gd name="T6" fmla="*/ 44 w 46"/>
                <a:gd name="T7" fmla="*/ 1 h 63"/>
                <a:gd name="T8" fmla="*/ 11 w 46"/>
                <a:gd name="T9" fmla="*/ 61 h 63"/>
                <a:gd name="T10" fmla="*/ 15 w 46"/>
                <a:gd name="T11" fmla="*/ 6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6" h="63">
                  <a:moveTo>
                    <a:pt x="15" y="60"/>
                  </a:moveTo>
                  <a:cubicBezTo>
                    <a:pt x="15" y="47"/>
                    <a:pt x="19" y="37"/>
                    <a:pt x="28" y="27"/>
                  </a:cubicBezTo>
                  <a:cubicBezTo>
                    <a:pt x="35" y="19"/>
                    <a:pt x="42" y="11"/>
                    <a:pt x="46" y="1"/>
                  </a:cubicBezTo>
                  <a:cubicBezTo>
                    <a:pt x="46" y="1"/>
                    <a:pt x="45" y="0"/>
                    <a:pt x="44" y="1"/>
                  </a:cubicBezTo>
                  <a:cubicBezTo>
                    <a:pt x="33" y="20"/>
                    <a:pt x="0" y="36"/>
                    <a:pt x="11" y="61"/>
                  </a:cubicBezTo>
                  <a:cubicBezTo>
                    <a:pt x="12" y="63"/>
                    <a:pt x="15" y="63"/>
                    <a:pt x="15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2" name="Freeform 993">
              <a:extLst>
                <a:ext uri="{FF2B5EF4-FFF2-40B4-BE49-F238E27FC236}">
                  <a16:creationId xmlns:a16="http://schemas.microsoft.com/office/drawing/2014/main" id="{32CF4F80-6FA8-0028-360C-929067D52D3E}"/>
                </a:ext>
              </a:extLst>
            </p:cNvPr>
            <p:cNvSpPr/>
            <p:nvPr/>
          </p:nvSpPr>
          <p:spPr bwMode="auto">
            <a:xfrm>
              <a:off x="5591982" y="1406426"/>
              <a:ext cx="29182" cy="31614"/>
            </a:xfrm>
            <a:custGeom>
              <a:avLst/>
              <a:gdLst>
                <a:gd name="T0" fmla="*/ 42 w 43"/>
                <a:gd name="T1" fmla="*/ 0 h 46"/>
                <a:gd name="T2" fmla="*/ 0 w 43"/>
                <a:gd name="T3" fmla="*/ 45 h 46"/>
                <a:gd name="T4" fmla="*/ 2 w 43"/>
                <a:gd name="T5" fmla="*/ 46 h 46"/>
                <a:gd name="T6" fmla="*/ 19 w 43"/>
                <a:gd name="T7" fmla="*/ 23 h 46"/>
                <a:gd name="T8" fmla="*/ 43 w 43"/>
                <a:gd name="T9" fmla="*/ 0 h 46"/>
                <a:gd name="T10" fmla="*/ 42 w 43"/>
                <a:gd name="T11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3" h="46">
                  <a:moveTo>
                    <a:pt x="42" y="0"/>
                  </a:moveTo>
                  <a:cubicBezTo>
                    <a:pt x="27" y="11"/>
                    <a:pt x="8" y="27"/>
                    <a:pt x="0" y="45"/>
                  </a:cubicBezTo>
                  <a:cubicBezTo>
                    <a:pt x="0" y="45"/>
                    <a:pt x="2" y="46"/>
                    <a:pt x="2" y="46"/>
                  </a:cubicBezTo>
                  <a:cubicBezTo>
                    <a:pt x="8" y="38"/>
                    <a:pt x="13" y="30"/>
                    <a:pt x="19" y="23"/>
                  </a:cubicBezTo>
                  <a:cubicBezTo>
                    <a:pt x="26" y="14"/>
                    <a:pt x="34" y="7"/>
                    <a:pt x="43" y="0"/>
                  </a:cubicBezTo>
                  <a:cubicBezTo>
                    <a:pt x="43" y="0"/>
                    <a:pt x="43" y="0"/>
                    <a:pt x="4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3" name="Freeform 994">
              <a:extLst>
                <a:ext uri="{FF2B5EF4-FFF2-40B4-BE49-F238E27FC236}">
                  <a16:creationId xmlns:a16="http://schemas.microsoft.com/office/drawing/2014/main" id="{D1DFD504-0B69-1778-BB49-02C5440EF280}"/>
                </a:ext>
              </a:extLst>
            </p:cNvPr>
            <p:cNvSpPr/>
            <p:nvPr/>
          </p:nvSpPr>
          <p:spPr bwMode="auto">
            <a:xfrm>
              <a:off x="5651563" y="1121899"/>
              <a:ext cx="2432" cy="2432"/>
            </a:xfrm>
            <a:custGeom>
              <a:avLst/>
              <a:gdLst>
                <a:gd name="T0" fmla="*/ 3 w 4"/>
                <a:gd name="T1" fmla="*/ 0 h 2"/>
                <a:gd name="T2" fmla="*/ 0 w 4"/>
                <a:gd name="T3" fmla="*/ 2 h 2"/>
                <a:gd name="T4" fmla="*/ 4 w 4"/>
                <a:gd name="T5" fmla="*/ 0 h 2"/>
                <a:gd name="T6" fmla="*/ 3 w 4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2">
                  <a:moveTo>
                    <a:pt x="3" y="0"/>
                  </a:moveTo>
                  <a:cubicBezTo>
                    <a:pt x="2" y="1"/>
                    <a:pt x="1" y="2"/>
                    <a:pt x="0" y="2"/>
                  </a:cubicBezTo>
                  <a:cubicBezTo>
                    <a:pt x="1" y="2"/>
                    <a:pt x="2" y="1"/>
                    <a:pt x="4" y="0"/>
                  </a:cubicBezTo>
                  <a:cubicBezTo>
                    <a:pt x="4" y="0"/>
                    <a:pt x="4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4" name="Freeform 995">
              <a:extLst>
                <a:ext uri="{FF2B5EF4-FFF2-40B4-BE49-F238E27FC236}">
                  <a16:creationId xmlns:a16="http://schemas.microsoft.com/office/drawing/2014/main" id="{5FDF1423-0524-EDDB-8609-69DC80CB4297}"/>
                </a:ext>
              </a:extLst>
            </p:cNvPr>
            <p:cNvSpPr/>
            <p:nvPr/>
          </p:nvSpPr>
          <p:spPr bwMode="auto">
            <a:xfrm>
              <a:off x="5640619" y="1124331"/>
              <a:ext cx="10943" cy="6080"/>
            </a:xfrm>
            <a:custGeom>
              <a:avLst/>
              <a:gdLst>
                <a:gd name="T0" fmla="*/ 0 w 16"/>
                <a:gd name="T1" fmla="*/ 10 h 10"/>
                <a:gd name="T2" fmla="*/ 16 w 16"/>
                <a:gd name="T3" fmla="*/ 0 h 10"/>
                <a:gd name="T4" fmla="*/ 0 w 16"/>
                <a:gd name="T5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10">
                  <a:moveTo>
                    <a:pt x="0" y="10"/>
                  </a:moveTo>
                  <a:cubicBezTo>
                    <a:pt x="5" y="7"/>
                    <a:pt x="10" y="4"/>
                    <a:pt x="16" y="0"/>
                  </a:cubicBezTo>
                  <a:cubicBezTo>
                    <a:pt x="10" y="3"/>
                    <a:pt x="5" y="7"/>
                    <a:pt x="0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5" name="Freeform 996">
              <a:extLst>
                <a:ext uri="{FF2B5EF4-FFF2-40B4-BE49-F238E27FC236}">
                  <a16:creationId xmlns:a16="http://schemas.microsoft.com/office/drawing/2014/main" id="{C16A8B2D-7638-4F28-2C44-2FD42D4CB020}"/>
                </a:ext>
              </a:extLst>
            </p:cNvPr>
            <p:cNvSpPr/>
            <p:nvPr/>
          </p:nvSpPr>
          <p:spPr bwMode="auto">
            <a:xfrm>
              <a:off x="5638188" y="1278753"/>
              <a:ext cx="51069" cy="59580"/>
            </a:xfrm>
            <a:custGeom>
              <a:avLst/>
              <a:gdLst>
                <a:gd name="T0" fmla="*/ 1 w 76"/>
                <a:gd name="T1" fmla="*/ 89 h 89"/>
                <a:gd name="T2" fmla="*/ 32 w 76"/>
                <a:gd name="T3" fmla="*/ 44 h 89"/>
                <a:gd name="T4" fmla="*/ 76 w 76"/>
                <a:gd name="T5" fmla="*/ 1 h 89"/>
                <a:gd name="T6" fmla="*/ 76 w 76"/>
                <a:gd name="T7" fmla="*/ 0 h 89"/>
                <a:gd name="T8" fmla="*/ 0 w 76"/>
                <a:gd name="T9" fmla="*/ 88 h 89"/>
                <a:gd name="T10" fmla="*/ 1 w 76"/>
                <a:gd name="T11" fmla="*/ 8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6" h="89">
                  <a:moveTo>
                    <a:pt x="1" y="89"/>
                  </a:moveTo>
                  <a:cubicBezTo>
                    <a:pt x="11" y="73"/>
                    <a:pt x="20" y="58"/>
                    <a:pt x="32" y="44"/>
                  </a:cubicBezTo>
                  <a:cubicBezTo>
                    <a:pt x="45" y="28"/>
                    <a:pt x="60" y="14"/>
                    <a:pt x="76" y="1"/>
                  </a:cubicBezTo>
                  <a:cubicBezTo>
                    <a:pt x="76" y="0"/>
                    <a:pt x="76" y="0"/>
                    <a:pt x="76" y="0"/>
                  </a:cubicBezTo>
                  <a:cubicBezTo>
                    <a:pt x="46" y="25"/>
                    <a:pt x="16" y="54"/>
                    <a:pt x="0" y="88"/>
                  </a:cubicBezTo>
                  <a:cubicBezTo>
                    <a:pt x="0" y="89"/>
                    <a:pt x="1" y="89"/>
                    <a:pt x="1" y="8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6" name="Freeform 997">
              <a:extLst>
                <a:ext uri="{FF2B5EF4-FFF2-40B4-BE49-F238E27FC236}">
                  <a16:creationId xmlns:a16="http://schemas.microsoft.com/office/drawing/2014/main" id="{C68B021B-CB5C-0FB9-A5CE-D313B7D81E5C}"/>
                </a:ext>
              </a:extLst>
            </p:cNvPr>
            <p:cNvSpPr/>
            <p:nvPr/>
          </p:nvSpPr>
          <p:spPr bwMode="auto">
            <a:xfrm>
              <a:off x="5636972" y="1344414"/>
              <a:ext cx="36478" cy="49853"/>
            </a:xfrm>
            <a:custGeom>
              <a:avLst/>
              <a:gdLst>
                <a:gd name="T0" fmla="*/ 55 w 55"/>
                <a:gd name="T1" fmla="*/ 1 h 73"/>
                <a:gd name="T2" fmla="*/ 55 w 55"/>
                <a:gd name="T3" fmla="*/ 1 h 73"/>
                <a:gd name="T4" fmla="*/ 0 w 55"/>
                <a:gd name="T5" fmla="*/ 72 h 73"/>
                <a:gd name="T6" fmla="*/ 1 w 55"/>
                <a:gd name="T7" fmla="*/ 72 h 73"/>
                <a:gd name="T8" fmla="*/ 55 w 55"/>
                <a:gd name="T9" fmla="*/ 1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73">
                  <a:moveTo>
                    <a:pt x="55" y="1"/>
                  </a:moveTo>
                  <a:cubicBezTo>
                    <a:pt x="55" y="1"/>
                    <a:pt x="55" y="0"/>
                    <a:pt x="55" y="1"/>
                  </a:cubicBezTo>
                  <a:cubicBezTo>
                    <a:pt x="32" y="21"/>
                    <a:pt x="8" y="44"/>
                    <a:pt x="0" y="72"/>
                  </a:cubicBezTo>
                  <a:cubicBezTo>
                    <a:pt x="0" y="73"/>
                    <a:pt x="0" y="73"/>
                    <a:pt x="1" y="72"/>
                  </a:cubicBezTo>
                  <a:cubicBezTo>
                    <a:pt x="9" y="44"/>
                    <a:pt x="33" y="21"/>
                    <a:pt x="5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7" name="Freeform 998">
              <a:extLst>
                <a:ext uri="{FF2B5EF4-FFF2-40B4-BE49-F238E27FC236}">
                  <a16:creationId xmlns:a16="http://schemas.microsoft.com/office/drawing/2014/main" id="{46E95734-1F70-CC9C-0FEE-C521979E86EB}"/>
                </a:ext>
              </a:extLst>
            </p:cNvPr>
            <p:cNvSpPr/>
            <p:nvPr/>
          </p:nvSpPr>
          <p:spPr bwMode="auto">
            <a:xfrm>
              <a:off x="5653995" y="1357789"/>
              <a:ext cx="49853" cy="57149"/>
            </a:xfrm>
            <a:custGeom>
              <a:avLst/>
              <a:gdLst>
                <a:gd name="T0" fmla="*/ 72 w 73"/>
                <a:gd name="T1" fmla="*/ 1 h 84"/>
                <a:gd name="T2" fmla="*/ 1 w 73"/>
                <a:gd name="T3" fmla="*/ 83 h 84"/>
                <a:gd name="T4" fmla="*/ 3 w 73"/>
                <a:gd name="T5" fmla="*/ 83 h 84"/>
                <a:gd name="T6" fmla="*/ 73 w 73"/>
                <a:gd name="T7" fmla="*/ 1 h 84"/>
                <a:gd name="T8" fmla="*/ 72 w 73"/>
                <a:gd name="T9" fmla="*/ 1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" h="84">
                  <a:moveTo>
                    <a:pt x="72" y="1"/>
                  </a:moveTo>
                  <a:cubicBezTo>
                    <a:pt x="46" y="26"/>
                    <a:pt x="22" y="54"/>
                    <a:pt x="1" y="83"/>
                  </a:cubicBezTo>
                  <a:cubicBezTo>
                    <a:pt x="0" y="83"/>
                    <a:pt x="2" y="84"/>
                    <a:pt x="3" y="83"/>
                  </a:cubicBezTo>
                  <a:cubicBezTo>
                    <a:pt x="23" y="54"/>
                    <a:pt x="47" y="27"/>
                    <a:pt x="73" y="1"/>
                  </a:cubicBezTo>
                  <a:cubicBezTo>
                    <a:pt x="73" y="1"/>
                    <a:pt x="73" y="0"/>
                    <a:pt x="7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8" name="Freeform 999">
              <a:extLst>
                <a:ext uri="{FF2B5EF4-FFF2-40B4-BE49-F238E27FC236}">
                  <a16:creationId xmlns:a16="http://schemas.microsoft.com/office/drawing/2014/main" id="{5C8EB4EE-B809-ECE6-34F7-425BD0EBA3D4}"/>
                </a:ext>
              </a:extLst>
            </p:cNvPr>
            <p:cNvSpPr/>
            <p:nvPr/>
          </p:nvSpPr>
          <p:spPr bwMode="auto">
            <a:xfrm>
              <a:off x="5711143" y="1376028"/>
              <a:ext cx="25534" cy="35262"/>
            </a:xfrm>
            <a:custGeom>
              <a:avLst/>
              <a:gdLst>
                <a:gd name="T0" fmla="*/ 37 w 38"/>
                <a:gd name="T1" fmla="*/ 1 h 53"/>
                <a:gd name="T2" fmla="*/ 0 w 38"/>
                <a:gd name="T3" fmla="*/ 52 h 53"/>
                <a:gd name="T4" fmla="*/ 2 w 38"/>
                <a:gd name="T5" fmla="*/ 52 h 53"/>
                <a:gd name="T6" fmla="*/ 38 w 38"/>
                <a:gd name="T7" fmla="*/ 1 h 53"/>
                <a:gd name="T8" fmla="*/ 37 w 38"/>
                <a:gd name="T9" fmla="*/ 1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53">
                  <a:moveTo>
                    <a:pt x="37" y="1"/>
                  </a:moveTo>
                  <a:cubicBezTo>
                    <a:pt x="23" y="16"/>
                    <a:pt x="9" y="33"/>
                    <a:pt x="0" y="52"/>
                  </a:cubicBezTo>
                  <a:cubicBezTo>
                    <a:pt x="0" y="53"/>
                    <a:pt x="1" y="53"/>
                    <a:pt x="2" y="52"/>
                  </a:cubicBezTo>
                  <a:cubicBezTo>
                    <a:pt x="10" y="33"/>
                    <a:pt x="23" y="16"/>
                    <a:pt x="38" y="1"/>
                  </a:cubicBezTo>
                  <a:cubicBezTo>
                    <a:pt x="38" y="1"/>
                    <a:pt x="38" y="0"/>
                    <a:pt x="37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9" name="Freeform 1000">
              <a:extLst>
                <a:ext uri="{FF2B5EF4-FFF2-40B4-BE49-F238E27FC236}">
                  <a16:creationId xmlns:a16="http://schemas.microsoft.com/office/drawing/2014/main" id="{3B1D492C-1C69-9D30-A69C-725ECE8C9FA0}"/>
                </a:ext>
              </a:extLst>
            </p:cNvPr>
            <p:cNvSpPr/>
            <p:nvPr/>
          </p:nvSpPr>
          <p:spPr bwMode="auto">
            <a:xfrm>
              <a:off x="5745189" y="1383323"/>
              <a:ext cx="19455" cy="27966"/>
            </a:xfrm>
            <a:custGeom>
              <a:avLst/>
              <a:gdLst>
                <a:gd name="T0" fmla="*/ 28 w 30"/>
                <a:gd name="T1" fmla="*/ 1 h 41"/>
                <a:gd name="T2" fmla="*/ 1 w 30"/>
                <a:gd name="T3" fmla="*/ 40 h 41"/>
                <a:gd name="T4" fmla="*/ 2 w 30"/>
                <a:gd name="T5" fmla="*/ 40 h 41"/>
                <a:gd name="T6" fmla="*/ 29 w 30"/>
                <a:gd name="T7" fmla="*/ 1 h 41"/>
                <a:gd name="T8" fmla="*/ 28 w 30"/>
                <a:gd name="T9" fmla="*/ 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41">
                  <a:moveTo>
                    <a:pt x="28" y="1"/>
                  </a:moveTo>
                  <a:cubicBezTo>
                    <a:pt x="19" y="14"/>
                    <a:pt x="9" y="26"/>
                    <a:pt x="1" y="40"/>
                  </a:cubicBezTo>
                  <a:cubicBezTo>
                    <a:pt x="0" y="40"/>
                    <a:pt x="1" y="41"/>
                    <a:pt x="2" y="40"/>
                  </a:cubicBezTo>
                  <a:cubicBezTo>
                    <a:pt x="10" y="27"/>
                    <a:pt x="21" y="15"/>
                    <a:pt x="29" y="1"/>
                  </a:cubicBezTo>
                  <a:cubicBezTo>
                    <a:pt x="30" y="1"/>
                    <a:pt x="28" y="0"/>
                    <a:pt x="28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0" name="Freeform 1001">
              <a:extLst>
                <a:ext uri="{FF2B5EF4-FFF2-40B4-BE49-F238E27FC236}">
                  <a16:creationId xmlns:a16="http://schemas.microsoft.com/office/drawing/2014/main" id="{CAF77FEC-0C2B-7D1D-19F3-AC33FDC24DAD}"/>
                </a:ext>
              </a:extLst>
            </p:cNvPr>
            <p:cNvSpPr/>
            <p:nvPr/>
          </p:nvSpPr>
          <p:spPr bwMode="auto">
            <a:xfrm>
              <a:off x="5787747" y="1382107"/>
              <a:ext cx="32830" cy="35262"/>
            </a:xfrm>
            <a:custGeom>
              <a:avLst/>
              <a:gdLst>
                <a:gd name="T0" fmla="*/ 43 w 47"/>
                <a:gd name="T1" fmla="*/ 1 h 52"/>
                <a:gd name="T2" fmla="*/ 0 w 47"/>
                <a:gd name="T3" fmla="*/ 51 h 52"/>
                <a:gd name="T4" fmla="*/ 2 w 47"/>
                <a:gd name="T5" fmla="*/ 52 h 52"/>
                <a:gd name="T6" fmla="*/ 46 w 47"/>
                <a:gd name="T7" fmla="*/ 3 h 52"/>
                <a:gd name="T8" fmla="*/ 43 w 47"/>
                <a:gd name="T9" fmla="*/ 1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52">
                  <a:moveTo>
                    <a:pt x="43" y="1"/>
                  </a:moveTo>
                  <a:cubicBezTo>
                    <a:pt x="29" y="18"/>
                    <a:pt x="8" y="31"/>
                    <a:pt x="0" y="51"/>
                  </a:cubicBezTo>
                  <a:cubicBezTo>
                    <a:pt x="0" y="52"/>
                    <a:pt x="2" y="52"/>
                    <a:pt x="2" y="52"/>
                  </a:cubicBezTo>
                  <a:cubicBezTo>
                    <a:pt x="13" y="32"/>
                    <a:pt x="31" y="20"/>
                    <a:pt x="46" y="3"/>
                  </a:cubicBezTo>
                  <a:cubicBezTo>
                    <a:pt x="47" y="1"/>
                    <a:pt x="45" y="0"/>
                    <a:pt x="4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1" name="Freeform 1002">
              <a:extLst>
                <a:ext uri="{FF2B5EF4-FFF2-40B4-BE49-F238E27FC236}">
                  <a16:creationId xmlns:a16="http://schemas.microsoft.com/office/drawing/2014/main" id="{BE2D02BE-6387-9E67-D4D4-2DC03BBF0D9C}"/>
                </a:ext>
              </a:extLst>
            </p:cNvPr>
            <p:cNvSpPr/>
            <p:nvPr/>
          </p:nvSpPr>
          <p:spPr bwMode="auto">
            <a:xfrm>
              <a:off x="5827872" y="1383323"/>
              <a:ext cx="23103" cy="27966"/>
            </a:xfrm>
            <a:custGeom>
              <a:avLst/>
              <a:gdLst>
                <a:gd name="T0" fmla="*/ 33 w 34"/>
                <a:gd name="T1" fmla="*/ 1 h 41"/>
                <a:gd name="T2" fmla="*/ 1 w 34"/>
                <a:gd name="T3" fmla="*/ 40 h 41"/>
                <a:gd name="T4" fmla="*/ 2 w 34"/>
                <a:gd name="T5" fmla="*/ 40 h 41"/>
                <a:gd name="T6" fmla="*/ 34 w 34"/>
                <a:gd name="T7" fmla="*/ 1 h 41"/>
                <a:gd name="T8" fmla="*/ 33 w 34"/>
                <a:gd name="T9" fmla="*/ 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41">
                  <a:moveTo>
                    <a:pt x="33" y="1"/>
                  </a:moveTo>
                  <a:cubicBezTo>
                    <a:pt x="23" y="14"/>
                    <a:pt x="9" y="25"/>
                    <a:pt x="1" y="40"/>
                  </a:cubicBezTo>
                  <a:cubicBezTo>
                    <a:pt x="0" y="40"/>
                    <a:pt x="2" y="41"/>
                    <a:pt x="2" y="40"/>
                  </a:cubicBezTo>
                  <a:cubicBezTo>
                    <a:pt x="10" y="25"/>
                    <a:pt x="24" y="15"/>
                    <a:pt x="34" y="1"/>
                  </a:cubicBezTo>
                  <a:cubicBezTo>
                    <a:pt x="34" y="1"/>
                    <a:pt x="33" y="0"/>
                    <a:pt x="3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2" name="Freeform 1003">
              <a:extLst>
                <a:ext uri="{FF2B5EF4-FFF2-40B4-BE49-F238E27FC236}">
                  <a16:creationId xmlns:a16="http://schemas.microsoft.com/office/drawing/2014/main" id="{7AA752BA-409D-AB66-3C4F-D7AEE8140460}"/>
                </a:ext>
              </a:extLst>
            </p:cNvPr>
            <p:cNvSpPr/>
            <p:nvPr/>
          </p:nvSpPr>
          <p:spPr bwMode="auto">
            <a:xfrm>
              <a:off x="5850975" y="1389403"/>
              <a:ext cx="18239" cy="32830"/>
            </a:xfrm>
            <a:custGeom>
              <a:avLst/>
              <a:gdLst>
                <a:gd name="T0" fmla="*/ 25 w 27"/>
                <a:gd name="T1" fmla="*/ 1 h 49"/>
                <a:gd name="T2" fmla="*/ 0 w 27"/>
                <a:gd name="T3" fmla="*/ 48 h 49"/>
                <a:gd name="T4" fmla="*/ 1 w 27"/>
                <a:gd name="T5" fmla="*/ 48 h 49"/>
                <a:gd name="T6" fmla="*/ 26 w 27"/>
                <a:gd name="T7" fmla="*/ 2 h 49"/>
                <a:gd name="T8" fmla="*/ 25 w 27"/>
                <a:gd name="T9" fmla="*/ 1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49">
                  <a:moveTo>
                    <a:pt x="25" y="1"/>
                  </a:moveTo>
                  <a:cubicBezTo>
                    <a:pt x="12" y="14"/>
                    <a:pt x="4" y="31"/>
                    <a:pt x="0" y="48"/>
                  </a:cubicBezTo>
                  <a:cubicBezTo>
                    <a:pt x="0" y="49"/>
                    <a:pt x="1" y="49"/>
                    <a:pt x="1" y="48"/>
                  </a:cubicBezTo>
                  <a:cubicBezTo>
                    <a:pt x="7" y="31"/>
                    <a:pt x="13" y="16"/>
                    <a:pt x="26" y="2"/>
                  </a:cubicBezTo>
                  <a:cubicBezTo>
                    <a:pt x="27" y="1"/>
                    <a:pt x="26" y="0"/>
                    <a:pt x="2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74" name="文本框 73">
            <a:extLst>
              <a:ext uri="{FF2B5EF4-FFF2-40B4-BE49-F238E27FC236}">
                <a16:creationId xmlns:a16="http://schemas.microsoft.com/office/drawing/2014/main" id="{83BFC478-1F06-73B6-A594-7D4900CB9AD7}"/>
              </a:ext>
            </a:extLst>
          </p:cNvPr>
          <p:cNvSpPr txBox="1"/>
          <p:nvPr/>
        </p:nvSpPr>
        <p:spPr>
          <a:xfrm>
            <a:off x="3121315" y="4480403"/>
            <a:ext cx="309203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600" dirty="0">
                <a:latin typeface="仓耳渔阳体 W05" panose="02020400000000000000" pitchFamily="18" charset="-122"/>
                <a:ea typeface="仓耳渔阳体 W05" panose="02020400000000000000" pitchFamily="18" charset="-122"/>
              </a:rPr>
              <a:t>添加标题文本</a:t>
            </a:r>
          </a:p>
        </p:txBody>
      </p:sp>
      <p:sp>
        <p:nvSpPr>
          <p:cNvPr id="75" name="文本框 74">
            <a:extLst>
              <a:ext uri="{FF2B5EF4-FFF2-40B4-BE49-F238E27FC236}">
                <a16:creationId xmlns:a16="http://schemas.microsoft.com/office/drawing/2014/main" id="{EE7550C5-A1B6-9BDC-3A6F-CF12ACD1689D}"/>
              </a:ext>
            </a:extLst>
          </p:cNvPr>
          <p:cNvSpPr txBox="1"/>
          <p:nvPr/>
        </p:nvSpPr>
        <p:spPr>
          <a:xfrm>
            <a:off x="3143373" y="5063090"/>
            <a:ext cx="275808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chemeClr val="bg1">
                    <a:lumMod val="50000"/>
                  </a:schemeClr>
                </a:solidFill>
              </a:rPr>
              <a:t>Click here to add title text</a:t>
            </a:r>
          </a:p>
        </p:txBody>
      </p:sp>
      <p:sp>
        <p:nvSpPr>
          <p:cNvPr id="76" name="文本框 75">
            <a:extLst>
              <a:ext uri="{FF2B5EF4-FFF2-40B4-BE49-F238E27FC236}">
                <a16:creationId xmlns:a16="http://schemas.microsoft.com/office/drawing/2014/main" id="{BF84348B-94BA-3ACF-9086-13034F459816}"/>
              </a:ext>
            </a:extLst>
          </p:cNvPr>
          <p:cNvSpPr txBox="1"/>
          <p:nvPr/>
        </p:nvSpPr>
        <p:spPr>
          <a:xfrm>
            <a:off x="2341412" y="4580102"/>
            <a:ext cx="41659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4000" b="1" dirty="0">
                <a:solidFill>
                  <a:srgbClr val="245E53"/>
                </a:solidFill>
                <a:latin typeface="仓耳渔阳体 W05" panose="02020400000000000000" pitchFamily="18" charset="-122"/>
                <a:ea typeface="仓耳渔阳体 W05" panose="02020400000000000000" pitchFamily="18" charset="-122"/>
              </a:rPr>
              <a:t>3</a:t>
            </a:r>
            <a:endParaRPr lang="zh-CN" altLang="en-US" sz="4000" b="1" dirty="0">
              <a:solidFill>
                <a:srgbClr val="245E53"/>
              </a:solidFill>
              <a:latin typeface="仓耳渔阳体 W05" panose="02020400000000000000" pitchFamily="18" charset="-122"/>
              <a:ea typeface="仓耳渔阳体 W05" panose="02020400000000000000" pitchFamily="18" charset="-122"/>
            </a:endParaRPr>
          </a:p>
        </p:txBody>
      </p:sp>
      <p:grpSp>
        <p:nvGrpSpPr>
          <p:cNvPr id="94" name="组合 93">
            <a:extLst>
              <a:ext uri="{FF2B5EF4-FFF2-40B4-BE49-F238E27FC236}">
                <a16:creationId xmlns:a16="http://schemas.microsoft.com/office/drawing/2014/main" id="{B13C7614-C7B2-0966-545B-51F36CDD587F}"/>
              </a:ext>
            </a:extLst>
          </p:cNvPr>
          <p:cNvGrpSpPr/>
          <p:nvPr/>
        </p:nvGrpSpPr>
        <p:grpSpPr>
          <a:xfrm>
            <a:off x="7005439" y="4454482"/>
            <a:ext cx="820261" cy="1010795"/>
            <a:chOff x="5576175" y="1089069"/>
            <a:chExt cx="308845" cy="380585"/>
          </a:xfrm>
          <a:solidFill>
            <a:srgbClr val="245E53"/>
          </a:solidFill>
        </p:grpSpPr>
        <p:sp>
          <p:nvSpPr>
            <p:cNvPr id="98" name="Freeform 988">
              <a:extLst>
                <a:ext uri="{FF2B5EF4-FFF2-40B4-BE49-F238E27FC236}">
                  <a16:creationId xmlns:a16="http://schemas.microsoft.com/office/drawing/2014/main" id="{1DE2FC49-AA83-BD6F-176C-66A71CB6DA6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576175" y="1089069"/>
              <a:ext cx="308845" cy="380585"/>
            </a:xfrm>
            <a:custGeom>
              <a:avLst/>
              <a:gdLst>
                <a:gd name="T0" fmla="*/ 451 w 454"/>
                <a:gd name="T1" fmla="*/ 420 h 559"/>
                <a:gd name="T2" fmla="*/ 437 w 454"/>
                <a:gd name="T3" fmla="*/ 54 h 559"/>
                <a:gd name="T4" fmla="*/ 431 w 454"/>
                <a:gd name="T5" fmla="*/ 0 h 559"/>
                <a:gd name="T6" fmla="*/ 156 w 454"/>
                <a:gd name="T7" fmla="*/ 3 h 559"/>
                <a:gd name="T8" fmla="*/ 66 w 454"/>
                <a:gd name="T9" fmla="*/ 12 h 559"/>
                <a:gd name="T10" fmla="*/ 21 w 454"/>
                <a:gd name="T11" fmla="*/ 45 h 559"/>
                <a:gd name="T12" fmla="*/ 6 w 454"/>
                <a:gd name="T13" fmla="*/ 84 h 559"/>
                <a:gd name="T14" fmla="*/ 1 w 454"/>
                <a:gd name="T15" fmla="*/ 228 h 559"/>
                <a:gd name="T16" fmla="*/ 9 w 454"/>
                <a:gd name="T17" fmla="*/ 327 h 559"/>
                <a:gd name="T18" fmla="*/ 5 w 454"/>
                <a:gd name="T19" fmla="*/ 436 h 559"/>
                <a:gd name="T20" fmla="*/ 19 w 454"/>
                <a:gd name="T21" fmla="*/ 550 h 559"/>
                <a:gd name="T22" fmla="*/ 28 w 454"/>
                <a:gd name="T23" fmla="*/ 553 h 559"/>
                <a:gd name="T24" fmla="*/ 290 w 454"/>
                <a:gd name="T25" fmla="*/ 558 h 559"/>
                <a:gd name="T26" fmla="*/ 430 w 454"/>
                <a:gd name="T27" fmla="*/ 498 h 559"/>
                <a:gd name="T28" fmla="*/ 19 w 454"/>
                <a:gd name="T29" fmla="*/ 92 h 559"/>
                <a:gd name="T30" fmla="*/ 62 w 454"/>
                <a:gd name="T31" fmla="*/ 40 h 559"/>
                <a:gd name="T32" fmla="*/ 65 w 454"/>
                <a:gd name="T33" fmla="*/ 119 h 559"/>
                <a:gd name="T34" fmla="*/ 14 w 454"/>
                <a:gd name="T35" fmla="*/ 240 h 559"/>
                <a:gd name="T36" fmla="*/ 19 w 454"/>
                <a:gd name="T37" fmla="*/ 186 h 559"/>
                <a:gd name="T38" fmla="*/ 30 w 454"/>
                <a:gd name="T39" fmla="*/ 172 h 559"/>
                <a:gd name="T40" fmla="*/ 61 w 454"/>
                <a:gd name="T41" fmla="*/ 74 h 559"/>
                <a:gd name="T42" fmla="*/ 15 w 454"/>
                <a:gd name="T43" fmla="*/ 72 h 559"/>
                <a:gd name="T44" fmla="*/ 10 w 454"/>
                <a:gd name="T45" fmla="*/ 82 h 559"/>
                <a:gd name="T46" fmla="*/ 27 w 454"/>
                <a:gd name="T47" fmla="*/ 543 h 559"/>
                <a:gd name="T48" fmla="*/ 25 w 454"/>
                <a:gd name="T49" fmla="*/ 530 h 559"/>
                <a:gd name="T50" fmla="*/ 30 w 454"/>
                <a:gd name="T51" fmla="*/ 463 h 559"/>
                <a:gd name="T52" fmla="*/ 18 w 454"/>
                <a:gd name="T53" fmla="*/ 457 h 559"/>
                <a:gd name="T54" fmla="*/ 60 w 454"/>
                <a:gd name="T55" fmla="*/ 397 h 559"/>
                <a:gd name="T56" fmla="*/ 31 w 454"/>
                <a:gd name="T57" fmla="*/ 403 h 559"/>
                <a:gd name="T58" fmla="*/ 18 w 454"/>
                <a:gd name="T59" fmla="*/ 404 h 559"/>
                <a:gd name="T60" fmla="*/ 19 w 454"/>
                <a:gd name="T61" fmla="*/ 387 h 559"/>
                <a:gd name="T62" fmla="*/ 56 w 454"/>
                <a:gd name="T63" fmla="*/ 332 h 559"/>
                <a:gd name="T64" fmla="*/ 27 w 454"/>
                <a:gd name="T65" fmla="*/ 344 h 559"/>
                <a:gd name="T66" fmla="*/ 20 w 454"/>
                <a:gd name="T67" fmla="*/ 342 h 559"/>
                <a:gd name="T68" fmla="*/ 52 w 454"/>
                <a:gd name="T69" fmla="*/ 291 h 559"/>
                <a:gd name="T70" fmla="*/ 62 w 454"/>
                <a:gd name="T71" fmla="*/ 267 h 559"/>
                <a:gd name="T72" fmla="*/ 43 w 454"/>
                <a:gd name="T73" fmla="*/ 254 h 559"/>
                <a:gd name="T74" fmla="*/ 40 w 454"/>
                <a:gd name="T75" fmla="*/ 245 h 559"/>
                <a:gd name="T76" fmla="*/ 18 w 454"/>
                <a:gd name="T77" fmla="*/ 274 h 559"/>
                <a:gd name="T78" fmla="*/ 16 w 454"/>
                <a:gd name="T79" fmla="*/ 242 h 559"/>
                <a:gd name="T80" fmla="*/ 69 w 454"/>
                <a:gd name="T81" fmla="*/ 182 h 559"/>
                <a:gd name="T82" fmla="*/ 72 w 454"/>
                <a:gd name="T83" fmla="*/ 229 h 559"/>
                <a:gd name="T84" fmla="*/ 81 w 454"/>
                <a:gd name="T85" fmla="*/ 506 h 559"/>
                <a:gd name="T86" fmla="*/ 40 w 454"/>
                <a:gd name="T87" fmla="*/ 547 h 559"/>
                <a:gd name="T88" fmla="*/ 380 w 454"/>
                <a:gd name="T89" fmla="*/ 542 h 559"/>
                <a:gd name="T90" fmla="*/ 201 w 454"/>
                <a:gd name="T91" fmla="*/ 548 h 559"/>
                <a:gd name="T92" fmla="*/ 84 w 454"/>
                <a:gd name="T93" fmla="*/ 511 h 559"/>
                <a:gd name="T94" fmla="*/ 218 w 454"/>
                <a:gd name="T95" fmla="*/ 503 h 559"/>
                <a:gd name="T96" fmla="*/ 400 w 454"/>
                <a:gd name="T97" fmla="*/ 528 h 559"/>
                <a:gd name="T98" fmla="*/ 145 w 454"/>
                <a:gd name="T99" fmla="*/ 492 h 559"/>
                <a:gd name="T100" fmla="*/ 85 w 454"/>
                <a:gd name="T101" fmla="*/ 360 h 559"/>
                <a:gd name="T102" fmla="*/ 180 w 454"/>
                <a:gd name="T103" fmla="*/ 225 h 559"/>
                <a:gd name="T104" fmla="*/ 84 w 454"/>
                <a:gd name="T105" fmla="*/ 216 h 559"/>
                <a:gd name="T106" fmla="*/ 84 w 454"/>
                <a:gd name="T107" fmla="*/ 212 h 559"/>
                <a:gd name="T108" fmla="*/ 143 w 454"/>
                <a:gd name="T109" fmla="*/ 114 h 559"/>
                <a:gd name="T110" fmla="*/ 77 w 454"/>
                <a:gd name="T111" fmla="*/ 119 h 559"/>
                <a:gd name="T112" fmla="*/ 74 w 454"/>
                <a:gd name="T113" fmla="*/ 82 h 559"/>
                <a:gd name="T114" fmla="*/ 111 w 454"/>
                <a:gd name="T115" fmla="*/ 21 h 559"/>
                <a:gd name="T116" fmla="*/ 70 w 454"/>
                <a:gd name="T117" fmla="*/ 22 h 559"/>
                <a:gd name="T118" fmla="*/ 427 w 454"/>
                <a:gd name="T119" fmla="*/ 15 h 559"/>
                <a:gd name="T120" fmla="*/ 435 w 454"/>
                <a:gd name="T121" fmla="*/ 357 h 559"/>
                <a:gd name="T122" fmla="*/ 441 w 454"/>
                <a:gd name="T123" fmla="*/ 477 h 5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54" h="559">
                  <a:moveTo>
                    <a:pt x="448" y="478"/>
                  </a:moveTo>
                  <a:cubicBezTo>
                    <a:pt x="448" y="477"/>
                    <a:pt x="449" y="477"/>
                    <a:pt x="449" y="476"/>
                  </a:cubicBezTo>
                  <a:cubicBezTo>
                    <a:pt x="452" y="468"/>
                    <a:pt x="452" y="458"/>
                    <a:pt x="451" y="449"/>
                  </a:cubicBezTo>
                  <a:cubicBezTo>
                    <a:pt x="451" y="439"/>
                    <a:pt x="451" y="430"/>
                    <a:pt x="451" y="420"/>
                  </a:cubicBezTo>
                  <a:cubicBezTo>
                    <a:pt x="451" y="399"/>
                    <a:pt x="450" y="378"/>
                    <a:pt x="450" y="357"/>
                  </a:cubicBezTo>
                  <a:cubicBezTo>
                    <a:pt x="449" y="316"/>
                    <a:pt x="447" y="275"/>
                    <a:pt x="445" y="234"/>
                  </a:cubicBezTo>
                  <a:cubicBezTo>
                    <a:pt x="443" y="194"/>
                    <a:pt x="441" y="153"/>
                    <a:pt x="439" y="112"/>
                  </a:cubicBezTo>
                  <a:cubicBezTo>
                    <a:pt x="439" y="93"/>
                    <a:pt x="438" y="73"/>
                    <a:pt x="437" y="54"/>
                  </a:cubicBezTo>
                  <a:cubicBezTo>
                    <a:pt x="436" y="44"/>
                    <a:pt x="436" y="35"/>
                    <a:pt x="435" y="25"/>
                  </a:cubicBezTo>
                  <a:cubicBezTo>
                    <a:pt x="435" y="22"/>
                    <a:pt x="435" y="18"/>
                    <a:pt x="435" y="14"/>
                  </a:cubicBezTo>
                  <a:cubicBezTo>
                    <a:pt x="440" y="11"/>
                    <a:pt x="439" y="2"/>
                    <a:pt x="432" y="2"/>
                  </a:cubicBezTo>
                  <a:cubicBezTo>
                    <a:pt x="431" y="1"/>
                    <a:pt x="431" y="1"/>
                    <a:pt x="431" y="0"/>
                  </a:cubicBezTo>
                  <a:cubicBezTo>
                    <a:pt x="431" y="0"/>
                    <a:pt x="431" y="0"/>
                    <a:pt x="431" y="0"/>
                  </a:cubicBezTo>
                  <a:cubicBezTo>
                    <a:pt x="431" y="1"/>
                    <a:pt x="430" y="1"/>
                    <a:pt x="430" y="2"/>
                  </a:cubicBezTo>
                  <a:cubicBezTo>
                    <a:pt x="367" y="2"/>
                    <a:pt x="304" y="3"/>
                    <a:pt x="241" y="1"/>
                  </a:cubicBezTo>
                  <a:cubicBezTo>
                    <a:pt x="213" y="0"/>
                    <a:pt x="184" y="0"/>
                    <a:pt x="156" y="3"/>
                  </a:cubicBezTo>
                  <a:cubicBezTo>
                    <a:pt x="140" y="4"/>
                    <a:pt x="124" y="6"/>
                    <a:pt x="108" y="9"/>
                  </a:cubicBezTo>
                  <a:cubicBezTo>
                    <a:pt x="108" y="8"/>
                    <a:pt x="108" y="7"/>
                    <a:pt x="106" y="7"/>
                  </a:cubicBezTo>
                  <a:cubicBezTo>
                    <a:pt x="93" y="10"/>
                    <a:pt x="79" y="10"/>
                    <a:pt x="67" y="13"/>
                  </a:cubicBezTo>
                  <a:cubicBezTo>
                    <a:pt x="67" y="13"/>
                    <a:pt x="67" y="13"/>
                    <a:pt x="66" y="12"/>
                  </a:cubicBezTo>
                  <a:cubicBezTo>
                    <a:pt x="66" y="11"/>
                    <a:pt x="65" y="11"/>
                    <a:pt x="65" y="12"/>
                  </a:cubicBezTo>
                  <a:cubicBezTo>
                    <a:pt x="65" y="13"/>
                    <a:pt x="64" y="13"/>
                    <a:pt x="64" y="14"/>
                  </a:cubicBezTo>
                  <a:cubicBezTo>
                    <a:pt x="56" y="16"/>
                    <a:pt x="49" y="19"/>
                    <a:pt x="42" y="24"/>
                  </a:cubicBezTo>
                  <a:cubicBezTo>
                    <a:pt x="33" y="30"/>
                    <a:pt x="27" y="37"/>
                    <a:pt x="21" y="45"/>
                  </a:cubicBezTo>
                  <a:cubicBezTo>
                    <a:pt x="14" y="54"/>
                    <a:pt x="7" y="63"/>
                    <a:pt x="3" y="73"/>
                  </a:cubicBezTo>
                  <a:cubicBezTo>
                    <a:pt x="3" y="74"/>
                    <a:pt x="3" y="74"/>
                    <a:pt x="4" y="75"/>
                  </a:cubicBezTo>
                  <a:cubicBezTo>
                    <a:pt x="3" y="78"/>
                    <a:pt x="3" y="80"/>
                    <a:pt x="4" y="83"/>
                  </a:cubicBezTo>
                  <a:cubicBezTo>
                    <a:pt x="4" y="84"/>
                    <a:pt x="5" y="84"/>
                    <a:pt x="6" y="84"/>
                  </a:cubicBezTo>
                  <a:cubicBezTo>
                    <a:pt x="3" y="92"/>
                    <a:pt x="2" y="99"/>
                    <a:pt x="2" y="108"/>
                  </a:cubicBezTo>
                  <a:cubicBezTo>
                    <a:pt x="1" y="122"/>
                    <a:pt x="2" y="136"/>
                    <a:pt x="2" y="151"/>
                  </a:cubicBezTo>
                  <a:cubicBezTo>
                    <a:pt x="2" y="167"/>
                    <a:pt x="0" y="183"/>
                    <a:pt x="1" y="199"/>
                  </a:cubicBezTo>
                  <a:cubicBezTo>
                    <a:pt x="1" y="209"/>
                    <a:pt x="1" y="218"/>
                    <a:pt x="1" y="228"/>
                  </a:cubicBezTo>
                  <a:cubicBezTo>
                    <a:pt x="2" y="237"/>
                    <a:pt x="1" y="246"/>
                    <a:pt x="3" y="255"/>
                  </a:cubicBezTo>
                  <a:cubicBezTo>
                    <a:pt x="4" y="255"/>
                    <a:pt x="4" y="256"/>
                    <a:pt x="5" y="256"/>
                  </a:cubicBezTo>
                  <a:cubicBezTo>
                    <a:pt x="7" y="280"/>
                    <a:pt x="10" y="303"/>
                    <a:pt x="10" y="326"/>
                  </a:cubicBezTo>
                  <a:cubicBezTo>
                    <a:pt x="10" y="327"/>
                    <a:pt x="10" y="327"/>
                    <a:pt x="9" y="327"/>
                  </a:cubicBezTo>
                  <a:cubicBezTo>
                    <a:pt x="9" y="328"/>
                    <a:pt x="9" y="328"/>
                    <a:pt x="10" y="328"/>
                  </a:cubicBezTo>
                  <a:cubicBezTo>
                    <a:pt x="10" y="329"/>
                    <a:pt x="10" y="329"/>
                    <a:pt x="10" y="329"/>
                  </a:cubicBezTo>
                  <a:cubicBezTo>
                    <a:pt x="10" y="362"/>
                    <a:pt x="7" y="395"/>
                    <a:pt x="7" y="427"/>
                  </a:cubicBezTo>
                  <a:cubicBezTo>
                    <a:pt x="6" y="430"/>
                    <a:pt x="5" y="433"/>
                    <a:pt x="5" y="436"/>
                  </a:cubicBezTo>
                  <a:cubicBezTo>
                    <a:pt x="5" y="437"/>
                    <a:pt x="6" y="437"/>
                    <a:pt x="7" y="437"/>
                  </a:cubicBezTo>
                  <a:cubicBezTo>
                    <a:pt x="7" y="440"/>
                    <a:pt x="6" y="443"/>
                    <a:pt x="6" y="446"/>
                  </a:cubicBezTo>
                  <a:cubicBezTo>
                    <a:pt x="6" y="466"/>
                    <a:pt x="7" y="485"/>
                    <a:pt x="9" y="505"/>
                  </a:cubicBezTo>
                  <a:cubicBezTo>
                    <a:pt x="11" y="519"/>
                    <a:pt x="12" y="536"/>
                    <a:pt x="19" y="550"/>
                  </a:cubicBezTo>
                  <a:cubicBezTo>
                    <a:pt x="18" y="551"/>
                    <a:pt x="18" y="553"/>
                    <a:pt x="18" y="555"/>
                  </a:cubicBezTo>
                  <a:cubicBezTo>
                    <a:pt x="18" y="556"/>
                    <a:pt x="20" y="557"/>
                    <a:pt x="21" y="555"/>
                  </a:cubicBezTo>
                  <a:cubicBezTo>
                    <a:pt x="21" y="555"/>
                    <a:pt x="21" y="555"/>
                    <a:pt x="21" y="555"/>
                  </a:cubicBezTo>
                  <a:cubicBezTo>
                    <a:pt x="23" y="557"/>
                    <a:pt x="28" y="556"/>
                    <a:pt x="28" y="553"/>
                  </a:cubicBezTo>
                  <a:cubicBezTo>
                    <a:pt x="28" y="552"/>
                    <a:pt x="28" y="550"/>
                    <a:pt x="28" y="549"/>
                  </a:cubicBezTo>
                  <a:cubicBezTo>
                    <a:pt x="55" y="552"/>
                    <a:pt x="83" y="553"/>
                    <a:pt x="110" y="554"/>
                  </a:cubicBezTo>
                  <a:cubicBezTo>
                    <a:pt x="140" y="555"/>
                    <a:pt x="170" y="555"/>
                    <a:pt x="201" y="556"/>
                  </a:cubicBezTo>
                  <a:cubicBezTo>
                    <a:pt x="230" y="557"/>
                    <a:pt x="260" y="558"/>
                    <a:pt x="290" y="558"/>
                  </a:cubicBezTo>
                  <a:cubicBezTo>
                    <a:pt x="305" y="558"/>
                    <a:pt x="319" y="558"/>
                    <a:pt x="334" y="558"/>
                  </a:cubicBezTo>
                  <a:cubicBezTo>
                    <a:pt x="346" y="558"/>
                    <a:pt x="358" y="559"/>
                    <a:pt x="368" y="555"/>
                  </a:cubicBezTo>
                  <a:cubicBezTo>
                    <a:pt x="381" y="557"/>
                    <a:pt x="395" y="541"/>
                    <a:pt x="402" y="534"/>
                  </a:cubicBezTo>
                  <a:cubicBezTo>
                    <a:pt x="413" y="523"/>
                    <a:pt x="422" y="511"/>
                    <a:pt x="430" y="498"/>
                  </a:cubicBezTo>
                  <a:cubicBezTo>
                    <a:pt x="438" y="496"/>
                    <a:pt x="444" y="493"/>
                    <a:pt x="450" y="488"/>
                  </a:cubicBezTo>
                  <a:cubicBezTo>
                    <a:pt x="454" y="484"/>
                    <a:pt x="452" y="480"/>
                    <a:pt x="448" y="478"/>
                  </a:cubicBezTo>
                  <a:close/>
                  <a:moveTo>
                    <a:pt x="62" y="39"/>
                  </a:moveTo>
                  <a:cubicBezTo>
                    <a:pt x="44" y="52"/>
                    <a:pt x="15" y="70"/>
                    <a:pt x="19" y="92"/>
                  </a:cubicBezTo>
                  <a:cubicBezTo>
                    <a:pt x="19" y="93"/>
                    <a:pt x="21" y="93"/>
                    <a:pt x="21" y="92"/>
                  </a:cubicBezTo>
                  <a:cubicBezTo>
                    <a:pt x="22" y="87"/>
                    <a:pt x="23" y="81"/>
                    <a:pt x="25" y="76"/>
                  </a:cubicBezTo>
                  <a:cubicBezTo>
                    <a:pt x="28" y="70"/>
                    <a:pt x="33" y="64"/>
                    <a:pt x="38" y="59"/>
                  </a:cubicBezTo>
                  <a:cubicBezTo>
                    <a:pt x="46" y="52"/>
                    <a:pt x="54" y="46"/>
                    <a:pt x="62" y="40"/>
                  </a:cubicBezTo>
                  <a:cubicBezTo>
                    <a:pt x="61" y="66"/>
                    <a:pt x="63" y="93"/>
                    <a:pt x="65" y="119"/>
                  </a:cubicBezTo>
                  <a:cubicBezTo>
                    <a:pt x="43" y="125"/>
                    <a:pt x="20" y="138"/>
                    <a:pt x="14" y="159"/>
                  </a:cubicBezTo>
                  <a:cubicBezTo>
                    <a:pt x="14" y="161"/>
                    <a:pt x="16" y="161"/>
                    <a:pt x="17" y="160"/>
                  </a:cubicBezTo>
                  <a:cubicBezTo>
                    <a:pt x="25" y="141"/>
                    <a:pt x="43" y="127"/>
                    <a:pt x="65" y="119"/>
                  </a:cubicBezTo>
                  <a:cubicBezTo>
                    <a:pt x="66" y="131"/>
                    <a:pt x="67" y="143"/>
                    <a:pt x="68" y="155"/>
                  </a:cubicBezTo>
                  <a:cubicBezTo>
                    <a:pt x="68" y="162"/>
                    <a:pt x="69" y="170"/>
                    <a:pt x="69" y="178"/>
                  </a:cubicBezTo>
                  <a:cubicBezTo>
                    <a:pt x="66" y="181"/>
                    <a:pt x="63" y="184"/>
                    <a:pt x="61" y="187"/>
                  </a:cubicBezTo>
                  <a:cubicBezTo>
                    <a:pt x="42" y="202"/>
                    <a:pt x="14" y="216"/>
                    <a:pt x="14" y="240"/>
                  </a:cubicBezTo>
                  <a:cubicBezTo>
                    <a:pt x="13" y="228"/>
                    <a:pt x="12" y="216"/>
                    <a:pt x="11" y="204"/>
                  </a:cubicBezTo>
                  <a:cubicBezTo>
                    <a:pt x="11" y="202"/>
                    <a:pt x="11" y="200"/>
                    <a:pt x="11" y="198"/>
                  </a:cubicBezTo>
                  <a:cubicBezTo>
                    <a:pt x="11" y="198"/>
                    <a:pt x="11" y="198"/>
                    <a:pt x="12" y="197"/>
                  </a:cubicBezTo>
                  <a:cubicBezTo>
                    <a:pt x="15" y="194"/>
                    <a:pt x="17" y="190"/>
                    <a:pt x="19" y="186"/>
                  </a:cubicBezTo>
                  <a:cubicBezTo>
                    <a:pt x="23" y="181"/>
                    <a:pt x="28" y="177"/>
                    <a:pt x="32" y="174"/>
                  </a:cubicBezTo>
                  <a:cubicBezTo>
                    <a:pt x="42" y="166"/>
                    <a:pt x="52" y="160"/>
                    <a:pt x="62" y="152"/>
                  </a:cubicBezTo>
                  <a:cubicBezTo>
                    <a:pt x="62" y="151"/>
                    <a:pt x="61" y="151"/>
                    <a:pt x="60" y="151"/>
                  </a:cubicBezTo>
                  <a:cubicBezTo>
                    <a:pt x="51" y="158"/>
                    <a:pt x="40" y="165"/>
                    <a:pt x="30" y="172"/>
                  </a:cubicBezTo>
                  <a:cubicBezTo>
                    <a:pt x="23" y="177"/>
                    <a:pt x="14" y="184"/>
                    <a:pt x="11" y="192"/>
                  </a:cubicBezTo>
                  <a:cubicBezTo>
                    <a:pt x="10" y="170"/>
                    <a:pt x="11" y="149"/>
                    <a:pt x="12" y="127"/>
                  </a:cubicBezTo>
                  <a:cubicBezTo>
                    <a:pt x="17" y="119"/>
                    <a:pt x="22" y="112"/>
                    <a:pt x="27" y="105"/>
                  </a:cubicBezTo>
                  <a:cubicBezTo>
                    <a:pt x="36" y="93"/>
                    <a:pt x="48" y="82"/>
                    <a:pt x="61" y="74"/>
                  </a:cubicBezTo>
                  <a:cubicBezTo>
                    <a:pt x="62" y="74"/>
                    <a:pt x="61" y="73"/>
                    <a:pt x="61" y="73"/>
                  </a:cubicBezTo>
                  <a:cubicBezTo>
                    <a:pt x="42" y="84"/>
                    <a:pt x="24" y="101"/>
                    <a:pt x="12" y="119"/>
                  </a:cubicBezTo>
                  <a:cubicBezTo>
                    <a:pt x="13" y="106"/>
                    <a:pt x="13" y="92"/>
                    <a:pt x="12" y="78"/>
                  </a:cubicBezTo>
                  <a:cubicBezTo>
                    <a:pt x="13" y="76"/>
                    <a:pt x="14" y="74"/>
                    <a:pt x="15" y="72"/>
                  </a:cubicBezTo>
                  <a:cubicBezTo>
                    <a:pt x="25" y="64"/>
                    <a:pt x="32" y="52"/>
                    <a:pt x="40" y="41"/>
                  </a:cubicBezTo>
                  <a:cubicBezTo>
                    <a:pt x="47" y="35"/>
                    <a:pt x="55" y="30"/>
                    <a:pt x="63" y="25"/>
                  </a:cubicBezTo>
                  <a:cubicBezTo>
                    <a:pt x="63" y="30"/>
                    <a:pt x="62" y="35"/>
                    <a:pt x="62" y="39"/>
                  </a:cubicBezTo>
                  <a:close/>
                  <a:moveTo>
                    <a:pt x="10" y="82"/>
                  </a:moveTo>
                  <a:cubicBezTo>
                    <a:pt x="10" y="82"/>
                    <a:pt x="10" y="82"/>
                    <a:pt x="10" y="82"/>
                  </a:cubicBezTo>
                  <a:cubicBezTo>
                    <a:pt x="10" y="92"/>
                    <a:pt x="9" y="103"/>
                    <a:pt x="8" y="114"/>
                  </a:cubicBezTo>
                  <a:cubicBezTo>
                    <a:pt x="7" y="103"/>
                    <a:pt x="7" y="92"/>
                    <a:pt x="10" y="82"/>
                  </a:cubicBezTo>
                  <a:close/>
                  <a:moveTo>
                    <a:pt x="27" y="543"/>
                  </a:moveTo>
                  <a:cubicBezTo>
                    <a:pt x="31" y="535"/>
                    <a:pt x="34" y="528"/>
                    <a:pt x="39" y="521"/>
                  </a:cubicBezTo>
                  <a:cubicBezTo>
                    <a:pt x="46" y="509"/>
                    <a:pt x="56" y="498"/>
                    <a:pt x="66" y="488"/>
                  </a:cubicBezTo>
                  <a:cubicBezTo>
                    <a:pt x="68" y="487"/>
                    <a:pt x="66" y="485"/>
                    <a:pt x="65" y="486"/>
                  </a:cubicBezTo>
                  <a:cubicBezTo>
                    <a:pt x="50" y="498"/>
                    <a:pt x="34" y="513"/>
                    <a:pt x="25" y="530"/>
                  </a:cubicBezTo>
                  <a:cubicBezTo>
                    <a:pt x="23" y="521"/>
                    <a:pt x="21" y="511"/>
                    <a:pt x="20" y="502"/>
                  </a:cubicBezTo>
                  <a:cubicBezTo>
                    <a:pt x="20" y="499"/>
                    <a:pt x="20" y="496"/>
                    <a:pt x="20" y="492"/>
                  </a:cubicBezTo>
                  <a:cubicBezTo>
                    <a:pt x="20" y="493"/>
                    <a:pt x="21" y="492"/>
                    <a:pt x="21" y="492"/>
                  </a:cubicBezTo>
                  <a:cubicBezTo>
                    <a:pt x="24" y="481"/>
                    <a:pt x="25" y="472"/>
                    <a:pt x="30" y="463"/>
                  </a:cubicBezTo>
                  <a:cubicBezTo>
                    <a:pt x="36" y="452"/>
                    <a:pt x="44" y="443"/>
                    <a:pt x="53" y="435"/>
                  </a:cubicBezTo>
                  <a:cubicBezTo>
                    <a:pt x="54" y="434"/>
                    <a:pt x="52" y="432"/>
                    <a:pt x="51" y="433"/>
                  </a:cubicBezTo>
                  <a:cubicBezTo>
                    <a:pt x="38" y="445"/>
                    <a:pt x="22" y="463"/>
                    <a:pt x="19" y="481"/>
                  </a:cubicBezTo>
                  <a:cubicBezTo>
                    <a:pt x="18" y="473"/>
                    <a:pt x="18" y="465"/>
                    <a:pt x="18" y="457"/>
                  </a:cubicBezTo>
                  <a:cubicBezTo>
                    <a:pt x="19" y="459"/>
                    <a:pt x="21" y="459"/>
                    <a:pt x="22" y="457"/>
                  </a:cubicBezTo>
                  <a:cubicBezTo>
                    <a:pt x="26" y="444"/>
                    <a:pt x="30" y="434"/>
                    <a:pt x="40" y="424"/>
                  </a:cubicBezTo>
                  <a:cubicBezTo>
                    <a:pt x="48" y="415"/>
                    <a:pt x="56" y="408"/>
                    <a:pt x="61" y="397"/>
                  </a:cubicBezTo>
                  <a:cubicBezTo>
                    <a:pt x="62" y="397"/>
                    <a:pt x="61" y="396"/>
                    <a:pt x="60" y="397"/>
                  </a:cubicBezTo>
                  <a:cubicBezTo>
                    <a:pt x="48" y="412"/>
                    <a:pt x="22" y="427"/>
                    <a:pt x="18" y="447"/>
                  </a:cubicBezTo>
                  <a:cubicBezTo>
                    <a:pt x="18" y="445"/>
                    <a:pt x="18" y="444"/>
                    <a:pt x="18" y="443"/>
                  </a:cubicBezTo>
                  <a:cubicBezTo>
                    <a:pt x="18" y="434"/>
                    <a:pt x="18" y="426"/>
                    <a:pt x="18" y="417"/>
                  </a:cubicBezTo>
                  <a:cubicBezTo>
                    <a:pt x="22" y="413"/>
                    <a:pt x="26" y="408"/>
                    <a:pt x="31" y="403"/>
                  </a:cubicBezTo>
                  <a:cubicBezTo>
                    <a:pt x="40" y="395"/>
                    <a:pt x="48" y="387"/>
                    <a:pt x="52" y="377"/>
                  </a:cubicBezTo>
                  <a:cubicBezTo>
                    <a:pt x="52" y="376"/>
                    <a:pt x="52" y="376"/>
                    <a:pt x="51" y="377"/>
                  </a:cubicBezTo>
                  <a:cubicBezTo>
                    <a:pt x="45" y="390"/>
                    <a:pt x="30" y="399"/>
                    <a:pt x="18" y="411"/>
                  </a:cubicBezTo>
                  <a:cubicBezTo>
                    <a:pt x="18" y="409"/>
                    <a:pt x="18" y="406"/>
                    <a:pt x="18" y="404"/>
                  </a:cubicBezTo>
                  <a:cubicBezTo>
                    <a:pt x="24" y="391"/>
                    <a:pt x="31" y="381"/>
                    <a:pt x="43" y="370"/>
                  </a:cubicBezTo>
                  <a:cubicBezTo>
                    <a:pt x="52" y="361"/>
                    <a:pt x="61" y="352"/>
                    <a:pt x="66" y="340"/>
                  </a:cubicBezTo>
                  <a:cubicBezTo>
                    <a:pt x="66" y="339"/>
                    <a:pt x="65" y="339"/>
                    <a:pt x="65" y="340"/>
                  </a:cubicBezTo>
                  <a:cubicBezTo>
                    <a:pt x="55" y="356"/>
                    <a:pt x="31" y="369"/>
                    <a:pt x="19" y="387"/>
                  </a:cubicBezTo>
                  <a:cubicBezTo>
                    <a:pt x="19" y="386"/>
                    <a:pt x="19" y="385"/>
                    <a:pt x="19" y="384"/>
                  </a:cubicBezTo>
                  <a:cubicBezTo>
                    <a:pt x="20" y="384"/>
                    <a:pt x="21" y="384"/>
                    <a:pt x="21" y="383"/>
                  </a:cubicBezTo>
                  <a:cubicBezTo>
                    <a:pt x="25" y="364"/>
                    <a:pt x="34" y="340"/>
                    <a:pt x="56" y="332"/>
                  </a:cubicBezTo>
                  <a:cubicBezTo>
                    <a:pt x="57" y="332"/>
                    <a:pt x="57" y="331"/>
                    <a:pt x="56" y="332"/>
                  </a:cubicBezTo>
                  <a:cubicBezTo>
                    <a:pt x="39" y="335"/>
                    <a:pt x="24" y="352"/>
                    <a:pt x="20" y="369"/>
                  </a:cubicBezTo>
                  <a:cubicBezTo>
                    <a:pt x="20" y="366"/>
                    <a:pt x="20" y="364"/>
                    <a:pt x="20" y="362"/>
                  </a:cubicBezTo>
                  <a:cubicBezTo>
                    <a:pt x="21" y="362"/>
                    <a:pt x="21" y="361"/>
                    <a:pt x="21" y="361"/>
                  </a:cubicBezTo>
                  <a:cubicBezTo>
                    <a:pt x="23" y="355"/>
                    <a:pt x="24" y="349"/>
                    <a:pt x="27" y="344"/>
                  </a:cubicBezTo>
                  <a:cubicBezTo>
                    <a:pt x="30" y="338"/>
                    <a:pt x="35" y="334"/>
                    <a:pt x="39" y="330"/>
                  </a:cubicBezTo>
                  <a:cubicBezTo>
                    <a:pt x="47" y="323"/>
                    <a:pt x="55" y="316"/>
                    <a:pt x="62" y="308"/>
                  </a:cubicBezTo>
                  <a:cubicBezTo>
                    <a:pt x="62" y="307"/>
                    <a:pt x="61" y="306"/>
                    <a:pt x="60" y="307"/>
                  </a:cubicBezTo>
                  <a:cubicBezTo>
                    <a:pt x="51" y="316"/>
                    <a:pt x="29" y="328"/>
                    <a:pt x="20" y="342"/>
                  </a:cubicBezTo>
                  <a:cubicBezTo>
                    <a:pt x="21" y="338"/>
                    <a:pt x="21" y="334"/>
                    <a:pt x="21" y="329"/>
                  </a:cubicBezTo>
                  <a:cubicBezTo>
                    <a:pt x="21" y="325"/>
                    <a:pt x="21" y="321"/>
                    <a:pt x="21" y="317"/>
                  </a:cubicBezTo>
                  <a:cubicBezTo>
                    <a:pt x="23" y="314"/>
                    <a:pt x="26" y="311"/>
                    <a:pt x="29" y="308"/>
                  </a:cubicBezTo>
                  <a:cubicBezTo>
                    <a:pt x="36" y="301"/>
                    <a:pt x="44" y="296"/>
                    <a:pt x="52" y="291"/>
                  </a:cubicBezTo>
                  <a:cubicBezTo>
                    <a:pt x="53" y="291"/>
                    <a:pt x="52" y="290"/>
                    <a:pt x="52" y="290"/>
                  </a:cubicBezTo>
                  <a:cubicBezTo>
                    <a:pt x="41" y="295"/>
                    <a:pt x="29" y="302"/>
                    <a:pt x="20" y="311"/>
                  </a:cubicBezTo>
                  <a:cubicBezTo>
                    <a:pt x="23" y="304"/>
                    <a:pt x="27" y="298"/>
                    <a:pt x="32" y="291"/>
                  </a:cubicBezTo>
                  <a:cubicBezTo>
                    <a:pt x="39" y="282"/>
                    <a:pt x="50" y="274"/>
                    <a:pt x="62" y="267"/>
                  </a:cubicBezTo>
                  <a:cubicBezTo>
                    <a:pt x="63" y="266"/>
                    <a:pt x="62" y="264"/>
                    <a:pt x="60" y="265"/>
                  </a:cubicBezTo>
                  <a:cubicBezTo>
                    <a:pt x="45" y="273"/>
                    <a:pt x="28" y="284"/>
                    <a:pt x="20" y="299"/>
                  </a:cubicBezTo>
                  <a:cubicBezTo>
                    <a:pt x="19" y="293"/>
                    <a:pt x="19" y="288"/>
                    <a:pt x="18" y="282"/>
                  </a:cubicBezTo>
                  <a:cubicBezTo>
                    <a:pt x="25" y="272"/>
                    <a:pt x="34" y="264"/>
                    <a:pt x="43" y="254"/>
                  </a:cubicBezTo>
                  <a:cubicBezTo>
                    <a:pt x="43" y="254"/>
                    <a:pt x="43" y="253"/>
                    <a:pt x="42" y="254"/>
                  </a:cubicBezTo>
                  <a:cubicBezTo>
                    <a:pt x="36" y="260"/>
                    <a:pt x="28" y="267"/>
                    <a:pt x="22" y="274"/>
                  </a:cubicBezTo>
                  <a:cubicBezTo>
                    <a:pt x="24" y="270"/>
                    <a:pt x="25" y="265"/>
                    <a:pt x="28" y="261"/>
                  </a:cubicBezTo>
                  <a:cubicBezTo>
                    <a:pt x="31" y="255"/>
                    <a:pt x="36" y="250"/>
                    <a:pt x="40" y="245"/>
                  </a:cubicBezTo>
                  <a:cubicBezTo>
                    <a:pt x="47" y="237"/>
                    <a:pt x="57" y="231"/>
                    <a:pt x="61" y="221"/>
                  </a:cubicBezTo>
                  <a:cubicBezTo>
                    <a:pt x="61" y="221"/>
                    <a:pt x="61" y="221"/>
                    <a:pt x="61" y="221"/>
                  </a:cubicBezTo>
                  <a:cubicBezTo>
                    <a:pt x="52" y="230"/>
                    <a:pt x="42" y="238"/>
                    <a:pt x="34" y="246"/>
                  </a:cubicBezTo>
                  <a:cubicBezTo>
                    <a:pt x="26" y="253"/>
                    <a:pt x="17" y="264"/>
                    <a:pt x="18" y="274"/>
                  </a:cubicBezTo>
                  <a:cubicBezTo>
                    <a:pt x="18" y="275"/>
                    <a:pt x="19" y="276"/>
                    <a:pt x="20" y="276"/>
                  </a:cubicBezTo>
                  <a:cubicBezTo>
                    <a:pt x="20" y="277"/>
                    <a:pt x="19" y="278"/>
                    <a:pt x="18" y="279"/>
                  </a:cubicBezTo>
                  <a:cubicBezTo>
                    <a:pt x="17" y="266"/>
                    <a:pt x="16" y="254"/>
                    <a:pt x="14" y="242"/>
                  </a:cubicBezTo>
                  <a:cubicBezTo>
                    <a:pt x="15" y="243"/>
                    <a:pt x="16" y="243"/>
                    <a:pt x="16" y="242"/>
                  </a:cubicBezTo>
                  <a:cubicBezTo>
                    <a:pt x="20" y="229"/>
                    <a:pt x="26" y="218"/>
                    <a:pt x="36" y="209"/>
                  </a:cubicBezTo>
                  <a:cubicBezTo>
                    <a:pt x="44" y="202"/>
                    <a:pt x="53" y="196"/>
                    <a:pt x="61" y="189"/>
                  </a:cubicBezTo>
                  <a:cubicBezTo>
                    <a:pt x="61" y="189"/>
                    <a:pt x="61" y="189"/>
                    <a:pt x="62" y="189"/>
                  </a:cubicBezTo>
                  <a:cubicBezTo>
                    <a:pt x="64" y="187"/>
                    <a:pt x="67" y="185"/>
                    <a:pt x="69" y="182"/>
                  </a:cubicBezTo>
                  <a:cubicBezTo>
                    <a:pt x="70" y="196"/>
                    <a:pt x="71" y="210"/>
                    <a:pt x="71" y="223"/>
                  </a:cubicBezTo>
                  <a:cubicBezTo>
                    <a:pt x="65" y="231"/>
                    <a:pt x="59" y="240"/>
                    <a:pt x="55" y="250"/>
                  </a:cubicBezTo>
                  <a:cubicBezTo>
                    <a:pt x="55" y="251"/>
                    <a:pt x="57" y="251"/>
                    <a:pt x="57" y="250"/>
                  </a:cubicBezTo>
                  <a:cubicBezTo>
                    <a:pt x="62" y="242"/>
                    <a:pt x="66" y="235"/>
                    <a:pt x="72" y="229"/>
                  </a:cubicBezTo>
                  <a:cubicBezTo>
                    <a:pt x="73" y="251"/>
                    <a:pt x="73" y="274"/>
                    <a:pt x="73" y="296"/>
                  </a:cubicBezTo>
                  <a:cubicBezTo>
                    <a:pt x="72" y="320"/>
                    <a:pt x="72" y="344"/>
                    <a:pt x="72" y="367"/>
                  </a:cubicBezTo>
                  <a:cubicBezTo>
                    <a:pt x="72" y="386"/>
                    <a:pt x="73" y="404"/>
                    <a:pt x="73" y="422"/>
                  </a:cubicBezTo>
                  <a:cubicBezTo>
                    <a:pt x="73" y="449"/>
                    <a:pt x="69" y="481"/>
                    <a:pt x="81" y="506"/>
                  </a:cubicBezTo>
                  <a:cubicBezTo>
                    <a:pt x="73" y="507"/>
                    <a:pt x="66" y="512"/>
                    <a:pt x="59" y="517"/>
                  </a:cubicBezTo>
                  <a:cubicBezTo>
                    <a:pt x="55" y="521"/>
                    <a:pt x="51" y="526"/>
                    <a:pt x="48" y="530"/>
                  </a:cubicBezTo>
                  <a:cubicBezTo>
                    <a:pt x="44" y="534"/>
                    <a:pt x="38" y="540"/>
                    <a:pt x="38" y="545"/>
                  </a:cubicBezTo>
                  <a:cubicBezTo>
                    <a:pt x="39" y="545"/>
                    <a:pt x="39" y="546"/>
                    <a:pt x="40" y="547"/>
                  </a:cubicBezTo>
                  <a:cubicBezTo>
                    <a:pt x="36" y="547"/>
                    <a:pt x="32" y="548"/>
                    <a:pt x="28" y="548"/>
                  </a:cubicBezTo>
                  <a:cubicBezTo>
                    <a:pt x="28" y="546"/>
                    <a:pt x="28" y="545"/>
                    <a:pt x="27" y="543"/>
                  </a:cubicBezTo>
                  <a:close/>
                  <a:moveTo>
                    <a:pt x="400" y="528"/>
                  </a:moveTo>
                  <a:cubicBezTo>
                    <a:pt x="394" y="533"/>
                    <a:pt x="387" y="538"/>
                    <a:pt x="380" y="542"/>
                  </a:cubicBezTo>
                  <a:cubicBezTo>
                    <a:pt x="375" y="544"/>
                    <a:pt x="370" y="546"/>
                    <a:pt x="366" y="550"/>
                  </a:cubicBezTo>
                  <a:cubicBezTo>
                    <a:pt x="356" y="548"/>
                    <a:pt x="345" y="549"/>
                    <a:pt x="334" y="549"/>
                  </a:cubicBezTo>
                  <a:cubicBezTo>
                    <a:pt x="319" y="550"/>
                    <a:pt x="305" y="550"/>
                    <a:pt x="290" y="550"/>
                  </a:cubicBezTo>
                  <a:cubicBezTo>
                    <a:pt x="260" y="550"/>
                    <a:pt x="230" y="549"/>
                    <a:pt x="201" y="548"/>
                  </a:cubicBezTo>
                  <a:cubicBezTo>
                    <a:pt x="172" y="548"/>
                    <a:pt x="143" y="547"/>
                    <a:pt x="114" y="546"/>
                  </a:cubicBezTo>
                  <a:cubicBezTo>
                    <a:pt x="92" y="546"/>
                    <a:pt x="70" y="545"/>
                    <a:pt x="48" y="546"/>
                  </a:cubicBezTo>
                  <a:cubicBezTo>
                    <a:pt x="53" y="543"/>
                    <a:pt x="57" y="535"/>
                    <a:pt x="60" y="530"/>
                  </a:cubicBezTo>
                  <a:cubicBezTo>
                    <a:pt x="67" y="521"/>
                    <a:pt x="73" y="515"/>
                    <a:pt x="84" y="511"/>
                  </a:cubicBezTo>
                  <a:cubicBezTo>
                    <a:pt x="87" y="516"/>
                    <a:pt x="96" y="511"/>
                    <a:pt x="94" y="506"/>
                  </a:cubicBezTo>
                  <a:cubicBezTo>
                    <a:pt x="103" y="506"/>
                    <a:pt x="111" y="504"/>
                    <a:pt x="120" y="504"/>
                  </a:cubicBezTo>
                  <a:cubicBezTo>
                    <a:pt x="131" y="503"/>
                    <a:pt x="142" y="503"/>
                    <a:pt x="153" y="503"/>
                  </a:cubicBezTo>
                  <a:cubicBezTo>
                    <a:pt x="174" y="503"/>
                    <a:pt x="196" y="503"/>
                    <a:pt x="218" y="503"/>
                  </a:cubicBezTo>
                  <a:cubicBezTo>
                    <a:pt x="248" y="503"/>
                    <a:pt x="277" y="502"/>
                    <a:pt x="307" y="503"/>
                  </a:cubicBezTo>
                  <a:cubicBezTo>
                    <a:pt x="335" y="504"/>
                    <a:pt x="362" y="505"/>
                    <a:pt x="390" y="504"/>
                  </a:cubicBezTo>
                  <a:cubicBezTo>
                    <a:pt x="402" y="503"/>
                    <a:pt x="415" y="502"/>
                    <a:pt x="427" y="499"/>
                  </a:cubicBezTo>
                  <a:cubicBezTo>
                    <a:pt x="419" y="509"/>
                    <a:pt x="410" y="519"/>
                    <a:pt x="400" y="528"/>
                  </a:cubicBezTo>
                  <a:close/>
                  <a:moveTo>
                    <a:pt x="380" y="491"/>
                  </a:moveTo>
                  <a:cubicBezTo>
                    <a:pt x="353" y="492"/>
                    <a:pt x="325" y="490"/>
                    <a:pt x="297" y="489"/>
                  </a:cubicBezTo>
                  <a:cubicBezTo>
                    <a:pt x="268" y="488"/>
                    <a:pt x="239" y="490"/>
                    <a:pt x="210" y="491"/>
                  </a:cubicBezTo>
                  <a:cubicBezTo>
                    <a:pt x="188" y="491"/>
                    <a:pt x="166" y="491"/>
                    <a:pt x="145" y="492"/>
                  </a:cubicBezTo>
                  <a:cubicBezTo>
                    <a:pt x="127" y="494"/>
                    <a:pt x="108" y="495"/>
                    <a:pt x="91" y="500"/>
                  </a:cubicBezTo>
                  <a:cubicBezTo>
                    <a:pt x="86" y="489"/>
                    <a:pt x="86" y="476"/>
                    <a:pt x="86" y="464"/>
                  </a:cubicBezTo>
                  <a:cubicBezTo>
                    <a:pt x="85" y="448"/>
                    <a:pt x="86" y="432"/>
                    <a:pt x="86" y="415"/>
                  </a:cubicBezTo>
                  <a:cubicBezTo>
                    <a:pt x="86" y="397"/>
                    <a:pt x="85" y="378"/>
                    <a:pt x="85" y="360"/>
                  </a:cubicBezTo>
                  <a:cubicBezTo>
                    <a:pt x="84" y="341"/>
                    <a:pt x="85" y="322"/>
                    <a:pt x="85" y="303"/>
                  </a:cubicBezTo>
                  <a:cubicBezTo>
                    <a:pt x="98" y="289"/>
                    <a:pt x="109" y="274"/>
                    <a:pt x="123" y="261"/>
                  </a:cubicBezTo>
                  <a:cubicBezTo>
                    <a:pt x="139" y="246"/>
                    <a:pt x="158" y="232"/>
                    <a:pt x="180" y="225"/>
                  </a:cubicBezTo>
                  <a:cubicBezTo>
                    <a:pt x="180" y="225"/>
                    <a:pt x="180" y="225"/>
                    <a:pt x="180" y="225"/>
                  </a:cubicBezTo>
                  <a:cubicBezTo>
                    <a:pt x="160" y="232"/>
                    <a:pt x="141" y="241"/>
                    <a:pt x="126" y="254"/>
                  </a:cubicBezTo>
                  <a:cubicBezTo>
                    <a:pt x="111" y="267"/>
                    <a:pt x="96" y="283"/>
                    <a:pt x="85" y="299"/>
                  </a:cubicBezTo>
                  <a:cubicBezTo>
                    <a:pt x="85" y="295"/>
                    <a:pt x="85" y="292"/>
                    <a:pt x="85" y="289"/>
                  </a:cubicBezTo>
                  <a:cubicBezTo>
                    <a:pt x="86" y="264"/>
                    <a:pt x="85" y="240"/>
                    <a:pt x="84" y="216"/>
                  </a:cubicBezTo>
                  <a:cubicBezTo>
                    <a:pt x="90" y="210"/>
                    <a:pt x="97" y="205"/>
                    <a:pt x="105" y="200"/>
                  </a:cubicBezTo>
                  <a:cubicBezTo>
                    <a:pt x="124" y="187"/>
                    <a:pt x="146" y="176"/>
                    <a:pt x="166" y="164"/>
                  </a:cubicBezTo>
                  <a:cubicBezTo>
                    <a:pt x="166" y="164"/>
                    <a:pt x="166" y="164"/>
                    <a:pt x="166" y="164"/>
                  </a:cubicBezTo>
                  <a:cubicBezTo>
                    <a:pt x="140" y="179"/>
                    <a:pt x="108" y="192"/>
                    <a:pt x="84" y="212"/>
                  </a:cubicBezTo>
                  <a:cubicBezTo>
                    <a:pt x="83" y="198"/>
                    <a:pt x="82" y="185"/>
                    <a:pt x="81" y="172"/>
                  </a:cubicBezTo>
                  <a:cubicBezTo>
                    <a:pt x="88" y="165"/>
                    <a:pt x="94" y="159"/>
                    <a:pt x="101" y="153"/>
                  </a:cubicBezTo>
                  <a:cubicBezTo>
                    <a:pt x="116" y="140"/>
                    <a:pt x="130" y="128"/>
                    <a:pt x="143" y="115"/>
                  </a:cubicBezTo>
                  <a:cubicBezTo>
                    <a:pt x="144" y="115"/>
                    <a:pt x="143" y="114"/>
                    <a:pt x="143" y="114"/>
                  </a:cubicBezTo>
                  <a:cubicBezTo>
                    <a:pt x="129" y="127"/>
                    <a:pt x="115" y="139"/>
                    <a:pt x="100" y="151"/>
                  </a:cubicBezTo>
                  <a:cubicBezTo>
                    <a:pt x="94" y="156"/>
                    <a:pt x="87" y="161"/>
                    <a:pt x="81" y="167"/>
                  </a:cubicBezTo>
                  <a:cubicBezTo>
                    <a:pt x="80" y="162"/>
                    <a:pt x="80" y="156"/>
                    <a:pt x="79" y="151"/>
                  </a:cubicBezTo>
                  <a:cubicBezTo>
                    <a:pt x="78" y="140"/>
                    <a:pt x="77" y="129"/>
                    <a:pt x="77" y="119"/>
                  </a:cubicBezTo>
                  <a:cubicBezTo>
                    <a:pt x="88" y="97"/>
                    <a:pt x="113" y="83"/>
                    <a:pt x="134" y="70"/>
                  </a:cubicBezTo>
                  <a:cubicBezTo>
                    <a:pt x="134" y="70"/>
                    <a:pt x="134" y="69"/>
                    <a:pt x="134" y="70"/>
                  </a:cubicBezTo>
                  <a:cubicBezTo>
                    <a:pt x="113" y="82"/>
                    <a:pt x="89" y="95"/>
                    <a:pt x="76" y="115"/>
                  </a:cubicBezTo>
                  <a:cubicBezTo>
                    <a:pt x="76" y="104"/>
                    <a:pt x="75" y="93"/>
                    <a:pt x="74" y="82"/>
                  </a:cubicBezTo>
                  <a:cubicBezTo>
                    <a:pt x="79" y="74"/>
                    <a:pt x="86" y="67"/>
                    <a:pt x="94" y="61"/>
                  </a:cubicBezTo>
                  <a:cubicBezTo>
                    <a:pt x="86" y="66"/>
                    <a:pt x="79" y="72"/>
                    <a:pt x="74" y="80"/>
                  </a:cubicBezTo>
                  <a:cubicBezTo>
                    <a:pt x="73" y="71"/>
                    <a:pt x="72" y="61"/>
                    <a:pt x="71" y="52"/>
                  </a:cubicBezTo>
                  <a:cubicBezTo>
                    <a:pt x="74" y="34"/>
                    <a:pt x="95" y="28"/>
                    <a:pt x="111" y="21"/>
                  </a:cubicBezTo>
                  <a:cubicBezTo>
                    <a:pt x="112" y="21"/>
                    <a:pt x="111" y="20"/>
                    <a:pt x="111" y="20"/>
                  </a:cubicBezTo>
                  <a:cubicBezTo>
                    <a:pt x="96" y="27"/>
                    <a:pt x="76" y="33"/>
                    <a:pt x="71" y="48"/>
                  </a:cubicBezTo>
                  <a:cubicBezTo>
                    <a:pt x="70" y="39"/>
                    <a:pt x="69" y="31"/>
                    <a:pt x="68" y="23"/>
                  </a:cubicBezTo>
                  <a:cubicBezTo>
                    <a:pt x="68" y="23"/>
                    <a:pt x="69" y="22"/>
                    <a:pt x="70" y="22"/>
                  </a:cubicBezTo>
                  <a:cubicBezTo>
                    <a:pt x="70" y="22"/>
                    <a:pt x="70" y="22"/>
                    <a:pt x="70" y="22"/>
                  </a:cubicBezTo>
                  <a:cubicBezTo>
                    <a:pt x="99" y="20"/>
                    <a:pt x="127" y="15"/>
                    <a:pt x="156" y="13"/>
                  </a:cubicBezTo>
                  <a:cubicBezTo>
                    <a:pt x="184" y="11"/>
                    <a:pt x="213" y="12"/>
                    <a:pt x="241" y="14"/>
                  </a:cubicBezTo>
                  <a:cubicBezTo>
                    <a:pt x="303" y="17"/>
                    <a:pt x="365" y="15"/>
                    <a:pt x="427" y="15"/>
                  </a:cubicBezTo>
                  <a:cubicBezTo>
                    <a:pt x="425" y="27"/>
                    <a:pt x="426" y="40"/>
                    <a:pt x="426" y="50"/>
                  </a:cubicBezTo>
                  <a:cubicBezTo>
                    <a:pt x="426" y="71"/>
                    <a:pt x="426" y="92"/>
                    <a:pt x="427" y="112"/>
                  </a:cubicBezTo>
                  <a:cubicBezTo>
                    <a:pt x="428" y="153"/>
                    <a:pt x="429" y="194"/>
                    <a:pt x="431" y="234"/>
                  </a:cubicBezTo>
                  <a:cubicBezTo>
                    <a:pt x="432" y="275"/>
                    <a:pt x="434" y="316"/>
                    <a:pt x="435" y="357"/>
                  </a:cubicBezTo>
                  <a:cubicBezTo>
                    <a:pt x="436" y="377"/>
                    <a:pt x="437" y="396"/>
                    <a:pt x="437" y="416"/>
                  </a:cubicBezTo>
                  <a:cubicBezTo>
                    <a:pt x="437" y="426"/>
                    <a:pt x="437" y="436"/>
                    <a:pt x="438" y="446"/>
                  </a:cubicBezTo>
                  <a:cubicBezTo>
                    <a:pt x="438" y="456"/>
                    <a:pt x="436" y="467"/>
                    <a:pt x="440" y="476"/>
                  </a:cubicBezTo>
                  <a:cubicBezTo>
                    <a:pt x="440" y="477"/>
                    <a:pt x="441" y="477"/>
                    <a:pt x="441" y="477"/>
                  </a:cubicBezTo>
                  <a:cubicBezTo>
                    <a:pt x="440" y="478"/>
                    <a:pt x="440" y="478"/>
                    <a:pt x="439" y="479"/>
                  </a:cubicBezTo>
                  <a:cubicBezTo>
                    <a:pt x="426" y="491"/>
                    <a:pt x="398" y="490"/>
                    <a:pt x="380" y="49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9" name="Freeform 989">
              <a:extLst>
                <a:ext uri="{FF2B5EF4-FFF2-40B4-BE49-F238E27FC236}">
                  <a16:creationId xmlns:a16="http://schemas.microsoft.com/office/drawing/2014/main" id="{4037B5CB-48AA-12EF-99E2-ACCE036C8147}"/>
                </a:ext>
              </a:extLst>
            </p:cNvPr>
            <p:cNvSpPr/>
            <p:nvPr/>
          </p:nvSpPr>
          <p:spPr bwMode="auto">
            <a:xfrm>
              <a:off x="5643051" y="1431960"/>
              <a:ext cx="203060" cy="13375"/>
            </a:xfrm>
            <a:custGeom>
              <a:avLst/>
              <a:gdLst>
                <a:gd name="T0" fmla="*/ 118 w 299"/>
                <a:gd name="T1" fmla="*/ 5 h 20"/>
                <a:gd name="T2" fmla="*/ 50 w 299"/>
                <a:gd name="T3" fmla="*/ 0 h 20"/>
                <a:gd name="T4" fmla="*/ 0 w 299"/>
                <a:gd name="T5" fmla="*/ 12 h 20"/>
                <a:gd name="T6" fmla="*/ 1 w 299"/>
                <a:gd name="T7" fmla="*/ 12 h 20"/>
                <a:gd name="T8" fmla="*/ 58 w 299"/>
                <a:gd name="T9" fmla="*/ 5 h 20"/>
                <a:gd name="T10" fmla="*/ 125 w 299"/>
                <a:gd name="T11" fmla="*/ 14 h 20"/>
                <a:gd name="T12" fmla="*/ 198 w 299"/>
                <a:gd name="T13" fmla="*/ 18 h 20"/>
                <a:gd name="T14" fmla="*/ 293 w 299"/>
                <a:gd name="T15" fmla="*/ 20 h 20"/>
                <a:gd name="T16" fmla="*/ 293 w 299"/>
                <a:gd name="T17" fmla="*/ 11 h 20"/>
                <a:gd name="T18" fmla="*/ 118 w 299"/>
                <a:gd name="T19" fmla="*/ 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99" h="20">
                  <a:moveTo>
                    <a:pt x="118" y="5"/>
                  </a:moveTo>
                  <a:cubicBezTo>
                    <a:pt x="96" y="3"/>
                    <a:pt x="73" y="0"/>
                    <a:pt x="50" y="0"/>
                  </a:cubicBezTo>
                  <a:cubicBezTo>
                    <a:pt x="33" y="0"/>
                    <a:pt x="14" y="1"/>
                    <a:pt x="0" y="12"/>
                  </a:cubicBezTo>
                  <a:cubicBezTo>
                    <a:pt x="0" y="12"/>
                    <a:pt x="0" y="12"/>
                    <a:pt x="1" y="12"/>
                  </a:cubicBezTo>
                  <a:cubicBezTo>
                    <a:pt x="17" y="3"/>
                    <a:pt x="40" y="4"/>
                    <a:pt x="58" y="5"/>
                  </a:cubicBezTo>
                  <a:cubicBezTo>
                    <a:pt x="81" y="7"/>
                    <a:pt x="103" y="10"/>
                    <a:pt x="125" y="14"/>
                  </a:cubicBezTo>
                  <a:cubicBezTo>
                    <a:pt x="149" y="17"/>
                    <a:pt x="173" y="18"/>
                    <a:pt x="198" y="18"/>
                  </a:cubicBezTo>
                  <a:cubicBezTo>
                    <a:pt x="230" y="20"/>
                    <a:pt x="261" y="20"/>
                    <a:pt x="293" y="20"/>
                  </a:cubicBezTo>
                  <a:cubicBezTo>
                    <a:pt x="299" y="20"/>
                    <a:pt x="299" y="12"/>
                    <a:pt x="293" y="11"/>
                  </a:cubicBezTo>
                  <a:cubicBezTo>
                    <a:pt x="235" y="11"/>
                    <a:pt x="176" y="11"/>
                    <a:pt x="118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0" name="Freeform 990">
              <a:extLst>
                <a:ext uri="{FF2B5EF4-FFF2-40B4-BE49-F238E27FC236}">
                  <a16:creationId xmlns:a16="http://schemas.microsoft.com/office/drawing/2014/main" id="{F3AC7768-ADAC-F234-91CC-6F3A750D88D5}"/>
                </a:ext>
              </a:extLst>
            </p:cNvPr>
            <p:cNvSpPr/>
            <p:nvPr/>
          </p:nvSpPr>
          <p:spPr bwMode="auto">
            <a:xfrm>
              <a:off x="5629676" y="1442904"/>
              <a:ext cx="204276" cy="13375"/>
            </a:xfrm>
            <a:custGeom>
              <a:avLst/>
              <a:gdLst>
                <a:gd name="T0" fmla="*/ 299 w 300"/>
                <a:gd name="T1" fmla="*/ 12 h 20"/>
                <a:gd name="T2" fmla="*/ 266 w 300"/>
                <a:gd name="T3" fmla="*/ 11 h 20"/>
                <a:gd name="T4" fmla="*/ 222 w 300"/>
                <a:gd name="T5" fmla="*/ 11 h 20"/>
                <a:gd name="T6" fmla="*/ 136 w 300"/>
                <a:gd name="T7" fmla="*/ 7 h 20"/>
                <a:gd name="T8" fmla="*/ 60 w 300"/>
                <a:gd name="T9" fmla="*/ 2 h 20"/>
                <a:gd name="T10" fmla="*/ 1 w 300"/>
                <a:gd name="T11" fmla="*/ 5 h 20"/>
                <a:gd name="T12" fmla="*/ 1 w 300"/>
                <a:gd name="T13" fmla="*/ 6 h 20"/>
                <a:gd name="T14" fmla="*/ 51 w 300"/>
                <a:gd name="T15" fmla="*/ 9 h 20"/>
                <a:gd name="T16" fmla="*/ 128 w 300"/>
                <a:gd name="T17" fmla="*/ 14 h 20"/>
                <a:gd name="T18" fmla="*/ 218 w 300"/>
                <a:gd name="T19" fmla="*/ 18 h 20"/>
                <a:gd name="T20" fmla="*/ 262 w 300"/>
                <a:gd name="T21" fmla="*/ 18 h 20"/>
                <a:gd name="T22" fmla="*/ 299 w 300"/>
                <a:gd name="T23" fmla="*/ 15 h 20"/>
                <a:gd name="T24" fmla="*/ 299 w 300"/>
                <a:gd name="T25" fmla="*/ 1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00" h="20">
                  <a:moveTo>
                    <a:pt x="299" y="12"/>
                  </a:moveTo>
                  <a:cubicBezTo>
                    <a:pt x="289" y="8"/>
                    <a:pt x="277" y="10"/>
                    <a:pt x="266" y="11"/>
                  </a:cubicBezTo>
                  <a:cubicBezTo>
                    <a:pt x="252" y="11"/>
                    <a:pt x="237" y="11"/>
                    <a:pt x="222" y="11"/>
                  </a:cubicBezTo>
                  <a:cubicBezTo>
                    <a:pt x="194" y="11"/>
                    <a:pt x="165" y="10"/>
                    <a:pt x="136" y="7"/>
                  </a:cubicBezTo>
                  <a:cubicBezTo>
                    <a:pt x="111" y="5"/>
                    <a:pt x="86" y="0"/>
                    <a:pt x="60" y="2"/>
                  </a:cubicBezTo>
                  <a:cubicBezTo>
                    <a:pt x="42" y="4"/>
                    <a:pt x="19" y="11"/>
                    <a:pt x="1" y="5"/>
                  </a:cubicBezTo>
                  <a:cubicBezTo>
                    <a:pt x="1" y="4"/>
                    <a:pt x="0" y="5"/>
                    <a:pt x="1" y="6"/>
                  </a:cubicBezTo>
                  <a:cubicBezTo>
                    <a:pt x="15" y="14"/>
                    <a:pt x="35" y="10"/>
                    <a:pt x="51" y="9"/>
                  </a:cubicBezTo>
                  <a:cubicBezTo>
                    <a:pt x="77" y="7"/>
                    <a:pt x="102" y="11"/>
                    <a:pt x="128" y="14"/>
                  </a:cubicBezTo>
                  <a:cubicBezTo>
                    <a:pt x="158" y="17"/>
                    <a:pt x="188" y="18"/>
                    <a:pt x="218" y="18"/>
                  </a:cubicBezTo>
                  <a:cubicBezTo>
                    <a:pt x="233" y="19"/>
                    <a:pt x="248" y="19"/>
                    <a:pt x="262" y="18"/>
                  </a:cubicBezTo>
                  <a:cubicBezTo>
                    <a:pt x="274" y="18"/>
                    <a:pt x="289" y="20"/>
                    <a:pt x="299" y="15"/>
                  </a:cubicBezTo>
                  <a:cubicBezTo>
                    <a:pt x="300" y="14"/>
                    <a:pt x="300" y="12"/>
                    <a:pt x="299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1" name="Freeform 991">
              <a:extLst>
                <a:ext uri="{FF2B5EF4-FFF2-40B4-BE49-F238E27FC236}">
                  <a16:creationId xmlns:a16="http://schemas.microsoft.com/office/drawing/2014/main" id="{292472C0-7C3C-1079-3B49-265EC472A692}"/>
                </a:ext>
              </a:extLst>
            </p:cNvPr>
            <p:cNvSpPr/>
            <p:nvPr/>
          </p:nvSpPr>
          <p:spPr bwMode="auto">
            <a:xfrm>
              <a:off x="5621165" y="1450199"/>
              <a:ext cx="193332" cy="13375"/>
            </a:xfrm>
            <a:custGeom>
              <a:avLst/>
              <a:gdLst>
                <a:gd name="T0" fmla="*/ 282 w 284"/>
                <a:gd name="T1" fmla="*/ 12 h 19"/>
                <a:gd name="T2" fmla="*/ 215 w 284"/>
                <a:gd name="T3" fmla="*/ 8 h 19"/>
                <a:gd name="T4" fmla="*/ 140 w 284"/>
                <a:gd name="T5" fmla="*/ 4 h 19"/>
                <a:gd name="T6" fmla="*/ 70 w 284"/>
                <a:gd name="T7" fmla="*/ 1 h 19"/>
                <a:gd name="T8" fmla="*/ 0 w 284"/>
                <a:gd name="T9" fmla="*/ 5 h 19"/>
                <a:gd name="T10" fmla="*/ 0 w 284"/>
                <a:gd name="T11" fmla="*/ 6 h 19"/>
                <a:gd name="T12" fmla="*/ 66 w 284"/>
                <a:gd name="T13" fmla="*/ 8 h 19"/>
                <a:gd name="T14" fmla="*/ 140 w 284"/>
                <a:gd name="T15" fmla="*/ 12 h 19"/>
                <a:gd name="T16" fmla="*/ 211 w 284"/>
                <a:gd name="T17" fmla="*/ 16 h 19"/>
                <a:gd name="T18" fmla="*/ 282 w 284"/>
                <a:gd name="T19" fmla="*/ 15 h 19"/>
                <a:gd name="T20" fmla="*/ 282 w 284"/>
                <a:gd name="T21" fmla="*/ 12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84" h="19">
                  <a:moveTo>
                    <a:pt x="282" y="12"/>
                  </a:moveTo>
                  <a:cubicBezTo>
                    <a:pt x="260" y="8"/>
                    <a:pt x="237" y="9"/>
                    <a:pt x="215" y="8"/>
                  </a:cubicBezTo>
                  <a:cubicBezTo>
                    <a:pt x="190" y="7"/>
                    <a:pt x="165" y="5"/>
                    <a:pt x="140" y="4"/>
                  </a:cubicBezTo>
                  <a:cubicBezTo>
                    <a:pt x="117" y="3"/>
                    <a:pt x="93" y="2"/>
                    <a:pt x="70" y="1"/>
                  </a:cubicBezTo>
                  <a:cubicBezTo>
                    <a:pt x="47" y="1"/>
                    <a:pt x="22" y="0"/>
                    <a:pt x="0" y="5"/>
                  </a:cubicBezTo>
                  <a:cubicBezTo>
                    <a:pt x="0" y="5"/>
                    <a:pt x="0" y="6"/>
                    <a:pt x="0" y="6"/>
                  </a:cubicBezTo>
                  <a:cubicBezTo>
                    <a:pt x="22" y="9"/>
                    <a:pt x="44" y="7"/>
                    <a:pt x="66" y="8"/>
                  </a:cubicBezTo>
                  <a:cubicBezTo>
                    <a:pt x="90" y="9"/>
                    <a:pt x="115" y="11"/>
                    <a:pt x="140" y="12"/>
                  </a:cubicBezTo>
                  <a:cubicBezTo>
                    <a:pt x="164" y="13"/>
                    <a:pt x="187" y="15"/>
                    <a:pt x="211" y="16"/>
                  </a:cubicBezTo>
                  <a:cubicBezTo>
                    <a:pt x="234" y="17"/>
                    <a:pt x="259" y="19"/>
                    <a:pt x="282" y="15"/>
                  </a:cubicBezTo>
                  <a:cubicBezTo>
                    <a:pt x="284" y="15"/>
                    <a:pt x="284" y="12"/>
                    <a:pt x="282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2" name="Freeform 992">
              <a:extLst>
                <a:ext uri="{FF2B5EF4-FFF2-40B4-BE49-F238E27FC236}">
                  <a16:creationId xmlns:a16="http://schemas.microsoft.com/office/drawing/2014/main" id="{B3C2F6E4-543D-AD10-9CDB-EC2A9FB91502}"/>
                </a:ext>
              </a:extLst>
            </p:cNvPr>
            <p:cNvSpPr/>
            <p:nvPr/>
          </p:nvSpPr>
          <p:spPr bwMode="auto">
            <a:xfrm>
              <a:off x="5587119" y="1386971"/>
              <a:ext cx="31614" cy="42557"/>
            </a:xfrm>
            <a:custGeom>
              <a:avLst/>
              <a:gdLst>
                <a:gd name="T0" fmla="*/ 15 w 46"/>
                <a:gd name="T1" fmla="*/ 60 h 63"/>
                <a:gd name="T2" fmla="*/ 28 w 46"/>
                <a:gd name="T3" fmla="*/ 27 h 63"/>
                <a:gd name="T4" fmla="*/ 46 w 46"/>
                <a:gd name="T5" fmla="*/ 1 h 63"/>
                <a:gd name="T6" fmla="*/ 44 w 46"/>
                <a:gd name="T7" fmla="*/ 1 h 63"/>
                <a:gd name="T8" fmla="*/ 11 w 46"/>
                <a:gd name="T9" fmla="*/ 61 h 63"/>
                <a:gd name="T10" fmla="*/ 15 w 46"/>
                <a:gd name="T11" fmla="*/ 6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6" h="63">
                  <a:moveTo>
                    <a:pt x="15" y="60"/>
                  </a:moveTo>
                  <a:cubicBezTo>
                    <a:pt x="15" y="47"/>
                    <a:pt x="19" y="37"/>
                    <a:pt x="28" y="27"/>
                  </a:cubicBezTo>
                  <a:cubicBezTo>
                    <a:pt x="35" y="19"/>
                    <a:pt x="42" y="11"/>
                    <a:pt x="46" y="1"/>
                  </a:cubicBezTo>
                  <a:cubicBezTo>
                    <a:pt x="46" y="1"/>
                    <a:pt x="45" y="0"/>
                    <a:pt x="44" y="1"/>
                  </a:cubicBezTo>
                  <a:cubicBezTo>
                    <a:pt x="33" y="20"/>
                    <a:pt x="0" y="36"/>
                    <a:pt x="11" y="61"/>
                  </a:cubicBezTo>
                  <a:cubicBezTo>
                    <a:pt x="12" y="63"/>
                    <a:pt x="15" y="63"/>
                    <a:pt x="15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3" name="Freeform 993">
              <a:extLst>
                <a:ext uri="{FF2B5EF4-FFF2-40B4-BE49-F238E27FC236}">
                  <a16:creationId xmlns:a16="http://schemas.microsoft.com/office/drawing/2014/main" id="{D569E43B-B86E-746C-B97B-55EA7128752A}"/>
                </a:ext>
              </a:extLst>
            </p:cNvPr>
            <p:cNvSpPr/>
            <p:nvPr/>
          </p:nvSpPr>
          <p:spPr bwMode="auto">
            <a:xfrm>
              <a:off x="5591982" y="1406426"/>
              <a:ext cx="29182" cy="31614"/>
            </a:xfrm>
            <a:custGeom>
              <a:avLst/>
              <a:gdLst>
                <a:gd name="T0" fmla="*/ 42 w 43"/>
                <a:gd name="T1" fmla="*/ 0 h 46"/>
                <a:gd name="T2" fmla="*/ 0 w 43"/>
                <a:gd name="T3" fmla="*/ 45 h 46"/>
                <a:gd name="T4" fmla="*/ 2 w 43"/>
                <a:gd name="T5" fmla="*/ 46 h 46"/>
                <a:gd name="T6" fmla="*/ 19 w 43"/>
                <a:gd name="T7" fmla="*/ 23 h 46"/>
                <a:gd name="T8" fmla="*/ 43 w 43"/>
                <a:gd name="T9" fmla="*/ 0 h 46"/>
                <a:gd name="T10" fmla="*/ 42 w 43"/>
                <a:gd name="T11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3" h="46">
                  <a:moveTo>
                    <a:pt x="42" y="0"/>
                  </a:moveTo>
                  <a:cubicBezTo>
                    <a:pt x="27" y="11"/>
                    <a:pt x="8" y="27"/>
                    <a:pt x="0" y="45"/>
                  </a:cubicBezTo>
                  <a:cubicBezTo>
                    <a:pt x="0" y="45"/>
                    <a:pt x="2" y="46"/>
                    <a:pt x="2" y="46"/>
                  </a:cubicBezTo>
                  <a:cubicBezTo>
                    <a:pt x="8" y="38"/>
                    <a:pt x="13" y="30"/>
                    <a:pt x="19" y="23"/>
                  </a:cubicBezTo>
                  <a:cubicBezTo>
                    <a:pt x="26" y="14"/>
                    <a:pt x="34" y="7"/>
                    <a:pt x="43" y="0"/>
                  </a:cubicBezTo>
                  <a:cubicBezTo>
                    <a:pt x="43" y="0"/>
                    <a:pt x="43" y="0"/>
                    <a:pt x="4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4" name="Freeform 994">
              <a:extLst>
                <a:ext uri="{FF2B5EF4-FFF2-40B4-BE49-F238E27FC236}">
                  <a16:creationId xmlns:a16="http://schemas.microsoft.com/office/drawing/2014/main" id="{F0A2A3B0-EFC2-C214-4062-A4CCDE649E52}"/>
                </a:ext>
              </a:extLst>
            </p:cNvPr>
            <p:cNvSpPr/>
            <p:nvPr/>
          </p:nvSpPr>
          <p:spPr bwMode="auto">
            <a:xfrm>
              <a:off x="5651563" y="1121899"/>
              <a:ext cx="2432" cy="2432"/>
            </a:xfrm>
            <a:custGeom>
              <a:avLst/>
              <a:gdLst>
                <a:gd name="T0" fmla="*/ 3 w 4"/>
                <a:gd name="T1" fmla="*/ 0 h 2"/>
                <a:gd name="T2" fmla="*/ 0 w 4"/>
                <a:gd name="T3" fmla="*/ 2 h 2"/>
                <a:gd name="T4" fmla="*/ 4 w 4"/>
                <a:gd name="T5" fmla="*/ 0 h 2"/>
                <a:gd name="T6" fmla="*/ 3 w 4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2">
                  <a:moveTo>
                    <a:pt x="3" y="0"/>
                  </a:moveTo>
                  <a:cubicBezTo>
                    <a:pt x="2" y="1"/>
                    <a:pt x="1" y="2"/>
                    <a:pt x="0" y="2"/>
                  </a:cubicBezTo>
                  <a:cubicBezTo>
                    <a:pt x="1" y="2"/>
                    <a:pt x="2" y="1"/>
                    <a:pt x="4" y="0"/>
                  </a:cubicBezTo>
                  <a:cubicBezTo>
                    <a:pt x="4" y="0"/>
                    <a:pt x="4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5" name="Freeform 995">
              <a:extLst>
                <a:ext uri="{FF2B5EF4-FFF2-40B4-BE49-F238E27FC236}">
                  <a16:creationId xmlns:a16="http://schemas.microsoft.com/office/drawing/2014/main" id="{44F0A36B-D645-F2D5-E124-4C2510F2C3EE}"/>
                </a:ext>
              </a:extLst>
            </p:cNvPr>
            <p:cNvSpPr/>
            <p:nvPr/>
          </p:nvSpPr>
          <p:spPr bwMode="auto">
            <a:xfrm>
              <a:off x="5640619" y="1124331"/>
              <a:ext cx="10943" cy="6080"/>
            </a:xfrm>
            <a:custGeom>
              <a:avLst/>
              <a:gdLst>
                <a:gd name="T0" fmla="*/ 0 w 16"/>
                <a:gd name="T1" fmla="*/ 10 h 10"/>
                <a:gd name="T2" fmla="*/ 16 w 16"/>
                <a:gd name="T3" fmla="*/ 0 h 10"/>
                <a:gd name="T4" fmla="*/ 0 w 16"/>
                <a:gd name="T5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10">
                  <a:moveTo>
                    <a:pt x="0" y="10"/>
                  </a:moveTo>
                  <a:cubicBezTo>
                    <a:pt x="5" y="7"/>
                    <a:pt x="10" y="4"/>
                    <a:pt x="16" y="0"/>
                  </a:cubicBezTo>
                  <a:cubicBezTo>
                    <a:pt x="10" y="3"/>
                    <a:pt x="5" y="7"/>
                    <a:pt x="0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6" name="Freeform 996">
              <a:extLst>
                <a:ext uri="{FF2B5EF4-FFF2-40B4-BE49-F238E27FC236}">
                  <a16:creationId xmlns:a16="http://schemas.microsoft.com/office/drawing/2014/main" id="{A9FFBB7A-4632-6271-2430-542E0559FA01}"/>
                </a:ext>
              </a:extLst>
            </p:cNvPr>
            <p:cNvSpPr/>
            <p:nvPr/>
          </p:nvSpPr>
          <p:spPr bwMode="auto">
            <a:xfrm>
              <a:off x="5638188" y="1278753"/>
              <a:ext cx="51069" cy="59580"/>
            </a:xfrm>
            <a:custGeom>
              <a:avLst/>
              <a:gdLst>
                <a:gd name="T0" fmla="*/ 1 w 76"/>
                <a:gd name="T1" fmla="*/ 89 h 89"/>
                <a:gd name="T2" fmla="*/ 32 w 76"/>
                <a:gd name="T3" fmla="*/ 44 h 89"/>
                <a:gd name="T4" fmla="*/ 76 w 76"/>
                <a:gd name="T5" fmla="*/ 1 h 89"/>
                <a:gd name="T6" fmla="*/ 76 w 76"/>
                <a:gd name="T7" fmla="*/ 0 h 89"/>
                <a:gd name="T8" fmla="*/ 0 w 76"/>
                <a:gd name="T9" fmla="*/ 88 h 89"/>
                <a:gd name="T10" fmla="*/ 1 w 76"/>
                <a:gd name="T11" fmla="*/ 8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6" h="89">
                  <a:moveTo>
                    <a:pt x="1" y="89"/>
                  </a:moveTo>
                  <a:cubicBezTo>
                    <a:pt x="11" y="73"/>
                    <a:pt x="20" y="58"/>
                    <a:pt x="32" y="44"/>
                  </a:cubicBezTo>
                  <a:cubicBezTo>
                    <a:pt x="45" y="28"/>
                    <a:pt x="60" y="14"/>
                    <a:pt x="76" y="1"/>
                  </a:cubicBezTo>
                  <a:cubicBezTo>
                    <a:pt x="76" y="0"/>
                    <a:pt x="76" y="0"/>
                    <a:pt x="76" y="0"/>
                  </a:cubicBezTo>
                  <a:cubicBezTo>
                    <a:pt x="46" y="25"/>
                    <a:pt x="16" y="54"/>
                    <a:pt x="0" y="88"/>
                  </a:cubicBezTo>
                  <a:cubicBezTo>
                    <a:pt x="0" y="89"/>
                    <a:pt x="1" y="89"/>
                    <a:pt x="1" y="8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7" name="Freeform 997">
              <a:extLst>
                <a:ext uri="{FF2B5EF4-FFF2-40B4-BE49-F238E27FC236}">
                  <a16:creationId xmlns:a16="http://schemas.microsoft.com/office/drawing/2014/main" id="{5342CDBA-DE18-057F-34B1-C9AEAD867B05}"/>
                </a:ext>
              </a:extLst>
            </p:cNvPr>
            <p:cNvSpPr/>
            <p:nvPr/>
          </p:nvSpPr>
          <p:spPr bwMode="auto">
            <a:xfrm>
              <a:off x="5636972" y="1344414"/>
              <a:ext cx="36478" cy="49853"/>
            </a:xfrm>
            <a:custGeom>
              <a:avLst/>
              <a:gdLst>
                <a:gd name="T0" fmla="*/ 55 w 55"/>
                <a:gd name="T1" fmla="*/ 1 h 73"/>
                <a:gd name="T2" fmla="*/ 55 w 55"/>
                <a:gd name="T3" fmla="*/ 1 h 73"/>
                <a:gd name="T4" fmla="*/ 0 w 55"/>
                <a:gd name="T5" fmla="*/ 72 h 73"/>
                <a:gd name="T6" fmla="*/ 1 w 55"/>
                <a:gd name="T7" fmla="*/ 72 h 73"/>
                <a:gd name="T8" fmla="*/ 55 w 55"/>
                <a:gd name="T9" fmla="*/ 1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73">
                  <a:moveTo>
                    <a:pt x="55" y="1"/>
                  </a:moveTo>
                  <a:cubicBezTo>
                    <a:pt x="55" y="1"/>
                    <a:pt x="55" y="0"/>
                    <a:pt x="55" y="1"/>
                  </a:cubicBezTo>
                  <a:cubicBezTo>
                    <a:pt x="32" y="21"/>
                    <a:pt x="8" y="44"/>
                    <a:pt x="0" y="72"/>
                  </a:cubicBezTo>
                  <a:cubicBezTo>
                    <a:pt x="0" y="73"/>
                    <a:pt x="0" y="73"/>
                    <a:pt x="1" y="72"/>
                  </a:cubicBezTo>
                  <a:cubicBezTo>
                    <a:pt x="9" y="44"/>
                    <a:pt x="33" y="21"/>
                    <a:pt x="5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8" name="Freeform 998">
              <a:extLst>
                <a:ext uri="{FF2B5EF4-FFF2-40B4-BE49-F238E27FC236}">
                  <a16:creationId xmlns:a16="http://schemas.microsoft.com/office/drawing/2014/main" id="{6A5D9CB7-EEA9-5A24-C79D-05E605E080B2}"/>
                </a:ext>
              </a:extLst>
            </p:cNvPr>
            <p:cNvSpPr/>
            <p:nvPr/>
          </p:nvSpPr>
          <p:spPr bwMode="auto">
            <a:xfrm>
              <a:off x="5653995" y="1357789"/>
              <a:ext cx="49853" cy="57149"/>
            </a:xfrm>
            <a:custGeom>
              <a:avLst/>
              <a:gdLst>
                <a:gd name="T0" fmla="*/ 72 w 73"/>
                <a:gd name="T1" fmla="*/ 1 h 84"/>
                <a:gd name="T2" fmla="*/ 1 w 73"/>
                <a:gd name="T3" fmla="*/ 83 h 84"/>
                <a:gd name="T4" fmla="*/ 3 w 73"/>
                <a:gd name="T5" fmla="*/ 83 h 84"/>
                <a:gd name="T6" fmla="*/ 73 w 73"/>
                <a:gd name="T7" fmla="*/ 1 h 84"/>
                <a:gd name="T8" fmla="*/ 72 w 73"/>
                <a:gd name="T9" fmla="*/ 1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" h="84">
                  <a:moveTo>
                    <a:pt x="72" y="1"/>
                  </a:moveTo>
                  <a:cubicBezTo>
                    <a:pt x="46" y="26"/>
                    <a:pt x="22" y="54"/>
                    <a:pt x="1" y="83"/>
                  </a:cubicBezTo>
                  <a:cubicBezTo>
                    <a:pt x="0" y="83"/>
                    <a:pt x="2" y="84"/>
                    <a:pt x="3" y="83"/>
                  </a:cubicBezTo>
                  <a:cubicBezTo>
                    <a:pt x="23" y="54"/>
                    <a:pt x="47" y="27"/>
                    <a:pt x="73" y="1"/>
                  </a:cubicBezTo>
                  <a:cubicBezTo>
                    <a:pt x="73" y="1"/>
                    <a:pt x="73" y="0"/>
                    <a:pt x="7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9" name="Freeform 999">
              <a:extLst>
                <a:ext uri="{FF2B5EF4-FFF2-40B4-BE49-F238E27FC236}">
                  <a16:creationId xmlns:a16="http://schemas.microsoft.com/office/drawing/2014/main" id="{0C6342B8-FADB-04CF-61B2-CA8F2880EBE7}"/>
                </a:ext>
              </a:extLst>
            </p:cNvPr>
            <p:cNvSpPr/>
            <p:nvPr/>
          </p:nvSpPr>
          <p:spPr bwMode="auto">
            <a:xfrm>
              <a:off x="5711143" y="1376028"/>
              <a:ext cx="25534" cy="35262"/>
            </a:xfrm>
            <a:custGeom>
              <a:avLst/>
              <a:gdLst>
                <a:gd name="T0" fmla="*/ 37 w 38"/>
                <a:gd name="T1" fmla="*/ 1 h 53"/>
                <a:gd name="T2" fmla="*/ 0 w 38"/>
                <a:gd name="T3" fmla="*/ 52 h 53"/>
                <a:gd name="T4" fmla="*/ 2 w 38"/>
                <a:gd name="T5" fmla="*/ 52 h 53"/>
                <a:gd name="T6" fmla="*/ 38 w 38"/>
                <a:gd name="T7" fmla="*/ 1 h 53"/>
                <a:gd name="T8" fmla="*/ 37 w 38"/>
                <a:gd name="T9" fmla="*/ 1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53">
                  <a:moveTo>
                    <a:pt x="37" y="1"/>
                  </a:moveTo>
                  <a:cubicBezTo>
                    <a:pt x="23" y="16"/>
                    <a:pt x="9" y="33"/>
                    <a:pt x="0" y="52"/>
                  </a:cubicBezTo>
                  <a:cubicBezTo>
                    <a:pt x="0" y="53"/>
                    <a:pt x="1" y="53"/>
                    <a:pt x="2" y="52"/>
                  </a:cubicBezTo>
                  <a:cubicBezTo>
                    <a:pt x="10" y="33"/>
                    <a:pt x="23" y="16"/>
                    <a:pt x="38" y="1"/>
                  </a:cubicBezTo>
                  <a:cubicBezTo>
                    <a:pt x="38" y="1"/>
                    <a:pt x="38" y="0"/>
                    <a:pt x="37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0" name="Freeform 1000">
              <a:extLst>
                <a:ext uri="{FF2B5EF4-FFF2-40B4-BE49-F238E27FC236}">
                  <a16:creationId xmlns:a16="http://schemas.microsoft.com/office/drawing/2014/main" id="{EB9B4F75-107D-814D-76E8-16358F308AA7}"/>
                </a:ext>
              </a:extLst>
            </p:cNvPr>
            <p:cNvSpPr/>
            <p:nvPr/>
          </p:nvSpPr>
          <p:spPr bwMode="auto">
            <a:xfrm>
              <a:off x="5745189" y="1383323"/>
              <a:ext cx="19455" cy="27966"/>
            </a:xfrm>
            <a:custGeom>
              <a:avLst/>
              <a:gdLst>
                <a:gd name="T0" fmla="*/ 28 w 30"/>
                <a:gd name="T1" fmla="*/ 1 h 41"/>
                <a:gd name="T2" fmla="*/ 1 w 30"/>
                <a:gd name="T3" fmla="*/ 40 h 41"/>
                <a:gd name="T4" fmla="*/ 2 w 30"/>
                <a:gd name="T5" fmla="*/ 40 h 41"/>
                <a:gd name="T6" fmla="*/ 29 w 30"/>
                <a:gd name="T7" fmla="*/ 1 h 41"/>
                <a:gd name="T8" fmla="*/ 28 w 30"/>
                <a:gd name="T9" fmla="*/ 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41">
                  <a:moveTo>
                    <a:pt x="28" y="1"/>
                  </a:moveTo>
                  <a:cubicBezTo>
                    <a:pt x="19" y="14"/>
                    <a:pt x="9" y="26"/>
                    <a:pt x="1" y="40"/>
                  </a:cubicBezTo>
                  <a:cubicBezTo>
                    <a:pt x="0" y="40"/>
                    <a:pt x="1" y="41"/>
                    <a:pt x="2" y="40"/>
                  </a:cubicBezTo>
                  <a:cubicBezTo>
                    <a:pt x="10" y="27"/>
                    <a:pt x="21" y="15"/>
                    <a:pt x="29" y="1"/>
                  </a:cubicBezTo>
                  <a:cubicBezTo>
                    <a:pt x="30" y="1"/>
                    <a:pt x="28" y="0"/>
                    <a:pt x="28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1" name="Freeform 1001">
              <a:extLst>
                <a:ext uri="{FF2B5EF4-FFF2-40B4-BE49-F238E27FC236}">
                  <a16:creationId xmlns:a16="http://schemas.microsoft.com/office/drawing/2014/main" id="{1153E642-69D9-0147-4CDD-BBB2D5BA07AE}"/>
                </a:ext>
              </a:extLst>
            </p:cNvPr>
            <p:cNvSpPr/>
            <p:nvPr/>
          </p:nvSpPr>
          <p:spPr bwMode="auto">
            <a:xfrm>
              <a:off x="5787747" y="1382107"/>
              <a:ext cx="32830" cy="35262"/>
            </a:xfrm>
            <a:custGeom>
              <a:avLst/>
              <a:gdLst>
                <a:gd name="T0" fmla="*/ 43 w 47"/>
                <a:gd name="T1" fmla="*/ 1 h 52"/>
                <a:gd name="T2" fmla="*/ 0 w 47"/>
                <a:gd name="T3" fmla="*/ 51 h 52"/>
                <a:gd name="T4" fmla="*/ 2 w 47"/>
                <a:gd name="T5" fmla="*/ 52 h 52"/>
                <a:gd name="T6" fmla="*/ 46 w 47"/>
                <a:gd name="T7" fmla="*/ 3 h 52"/>
                <a:gd name="T8" fmla="*/ 43 w 47"/>
                <a:gd name="T9" fmla="*/ 1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52">
                  <a:moveTo>
                    <a:pt x="43" y="1"/>
                  </a:moveTo>
                  <a:cubicBezTo>
                    <a:pt x="29" y="18"/>
                    <a:pt x="8" y="31"/>
                    <a:pt x="0" y="51"/>
                  </a:cubicBezTo>
                  <a:cubicBezTo>
                    <a:pt x="0" y="52"/>
                    <a:pt x="2" y="52"/>
                    <a:pt x="2" y="52"/>
                  </a:cubicBezTo>
                  <a:cubicBezTo>
                    <a:pt x="13" y="32"/>
                    <a:pt x="31" y="20"/>
                    <a:pt x="46" y="3"/>
                  </a:cubicBezTo>
                  <a:cubicBezTo>
                    <a:pt x="47" y="1"/>
                    <a:pt x="45" y="0"/>
                    <a:pt x="4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2" name="Freeform 1002">
              <a:extLst>
                <a:ext uri="{FF2B5EF4-FFF2-40B4-BE49-F238E27FC236}">
                  <a16:creationId xmlns:a16="http://schemas.microsoft.com/office/drawing/2014/main" id="{0FEBCCE0-F079-F9FA-E984-F8E0A3726031}"/>
                </a:ext>
              </a:extLst>
            </p:cNvPr>
            <p:cNvSpPr/>
            <p:nvPr/>
          </p:nvSpPr>
          <p:spPr bwMode="auto">
            <a:xfrm>
              <a:off x="5827872" y="1383323"/>
              <a:ext cx="23103" cy="27966"/>
            </a:xfrm>
            <a:custGeom>
              <a:avLst/>
              <a:gdLst>
                <a:gd name="T0" fmla="*/ 33 w 34"/>
                <a:gd name="T1" fmla="*/ 1 h 41"/>
                <a:gd name="T2" fmla="*/ 1 w 34"/>
                <a:gd name="T3" fmla="*/ 40 h 41"/>
                <a:gd name="T4" fmla="*/ 2 w 34"/>
                <a:gd name="T5" fmla="*/ 40 h 41"/>
                <a:gd name="T6" fmla="*/ 34 w 34"/>
                <a:gd name="T7" fmla="*/ 1 h 41"/>
                <a:gd name="T8" fmla="*/ 33 w 34"/>
                <a:gd name="T9" fmla="*/ 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41">
                  <a:moveTo>
                    <a:pt x="33" y="1"/>
                  </a:moveTo>
                  <a:cubicBezTo>
                    <a:pt x="23" y="14"/>
                    <a:pt x="9" y="25"/>
                    <a:pt x="1" y="40"/>
                  </a:cubicBezTo>
                  <a:cubicBezTo>
                    <a:pt x="0" y="40"/>
                    <a:pt x="2" y="41"/>
                    <a:pt x="2" y="40"/>
                  </a:cubicBezTo>
                  <a:cubicBezTo>
                    <a:pt x="10" y="25"/>
                    <a:pt x="24" y="15"/>
                    <a:pt x="34" y="1"/>
                  </a:cubicBezTo>
                  <a:cubicBezTo>
                    <a:pt x="34" y="1"/>
                    <a:pt x="33" y="0"/>
                    <a:pt x="3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3" name="Freeform 1003">
              <a:extLst>
                <a:ext uri="{FF2B5EF4-FFF2-40B4-BE49-F238E27FC236}">
                  <a16:creationId xmlns:a16="http://schemas.microsoft.com/office/drawing/2014/main" id="{51A8CE20-0837-846E-D738-80815059E2A3}"/>
                </a:ext>
              </a:extLst>
            </p:cNvPr>
            <p:cNvSpPr/>
            <p:nvPr/>
          </p:nvSpPr>
          <p:spPr bwMode="auto">
            <a:xfrm>
              <a:off x="5850975" y="1389403"/>
              <a:ext cx="18239" cy="32830"/>
            </a:xfrm>
            <a:custGeom>
              <a:avLst/>
              <a:gdLst>
                <a:gd name="T0" fmla="*/ 25 w 27"/>
                <a:gd name="T1" fmla="*/ 1 h 49"/>
                <a:gd name="T2" fmla="*/ 0 w 27"/>
                <a:gd name="T3" fmla="*/ 48 h 49"/>
                <a:gd name="T4" fmla="*/ 1 w 27"/>
                <a:gd name="T5" fmla="*/ 48 h 49"/>
                <a:gd name="T6" fmla="*/ 26 w 27"/>
                <a:gd name="T7" fmla="*/ 2 h 49"/>
                <a:gd name="T8" fmla="*/ 25 w 27"/>
                <a:gd name="T9" fmla="*/ 1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49">
                  <a:moveTo>
                    <a:pt x="25" y="1"/>
                  </a:moveTo>
                  <a:cubicBezTo>
                    <a:pt x="12" y="14"/>
                    <a:pt x="4" y="31"/>
                    <a:pt x="0" y="48"/>
                  </a:cubicBezTo>
                  <a:cubicBezTo>
                    <a:pt x="0" y="49"/>
                    <a:pt x="1" y="49"/>
                    <a:pt x="1" y="48"/>
                  </a:cubicBezTo>
                  <a:cubicBezTo>
                    <a:pt x="7" y="31"/>
                    <a:pt x="13" y="16"/>
                    <a:pt x="26" y="2"/>
                  </a:cubicBezTo>
                  <a:cubicBezTo>
                    <a:pt x="27" y="1"/>
                    <a:pt x="26" y="0"/>
                    <a:pt x="2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95" name="文本框 94">
            <a:extLst>
              <a:ext uri="{FF2B5EF4-FFF2-40B4-BE49-F238E27FC236}">
                <a16:creationId xmlns:a16="http://schemas.microsoft.com/office/drawing/2014/main" id="{D836D747-182F-9707-BE8E-BB02EFBF3177}"/>
              </a:ext>
            </a:extLst>
          </p:cNvPr>
          <p:cNvSpPr txBox="1"/>
          <p:nvPr/>
        </p:nvSpPr>
        <p:spPr>
          <a:xfrm>
            <a:off x="8017859" y="4480403"/>
            <a:ext cx="309203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600" dirty="0">
                <a:latin typeface="仓耳渔阳体 W05" panose="02020400000000000000" pitchFamily="18" charset="-122"/>
                <a:ea typeface="仓耳渔阳体 W05" panose="02020400000000000000" pitchFamily="18" charset="-122"/>
              </a:rPr>
              <a:t>添加标题文本</a:t>
            </a:r>
          </a:p>
        </p:txBody>
      </p:sp>
      <p:sp>
        <p:nvSpPr>
          <p:cNvPr id="96" name="文本框 95">
            <a:extLst>
              <a:ext uri="{FF2B5EF4-FFF2-40B4-BE49-F238E27FC236}">
                <a16:creationId xmlns:a16="http://schemas.microsoft.com/office/drawing/2014/main" id="{8F401A14-2143-4FC8-52A3-62ECC40E931A}"/>
              </a:ext>
            </a:extLst>
          </p:cNvPr>
          <p:cNvSpPr txBox="1"/>
          <p:nvPr/>
        </p:nvSpPr>
        <p:spPr>
          <a:xfrm>
            <a:off x="8039917" y="5063090"/>
            <a:ext cx="275808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chemeClr val="bg1">
                    <a:lumMod val="50000"/>
                  </a:schemeClr>
                </a:solidFill>
              </a:rPr>
              <a:t>Click here to add title text</a:t>
            </a:r>
          </a:p>
        </p:txBody>
      </p:sp>
      <p:sp>
        <p:nvSpPr>
          <p:cNvPr id="97" name="文本框 96">
            <a:extLst>
              <a:ext uri="{FF2B5EF4-FFF2-40B4-BE49-F238E27FC236}">
                <a16:creationId xmlns:a16="http://schemas.microsoft.com/office/drawing/2014/main" id="{13B94DDF-E7D4-8F0F-97E3-846EF40E8987}"/>
              </a:ext>
            </a:extLst>
          </p:cNvPr>
          <p:cNvSpPr txBox="1"/>
          <p:nvPr/>
        </p:nvSpPr>
        <p:spPr>
          <a:xfrm>
            <a:off x="7237956" y="4580102"/>
            <a:ext cx="41659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4000" b="1" dirty="0">
                <a:solidFill>
                  <a:srgbClr val="245E53"/>
                </a:solidFill>
                <a:latin typeface="仓耳渔阳体 W05" panose="02020400000000000000" pitchFamily="18" charset="-122"/>
                <a:ea typeface="仓耳渔阳体 W05" panose="02020400000000000000" pitchFamily="18" charset="-122"/>
              </a:rPr>
              <a:t>4</a:t>
            </a:r>
            <a:endParaRPr lang="zh-CN" altLang="en-US" sz="4000" b="1" dirty="0">
              <a:solidFill>
                <a:srgbClr val="245E53"/>
              </a:solidFill>
              <a:latin typeface="仓耳渔阳体 W05" panose="02020400000000000000" pitchFamily="18" charset="-122"/>
              <a:ea typeface="仓耳渔阳体 W05" panose="02020400000000000000" pitchFamily="18" charset="-122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F32142A3-E654-2BA6-5A7B-06195814378B}"/>
              </a:ext>
            </a:extLst>
          </p:cNvPr>
          <p:cNvSpPr txBox="1"/>
          <p:nvPr/>
        </p:nvSpPr>
        <p:spPr>
          <a:xfrm>
            <a:off x="-69035009" y="-34835947"/>
            <a:ext cx="642982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chemeClr val="bg1">
                    <a:lumMod val="95000"/>
                  </a:schemeClr>
                </a:solidFill>
              </a:rPr>
              <a:t>51PPT</a:t>
            </a:r>
            <a:r>
              <a:rPr lang="zh-CN" altLang="en-US" dirty="0">
                <a:solidFill>
                  <a:schemeClr val="bg1">
                    <a:lumMod val="95000"/>
                  </a:schemeClr>
                </a:solidFill>
              </a:rPr>
              <a:t>模板网   </a:t>
            </a:r>
            <a:r>
              <a:rPr lang="en-US" altLang="zh-CN" dirty="0">
                <a:solidFill>
                  <a:schemeClr val="bg1">
                    <a:lumMod val="95000"/>
                  </a:schemeClr>
                </a:solidFill>
              </a:rPr>
              <a:t>www.5 1pptmoban.com</a:t>
            </a:r>
            <a:endParaRPr lang="zh-CN" altLang="en-US" dirty="0">
              <a:solidFill>
                <a:schemeClr val="bg1">
                  <a:lumMod val="9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061746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108A2159-9B58-54A0-DF7C-8685CEE7325A}"/>
              </a:ext>
            </a:extLst>
          </p:cNvPr>
          <p:cNvGrpSpPr/>
          <p:nvPr/>
        </p:nvGrpSpPr>
        <p:grpSpPr>
          <a:xfrm>
            <a:off x="524720" y="303957"/>
            <a:ext cx="648072" cy="798609"/>
            <a:chOff x="5576175" y="1089069"/>
            <a:chExt cx="308845" cy="380585"/>
          </a:xfrm>
          <a:solidFill>
            <a:srgbClr val="245E53"/>
          </a:solidFill>
        </p:grpSpPr>
        <p:sp>
          <p:nvSpPr>
            <p:cNvPr id="5" name="Freeform 988">
              <a:extLst>
                <a:ext uri="{FF2B5EF4-FFF2-40B4-BE49-F238E27FC236}">
                  <a16:creationId xmlns:a16="http://schemas.microsoft.com/office/drawing/2014/main" id="{0F602BFE-2346-72AD-DE05-43FAF0BC3F1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576175" y="1089069"/>
              <a:ext cx="308845" cy="380585"/>
            </a:xfrm>
            <a:custGeom>
              <a:avLst/>
              <a:gdLst>
                <a:gd name="T0" fmla="*/ 451 w 454"/>
                <a:gd name="T1" fmla="*/ 420 h 559"/>
                <a:gd name="T2" fmla="*/ 437 w 454"/>
                <a:gd name="T3" fmla="*/ 54 h 559"/>
                <a:gd name="T4" fmla="*/ 431 w 454"/>
                <a:gd name="T5" fmla="*/ 0 h 559"/>
                <a:gd name="T6" fmla="*/ 156 w 454"/>
                <a:gd name="T7" fmla="*/ 3 h 559"/>
                <a:gd name="T8" fmla="*/ 66 w 454"/>
                <a:gd name="T9" fmla="*/ 12 h 559"/>
                <a:gd name="T10" fmla="*/ 21 w 454"/>
                <a:gd name="T11" fmla="*/ 45 h 559"/>
                <a:gd name="T12" fmla="*/ 6 w 454"/>
                <a:gd name="T13" fmla="*/ 84 h 559"/>
                <a:gd name="T14" fmla="*/ 1 w 454"/>
                <a:gd name="T15" fmla="*/ 228 h 559"/>
                <a:gd name="T16" fmla="*/ 9 w 454"/>
                <a:gd name="T17" fmla="*/ 327 h 559"/>
                <a:gd name="T18" fmla="*/ 5 w 454"/>
                <a:gd name="T19" fmla="*/ 436 h 559"/>
                <a:gd name="T20" fmla="*/ 19 w 454"/>
                <a:gd name="T21" fmla="*/ 550 h 559"/>
                <a:gd name="T22" fmla="*/ 28 w 454"/>
                <a:gd name="T23" fmla="*/ 553 h 559"/>
                <a:gd name="T24" fmla="*/ 290 w 454"/>
                <a:gd name="T25" fmla="*/ 558 h 559"/>
                <a:gd name="T26" fmla="*/ 430 w 454"/>
                <a:gd name="T27" fmla="*/ 498 h 559"/>
                <a:gd name="T28" fmla="*/ 19 w 454"/>
                <a:gd name="T29" fmla="*/ 92 h 559"/>
                <a:gd name="T30" fmla="*/ 62 w 454"/>
                <a:gd name="T31" fmla="*/ 40 h 559"/>
                <a:gd name="T32" fmla="*/ 65 w 454"/>
                <a:gd name="T33" fmla="*/ 119 h 559"/>
                <a:gd name="T34" fmla="*/ 14 w 454"/>
                <a:gd name="T35" fmla="*/ 240 h 559"/>
                <a:gd name="T36" fmla="*/ 19 w 454"/>
                <a:gd name="T37" fmla="*/ 186 h 559"/>
                <a:gd name="T38" fmla="*/ 30 w 454"/>
                <a:gd name="T39" fmla="*/ 172 h 559"/>
                <a:gd name="T40" fmla="*/ 61 w 454"/>
                <a:gd name="T41" fmla="*/ 74 h 559"/>
                <a:gd name="T42" fmla="*/ 15 w 454"/>
                <a:gd name="T43" fmla="*/ 72 h 559"/>
                <a:gd name="T44" fmla="*/ 10 w 454"/>
                <a:gd name="T45" fmla="*/ 82 h 559"/>
                <a:gd name="T46" fmla="*/ 27 w 454"/>
                <a:gd name="T47" fmla="*/ 543 h 559"/>
                <a:gd name="T48" fmla="*/ 25 w 454"/>
                <a:gd name="T49" fmla="*/ 530 h 559"/>
                <a:gd name="T50" fmla="*/ 30 w 454"/>
                <a:gd name="T51" fmla="*/ 463 h 559"/>
                <a:gd name="T52" fmla="*/ 18 w 454"/>
                <a:gd name="T53" fmla="*/ 457 h 559"/>
                <a:gd name="T54" fmla="*/ 60 w 454"/>
                <a:gd name="T55" fmla="*/ 397 h 559"/>
                <a:gd name="T56" fmla="*/ 31 w 454"/>
                <a:gd name="T57" fmla="*/ 403 h 559"/>
                <a:gd name="T58" fmla="*/ 18 w 454"/>
                <a:gd name="T59" fmla="*/ 404 h 559"/>
                <a:gd name="T60" fmla="*/ 19 w 454"/>
                <a:gd name="T61" fmla="*/ 387 h 559"/>
                <a:gd name="T62" fmla="*/ 56 w 454"/>
                <a:gd name="T63" fmla="*/ 332 h 559"/>
                <a:gd name="T64" fmla="*/ 27 w 454"/>
                <a:gd name="T65" fmla="*/ 344 h 559"/>
                <a:gd name="T66" fmla="*/ 20 w 454"/>
                <a:gd name="T67" fmla="*/ 342 h 559"/>
                <a:gd name="T68" fmla="*/ 52 w 454"/>
                <a:gd name="T69" fmla="*/ 291 h 559"/>
                <a:gd name="T70" fmla="*/ 62 w 454"/>
                <a:gd name="T71" fmla="*/ 267 h 559"/>
                <a:gd name="T72" fmla="*/ 43 w 454"/>
                <a:gd name="T73" fmla="*/ 254 h 559"/>
                <a:gd name="T74" fmla="*/ 40 w 454"/>
                <a:gd name="T75" fmla="*/ 245 h 559"/>
                <a:gd name="T76" fmla="*/ 18 w 454"/>
                <a:gd name="T77" fmla="*/ 274 h 559"/>
                <a:gd name="T78" fmla="*/ 16 w 454"/>
                <a:gd name="T79" fmla="*/ 242 h 559"/>
                <a:gd name="T80" fmla="*/ 69 w 454"/>
                <a:gd name="T81" fmla="*/ 182 h 559"/>
                <a:gd name="T82" fmla="*/ 72 w 454"/>
                <a:gd name="T83" fmla="*/ 229 h 559"/>
                <a:gd name="T84" fmla="*/ 81 w 454"/>
                <a:gd name="T85" fmla="*/ 506 h 559"/>
                <a:gd name="T86" fmla="*/ 40 w 454"/>
                <a:gd name="T87" fmla="*/ 547 h 559"/>
                <a:gd name="T88" fmla="*/ 380 w 454"/>
                <a:gd name="T89" fmla="*/ 542 h 559"/>
                <a:gd name="T90" fmla="*/ 201 w 454"/>
                <a:gd name="T91" fmla="*/ 548 h 559"/>
                <a:gd name="T92" fmla="*/ 84 w 454"/>
                <a:gd name="T93" fmla="*/ 511 h 559"/>
                <a:gd name="T94" fmla="*/ 218 w 454"/>
                <a:gd name="T95" fmla="*/ 503 h 559"/>
                <a:gd name="T96" fmla="*/ 400 w 454"/>
                <a:gd name="T97" fmla="*/ 528 h 559"/>
                <a:gd name="T98" fmla="*/ 145 w 454"/>
                <a:gd name="T99" fmla="*/ 492 h 559"/>
                <a:gd name="T100" fmla="*/ 85 w 454"/>
                <a:gd name="T101" fmla="*/ 360 h 559"/>
                <a:gd name="T102" fmla="*/ 180 w 454"/>
                <a:gd name="T103" fmla="*/ 225 h 559"/>
                <a:gd name="T104" fmla="*/ 84 w 454"/>
                <a:gd name="T105" fmla="*/ 216 h 559"/>
                <a:gd name="T106" fmla="*/ 84 w 454"/>
                <a:gd name="T107" fmla="*/ 212 h 559"/>
                <a:gd name="T108" fmla="*/ 143 w 454"/>
                <a:gd name="T109" fmla="*/ 114 h 559"/>
                <a:gd name="T110" fmla="*/ 77 w 454"/>
                <a:gd name="T111" fmla="*/ 119 h 559"/>
                <a:gd name="T112" fmla="*/ 74 w 454"/>
                <a:gd name="T113" fmla="*/ 82 h 559"/>
                <a:gd name="T114" fmla="*/ 111 w 454"/>
                <a:gd name="T115" fmla="*/ 21 h 559"/>
                <a:gd name="T116" fmla="*/ 70 w 454"/>
                <a:gd name="T117" fmla="*/ 22 h 559"/>
                <a:gd name="T118" fmla="*/ 427 w 454"/>
                <a:gd name="T119" fmla="*/ 15 h 559"/>
                <a:gd name="T120" fmla="*/ 435 w 454"/>
                <a:gd name="T121" fmla="*/ 357 h 559"/>
                <a:gd name="T122" fmla="*/ 441 w 454"/>
                <a:gd name="T123" fmla="*/ 477 h 5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54" h="559">
                  <a:moveTo>
                    <a:pt x="448" y="478"/>
                  </a:moveTo>
                  <a:cubicBezTo>
                    <a:pt x="448" y="477"/>
                    <a:pt x="449" y="477"/>
                    <a:pt x="449" y="476"/>
                  </a:cubicBezTo>
                  <a:cubicBezTo>
                    <a:pt x="452" y="468"/>
                    <a:pt x="452" y="458"/>
                    <a:pt x="451" y="449"/>
                  </a:cubicBezTo>
                  <a:cubicBezTo>
                    <a:pt x="451" y="439"/>
                    <a:pt x="451" y="430"/>
                    <a:pt x="451" y="420"/>
                  </a:cubicBezTo>
                  <a:cubicBezTo>
                    <a:pt x="451" y="399"/>
                    <a:pt x="450" y="378"/>
                    <a:pt x="450" y="357"/>
                  </a:cubicBezTo>
                  <a:cubicBezTo>
                    <a:pt x="449" y="316"/>
                    <a:pt x="447" y="275"/>
                    <a:pt x="445" y="234"/>
                  </a:cubicBezTo>
                  <a:cubicBezTo>
                    <a:pt x="443" y="194"/>
                    <a:pt x="441" y="153"/>
                    <a:pt x="439" y="112"/>
                  </a:cubicBezTo>
                  <a:cubicBezTo>
                    <a:pt x="439" y="93"/>
                    <a:pt x="438" y="73"/>
                    <a:pt x="437" y="54"/>
                  </a:cubicBezTo>
                  <a:cubicBezTo>
                    <a:pt x="436" y="44"/>
                    <a:pt x="436" y="35"/>
                    <a:pt x="435" y="25"/>
                  </a:cubicBezTo>
                  <a:cubicBezTo>
                    <a:pt x="435" y="22"/>
                    <a:pt x="435" y="18"/>
                    <a:pt x="435" y="14"/>
                  </a:cubicBezTo>
                  <a:cubicBezTo>
                    <a:pt x="440" y="11"/>
                    <a:pt x="439" y="2"/>
                    <a:pt x="432" y="2"/>
                  </a:cubicBezTo>
                  <a:cubicBezTo>
                    <a:pt x="431" y="1"/>
                    <a:pt x="431" y="1"/>
                    <a:pt x="431" y="0"/>
                  </a:cubicBezTo>
                  <a:cubicBezTo>
                    <a:pt x="431" y="0"/>
                    <a:pt x="431" y="0"/>
                    <a:pt x="431" y="0"/>
                  </a:cubicBezTo>
                  <a:cubicBezTo>
                    <a:pt x="431" y="1"/>
                    <a:pt x="430" y="1"/>
                    <a:pt x="430" y="2"/>
                  </a:cubicBezTo>
                  <a:cubicBezTo>
                    <a:pt x="367" y="2"/>
                    <a:pt x="304" y="3"/>
                    <a:pt x="241" y="1"/>
                  </a:cubicBezTo>
                  <a:cubicBezTo>
                    <a:pt x="213" y="0"/>
                    <a:pt x="184" y="0"/>
                    <a:pt x="156" y="3"/>
                  </a:cubicBezTo>
                  <a:cubicBezTo>
                    <a:pt x="140" y="4"/>
                    <a:pt x="124" y="6"/>
                    <a:pt x="108" y="9"/>
                  </a:cubicBezTo>
                  <a:cubicBezTo>
                    <a:pt x="108" y="8"/>
                    <a:pt x="108" y="7"/>
                    <a:pt x="106" y="7"/>
                  </a:cubicBezTo>
                  <a:cubicBezTo>
                    <a:pt x="93" y="10"/>
                    <a:pt x="79" y="10"/>
                    <a:pt x="67" y="13"/>
                  </a:cubicBezTo>
                  <a:cubicBezTo>
                    <a:pt x="67" y="13"/>
                    <a:pt x="67" y="13"/>
                    <a:pt x="66" y="12"/>
                  </a:cubicBezTo>
                  <a:cubicBezTo>
                    <a:pt x="66" y="11"/>
                    <a:pt x="65" y="11"/>
                    <a:pt x="65" y="12"/>
                  </a:cubicBezTo>
                  <a:cubicBezTo>
                    <a:pt x="65" y="13"/>
                    <a:pt x="64" y="13"/>
                    <a:pt x="64" y="14"/>
                  </a:cubicBezTo>
                  <a:cubicBezTo>
                    <a:pt x="56" y="16"/>
                    <a:pt x="49" y="19"/>
                    <a:pt x="42" y="24"/>
                  </a:cubicBezTo>
                  <a:cubicBezTo>
                    <a:pt x="33" y="30"/>
                    <a:pt x="27" y="37"/>
                    <a:pt x="21" y="45"/>
                  </a:cubicBezTo>
                  <a:cubicBezTo>
                    <a:pt x="14" y="54"/>
                    <a:pt x="7" y="63"/>
                    <a:pt x="3" y="73"/>
                  </a:cubicBezTo>
                  <a:cubicBezTo>
                    <a:pt x="3" y="74"/>
                    <a:pt x="3" y="74"/>
                    <a:pt x="4" y="75"/>
                  </a:cubicBezTo>
                  <a:cubicBezTo>
                    <a:pt x="3" y="78"/>
                    <a:pt x="3" y="80"/>
                    <a:pt x="4" y="83"/>
                  </a:cubicBezTo>
                  <a:cubicBezTo>
                    <a:pt x="4" y="84"/>
                    <a:pt x="5" y="84"/>
                    <a:pt x="6" y="84"/>
                  </a:cubicBezTo>
                  <a:cubicBezTo>
                    <a:pt x="3" y="92"/>
                    <a:pt x="2" y="99"/>
                    <a:pt x="2" y="108"/>
                  </a:cubicBezTo>
                  <a:cubicBezTo>
                    <a:pt x="1" y="122"/>
                    <a:pt x="2" y="136"/>
                    <a:pt x="2" y="151"/>
                  </a:cubicBezTo>
                  <a:cubicBezTo>
                    <a:pt x="2" y="167"/>
                    <a:pt x="0" y="183"/>
                    <a:pt x="1" y="199"/>
                  </a:cubicBezTo>
                  <a:cubicBezTo>
                    <a:pt x="1" y="209"/>
                    <a:pt x="1" y="218"/>
                    <a:pt x="1" y="228"/>
                  </a:cubicBezTo>
                  <a:cubicBezTo>
                    <a:pt x="2" y="237"/>
                    <a:pt x="1" y="246"/>
                    <a:pt x="3" y="255"/>
                  </a:cubicBezTo>
                  <a:cubicBezTo>
                    <a:pt x="4" y="255"/>
                    <a:pt x="4" y="256"/>
                    <a:pt x="5" y="256"/>
                  </a:cubicBezTo>
                  <a:cubicBezTo>
                    <a:pt x="7" y="280"/>
                    <a:pt x="10" y="303"/>
                    <a:pt x="10" y="326"/>
                  </a:cubicBezTo>
                  <a:cubicBezTo>
                    <a:pt x="10" y="327"/>
                    <a:pt x="10" y="327"/>
                    <a:pt x="9" y="327"/>
                  </a:cubicBezTo>
                  <a:cubicBezTo>
                    <a:pt x="9" y="328"/>
                    <a:pt x="9" y="328"/>
                    <a:pt x="10" y="328"/>
                  </a:cubicBezTo>
                  <a:cubicBezTo>
                    <a:pt x="10" y="329"/>
                    <a:pt x="10" y="329"/>
                    <a:pt x="10" y="329"/>
                  </a:cubicBezTo>
                  <a:cubicBezTo>
                    <a:pt x="10" y="362"/>
                    <a:pt x="7" y="395"/>
                    <a:pt x="7" y="427"/>
                  </a:cubicBezTo>
                  <a:cubicBezTo>
                    <a:pt x="6" y="430"/>
                    <a:pt x="5" y="433"/>
                    <a:pt x="5" y="436"/>
                  </a:cubicBezTo>
                  <a:cubicBezTo>
                    <a:pt x="5" y="437"/>
                    <a:pt x="6" y="437"/>
                    <a:pt x="7" y="437"/>
                  </a:cubicBezTo>
                  <a:cubicBezTo>
                    <a:pt x="7" y="440"/>
                    <a:pt x="6" y="443"/>
                    <a:pt x="6" y="446"/>
                  </a:cubicBezTo>
                  <a:cubicBezTo>
                    <a:pt x="6" y="466"/>
                    <a:pt x="7" y="485"/>
                    <a:pt x="9" y="505"/>
                  </a:cubicBezTo>
                  <a:cubicBezTo>
                    <a:pt x="11" y="519"/>
                    <a:pt x="12" y="536"/>
                    <a:pt x="19" y="550"/>
                  </a:cubicBezTo>
                  <a:cubicBezTo>
                    <a:pt x="18" y="551"/>
                    <a:pt x="18" y="553"/>
                    <a:pt x="18" y="555"/>
                  </a:cubicBezTo>
                  <a:cubicBezTo>
                    <a:pt x="18" y="556"/>
                    <a:pt x="20" y="557"/>
                    <a:pt x="21" y="555"/>
                  </a:cubicBezTo>
                  <a:cubicBezTo>
                    <a:pt x="21" y="555"/>
                    <a:pt x="21" y="555"/>
                    <a:pt x="21" y="555"/>
                  </a:cubicBezTo>
                  <a:cubicBezTo>
                    <a:pt x="23" y="557"/>
                    <a:pt x="28" y="556"/>
                    <a:pt x="28" y="553"/>
                  </a:cubicBezTo>
                  <a:cubicBezTo>
                    <a:pt x="28" y="552"/>
                    <a:pt x="28" y="550"/>
                    <a:pt x="28" y="549"/>
                  </a:cubicBezTo>
                  <a:cubicBezTo>
                    <a:pt x="55" y="552"/>
                    <a:pt x="83" y="553"/>
                    <a:pt x="110" y="554"/>
                  </a:cubicBezTo>
                  <a:cubicBezTo>
                    <a:pt x="140" y="555"/>
                    <a:pt x="170" y="555"/>
                    <a:pt x="201" y="556"/>
                  </a:cubicBezTo>
                  <a:cubicBezTo>
                    <a:pt x="230" y="557"/>
                    <a:pt x="260" y="558"/>
                    <a:pt x="290" y="558"/>
                  </a:cubicBezTo>
                  <a:cubicBezTo>
                    <a:pt x="305" y="558"/>
                    <a:pt x="319" y="558"/>
                    <a:pt x="334" y="558"/>
                  </a:cubicBezTo>
                  <a:cubicBezTo>
                    <a:pt x="346" y="558"/>
                    <a:pt x="358" y="559"/>
                    <a:pt x="368" y="555"/>
                  </a:cubicBezTo>
                  <a:cubicBezTo>
                    <a:pt x="381" y="557"/>
                    <a:pt x="395" y="541"/>
                    <a:pt x="402" y="534"/>
                  </a:cubicBezTo>
                  <a:cubicBezTo>
                    <a:pt x="413" y="523"/>
                    <a:pt x="422" y="511"/>
                    <a:pt x="430" y="498"/>
                  </a:cubicBezTo>
                  <a:cubicBezTo>
                    <a:pt x="438" y="496"/>
                    <a:pt x="444" y="493"/>
                    <a:pt x="450" y="488"/>
                  </a:cubicBezTo>
                  <a:cubicBezTo>
                    <a:pt x="454" y="484"/>
                    <a:pt x="452" y="480"/>
                    <a:pt x="448" y="478"/>
                  </a:cubicBezTo>
                  <a:close/>
                  <a:moveTo>
                    <a:pt x="62" y="39"/>
                  </a:moveTo>
                  <a:cubicBezTo>
                    <a:pt x="44" y="52"/>
                    <a:pt x="15" y="70"/>
                    <a:pt x="19" y="92"/>
                  </a:cubicBezTo>
                  <a:cubicBezTo>
                    <a:pt x="19" y="93"/>
                    <a:pt x="21" y="93"/>
                    <a:pt x="21" y="92"/>
                  </a:cubicBezTo>
                  <a:cubicBezTo>
                    <a:pt x="22" y="87"/>
                    <a:pt x="23" y="81"/>
                    <a:pt x="25" y="76"/>
                  </a:cubicBezTo>
                  <a:cubicBezTo>
                    <a:pt x="28" y="70"/>
                    <a:pt x="33" y="64"/>
                    <a:pt x="38" y="59"/>
                  </a:cubicBezTo>
                  <a:cubicBezTo>
                    <a:pt x="46" y="52"/>
                    <a:pt x="54" y="46"/>
                    <a:pt x="62" y="40"/>
                  </a:cubicBezTo>
                  <a:cubicBezTo>
                    <a:pt x="61" y="66"/>
                    <a:pt x="63" y="93"/>
                    <a:pt x="65" y="119"/>
                  </a:cubicBezTo>
                  <a:cubicBezTo>
                    <a:pt x="43" y="125"/>
                    <a:pt x="20" y="138"/>
                    <a:pt x="14" y="159"/>
                  </a:cubicBezTo>
                  <a:cubicBezTo>
                    <a:pt x="14" y="161"/>
                    <a:pt x="16" y="161"/>
                    <a:pt x="17" y="160"/>
                  </a:cubicBezTo>
                  <a:cubicBezTo>
                    <a:pt x="25" y="141"/>
                    <a:pt x="43" y="127"/>
                    <a:pt x="65" y="119"/>
                  </a:cubicBezTo>
                  <a:cubicBezTo>
                    <a:pt x="66" y="131"/>
                    <a:pt x="67" y="143"/>
                    <a:pt x="68" y="155"/>
                  </a:cubicBezTo>
                  <a:cubicBezTo>
                    <a:pt x="68" y="162"/>
                    <a:pt x="69" y="170"/>
                    <a:pt x="69" y="178"/>
                  </a:cubicBezTo>
                  <a:cubicBezTo>
                    <a:pt x="66" y="181"/>
                    <a:pt x="63" y="184"/>
                    <a:pt x="61" y="187"/>
                  </a:cubicBezTo>
                  <a:cubicBezTo>
                    <a:pt x="42" y="202"/>
                    <a:pt x="14" y="216"/>
                    <a:pt x="14" y="240"/>
                  </a:cubicBezTo>
                  <a:cubicBezTo>
                    <a:pt x="13" y="228"/>
                    <a:pt x="12" y="216"/>
                    <a:pt x="11" y="204"/>
                  </a:cubicBezTo>
                  <a:cubicBezTo>
                    <a:pt x="11" y="202"/>
                    <a:pt x="11" y="200"/>
                    <a:pt x="11" y="198"/>
                  </a:cubicBezTo>
                  <a:cubicBezTo>
                    <a:pt x="11" y="198"/>
                    <a:pt x="11" y="198"/>
                    <a:pt x="12" y="197"/>
                  </a:cubicBezTo>
                  <a:cubicBezTo>
                    <a:pt x="15" y="194"/>
                    <a:pt x="17" y="190"/>
                    <a:pt x="19" y="186"/>
                  </a:cubicBezTo>
                  <a:cubicBezTo>
                    <a:pt x="23" y="181"/>
                    <a:pt x="28" y="177"/>
                    <a:pt x="32" y="174"/>
                  </a:cubicBezTo>
                  <a:cubicBezTo>
                    <a:pt x="42" y="166"/>
                    <a:pt x="52" y="160"/>
                    <a:pt x="62" y="152"/>
                  </a:cubicBezTo>
                  <a:cubicBezTo>
                    <a:pt x="62" y="151"/>
                    <a:pt x="61" y="151"/>
                    <a:pt x="60" y="151"/>
                  </a:cubicBezTo>
                  <a:cubicBezTo>
                    <a:pt x="51" y="158"/>
                    <a:pt x="40" y="165"/>
                    <a:pt x="30" y="172"/>
                  </a:cubicBezTo>
                  <a:cubicBezTo>
                    <a:pt x="23" y="177"/>
                    <a:pt x="14" y="184"/>
                    <a:pt x="11" y="192"/>
                  </a:cubicBezTo>
                  <a:cubicBezTo>
                    <a:pt x="10" y="170"/>
                    <a:pt x="11" y="149"/>
                    <a:pt x="12" y="127"/>
                  </a:cubicBezTo>
                  <a:cubicBezTo>
                    <a:pt x="17" y="119"/>
                    <a:pt x="22" y="112"/>
                    <a:pt x="27" y="105"/>
                  </a:cubicBezTo>
                  <a:cubicBezTo>
                    <a:pt x="36" y="93"/>
                    <a:pt x="48" y="82"/>
                    <a:pt x="61" y="74"/>
                  </a:cubicBezTo>
                  <a:cubicBezTo>
                    <a:pt x="62" y="74"/>
                    <a:pt x="61" y="73"/>
                    <a:pt x="61" y="73"/>
                  </a:cubicBezTo>
                  <a:cubicBezTo>
                    <a:pt x="42" y="84"/>
                    <a:pt x="24" y="101"/>
                    <a:pt x="12" y="119"/>
                  </a:cubicBezTo>
                  <a:cubicBezTo>
                    <a:pt x="13" y="106"/>
                    <a:pt x="13" y="92"/>
                    <a:pt x="12" y="78"/>
                  </a:cubicBezTo>
                  <a:cubicBezTo>
                    <a:pt x="13" y="76"/>
                    <a:pt x="14" y="74"/>
                    <a:pt x="15" y="72"/>
                  </a:cubicBezTo>
                  <a:cubicBezTo>
                    <a:pt x="25" y="64"/>
                    <a:pt x="32" y="52"/>
                    <a:pt x="40" y="41"/>
                  </a:cubicBezTo>
                  <a:cubicBezTo>
                    <a:pt x="47" y="35"/>
                    <a:pt x="55" y="30"/>
                    <a:pt x="63" y="25"/>
                  </a:cubicBezTo>
                  <a:cubicBezTo>
                    <a:pt x="63" y="30"/>
                    <a:pt x="62" y="35"/>
                    <a:pt x="62" y="39"/>
                  </a:cubicBezTo>
                  <a:close/>
                  <a:moveTo>
                    <a:pt x="10" y="82"/>
                  </a:moveTo>
                  <a:cubicBezTo>
                    <a:pt x="10" y="82"/>
                    <a:pt x="10" y="82"/>
                    <a:pt x="10" y="82"/>
                  </a:cubicBezTo>
                  <a:cubicBezTo>
                    <a:pt x="10" y="92"/>
                    <a:pt x="9" y="103"/>
                    <a:pt x="8" y="114"/>
                  </a:cubicBezTo>
                  <a:cubicBezTo>
                    <a:pt x="7" y="103"/>
                    <a:pt x="7" y="92"/>
                    <a:pt x="10" y="82"/>
                  </a:cubicBezTo>
                  <a:close/>
                  <a:moveTo>
                    <a:pt x="27" y="543"/>
                  </a:moveTo>
                  <a:cubicBezTo>
                    <a:pt x="31" y="535"/>
                    <a:pt x="34" y="528"/>
                    <a:pt x="39" y="521"/>
                  </a:cubicBezTo>
                  <a:cubicBezTo>
                    <a:pt x="46" y="509"/>
                    <a:pt x="56" y="498"/>
                    <a:pt x="66" y="488"/>
                  </a:cubicBezTo>
                  <a:cubicBezTo>
                    <a:pt x="68" y="487"/>
                    <a:pt x="66" y="485"/>
                    <a:pt x="65" y="486"/>
                  </a:cubicBezTo>
                  <a:cubicBezTo>
                    <a:pt x="50" y="498"/>
                    <a:pt x="34" y="513"/>
                    <a:pt x="25" y="530"/>
                  </a:cubicBezTo>
                  <a:cubicBezTo>
                    <a:pt x="23" y="521"/>
                    <a:pt x="21" y="511"/>
                    <a:pt x="20" y="502"/>
                  </a:cubicBezTo>
                  <a:cubicBezTo>
                    <a:pt x="20" y="499"/>
                    <a:pt x="20" y="496"/>
                    <a:pt x="20" y="492"/>
                  </a:cubicBezTo>
                  <a:cubicBezTo>
                    <a:pt x="20" y="493"/>
                    <a:pt x="21" y="492"/>
                    <a:pt x="21" y="492"/>
                  </a:cubicBezTo>
                  <a:cubicBezTo>
                    <a:pt x="24" y="481"/>
                    <a:pt x="25" y="472"/>
                    <a:pt x="30" y="463"/>
                  </a:cubicBezTo>
                  <a:cubicBezTo>
                    <a:pt x="36" y="452"/>
                    <a:pt x="44" y="443"/>
                    <a:pt x="53" y="435"/>
                  </a:cubicBezTo>
                  <a:cubicBezTo>
                    <a:pt x="54" y="434"/>
                    <a:pt x="52" y="432"/>
                    <a:pt x="51" y="433"/>
                  </a:cubicBezTo>
                  <a:cubicBezTo>
                    <a:pt x="38" y="445"/>
                    <a:pt x="22" y="463"/>
                    <a:pt x="19" y="481"/>
                  </a:cubicBezTo>
                  <a:cubicBezTo>
                    <a:pt x="18" y="473"/>
                    <a:pt x="18" y="465"/>
                    <a:pt x="18" y="457"/>
                  </a:cubicBezTo>
                  <a:cubicBezTo>
                    <a:pt x="19" y="459"/>
                    <a:pt x="21" y="459"/>
                    <a:pt x="22" y="457"/>
                  </a:cubicBezTo>
                  <a:cubicBezTo>
                    <a:pt x="26" y="444"/>
                    <a:pt x="30" y="434"/>
                    <a:pt x="40" y="424"/>
                  </a:cubicBezTo>
                  <a:cubicBezTo>
                    <a:pt x="48" y="415"/>
                    <a:pt x="56" y="408"/>
                    <a:pt x="61" y="397"/>
                  </a:cubicBezTo>
                  <a:cubicBezTo>
                    <a:pt x="62" y="397"/>
                    <a:pt x="61" y="396"/>
                    <a:pt x="60" y="397"/>
                  </a:cubicBezTo>
                  <a:cubicBezTo>
                    <a:pt x="48" y="412"/>
                    <a:pt x="22" y="427"/>
                    <a:pt x="18" y="447"/>
                  </a:cubicBezTo>
                  <a:cubicBezTo>
                    <a:pt x="18" y="445"/>
                    <a:pt x="18" y="444"/>
                    <a:pt x="18" y="443"/>
                  </a:cubicBezTo>
                  <a:cubicBezTo>
                    <a:pt x="18" y="434"/>
                    <a:pt x="18" y="426"/>
                    <a:pt x="18" y="417"/>
                  </a:cubicBezTo>
                  <a:cubicBezTo>
                    <a:pt x="22" y="413"/>
                    <a:pt x="26" y="408"/>
                    <a:pt x="31" y="403"/>
                  </a:cubicBezTo>
                  <a:cubicBezTo>
                    <a:pt x="40" y="395"/>
                    <a:pt x="48" y="387"/>
                    <a:pt x="52" y="377"/>
                  </a:cubicBezTo>
                  <a:cubicBezTo>
                    <a:pt x="52" y="376"/>
                    <a:pt x="52" y="376"/>
                    <a:pt x="51" y="377"/>
                  </a:cubicBezTo>
                  <a:cubicBezTo>
                    <a:pt x="45" y="390"/>
                    <a:pt x="30" y="399"/>
                    <a:pt x="18" y="411"/>
                  </a:cubicBezTo>
                  <a:cubicBezTo>
                    <a:pt x="18" y="409"/>
                    <a:pt x="18" y="406"/>
                    <a:pt x="18" y="404"/>
                  </a:cubicBezTo>
                  <a:cubicBezTo>
                    <a:pt x="24" y="391"/>
                    <a:pt x="31" y="381"/>
                    <a:pt x="43" y="370"/>
                  </a:cubicBezTo>
                  <a:cubicBezTo>
                    <a:pt x="52" y="361"/>
                    <a:pt x="61" y="352"/>
                    <a:pt x="66" y="340"/>
                  </a:cubicBezTo>
                  <a:cubicBezTo>
                    <a:pt x="66" y="339"/>
                    <a:pt x="65" y="339"/>
                    <a:pt x="65" y="340"/>
                  </a:cubicBezTo>
                  <a:cubicBezTo>
                    <a:pt x="55" y="356"/>
                    <a:pt x="31" y="369"/>
                    <a:pt x="19" y="387"/>
                  </a:cubicBezTo>
                  <a:cubicBezTo>
                    <a:pt x="19" y="386"/>
                    <a:pt x="19" y="385"/>
                    <a:pt x="19" y="384"/>
                  </a:cubicBezTo>
                  <a:cubicBezTo>
                    <a:pt x="20" y="384"/>
                    <a:pt x="21" y="384"/>
                    <a:pt x="21" y="383"/>
                  </a:cubicBezTo>
                  <a:cubicBezTo>
                    <a:pt x="25" y="364"/>
                    <a:pt x="34" y="340"/>
                    <a:pt x="56" y="332"/>
                  </a:cubicBezTo>
                  <a:cubicBezTo>
                    <a:pt x="57" y="332"/>
                    <a:pt x="57" y="331"/>
                    <a:pt x="56" y="332"/>
                  </a:cubicBezTo>
                  <a:cubicBezTo>
                    <a:pt x="39" y="335"/>
                    <a:pt x="24" y="352"/>
                    <a:pt x="20" y="369"/>
                  </a:cubicBezTo>
                  <a:cubicBezTo>
                    <a:pt x="20" y="366"/>
                    <a:pt x="20" y="364"/>
                    <a:pt x="20" y="362"/>
                  </a:cubicBezTo>
                  <a:cubicBezTo>
                    <a:pt x="21" y="362"/>
                    <a:pt x="21" y="361"/>
                    <a:pt x="21" y="361"/>
                  </a:cubicBezTo>
                  <a:cubicBezTo>
                    <a:pt x="23" y="355"/>
                    <a:pt x="24" y="349"/>
                    <a:pt x="27" y="344"/>
                  </a:cubicBezTo>
                  <a:cubicBezTo>
                    <a:pt x="30" y="338"/>
                    <a:pt x="35" y="334"/>
                    <a:pt x="39" y="330"/>
                  </a:cubicBezTo>
                  <a:cubicBezTo>
                    <a:pt x="47" y="323"/>
                    <a:pt x="55" y="316"/>
                    <a:pt x="62" y="308"/>
                  </a:cubicBezTo>
                  <a:cubicBezTo>
                    <a:pt x="62" y="307"/>
                    <a:pt x="61" y="306"/>
                    <a:pt x="60" y="307"/>
                  </a:cubicBezTo>
                  <a:cubicBezTo>
                    <a:pt x="51" y="316"/>
                    <a:pt x="29" y="328"/>
                    <a:pt x="20" y="342"/>
                  </a:cubicBezTo>
                  <a:cubicBezTo>
                    <a:pt x="21" y="338"/>
                    <a:pt x="21" y="334"/>
                    <a:pt x="21" y="329"/>
                  </a:cubicBezTo>
                  <a:cubicBezTo>
                    <a:pt x="21" y="325"/>
                    <a:pt x="21" y="321"/>
                    <a:pt x="21" y="317"/>
                  </a:cubicBezTo>
                  <a:cubicBezTo>
                    <a:pt x="23" y="314"/>
                    <a:pt x="26" y="311"/>
                    <a:pt x="29" y="308"/>
                  </a:cubicBezTo>
                  <a:cubicBezTo>
                    <a:pt x="36" y="301"/>
                    <a:pt x="44" y="296"/>
                    <a:pt x="52" y="291"/>
                  </a:cubicBezTo>
                  <a:cubicBezTo>
                    <a:pt x="53" y="291"/>
                    <a:pt x="52" y="290"/>
                    <a:pt x="52" y="290"/>
                  </a:cubicBezTo>
                  <a:cubicBezTo>
                    <a:pt x="41" y="295"/>
                    <a:pt x="29" y="302"/>
                    <a:pt x="20" y="311"/>
                  </a:cubicBezTo>
                  <a:cubicBezTo>
                    <a:pt x="23" y="304"/>
                    <a:pt x="27" y="298"/>
                    <a:pt x="32" y="291"/>
                  </a:cubicBezTo>
                  <a:cubicBezTo>
                    <a:pt x="39" y="282"/>
                    <a:pt x="50" y="274"/>
                    <a:pt x="62" y="267"/>
                  </a:cubicBezTo>
                  <a:cubicBezTo>
                    <a:pt x="63" y="266"/>
                    <a:pt x="62" y="264"/>
                    <a:pt x="60" y="265"/>
                  </a:cubicBezTo>
                  <a:cubicBezTo>
                    <a:pt x="45" y="273"/>
                    <a:pt x="28" y="284"/>
                    <a:pt x="20" y="299"/>
                  </a:cubicBezTo>
                  <a:cubicBezTo>
                    <a:pt x="19" y="293"/>
                    <a:pt x="19" y="288"/>
                    <a:pt x="18" y="282"/>
                  </a:cubicBezTo>
                  <a:cubicBezTo>
                    <a:pt x="25" y="272"/>
                    <a:pt x="34" y="264"/>
                    <a:pt x="43" y="254"/>
                  </a:cubicBezTo>
                  <a:cubicBezTo>
                    <a:pt x="43" y="254"/>
                    <a:pt x="43" y="253"/>
                    <a:pt x="42" y="254"/>
                  </a:cubicBezTo>
                  <a:cubicBezTo>
                    <a:pt x="36" y="260"/>
                    <a:pt x="28" y="267"/>
                    <a:pt x="22" y="274"/>
                  </a:cubicBezTo>
                  <a:cubicBezTo>
                    <a:pt x="24" y="270"/>
                    <a:pt x="25" y="265"/>
                    <a:pt x="28" y="261"/>
                  </a:cubicBezTo>
                  <a:cubicBezTo>
                    <a:pt x="31" y="255"/>
                    <a:pt x="36" y="250"/>
                    <a:pt x="40" y="245"/>
                  </a:cubicBezTo>
                  <a:cubicBezTo>
                    <a:pt x="47" y="237"/>
                    <a:pt x="57" y="231"/>
                    <a:pt x="61" y="221"/>
                  </a:cubicBezTo>
                  <a:cubicBezTo>
                    <a:pt x="61" y="221"/>
                    <a:pt x="61" y="221"/>
                    <a:pt x="61" y="221"/>
                  </a:cubicBezTo>
                  <a:cubicBezTo>
                    <a:pt x="52" y="230"/>
                    <a:pt x="42" y="238"/>
                    <a:pt x="34" y="246"/>
                  </a:cubicBezTo>
                  <a:cubicBezTo>
                    <a:pt x="26" y="253"/>
                    <a:pt x="17" y="264"/>
                    <a:pt x="18" y="274"/>
                  </a:cubicBezTo>
                  <a:cubicBezTo>
                    <a:pt x="18" y="275"/>
                    <a:pt x="19" y="276"/>
                    <a:pt x="20" y="276"/>
                  </a:cubicBezTo>
                  <a:cubicBezTo>
                    <a:pt x="20" y="277"/>
                    <a:pt x="19" y="278"/>
                    <a:pt x="18" y="279"/>
                  </a:cubicBezTo>
                  <a:cubicBezTo>
                    <a:pt x="17" y="266"/>
                    <a:pt x="16" y="254"/>
                    <a:pt x="14" y="242"/>
                  </a:cubicBezTo>
                  <a:cubicBezTo>
                    <a:pt x="15" y="243"/>
                    <a:pt x="16" y="243"/>
                    <a:pt x="16" y="242"/>
                  </a:cubicBezTo>
                  <a:cubicBezTo>
                    <a:pt x="20" y="229"/>
                    <a:pt x="26" y="218"/>
                    <a:pt x="36" y="209"/>
                  </a:cubicBezTo>
                  <a:cubicBezTo>
                    <a:pt x="44" y="202"/>
                    <a:pt x="53" y="196"/>
                    <a:pt x="61" y="189"/>
                  </a:cubicBezTo>
                  <a:cubicBezTo>
                    <a:pt x="61" y="189"/>
                    <a:pt x="61" y="189"/>
                    <a:pt x="62" y="189"/>
                  </a:cubicBezTo>
                  <a:cubicBezTo>
                    <a:pt x="64" y="187"/>
                    <a:pt x="67" y="185"/>
                    <a:pt x="69" y="182"/>
                  </a:cubicBezTo>
                  <a:cubicBezTo>
                    <a:pt x="70" y="196"/>
                    <a:pt x="71" y="210"/>
                    <a:pt x="71" y="223"/>
                  </a:cubicBezTo>
                  <a:cubicBezTo>
                    <a:pt x="65" y="231"/>
                    <a:pt x="59" y="240"/>
                    <a:pt x="55" y="250"/>
                  </a:cubicBezTo>
                  <a:cubicBezTo>
                    <a:pt x="55" y="251"/>
                    <a:pt x="57" y="251"/>
                    <a:pt x="57" y="250"/>
                  </a:cubicBezTo>
                  <a:cubicBezTo>
                    <a:pt x="62" y="242"/>
                    <a:pt x="66" y="235"/>
                    <a:pt x="72" y="229"/>
                  </a:cubicBezTo>
                  <a:cubicBezTo>
                    <a:pt x="73" y="251"/>
                    <a:pt x="73" y="274"/>
                    <a:pt x="73" y="296"/>
                  </a:cubicBezTo>
                  <a:cubicBezTo>
                    <a:pt x="72" y="320"/>
                    <a:pt x="72" y="344"/>
                    <a:pt x="72" y="367"/>
                  </a:cubicBezTo>
                  <a:cubicBezTo>
                    <a:pt x="72" y="386"/>
                    <a:pt x="73" y="404"/>
                    <a:pt x="73" y="422"/>
                  </a:cubicBezTo>
                  <a:cubicBezTo>
                    <a:pt x="73" y="449"/>
                    <a:pt x="69" y="481"/>
                    <a:pt x="81" y="506"/>
                  </a:cubicBezTo>
                  <a:cubicBezTo>
                    <a:pt x="73" y="507"/>
                    <a:pt x="66" y="512"/>
                    <a:pt x="59" y="517"/>
                  </a:cubicBezTo>
                  <a:cubicBezTo>
                    <a:pt x="55" y="521"/>
                    <a:pt x="51" y="526"/>
                    <a:pt x="48" y="530"/>
                  </a:cubicBezTo>
                  <a:cubicBezTo>
                    <a:pt x="44" y="534"/>
                    <a:pt x="38" y="540"/>
                    <a:pt x="38" y="545"/>
                  </a:cubicBezTo>
                  <a:cubicBezTo>
                    <a:pt x="39" y="545"/>
                    <a:pt x="39" y="546"/>
                    <a:pt x="40" y="547"/>
                  </a:cubicBezTo>
                  <a:cubicBezTo>
                    <a:pt x="36" y="547"/>
                    <a:pt x="32" y="548"/>
                    <a:pt x="28" y="548"/>
                  </a:cubicBezTo>
                  <a:cubicBezTo>
                    <a:pt x="28" y="546"/>
                    <a:pt x="28" y="545"/>
                    <a:pt x="27" y="543"/>
                  </a:cubicBezTo>
                  <a:close/>
                  <a:moveTo>
                    <a:pt x="400" y="528"/>
                  </a:moveTo>
                  <a:cubicBezTo>
                    <a:pt x="394" y="533"/>
                    <a:pt x="387" y="538"/>
                    <a:pt x="380" y="542"/>
                  </a:cubicBezTo>
                  <a:cubicBezTo>
                    <a:pt x="375" y="544"/>
                    <a:pt x="370" y="546"/>
                    <a:pt x="366" y="550"/>
                  </a:cubicBezTo>
                  <a:cubicBezTo>
                    <a:pt x="356" y="548"/>
                    <a:pt x="345" y="549"/>
                    <a:pt x="334" y="549"/>
                  </a:cubicBezTo>
                  <a:cubicBezTo>
                    <a:pt x="319" y="550"/>
                    <a:pt x="305" y="550"/>
                    <a:pt x="290" y="550"/>
                  </a:cubicBezTo>
                  <a:cubicBezTo>
                    <a:pt x="260" y="550"/>
                    <a:pt x="230" y="549"/>
                    <a:pt x="201" y="548"/>
                  </a:cubicBezTo>
                  <a:cubicBezTo>
                    <a:pt x="172" y="548"/>
                    <a:pt x="143" y="547"/>
                    <a:pt x="114" y="546"/>
                  </a:cubicBezTo>
                  <a:cubicBezTo>
                    <a:pt x="92" y="546"/>
                    <a:pt x="70" y="545"/>
                    <a:pt x="48" y="546"/>
                  </a:cubicBezTo>
                  <a:cubicBezTo>
                    <a:pt x="53" y="543"/>
                    <a:pt x="57" y="535"/>
                    <a:pt x="60" y="530"/>
                  </a:cubicBezTo>
                  <a:cubicBezTo>
                    <a:pt x="67" y="521"/>
                    <a:pt x="73" y="515"/>
                    <a:pt x="84" y="511"/>
                  </a:cubicBezTo>
                  <a:cubicBezTo>
                    <a:pt x="87" y="516"/>
                    <a:pt x="96" y="511"/>
                    <a:pt x="94" y="506"/>
                  </a:cubicBezTo>
                  <a:cubicBezTo>
                    <a:pt x="103" y="506"/>
                    <a:pt x="111" y="504"/>
                    <a:pt x="120" y="504"/>
                  </a:cubicBezTo>
                  <a:cubicBezTo>
                    <a:pt x="131" y="503"/>
                    <a:pt x="142" y="503"/>
                    <a:pt x="153" y="503"/>
                  </a:cubicBezTo>
                  <a:cubicBezTo>
                    <a:pt x="174" y="503"/>
                    <a:pt x="196" y="503"/>
                    <a:pt x="218" y="503"/>
                  </a:cubicBezTo>
                  <a:cubicBezTo>
                    <a:pt x="248" y="503"/>
                    <a:pt x="277" y="502"/>
                    <a:pt x="307" y="503"/>
                  </a:cubicBezTo>
                  <a:cubicBezTo>
                    <a:pt x="335" y="504"/>
                    <a:pt x="362" y="505"/>
                    <a:pt x="390" y="504"/>
                  </a:cubicBezTo>
                  <a:cubicBezTo>
                    <a:pt x="402" y="503"/>
                    <a:pt x="415" y="502"/>
                    <a:pt x="427" y="499"/>
                  </a:cubicBezTo>
                  <a:cubicBezTo>
                    <a:pt x="419" y="509"/>
                    <a:pt x="410" y="519"/>
                    <a:pt x="400" y="528"/>
                  </a:cubicBezTo>
                  <a:close/>
                  <a:moveTo>
                    <a:pt x="380" y="491"/>
                  </a:moveTo>
                  <a:cubicBezTo>
                    <a:pt x="353" y="492"/>
                    <a:pt x="325" y="490"/>
                    <a:pt x="297" y="489"/>
                  </a:cubicBezTo>
                  <a:cubicBezTo>
                    <a:pt x="268" y="488"/>
                    <a:pt x="239" y="490"/>
                    <a:pt x="210" y="491"/>
                  </a:cubicBezTo>
                  <a:cubicBezTo>
                    <a:pt x="188" y="491"/>
                    <a:pt x="166" y="491"/>
                    <a:pt x="145" y="492"/>
                  </a:cubicBezTo>
                  <a:cubicBezTo>
                    <a:pt x="127" y="494"/>
                    <a:pt x="108" y="495"/>
                    <a:pt x="91" y="500"/>
                  </a:cubicBezTo>
                  <a:cubicBezTo>
                    <a:pt x="86" y="489"/>
                    <a:pt x="86" y="476"/>
                    <a:pt x="86" y="464"/>
                  </a:cubicBezTo>
                  <a:cubicBezTo>
                    <a:pt x="85" y="448"/>
                    <a:pt x="86" y="432"/>
                    <a:pt x="86" y="415"/>
                  </a:cubicBezTo>
                  <a:cubicBezTo>
                    <a:pt x="86" y="397"/>
                    <a:pt x="85" y="378"/>
                    <a:pt x="85" y="360"/>
                  </a:cubicBezTo>
                  <a:cubicBezTo>
                    <a:pt x="84" y="341"/>
                    <a:pt x="85" y="322"/>
                    <a:pt x="85" y="303"/>
                  </a:cubicBezTo>
                  <a:cubicBezTo>
                    <a:pt x="98" y="289"/>
                    <a:pt x="109" y="274"/>
                    <a:pt x="123" y="261"/>
                  </a:cubicBezTo>
                  <a:cubicBezTo>
                    <a:pt x="139" y="246"/>
                    <a:pt x="158" y="232"/>
                    <a:pt x="180" y="225"/>
                  </a:cubicBezTo>
                  <a:cubicBezTo>
                    <a:pt x="180" y="225"/>
                    <a:pt x="180" y="225"/>
                    <a:pt x="180" y="225"/>
                  </a:cubicBezTo>
                  <a:cubicBezTo>
                    <a:pt x="160" y="232"/>
                    <a:pt x="141" y="241"/>
                    <a:pt x="126" y="254"/>
                  </a:cubicBezTo>
                  <a:cubicBezTo>
                    <a:pt x="111" y="267"/>
                    <a:pt x="96" y="283"/>
                    <a:pt x="85" y="299"/>
                  </a:cubicBezTo>
                  <a:cubicBezTo>
                    <a:pt x="85" y="295"/>
                    <a:pt x="85" y="292"/>
                    <a:pt x="85" y="289"/>
                  </a:cubicBezTo>
                  <a:cubicBezTo>
                    <a:pt x="86" y="264"/>
                    <a:pt x="85" y="240"/>
                    <a:pt x="84" y="216"/>
                  </a:cubicBezTo>
                  <a:cubicBezTo>
                    <a:pt x="90" y="210"/>
                    <a:pt x="97" y="205"/>
                    <a:pt x="105" y="200"/>
                  </a:cubicBezTo>
                  <a:cubicBezTo>
                    <a:pt x="124" y="187"/>
                    <a:pt x="146" y="176"/>
                    <a:pt x="166" y="164"/>
                  </a:cubicBezTo>
                  <a:cubicBezTo>
                    <a:pt x="166" y="164"/>
                    <a:pt x="166" y="164"/>
                    <a:pt x="166" y="164"/>
                  </a:cubicBezTo>
                  <a:cubicBezTo>
                    <a:pt x="140" y="179"/>
                    <a:pt x="108" y="192"/>
                    <a:pt x="84" y="212"/>
                  </a:cubicBezTo>
                  <a:cubicBezTo>
                    <a:pt x="83" y="198"/>
                    <a:pt x="82" y="185"/>
                    <a:pt x="81" y="172"/>
                  </a:cubicBezTo>
                  <a:cubicBezTo>
                    <a:pt x="88" y="165"/>
                    <a:pt x="94" y="159"/>
                    <a:pt x="101" y="153"/>
                  </a:cubicBezTo>
                  <a:cubicBezTo>
                    <a:pt x="116" y="140"/>
                    <a:pt x="130" y="128"/>
                    <a:pt x="143" y="115"/>
                  </a:cubicBezTo>
                  <a:cubicBezTo>
                    <a:pt x="144" y="115"/>
                    <a:pt x="143" y="114"/>
                    <a:pt x="143" y="114"/>
                  </a:cubicBezTo>
                  <a:cubicBezTo>
                    <a:pt x="129" y="127"/>
                    <a:pt x="115" y="139"/>
                    <a:pt x="100" y="151"/>
                  </a:cubicBezTo>
                  <a:cubicBezTo>
                    <a:pt x="94" y="156"/>
                    <a:pt x="87" y="161"/>
                    <a:pt x="81" y="167"/>
                  </a:cubicBezTo>
                  <a:cubicBezTo>
                    <a:pt x="80" y="162"/>
                    <a:pt x="80" y="156"/>
                    <a:pt x="79" y="151"/>
                  </a:cubicBezTo>
                  <a:cubicBezTo>
                    <a:pt x="78" y="140"/>
                    <a:pt x="77" y="129"/>
                    <a:pt x="77" y="119"/>
                  </a:cubicBezTo>
                  <a:cubicBezTo>
                    <a:pt x="88" y="97"/>
                    <a:pt x="113" y="83"/>
                    <a:pt x="134" y="70"/>
                  </a:cubicBezTo>
                  <a:cubicBezTo>
                    <a:pt x="134" y="70"/>
                    <a:pt x="134" y="69"/>
                    <a:pt x="134" y="70"/>
                  </a:cubicBezTo>
                  <a:cubicBezTo>
                    <a:pt x="113" y="82"/>
                    <a:pt x="89" y="95"/>
                    <a:pt x="76" y="115"/>
                  </a:cubicBezTo>
                  <a:cubicBezTo>
                    <a:pt x="76" y="104"/>
                    <a:pt x="75" y="93"/>
                    <a:pt x="74" y="82"/>
                  </a:cubicBezTo>
                  <a:cubicBezTo>
                    <a:pt x="79" y="74"/>
                    <a:pt x="86" y="67"/>
                    <a:pt x="94" y="61"/>
                  </a:cubicBezTo>
                  <a:cubicBezTo>
                    <a:pt x="86" y="66"/>
                    <a:pt x="79" y="72"/>
                    <a:pt x="74" y="80"/>
                  </a:cubicBezTo>
                  <a:cubicBezTo>
                    <a:pt x="73" y="71"/>
                    <a:pt x="72" y="61"/>
                    <a:pt x="71" y="52"/>
                  </a:cubicBezTo>
                  <a:cubicBezTo>
                    <a:pt x="74" y="34"/>
                    <a:pt x="95" y="28"/>
                    <a:pt x="111" y="21"/>
                  </a:cubicBezTo>
                  <a:cubicBezTo>
                    <a:pt x="112" y="21"/>
                    <a:pt x="111" y="20"/>
                    <a:pt x="111" y="20"/>
                  </a:cubicBezTo>
                  <a:cubicBezTo>
                    <a:pt x="96" y="27"/>
                    <a:pt x="76" y="33"/>
                    <a:pt x="71" y="48"/>
                  </a:cubicBezTo>
                  <a:cubicBezTo>
                    <a:pt x="70" y="39"/>
                    <a:pt x="69" y="31"/>
                    <a:pt x="68" y="23"/>
                  </a:cubicBezTo>
                  <a:cubicBezTo>
                    <a:pt x="68" y="23"/>
                    <a:pt x="69" y="22"/>
                    <a:pt x="70" y="22"/>
                  </a:cubicBezTo>
                  <a:cubicBezTo>
                    <a:pt x="70" y="22"/>
                    <a:pt x="70" y="22"/>
                    <a:pt x="70" y="22"/>
                  </a:cubicBezTo>
                  <a:cubicBezTo>
                    <a:pt x="99" y="20"/>
                    <a:pt x="127" y="15"/>
                    <a:pt x="156" y="13"/>
                  </a:cubicBezTo>
                  <a:cubicBezTo>
                    <a:pt x="184" y="11"/>
                    <a:pt x="213" y="12"/>
                    <a:pt x="241" y="14"/>
                  </a:cubicBezTo>
                  <a:cubicBezTo>
                    <a:pt x="303" y="17"/>
                    <a:pt x="365" y="15"/>
                    <a:pt x="427" y="15"/>
                  </a:cubicBezTo>
                  <a:cubicBezTo>
                    <a:pt x="425" y="27"/>
                    <a:pt x="426" y="40"/>
                    <a:pt x="426" y="50"/>
                  </a:cubicBezTo>
                  <a:cubicBezTo>
                    <a:pt x="426" y="71"/>
                    <a:pt x="426" y="92"/>
                    <a:pt x="427" y="112"/>
                  </a:cubicBezTo>
                  <a:cubicBezTo>
                    <a:pt x="428" y="153"/>
                    <a:pt x="429" y="194"/>
                    <a:pt x="431" y="234"/>
                  </a:cubicBezTo>
                  <a:cubicBezTo>
                    <a:pt x="432" y="275"/>
                    <a:pt x="434" y="316"/>
                    <a:pt x="435" y="357"/>
                  </a:cubicBezTo>
                  <a:cubicBezTo>
                    <a:pt x="436" y="377"/>
                    <a:pt x="437" y="396"/>
                    <a:pt x="437" y="416"/>
                  </a:cubicBezTo>
                  <a:cubicBezTo>
                    <a:pt x="437" y="426"/>
                    <a:pt x="437" y="436"/>
                    <a:pt x="438" y="446"/>
                  </a:cubicBezTo>
                  <a:cubicBezTo>
                    <a:pt x="438" y="456"/>
                    <a:pt x="436" y="467"/>
                    <a:pt x="440" y="476"/>
                  </a:cubicBezTo>
                  <a:cubicBezTo>
                    <a:pt x="440" y="477"/>
                    <a:pt x="441" y="477"/>
                    <a:pt x="441" y="477"/>
                  </a:cubicBezTo>
                  <a:cubicBezTo>
                    <a:pt x="440" y="478"/>
                    <a:pt x="440" y="478"/>
                    <a:pt x="439" y="479"/>
                  </a:cubicBezTo>
                  <a:cubicBezTo>
                    <a:pt x="426" y="491"/>
                    <a:pt x="398" y="490"/>
                    <a:pt x="380" y="49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" name="Freeform 989">
              <a:extLst>
                <a:ext uri="{FF2B5EF4-FFF2-40B4-BE49-F238E27FC236}">
                  <a16:creationId xmlns:a16="http://schemas.microsoft.com/office/drawing/2014/main" id="{C3A64802-CA38-DF45-0153-BD52A0104E6A}"/>
                </a:ext>
              </a:extLst>
            </p:cNvPr>
            <p:cNvSpPr/>
            <p:nvPr/>
          </p:nvSpPr>
          <p:spPr bwMode="auto">
            <a:xfrm>
              <a:off x="5643051" y="1431960"/>
              <a:ext cx="203060" cy="13375"/>
            </a:xfrm>
            <a:custGeom>
              <a:avLst/>
              <a:gdLst>
                <a:gd name="T0" fmla="*/ 118 w 299"/>
                <a:gd name="T1" fmla="*/ 5 h 20"/>
                <a:gd name="T2" fmla="*/ 50 w 299"/>
                <a:gd name="T3" fmla="*/ 0 h 20"/>
                <a:gd name="T4" fmla="*/ 0 w 299"/>
                <a:gd name="T5" fmla="*/ 12 h 20"/>
                <a:gd name="T6" fmla="*/ 1 w 299"/>
                <a:gd name="T7" fmla="*/ 12 h 20"/>
                <a:gd name="T8" fmla="*/ 58 w 299"/>
                <a:gd name="T9" fmla="*/ 5 h 20"/>
                <a:gd name="T10" fmla="*/ 125 w 299"/>
                <a:gd name="T11" fmla="*/ 14 h 20"/>
                <a:gd name="T12" fmla="*/ 198 w 299"/>
                <a:gd name="T13" fmla="*/ 18 h 20"/>
                <a:gd name="T14" fmla="*/ 293 w 299"/>
                <a:gd name="T15" fmla="*/ 20 h 20"/>
                <a:gd name="T16" fmla="*/ 293 w 299"/>
                <a:gd name="T17" fmla="*/ 11 h 20"/>
                <a:gd name="T18" fmla="*/ 118 w 299"/>
                <a:gd name="T19" fmla="*/ 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99" h="20">
                  <a:moveTo>
                    <a:pt x="118" y="5"/>
                  </a:moveTo>
                  <a:cubicBezTo>
                    <a:pt x="96" y="3"/>
                    <a:pt x="73" y="0"/>
                    <a:pt x="50" y="0"/>
                  </a:cubicBezTo>
                  <a:cubicBezTo>
                    <a:pt x="33" y="0"/>
                    <a:pt x="14" y="1"/>
                    <a:pt x="0" y="12"/>
                  </a:cubicBezTo>
                  <a:cubicBezTo>
                    <a:pt x="0" y="12"/>
                    <a:pt x="0" y="12"/>
                    <a:pt x="1" y="12"/>
                  </a:cubicBezTo>
                  <a:cubicBezTo>
                    <a:pt x="17" y="3"/>
                    <a:pt x="40" y="4"/>
                    <a:pt x="58" y="5"/>
                  </a:cubicBezTo>
                  <a:cubicBezTo>
                    <a:pt x="81" y="7"/>
                    <a:pt x="103" y="10"/>
                    <a:pt x="125" y="14"/>
                  </a:cubicBezTo>
                  <a:cubicBezTo>
                    <a:pt x="149" y="17"/>
                    <a:pt x="173" y="18"/>
                    <a:pt x="198" y="18"/>
                  </a:cubicBezTo>
                  <a:cubicBezTo>
                    <a:pt x="230" y="20"/>
                    <a:pt x="261" y="20"/>
                    <a:pt x="293" y="20"/>
                  </a:cubicBezTo>
                  <a:cubicBezTo>
                    <a:pt x="299" y="20"/>
                    <a:pt x="299" y="12"/>
                    <a:pt x="293" y="11"/>
                  </a:cubicBezTo>
                  <a:cubicBezTo>
                    <a:pt x="235" y="11"/>
                    <a:pt x="176" y="11"/>
                    <a:pt x="118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" name="Freeform 990">
              <a:extLst>
                <a:ext uri="{FF2B5EF4-FFF2-40B4-BE49-F238E27FC236}">
                  <a16:creationId xmlns:a16="http://schemas.microsoft.com/office/drawing/2014/main" id="{6AFAE2CA-5618-0449-F25C-F510EEF8D069}"/>
                </a:ext>
              </a:extLst>
            </p:cNvPr>
            <p:cNvSpPr/>
            <p:nvPr/>
          </p:nvSpPr>
          <p:spPr bwMode="auto">
            <a:xfrm>
              <a:off x="5629676" y="1442904"/>
              <a:ext cx="204276" cy="13375"/>
            </a:xfrm>
            <a:custGeom>
              <a:avLst/>
              <a:gdLst>
                <a:gd name="T0" fmla="*/ 299 w 300"/>
                <a:gd name="T1" fmla="*/ 12 h 20"/>
                <a:gd name="T2" fmla="*/ 266 w 300"/>
                <a:gd name="T3" fmla="*/ 11 h 20"/>
                <a:gd name="T4" fmla="*/ 222 w 300"/>
                <a:gd name="T5" fmla="*/ 11 h 20"/>
                <a:gd name="T6" fmla="*/ 136 w 300"/>
                <a:gd name="T7" fmla="*/ 7 h 20"/>
                <a:gd name="T8" fmla="*/ 60 w 300"/>
                <a:gd name="T9" fmla="*/ 2 h 20"/>
                <a:gd name="T10" fmla="*/ 1 w 300"/>
                <a:gd name="T11" fmla="*/ 5 h 20"/>
                <a:gd name="T12" fmla="*/ 1 w 300"/>
                <a:gd name="T13" fmla="*/ 6 h 20"/>
                <a:gd name="T14" fmla="*/ 51 w 300"/>
                <a:gd name="T15" fmla="*/ 9 h 20"/>
                <a:gd name="T16" fmla="*/ 128 w 300"/>
                <a:gd name="T17" fmla="*/ 14 h 20"/>
                <a:gd name="T18" fmla="*/ 218 w 300"/>
                <a:gd name="T19" fmla="*/ 18 h 20"/>
                <a:gd name="T20" fmla="*/ 262 w 300"/>
                <a:gd name="T21" fmla="*/ 18 h 20"/>
                <a:gd name="T22" fmla="*/ 299 w 300"/>
                <a:gd name="T23" fmla="*/ 15 h 20"/>
                <a:gd name="T24" fmla="*/ 299 w 300"/>
                <a:gd name="T25" fmla="*/ 1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00" h="20">
                  <a:moveTo>
                    <a:pt x="299" y="12"/>
                  </a:moveTo>
                  <a:cubicBezTo>
                    <a:pt x="289" y="8"/>
                    <a:pt x="277" y="10"/>
                    <a:pt x="266" y="11"/>
                  </a:cubicBezTo>
                  <a:cubicBezTo>
                    <a:pt x="252" y="11"/>
                    <a:pt x="237" y="11"/>
                    <a:pt x="222" y="11"/>
                  </a:cubicBezTo>
                  <a:cubicBezTo>
                    <a:pt x="194" y="11"/>
                    <a:pt x="165" y="10"/>
                    <a:pt x="136" y="7"/>
                  </a:cubicBezTo>
                  <a:cubicBezTo>
                    <a:pt x="111" y="5"/>
                    <a:pt x="86" y="0"/>
                    <a:pt x="60" y="2"/>
                  </a:cubicBezTo>
                  <a:cubicBezTo>
                    <a:pt x="42" y="4"/>
                    <a:pt x="19" y="11"/>
                    <a:pt x="1" y="5"/>
                  </a:cubicBezTo>
                  <a:cubicBezTo>
                    <a:pt x="1" y="4"/>
                    <a:pt x="0" y="5"/>
                    <a:pt x="1" y="6"/>
                  </a:cubicBezTo>
                  <a:cubicBezTo>
                    <a:pt x="15" y="14"/>
                    <a:pt x="35" y="10"/>
                    <a:pt x="51" y="9"/>
                  </a:cubicBezTo>
                  <a:cubicBezTo>
                    <a:pt x="77" y="7"/>
                    <a:pt x="102" y="11"/>
                    <a:pt x="128" y="14"/>
                  </a:cubicBezTo>
                  <a:cubicBezTo>
                    <a:pt x="158" y="17"/>
                    <a:pt x="188" y="18"/>
                    <a:pt x="218" y="18"/>
                  </a:cubicBezTo>
                  <a:cubicBezTo>
                    <a:pt x="233" y="19"/>
                    <a:pt x="248" y="19"/>
                    <a:pt x="262" y="18"/>
                  </a:cubicBezTo>
                  <a:cubicBezTo>
                    <a:pt x="274" y="18"/>
                    <a:pt x="289" y="20"/>
                    <a:pt x="299" y="15"/>
                  </a:cubicBezTo>
                  <a:cubicBezTo>
                    <a:pt x="300" y="14"/>
                    <a:pt x="300" y="12"/>
                    <a:pt x="299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" name="Freeform 991">
              <a:extLst>
                <a:ext uri="{FF2B5EF4-FFF2-40B4-BE49-F238E27FC236}">
                  <a16:creationId xmlns:a16="http://schemas.microsoft.com/office/drawing/2014/main" id="{08AB81AB-26E3-E52E-3774-C4E3B10933B7}"/>
                </a:ext>
              </a:extLst>
            </p:cNvPr>
            <p:cNvSpPr/>
            <p:nvPr/>
          </p:nvSpPr>
          <p:spPr bwMode="auto">
            <a:xfrm>
              <a:off x="5621165" y="1450199"/>
              <a:ext cx="193332" cy="13375"/>
            </a:xfrm>
            <a:custGeom>
              <a:avLst/>
              <a:gdLst>
                <a:gd name="T0" fmla="*/ 282 w 284"/>
                <a:gd name="T1" fmla="*/ 12 h 19"/>
                <a:gd name="T2" fmla="*/ 215 w 284"/>
                <a:gd name="T3" fmla="*/ 8 h 19"/>
                <a:gd name="T4" fmla="*/ 140 w 284"/>
                <a:gd name="T5" fmla="*/ 4 h 19"/>
                <a:gd name="T6" fmla="*/ 70 w 284"/>
                <a:gd name="T7" fmla="*/ 1 h 19"/>
                <a:gd name="T8" fmla="*/ 0 w 284"/>
                <a:gd name="T9" fmla="*/ 5 h 19"/>
                <a:gd name="T10" fmla="*/ 0 w 284"/>
                <a:gd name="T11" fmla="*/ 6 h 19"/>
                <a:gd name="T12" fmla="*/ 66 w 284"/>
                <a:gd name="T13" fmla="*/ 8 h 19"/>
                <a:gd name="T14" fmla="*/ 140 w 284"/>
                <a:gd name="T15" fmla="*/ 12 h 19"/>
                <a:gd name="T16" fmla="*/ 211 w 284"/>
                <a:gd name="T17" fmla="*/ 16 h 19"/>
                <a:gd name="T18" fmla="*/ 282 w 284"/>
                <a:gd name="T19" fmla="*/ 15 h 19"/>
                <a:gd name="T20" fmla="*/ 282 w 284"/>
                <a:gd name="T21" fmla="*/ 12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84" h="19">
                  <a:moveTo>
                    <a:pt x="282" y="12"/>
                  </a:moveTo>
                  <a:cubicBezTo>
                    <a:pt x="260" y="8"/>
                    <a:pt x="237" y="9"/>
                    <a:pt x="215" y="8"/>
                  </a:cubicBezTo>
                  <a:cubicBezTo>
                    <a:pt x="190" y="7"/>
                    <a:pt x="165" y="5"/>
                    <a:pt x="140" y="4"/>
                  </a:cubicBezTo>
                  <a:cubicBezTo>
                    <a:pt x="117" y="3"/>
                    <a:pt x="93" y="2"/>
                    <a:pt x="70" y="1"/>
                  </a:cubicBezTo>
                  <a:cubicBezTo>
                    <a:pt x="47" y="1"/>
                    <a:pt x="22" y="0"/>
                    <a:pt x="0" y="5"/>
                  </a:cubicBezTo>
                  <a:cubicBezTo>
                    <a:pt x="0" y="5"/>
                    <a:pt x="0" y="6"/>
                    <a:pt x="0" y="6"/>
                  </a:cubicBezTo>
                  <a:cubicBezTo>
                    <a:pt x="22" y="9"/>
                    <a:pt x="44" y="7"/>
                    <a:pt x="66" y="8"/>
                  </a:cubicBezTo>
                  <a:cubicBezTo>
                    <a:pt x="90" y="9"/>
                    <a:pt x="115" y="11"/>
                    <a:pt x="140" y="12"/>
                  </a:cubicBezTo>
                  <a:cubicBezTo>
                    <a:pt x="164" y="13"/>
                    <a:pt x="187" y="15"/>
                    <a:pt x="211" y="16"/>
                  </a:cubicBezTo>
                  <a:cubicBezTo>
                    <a:pt x="234" y="17"/>
                    <a:pt x="259" y="19"/>
                    <a:pt x="282" y="15"/>
                  </a:cubicBezTo>
                  <a:cubicBezTo>
                    <a:pt x="284" y="15"/>
                    <a:pt x="284" y="12"/>
                    <a:pt x="282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" name="Freeform 992">
              <a:extLst>
                <a:ext uri="{FF2B5EF4-FFF2-40B4-BE49-F238E27FC236}">
                  <a16:creationId xmlns:a16="http://schemas.microsoft.com/office/drawing/2014/main" id="{0643E6AC-1320-6FFF-9CB1-B6370C780A72}"/>
                </a:ext>
              </a:extLst>
            </p:cNvPr>
            <p:cNvSpPr/>
            <p:nvPr/>
          </p:nvSpPr>
          <p:spPr bwMode="auto">
            <a:xfrm>
              <a:off x="5587119" y="1386971"/>
              <a:ext cx="31614" cy="42557"/>
            </a:xfrm>
            <a:custGeom>
              <a:avLst/>
              <a:gdLst>
                <a:gd name="T0" fmla="*/ 15 w 46"/>
                <a:gd name="T1" fmla="*/ 60 h 63"/>
                <a:gd name="T2" fmla="*/ 28 w 46"/>
                <a:gd name="T3" fmla="*/ 27 h 63"/>
                <a:gd name="T4" fmla="*/ 46 w 46"/>
                <a:gd name="T5" fmla="*/ 1 h 63"/>
                <a:gd name="T6" fmla="*/ 44 w 46"/>
                <a:gd name="T7" fmla="*/ 1 h 63"/>
                <a:gd name="T8" fmla="*/ 11 w 46"/>
                <a:gd name="T9" fmla="*/ 61 h 63"/>
                <a:gd name="T10" fmla="*/ 15 w 46"/>
                <a:gd name="T11" fmla="*/ 6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6" h="63">
                  <a:moveTo>
                    <a:pt x="15" y="60"/>
                  </a:moveTo>
                  <a:cubicBezTo>
                    <a:pt x="15" y="47"/>
                    <a:pt x="19" y="37"/>
                    <a:pt x="28" y="27"/>
                  </a:cubicBezTo>
                  <a:cubicBezTo>
                    <a:pt x="35" y="19"/>
                    <a:pt x="42" y="11"/>
                    <a:pt x="46" y="1"/>
                  </a:cubicBezTo>
                  <a:cubicBezTo>
                    <a:pt x="46" y="1"/>
                    <a:pt x="45" y="0"/>
                    <a:pt x="44" y="1"/>
                  </a:cubicBezTo>
                  <a:cubicBezTo>
                    <a:pt x="33" y="20"/>
                    <a:pt x="0" y="36"/>
                    <a:pt x="11" y="61"/>
                  </a:cubicBezTo>
                  <a:cubicBezTo>
                    <a:pt x="12" y="63"/>
                    <a:pt x="15" y="63"/>
                    <a:pt x="15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" name="Freeform 993">
              <a:extLst>
                <a:ext uri="{FF2B5EF4-FFF2-40B4-BE49-F238E27FC236}">
                  <a16:creationId xmlns:a16="http://schemas.microsoft.com/office/drawing/2014/main" id="{4C8E7824-25B5-7CC2-4507-81902AF8F389}"/>
                </a:ext>
              </a:extLst>
            </p:cNvPr>
            <p:cNvSpPr/>
            <p:nvPr/>
          </p:nvSpPr>
          <p:spPr bwMode="auto">
            <a:xfrm>
              <a:off x="5591982" y="1406426"/>
              <a:ext cx="29182" cy="31614"/>
            </a:xfrm>
            <a:custGeom>
              <a:avLst/>
              <a:gdLst>
                <a:gd name="T0" fmla="*/ 42 w 43"/>
                <a:gd name="T1" fmla="*/ 0 h 46"/>
                <a:gd name="T2" fmla="*/ 0 w 43"/>
                <a:gd name="T3" fmla="*/ 45 h 46"/>
                <a:gd name="T4" fmla="*/ 2 w 43"/>
                <a:gd name="T5" fmla="*/ 46 h 46"/>
                <a:gd name="T6" fmla="*/ 19 w 43"/>
                <a:gd name="T7" fmla="*/ 23 h 46"/>
                <a:gd name="T8" fmla="*/ 43 w 43"/>
                <a:gd name="T9" fmla="*/ 0 h 46"/>
                <a:gd name="T10" fmla="*/ 42 w 43"/>
                <a:gd name="T11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3" h="46">
                  <a:moveTo>
                    <a:pt x="42" y="0"/>
                  </a:moveTo>
                  <a:cubicBezTo>
                    <a:pt x="27" y="11"/>
                    <a:pt x="8" y="27"/>
                    <a:pt x="0" y="45"/>
                  </a:cubicBezTo>
                  <a:cubicBezTo>
                    <a:pt x="0" y="45"/>
                    <a:pt x="2" y="46"/>
                    <a:pt x="2" y="46"/>
                  </a:cubicBezTo>
                  <a:cubicBezTo>
                    <a:pt x="8" y="38"/>
                    <a:pt x="13" y="30"/>
                    <a:pt x="19" y="23"/>
                  </a:cubicBezTo>
                  <a:cubicBezTo>
                    <a:pt x="26" y="14"/>
                    <a:pt x="34" y="7"/>
                    <a:pt x="43" y="0"/>
                  </a:cubicBezTo>
                  <a:cubicBezTo>
                    <a:pt x="43" y="0"/>
                    <a:pt x="43" y="0"/>
                    <a:pt x="4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" name="Freeform 994">
              <a:extLst>
                <a:ext uri="{FF2B5EF4-FFF2-40B4-BE49-F238E27FC236}">
                  <a16:creationId xmlns:a16="http://schemas.microsoft.com/office/drawing/2014/main" id="{C32BFB9B-DF80-B3B8-5F95-A0D9AF1886C9}"/>
                </a:ext>
              </a:extLst>
            </p:cNvPr>
            <p:cNvSpPr/>
            <p:nvPr/>
          </p:nvSpPr>
          <p:spPr bwMode="auto">
            <a:xfrm>
              <a:off x="5651563" y="1121899"/>
              <a:ext cx="2432" cy="2432"/>
            </a:xfrm>
            <a:custGeom>
              <a:avLst/>
              <a:gdLst>
                <a:gd name="T0" fmla="*/ 3 w 4"/>
                <a:gd name="T1" fmla="*/ 0 h 2"/>
                <a:gd name="T2" fmla="*/ 0 w 4"/>
                <a:gd name="T3" fmla="*/ 2 h 2"/>
                <a:gd name="T4" fmla="*/ 4 w 4"/>
                <a:gd name="T5" fmla="*/ 0 h 2"/>
                <a:gd name="T6" fmla="*/ 3 w 4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2">
                  <a:moveTo>
                    <a:pt x="3" y="0"/>
                  </a:moveTo>
                  <a:cubicBezTo>
                    <a:pt x="2" y="1"/>
                    <a:pt x="1" y="2"/>
                    <a:pt x="0" y="2"/>
                  </a:cubicBezTo>
                  <a:cubicBezTo>
                    <a:pt x="1" y="2"/>
                    <a:pt x="2" y="1"/>
                    <a:pt x="4" y="0"/>
                  </a:cubicBezTo>
                  <a:cubicBezTo>
                    <a:pt x="4" y="0"/>
                    <a:pt x="4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" name="Freeform 995">
              <a:extLst>
                <a:ext uri="{FF2B5EF4-FFF2-40B4-BE49-F238E27FC236}">
                  <a16:creationId xmlns:a16="http://schemas.microsoft.com/office/drawing/2014/main" id="{C3D42514-A5C3-7E83-3A0E-D819C05EFDE1}"/>
                </a:ext>
              </a:extLst>
            </p:cNvPr>
            <p:cNvSpPr/>
            <p:nvPr/>
          </p:nvSpPr>
          <p:spPr bwMode="auto">
            <a:xfrm>
              <a:off x="5640619" y="1124331"/>
              <a:ext cx="10943" cy="6080"/>
            </a:xfrm>
            <a:custGeom>
              <a:avLst/>
              <a:gdLst>
                <a:gd name="T0" fmla="*/ 0 w 16"/>
                <a:gd name="T1" fmla="*/ 10 h 10"/>
                <a:gd name="T2" fmla="*/ 16 w 16"/>
                <a:gd name="T3" fmla="*/ 0 h 10"/>
                <a:gd name="T4" fmla="*/ 0 w 16"/>
                <a:gd name="T5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10">
                  <a:moveTo>
                    <a:pt x="0" y="10"/>
                  </a:moveTo>
                  <a:cubicBezTo>
                    <a:pt x="5" y="7"/>
                    <a:pt x="10" y="4"/>
                    <a:pt x="16" y="0"/>
                  </a:cubicBezTo>
                  <a:cubicBezTo>
                    <a:pt x="10" y="3"/>
                    <a:pt x="5" y="7"/>
                    <a:pt x="0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" name="Freeform 996">
              <a:extLst>
                <a:ext uri="{FF2B5EF4-FFF2-40B4-BE49-F238E27FC236}">
                  <a16:creationId xmlns:a16="http://schemas.microsoft.com/office/drawing/2014/main" id="{82D55E5A-2B8E-5390-CE94-A13692A3ED3B}"/>
                </a:ext>
              </a:extLst>
            </p:cNvPr>
            <p:cNvSpPr/>
            <p:nvPr/>
          </p:nvSpPr>
          <p:spPr bwMode="auto">
            <a:xfrm>
              <a:off x="5638188" y="1278753"/>
              <a:ext cx="51069" cy="59580"/>
            </a:xfrm>
            <a:custGeom>
              <a:avLst/>
              <a:gdLst>
                <a:gd name="T0" fmla="*/ 1 w 76"/>
                <a:gd name="T1" fmla="*/ 89 h 89"/>
                <a:gd name="T2" fmla="*/ 32 w 76"/>
                <a:gd name="T3" fmla="*/ 44 h 89"/>
                <a:gd name="T4" fmla="*/ 76 w 76"/>
                <a:gd name="T5" fmla="*/ 1 h 89"/>
                <a:gd name="T6" fmla="*/ 76 w 76"/>
                <a:gd name="T7" fmla="*/ 0 h 89"/>
                <a:gd name="T8" fmla="*/ 0 w 76"/>
                <a:gd name="T9" fmla="*/ 88 h 89"/>
                <a:gd name="T10" fmla="*/ 1 w 76"/>
                <a:gd name="T11" fmla="*/ 8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6" h="89">
                  <a:moveTo>
                    <a:pt x="1" y="89"/>
                  </a:moveTo>
                  <a:cubicBezTo>
                    <a:pt x="11" y="73"/>
                    <a:pt x="20" y="58"/>
                    <a:pt x="32" y="44"/>
                  </a:cubicBezTo>
                  <a:cubicBezTo>
                    <a:pt x="45" y="28"/>
                    <a:pt x="60" y="14"/>
                    <a:pt x="76" y="1"/>
                  </a:cubicBezTo>
                  <a:cubicBezTo>
                    <a:pt x="76" y="0"/>
                    <a:pt x="76" y="0"/>
                    <a:pt x="76" y="0"/>
                  </a:cubicBezTo>
                  <a:cubicBezTo>
                    <a:pt x="46" y="25"/>
                    <a:pt x="16" y="54"/>
                    <a:pt x="0" y="88"/>
                  </a:cubicBezTo>
                  <a:cubicBezTo>
                    <a:pt x="0" y="89"/>
                    <a:pt x="1" y="89"/>
                    <a:pt x="1" y="8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" name="Freeform 997">
              <a:extLst>
                <a:ext uri="{FF2B5EF4-FFF2-40B4-BE49-F238E27FC236}">
                  <a16:creationId xmlns:a16="http://schemas.microsoft.com/office/drawing/2014/main" id="{454B17FF-A1CA-8F66-5D0A-49E08CF27AC4}"/>
                </a:ext>
              </a:extLst>
            </p:cNvPr>
            <p:cNvSpPr/>
            <p:nvPr/>
          </p:nvSpPr>
          <p:spPr bwMode="auto">
            <a:xfrm>
              <a:off x="5636972" y="1344414"/>
              <a:ext cx="36478" cy="49853"/>
            </a:xfrm>
            <a:custGeom>
              <a:avLst/>
              <a:gdLst>
                <a:gd name="T0" fmla="*/ 55 w 55"/>
                <a:gd name="T1" fmla="*/ 1 h 73"/>
                <a:gd name="T2" fmla="*/ 55 w 55"/>
                <a:gd name="T3" fmla="*/ 1 h 73"/>
                <a:gd name="T4" fmla="*/ 0 w 55"/>
                <a:gd name="T5" fmla="*/ 72 h 73"/>
                <a:gd name="T6" fmla="*/ 1 w 55"/>
                <a:gd name="T7" fmla="*/ 72 h 73"/>
                <a:gd name="T8" fmla="*/ 55 w 55"/>
                <a:gd name="T9" fmla="*/ 1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73">
                  <a:moveTo>
                    <a:pt x="55" y="1"/>
                  </a:moveTo>
                  <a:cubicBezTo>
                    <a:pt x="55" y="1"/>
                    <a:pt x="55" y="0"/>
                    <a:pt x="55" y="1"/>
                  </a:cubicBezTo>
                  <a:cubicBezTo>
                    <a:pt x="32" y="21"/>
                    <a:pt x="8" y="44"/>
                    <a:pt x="0" y="72"/>
                  </a:cubicBezTo>
                  <a:cubicBezTo>
                    <a:pt x="0" y="73"/>
                    <a:pt x="0" y="73"/>
                    <a:pt x="1" y="72"/>
                  </a:cubicBezTo>
                  <a:cubicBezTo>
                    <a:pt x="9" y="44"/>
                    <a:pt x="33" y="21"/>
                    <a:pt x="5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" name="Freeform 998">
              <a:extLst>
                <a:ext uri="{FF2B5EF4-FFF2-40B4-BE49-F238E27FC236}">
                  <a16:creationId xmlns:a16="http://schemas.microsoft.com/office/drawing/2014/main" id="{EE1B511A-E68F-9A04-42BD-161F9CD18099}"/>
                </a:ext>
              </a:extLst>
            </p:cNvPr>
            <p:cNvSpPr/>
            <p:nvPr/>
          </p:nvSpPr>
          <p:spPr bwMode="auto">
            <a:xfrm>
              <a:off x="5653995" y="1357789"/>
              <a:ext cx="49853" cy="57149"/>
            </a:xfrm>
            <a:custGeom>
              <a:avLst/>
              <a:gdLst>
                <a:gd name="T0" fmla="*/ 72 w 73"/>
                <a:gd name="T1" fmla="*/ 1 h 84"/>
                <a:gd name="T2" fmla="*/ 1 w 73"/>
                <a:gd name="T3" fmla="*/ 83 h 84"/>
                <a:gd name="T4" fmla="*/ 3 w 73"/>
                <a:gd name="T5" fmla="*/ 83 h 84"/>
                <a:gd name="T6" fmla="*/ 73 w 73"/>
                <a:gd name="T7" fmla="*/ 1 h 84"/>
                <a:gd name="T8" fmla="*/ 72 w 73"/>
                <a:gd name="T9" fmla="*/ 1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" h="84">
                  <a:moveTo>
                    <a:pt x="72" y="1"/>
                  </a:moveTo>
                  <a:cubicBezTo>
                    <a:pt x="46" y="26"/>
                    <a:pt x="22" y="54"/>
                    <a:pt x="1" y="83"/>
                  </a:cubicBezTo>
                  <a:cubicBezTo>
                    <a:pt x="0" y="83"/>
                    <a:pt x="2" y="84"/>
                    <a:pt x="3" y="83"/>
                  </a:cubicBezTo>
                  <a:cubicBezTo>
                    <a:pt x="23" y="54"/>
                    <a:pt x="47" y="27"/>
                    <a:pt x="73" y="1"/>
                  </a:cubicBezTo>
                  <a:cubicBezTo>
                    <a:pt x="73" y="1"/>
                    <a:pt x="73" y="0"/>
                    <a:pt x="7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" name="Freeform 999">
              <a:extLst>
                <a:ext uri="{FF2B5EF4-FFF2-40B4-BE49-F238E27FC236}">
                  <a16:creationId xmlns:a16="http://schemas.microsoft.com/office/drawing/2014/main" id="{4CC4F5D6-0CEF-875C-BA62-72207457D0C6}"/>
                </a:ext>
              </a:extLst>
            </p:cNvPr>
            <p:cNvSpPr/>
            <p:nvPr/>
          </p:nvSpPr>
          <p:spPr bwMode="auto">
            <a:xfrm>
              <a:off x="5711143" y="1376028"/>
              <a:ext cx="25534" cy="35262"/>
            </a:xfrm>
            <a:custGeom>
              <a:avLst/>
              <a:gdLst>
                <a:gd name="T0" fmla="*/ 37 w 38"/>
                <a:gd name="T1" fmla="*/ 1 h 53"/>
                <a:gd name="T2" fmla="*/ 0 w 38"/>
                <a:gd name="T3" fmla="*/ 52 h 53"/>
                <a:gd name="T4" fmla="*/ 2 w 38"/>
                <a:gd name="T5" fmla="*/ 52 h 53"/>
                <a:gd name="T6" fmla="*/ 38 w 38"/>
                <a:gd name="T7" fmla="*/ 1 h 53"/>
                <a:gd name="T8" fmla="*/ 37 w 38"/>
                <a:gd name="T9" fmla="*/ 1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53">
                  <a:moveTo>
                    <a:pt x="37" y="1"/>
                  </a:moveTo>
                  <a:cubicBezTo>
                    <a:pt x="23" y="16"/>
                    <a:pt x="9" y="33"/>
                    <a:pt x="0" y="52"/>
                  </a:cubicBezTo>
                  <a:cubicBezTo>
                    <a:pt x="0" y="53"/>
                    <a:pt x="1" y="53"/>
                    <a:pt x="2" y="52"/>
                  </a:cubicBezTo>
                  <a:cubicBezTo>
                    <a:pt x="10" y="33"/>
                    <a:pt x="23" y="16"/>
                    <a:pt x="38" y="1"/>
                  </a:cubicBezTo>
                  <a:cubicBezTo>
                    <a:pt x="38" y="1"/>
                    <a:pt x="38" y="0"/>
                    <a:pt x="37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" name="Freeform 1000">
              <a:extLst>
                <a:ext uri="{FF2B5EF4-FFF2-40B4-BE49-F238E27FC236}">
                  <a16:creationId xmlns:a16="http://schemas.microsoft.com/office/drawing/2014/main" id="{0FFF3340-9D30-3D63-0E9C-8D91F16B01C1}"/>
                </a:ext>
              </a:extLst>
            </p:cNvPr>
            <p:cNvSpPr/>
            <p:nvPr/>
          </p:nvSpPr>
          <p:spPr bwMode="auto">
            <a:xfrm>
              <a:off x="5745189" y="1383323"/>
              <a:ext cx="19455" cy="27966"/>
            </a:xfrm>
            <a:custGeom>
              <a:avLst/>
              <a:gdLst>
                <a:gd name="T0" fmla="*/ 28 w 30"/>
                <a:gd name="T1" fmla="*/ 1 h 41"/>
                <a:gd name="T2" fmla="*/ 1 w 30"/>
                <a:gd name="T3" fmla="*/ 40 h 41"/>
                <a:gd name="T4" fmla="*/ 2 w 30"/>
                <a:gd name="T5" fmla="*/ 40 h 41"/>
                <a:gd name="T6" fmla="*/ 29 w 30"/>
                <a:gd name="T7" fmla="*/ 1 h 41"/>
                <a:gd name="T8" fmla="*/ 28 w 30"/>
                <a:gd name="T9" fmla="*/ 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41">
                  <a:moveTo>
                    <a:pt x="28" y="1"/>
                  </a:moveTo>
                  <a:cubicBezTo>
                    <a:pt x="19" y="14"/>
                    <a:pt x="9" y="26"/>
                    <a:pt x="1" y="40"/>
                  </a:cubicBezTo>
                  <a:cubicBezTo>
                    <a:pt x="0" y="40"/>
                    <a:pt x="1" y="41"/>
                    <a:pt x="2" y="40"/>
                  </a:cubicBezTo>
                  <a:cubicBezTo>
                    <a:pt x="10" y="27"/>
                    <a:pt x="21" y="15"/>
                    <a:pt x="29" y="1"/>
                  </a:cubicBezTo>
                  <a:cubicBezTo>
                    <a:pt x="30" y="1"/>
                    <a:pt x="28" y="0"/>
                    <a:pt x="28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" name="Freeform 1001">
              <a:extLst>
                <a:ext uri="{FF2B5EF4-FFF2-40B4-BE49-F238E27FC236}">
                  <a16:creationId xmlns:a16="http://schemas.microsoft.com/office/drawing/2014/main" id="{2E8D210A-F615-6489-9B97-890C9371FA08}"/>
                </a:ext>
              </a:extLst>
            </p:cNvPr>
            <p:cNvSpPr/>
            <p:nvPr/>
          </p:nvSpPr>
          <p:spPr bwMode="auto">
            <a:xfrm>
              <a:off x="5787747" y="1382107"/>
              <a:ext cx="32830" cy="35262"/>
            </a:xfrm>
            <a:custGeom>
              <a:avLst/>
              <a:gdLst>
                <a:gd name="T0" fmla="*/ 43 w 47"/>
                <a:gd name="T1" fmla="*/ 1 h 52"/>
                <a:gd name="T2" fmla="*/ 0 w 47"/>
                <a:gd name="T3" fmla="*/ 51 h 52"/>
                <a:gd name="T4" fmla="*/ 2 w 47"/>
                <a:gd name="T5" fmla="*/ 52 h 52"/>
                <a:gd name="T6" fmla="*/ 46 w 47"/>
                <a:gd name="T7" fmla="*/ 3 h 52"/>
                <a:gd name="T8" fmla="*/ 43 w 47"/>
                <a:gd name="T9" fmla="*/ 1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52">
                  <a:moveTo>
                    <a:pt x="43" y="1"/>
                  </a:moveTo>
                  <a:cubicBezTo>
                    <a:pt x="29" y="18"/>
                    <a:pt x="8" y="31"/>
                    <a:pt x="0" y="51"/>
                  </a:cubicBezTo>
                  <a:cubicBezTo>
                    <a:pt x="0" y="52"/>
                    <a:pt x="2" y="52"/>
                    <a:pt x="2" y="52"/>
                  </a:cubicBezTo>
                  <a:cubicBezTo>
                    <a:pt x="13" y="32"/>
                    <a:pt x="31" y="20"/>
                    <a:pt x="46" y="3"/>
                  </a:cubicBezTo>
                  <a:cubicBezTo>
                    <a:pt x="47" y="1"/>
                    <a:pt x="45" y="0"/>
                    <a:pt x="4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" name="Freeform 1002">
              <a:extLst>
                <a:ext uri="{FF2B5EF4-FFF2-40B4-BE49-F238E27FC236}">
                  <a16:creationId xmlns:a16="http://schemas.microsoft.com/office/drawing/2014/main" id="{2CBC601F-A4BC-784A-F217-4429EEEC4963}"/>
                </a:ext>
              </a:extLst>
            </p:cNvPr>
            <p:cNvSpPr/>
            <p:nvPr/>
          </p:nvSpPr>
          <p:spPr bwMode="auto">
            <a:xfrm>
              <a:off x="5827872" y="1383323"/>
              <a:ext cx="23103" cy="27966"/>
            </a:xfrm>
            <a:custGeom>
              <a:avLst/>
              <a:gdLst>
                <a:gd name="T0" fmla="*/ 33 w 34"/>
                <a:gd name="T1" fmla="*/ 1 h 41"/>
                <a:gd name="T2" fmla="*/ 1 w 34"/>
                <a:gd name="T3" fmla="*/ 40 h 41"/>
                <a:gd name="T4" fmla="*/ 2 w 34"/>
                <a:gd name="T5" fmla="*/ 40 h 41"/>
                <a:gd name="T6" fmla="*/ 34 w 34"/>
                <a:gd name="T7" fmla="*/ 1 h 41"/>
                <a:gd name="T8" fmla="*/ 33 w 34"/>
                <a:gd name="T9" fmla="*/ 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41">
                  <a:moveTo>
                    <a:pt x="33" y="1"/>
                  </a:moveTo>
                  <a:cubicBezTo>
                    <a:pt x="23" y="14"/>
                    <a:pt x="9" y="25"/>
                    <a:pt x="1" y="40"/>
                  </a:cubicBezTo>
                  <a:cubicBezTo>
                    <a:pt x="0" y="40"/>
                    <a:pt x="2" y="41"/>
                    <a:pt x="2" y="40"/>
                  </a:cubicBezTo>
                  <a:cubicBezTo>
                    <a:pt x="10" y="25"/>
                    <a:pt x="24" y="15"/>
                    <a:pt x="34" y="1"/>
                  </a:cubicBezTo>
                  <a:cubicBezTo>
                    <a:pt x="34" y="1"/>
                    <a:pt x="33" y="0"/>
                    <a:pt x="3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" name="Freeform 1003">
              <a:extLst>
                <a:ext uri="{FF2B5EF4-FFF2-40B4-BE49-F238E27FC236}">
                  <a16:creationId xmlns:a16="http://schemas.microsoft.com/office/drawing/2014/main" id="{C01AA6EF-77E5-D584-B306-086ED5CD39E0}"/>
                </a:ext>
              </a:extLst>
            </p:cNvPr>
            <p:cNvSpPr/>
            <p:nvPr/>
          </p:nvSpPr>
          <p:spPr bwMode="auto">
            <a:xfrm>
              <a:off x="5850975" y="1389403"/>
              <a:ext cx="18239" cy="32830"/>
            </a:xfrm>
            <a:custGeom>
              <a:avLst/>
              <a:gdLst>
                <a:gd name="T0" fmla="*/ 25 w 27"/>
                <a:gd name="T1" fmla="*/ 1 h 49"/>
                <a:gd name="T2" fmla="*/ 0 w 27"/>
                <a:gd name="T3" fmla="*/ 48 h 49"/>
                <a:gd name="T4" fmla="*/ 1 w 27"/>
                <a:gd name="T5" fmla="*/ 48 h 49"/>
                <a:gd name="T6" fmla="*/ 26 w 27"/>
                <a:gd name="T7" fmla="*/ 2 h 49"/>
                <a:gd name="T8" fmla="*/ 25 w 27"/>
                <a:gd name="T9" fmla="*/ 1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49">
                  <a:moveTo>
                    <a:pt x="25" y="1"/>
                  </a:moveTo>
                  <a:cubicBezTo>
                    <a:pt x="12" y="14"/>
                    <a:pt x="4" y="31"/>
                    <a:pt x="0" y="48"/>
                  </a:cubicBezTo>
                  <a:cubicBezTo>
                    <a:pt x="0" y="49"/>
                    <a:pt x="1" y="49"/>
                    <a:pt x="1" y="48"/>
                  </a:cubicBezTo>
                  <a:cubicBezTo>
                    <a:pt x="7" y="31"/>
                    <a:pt x="13" y="16"/>
                    <a:pt x="26" y="2"/>
                  </a:cubicBezTo>
                  <a:cubicBezTo>
                    <a:pt x="27" y="1"/>
                    <a:pt x="26" y="0"/>
                    <a:pt x="2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25" name="文本框 24">
            <a:extLst>
              <a:ext uri="{FF2B5EF4-FFF2-40B4-BE49-F238E27FC236}">
                <a16:creationId xmlns:a16="http://schemas.microsoft.com/office/drawing/2014/main" id="{F5C8AC75-4217-7369-C6F9-8CFE96F81A0F}"/>
              </a:ext>
            </a:extLst>
          </p:cNvPr>
          <p:cNvSpPr txBox="1"/>
          <p:nvPr/>
        </p:nvSpPr>
        <p:spPr>
          <a:xfrm>
            <a:off x="1375487" y="390708"/>
            <a:ext cx="309203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600" dirty="0">
                <a:latin typeface="仓耳渔阳体 W05" panose="02020400000000000000" pitchFamily="18" charset="-122"/>
                <a:ea typeface="仓耳渔阳体 W05" panose="02020400000000000000" pitchFamily="18" charset="-122"/>
              </a:rPr>
              <a:t>添加标题文本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1F2FCE98-EC8F-08F0-0C7F-EDDB64F2BDE8}"/>
              </a:ext>
            </a:extLst>
          </p:cNvPr>
          <p:cNvSpPr txBox="1"/>
          <p:nvPr/>
        </p:nvSpPr>
        <p:spPr>
          <a:xfrm>
            <a:off x="612999" y="342376"/>
            <a:ext cx="41659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4000" b="1" dirty="0">
                <a:solidFill>
                  <a:srgbClr val="245E53"/>
                </a:solidFill>
                <a:latin typeface="仓耳渔阳体 W05" panose="02020400000000000000" pitchFamily="18" charset="-122"/>
                <a:ea typeface="仓耳渔阳体 W05" panose="02020400000000000000" pitchFamily="18" charset="-122"/>
              </a:rPr>
              <a:t>4</a:t>
            </a:r>
            <a:endParaRPr lang="zh-CN" altLang="en-US" sz="4000" b="1" dirty="0">
              <a:solidFill>
                <a:srgbClr val="245E53"/>
              </a:solidFill>
              <a:latin typeface="仓耳渔阳体 W05" panose="02020400000000000000" pitchFamily="18" charset="-122"/>
              <a:ea typeface="仓耳渔阳体 W05" panose="02020400000000000000" pitchFamily="18" charset="-122"/>
            </a:endParaRPr>
          </a:p>
        </p:txBody>
      </p:sp>
      <p:grpSp>
        <p:nvGrpSpPr>
          <p:cNvPr id="2" name="组合 11">
            <a:extLst>
              <a:ext uri="{FF2B5EF4-FFF2-40B4-BE49-F238E27FC236}">
                <a16:creationId xmlns:a16="http://schemas.microsoft.com/office/drawing/2014/main" id="{03E8EBA1-18B9-6DF2-9B35-285A275F2C9D}"/>
              </a:ext>
            </a:extLst>
          </p:cNvPr>
          <p:cNvGrpSpPr/>
          <p:nvPr/>
        </p:nvGrpSpPr>
        <p:grpSpPr>
          <a:xfrm>
            <a:off x="1729070" y="1888133"/>
            <a:ext cx="3697483" cy="3666073"/>
            <a:chOff x="1081089" y="1878807"/>
            <a:chExt cx="2849561" cy="2146697"/>
          </a:xfrm>
        </p:grpSpPr>
        <p:sp>
          <p:nvSpPr>
            <p:cNvPr id="3" name="MH_SubTitle_5">
              <a:extLst>
                <a:ext uri="{FF2B5EF4-FFF2-40B4-BE49-F238E27FC236}">
                  <a16:creationId xmlns:a16="http://schemas.microsoft.com/office/drawing/2014/main" id="{7B52784E-5361-B4C3-BFBE-FCEA33A4311C}"/>
                </a:ext>
              </a:extLst>
            </p:cNvPr>
            <p:cNvSpPr>
              <a:spLocks/>
            </p:cNvSpPr>
            <p:nvPr>
              <p:custDataLst>
                <p:tags r:id="rId1"/>
              </p:custDataLst>
            </p:nvPr>
          </p:nvSpPr>
          <p:spPr bwMode="auto">
            <a:xfrm rot="-4481425">
              <a:off x="1377355" y="2054027"/>
              <a:ext cx="1044179" cy="1636712"/>
            </a:xfrm>
            <a:custGeom>
              <a:avLst/>
              <a:gdLst>
                <a:gd name="T0" fmla="*/ 1393759 w 1391478"/>
                <a:gd name="T1" fmla="*/ 636723 h 1635995"/>
                <a:gd name="T2" fmla="*/ 1347971 w 1391478"/>
                <a:gd name="T3" fmla="*/ 630767 h 1635995"/>
                <a:gd name="T4" fmla="*/ 747623 w 1391478"/>
                <a:gd name="T5" fmla="*/ 756571 h 1635995"/>
                <a:gd name="T6" fmla="*/ 740379 w 1391478"/>
                <a:gd name="T7" fmla="*/ 760959 h 1635995"/>
                <a:gd name="T8" fmla="*/ 740380 w 1391478"/>
                <a:gd name="T9" fmla="*/ 760960 h 1635995"/>
                <a:gd name="T10" fmla="*/ 657566 w 1391478"/>
                <a:gd name="T11" fmla="*/ 811110 h 1635995"/>
                <a:gd name="T12" fmla="*/ 419739 w 1391478"/>
                <a:gd name="T13" fmla="*/ 1030594 h 1635995"/>
                <a:gd name="T14" fmla="*/ 409948 w 1391478"/>
                <a:gd name="T15" fmla="*/ 1044168 h 1635995"/>
                <a:gd name="T16" fmla="*/ 355290 w 1391478"/>
                <a:gd name="T17" fmla="*/ 1119929 h 1635995"/>
                <a:gd name="T18" fmla="*/ 187053 w 1391478"/>
                <a:gd name="T19" fmla="*/ 1614977 h 1635995"/>
                <a:gd name="T20" fmla="*/ 186285 w 1391478"/>
                <a:gd name="T21" fmla="*/ 1638147 h 1635995"/>
                <a:gd name="T22" fmla="*/ 183949 w 1391478"/>
                <a:gd name="T23" fmla="*/ 1635039 h 1635995"/>
                <a:gd name="T24" fmla="*/ 22790 w 1391478"/>
                <a:gd name="T25" fmla="*/ 1253223 h 1635995"/>
                <a:gd name="T26" fmla="*/ 19935 w 1391478"/>
                <a:gd name="T27" fmla="*/ 1235279 h 1635995"/>
                <a:gd name="T28" fmla="*/ 6559 w 1391478"/>
                <a:gd name="T29" fmla="*/ 1151262 h 1635995"/>
                <a:gd name="T30" fmla="*/ 73939 w 1391478"/>
                <a:gd name="T31" fmla="*/ 640430 h 1635995"/>
                <a:gd name="T32" fmla="*/ 103134 w 1391478"/>
                <a:gd name="T33" fmla="*/ 575701 h 1635995"/>
                <a:gd name="T34" fmla="*/ 117713 w 1391478"/>
                <a:gd name="T35" fmla="*/ 543379 h 1635995"/>
                <a:gd name="T36" fmla="*/ 236234 w 1391478"/>
                <a:gd name="T37" fmla="*/ 360473 h 1635995"/>
                <a:gd name="T38" fmla="*/ 755849 w 1391478"/>
                <a:gd name="T39" fmla="*/ 5813 h 1635995"/>
                <a:gd name="T40" fmla="*/ 778298 w 1391478"/>
                <a:gd name="T41" fmla="*/ 0 h 1635995"/>
                <a:gd name="T42" fmla="*/ 871836 w 1391478"/>
                <a:gd name="T43" fmla="*/ 42160 h 1635995"/>
                <a:gd name="T44" fmla="*/ 1054800 w 1391478"/>
                <a:gd name="T45" fmla="*/ 160642 h 1635995"/>
                <a:gd name="T46" fmla="*/ 1374014 w 1391478"/>
                <a:gd name="T47" fmla="*/ 582575 h 1635995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1391478"/>
                <a:gd name="T73" fmla="*/ 0 h 1635995"/>
                <a:gd name="T74" fmla="*/ 1391478 w 1391478"/>
                <a:gd name="T75" fmla="*/ 1635995 h 1635995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1391478" h="1635995">
                  <a:moveTo>
                    <a:pt x="1391478" y="635886"/>
                  </a:moveTo>
                  <a:lnTo>
                    <a:pt x="1345765" y="629939"/>
                  </a:lnTo>
                  <a:cubicBezTo>
                    <a:pt x="1139491" y="613169"/>
                    <a:pt x="930592" y="656056"/>
                    <a:pt x="746399" y="755578"/>
                  </a:cubicBezTo>
                  <a:lnTo>
                    <a:pt x="739167" y="759960"/>
                  </a:lnTo>
                  <a:lnTo>
                    <a:pt x="739168" y="759961"/>
                  </a:lnTo>
                  <a:lnTo>
                    <a:pt x="656489" y="810045"/>
                  </a:lnTo>
                  <a:cubicBezTo>
                    <a:pt x="568889" y="869204"/>
                    <a:pt x="488604" y="942395"/>
                    <a:pt x="419052" y="1029241"/>
                  </a:cubicBezTo>
                  <a:cubicBezTo>
                    <a:pt x="415793" y="1033760"/>
                    <a:pt x="412535" y="1038279"/>
                    <a:pt x="409276" y="1042797"/>
                  </a:cubicBezTo>
                  <a:lnTo>
                    <a:pt x="354708" y="1118458"/>
                  </a:lnTo>
                  <a:cubicBezTo>
                    <a:pt x="256126" y="1270890"/>
                    <a:pt x="200722" y="1440961"/>
                    <a:pt x="186747" y="1612856"/>
                  </a:cubicBezTo>
                  <a:lnTo>
                    <a:pt x="185979" y="1635995"/>
                  </a:lnTo>
                  <a:lnTo>
                    <a:pt x="183649" y="1632891"/>
                  </a:lnTo>
                  <a:cubicBezTo>
                    <a:pt x="104772" y="1516091"/>
                    <a:pt x="50842" y="1386287"/>
                    <a:pt x="22754" y="1251576"/>
                  </a:cubicBezTo>
                  <a:lnTo>
                    <a:pt x="19902" y="1233656"/>
                  </a:lnTo>
                  <a:lnTo>
                    <a:pt x="6547" y="1149750"/>
                  </a:lnTo>
                  <a:cubicBezTo>
                    <a:pt x="-12341" y="978928"/>
                    <a:pt x="9501" y="803602"/>
                    <a:pt x="73819" y="639589"/>
                  </a:cubicBezTo>
                  <a:lnTo>
                    <a:pt x="102966" y="574945"/>
                  </a:lnTo>
                  <a:lnTo>
                    <a:pt x="117521" y="542665"/>
                  </a:lnTo>
                  <a:cubicBezTo>
                    <a:pt x="150073" y="479123"/>
                    <a:pt x="189478" y="417896"/>
                    <a:pt x="235847" y="359999"/>
                  </a:cubicBezTo>
                  <a:cubicBezTo>
                    <a:pt x="374954" y="186306"/>
                    <a:pt x="556985" y="67234"/>
                    <a:pt x="754612" y="5804"/>
                  </a:cubicBezTo>
                  <a:lnTo>
                    <a:pt x="777024" y="0"/>
                  </a:lnTo>
                  <a:lnTo>
                    <a:pt x="870409" y="42106"/>
                  </a:lnTo>
                  <a:cubicBezTo>
                    <a:pt x="933950" y="74659"/>
                    <a:pt x="995177" y="114063"/>
                    <a:pt x="1053074" y="160432"/>
                  </a:cubicBezTo>
                  <a:cubicBezTo>
                    <a:pt x="1197818" y="276354"/>
                    <a:pt x="1304632" y="422085"/>
                    <a:pt x="1371765" y="581810"/>
                  </a:cubicBezTo>
                  <a:lnTo>
                    <a:pt x="1391478" y="635886"/>
                  </a:lnTo>
                  <a:close/>
                </a:path>
              </a:pathLst>
            </a:custGeom>
            <a:solidFill>
              <a:srgbClr val="134D1A"/>
            </a:solidFill>
            <a:ln w="12700">
              <a:solidFill>
                <a:srgbClr val="FFFFFF"/>
              </a:solidFill>
              <a:miter lim="800000"/>
              <a:headEnd/>
              <a:tailEnd/>
            </a:ln>
          </p:spPr>
          <p:txBody>
            <a:bodyPr lIns="0" tIns="303733" rIns="0" bIns="0">
              <a:norm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9pPr>
            </a:lstStyle>
            <a:p>
              <a:pPr algn="ctr" eaLnBrk="1" hangingPunct="1">
                <a:lnSpc>
                  <a:spcPct val="120000"/>
                </a:lnSpc>
                <a:spcBef>
                  <a:spcPct val="0"/>
                </a:spcBef>
                <a:buFontTx/>
                <a:buNone/>
                <a:defRPr/>
              </a:pPr>
              <a:r>
                <a:rPr lang="en-US" altLang="zh-CN" sz="3375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E</a:t>
              </a:r>
            </a:p>
          </p:txBody>
        </p:sp>
        <p:sp>
          <p:nvSpPr>
            <p:cNvPr id="11" name="MH_SubTitle_1">
              <a:extLst>
                <a:ext uri="{FF2B5EF4-FFF2-40B4-BE49-F238E27FC236}">
                  <a16:creationId xmlns:a16="http://schemas.microsoft.com/office/drawing/2014/main" id="{64AB7BF9-33C6-41DE-E0E9-711248A4DCD6}"/>
                </a:ext>
              </a:extLst>
            </p:cNvPr>
            <p:cNvSpPr>
              <a:spLocks/>
            </p:cNvSpPr>
            <p:nvPr>
              <p:custDataLst>
                <p:tags r:id="rId2"/>
              </p:custDataLst>
            </p:nvPr>
          </p:nvSpPr>
          <p:spPr bwMode="auto">
            <a:xfrm>
              <a:off x="1825625" y="1878807"/>
              <a:ext cx="1371600" cy="1245394"/>
            </a:xfrm>
            <a:custGeom>
              <a:avLst/>
              <a:gdLst>
                <a:gd name="T0" fmla="*/ 724689 w 1372594"/>
                <a:gd name="T1" fmla="*/ 0 h 1661130"/>
                <a:gd name="T2" fmla="*/ 746756 w 1372594"/>
                <a:gd name="T3" fmla="*/ 6844 h 1661130"/>
                <a:gd name="T4" fmla="*/ 1247234 w 1372594"/>
                <a:gd name="T5" fmla="*/ 384585 h 1661130"/>
                <a:gd name="T6" fmla="*/ 1356618 w 1372594"/>
                <a:gd name="T7" fmla="*/ 572397 h 1661130"/>
                <a:gd name="T8" fmla="*/ 1369614 w 1372594"/>
                <a:gd name="T9" fmla="*/ 605289 h 1661130"/>
                <a:gd name="T10" fmla="*/ 1351615 w 1372594"/>
                <a:gd name="T11" fmla="*/ 603311 h 1661130"/>
                <a:gd name="T12" fmla="*/ 747916 w 1372594"/>
                <a:gd name="T13" fmla="*/ 746301 h 1661130"/>
                <a:gd name="T14" fmla="*/ 726827 w 1372594"/>
                <a:gd name="T15" fmla="*/ 760068 h 1661130"/>
                <a:gd name="T16" fmla="*/ 655978 w 1372594"/>
                <a:gd name="T17" fmla="*/ 806320 h 1661130"/>
                <a:gd name="T18" fmla="*/ 426378 w 1372594"/>
                <a:gd name="T19" fmla="*/ 1032960 h 1661130"/>
                <a:gd name="T20" fmla="*/ 410131 w 1372594"/>
                <a:gd name="T21" fmla="*/ 1057168 h 1661130"/>
                <a:gd name="T22" fmla="*/ 410131 w 1372594"/>
                <a:gd name="T23" fmla="*/ 1057167 h 1661130"/>
                <a:gd name="T24" fmla="*/ 367879 w 1372594"/>
                <a:gd name="T25" fmla="*/ 1120119 h 1661130"/>
                <a:gd name="T26" fmla="*/ 215996 w 1372594"/>
                <a:gd name="T27" fmla="*/ 1609116 h 1661130"/>
                <a:gd name="T28" fmla="*/ 215308 w 1372594"/>
                <a:gd name="T29" fmla="*/ 1659315 h 1661130"/>
                <a:gd name="T30" fmla="*/ 204837 w 1372594"/>
                <a:gd name="T31" fmla="*/ 1646322 h 1661130"/>
                <a:gd name="T32" fmla="*/ 56433 w 1372594"/>
                <a:gd name="T33" fmla="*/ 1359748 h 1661130"/>
                <a:gd name="T34" fmla="*/ 30013 w 1372594"/>
                <a:gd name="T35" fmla="*/ 1266880 h 1661130"/>
                <a:gd name="T36" fmla="*/ 30012 w 1372594"/>
                <a:gd name="T37" fmla="*/ 1266881 h 1661130"/>
                <a:gd name="T38" fmla="*/ 27702 w 1372594"/>
                <a:gd name="T39" fmla="*/ 1258757 h 1661130"/>
                <a:gd name="T40" fmla="*/ 64693 w 1372594"/>
                <a:gd name="T41" fmla="*/ 648158 h 1661130"/>
                <a:gd name="T42" fmla="*/ 82460 w 1372594"/>
                <a:gd name="T43" fmla="*/ 605681 h 1661130"/>
                <a:gd name="T44" fmla="*/ 104643 w 1372594"/>
                <a:gd name="T45" fmla="*/ 552649 h 1661130"/>
                <a:gd name="T46" fmla="*/ 442027 w 1372594"/>
                <a:gd name="T47" fmla="*/ 147136 h 1661130"/>
                <a:gd name="T48" fmla="*/ 629637 w 1372594"/>
                <a:gd name="T49" fmla="*/ 37635 h 1661130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1372594"/>
                <a:gd name="T76" fmla="*/ 0 h 1661130"/>
                <a:gd name="T77" fmla="*/ 1372594 w 1372594"/>
                <a:gd name="T78" fmla="*/ 1661130 h 1661130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1372594" h="1661130">
                  <a:moveTo>
                    <a:pt x="726266" y="0"/>
                  </a:moveTo>
                  <a:lnTo>
                    <a:pt x="748381" y="6850"/>
                  </a:lnTo>
                  <a:cubicBezTo>
                    <a:pt x="942906" y="77489"/>
                    <a:pt x="1119148" y="204974"/>
                    <a:pt x="1249948" y="385005"/>
                  </a:cubicBezTo>
                  <a:cubicBezTo>
                    <a:pt x="1293548" y="445015"/>
                    <a:pt x="1330036" y="508024"/>
                    <a:pt x="1359570" y="573024"/>
                  </a:cubicBezTo>
                  <a:lnTo>
                    <a:pt x="1372594" y="605952"/>
                  </a:lnTo>
                  <a:lnTo>
                    <a:pt x="1354556" y="603971"/>
                  </a:lnTo>
                  <a:cubicBezTo>
                    <a:pt x="1148536" y="591255"/>
                    <a:pt x="937813" y="637536"/>
                    <a:pt x="749543" y="747117"/>
                  </a:cubicBezTo>
                  <a:lnTo>
                    <a:pt x="728408" y="760899"/>
                  </a:lnTo>
                  <a:lnTo>
                    <a:pt x="657405" y="807202"/>
                  </a:lnTo>
                  <a:cubicBezTo>
                    <a:pt x="567389" y="872602"/>
                    <a:pt x="490511" y="949362"/>
                    <a:pt x="427305" y="1034089"/>
                  </a:cubicBezTo>
                  <a:lnTo>
                    <a:pt x="411023" y="1058323"/>
                  </a:lnTo>
                  <a:lnTo>
                    <a:pt x="411023" y="1058322"/>
                  </a:lnTo>
                  <a:lnTo>
                    <a:pt x="368680" y="1121343"/>
                  </a:lnTo>
                  <a:cubicBezTo>
                    <a:pt x="278631" y="1270776"/>
                    <a:pt x="227064" y="1439192"/>
                    <a:pt x="216467" y="1610875"/>
                  </a:cubicBezTo>
                  <a:lnTo>
                    <a:pt x="215776" y="1661130"/>
                  </a:lnTo>
                  <a:cubicBezTo>
                    <a:pt x="212278" y="1656794"/>
                    <a:pt x="208780" y="1652458"/>
                    <a:pt x="205283" y="1648122"/>
                  </a:cubicBezTo>
                  <a:cubicBezTo>
                    <a:pt x="139883" y="1558107"/>
                    <a:pt x="90487" y="1461346"/>
                    <a:pt x="56556" y="1361235"/>
                  </a:cubicBezTo>
                  <a:lnTo>
                    <a:pt x="30079" y="1268266"/>
                  </a:lnTo>
                  <a:lnTo>
                    <a:pt x="30078" y="1268267"/>
                  </a:lnTo>
                  <a:lnTo>
                    <a:pt x="27762" y="1260134"/>
                  </a:lnTo>
                  <a:cubicBezTo>
                    <a:pt x="-19596" y="1056200"/>
                    <a:pt x="-5804" y="843391"/>
                    <a:pt x="64834" y="648866"/>
                  </a:cubicBezTo>
                  <a:lnTo>
                    <a:pt x="82640" y="606344"/>
                  </a:lnTo>
                  <a:lnTo>
                    <a:pt x="104871" y="553253"/>
                  </a:lnTo>
                  <a:cubicBezTo>
                    <a:pt x="179427" y="396855"/>
                    <a:pt x="292963" y="256298"/>
                    <a:pt x="442989" y="147298"/>
                  </a:cubicBezTo>
                  <a:cubicBezTo>
                    <a:pt x="502999" y="103698"/>
                    <a:pt x="566007" y="67212"/>
                    <a:pt x="631007" y="37677"/>
                  </a:cubicBezTo>
                  <a:lnTo>
                    <a:pt x="726266" y="0"/>
                  </a:lnTo>
                  <a:close/>
                </a:path>
              </a:pathLst>
            </a:custGeom>
            <a:solidFill>
              <a:srgbClr val="12332C"/>
            </a:solidFill>
            <a:ln w="12700">
              <a:solidFill>
                <a:srgbClr val="FFFFFF"/>
              </a:solidFill>
              <a:miter lim="800000"/>
              <a:headEnd/>
              <a:tailEnd/>
            </a:ln>
          </p:spPr>
          <p:txBody>
            <a:bodyPr lIns="0" tIns="303733" rIns="0" bIns="0">
              <a:norm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9pPr>
            </a:lstStyle>
            <a:p>
              <a:pPr algn="ctr" eaLnBrk="1" hangingPunct="1">
                <a:lnSpc>
                  <a:spcPct val="120000"/>
                </a:lnSpc>
                <a:spcBef>
                  <a:spcPct val="0"/>
                </a:spcBef>
                <a:buFontTx/>
                <a:buNone/>
                <a:defRPr/>
              </a:pPr>
              <a:r>
                <a:rPr lang="en-US" altLang="zh-CN" sz="3375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A</a:t>
              </a:r>
            </a:p>
          </p:txBody>
        </p:sp>
        <p:sp>
          <p:nvSpPr>
            <p:cNvPr id="13" name="MH_SubTitle_2">
              <a:extLst>
                <a:ext uri="{FF2B5EF4-FFF2-40B4-BE49-F238E27FC236}">
                  <a16:creationId xmlns:a16="http://schemas.microsoft.com/office/drawing/2014/main" id="{37F09FE2-284D-3334-A0C3-72F03511888D}"/>
                </a:ext>
              </a:extLst>
            </p:cNvPr>
            <p:cNvSpPr>
              <a:spLocks/>
            </p:cNvSpPr>
            <p:nvPr>
              <p:custDataLst>
                <p:tags r:id="rId3"/>
              </p:custDataLst>
            </p:nvPr>
          </p:nvSpPr>
          <p:spPr bwMode="auto">
            <a:xfrm rot="3293688">
              <a:off x="2656880" y="2058790"/>
              <a:ext cx="1110854" cy="1436687"/>
            </a:xfrm>
            <a:custGeom>
              <a:avLst/>
              <a:gdLst>
                <a:gd name="T0" fmla="*/ 235237 w 1479913"/>
                <a:gd name="T1" fmla="*/ 403387 h 1435996"/>
                <a:gd name="T2" fmla="*/ 247261 w 1479913"/>
                <a:gd name="T3" fmla="*/ 389748 h 1435996"/>
                <a:gd name="T4" fmla="*/ 303555 w 1479913"/>
                <a:gd name="T5" fmla="*/ 325899 h 1435996"/>
                <a:gd name="T6" fmla="*/ 950159 w 1479913"/>
                <a:gd name="T7" fmla="*/ 6168 h 1435996"/>
                <a:gd name="T8" fmla="*/ 1043472 w 1479913"/>
                <a:gd name="T9" fmla="*/ 0 h 1435996"/>
                <a:gd name="T10" fmla="*/ 1084289 w 1479913"/>
                <a:gd name="T11" fmla="*/ 29509 h 1435996"/>
                <a:gd name="T12" fmla="*/ 1481921 w 1479913"/>
                <a:gd name="T13" fmla="*/ 743688 h 1435996"/>
                <a:gd name="T14" fmla="*/ 1483591 w 1479913"/>
                <a:gd name="T15" fmla="*/ 768900 h 1435996"/>
                <a:gd name="T16" fmla="*/ 1392077 w 1479913"/>
                <a:gd name="T17" fmla="*/ 737049 h 1435996"/>
                <a:gd name="T18" fmla="*/ 1071052 w 1479913"/>
                <a:gd name="T19" fmla="*/ 693677 h 1435996"/>
                <a:gd name="T20" fmla="*/ 854338 w 1479913"/>
                <a:gd name="T21" fmla="*/ 718922 h 1435996"/>
                <a:gd name="T22" fmla="*/ 820101 w 1479913"/>
                <a:gd name="T23" fmla="*/ 728288 h 1435996"/>
                <a:gd name="T24" fmla="*/ 751539 w 1479913"/>
                <a:gd name="T25" fmla="*/ 747044 h 1435996"/>
                <a:gd name="T26" fmla="*/ 471758 w 1479913"/>
                <a:gd name="T27" fmla="*/ 886818 h 1435996"/>
                <a:gd name="T28" fmla="*/ 429688 w 1479913"/>
                <a:gd name="T29" fmla="*/ 919281 h 1435996"/>
                <a:gd name="T30" fmla="*/ 389815 w 1479913"/>
                <a:gd name="T31" fmla="*/ 950049 h 1435996"/>
                <a:gd name="T32" fmla="*/ 88952 w 1479913"/>
                <a:gd name="T33" fmla="*/ 1366267 h 1435996"/>
                <a:gd name="T34" fmla="*/ 63911 w 1479913"/>
                <a:gd name="T35" fmla="*/ 1438070 h 1435996"/>
                <a:gd name="T36" fmla="*/ 53422 w 1479913"/>
                <a:gd name="T37" fmla="*/ 1410773 h 1435996"/>
                <a:gd name="T38" fmla="*/ 0 w 1479913"/>
                <a:gd name="T39" fmla="*/ 1091591 h 1435996"/>
                <a:gd name="T40" fmla="*/ 2958 w 1479913"/>
                <a:gd name="T41" fmla="*/ 1006753 h 1435996"/>
                <a:gd name="T42" fmla="*/ 3841 w 1479913"/>
                <a:gd name="T43" fmla="*/ 981501 h 1435996"/>
                <a:gd name="T44" fmla="*/ 235237 w 1479913"/>
                <a:gd name="T45" fmla="*/ 403387 h 143599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1479913"/>
                <a:gd name="T70" fmla="*/ 0 h 1435996"/>
                <a:gd name="T71" fmla="*/ 1479913 w 1479913"/>
                <a:gd name="T72" fmla="*/ 1435996 h 143599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1479913" h="1435996">
                  <a:moveTo>
                    <a:pt x="234654" y="402805"/>
                  </a:moveTo>
                  <a:lnTo>
                    <a:pt x="246648" y="389187"/>
                  </a:lnTo>
                  <a:lnTo>
                    <a:pt x="302802" y="325428"/>
                  </a:lnTo>
                  <a:cubicBezTo>
                    <a:pt x="470261" y="152656"/>
                    <a:pt x="695391" y="35781"/>
                    <a:pt x="947803" y="6159"/>
                  </a:cubicBezTo>
                  <a:lnTo>
                    <a:pt x="1040885" y="0"/>
                  </a:lnTo>
                  <a:lnTo>
                    <a:pt x="1081601" y="29467"/>
                  </a:lnTo>
                  <a:cubicBezTo>
                    <a:pt x="1296576" y="201307"/>
                    <a:pt x="1444392" y="454144"/>
                    <a:pt x="1478246" y="742615"/>
                  </a:cubicBezTo>
                  <a:lnTo>
                    <a:pt x="1479913" y="767791"/>
                  </a:lnTo>
                  <a:lnTo>
                    <a:pt x="1388627" y="735987"/>
                  </a:lnTo>
                  <a:cubicBezTo>
                    <a:pt x="1287214" y="706174"/>
                    <a:pt x="1179649" y="690939"/>
                    <a:pt x="1068397" y="692677"/>
                  </a:cubicBezTo>
                  <a:cubicBezTo>
                    <a:pt x="994229" y="693835"/>
                    <a:pt x="921935" y="702482"/>
                    <a:pt x="852220" y="717885"/>
                  </a:cubicBezTo>
                  <a:lnTo>
                    <a:pt x="818068" y="727238"/>
                  </a:lnTo>
                  <a:lnTo>
                    <a:pt x="749675" y="745967"/>
                  </a:lnTo>
                  <a:cubicBezTo>
                    <a:pt x="649244" y="778934"/>
                    <a:pt x="555417" y="826281"/>
                    <a:pt x="470588" y="885539"/>
                  </a:cubicBezTo>
                  <a:lnTo>
                    <a:pt x="428623" y="917955"/>
                  </a:lnTo>
                  <a:lnTo>
                    <a:pt x="388849" y="948678"/>
                  </a:lnTo>
                  <a:cubicBezTo>
                    <a:pt x="257908" y="1060222"/>
                    <a:pt x="154178" y="1202570"/>
                    <a:pt x="88731" y="1364297"/>
                  </a:cubicBezTo>
                  <a:lnTo>
                    <a:pt x="63752" y="1435996"/>
                  </a:lnTo>
                  <a:lnTo>
                    <a:pt x="53290" y="1408738"/>
                  </a:lnTo>
                  <a:cubicBezTo>
                    <a:pt x="20324" y="1308306"/>
                    <a:pt x="1738" y="1201269"/>
                    <a:pt x="0" y="1090016"/>
                  </a:cubicBezTo>
                  <a:lnTo>
                    <a:pt x="2952" y="1005301"/>
                  </a:lnTo>
                  <a:lnTo>
                    <a:pt x="3832" y="980085"/>
                  </a:lnTo>
                  <a:cubicBezTo>
                    <a:pt x="22454" y="763044"/>
                    <a:pt x="105773" y="564036"/>
                    <a:pt x="234654" y="402805"/>
                  </a:cubicBezTo>
                  <a:close/>
                </a:path>
              </a:pathLst>
            </a:custGeom>
            <a:solidFill>
              <a:srgbClr val="245E53"/>
            </a:solidFill>
            <a:ln w="12700">
              <a:solidFill>
                <a:srgbClr val="FFFFFF"/>
              </a:solidFill>
              <a:miter lim="800000"/>
              <a:headEnd/>
              <a:tailEnd/>
            </a:ln>
          </p:spPr>
          <p:txBody>
            <a:bodyPr lIns="227800" tIns="189833" rIns="0" bIns="0">
              <a:norm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9pPr>
            </a:lstStyle>
            <a:p>
              <a:pPr algn="ctr" eaLnBrk="1" hangingPunct="1">
                <a:lnSpc>
                  <a:spcPct val="120000"/>
                </a:lnSpc>
                <a:spcBef>
                  <a:spcPct val="0"/>
                </a:spcBef>
                <a:buFontTx/>
                <a:buNone/>
                <a:defRPr/>
              </a:pPr>
              <a:r>
                <a:rPr lang="en-US" altLang="zh-CN" sz="3375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B</a:t>
              </a:r>
            </a:p>
          </p:txBody>
        </p:sp>
        <p:sp>
          <p:nvSpPr>
            <p:cNvPr id="14" name="MH_SubTitle_3">
              <a:extLst>
                <a:ext uri="{FF2B5EF4-FFF2-40B4-BE49-F238E27FC236}">
                  <a16:creationId xmlns:a16="http://schemas.microsoft.com/office/drawing/2014/main" id="{840CEFFC-CBA4-5941-0D5F-D3EB7B3604AE}"/>
                </a:ext>
              </a:extLst>
            </p:cNvPr>
            <p:cNvSpPr>
              <a:spLocks/>
            </p:cNvSpPr>
            <p:nvPr>
              <p:custDataLst>
                <p:tags r:id="rId4"/>
              </p:custDataLst>
            </p:nvPr>
          </p:nvSpPr>
          <p:spPr bwMode="auto">
            <a:xfrm rot="-2051988">
              <a:off x="2292350" y="2751535"/>
              <a:ext cx="1360488" cy="1256109"/>
            </a:xfrm>
            <a:custGeom>
              <a:avLst/>
              <a:gdLst>
                <a:gd name="T0" fmla="*/ 1124542 w 1360520"/>
                <a:gd name="T1" fmla="*/ 0 h 1674619"/>
                <a:gd name="T2" fmla="*/ 1157614 w 1360520"/>
                <a:gd name="T3" fmla="*/ 41463 h 1674619"/>
                <a:gd name="T4" fmla="*/ 1301567 w 1360520"/>
                <a:gd name="T5" fmla="*/ 318406 h 1674619"/>
                <a:gd name="T6" fmla="*/ 1321374 w 1360520"/>
                <a:gd name="T7" fmla="*/ 386518 h 1674619"/>
                <a:gd name="T8" fmla="*/ 1321375 w 1360520"/>
                <a:gd name="T9" fmla="*/ 386518 h 1674619"/>
                <a:gd name="T10" fmla="*/ 1331266 w 1360520"/>
                <a:gd name="T11" fmla="*/ 420527 h 1674619"/>
                <a:gd name="T12" fmla="*/ 1359884 w 1360520"/>
                <a:gd name="T13" fmla="*/ 636353 h 1674619"/>
                <a:gd name="T14" fmla="*/ 1321642 w 1360520"/>
                <a:gd name="T15" fmla="*/ 957339 h 1674619"/>
                <a:gd name="T16" fmla="*/ 1291288 w 1360520"/>
                <a:gd name="T17" fmla="*/ 1049148 h 1674619"/>
                <a:gd name="T18" fmla="*/ 1291288 w 1360520"/>
                <a:gd name="T19" fmla="*/ 1049150 h 1674619"/>
                <a:gd name="T20" fmla="*/ 1288633 w 1360520"/>
                <a:gd name="T21" fmla="*/ 1057180 h 1674619"/>
                <a:gd name="T22" fmla="*/ 735115 w 1360520"/>
                <a:gd name="T23" fmla="*/ 1646866 h 1674619"/>
                <a:gd name="T24" fmla="*/ 664673 w 1360520"/>
                <a:gd name="T25" fmla="*/ 1675198 h 1674619"/>
                <a:gd name="T26" fmla="*/ 592595 w 1360520"/>
                <a:gd name="T27" fmla="*/ 1651346 h 1674619"/>
                <a:gd name="T28" fmla="*/ 3154 w 1360520"/>
                <a:gd name="T29" fmla="*/ 1097597 h 1674619"/>
                <a:gd name="T30" fmla="*/ 0 w 1360520"/>
                <a:gd name="T31" fmla="*/ 1089752 h 1674619"/>
                <a:gd name="T32" fmla="*/ 84745 w 1360520"/>
                <a:gd name="T33" fmla="*/ 1091366 h 1674619"/>
                <a:gd name="T34" fmla="*/ 592540 w 1360520"/>
                <a:gd name="T35" fmla="*/ 945606 h 1674619"/>
                <a:gd name="T36" fmla="*/ 640765 w 1360520"/>
                <a:gd name="T37" fmla="*/ 914180 h 1674619"/>
                <a:gd name="T38" fmla="*/ 640765 w 1360520"/>
                <a:gd name="T39" fmla="*/ 914179 h 1674619"/>
                <a:gd name="T40" fmla="*/ 679390 w 1360520"/>
                <a:gd name="T41" fmla="*/ 889009 h 1674619"/>
                <a:gd name="T42" fmla="*/ 901110 w 1360520"/>
                <a:gd name="T43" fmla="*/ 674359 h 1674619"/>
                <a:gd name="T44" fmla="*/ 947058 w 1360520"/>
                <a:gd name="T45" fmla="*/ 608686 h 1674619"/>
                <a:gd name="T46" fmla="*/ 950785 w 1360520"/>
                <a:gd name="T47" fmla="*/ 607600 h 1674619"/>
                <a:gd name="T48" fmla="*/ 950784 w 1360520"/>
                <a:gd name="T49" fmla="*/ 607600 h 1674619"/>
                <a:gd name="T50" fmla="*/ 947057 w 1360520"/>
                <a:gd name="T51" fmla="*/ 608685 h 1674619"/>
                <a:gd name="T52" fmla="*/ 960329 w 1360520"/>
                <a:gd name="T53" fmla="*/ 589711 h 1674619"/>
                <a:gd name="T54" fmla="*/ 1122766 w 1360520"/>
                <a:gd name="T55" fmla="*/ 93303 h 1674619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1360520"/>
                <a:gd name="T85" fmla="*/ 0 h 1674619"/>
                <a:gd name="T86" fmla="*/ 1360520 w 1360520"/>
                <a:gd name="T87" fmla="*/ 1674619 h 1674619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1360520" h="1674619">
                  <a:moveTo>
                    <a:pt x="1124620" y="0"/>
                  </a:moveTo>
                  <a:lnTo>
                    <a:pt x="1157695" y="41448"/>
                  </a:lnTo>
                  <a:cubicBezTo>
                    <a:pt x="1218286" y="125330"/>
                    <a:pt x="1267110" y="218397"/>
                    <a:pt x="1301660" y="318295"/>
                  </a:cubicBezTo>
                  <a:lnTo>
                    <a:pt x="1321467" y="386383"/>
                  </a:lnTo>
                  <a:lnTo>
                    <a:pt x="1321468" y="386383"/>
                  </a:lnTo>
                  <a:lnTo>
                    <a:pt x="1331359" y="420383"/>
                  </a:lnTo>
                  <a:cubicBezTo>
                    <a:pt x="1347862" y="489845"/>
                    <a:pt x="1357650" y="561994"/>
                    <a:pt x="1359980" y="636134"/>
                  </a:cubicBezTo>
                  <a:cubicBezTo>
                    <a:pt x="1363475" y="747345"/>
                    <a:pt x="1349943" y="855138"/>
                    <a:pt x="1321735" y="957009"/>
                  </a:cubicBezTo>
                  <a:lnTo>
                    <a:pt x="1291378" y="1048785"/>
                  </a:lnTo>
                  <a:lnTo>
                    <a:pt x="1291378" y="1048787"/>
                  </a:lnTo>
                  <a:lnTo>
                    <a:pt x="1288723" y="1056814"/>
                  </a:lnTo>
                  <a:cubicBezTo>
                    <a:pt x="1188110" y="1317200"/>
                    <a:pt x="988719" y="1529531"/>
                    <a:pt x="735166" y="1646296"/>
                  </a:cubicBezTo>
                  <a:lnTo>
                    <a:pt x="664721" y="1674619"/>
                  </a:lnTo>
                  <a:lnTo>
                    <a:pt x="592637" y="1650776"/>
                  </a:lnTo>
                  <a:cubicBezTo>
                    <a:pt x="332251" y="1550163"/>
                    <a:pt x="119920" y="1350772"/>
                    <a:pt x="3154" y="1097219"/>
                  </a:cubicBezTo>
                  <a:lnTo>
                    <a:pt x="0" y="1089374"/>
                  </a:lnTo>
                  <a:lnTo>
                    <a:pt x="84751" y="1090988"/>
                  </a:lnTo>
                  <a:cubicBezTo>
                    <a:pt x="270101" y="1085162"/>
                    <a:pt x="443010" y="1032726"/>
                    <a:pt x="592582" y="945279"/>
                  </a:cubicBezTo>
                  <a:lnTo>
                    <a:pt x="640810" y="913865"/>
                  </a:lnTo>
                  <a:lnTo>
                    <a:pt x="640810" y="913864"/>
                  </a:lnTo>
                  <a:lnTo>
                    <a:pt x="679438" y="888703"/>
                  </a:lnTo>
                  <a:cubicBezTo>
                    <a:pt x="763319" y="828110"/>
                    <a:pt x="838015" y="755750"/>
                    <a:pt x="901173" y="674125"/>
                  </a:cubicBezTo>
                  <a:lnTo>
                    <a:pt x="947124" y="608476"/>
                  </a:lnTo>
                  <a:lnTo>
                    <a:pt x="950851" y="607390"/>
                  </a:lnTo>
                  <a:cubicBezTo>
                    <a:pt x="951472" y="607210"/>
                    <a:pt x="951472" y="607210"/>
                    <a:pt x="950850" y="607390"/>
                  </a:cubicBezTo>
                  <a:lnTo>
                    <a:pt x="947123" y="608475"/>
                  </a:lnTo>
                  <a:lnTo>
                    <a:pt x="960398" y="589507"/>
                  </a:lnTo>
                  <a:cubicBezTo>
                    <a:pt x="1052406" y="443639"/>
                    <a:pt x="1110186" y="274360"/>
                    <a:pt x="1122844" y="93270"/>
                  </a:cubicBezTo>
                  <a:lnTo>
                    <a:pt x="1124620" y="0"/>
                  </a:lnTo>
                  <a:close/>
                </a:path>
              </a:pathLst>
            </a:custGeom>
            <a:solidFill>
              <a:srgbClr val="12332C"/>
            </a:solidFill>
            <a:ln w="12700">
              <a:solidFill>
                <a:srgbClr val="FFFFFF"/>
              </a:solidFill>
              <a:miter lim="800000"/>
              <a:headEnd/>
              <a:tailEnd/>
            </a:ln>
          </p:spPr>
          <p:txBody>
            <a:bodyPr lIns="0" tIns="0" rIns="0" bIns="303733" anchor="b">
              <a:norm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9pPr>
            </a:lstStyle>
            <a:p>
              <a:pPr algn="ctr" eaLnBrk="1" hangingPunct="1">
                <a:lnSpc>
                  <a:spcPct val="120000"/>
                </a:lnSpc>
                <a:spcBef>
                  <a:spcPct val="0"/>
                </a:spcBef>
                <a:buFontTx/>
                <a:buNone/>
                <a:defRPr/>
              </a:pPr>
              <a:r>
                <a:rPr lang="en-US" altLang="zh-CN" sz="3375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C</a:t>
              </a:r>
            </a:p>
          </p:txBody>
        </p:sp>
        <p:sp>
          <p:nvSpPr>
            <p:cNvPr id="16" name="MH_SubTitle_4">
              <a:extLst>
                <a:ext uri="{FF2B5EF4-FFF2-40B4-BE49-F238E27FC236}">
                  <a16:creationId xmlns:a16="http://schemas.microsoft.com/office/drawing/2014/main" id="{34294D2A-A55D-C8BB-69FB-F4F28D620658}"/>
                </a:ext>
              </a:extLst>
            </p:cNvPr>
            <p:cNvSpPr>
              <a:spLocks/>
            </p:cNvSpPr>
            <p:nvPr>
              <p:custDataLst>
                <p:tags r:id="rId5"/>
              </p:custDataLst>
            </p:nvPr>
          </p:nvSpPr>
          <p:spPr bwMode="auto">
            <a:xfrm rot="1555885">
              <a:off x="1463676" y="2868216"/>
              <a:ext cx="1439863" cy="1157288"/>
            </a:xfrm>
            <a:custGeom>
              <a:avLst/>
              <a:gdLst>
                <a:gd name="T0" fmla="*/ 1323670 w 1440240"/>
                <a:gd name="T1" fmla="*/ 0 h 1543357"/>
                <a:gd name="T2" fmla="*/ 1357689 w 1440240"/>
                <a:gd name="T3" fmla="*/ 72499 h 1543357"/>
                <a:gd name="T4" fmla="*/ 1433278 w 1440240"/>
                <a:gd name="T5" fmla="*/ 371464 h 1543357"/>
                <a:gd name="T6" fmla="*/ 1435857 w 1440240"/>
                <a:gd name="T7" fmla="*/ 417465 h 1543357"/>
                <a:gd name="T8" fmla="*/ 1439077 w 1440240"/>
                <a:gd name="T9" fmla="*/ 474895 h 1543357"/>
                <a:gd name="T10" fmla="*/ 1312622 w 1440240"/>
                <a:gd name="T11" fmla="*/ 987529 h 1543357"/>
                <a:gd name="T12" fmla="*/ 1269052 w 1440240"/>
                <a:gd name="T13" fmla="*/ 1060176 h 1543357"/>
                <a:gd name="T14" fmla="*/ 1256081 w 1440240"/>
                <a:gd name="T15" fmla="*/ 1081801 h 1543357"/>
                <a:gd name="T16" fmla="*/ 578061 w 1440240"/>
                <a:gd name="T17" fmla="*/ 1534821 h 1543357"/>
                <a:gd name="T18" fmla="*/ 528422 w 1440240"/>
                <a:gd name="T19" fmla="*/ 1542436 h 1543357"/>
                <a:gd name="T20" fmla="*/ 448489 w 1440240"/>
                <a:gd name="T21" fmla="*/ 1494475 h 1543357"/>
                <a:gd name="T22" fmla="*/ 20823 w 1440240"/>
                <a:gd name="T23" fmla="*/ 916224 h 1543357"/>
                <a:gd name="T24" fmla="*/ 0 w 1440240"/>
                <a:gd name="T25" fmla="*/ 833905 h 1543357"/>
                <a:gd name="T26" fmla="*/ 68854 w 1440240"/>
                <a:gd name="T27" fmla="*/ 850629 h 1543357"/>
                <a:gd name="T28" fmla="*/ 582271 w 1440240"/>
                <a:gd name="T29" fmla="*/ 822728 h 1543357"/>
                <a:gd name="T30" fmla="*/ 662215 w 1440240"/>
                <a:gd name="T31" fmla="*/ 794154 h 1543357"/>
                <a:gd name="T32" fmla="*/ 662215 w 1440240"/>
                <a:gd name="T33" fmla="*/ 794153 h 1543357"/>
                <a:gd name="T34" fmla="*/ 679287 w 1440240"/>
                <a:gd name="T35" fmla="*/ 788050 h 1543357"/>
                <a:gd name="T36" fmla="*/ 1024140 w 1440240"/>
                <a:gd name="T37" fmla="*/ 559763 h 1543357"/>
                <a:gd name="T38" fmla="*/ 1026758 w 1440240"/>
                <a:gd name="T39" fmla="*/ 556901 h 1543357"/>
                <a:gd name="T40" fmla="*/ 1026761 w 1440240"/>
                <a:gd name="T41" fmla="*/ 556902 h 1543357"/>
                <a:gd name="T42" fmla="*/ 1095897 w 1440240"/>
                <a:gd name="T43" fmla="*/ 481408 h 1543357"/>
                <a:gd name="T44" fmla="*/ 1216953 w 1440240"/>
                <a:gd name="T45" fmla="*/ 300712 h 1543357"/>
                <a:gd name="T46" fmla="*/ 1299518 w 1440240"/>
                <a:gd name="T47" fmla="*/ 99486 h 1543357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1440240"/>
                <a:gd name="T73" fmla="*/ 0 h 1543357"/>
                <a:gd name="T74" fmla="*/ 1440240 w 1440240"/>
                <a:gd name="T75" fmla="*/ 1543357 h 1543357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1440240" h="1543357">
                  <a:moveTo>
                    <a:pt x="1324711" y="0"/>
                  </a:moveTo>
                  <a:lnTo>
                    <a:pt x="1358756" y="72541"/>
                  </a:lnTo>
                  <a:cubicBezTo>
                    <a:pt x="1398084" y="167961"/>
                    <a:pt x="1423633" y="268771"/>
                    <a:pt x="1434403" y="371686"/>
                  </a:cubicBezTo>
                  <a:lnTo>
                    <a:pt x="1436985" y="417714"/>
                  </a:lnTo>
                  <a:lnTo>
                    <a:pt x="1440208" y="475179"/>
                  </a:lnTo>
                  <a:cubicBezTo>
                    <a:pt x="1441550" y="648433"/>
                    <a:pt x="1400909" y="824488"/>
                    <a:pt x="1313654" y="988119"/>
                  </a:cubicBezTo>
                  <a:lnTo>
                    <a:pt x="1270048" y="1060809"/>
                  </a:lnTo>
                  <a:lnTo>
                    <a:pt x="1257068" y="1082446"/>
                  </a:lnTo>
                  <a:cubicBezTo>
                    <a:pt x="1095208" y="1323616"/>
                    <a:pt x="848239" y="1481041"/>
                    <a:pt x="578514" y="1535736"/>
                  </a:cubicBezTo>
                  <a:lnTo>
                    <a:pt x="528836" y="1543357"/>
                  </a:lnTo>
                  <a:lnTo>
                    <a:pt x="448840" y="1495366"/>
                  </a:lnTo>
                  <a:cubicBezTo>
                    <a:pt x="237816" y="1353739"/>
                    <a:pt x="90910" y="1146949"/>
                    <a:pt x="20838" y="916770"/>
                  </a:cubicBezTo>
                  <a:lnTo>
                    <a:pt x="0" y="834403"/>
                  </a:lnTo>
                  <a:lnTo>
                    <a:pt x="68908" y="851136"/>
                  </a:lnTo>
                  <a:cubicBezTo>
                    <a:pt x="241966" y="884120"/>
                    <a:pt x="418314" y="873271"/>
                    <a:pt x="582728" y="823220"/>
                  </a:cubicBezTo>
                  <a:lnTo>
                    <a:pt x="662734" y="794628"/>
                  </a:lnTo>
                  <a:lnTo>
                    <a:pt x="662734" y="794627"/>
                  </a:lnTo>
                  <a:lnTo>
                    <a:pt x="679821" y="788521"/>
                  </a:lnTo>
                  <a:cubicBezTo>
                    <a:pt x="807046" y="736084"/>
                    <a:pt x="924685" y="659151"/>
                    <a:pt x="1024944" y="560096"/>
                  </a:cubicBezTo>
                  <a:lnTo>
                    <a:pt x="1027565" y="557234"/>
                  </a:lnTo>
                  <a:cubicBezTo>
                    <a:pt x="1027566" y="557235"/>
                    <a:pt x="1027567" y="557234"/>
                    <a:pt x="1027568" y="557235"/>
                  </a:cubicBezTo>
                  <a:lnTo>
                    <a:pt x="1096758" y="481696"/>
                  </a:lnTo>
                  <a:cubicBezTo>
                    <a:pt x="1142298" y="426711"/>
                    <a:pt x="1183008" y="366344"/>
                    <a:pt x="1217910" y="300892"/>
                  </a:cubicBezTo>
                  <a:cubicBezTo>
                    <a:pt x="1252812" y="235439"/>
                    <a:pt x="1280255" y="168000"/>
                    <a:pt x="1300538" y="99546"/>
                  </a:cubicBezTo>
                  <a:lnTo>
                    <a:pt x="1324711" y="0"/>
                  </a:lnTo>
                  <a:close/>
                </a:path>
              </a:pathLst>
            </a:custGeom>
            <a:solidFill>
              <a:srgbClr val="245E53"/>
            </a:solidFill>
            <a:ln w="12700">
              <a:solidFill>
                <a:srgbClr val="FFFFFF"/>
              </a:solidFill>
              <a:miter lim="800000"/>
              <a:headEnd/>
              <a:tailEnd/>
            </a:ln>
          </p:spPr>
          <p:txBody>
            <a:bodyPr lIns="0" tIns="0" rIns="113900" bIns="303733" anchor="b">
              <a:norm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9pPr>
            </a:lstStyle>
            <a:p>
              <a:pPr algn="ctr" eaLnBrk="1" hangingPunct="1">
                <a:lnSpc>
                  <a:spcPct val="120000"/>
                </a:lnSpc>
                <a:spcBef>
                  <a:spcPct val="0"/>
                </a:spcBef>
                <a:buFontTx/>
                <a:buNone/>
                <a:defRPr/>
              </a:pPr>
              <a:r>
                <a:rPr lang="en-US" altLang="zh-CN" sz="3375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D</a:t>
              </a:r>
            </a:p>
          </p:txBody>
        </p: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65136D15-A4E0-7493-2C80-2430F3E56CDC}"/>
              </a:ext>
            </a:extLst>
          </p:cNvPr>
          <p:cNvGrpSpPr/>
          <p:nvPr/>
        </p:nvGrpSpPr>
        <p:grpSpPr>
          <a:xfrm>
            <a:off x="6429375" y="1680208"/>
            <a:ext cx="5616575" cy="495957"/>
            <a:chOff x="2276578" y="5370346"/>
            <a:chExt cx="5616575" cy="495957"/>
          </a:xfrm>
        </p:grpSpPr>
        <p:sp>
          <p:nvSpPr>
            <p:cNvPr id="43" name="Text Placeholder 3">
              <a:extLst>
                <a:ext uri="{FF2B5EF4-FFF2-40B4-BE49-F238E27FC236}">
                  <a16:creationId xmlns:a16="http://schemas.microsoft.com/office/drawing/2014/main" id="{37E18250-FD2F-0AF3-CF06-3CA38BDE8994}"/>
                </a:ext>
              </a:extLst>
            </p:cNvPr>
            <p:cNvSpPr txBox="1">
              <a:spLocks/>
            </p:cNvSpPr>
            <p:nvPr/>
          </p:nvSpPr>
          <p:spPr>
            <a:xfrm>
              <a:off x="2276578" y="5370346"/>
              <a:ext cx="1561325" cy="279435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116165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1600" b="1" dirty="0">
                  <a:latin typeface="+mn-lt"/>
                  <a:ea typeface="+mn-ea"/>
                  <a:cs typeface="+mn-ea"/>
                  <a:sym typeface="+mn-lt"/>
                </a:rPr>
                <a:t>A / </a:t>
              </a:r>
              <a:r>
                <a:rPr lang="zh-CN" altLang="en-US" sz="1600" b="1" dirty="0"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lang="en-US" sz="1600" b="1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4" name="Text Placeholder 3">
              <a:extLst>
                <a:ext uri="{FF2B5EF4-FFF2-40B4-BE49-F238E27FC236}">
                  <a16:creationId xmlns:a16="http://schemas.microsoft.com/office/drawing/2014/main" id="{6D41B0FC-EE4A-F999-BA49-B47938565A73}"/>
                </a:ext>
              </a:extLst>
            </p:cNvPr>
            <p:cNvSpPr txBox="1">
              <a:spLocks/>
            </p:cNvSpPr>
            <p:nvPr/>
          </p:nvSpPr>
          <p:spPr>
            <a:xfrm>
              <a:off x="2276578" y="5674199"/>
              <a:ext cx="5616575" cy="192104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116165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sz="11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1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  <a:endParaRPr lang="en-US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E5CCBA93-D796-53B5-EAF4-7D9F84376BFA}"/>
              </a:ext>
            </a:extLst>
          </p:cNvPr>
          <p:cNvGrpSpPr/>
          <p:nvPr/>
        </p:nvGrpSpPr>
        <p:grpSpPr>
          <a:xfrm>
            <a:off x="6429375" y="2455601"/>
            <a:ext cx="5616575" cy="495957"/>
            <a:chOff x="2276578" y="5370346"/>
            <a:chExt cx="5616575" cy="495957"/>
          </a:xfrm>
        </p:grpSpPr>
        <p:sp>
          <p:nvSpPr>
            <p:cNvPr id="46" name="Text Placeholder 3">
              <a:extLst>
                <a:ext uri="{FF2B5EF4-FFF2-40B4-BE49-F238E27FC236}">
                  <a16:creationId xmlns:a16="http://schemas.microsoft.com/office/drawing/2014/main" id="{35E88B7F-55F8-1020-B6DA-D49616C8CF3E}"/>
                </a:ext>
              </a:extLst>
            </p:cNvPr>
            <p:cNvSpPr txBox="1">
              <a:spLocks/>
            </p:cNvSpPr>
            <p:nvPr/>
          </p:nvSpPr>
          <p:spPr>
            <a:xfrm>
              <a:off x="2276578" y="5370346"/>
              <a:ext cx="1551707" cy="279435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116165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1600" b="1" dirty="0">
                  <a:latin typeface="+mn-lt"/>
                  <a:ea typeface="+mn-ea"/>
                  <a:cs typeface="+mn-ea"/>
                  <a:sym typeface="+mn-lt"/>
                </a:rPr>
                <a:t>B / </a:t>
              </a:r>
              <a:r>
                <a:rPr lang="zh-CN" altLang="en-US" sz="1600" b="1" dirty="0"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lang="en-US" sz="1600" b="1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7" name="Text Placeholder 3">
              <a:extLst>
                <a:ext uri="{FF2B5EF4-FFF2-40B4-BE49-F238E27FC236}">
                  <a16:creationId xmlns:a16="http://schemas.microsoft.com/office/drawing/2014/main" id="{F645A5A9-2C88-DC50-0343-D4C103773EBC}"/>
                </a:ext>
              </a:extLst>
            </p:cNvPr>
            <p:cNvSpPr txBox="1">
              <a:spLocks/>
            </p:cNvSpPr>
            <p:nvPr/>
          </p:nvSpPr>
          <p:spPr>
            <a:xfrm>
              <a:off x="2276578" y="5674199"/>
              <a:ext cx="5616575" cy="192104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116165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sz="11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1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  <a:endParaRPr lang="en-US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00FA6AA5-6346-A6C3-6BFE-D314BE3EDDD0}"/>
              </a:ext>
            </a:extLst>
          </p:cNvPr>
          <p:cNvGrpSpPr/>
          <p:nvPr/>
        </p:nvGrpSpPr>
        <p:grpSpPr>
          <a:xfrm>
            <a:off x="6429375" y="3230994"/>
            <a:ext cx="5616575" cy="495957"/>
            <a:chOff x="2276578" y="5370346"/>
            <a:chExt cx="5616575" cy="495957"/>
          </a:xfrm>
        </p:grpSpPr>
        <p:sp>
          <p:nvSpPr>
            <p:cNvPr id="49" name="Text Placeholder 3">
              <a:extLst>
                <a:ext uri="{FF2B5EF4-FFF2-40B4-BE49-F238E27FC236}">
                  <a16:creationId xmlns:a16="http://schemas.microsoft.com/office/drawing/2014/main" id="{1DE99A6A-BFA6-C0D5-E19E-FECD3C446134}"/>
                </a:ext>
              </a:extLst>
            </p:cNvPr>
            <p:cNvSpPr txBox="1">
              <a:spLocks/>
            </p:cNvSpPr>
            <p:nvPr/>
          </p:nvSpPr>
          <p:spPr>
            <a:xfrm>
              <a:off x="2276578" y="5370346"/>
              <a:ext cx="1561325" cy="279435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116165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1600" b="1" dirty="0">
                  <a:latin typeface="+mn-lt"/>
                  <a:ea typeface="+mn-ea"/>
                  <a:cs typeface="+mn-ea"/>
                  <a:sym typeface="+mn-lt"/>
                </a:rPr>
                <a:t>C / </a:t>
              </a:r>
              <a:r>
                <a:rPr lang="zh-CN" altLang="en-US" sz="1600" b="1" dirty="0"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lang="en-US" sz="1600" b="1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0" name="Text Placeholder 3">
              <a:extLst>
                <a:ext uri="{FF2B5EF4-FFF2-40B4-BE49-F238E27FC236}">
                  <a16:creationId xmlns:a16="http://schemas.microsoft.com/office/drawing/2014/main" id="{9B879FF6-40A7-4C54-3B64-14D9CA8EBA77}"/>
                </a:ext>
              </a:extLst>
            </p:cNvPr>
            <p:cNvSpPr txBox="1">
              <a:spLocks/>
            </p:cNvSpPr>
            <p:nvPr/>
          </p:nvSpPr>
          <p:spPr>
            <a:xfrm>
              <a:off x="2276578" y="5674199"/>
              <a:ext cx="5616575" cy="192104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116165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sz="11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1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  <a:endParaRPr lang="en-US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24F3DE6F-3C4B-5EEF-FC8D-1ACFBC22C715}"/>
              </a:ext>
            </a:extLst>
          </p:cNvPr>
          <p:cNvGrpSpPr/>
          <p:nvPr/>
        </p:nvGrpSpPr>
        <p:grpSpPr>
          <a:xfrm>
            <a:off x="6429375" y="4006387"/>
            <a:ext cx="5616575" cy="495957"/>
            <a:chOff x="2276578" y="5370346"/>
            <a:chExt cx="5616575" cy="495957"/>
          </a:xfrm>
        </p:grpSpPr>
        <p:sp>
          <p:nvSpPr>
            <p:cNvPr id="52" name="Text Placeholder 3">
              <a:extLst>
                <a:ext uri="{FF2B5EF4-FFF2-40B4-BE49-F238E27FC236}">
                  <a16:creationId xmlns:a16="http://schemas.microsoft.com/office/drawing/2014/main" id="{B632CF1E-7A86-9DC8-8A7E-B96E0B0B101D}"/>
                </a:ext>
              </a:extLst>
            </p:cNvPr>
            <p:cNvSpPr txBox="1">
              <a:spLocks/>
            </p:cNvSpPr>
            <p:nvPr/>
          </p:nvSpPr>
          <p:spPr>
            <a:xfrm>
              <a:off x="2276578" y="5370346"/>
              <a:ext cx="1561325" cy="279435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116165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1600" b="1" dirty="0">
                  <a:latin typeface="+mn-lt"/>
                  <a:ea typeface="+mn-ea"/>
                  <a:cs typeface="+mn-ea"/>
                  <a:sym typeface="+mn-lt"/>
                </a:rPr>
                <a:t>D / </a:t>
              </a:r>
              <a:r>
                <a:rPr lang="zh-CN" altLang="en-US" sz="1600" b="1" dirty="0"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lang="en-US" sz="1600" b="1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3" name="Text Placeholder 3">
              <a:extLst>
                <a:ext uri="{FF2B5EF4-FFF2-40B4-BE49-F238E27FC236}">
                  <a16:creationId xmlns:a16="http://schemas.microsoft.com/office/drawing/2014/main" id="{A333B780-8C03-D4B6-1F21-7D4736BD26B3}"/>
                </a:ext>
              </a:extLst>
            </p:cNvPr>
            <p:cNvSpPr txBox="1">
              <a:spLocks/>
            </p:cNvSpPr>
            <p:nvPr/>
          </p:nvSpPr>
          <p:spPr>
            <a:xfrm>
              <a:off x="2276578" y="5674199"/>
              <a:ext cx="5616575" cy="192104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116165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sz="11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1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  <a:endParaRPr lang="en-US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54" name="组合 53">
            <a:extLst>
              <a:ext uri="{FF2B5EF4-FFF2-40B4-BE49-F238E27FC236}">
                <a16:creationId xmlns:a16="http://schemas.microsoft.com/office/drawing/2014/main" id="{B2B4E2A5-FE95-D20D-5DFE-E14B17540E5B}"/>
              </a:ext>
            </a:extLst>
          </p:cNvPr>
          <p:cNvGrpSpPr/>
          <p:nvPr/>
        </p:nvGrpSpPr>
        <p:grpSpPr>
          <a:xfrm>
            <a:off x="6429375" y="4781780"/>
            <a:ext cx="5616575" cy="495957"/>
            <a:chOff x="2276578" y="5370346"/>
            <a:chExt cx="5616575" cy="495957"/>
          </a:xfrm>
        </p:grpSpPr>
        <p:sp>
          <p:nvSpPr>
            <p:cNvPr id="55" name="Text Placeholder 3">
              <a:extLst>
                <a:ext uri="{FF2B5EF4-FFF2-40B4-BE49-F238E27FC236}">
                  <a16:creationId xmlns:a16="http://schemas.microsoft.com/office/drawing/2014/main" id="{128E61EC-50E5-D1A5-7F46-808F760C67D2}"/>
                </a:ext>
              </a:extLst>
            </p:cNvPr>
            <p:cNvSpPr txBox="1">
              <a:spLocks/>
            </p:cNvSpPr>
            <p:nvPr/>
          </p:nvSpPr>
          <p:spPr>
            <a:xfrm>
              <a:off x="2276578" y="5370346"/>
              <a:ext cx="1561325" cy="279435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116165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1600" b="1" dirty="0">
                  <a:latin typeface="+mn-lt"/>
                  <a:ea typeface="+mn-ea"/>
                  <a:cs typeface="+mn-ea"/>
                  <a:sym typeface="+mn-lt"/>
                </a:rPr>
                <a:t>E / </a:t>
              </a:r>
              <a:r>
                <a:rPr lang="zh-CN" altLang="en-US" sz="1600" b="1" dirty="0"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lang="en-US" sz="1600" b="1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6" name="Text Placeholder 3">
              <a:extLst>
                <a:ext uri="{FF2B5EF4-FFF2-40B4-BE49-F238E27FC236}">
                  <a16:creationId xmlns:a16="http://schemas.microsoft.com/office/drawing/2014/main" id="{22383051-2575-0591-5FE3-D171EF64FFA1}"/>
                </a:ext>
              </a:extLst>
            </p:cNvPr>
            <p:cNvSpPr txBox="1">
              <a:spLocks/>
            </p:cNvSpPr>
            <p:nvPr/>
          </p:nvSpPr>
          <p:spPr>
            <a:xfrm>
              <a:off x="2276578" y="5674199"/>
              <a:ext cx="5616575" cy="192104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116165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sz="11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1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  <a:endParaRPr lang="en-US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5682502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108A2159-9B58-54A0-DF7C-8685CEE7325A}"/>
              </a:ext>
            </a:extLst>
          </p:cNvPr>
          <p:cNvGrpSpPr/>
          <p:nvPr/>
        </p:nvGrpSpPr>
        <p:grpSpPr>
          <a:xfrm>
            <a:off x="524720" y="303957"/>
            <a:ext cx="648072" cy="798609"/>
            <a:chOff x="5576175" y="1089069"/>
            <a:chExt cx="308845" cy="380585"/>
          </a:xfrm>
          <a:solidFill>
            <a:srgbClr val="245E53"/>
          </a:solidFill>
        </p:grpSpPr>
        <p:sp>
          <p:nvSpPr>
            <p:cNvPr id="5" name="Freeform 988">
              <a:extLst>
                <a:ext uri="{FF2B5EF4-FFF2-40B4-BE49-F238E27FC236}">
                  <a16:creationId xmlns:a16="http://schemas.microsoft.com/office/drawing/2014/main" id="{0F602BFE-2346-72AD-DE05-43FAF0BC3F1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576175" y="1089069"/>
              <a:ext cx="308845" cy="380585"/>
            </a:xfrm>
            <a:custGeom>
              <a:avLst/>
              <a:gdLst>
                <a:gd name="T0" fmla="*/ 451 w 454"/>
                <a:gd name="T1" fmla="*/ 420 h 559"/>
                <a:gd name="T2" fmla="*/ 437 w 454"/>
                <a:gd name="T3" fmla="*/ 54 h 559"/>
                <a:gd name="T4" fmla="*/ 431 w 454"/>
                <a:gd name="T5" fmla="*/ 0 h 559"/>
                <a:gd name="T6" fmla="*/ 156 w 454"/>
                <a:gd name="T7" fmla="*/ 3 h 559"/>
                <a:gd name="T8" fmla="*/ 66 w 454"/>
                <a:gd name="T9" fmla="*/ 12 h 559"/>
                <a:gd name="T10" fmla="*/ 21 w 454"/>
                <a:gd name="T11" fmla="*/ 45 h 559"/>
                <a:gd name="T12" fmla="*/ 6 w 454"/>
                <a:gd name="T13" fmla="*/ 84 h 559"/>
                <a:gd name="T14" fmla="*/ 1 w 454"/>
                <a:gd name="T15" fmla="*/ 228 h 559"/>
                <a:gd name="T16" fmla="*/ 9 w 454"/>
                <a:gd name="T17" fmla="*/ 327 h 559"/>
                <a:gd name="T18" fmla="*/ 5 w 454"/>
                <a:gd name="T19" fmla="*/ 436 h 559"/>
                <a:gd name="T20" fmla="*/ 19 w 454"/>
                <a:gd name="T21" fmla="*/ 550 h 559"/>
                <a:gd name="T22" fmla="*/ 28 w 454"/>
                <a:gd name="T23" fmla="*/ 553 h 559"/>
                <a:gd name="T24" fmla="*/ 290 w 454"/>
                <a:gd name="T25" fmla="*/ 558 h 559"/>
                <a:gd name="T26" fmla="*/ 430 w 454"/>
                <a:gd name="T27" fmla="*/ 498 h 559"/>
                <a:gd name="T28" fmla="*/ 19 w 454"/>
                <a:gd name="T29" fmla="*/ 92 h 559"/>
                <a:gd name="T30" fmla="*/ 62 w 454"/>
                <a:gd name="T31" fmla="*/ 40 h 559"/>
                <a:gd name="T32" fmla="*/ 65 w 454"/>
                <a:gd name="T33" fmla="*/ 119 h 559"/>
                <a:gd name="T34" fmla="*/ 14 w 454"/>
                <a:gd name="T35" fmla="*/ 240 h 559"/>
                <a:gd name="T36" fmla="*/ 19 w 454"/>
                <a:gd name="T37" fmla="*/ 186 h 559"/>
                <a:gd name="T38" fmla="*/ 30 w 454"/>
                <a:gd name="T39" fmla="*/ 172 h 559"/>
                <a:gd name="T40" fmla="*/ 61 w 454"/>
                <a:gd name="T41" fmla="*/ 74 h 559"/>
                <a:gd name="T42" fmla="*/ 15 w 454"/>
                <a:gd name="T43" fmla="*/ 72 h 559"/>
                <a:gd name="T44" fmla="*/ 10 w 454"/>
                <a:gd name="T45" fmla="*/ 82 h 559"/>
                <a:gd name="T46" fmla="*/ 27 w 454"/>
                <a:gd name="T47" fmla="*/ 543 h 559"/>
                <a:gd name="T48" fmla="*/ 25 w 454"/>
                <a:gd name="T49" fmla="*/ 530 h 559"/>
                <a:gd name="T50" fmla="*/ 30 w 454"/>
                <a:gd name="T51" fmla="*/ 463 h 559"/>
                <a:gd name="T52" fmla="*/ 18 w 454"/>
                <a:gd name="T53" fmla="*/ 457 h 559"/>
                <a:gd name="T54" fmla="*/ 60 w 454"/>
                <a:gd name="T55" fmla="*/ 397 h 559"/>
                <a:gd name="T56" fmla="*/ 31 w 454"/>
                <a:gd name="T57" fmla="*/ 403 h 559"/>
                <a:gd name="T58" fmla="*/ 18 w 454"/>
                <a:gd name="T59" fmla="*/ 404 h 559"/>
                <a:gd name="T60" fmla="*/ 19 w 454"/>
                <a:gd name="T61" fmla="*/ 387 h 559"/>
                <a:gd name="T62" fmla="*/ 56 w 454"/>
                <a:gd name="T63" fmla="*/ 332 h 559"/>
                <a:gd name="T64" fmla="*/ 27 w 454"/>
                <a:gd name="T65" fmla="*/ 344 h 559"/>
                <a:gd name="T66" fmla="*/ 20 w 454"/>
                <a:gd name="T67" fmla="*/ 342 h 559"/>
                <a:gd name="T68" fmla="*/ 52 w 454"/>
                <a:gd name="T69" fmla="*/ 291 h 559"/>
                <a:gd name="T70" fmla="*/ 62 w 454"/>
                <a:gd name="T71" fmla="*/ 267 h 559"/>
                <a:gd name="T72" fmla="*/ 43 w 454"/>
                <a:gd name="T73" fmla="*/ 254 h 559"/>
                <a:gd name="T74" fmla="*/ 40 w 454"/>
                <a:gd name="T75" fmla="*/ 245 h 559"/>
                <a:gd name="T76" fmla="*/ 18 w 454"/>
                <a:gd name="T77" fmla="*/ 274 h 559"/>
                <a:gd name="T78" fmla="*/ 16 w 454"/>
                <a:gd name="T79" fmla="*/ 242 h 559"/>
                <a:gd name="T80" fmla="*/ 69 w 454"/>
                <a:gd name="T81" fmla="*/ 182 h 559"/>
                <a:gd name="T82" fmla="*/ 72 w 454"/>
                <a:gd name="T83" fmla="*/ 229 h 559"/>
                <a:gd name="T84" fmla="*/ 81 w 454"/>
                <a:gd name="T85" fmla="*/ 506 h 559"/>
                <a:gd name="T86" fmla="*/ 40 w 454"/>
                <a:gd name="T87" fmla="*/ 547 h 559"/>
                <a:gd name="T88" fmla="*/ 380 w 454"/>
                <a:gd name="T89" fmla="*/ 542 h 559"/>
                <a:gd name="T90" fmla="*/ 201 w 454"/>
                <a:gd name="T91" fmla="*/ 548 h 559"/>
                <a:gd name="T92" fmla="*/ 84 w 454"/>
                <a:gd name="T93" fmla="*/ 511 h 559"/>
                <a:gd name="T94" fmla="*/ 218 w 454"/>
                <a:gd name="T95" fmla="*/ 503 h 559"/>
                <a:gd name="T96" fmla="*/ 400 w 454"/>
                <a:gd name="T97" fmla="*/ 528 h 559"/>
                <a:gd name="T98" fmla="*/ 145 w 454"/>
                <a:gd name="T99" fmla="*/ 492 h 559"/>
                <a:gd name="T100" fmla="*/ 85 w 454"/>
                <a:gd name="T101" fmla="*/ 360 h 559"/>
                <a:gd name="T102" fmla="*/ 180 w 454"/>
                <a:gd name="T103" fmla="*/ 225 h 559"/>
                <a:gd name="T104" fmla="*/ 84 w 454"/>
                <a:gd name="T105" fmla="*/ 216 h 559"/>
                <a:gd name="T106" fmla="*/ 84 w 454"/>
                <a:gd name="T107" fmla="*/ 212 h 559"/>
                <a:gd name="T108" fmla="*/ 143 w 454"/>
                <a:gd name="T109" fmla="*/ 114 h 559"/>
                <a:gd name="T110" fmla="*/ 77 w 454"/>
                <a:gd name="T111" fmla="*/ 119 h 559"/>
                <a:gd name="T112" fmla="*/ 74 w 454"/>
                <a:gd name="T113" fmla="*/ 82 h 559"/>
                <a:gd name="T114" fmla="*/ 111 w 454"/>
                <a:gd name="T115" fmla="*/ 21 h 559"/>
                <a:gd name="T116" fmla="*/ 70 w 454"/>
                <a:gd name="T117" fmla="*/ 22 h 559"/>
                <a:gd name="T118" fmla="*/ 427 w 454"/>
                <a:gd name="T119" fmla="*/ 15 h 559"/>
                <a:gd name="T120" fmla="*/ 435 w 454"/>
                <a:gd name="T121" fmla="*/ 357 h 559"/>
                <a:gd name="T122" fmla="*/ 441 w 454"/>
                <a:gd name="T123" fmla="*/ 477 h 5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54" h="559">
                  <a:moveTo>
                    <a:pt x="448" y="478"/>
                  </a:moveTo>
                  <a:cubicBezTo>
                    <a:pt x="448" y="477"/>
                    <a:pt x="449" y="477"/>
                    <a:pt x="449" y="476"/>
                  </a:cubicBezTo>
                  <a:cubicBezTo>
                    <a:pt x="452" y="468"/>
                    <a:pt x="452" y="458"/>
                    <a:pt x="451" y="449"/>
                  </a:cubicBezTo>
                  <a:cubicBezTo>
                    <a:pt x="451" y="439"/>
                    <a:pt x="451" y="430"/>
                    <a:pt x="451" y="420"/>
                  </a:cubicBezTo>
                  <a:cubicBezTo>
                    <a:pt x="451" y="399"/>
                    <a:pt x="450" y="378"/>
                    <a:pt x="450" y="357"/>
                  </a:cubicBezTo>
                  <a:cubicBezTo>
                    <a:pt x="449" y="316"/>
                    <a:pt x="447" y="275"/>
                    <a:pt x="445" y="234"/>
                  </a:cubicBezTo>
                  <a:cubicBezTo>
                    <a:pt x="443" y="194"/>
                    <a:pt x="441" y="153"/>
                    <a:pt x="439" y="112"/>
                  </a:cubicBezTo>
                  <a:cubicBezTo>
                    <a:pt x="439" y="93"/>
                    <a:pt x="438" y="73"/>
                    <a:pt x="437" y="54"/>
                  </a:cubicBezTo>
                  <a:cubicBezTo>
                    <a:pt x="436" y="44"/>
                    <a:pt x="436" y="35"/>
                    <a:pt x="435" y="25"/>
                  </a:cubicBezTo>
                  <a:cubicBezTo>
                    <a:pt x="435" y="22"/>
                    <a:pt x="435" y="18"/>
                    <a:pt x="435" y="14"/>
                  </a:cubicBezTo>
                  <a:cubicBezTo>
                    <a:pt x="440" y="11"/>
                    <a:pt x="439" y="2"/>
                    <a:pt x="432" y="2"/>
                  </a:cubicBezTo>
                  <a:cubicBezTo>
                    <a:pt x="431" y="1"/>
                    <a:pt x="431" y="1"/>
                    <a:pt x="431" y="0"/>
                  </a:cubicBezTo>
                  <a:cubicBezTo>
                    <a:pt x="431" y="0"/>
                    <a:pt x="431" y="0"/>
                    <a:pt x="431" y="0"/>
                  </a:cubicBezTo>
                  <a:cubicBezTo>
                    <a:pt x="431" y="1"/>
                    <a:pt x="430" y="1"/>
                    <a:pt x="430" y="2"/>
                  </a:cubicBezTo>
                  <a:cubicBezTo>
                    <a:pt x="367" y="2"/>
                    <a:pt x="304" y="3"/>
                    <a:pt x="241" y="1"/>
                  </a:cubicBezTo>
                  <a:cubicBezTo>
                    <a:pt x="213" y="0"/>
                    <a:pt x="184" y="0"/>
                    <a:pt x="156" y="3"/>
                  </a:cubicBezTo>
                  <a:cubicBezTo>
                    <a:pt x="140" y="4"/>
                    <a:pt x="124" y="6"/>
                    <a:pt x="108" y="9"/>
                  </a:cubicBezTo>
                  <a:cubicBezTo>
                    <a:pt x="108" y="8"/>
                    <a:pt x="108" y="7"/>
                    <a:pt x="106" y="7"/>
                  </a:cubicBezTo>
                  <a:cubicBezTo>
                    <a:pt x="93" y="10"/>
                    <a:pt x="79" y="10"/>
                    <a:pt x="67" y="13"/>
                  </a:cubicBezTo>
                  <a:cubicBezTo>
                    <a:pt x="67" y="13"/>
                    <a:pt x="67" y="13"/>
                    <a:pt x="66" y="12"/>
                  </a:cubicBezTo>
                  <a:cubicBezTo>
                    <a:pt x="66" y="11"/>
                    <a:pt x="65" y="11"/>
                    <a:pt x="65" y="12"/>
                  </a:cubicBezTo>
                  <a:cubicBezTo>
                    <a:pt x="65" y="13"/>
                    <a:pt x="64" y="13"/>
                    <a:pt x="64" y="14"/>
                  </a:cubicBezTo>
                  <a:cubicBezTo>
                    <a:pt x="56" y="16"/>
                    <a:pt x="49" y="19"/>
                    <a:pt x="42" y="24"/>
                  </a:cubicBezTo>
                  <a:cubicBezTo>
                    <a:pt x="33" y="30"/>
                    <a:pt x="27" y="37"/>
                    <a:pt x="21" y="45"/>
                  </a:cubicBezTo>
                  <a:cubicBezTo>
                    <a:pt x="14" y="54"/>
                    <a:pt x="7" y="63"/>
                    <a:pt x="3" y="73"/>
                  </a:cubicBezTo>
                  <a:cubicBezTo>
                    <a:pt x="3" y="74"/>
                    <a:pt x="3" y="74"/>
                    <a:pt x="4" y="75"/>
                  </a:cubicBezTo>
                  <a:cubicBezTo>
                    <a:pt x="3" y="78"/>
                    <a:pt x="3" y="80"/>
                    <a:pt x="4" y="83"/>
                  </a:cubicBezTo>
                  <a:cubicBezTo>
                    <a:pt x="4" y="84"/>
                    <a:pt x="5" y="84"/>
                    <a:pt x="6" y="84"/>
                  </a:cubicBezTo>
                  <a:cubicBezTo>
                    <a:pt x="3" y="92"/>
                    <a:pt x="2" y="99"/>
                    <a:pt x="2" y="108"/>
                  </a:cubicBezTo>
                  <a:cubicBezTo>
                    <a:pt x="1" y="122"/>
                    <a:pt x="2" y="136"/>
                    <a:pt x="2" y="151"/>
                  </a:cubicBezTo>
                  <a:cubicBezTo>
                    <a:pt x="2" y="167"/>
                    <a:pt x="0" y="183"/>
                    <a:pt x="1" y="199"/>
                  </a:cubicBezTo>
                  <a:cubicBezTo>
                    <a:pt x="1" y="209"/>
                    <a:pt x="1" y="218"/>
                    <a:pt x="1" y="228"/>
                  </a:cubicBezTo>
                  <a:cubicBezTo>
                    <a:pt x="2" y="237"/>
                    <a:pt x="1" y="246"/>
                    <a:pt x="3" y="255"/>
                  </a:cubicBezTo>
                  <a:cubicBezTo>
                    <a:pt x="4" y="255"/>
                    <a:pt x="4" y="256"/>
                    <a:pt x="5" y="256"/>
                  </a:cubicBezTo>
                  <a:cubicBezTo>
                    <a:pt x="7" y="280"/>
                    <a:pt x="10" y="303"/>
                    <a:pt x="10" y="326"/>
                  </a:cubicBezTo>
                  <a:cubicBezTo>
                    <a:pt x="10" y="327"/>
                    <a:pt x="10" y="327"/>
                    <a:pt x="9" y="327"/>
                  </a:cubicBezTo>
                  <a:cubicBezTo>
                    <a:pt x="9" y="328"/>
                    <a:pt x="9" y="328"/>
                    <a:pt x="10" y="328"/>
                  </a:cubicBezTo>
                  <a:cubicBezTo>
                    <a:pt x="10" y="329"/>
                    <a:pt x="10" y="329"/>
                    <a:pt x="10" y="329"/>
                  </a:cubicBezTo>
                  <a:cubicBezTo>
                    <a:pt x="10" y="362"/>
                    <a:pt x="7" y="395"/>
                    <a:pt x="7" y="427"/>
                  </a:cubicBezTo>
                  <a:cubicBezTo>
                    <a:pt x="6" y="430"/>
                    <a:pt x="5" y="433"/>
                    <a:pt x="5" y="436"/>
                  </a:cubicBezTo>
                  <a:cubicBezTo>
                    <a:pt x="5" y="437"/>
                    <a:pt x="6" y="437"/>
                    <a:pt x="7" y="437"/>
                  </a:cubicBezTo>
                  <a:cubicBezTo>
                    <a:pt x="7" y="440"/>
                    <a:pt x="6" y="443"/>
                    <a:pt x="6" y="446"/>
                  </a:cubicBezTo>
                  <a:cubicBezTo>
                    <a:pt x="6" y="466"/>
                    <a:pt x="7" y="485"/>
                    <a:pt x="9" y="505"/>
                  </a:cubicBezTo>
                  <a:cubicBezTo>
                    <a:pt x="11" y="519"/>
                    <a:pt x="12" y="536"/>
                    <a:pt x="19" y="550"/>
                  </a:cubicBezTo>
                  <a:cubicBezTo>
                    <a:pt x="18" y="551"/>
                    <a:pt x="18" y="553"/>
                    <a:pt x="18" y="555"/>
                  </a:cubicBezTo>
                  <a:cubicBezTo>
                    <a:pt x="18" y="556"/>
                    <a:pt x="20" y="557"/>
                    <a:pt x="21" y="555"/>
                  </a:cubicBezTo>
                  <a:cubicBezTo>
                    <a:pt x="21" y="555"/>
                    <a:pt x="21" y="555"/>
                    <a:pt x="21" y="555"/>
                  </a:cubicBezTo>
                  <a:cubicBezTo>
                    <a:pt x="23" y="557"/>
                    <a:pt x="28" y="556"/>
                    <a:pt x="28" y="553"/>
                  </a:cubicBezTo>
                  <a:cubicBezTo>
                    <a:pt x="28" y="552"/>
                    <a:pt x="28" y="550"/>
                    <a:pt x="28" y="549"/>
                  </a:cubicBezTo>
                  <a:cubicBezTo>
                    <a:pt x="55" y="552"/>
                    <a:pt x="83" y="553"/>
                    <a:pt x="110" y="554"/>
                  </a:cubicBezTo>
                  <a:cubicBezTo>
                    <a:pt x="140" y="555"/>
                    <a:pt x="170" y="555"/>
                    <a:pt x="201" y="556"/>
                  </a:cubicBezTo>
                  <a:cubicBezTo>
                    <a:pt x="230" y="557"/>
                    <a:pt x="260" y="558"/>
                    <a:pt x="290" y="558"/>
                  </a:cubicBezTo>
                  <a:cubicBezTo>
                    <a:pt x="305" y="558"/>
                    <a:pt x="319" y="558"/>
                    <a:pt x="334" y="558"/>
                  </a:cubicBezTo>
                  <a:cubicBezTo>
                    <a:pt x="346" y="558"/>
                    <a:pt x="358" y="559"/>
                    <a:pt x="368" y="555"/>
                  </a:cubicBezTo>
                  <a:cubicBezTo>
                    <a:pt x="381" y="557"/>
                    <a:pt x="395" y="541"/>
                    <a:pt x="402" y="534"/>
                  </a:cubicBezTo>
                  <a:cubicBezTo>
                    <a:pt x="413" y="523"/>
                    <a:pt x="422" y="511"/>
                    <a:pt x="430" y="498"/>
                  </a:cubicBezTo>
                  <a:cubicBezTo>
                    <a:pt x="438" y="496"/>
                    <a:pt x="444" y="493"/>
                    <a:pt x="450" y="488"/>
                  </a:cubicBezTo>
                  <a:cubicBezTo>
                    <a:pt x="454" y="484"/>
                    <a:pt x="452" y="480"/>
                    <a:pt x="448" y="478"/>
                  </a:cubicBezTo>
                  <a:close/>
                  <a:moveTo>
                    <a:pt x="62" y="39"/>
                  </a:moveTo>
                  <a:cubicBezTo>
                    <a:pt x="44" y="52"/>
                    <a:pt x="15" y="70"/>
                    <a:pt x="19" y="92"/>
                  </a:cubicBezTo>
                  <a:cubicBezTo>
                    <a:pt x="19" y="93"/>
                    <a:pt x="21" y="93"/>
                    <a:pt x="21" y="92"/>
                  </a:cubicBezTo>
                  <a:cubicBezTo>
                    <a:pt x="22" y="87"/>
                    <a:pt x="23" y="81"/>
                    <a:pt x="25" y="76"/>
                  </a:cubicBezTo>
                  <a:cubicBezTo>
                    <a:pt x="28" y="70"/>
                    <a:pt x="33" y="64"/>
                    <a:pt x="38" y="59"/>
                  </a:cubicBezTo>
                  <a:cubicBezTo>
                    <a:pt x="46" y="52"/>
                    <a:pt x="54" y="46"/>
                    <a:pt x="62" y="40"/>
                  </a:cubicBezTo>
                  <a:cubicBezTo>
                    <a:pt x="61" y="66"/>
                    <a:pt x="63" y="93"/>
                    <a:pt x="65" y="119"/>
                  </a:cubicBezTo>
                  <a:cubicBezTo>
                    <a:pt x="43" y="125"/>
                    <a:pt x="20" y="138"/>
                    <a:pt x="14" y="159"/>
                  </a:cubicBezTo>
                  <a:cubicBezTo>
                    <a:pt x="14" y="161"/>
                    <a:pt x="16" y="161"/>
                    <a:pt x="17" y="160"/>
                  </a:cubicBezTo>
                  <a:cubicBezTo>
                    <a:pt x="25" y="141"/>
                    <a:pt x="43" y="127"/>
                    <a:pt x="65" y="119"/>
                  </a:cubicBezTo>
                  <a:cubicBezTo>
                    <a:pt x="66" y="131"/>
                    <a:pt x="67" y="143"/>
                    <a:pt x="68" y="155"/>
                  </a:cubicBezTo>
                  <a:cubicBezTo>
                    <a:pt x="68" y="162"/>
                    <a:pt x="69" y="170"/>
                    <a:pt x="69" y="178"/>
                  </a:cubicBezTo>
                  <a:cubicBezTo>
                    <a:pt x="66" y="181"/>
                    <a:pt x="63" y="184"/>
                    <a:pt x="61" y="187"/>
                  </a:cubicBezTo>
                  <a:cubicBezTo>
                    <a:pt x="42" y="202"/>
                    <a:pt x="14" y="216"/>
                    <a:pt x="14" y="240"/>
                  </a:cubicBezTo>
                  <a:cubicBezTo>
                    <a:pt x="13" y="228"/>
                    <a:pt x="12" y="216"/>
                    <a:pt x="11" y="204"/>
                  </a:cubicBezTo>
                  <a:cubicBezTo>
                    <a:pt x="11" y="202"/>
                    <a:pt x="11" y="200"/>
                    <a:pt x="11" y="198"/>
                  </a:cubicBezTo>
                  <a:cubicBezTo>
                    <a:pt x="11" y="198"/>
                    <a:pt x="11" y="198"/>
                    <a:pt x="12" y="197"/>
                  </a:cubicBezTo>
                  <a:cubicBezTo>
                    <a:pt x="15" y="194"/>
                    <a:pt x="17" y="190"/>
                    <a:pt x="19" y="186"/>
                  </a:cubicBezTo>
                  <a:cubicBezTo>
                    <a:pt x="23" y="181"/>
                    <a:pt x="28" y="177"/>
                    <a:pt x="32" y="174"/>
                  </a:cubicBezTo>
                  <a:cubicBezTo>
                    <a:pt x="42" y="166"/>
                    <a:pt x="52" y="160"/>
                    <a:pt x="62" y="152"/>
                  </a:cubicBezTo>
                  <a:cubicBezTo>
                    <a:pt x="62" y="151"/>
                    <a:pt x="61" y="151"/>
                    <a:pt x="60" y="151"/>
                  </a:cubicBezTo>
                  <a:cubicBezTo>
                    <a:pt x="51" y="158"/>
                    <a:pt x="40" y="165"/>
                    <a:pt x="30" y="172"/>
                  </a:cubicBezTo>
                  <a:cubicBezTo>
                    <a:pt x="23" y="177"/>
                    <a:pt x="14" y="184"/>
                    <a:pt x="11" y="192"/>
                  </a:cubicBezTo>
                  <a:cubicBezTo>
                    <a:pt x="10" y="170"/>
                    <a:pt x="11" y="149"/>
                    <a:pt x="12" y="127"/>
                  </a:cubicBezTo>
                  <a:cubicBezTo>
                    <a:pt x="17" y="119"/>
                    <a:pt x="22" y="112"/>
                    <a:pt x="27" y="105"/>
                  </a:cubicBezTo>
                  <a:cubicBezTo>
                    <a:pt x="36" y="93"/>
                    <a:pt x="48" y="82"/>
                    <a:pt x="61" y="74"/>
                  </a:cubicBezTo>
                  <a:cubicBezTo>
                    <a:pt x="62" y="74"/>
                    <a:pt x="61" y="73"/>
                    <a:pt x="61" y="73"/>
                  </a:cubicBezTo>
                  <a:cubicBezTo>
                    <a:pt x="42" y="84"/>
                    <a:pt x="24" y="101"/>
                    <a:pt x="12" y="119"/>
                  </a:cubicBezTo>
                  <a:cubicBezTo>
                    <a:pt x="13" y="106"/>
                    <a:pt x="13" y="92"/>
                    <a:pt x="12" y="78"/>
                  </a:cubicBezTo>
                  <a:cubicBezTo>
                    <a:pt x="13" y="76"/>
                    <a:pt x="14" y="74"/>
                    <a:pt x="15" y="72"/>
                  </a:cubicBezTo>
                  <a:cubicBezTo>
                    <a:pt x="25" y="64"/>
                    <a:pt x="32" y="52"/>
                    <a:pt x="40" y="41"/>
                  </a:cubicBezTo>
                  <a:cubicBezTo>
                    <a:pt x="47" y="35"/>
                    <a:pt x="55" y="30"/>
                    <a:pt x="63" y="25"/>
                  </a:cubicBezTo>
                  <a:cubicBezTo>
                    <a:pt x="63" y="30"/>
                    <a:pt x="62" y="35"/>
                    <a:pt x="62" y="39"/>
                  </a:cubicBezTo>
                  <a:close/>
                  <a:moveTo>
                    <a:pt x="10" y="82"/>
                  </a:moveTo>
                  <a:cubicBezTo>
                    <a:pt x="10" y="82"/>
                    <a:pt x="10" y="82"/>
                    <a:pt x="10" y="82"/>
                  </a:cubicBezTo>
                  <a:cubicBezTo>
                    <a:pt x="10" y="92"/>
                    <a:pt x="9" y="103"/>
                    <a:pt x="8" y="114"/>
                  </a:cubicBezTo>
                  <a:cubicBezTo>
                    <a:pt x="7" y="103"/>
                    <a:pt x="7" y="92"/>
                    <a:pt x="10" y="82"/>
                  </a:cubicBezTo>
                  <a:close/>
                  <a:moveTo>
                    <a:pt x="27" y="543"/>
                  </a:moveTo>
                  <a:cubicBezTo>
                    <a:pt x="31" y="535"/>
                    <a:pt x="34" y="528"/>
                    <a:pt x="39" y="521"/>
                  </a:cubicBezTo>
                  <a:cubicBezTo>
                    <a:pt x="46" y="509"/>
                    <a:pt x="56" y="498"/>
                    <a:pt x="66" y="488"/>
                  </a:cubicBezTo>
                  <a:cubicBezTo>
                    <a:pt x="68" y="487"/>
                    <a:pt x="66" y="485"/>
                    <a:pt x="65" y="486"/>
                  </a:cubicBezTo>
                  <a:cubicBezTo>
                    <a:pt x="50" y="498"/>
                    <a:pt x="34" y="513"/>
                    <a:pt x="25" y="530"/>
                  </a:cubicBezTo>
                  <a:cubicBezTo>
                    <a:pt x="23" y="521"/>
                    <a:pt x="21" y="511"/>
                    <a:pt x="20" y="502"/>
                  </a:cubicBezTo>
                  <a:cubicBezTo>
                    <a:pt x="20" y="499"/>
                    <a:pt x="20" y="496"/>
                    <a:pt x="20" y="492"/>
                  </a:cubicBezTo>
                  <a:cubicBezTo>
                    <a:pt x="20" y="493"/>
                    <a:pt x="21" y="492"/>
                    <a:pt x="21" y="492"/>
                  </a:cubicBezTo>
                  <a:cubicBezTo>
                    <a:pt x="24" y="481"/>
                    <a:pt x="25" y="472"/>
                    <a:pt x="30" y="463"/>
                  </a:cubicBezTo>
                  <a:cubicBezTo>
                    <a:pt x="36" y="452"/>
                    <a:pt x="44" y="443"/>
                    <a:pt x="53" y="435"/>
                  </a:cubicBezTo>
                  <a:cubicBezTo>
                    <a:pt x="54" y="434"/>
                    <a:pt x="52" y="432"/>
                    <a:pt x="51" y="433"/>
                  </a:cubicBezTo>
                  <a:cubicBezTo>
                    <a:pt x="38" y="445"/>
                    <a:pt x="22" y="463"/>
                    <a:pt x="19" y="481"/>
                  </a:cubicBezTo>
                  <a:cubicBezTo>
                    <a:pt x="18" y="473"/>
                    <a:pt x="18" y="465"/>
                    <a:pt x="18" y="457"/>
                  </a:cubicBezTo>
                  <a:cubicBezTo>
                    <a:pt x="19" y="459"/>
                    <a:pt x="21" y="459"/>
                    <a:pt x="22" y="457"/>
                  </a:cubicBezTo>
                  <a:cubicBezTo>
                    <a:pt x="26" y="444"/>
                    <a:pt x="30" y="434"/>
                    <a:pt x="40" y="424"/>
                  </a:cubicBezTo>
                  <a:cubicBezTo>
                    <a:pt x="48" y="415"/>
                    <a:pt x="56" y="408"/>
                    <a:pt x="61" y="397"/>
                  </a:cubicBezTo>
                  <a:cubicBezTo>
                    <a:pt x="62" y="397"/>
                    <a:pt x="61" y="396"/>
                    <a:pt x="60" y="397"/>
                  </a:cubicBezTo>
                  <a:cubicBezTo>
                    <a:pt x="48" y="412"/>
                    <a:pt x="22" y="427"/>
                    <a:pt x="18" y="447"/>
                  </a:cubicBezTo>
                  <a:cubicBezTo>
                    <a:pt x="18" y="445"/>
                    <a:pt x="18" y="444"/>
                    <a:pt x="18" y="443"/>
                  </a:cubicBezTo>
                  <a:cubicBezTo>
                    <a:pt x="18" y="434"/>
                    <a:pt x="18" y="426"/>
                    <a:pt x="18" y="417"/>
                  </a:cubicBezTo>
                  <a:cubicBezTo>
                    <a:pt x="22" y="413"/>
                    <a:pt x="26" y="408"/>
                    <a:pt x="31" y="403"/>
                  </a:cubicBezTo>
                  <a:cubicBezTo>
                    <a:pt x="40" y="395"/>
                    <a:pt x="48" y="387"/>
                    <a:pt x="52" y="377"/>
                  </a:cubicBezTo>
                  <a:cubicBezTo>
                    <a:pt x="52" y="376"/>
                    <a:pt x="52" y="376"/>
                    <a:pt x="51" y="377"/>
                  </a:cubicBezTo>
                  <a:cubicBezTo>
                    <a:pt x="45" y="390"/>
                    <a:pt x="30" y="399"/>
                    <a:pt x="18" y="411"/>
                  </a:cubicBezTo>
                  <a:cubicBezTo>
                    <a:pt x="18" y="409"/>
                    <a:pt x="18" y="406"/>
                    <a:pt x="18" y="404"/>
                  </a:cubicBezTo>
                  <a:cubicBezTo>
                    <a:pt x="24" y="391"/>
                    <a:pt x="31" y="381"/>
                    <a:pt x="43" y="370"/>
                  </a:cubicBezTo>
                  <a:cubicBezTo>
                    <a:pt x="52" y="361"/>
                    <a:pt x="61" y="352"/>
                    <a:pt x="66" y="340"/>
                  </a:cubicBezTo>
                  <a:cubicBezTo>
                    <a:pt x="66" y="339"/>
                    <a:pt x="65" y="339"/>
                    <a:pt x="65" y="340"/>
                  </a:cubicBezTo>
                  <a:cubicBezTo>
                    <a:pt x="55" y="356"/>
                    <a:pt x="31" y="369"/>
                    <a:pt x="19" y="387"/>
                  </a:cubicBezTo>
                  <a:cubicBezTo>
                    <a:pt x="19" y="386"/>
                    <a:pt x="19" y="385"/>
                    <a:pt x="19" y="384"/>
                  </a:cubicBezTo>
                  <a:cubicBezTo>
                    <a:pt x="20" y="384"/>
                    <a:pt x="21" y="384"/>
                    <a:pt x="21" y="383"/>
                  </a:cubicBezTo>
                  <a:cubicBezTo>
                    <a:pt x="25" y="364"/>
                    <a:pt x="34" y="340"/>
                    <a:pt x="56" y="332"/>
                  </a:cubicBezTo>
                  <a:cubicBezTo>
                    <a:pt x="57" y="332"/>
                    <a:pt x="57" y="331"/>
                    <a:pt x="56" y="332"/>
                  </a:cubicBezTo>
                  <a:cubicBezTo>
                    <a:pt x="39" y="335"/>
                    <a:pt x="24" y="352"/>
                    <a:pt x="20" y="369"/>
                  </a:cubicBezTo>
                  <a:cubicBezTo>
                    <a:pt x="20" y="366"/>
                    <a:pt x="20" y="364"/>
                    <a:pt x="20" y="362"/>
                  </a:cubicBezTo>
                  <a:cubicBezTo>
                    <a:pt x="21" y="362"/>
                    <a:pt x="21" y="361"/>
                    <a:pt x="21" y="361"/>
                  </a:cubicBezTo>
                  <a:cubicBezTo>
                    <a:pt x="23" y="355"/>
                    <a:pt x="24" y="349"/>
                    <a:pt x="27" y="344"/>
                  </a:cubicBezTo>
                  <a:cubicBezTo>
                    <a:pt x="30" y="338"/>
                    <a:pt x="35" y="334"/>
                    <a:pt x="39" y="330"/>
                  </a:cubicBezTo>
                  <a:cubicBezTo>
                    <a:pt x="47" y="323"/>
                    <a:pt x="55" y="316"/>
                    <a:pt x="62" y="308"/>
                  </a:cubicBezTo>
                  <a:cubicBezTo>
                    <a:pt x="62" y="307"/>
                    <a:pt x="61" y="306"/>
                    <a:pt x="60" y="307"/>
                  </a:cubicBezTo>
                  <a:cubicBezTo>
                    <a:pt x="51" y="316"/>
                    <a:pt x="29" y="328"/>
                    <a:pt x="20" y="342"/>
                  </a:cubicBezTo>
                  <a:cubicBezTo>
                    <a:pt x="21" y="338"/>
                    <a:pt x="21" y="334"/>
                    <a:pt x="21" y="329"/>
                  </a:cubicBezTo>
                  <a:cubicBezTo>
                    <a:pt x="21" y="325"/>
                    <a:pt x="21" y="321"/>
                    <a:pt x="21" y="317"/>
                  </a:cubicBezTo>
                  <a:cubicBezTo>
                    <a:pt x="23" y="314"/>
                    <a:pt x="26" y="311"/>
                    <a:pt x="29" y="308"/>
                  </a:cubicBezTo>
                  <a:cubicBezTo>
                    <a:pt x="36" y="301"/>
                    <a:pt x="44" y="296"/>
                    <a:pt x="52" y="291"/>
                  </a:cubicBezTo>
                  <a:cubicBezTo>
                    <a:pt x="53" y="291"/>
                    <a:pt x="52" y="290"/>
                    <a:pt x="52" y="290"/>
                  </a:cubicBezTo>
                  <a:cubicBezTo>
                    <a:pt x="41" y="295"/>
                    <a:pt x="29" y="302"/>
                    <a:pt x="20" y="311"/>
                  </a:cubicBezTo>
                  <a:cubicBezTo>
                    <a:pt x="23" y="304"/>
                    <a:pt x="27" y="298"/>
                    <a:pt x="32" y="291"/>
                  </a:cubicBezTo>
                  <a:cubicBezTo>
                    <a:pt x="39" y="282"/>
                    <a:pt x="50" y="274"/>
                    <a:pt x="62" y="267"/>
                  </a:cubicBezTo>
                  <a:cubicBezTo>
                    <a:pt x="63" y="266"/>
                    <a:pt x="62" y="264"/>
                    <a:pt x="60" y="265"/>
                  </a:cubicBezTo>
                  <a:cubicBezTo>
                    <a:pt x="45" y="273"/>
                    <a:pt x="28" y="284"/>
                    <a:pt x="20" y="299"/>
                  </a:cubicBezTo>
                  <a:cubicBezTo>
                    <a:pt x="19" y="293"/>
                    <a:pt x="19" y="288"/>
                    <a:pt x="18" y="282"/>
                  </a:cubicBezTo>
                  <a:cubicBezTo>
                    <a:pt x="25" y="272"/>
                    <a:pt x="34" y="264"/>
                    <a:pt x="43" y="254"/>
                  </a:cubicBezTo>
                  <a:cubicBezTo>
                    <a:pt x="43" y="254"/>
                    <a:pt x="43" y="253"/>
                    <a:pt x="42" y="254"/>
                  </a:cubicBezTo>
                  <a:cubicBezTo>
                    <a:pt x="36" y="260"/>
                    <a:pt x="28" y="267"/>
                    <a:pt x="22" y="274"/>
                  </a:cubicBezTo>
                  <a:cubicBezTo>
                    <a:pt x="24" y="270"/>
                    <a:pt x="25" y="265"/>
                    <a:pt x="28" y="261"/>
                  </a:cubicBezTo>
                  <a:cubicBezTo>
                    <a:pt x="31" y="255"/>
                    <a:pt x="36" y="250"/>
                    <a:pt x="40" y="245"/>
                  </a:cubicBezTo>
                  <a:cubicBezTo>
                    <a:pt x="47" y="237"/>
                    <a:pt x="57" y="231"/>
                    <a:pt x="61" y="221"/>
                  </a:cubicBezTo>
                  <a:cubicBezTo>
                    <a:pt x="61" y="221"/>
                    <a:pt x="61" y="221"/>
                    <a:pt x="61" y="221"/>
                  </a:cubicBezTo>
                  <a:cubicBezTo>
                    <a:pt x="52" y="230"/>
                    <a:pt x="42" y="238"/>
                    <a:pt x="34" y="246"/>
                  </a:cubicBezTo>
                  <a:cubicBezTo>
                    <a:pt x="26" y="253"/>
                    <a:pt x="17" y="264"/>
                    <a:pt x="18" y="274"/>
                  </a:cubicBezTo>
                  <a:cubicBezTo>
                    <a:pt x="18" y="275"/>
                    <a:pt x="19" y="276"/>
                    <a:pt x="20" y="276"/>
                  </a:cubicBezTo>
                  <a:cubicBezTo>
                    <a:pt x="20" y="277"/>
                    <a:pt x="19" y="278"/>
                    <a:pt x="18" y="279"/>
                  </a:cubicBezTo>
                  <a:cubicBezTo>
                    <a:pt x="17" y="266"/>
                    <a:pt x="16" y="254"/>
                    <a:pt x="14" y="242"/>
                  </a:cubicBezTo>
                  <a:cubicBezTo>
                    <a:pt x="15" y="243"/>
                    <a:pt x="16" y="243"/>
                    <a:pt x="16" y="242"/>
                  </a:cubicBezTo>
                  <a:cubicBezTo>
                    <a:pt x="20" y="229"/>
                    <a:pt x="26" y="218"/>
                    <a:pt x="36" y="209"/>
                  </a:cubicBezTo>
                  <a:cubicBezTo>
                    <a:pt x="44" y="202"/>
                    <a:pt x="53" y="196"/>
                    <a:pt x="61" y="189"/>
                  </a:cubicBezTo>
                  <a:cubicBezTo>
                    <a:pt x="61" y="189"/>
                    <a:pt x="61" y="189"/>
                    <a:pt x="62" y="189"/>
                  </a:cubicBezTo>
                  <a:cubicBezTo>
                    <a:pt x="64" y="187"/>
                    <a:pt x="67" y="185"/>
                    <a:pt x="69" y="182"/>
                  </a:cubicBezTo>
                  <a:cubicBezTo>
                    <a:pt x="70" y="196"/>
                    <a:pt x="71" y="210"/>
                    <a:pt x="71" y="223"/>
                  </a:cubicBezTo>
                  <a:cubicBezTo>
                    <a:pt x="65" y="231"/>
                    <a:pt x="59" y="240"/>
                    <a:pt x="55" y="250"/>
                  </a:cubicBezTo>
                  <a:cubicBezTo>
                    <a:pt x="55" y="251"/>
                    <a:pt x="57" y="251"/>
                    <a:pt x="57" y="250"/>
                  </a:cubicBezTo>
                  <a:cubicBezTo>
                    <a:pt x="62" y="242"/>
                    <a:pt x="66" y="235"/>
                    <a:pt x="72" y="229"/>
                  </a:cubicBezTo>
                  <a:cubicBezTo>
                    <a:pt x="73" y="251"/>
                    <a:pt x="73" y="274"/>
                    <a:pt x="73" y="296"/>
                  </a:cubicBezTo>
                  <a:cubicBezTo>
                    <a:pt x="72" y="320"/>
                    <a:pt x="72" y="344"/>
                    <a:pt x="72" y="367"/>
                  </a:cubicBezTo>
                  <a:cubicBezTo>
                    <a:pt x="72" y="386"/>
                    <a:pt x="73" y="404"/>
                    <a:pt x="73" y="422"/>
                  </a:cubicBezTo>
                  <a:cubicBezTo>
                    <a:pt x="73" y="449"/>
                    <a:pt x="69" y="481"/>
                    <a:pt x="81" y="506"/>
                  </a:cubicBezTo>
                  <a:cubicBezTo>
                    <a:pt x="73" y="507"/>
                    <a:pt x="66" y="512"/>
                    <a:pt x="59" y="517"/>
                  </a:cubicBezTo>
                  <a:cubicBezTo>
                    <a:pt x="55" y="521"/>
                    <a:pt x="51" y="526"/>
                    <a:pt x="48" y="530"/>
                  </a:cubicBezTo>
                  <a:cubicBezTo>
                    <a:pt x="44" y="534"/>
                    <a:pt x="38" y="540"/>
                    <a:pt x="38" y="545"/>
                  </a:cubicBezTo>
                  <a:cubicBezTo>
                    <a:pt x="39" y="545"/>
                    <a:pt x="39" y="546"/>
                    <a:pt x="40" y="547"/>
                  </a:cubicBezTo>
                  <a:cubicBezTo>
                    <a:pt x="36" y="547"/>
                    <a:pt x="32" y="548"/>
                    <a:pt x="28" y="548"/>
                  </a:cubicBezTo>
                  <a:cubicBezTo>
                    <a:pt x="28" y="546"/>
                    <a:pt x="28" y="545"/>
                    <a:pt x="27" y="543"/>
                  </a:cubicBezTo>
                  <a:close/>
                  <a:moveTo>
                    <a:pt x="400" y="528"/>
                  </a:moveTo>
                  <a:cubicBezTo>
                    <a:pt x="394" y="533"/>
                    <a:pt x="387" y="538"/>
                    <a:pt x="380" y="542"/>
                  </a:cubicBezTo>
                  <a:cubicBezTo>
                    <a:pt x="375" y="544"/>
                    <a:pt x="370" y="546"/>
                    <a:pt x="366" y="550"/>
                  </a:cubicBezTo>
                  <a:cubicBezTo>
                    <a:pt x="356" y="548"/>
                    <a:pt x="345" y="549"/>
                    <a:pt x="334" y="549"/>
                  </a:cubicBezTo>
                  <a:cubicBezTo>
                    <a:pt x="319" y="550"/>
                    <a:pt x="305" y="550"/>
                    <a:pt x="290" y="550"/>
                  </a:cubicBezTo>
                  <a:cubicBezTo>
                    <a:pt x="260" y="550"/>
                    <a:pt x="230" y="549"/>
                    <a:pt x="201" y="548"/>
                  </a:cubicBezTo>
                  <a:cubicBezTo>
                    <a:pt x="172" y="548"/>
                    <a:pt x="143" y="547"/>
                    <a:pt x="114" y="546"/>
                  </a:cubicBezTo>
                  <a:cubicBezTo>
                    <a:pt x="92" y="546"/>
                    <a:pt x="70" y="545"/>
                    <a:pt x="48" y="546"/>
                  </a:cubicBezTo>
                  <a:cubicBezTo>
                    <a:pt x="53" y="543"/>
                    <a:pt x="57" y="535"/>
                    <a:pt x="60" y="530"/>
                  </a:cubicBezTo>
                  <a:cubicBezTo>
                    <a:pt x="67" y="521"/>
                    <a:pt x="73" y="515"/>
                    <a:pt x="84" y="511"/>
                  </a:cubicBezTo>
                  <a:cubicBezTo>
                    <a:pt x="87" y="516"/>
                    <a:pt x="96" y="511"/>
                    <a:pt x="94" y="506"/>
                  </a:cubicBezTo>
                  <a:cubicBezTo>
                    <a:pt x="103" y="506"/>
                    <a:pt x="111" y="504"/>
                    <a:pt x="120" y="504"/>
                  </a:cubicBezTo>
                  <a:cubicBezTo>
                    <a:pt x="131" y="503"/>
                    <a:pt x="142" y="503"/>
                    <a:pt x="153" y="503"/>
                  </a:cubicBezTo>
                  <a:cubicBezTo>
                    <a:pt x="174" y="503"/>
                    <a:pt x="196" y="503"/>
                    <a:pt x="218" y="503"/>
                  </a:cubicBezTo>
                  <a:cubicBezTo>
                    <a:pt x="248" y="503"/>
                    <a:pt x="277" y="502"/>
                    <a:pt x="307" y="503"/>
                  </a:cubicBezTo>
                  <a:cubicBezTo>
                    <a:pt x="335" y="504"/>
                    <a:pt x="362" y="505"/>
                    <a:pt x="390" y="504"/>
                  </a:cubicBezTo>
                  <a:cubicBezTo>
                    <a:pt x="402" y="503"/>
                    <a:pt x="415" y="502"/>
                    <a:pt x="427" y="499"/>
                  </a:cubicBezTo>
                  <a:cubicBezTo>
                    <a:pt x="419" y="509"/>
                    <a:pt x="410" y="519"/>
                    <a:pt x="400" y="528"/>
                  </a:cubicBezTo>
                  <a:close/>
                  <a:moveTo>
                    <a:pt x="380" y="491"/>
                  </a:moveTo>
                  <a:cubicBezTo>
                    <a:pt x="353" y="492"/>
                    <a:pt x="325" y="490"/>
                    <a:pt x="297" y="489"/>
                  </a:cubicBezTo>
                  <a:cubicBezTo>
                    <a:pt x="268" y="488"/>
                    <a:pt x="239" y="490"/>
                    <a:pt x="210" y="491"/>
                  </a:cubicBezTo>
                  <a:cubicBezTo>
                    <a:pt x="188" y="491"/>
                    <a:pt x="166" y="491"/>
                    <a:pt x="145" y="492"/>
                  </a:cubicBezTo>
                  <a:cubicBezTo>
                    <a:pt x="127" y="494"/>
                    <a:pt x="108" y="495"/>
                    <a:pt x="91" y="500"/>
                  </a:cubicBezTo>
                  <a:cubicBezTo>
                    <a:pt x="86" y="489"/>
                    <a:pt x="86" y="476"/>
                    <a:pt x="86" y="464"/>
                  </a:cubicBezTo>
                  <a:cubicBezTo>
                    <a:pt x="85" y="448"/>
                    <a:pt x="86" y="432"/>
                    <a:pt x="86" y="415"/>
                  </a:cubicBezTo>
                  <a:cubicBezTo>
                    <a:pt x="86" y="397"/>
                    <a:pt x="85" y="378"/>
                    <a:pt x="85" y="360"/>
                  </a:cubicBezTo>
                  <a:cubicBezTo>
                    <a:pt x="84" y="341"/>
                    <a:pt x="85" y="322"/>
                    <a:pt x="85" y="303"/>
                  </a:cubicBezTo>
                  <a:cubicBezTo>
                    <a:pt x="98" y="289"/>
                    <a:pt x="109" y="274"/>
                    <a:pt x="123" y="261"/>
                  </a:cubicBezTo>
                  <a:cubicBezTo>
                    <a:pt x="139" y="246"/>
                    <a:pt x="158" y="232"/>
                    <a:pt x="180" y="225"/>
                  </a:cubicBezTo>
                  <a:cubicBezTo>
                    <a:pt x="180" y="225"/>
                    <a:pt x="180" y="225"/>
                    <a:pt x="180" y="225"/>
                  </a:cubicBezTo>
                  <a:cubicBezTo>
                    <a:pt x="160" y="232"/>
                    <a:pt x="141" y="241"/>
                    <a:pt x="126" y="254"/>
                  </a:cubicBezTo>
                  <a:cubicBezTo>
                    <a:pt x="111" y="267"/>
                    <a:pt x="96" y="283"/>
                    <a:pt x="85" y="299"/>
                  </a:cubicBezTo>
                  <a:cubicBezTo>
                    <a:pt x="85" y="295"/>
                    <a:pt x="85" y="292"/>
                    <a:pt x="85" y="289"/>
                  </a:cubicBezTo>
                  <a:cubicBezTo>
                    <a:pt x="86" y="264"/>
                    <a:pt x="85" y="240"/>
                    <a:pt x="84" y="216"/>
                  </a:cubicBezTo>
                  <a:cubicBezTo>
                    <a:pt x="90" y="210"/>
                    <a:pt x="97" y="205"/>
                    <a:pt x="105" y="200"/>
                  </a:cubicBezTo>
                  <a:cubicBezTo>
                    <a:pt x="124" y="187"/>
                    <a:pt x="146" y="176"/>
                    <a:pt x="166" y="164"/>
                  </a:cubicBezTo>
                  <a:cubicBezTo>
                    <a:pt x="166" y="164"/>
                    <a:pt x="166" y="164"/>
                    <a:pt x="166" y="164"/>
                  </a:cubicBezTo>
                  <a:cubicBezTo>
                    <a:pt x="140" y="179"/>
                    <a:pt x="108" y="192"/>
                    <a:pt x="84" y="212"/>
                  </a:cubicBezTo>
                  <a:cubicBezTo>
                    <a:pt x="83" y="198"/>
                    <a:pt x="82" y="185"/>
                    <a:pt x="81" y="172"/>
                  </a:cubicBezTo>
                  <a:cubicBezTo>
                    <a:pt x="88" y="165"/>
                    <a:pt x="94" y="159"/>
                    <a:pt x="101" y="153"/>
                  </a:cubicBezTo>
                  <a:cubicBezTo>
                    <a:pt x="116" y="140"/>
                    <a:pt x="130" y="128"/>
                    <a:pt x="143" y="115"/>
                  </a:cubicBezTo>
                  <a:cubicBezTo>
                    <a:pt x="144" y="115"/>
                    <a:pt x="143" y="114"/>
                    <a:pt x="143" y="114"/>
                  </a:cubicBezTo>
                  <a:cubicBezTo>
                    <a:pt x="129" y="127"/>
                    <a:pt x="115" y="139"/>
                    <a:pt x="100" y="151"/>
                  </a:cubicBezTo>
                  <a:cubicBezTo>
                    <a:pt x="94" y="156"/>
                    <a:pt x="87" y="161"/>
                    <a:pt x="81" y="167"/>
                  </a:cubicBezTo>
                  <a:cubicBezTo>
                    <a:pt x="80" y="162"/>
                    <a:pt x="80" y="156"/>
                    <a:pt x="79" y="151"/>
                  </a:cubicBezTo>
                  <a:cubicBezTo>
                    <a:pt x="78" y="140"/>
                    <a:pt x="77" y="129"/>
                    <a:pt x="77" y="119"/>
                  </a:cubicBezTo>
                  <a:cubicBezTo>
                    <a:pt x="88" y="97"/>
                    <a:pt x="113" y="83"/>
                    <a:pt x="134" y="70"/>
                  </a:cubicBezTo>
                  <a:cubicBezTo>
                    <a:pt x="134" y="70"/>
                    <a:pt x="134" y="69"/>
                    <a:pt x="134" y="70"/>
                  </a:cubicBezTo>
                  <a:cubicBezTo>
                    <a:pt x="113" y="82"/>
                    <a:pt x="89" y="95"/>
                    <a:pt x="76" y="115"/>
                  </a:cubicBezTo>
                  <a:cubicBezTo>
                    <a:pt x="76" y="104"/>
                    <a:pt x="75" y="93"/>
                    <a:pt x="74" y="82"/>
                  </a:cubicBezTo>
                  <a:cubicBezTo>
                    <a:pt x="79" y="74"/>
                    <a:pt x="86" y="67"/>
                    <a:pt x="94" y="61"/>
                  </a:cubicBezTo>
                  <a:cubicBezTo>
                    <a:pt x="86" y="66"/>
                    <a:pt x="79" y="72"/>
                    <a:pt x="74" y="80"/>
                  </a:cubicBezTo>
                  <a:cubicBezTo>
                    <a:pt x="73" y="71"/>
                    <a:pt x="72" y="61"/>
                    <a:pt x="71" y="52"/>
                  </a:cubicBezTo>
                  <a:cubicBezTo>
                    <a:pt x="74" y="34"/>
                    <a:pt x="95" y="28"/>
                    <a:pt x="111" y="21"/>
                  </a:cubicBezTo>
                  <a:cubicBezTo>
                    <a:pt x="112" y="21"/>
                    <a:pt x="111" y="20"/>
                    <a:pt x="111" y="20"/>
                  </a:cubicBezTo>
                  <a:cubicBezTo>
                    <a:pt x="96" y="27"/>
                    <a:pt x="76" y="33"/>
                    <a:pt x="71" y="48"/>
                  </a:cubicBezTo>
                  <a:cubicBezTo>
                    <a:pt x="70" y="39"/>
                    <a:pt x="69" y="31"/>
                    <a:pt x="68" y="23"/>
                  </a:cubicBezTo>
                  <a:cubicBezTo>
                    <a:pt x="68" y="23"/>
                    <a:pt x="69" y="22"/>
                    <a:pt x="70" y="22"/>
                  </a:cubicBezTo>
                  <a:cubicBezTo>
                    <a:pt x="70" y="22"/>
                    <a:pt x="70" y="22"/>
                    <a:pt x="70" y="22"/>
                  </a:cubicBezTo>
                  <a:cubicBezTo>
                    <a:pt x="99" y="20"/>
                    <a:pt x="127" y="15"/>
                    <a:pt x="156" y="13"/>
                  </a:cubicBezTo>
                  <a:cubicBezTo>
                    <a:pt x="184" y="11"/>
                    <a:pt x="213" y="12"/>
                    <a:pt x="241" y="14"/>
                  </a:cubicBezTo>
                  <a:cubicBezTo>
                    <a:pt x="303" y="17"/>
                    <a:pt x="365" y="15"/>
                    <a:pt x="427" y="15"/>
                  </a:cubicBezTo>
                  <a:cubicBezTo>
                    <a:pt x="425" y="27"/>
                    <a:pt x="426" y="40"/>
                    <a:pt x="426" y="50"/>
                  </a:cubicBezTo>
                  <a:cubicBezTo>
                    <a:pt x="426" y="71"/>
                    <a:pt x="426" y="92"/>
                    <a:pt x="427" y="112"/>
                  </a:cubicBezTo>
                  <a:cubicBezTo>
                    <a:pt x="428" y="153"/>
                    <a:pt x="429" y="194"/>
                    <a:pt x="431" y="234"/>
                  </a:cubicBezTo>
                  <a:cubicBezTo>
                    <a:pt x="432" y="275"/>
                    <a:pt x="434" y="316"/>
                    <a:pt x="435" y="357"/>
                  </a:cubicBezTo>
                  <a:cubicBezTo>
                    <a:pt x="436" y="377"/>
                    <a:pt x="437" y="396"/>
                    <a:pt x="437" y="416"/>
                  </a:cubicBezTo>
                  <a:cubicBezTo>
                    <a:pt x="437" y="426"/>
                    <a:pt x="437" y="436"/>
                    <a:pt x="438" y="446"/>
                  </a:cubicBezTo>
                  <a:cubicBezTo>
                    <a:pt x="438" y="456"/>
                    <a:pt x="436" y="467"/>
                    <a:pt x="440" y="476"/>
                  </a:cubicBezTo>
                  <a:cubicBezTo>
                    <a:pt x="440" y="477"/>
                    <a:pt x="441" y="477"/>
                    <a:pt x="441" y="477"/>
                  </a:cubicBezTo>
                  <a:cubicBezTo>
                    <a:pt x="440" y="478"/>
                    <a:pt x="440" y="478"/>
                    <a:pt x="439" y="479"/>
                  </a:cubicBezTo>
                  <a:cubicBezTo>
                    <a:pt x="426" y="491"/>
                    <a:pt x="398" y="490"/>
                    <a:pt x="380" y="49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" name="Freeform 989">
              <a:extLst>
                <a:ext uri="{FF2B5EF4-FFF2-40B4-BE49-F238E27FC236}">
                  <a16:creationId xmlns:a16="http://schemas.microsoft.com/office/drawing/2014/main" id="{C3A64802-CA38-DF45-0153-BD52A0104E6A}"/>
                </a:ext>
              </a:extLst>
            </p:cNvPr>
            <p:cNvSpPr/>
            <p:nvPr/>
          </p:nvSpPr>
          <p:spPr bwMode="auto">
            <a:xfrm>
              <a:off x="5643051" y="1431960"/>
              <a:ext cx="203060" cy="13375"/>
            </a:xfrm>
            <a:custGeom>
              <a:avLst/>
              <a:gdLst>
                <a:gd name="T0" fmla="*/ 118 w 299"/>
                <a:gd name="T1" fmla="*/ 5 h 20"/>
                <a:gd name="T2" fmla="*/ 50 w 299"/>
                <a:gd name="T3" fmla="*/ 0 h 20"/>
                <a:gd name="T4" fmla="*/ 0 w 299"/>
                <a:gd name="T5" fmla="*/ 12 h 20"/>
                <a:gd name="T6" fmla="*/ 1 w 299"/>
                <a:gd name="T7" fmla="*/ 12 h 20"/>
                <a:gd name="T8" fmla="*/ 58 w 299"/>
                <a:gd name="T9" fmla="*/ 5 h 20"/>
                <a:gd name="T10" fmla="*/ 125 w 299"/>
                <a:gd name="T11" fmla="*/ 14 h 20"/>
                <a:gd name="T12" fmla="*/ 198 w 299"/>
                <a:gd name="T13" fmla="*/ 18 h 20"/>
                <a:gd name="T14" fmla="*/ 293 w 299"/>
                <a:gd name="T15" fmla="*/ 20 h 20"/>
                <a:gd name="T16" fmla="*/ 293 w 299"/>
                <a:gd name="T17" fmla="*/ 11 h 20"/>
                <a:gd name="T18" fmla="*/ 118 w 299"/>
                <a:gd name="T19" fmla="*/ 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99" h="20">
                  <a:moveTo>
                    <a:pt x="118" y="5"/>
                  </a:moveTo>
                  <a:cubicBezTo>
                    <a:pt x="96" y="3"/>
                    <a:pt x="73" y="0"/>
                    <a:pt x="50" y="0"/>
                  </a:cubicBezTo>
                  <a:cubicBezTo>
                    <a:pt x="33" y="0"/>
                    <a:pt x="14" y="1"/>
                    <a:pt x="0" y="12"/>
                  </a:cubicBezTo>
                  <a:cubicBezTo>
                    <a:pt x="0" y="12"/>
                    <a:pt x="0" y="12"/>
                    <a:pt x="1" y="12"/>
                  </a:cubicBezTo>
                  <a:cubicBezTo>
                    <a:pt x="17" y="3"/>
                    <a:pt x="40" y="4"/>
                    <a:pt x="58" y="5"/>
                  </a:cubicBezTo>
                  <a:cubicBezTo>
                    <a:pt x="81" y="7"/>
                    <a:pt x="103" y="10"/>
                    <a:pt x="125" y="14"/>
                  </a:cubicBezTo>
                  <a:cubicBezTo>
                    <a:pt x="149" y="17"/>
                    <a:pt x="173" y="18"/>
                    <a:pt x="198" y="18"/>
                  </a:cubicBezTo>
                  <a:cubicBezTo>
                    <a:pt x="230" y="20"/>
                    <a:pt x="261" y="20"/>
                    <a:pt x="293" y="20"/>
                  </a:cubicBezTo>
                  <a:cubicBezTo>
                    <a:pt x="299" y="20"/>
                    <a:pt x="299" y="12"/>
                    <a:pt x="293" y="11"/>
                  </a:cubicBezTo>
                  <a:cubicBezTo>
                    <a:pt x="235" y="11"/>
                    <a:pt x="176" y="11"/>
                    <a:pt x="118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" name="Freeform 990">
              <a:extLst>
                <a:ext uri="{FF2B5EF4-FFF2-40B4-BE49-F238E27FC236}">
                  <a16:creationId xmlns:a16="http://schemas.microsoft.com/office/drawing/2014/main" id="{6AFAE2CA-5618-0449-F25C-F510EEF8D069}"/>
                </a:ext>
              </a:extLst>
            </p:cNvPr>
            <p:cNvSpPr/>
            <p:nvPr/>
          </p:nvSpPr>
          <p:spPr bwMode="auto">
            <a:xfrm>
              <a:off x="5629676" y="1442904"/>
              <a:ext cx="204276" cy="13375"/>
            </a:xfrm>
            <a:custGeom>
              <a:avLst/>
              <a:gdLst>
                <a:gd name="T0" fmla="*/ 299 w 300"/>
                <a:gd name="T1" fmla="*/ 12 h 20"/>
                <a:gd name="T2" fmla="*/ 266 w 300"/>
                <a:gd name="T3" fmla="*/ 11 h 20"/>
                <a:gd name="T4" fmla="*/ 222 w 300"/>
                <a:gd name="T5" fmla="*/ 11 h 20"/>
                <a:gd name="T6" fmla="*/ 136 w 300"/>
                <a:gd name="T7" fmla="*/ 7 h 20"/>
                <a:gd name="T8" fmla="*/ 60 w 300"/>
                <a:gd name="T9" fmla="*/ 2 h 20"/>
                <a:gd name="T10" fmla="*/ 1 w 300"/>
                <a:gd name="T11" fmla="*/ 5 h 20"/>
                <a:gd name="T12" fmla="*/ 1 w 300"/>
                <a:gd name="T13" fmla="*/ 6 h 20"/>
                <a:gd name="T14" fmla="*/ 51 w 300"/>
                <a:gd name="T15" fmla="*/ 9 h 20"/>
                <a:gd name="T16" fmla="*/ 128 w 300"/>
                <a:gd name="T17" fmla="*/ 14 h 20"/>
                <a:gd name="T18" fmla="*/ 218 w 300"/>
                <a:gd name="T19" fmla="*/ 18 h 20"/>
                <a:gd name="T20" fmla="*/ 262 w 300"/>
                <a:gd name="T21" fmla="*/ 18 h 20"/>
                <a:gd name="T22" fmla="*/ 299 w 300"/>
                <a:gd name="T23" fmla="*/ 15 h 20"/>
                <a:gd name="T24" fmla="*/ 299 w 300"/>
                <a:gd name="T25" fmla="*/ 1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00" h="20">
                  <a:moveTo>
                    <a:pt x="299" y="12"/>
                  </a:moveTo>
                  <a:cubicBezTo>
                    <a:pt x="289" y="8"/>
                    <a:pt x="277" y="10"/>
                    <a:pt x="266" y="11"/>
                  </a:cubicBezTo>
                  <a:cubicBezTo>
                    <a:pt x="252" y="11"/>
                    <a:pt x="237" y="11"/>
                    <a:pt x="222" y="11"/>
                  </a:cubicBezTo>
                  <a:cubicBezTo>
                    <a:pt x="194" y="11"/>
                    <a:pt x="165" y="10"/>
                    <a:pt x="136" y="7"/>
                  </a:cubicBezTo>
                  <a:cubicBezTo>
                    <a:pt x="111" y="5"/>
                    <a:pt x="86" y="0"/>
                    <a:pt x="60" y="2"/>
                  </a:cubicBezTo>
                  <a:cubicBezTo>
                    <a:pt x="42" y="4"/>
                    <a:pt x="19" y="11"/>
                    <a:pt x="1" y="5"/>
                  </a:cubicBezTo>
                  <a:cubicBezTo>
                    <a:pt x="1" y="4"/>
                    <a:pt x="0" y="5"/>
                    <a:pt x="1" y="6"/>
                  </a:cubicBezTo>
                  <a:cubicBezTo>
                    <a:pt x="15" y="14"/>
                    <a:pt x="35" y="10"/>
                    <a:pt x="51" y="9"/>
                  </a:cubicBezTo>
                  <a:cubicBezTo>
                    <a:pt x="77" y="7"/>
                    <a:pt x="102" y="11"/>
                    <a:pt x="128" y="14"/>
                  </a:cubicBezTo>
                  <a:cubicBezTo>
                    <a:pt x="158" y="17"/>
                    <a:pt x="188" y="18"/>
                    <a:pt x="218" y="18"/>
                  </a:cubicBezTo>
                  <a:cubicBezTo>
                    <a:pt x="233" y="19"/>
                    <a:pt x="248" y="19"/>
                    <a:pt x="262" y="18"/>
                  </a:cubicBezTo>
                  <a:cubicBezTo>
                    <a:pt x="274" y="18"/>
                    <a:pt x="289" y="20"/>
                    <a:pt x="299" y="15"/>
                  </a:cubicBezTo>
                  <a:cubicBezTo>
                    <a:pt x="300" y="14"/>
                    <a:pt x="300" y="12"/>
                    <a:pt x="299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" name="Freeform 991">
              <a:extLst>
                <a:ext uri="{FF2B5EF4-FFF2-40B4-BE49-F238E27FC236}">
                  <a16:creationId xmlns:a16="http://schemas.microsoft.com/office/drawing/2014/main" id="{08AB81AB-26E3-E52E-3774-C4E3B10933B7}"/>
                </a:ext>
              </a:extLst>
            </p:cNvPr>
            <p:cNvSpPr/>
            <p:nvPr/>
          </p:nvSpPr>
          <p:spPr bwMode="auto">
            <a:xfrm>
              <a:off x="5621165" y="1450199"/>
              <a:ext cx="193332" cy="13375"/>
            </a:xfrm>
            <a:custGeom>
              <a:avLst/>
              <a:gdLst>
                <a:gd name="T0" fmla="*/ 282 w 284"/>
                <a:gd name="T1" fmla="*/ 12 h 19"/>
                <a:gd name="T2" fmla="*/ 215 w 284"/>
                <a:gd name="T3" fmla="*/ 8 h 19"/>
                <a:gd name="T4" fmla="*/ 140 w 284"/>
                <a:gd name="T5" fmla="*/ 4 h 19"/>
                <a:gd name="T6" fmla="*/ 70 w 284"/>
                <a:gd name="T7" fmla="*/ 1 h 19"/>
                <a:gd name="T8" fmla="*/ 0 w 284"/>
                <a:gd name="T9" fmla="*/ 5 h 19"/>
                <a:gd name="T10" fmla="*/ 0 w 284"/>
                <a:gd name="T11" fmla="*/ 6 h 19"/>
                <a:gd name="T12" fmla="*/ 66 w 284"/>
                <a:gd name="T13" fmla="*/ 8 h 19"/>
                <a:gd name="T14" fmla="*/ 140 w 284"/>
                <a:gd name="T15" fmla="*/ 12 h 19"/>
                <a:gd name="T16" fmla="*/ 211 w 284"/>
                <a:gd name="T17" fmla="*/ 16 h 19"/>
                <a:gd name="T18" fmla="*/ 282 w 284"/>
                <a:gd name="T19" fmla="*/ 15 h 19"/>
                <a:gd name="T20" fmla="*/ 282 w 284"/>
                <a:gd name="T21" fmla="*/ 12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84" h="19">
                  <a:moveTo>
                    <a:pt x="282" y="12"/>
                  </a:moveTo>
                  <a:cubicBezTo>
                    <a:pt x="260" y="8"/>
                    <a:pt x="237" y="9"/>
                    <a:pt x="215" y="8"/>
                  </a:cubicBezTo>
                  <a:cubicBezTo>
                    <a:pt x="190" y="7"/>
                    <a:pt x="165" y="5"/>
                    <a:pt x="140" y="4"/>
                  </a:cubicBezTo>
                  <a:cubicBezTo>
                    <a:pt x="117" y="3"/>
                    <a:pt x="93" y="2"/>
                    <a:pt x="70" y="1"/>
                  </a:cubicBezTo>
                  <a:cubicBezTo>
                    <a:pt x="47" y="1"/>
                    <a:pt x="22" y="0"/>
                    <a:pt x="0" y="5"/>
                  </a:cubicBezTo>
                  <a:cubicBezTo>
                    <a:pt x="0" y="5"/>
                    <a:pt x="0" y="6"/>
                    <a:pt x="0" y="6"/>
                  </a:cubicBezTo>
                  <a:cubicBezTo>
                    <a:pt x="22" y="9"/>
                    <a:pt x="44" y="7"/>
                    <a:pt x="66" y="8"/>
                  </a:cubicBezTo>
                  <a:cubicBezTo>
                    <a:pt x="90" y="9"/>
                    <a:pt x="115" y="11"/>
                    <a:pt x="140" y="12"/>
                  </a:cubicBezTo>
                  <a:cubicBezTo>
                    <a:pt x="164" y="13"/>
                    <a:pt x="187" y="15"/>
                    <a:pt x="211" y="16"/>
                  </a:cubicBezTo>
                  <a:cubicBezTo>
                    <a:pt x="234" y="17"/>
                    <a:pt x="259" y="19"/>
                    <a:pt x="282" y="15"/>
                  </a:cubicBezTo>
                  <a:cubicBezTo>
                    <a:pt x="284" y="15"/>
                    <a:pt x="284" y="12"/>
                    <a:pt x="282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" name="Freeform 992">
              <a:extLst>
                <a:ext uri="{FF2B5EF4-FFF2-40B4-BE49-F238E27FC236}">
                  <a16:creationId xmlns:a16="http://schemas.microsoft.com/office/drawing/2014/main" id="{0643E6AC-1320-6FFF-9CB1-B6370C780A72}"/>
                </a:ext>
              </a:extLst>
            </p:cNvPr>
            <p:cNvSpPr/>
            <p:nvPr/>
          </p:nvSpPr>
          <p:spPr bwMode="auto">
            <a:xfrm>
              <a:off x="5587119" y="1386971"/>
              <a:ext cx="31614" cy="42557"/>
            </a:xfrm>
            <a:custGeom>
              <a:avLst/>
              <a:gdLst>
                <a:gd name="T0" fmla="*/ 15 w 46"/>
                <a:gd name="T1" fmla="*/ 60 h 63"/>
                <a:gd name="T2" fmla="*/ 28 w 46"/>
                <a:gd name="T3" fmla="*/ 27 h 63"/>
                <a:gd name="T4" fmla="*/ 46 w 46"/>
                <a:gd name="T5" fmla="*/ 1 h 63"/>
                <a:gd name="T6" fmla="*/ 44 w 46"/>
                <a:gd name="T7" fmla="*/ 1 h 63"/>
                <a:gd name="T8" fmla="*/ 11 w 46"/>
                <a:gd name="T9" fmla="*/ 61 h 63"/>
                <a:gd name="T10" fmla="*/ 15 w 46"/>
                <a:gd name="T11" fmla="*/ 6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6" h="63">
                  <a:moveTo>
                    <a:pt x="15" y="60"/>
                  </a:moveTo>
                  <a:cubicBezTo>
                    <a:pt x="15" y="47"/>
                    <a:pt x="19" y="37"/>
                    <a:pt x="28" y="27"/>
                  </a:cubicBezTo>
                  <a:cubicBezTo>
                    <a:pt x="35" y="19"/>
                    <a:pt x="42" y="11"/>
                    <a:pt x="46" y="1"/>
                  </a:cubicBezTo>
                  <a:cubicBezTo>
                    <a:pt x="46" y="1"/>
                    <a:pt x="45" y="0"/>
                    <a:pt x="44" y="1"/>
                  </a:cubicBezTo>
                  <a:cubicBezTo>
                    <a:pt x="33" y="20"/>
                    <a:pt x="0" y="36"/>
                    <a:pt x="11" y="61"/>
                  </a:cubicBezTo>
                  <a:cubicBezTo>
                    <a:pt x="12" y="63"/>
                    <a:pt x="15" y="63"/>
                    <a:pt x="15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" name="Freeform 993">
              <a:extLst>
                <a:ext uri="{FF2B5EF4-FFF2-40B4-BE49-F238E27FC236}">
                  <a16:creationId xmlns:a16="http://schemas.microsoft.com/office/drawing/2014/main" id="{4C8E7824-25B5-7CC2-4507-81902AF8F389}"/>
                </a:ext>
              </a:extLst>
            </p:cNvPr>
            <p:cNvSpPr/>
            <p:nvPr/>
          </p:nvSpPr>
          <p:spPr bwMode="auto">
            <a:xfrm>
              <a:off x="5591982" y="1406426"/>
              <a:ext cx="29182" cy="31614"/>
            </a:xfrm>
            <a:custGeom>
              <a:avLst/>
              <a:gdLst>
                <a:gd name="T0" fmla="*/ 42 w 43"/>
                <a:gd name="T1" fmla="*/ 0 h 46"/>
                <a:gd name="T2" fmla="*/ 0 w 43"/>
                <a:gd name="T3" fmla="*/ 45 h 46"/>
                <a:gd name="T4" fmla="*/ 2 w 43"/>
                <a:gd name="T5" fmla="*/ 46 h 46"/>
                <a:gd name="T6" fmla="*/ 19 w 43"/>
                <a:gd name="T7" fmla="*/ 23 h 46"/>
                <a:gd name="T8" fmla="*/ 43 w 43"/>
                <a:gd name="T9" fmla="*/ 0 h 46"/>
                <a:gd name="T10" fmla="*/ 42 w 43"/>
                <a:gd name="T11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3" h="46">
                  <a:moveTo>
                    <a:pt x="42" y="0"/>
                  </a:moveTo>
                  <a:cubicBezTo>
                    <a:pt x="27" y="11"/>
                    <a:pt x="8" y="27"/>
                    <a:pt x="0" y="45"/>
                  </a:cubicBezTo>
                  <a:cubicBezTo>
                    <a:pt x="0" y="45"/>
                    <a:pt x="2" y="46"/>
                    <a:pt x="2" y="46"/>
                  </a:cubicBezTo>
                  <a:cubicBezTo>
                    <a:pt x="8" y="38"/>
                    <a:pt x="13" y="30"/>
                    <a:pt x="19" y="23"/>
                  </a:cubicBezTo>
                  <a:cubicBezTo>
                    <a:pt x="26" y="14"/>
                    <a:pt x="34" y="7"/>
                    <a:pt x="43" y="0"/>
                  </a:cubicBezTo>
                  <a:cubicBezTo>
                    <a:pt x="43" y="0"/>
                    <a:pt x="43" y="0"/>
                    <a:pt x="4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" name="Freeform 994">
              <a:extLst>
                <a:ext uri="{FF2B5EF4-FFF2-40B4-BE49-F238E27FC236}">
                  <a16:creationId xmlns:a16="http://schemas.microsoft.com/office/drawing/2014/main" id="{C32BFB9B-DF80-B3B8-5F95-A0D9AF1886C9}"/>
                </a:ext>
              </a:extLst>
            </p:cNvPr>
            <p:cNvSpPr/>
            <p:nvPr/>
          </p:nvSpPr>
          <p:spPr bwMode="auto">
            <a:xfrm>
              <a:off x="5651563" y="1121899"/>
              <a:ext cx="2432" cy="2432"/>
            </a:xfrm>
            <a:custGeom>
              <a:avLst/>
              <a:gdLst>
                <a:gd name="T0" fmla="*/ 3 w 4"/>
                <a:gd name="T1" fmla="*/ 0 h 2"/>
                <a:gd name="T2" fmla="*/ 0 w 4"/>
                <a:gd name="T3" fmla="*/ 2 h 2"/>
                <a:gd name="T4" fmla="*/ 4 w 4"/>
                <a:gd name="T5" fmla="*/ 0 h 2"/>
                <a:gd name="T6" fmla="*/ 3 w 4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2">
                  <a:moveTo>
                    <a:pt x="3" y="0"/>
                  </a:moveTo>
                  <a:cubicBezTo>
                    <a:pt x="2" y="1"/>
                    <a:pt x="1" y="2"/>
                    <a:pt x="0" y="2"/>
                  </a:cubicBezTo>
                  <a:cubicBezTo>
                    <a:pt x="1" y="2"/>
                    <a:pt x="2" y="1"/>
                    <a:pt x="4" y="0"/>
                  </a:cubicBezTo>
                  <a:cubicBezTo>
                    <a:pt x="4" y="0"/>
                    <a:pt x="4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" name="Freeform 995">
              <a:extLst>
                <a:ext uri="{FF2B5EF4-FFF2-40B4-BE49-F238E27FC236}">
                  <a16:creationId xmlns:a16="http://schemas.microsoft.com/office/drawing/2014/main" id="{C3D42514-A5C3-7E83-3A0E-D819C05EFDE1}"/>
                </a:ext>
              </a:extLst>
            </p:cNvPr>
            <p:cNvSpPr/>
            <p:nvPr/>
          </p:nvSpPr>
          <p:spPr bwMode="auto">
            <a:xfrm>
              <a:off x="5640619" y="1124331"/>
              <a:ext cx="10943" cy="6080"/>
            </a:xfrm>
            <a:custGeom>
              <a:avLst/>
              <a:gdLst>
                <a:gd name="T0" fmla="*/ 0 w 16"/>
                <a:gd name="T1" fmla="*/ 10 h 10"/>
                <a:gd name="T2" fmla="*/ 16 w 16"/>
                <a:gd name="T3" fmla="*/ 0 h 10"/>
                <a:gd name="T4" fmla="*/ 0 w 16"/>
                <a:gd name="T5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10">
                  <a:moveTo>
                    <a:pt x="0" y="10"/>
                  </a:moveTo>
                  <a:cubicBezTo>
                    <a:pt x="5" y="7"/>
                    <a:pt x="10" y="4"/>
                    <a:pt x="16" y="0"/>
                  </a:cubicBezTo>
                  <a:cubicBezTo>
                    <a:pt x="10" y="3"/>
                    <a:pt x="5" y="7"/>
                    <a:pt x="0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" name="Freeform 996">
              <a:extLst>
                <a:ext uri="{FF2B5EF4-FFF2-40B4-BE49-F238E27FC236}">
                  <a16:creationId xmlns:a16="http://schemas.microsoft.com/office/drawing/2014/main" id="{82D55E5A-2B8E-5390-CE94-A13692A3ED3B}"/>
                </a:ext>
              </a:extLst>
            </p:cNvPr>
            <p:cNvSpPr/>
            <p:nvPr/>
          </p:nvSpPr>
          <p:spPr bwMode="auto">
            <a:xfrm>
              <a:off x="5638188" y="1278753"/>
              <a:ext cx="51069" cy="59580"/>
            </a:xfrm>
            <a:custGeom>
              <a:avLst/>
              <a:gdLst>
                <a:gd name="T0" fmla="*/ 1 w 76"/>
                <a:gd name="T1" fmla="*/ 89 h 89"/>
                <a:gd name="T2" fmla="*/ 32 w 76"/>
                <a:gd name="T3" fmla="*/ 44 h 89"/>
                <a:gd name="T4" fmla="*/ 76 w 76"/>
                <a:gd name="T5" fmla="*/ 1 h 89"/>
                <a:gd name="T6" fmla="*/ 76 w 76"/>
                <a:gd name="T7" fmla="*/ 0 h 89"/>
                <a:gd name="T8" fmla="*/ 0 w 76"/>
                <a:gd name="T9" fmla="*/ 88 h 89"/>
                <a:gd name="T10" fmla="*/ 1 w 76"/>
                <a:gd name="T11" fmla="*/ 8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6" h="89">
                  <a:moveTo>
                    <a:pt x="1" y="89"/>
                  </a:moveTo>
                  <a:cubicBezTo>
                    <a:pt x="11" y="73"/>
                    <a:pt x="20" y="58"/>
                    <a:pt x="32" y="44"/>
                  </a:cubicBezTo>
                  <a:cubicBezTo>
                    <a:pt x="45" y="28"/>
                    <a:pt x="60" y="14"/>
                    <a:pt x="76" y="1"/>
                  </a:cubicBezTo>
                  <a:cubicBezTo>
                    <a:pt x="76" y="0"/>
                    <a:pt x="76" y="0"/>
                    <a:pt x="76" y="0"/>
                  </a:cubicBezTo>
                  <a:cubicBezTo>
                    <a:pt x="46" y="25"/>
                    <a:pt x="16" y="54"/>
                    <a:pt x="0" y="88"/>
                  </a:cubicBezTo>
                  <a:cubicBezTo>
                    <a:pt x="0" y="89"/>
                    <a:pt x="1" y="89"/>
                    <a:pt x="1" y="8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" name="Freeform 997">
              <a:extLst>
                <a:ext uri="{FF2B5EF4-FFF2-40B4-BE49-F238E27FC236}">
                  <a16:creationId xmlns:a16="http://schemas.microsoft.com/office/drawing/2014/main" id="{454B17FF-A1CA-8F66-5D0A-49E08CF27AC4}"/>
                </a:ext>
              </a:extLst>
            </p:cNvPr>
            <p:cNvSpPr/>
            <p:nvPr/>
          </p:nvSpPr>
          <p:spPr bwMode="auto">
            <a:xfrm>
              <a:off x="5636972" y="1344414"/>
              <a:ext cx="36478" cy="49853"/>
            </a:xfrm>
            <a:custGeom>
              <a:avLst/>
              <a:gdLst>
                <a:gd name="T0" fmla="*/ 55 w 55"/>
                <a:gd name="T1" fmla="*/ 1 h 73"/>
                <a:gd name="T2" fmla="*/ 55 w 55"/>
                <a:gd name="T3" fmla="*/ 1 h 73"/>
                <a:gd name="T4" fmla="*/ 0 w 55"/>
                <a:gd name="T5" fmla="*/ 72 h 73"/>
                <a:gd name="T6" fmla="*/ 1 w 55"/>
                <a:gd name="T7" fmla="*/ 72 h 73"/>
                <a:gd name="T8" fmla="*/ 55 w 55"/>
                <a:gd name="T9" fmla="*/ 1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73">
                  <a:moveTo>
                    <a:pt x="55" y="1"/>
                  </a:moveTo>
                  <a:cubicBezTo>
                    <a:pt x="55" y="1"/>
                    <a:pt x="55" y="0"/>
                    <a:pt x="55" y="1"/>
                  </a:cubicBezTo>
                  <a:cubicBezTo>
                    <a:pt x="32" y="21"/>
                    <a:pt x="8" y="44"/>
                    <a:pt x="0" y="72"/>
                  </a:cubicBezTo>
                  <a:cubicBezTo>
                    <a:pt x="0" y="73"/>
                    <a:pt x="0" y="73"/>
                    <a:pt x="1" y="72"/>
                  </a:cubicBezTo>
                  <a:cubicBezTo>
                    <a:pt x="9" y="44"/>
                    <a:pt x="33" y="21"/>
                    <a:pt x="5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" name="Freeform 998">
              <a:extLst>
                <a:ext uri="{FF2B5EF4-FFF2-40B4-BE49-F238E27FC236}">
                  <a16:creationId xmlns:a16="http://schemas.microsoft.com/office/drawing/2014/main" id="{EE1B511A-E68F-9A04-42BD-161F9CD18099}"/>
                </a:ext>
              </a:extLst>
            </p:cNvPr>
            <p:cNvSpPr/>
            <p:nvPr/>
          </p:nvSpPr>
          <p:spPr bwMode="auto">
            <a:xfrm>
              <a:off x="5653995" y="1357789"/>
              <a:ext cx="49853" cy="57149"/>
            </a:xfrm>
            <a:custGeom>
              <a:avLst/>
              <a:gdLst>
                <a:gd name="T0" fmla="*/ 72 w 73"/>
                <a:gd name="T1" fmla="*/ 1 h 84"/>
                <a:gd name="T2" fmla="*/ 1 w 73"/>
                <a:gd name="T3" fmla="*/ 83 h 84"/>
                <a:gd name="T4" fmla="*/ 3 w 73"/>
                <a:gd name="T5" fmla="*/ 83 h 84"/>
                <a:gd name="T6" fmla="*/ 73 w 73"/>
                <a:gd name="T7" fmla="*/ 1 h 84"/>
                <a:gd name="T8" fmla="*/ 72 w 73"/>
                <a:gd name="T9" fmla="*/ 1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" h="84">
                  <a:moveTo>
                    <a:pt x="72" y="1"/>
                  </a:moveTo>
                  <a:cubicBezTo>
                    <a:pt x="46" y="26"/>
                    <a:pt x="22" y="54"/>
                    <a:pt x="1" y="83"/>
                  </a:cubicBezTo>
                  <a:cubicBezTo>
                    <a:pt x="0" y="83"/>
                    <a:pt x="2" y="84"/>
                    <a:pt x="3" y="83"/>
                  </a:cubicBezTo>
                  <a:cubicBezTo>
                    <a:pt x="23" y="54"/>
                    <a:pt x="47" y="27"/>
                    <a:pt x="73" y="1"/>
                  </a:cubicBezTo>
                  <a:cubicBezTo>
                    <a:pt x="73" y="1"/>
                    <a:pt x="73" y="0"/>
                    <a:pt x="7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" name="Freeform 999">
              <a:extLst>
                <a:ext uri="{FF2B5EF4-FFF2-40B4-BE49-F238E27FC236}">
                  <a16:creationId xmlns:a16="http://schemas.microsoft.com/office/drawing/2014/main" id="{4CC4F5D6-0CEF-875C-BA62-72207457D0C6}"/>
                </a:ext>
              </a:extLst>
            </p:cNvPr>
            <p:cNvSpPr/>
            <p:nvPr/>
          </p:nvSpPr>
          <p:spPr bwMode="auto">
            <a:xfrm>
              <a:off x="5711143" y="1376028"/>
              <a:ext cx="25534" cy="35262"/>
            </a:xfrm>
            <a:custGeom>
              <a:avLst/>
              <a:gdLst>
                <a:gd name="T0" fmla="*/ 37 w 38"/>
                <a:gd name="T1" fmla="*/ 1 h 53"/>
                <a:gd name="T2" fmla="*/ 0 w 38"/>
                <a:gd name="T3" fmla="*/ 52 h 53"/>
                <a:gd name="T4" fmla="*/ 2 w 38"/>
                <a:gd name="T5" fmla="*/ 52 h 53"/>
                <a:gd name="T6" fmla="*/ 38 w 38"/>
                <a:gd name="T7" fmla="*/ 1 h 53"/>
                <a:gd name="T8" fmla="*/ 37 w 38"/>
                <a:gd name="T9" fmla="*/ 1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53">
                  <a:moveTo>
                    <a:pt x="37" y="1"/>
                  </a:moveTo>
                  <a:cubicBezTo>
                    <a:pt x="23" y="16"/>
                    <a:pt x="9" y="33"/>
                    <a:pt x="0" y="52"/>
                  </a:cubicBezTo>
                  <a:cubicBezTo>
                    <a:pt x="0" y="53"/>
                    <a:pt x="1" y="53"/>
                    <a:pt x="2" y="52"/>
                  </a:cubicBezTo>
                  <a:cubicBezTo>
                    <a:pt x="10" y="33"/>
                    <a:pt x="23" y="16"/>
                    <a:pt x="38" y="1"/>
                  </a:cubicBezTo>
                  <a:cubicBezTo>
                    <a:pt x="38" y="1"/>
                    <a:pt x="38" y="0"/>
                    <a:pt x="37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" name="Freeform 1000">
              <a:extLst>
                <a:ext uri="{FF2B5EF4-FFF2-40B4-BE49-F238E27FC236}">
                  <a16:creationId xmlns:a16="http://schemas.microsoft.com/office/drawing/2014/main" id="{0FFF3340-9D30-3D63-0E9C-8D91F16B01C1}"/>
                </a:ext>
              </a:extLst>
            </p:cNvPr>
            <p:cNvSpPr/>
            <p:nvPr/>
          </p:nvSpPr>
          <p:spPr bwMode="auto">
            <a:xfrm>
              <a:off x="5745189" y="1383323"/>
              <a:ext cx="19455" cy="27966"/>
            </a:xfrm>
            <a:custGeom>
              <a:avLst/>
              <a:gdLst>
                <a:gd name="T0" fmla="*/ 28 w 30"/>
                <a:gd name="T1" fmla="*/ 1 h 41"/>
                <a:gd name="T2" fmla="*/ 1 w 30"/>
                <a:gd name="T3" fmla="*/ 40 h 41"/>
                <a:gd name="T4" fmla="*/ 2 w 30"/>
                <a:gd name="T5" fmla="*/ 40 h 41"/>
                <a:gd name="T6" fmla="*/ 29 w 30"/>
                <a:gd name="T7" fmla="*/ 1 h 41"/>
                <a:gd name="T8" fmla="*/ 28 w 30"/>
                <a:gd name="T9" fmla="*/ 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41">
                  <a:moveTo>
                    <a:pt x="28" y="1"/>
                  </a:moveTo>
                  <a:cubicBezTo>
                    <a:pt x="19" y="14"/>
                    <a:pt x="9" y="26"/>
                    <a:pt x="1" y="40"/>
                  </a:cubicBezTo>
                  <a:cubicBezTo>
                    <a:pt x="0" y="40"/>
                    <a:pt x="1" y="41"/>
                    <a:pt x="2" y="40"/>
                  </a:cubicBezTo>
                  <a:cubicBezTo>
                    <a:pt x="10" y="27"/>
                    <a:pt x="21" y="15"/>
                    <a:pt x="29" y="1"/>
                  </a:cubicBezTo>
                  <a:cubicBezTo>
                    <a:pt x="30" y="1"/>
                    <a:pt x="28" y="0"/>
                    <a:pt x="28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" name="Freeform 1001">
              <a:extLst>
                <a:ext uri="{FF2B5EF4-FFF2-40B4-BE49-F238E27FC236}">
                  <a16:creationId xmlns:a16="http://schemas.microsoft.com/office/drawing/2014/main" id="{2E8D210A-F615-6489-9B97-890C9371FA08}"/>
                </a:ext>
              </a:extLst>
            </p:cNvPr>
            <p:cNvSpPr/>
            <p:nvPr/>
          </p:nvSpPr>
          <p:spPr bwMode="auto">
            <a:xfrm>
              <a:off x="5787747" y="1382107"/>
              <a:ext cx="32830" cy="35262"/>
            </a:xfrm>
            <a:custGeom>
              <a:avLst/>
              <a:gdLst>
                <a:gd name="T0" fmla="*/ 43 w 47"/>
                <a:gd name="T1" fmla="*/ 1 h 52"/>
                <a:gd name="T2" fmla="*/ 0 w 47"/>
                <a:gd name="T3" fmla="*/ 51 h 52"/>
                <a:gd name="T4" fmla="*/ 2 w 47"/>
                <a:gd name="T5" fmla="*/ 52 h 52"/>
                <a:gd name="T6" fmla="*/ 46 w 47"/>
                <a:gd name="T7" fmla="*/ 3 h 52"/>
                <a:gd name="T8" fmla="*/ 43 w 47"/>
                <a:gd name="T9" fmla="*/ 1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52">
                  <a:moveTo>
                    <a:pt x="43" y="1"/>
                  </a:moveTo>
                  <a:cubicBezTo>
                    <a:pt x="29" y="18"/>
                    <a:pt x="8" y="31"/>
                    <a:pt x="0" y="51"/>
                  </a:cubicBezTo>
                  <a:cubicBezTo>
                    <a:pt x="0" y="52"/>
                    <a:pt x="2" y="52"/>
                    <a:pt x="2" y="52"/>
                  </a:cubicBezTo>
                  <a:cubicBezTo>
                    <a:pt x="13" y="32"/>
                    <a:pt x="31" y="20"/>
                    <a:pt x="46" y="3"/>
                  </a:cubicBezTo>
                  <a:cubicBezTo>
                    <a:pt x="47" y="1"/>
                    <a:pt x="45" y="0"/>
                    <a:pt x="4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" name="Freeform 1002">
              <a:extLst>
                <a:ext uri="{FF2B5EF4-FFF2-40B4-BE49-F238E27FC236}">
                  <a16:creationId xmlns:a16="http://schemas.microsoft.com/office/drawing/2014/main" id="{2CBC601F-A4BC-784A-F217-4429EEEC4963}"/>
                </a:ext>
              </a:extLst>
            </p:cNvPr>
            <p:cNvSpPr/>
            <p:nvPr/>
          </p:nvSpPr>
          <p:spPr bwMode="auto">
            <a:xfrm>
              <a:off x="5827872" y="1383323"/>
              <a:ext cx="23103" cy="27966"/>
            </a:xfrm>
            <a:custGeom>
              <a:avLst/>
              <a:gdLst>
                <a:gd name="T0" fmla="*/ 33 w 34"/>
                <a:gd name="T1" fmla="*/ 1 h 41"/>
                <a:gd name="T2" fmla="*/ 1 w 34"/>
                <a:gd name="T3" fmla="*/ 40 h 41"/>
                <a:gd name="T4" fmla="*/ 2 w 34"/>
                <a:gd name="T5" fmla="*/ 40 h 41"/>
                <a:gd name="T6" fmla="*/ 34 w 34"/>
                <a:gd name="T7" fmla="*/ 1 h 41"/>
                <a:gd name="T8" fmla="*/ 33 w 34"/>
                <a:gd name="T9" fmla="*/ 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41">
                  <a:moveTo>
                    <a:pt x="33" y="1"/>
                  </a:moveTo>
                  <a:cubicBezTo>
                    <a:pt x="23" y="14"/>
                    <a:pt x="9" y="25"/>
                    <a:pt x="1" y="40"/>
                  </a:cubicBezTo>
                  <a:cubicBezTo>
                    <a:pt x="0" y="40"/>
                    <a:pt x="2" y="41"/>
                    <a:pt x="2" y="40"/>
                  </a:cubicBezTo>
                  <a:cubicBezTo>
                    <a:pt x="10" y="25"/>
                    <a:pt x="24" y="15"/>
                    <a:pt x="34" y="1"/>
                  </a:cubicBezTo>
                  <a:cubicBezTo>
                    <a:pt x="34" y="1"/>
                    <a:pt x="33" y="0"/>
                    <a:pt x="3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" name="Freeform 1003">
              <a:extLst>
                <a:ext uri="{FF2B5EF4-FFF2-40B4-BE49-F238E27FC236}">
                  <a16:creationId xmlns:a16="http://schemas.microsoft.com/office/drawing/2014/main" id="{C01AA6EF-77E5-D584-B306-086ED5CD39E0}"/>
                </a:ext>
              </a:extLst>
            </p:cNvPr>
            <p:cNvSpPr/>
            <p:nvPr/>
          </p:nvSpPr>
          <p:spPr bwMode="auto">
            <a:xfrm>
              <a:off x="5850975" y="1389403"/>
              <a:ext cx="18239" cy="32830"/>
            </a:xfrm>
            <a:custGeom>
              <a:avLst/>
              <a:gdLst>
                <a:gd name="T0" fmla="*/ 25 w 27"/>
                <a:gd name="T1" fmla="*/ 1 h 49"/>
                <a:gd name="T2" fmla="*/ 0 w 27"/>
                <a:gd name="T3" fmla="*/ 48 h 49"/>
                <a:gd name="T4" fmla="*/ 1 w 27"/>
                <a:gd name="T5" fmla="*/ 48 h 49"/>
                <a:gd name="T6" fmla="*/ 26 w 27"/>
                <a:gd name="T7" fmla="*/ 2 h 49"/>
                <a:gd name="T8" fmla="*/ 25 w 27"/>
                <a:gd name="T9" fmla="*/ 1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49">
                  <a:moveTo>
                    <a:pt x="25" y="1"/>
                  </a:moveTo>
                  <a:cubicBezTo>
                    <a:pt x="12" y="14"/>
                    <a:pt x="4" y="31"/>
                    <a:pt x="0" y="48"/>
                  </a:cubicBezTo>
                  <a:cubicBezTo>
                    <a:pt x="0" y="49"/>
                    <a:pt x="1" y="49"/>
                    <a:pt x="1" y="48"/>
                  </a:cubicBezTo>
                  <a:cubicBezTo>
                    <a:pt x="7" y="31"/>
                    <a:pt x="13" y="16"/>
                    <a:pt x="26" y="2"/>
                  </a:cubicBezTo>
                  <a:cubicBezTo>
                    <a:pt x="27" y="1"/>
                    <a:pt x="26" y="0"/>
                    <a:pt x="2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25" name="文本框 24">
            <a:extLst>
              <a:ext uri="{FF2B5EF4-FFF2-40B4-BE49-F238E27FC236}">
                <a16:creationId xmlns:a16="http://schemas.microsoft.com/office/drawing/2014/main" id="{F5C8AC75-4217-7369-C6F9-8CFE96F81A0F}"/>
              </a:ext>
            </a:extLst>
          </p:cNvPr>
          <p:cNvSpPr txBox="1"/>
          <p:nvPr/>
        </p:nvSpPr>
        <p:spPr>
          <a:xfrm>
            <a:off x="1375487" y="390708"/>
            <a:ext cx="309203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600" dirty="0">
                <a:latin typeface="仓耳渔阳体 W05" panose="02020400000000000000" pitchFamily="18" charset="-122"/>
                <a:ea typeface="仓耳渔阳体 W05" panose="02020400000000000000" pitchFamily="18" charset="-122"/>
              </a:rPr>
              <a:t>添加标题文本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1F2FCE98-EC8F-08F0-0C7F-EDDB64F2BDE8}"/>
              </a:ext>
            </a:extLst>
          </p:cNvPr>
          <p:cNvSpPr txBox="1"/>
          <p:nvPr/>
        </p:nvSpPr>
        <p:spPr>
          <a:xfrm>
            <a:off x="612999" y="342376"/>
            <a:ext cx="41659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4000" b="1" dirty="0">
                <a:solidFill>
                  <a:srgbClr val="245E53"/>
                </a:solidFill>
                <a:latin typeface="仓耳渔阳体 W05" panose="02020400000000000000" pitchFamily="18" charset="-122"/>
                <a:ea typeface="仓耳渔阳体 W05" panose="02020400000000000000" pitchFamily="18" charset="-122"/>
              </a:rPr>
              <a:t>4</a:t>
            </a:r>
            <a:endParaRPr lang="zh-CN" altLang="en-US" sz="4000" b="1" dirty="0">
              <a:solidFill>
                <a:srgbClr val="245E53"/>
              </a:solidFill>
              <a:latin typeface="仓耳渔阳体 W05" panose="02020400000000000000" pitchFamily="18" charset="-122"/>
              <a:ea typeface="仓耳渔阳体 W05" panose="02020400000000000000" pitchFamily="18" charset="-122"/>
            </a:endParaRPr>
          </a:p>
        </p:txBody>
      </p:sp>
      <p:sp>
        <p:nvSpPr>
          <p:cNvPr id="2" name="椭圆 1">
            <a:extLst>
              <a:ext uri="{FF2B5EF4-FFF2-40B4-BE49-F238E27FC236}">
                <a16:creationId xmlns:a16="http://schemas.microsoft.com/office/drawing/2014/main" id="{34EB392D-A9A7-7AF3-26AB-A9A31C26C7E3}"/>
              </a:ext>
            </a:extLst>
          </p:cNvPr>
          <p:cNvSpPr/>
          <p:nvPr/>
        </p:nvSpPr>
        <p:spPr>
          <a:xfrm>
            <a:off x="4653741" y="2229915"/>
            <a:ext cx="3551269" cy="3551269"/>
          </a:xfrm>
          <a:prstGeom prst="ellipse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2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1" name="任意多边形: 形状 13">
            <a:extLst>
              <a:ext uri="{FF2B5EF4-FFF2-40B4-BE49-F238E27FC236}">
                <a16:creationId xmlns:a16="http://schemas.microsoft.com/office/drawing/2014/main" id="{4E37CC97-F8EB-857E-DDA0-8524430BF981}"/>
              </a:ext>
            </a:extLst>
          </p:cNvPr>
          <p:cNvSpPr/>
          <p:nvPr/>
        </p:nvSpPr>
        <p:spPr>
          <a:xfrm>
            <a:off x="5771165" y="1602321"/>
            <a:ext cx="1316420" cy="1316418"/>
          </a:xfrm>
          <a:custGeom>
            <a:avLst/>
            <a:gdLst>
              <a:gd name="connsiteX0" fmla="*/ 0 w 1086271"/>
              <a:gd name="connsiteY0" fmla="*/ 543136 h 1086271"/>
              <a:gd name="connsiteX1" fmla="*/ 543136 w 1086271"/>
              <a:gd name="connsiteY1" fmla="*/ 0 h 1086271"/>
              <a:gd name="connsiteX2" fmla="*/ 1086272 w 1086271"/>
              <a:gd name="connsiteY2" fmla="*/ 543136 h 1086271"/>
              <a:gd name="connsiteX3" fmla="*/ 543136 w 1086271"/>
              <a:gd name="connsiteY3" fmla="*/ 1086272 h 1086271"/>
              <a:gd name="connsiteX4" fmla="*/ 0 w 1086271"/>
              <a:gd name="connsiteY4" fmla="*/ 543136 h 10862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86271" h="1086271">
                <a:moveTo>
                  <a:pt x="0" y="543136"/>
                </a:moveTo>
                <a:cubicBezTo>
                  <a:pt x="0" y="243170"/>
                  <a:pt x="243170" y="0"/>
                  <a:pt x="543136" y="0"/>
                </a:cubicBezTo>
                <a:cubicBezTo>
                  <a:pt x="843102" y="0"/>
                  <a:pt x="1086272" y="243170"/>
                  <a:pt x="1086272" y="543136"/>
                </a:cubicBezTo>
                <a:cubicBezTo>
                  <a:pt x="1086272" y="843102"/>
                  <a:pt x="843102" y="1086272"/>
                  <a:pt x="543136" y="1086272"/>
                </a:cubicBezTo>
                <a:cubicBezTo>
                  <a:pt x="243170" y="1086272"/>
                  <a:pt x="0" y="843102"/>
                  <a:pt x="0" y="543136"/>
                </a:cubicBezTo>
                <a:close/>
              </a:path>
            </a:pathLst>
          </a:custGeom>
          <a:solidFill>
            <a:srgbClr val="245E53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99917" tIns="199917" rIns="199917" bIns="199917" numCol="1" spcCol="1270" anchor="ctr" anchorCtr="0">
            <a:noAutofit/>
          </a:bodyPr>
          <a:lstStyle/>
          <a:p>
            <a:pPr algn="ctr" defTabSz="1125047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2531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3" name="任意多边形: 形状 14">
            <a:extLst>
              <a:ext uri="{FF2B5EF4-FFF2-40B4-BE49-F238E27FC236}">
                <a16:creationId xmlns:a16="http://schemas.microsoft.com/office/drawing/2014/main" id="{0AD80193-BBE2-0E0E-A5E2-3C4163B5B3CB}"/>
              </a:ext>
            </a:extLst>
          </p:cNvPr>
          <p:cNvSpPr/>
          <p:nvPr/>
        </p:nvSpPr>
        <p:spPr>
          <a:xfrm>
            <a:off x="7507010" y="3338165"/>
            <a:ext cx="1316420" cy="1316418"/>
          </a:xfrm>
          <a:custGeom>
            <a:avLst/>
            <a:gdLst>
              <a:gd name="connsiteX0" fmla="*/ 0 w 1086271"/>
              <a:gd name="connsiteY0" fmla="*/ 543136 h 1086271"/>
              <a:gd name="connsiteX1" fmla="*/ 543136 w 1086271"/>
              <a:gd name="connsiteY1" fmla="*/ 0 h 1086271"/>
              <a:gd name="connsiteX2" fmla="*/ 1086272 w 1086271"/>
              <a:gd name="connsiteY2" fmla="*/ 543136 h 1086271"/>
              <a:gd name="connsiteX3" fmla="*/ 543136 w 1086271"/>
              <a:gd name="connsiteY3" fmla="*/ 1086272 h 1086271"/>
              <a:gd name="connsiteX4" fmla="*/ 0 w 1086271"/>
              <a:gd name="connsiteY4" fmla="*/ 543136 h 10862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86271" h="1086271">
                <a:moveTo>
                  <a:pt x="0" y="543136"/>
                </a:moveTo>
                <a:cubicBezTo>
                  <a:pt x="0" y="243170"/>
                  <a:pt x="243170" y="0"/>
                  <a:pt x="543136" y="0"/>
                </a:cubicBezTo>
                <a:cubicBezTo>
                  <a:pt x="843102" y="0"/>
                  <a:pt x="1086272" y="243170"/>
                  <a:pt x="1086272" y="543136"/>
                </a:cubicBezTo>
                <a:cubicBezTo>
                  <a:pt x="1086272" y="843102"/>
                  <a:pt x="843102" y="1086272"/>
                  <a:pt x="543136" y="1086272"/>
                </a:cubicBezTo>
                <a:cubicBezTo>
                  <a:pt x="243170" y="1086272"/>
                  <a:pt x="0" y="843102"/>
                  <a:pt x="0" y="543136"/>
                </a:cubicBezTo>
                <a:close/>
              </a:path>
            </a:pathLst>
          </a:custGeom>
          <a:solidFill>
            <a:srgbClr val="12332C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99917" tIns="199917" rIns="199917" bIns="199917" numCol="1" spcCol="1270" anchor="ctr" anchorCtr="0">
            <a:noAutofit/>
          </a:bodyPr>
          <a:lstStyle/>
          <a:p>
            <a:pPr algn="ctr" defTabSz="1125047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2531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4" name="任意多边形: 形状 15">
            <a:extLst>
              <a:ext uri="{FF2B5EF4-FFF2-40B4-BE49-F238E27FC236}">
                <a16:creationId xmlns:a16="http://schemas.microsoft.com/office/drawing/2014/main" id="{50F6C866-6980-8A36-D8F5-6F0649B0006B}"/>
              </a:ext>
            </a:extLst>
          </p:cNvPr>
          <p:cNvSpPr/>
          <p:nvPr/>
        </p:nvSpPr>
        <p:spPr>
          <a:xfrm>
            <a:off x="5771165" y="5074010"/>
            <a:ext cx="1316420" cy="1316418"/>
          </a:xfrm>
          <a:custGeom>
            <a:avLst/>
            <a:gdLst>
              <a:gd name="connsiteX0" fmla="*/ 0 w 1086271"/>
              <a:gd name="connsiteY0" fmla="*/ 543136 h 1086271"/>
              <a:gd name="connsiteX1" fmla="*/ 543136 w 1086271"/>
              <a:gd name="connsiteY1" fmla="*/ 0 h 1086271"/>
              <a:gd name="connsiteX2" fmla="*/ 1086272 w 1086271"/>
              <a:gd name="connsiteY2" fmla="*/ 543136 h 1086271"/>
              <a:gd name="connsiteX3" fmla="*/ 543136 w 1086271"/>
              <a:gd name="connsiteY3" fmla="*/ 1086272 h 1086271"/>
              <a:gd name="connsiteX4" fmla="*/ 0 w 1086271"/>
              <a:gd name="connsiteY4" fmla="*/ 543136 h 10862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86271" h="1086271">
                <a:moveTo>
                  <a:pt x="0" y="543136"/>
                </a:moveTo>
                <a:cubicBezTo>
                  <a:pt x="0" y="243170"/>
                  <a:pt x="243170" y="0"/>
                  <a:pt x="543136" y="0"/>
                </a:cubicBezTo>
                <a:cubicBezTo>
                  <a:pt x="843102" y="0"/>
                  <a:pt x="1086272" y="243170"/>
                  <a:pt x="1086272" y="543136"/>
                </a:cubicBezTo>
                <a:cubicBezTo>
                  <a:pt x="1086272" y="843102"/>
                  <a:pt x="843102" y="1086272"/>
                  <a:pt x="543136" y="1086272"/>
                </a:cubicBezTo>
                <a:cubicBezTo>
                  <a:pt x="243170" y="1086272"/>
                  <a:pt x="0" y="843102"/>
                  <a:pt x="0" y="543136"/>
                </a:cubicBezTo>
                <a:close/>
              </a:path>
            </a:pathLst>
          </a:custGeom>
          <a:solidFill>
            <a:srgbClr val="245E53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99917" tIns="199917" rIns="199917" bIns="199917" numCol="1" spcCol="1270" anchor="ctr" anchorCtr="0">
            <a:noAutofit/>
          </a:bodyPr>
          <a:lstStyle/>
          <a:p>
            <a:pPr algn="ctr" defTabSz="1125047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2531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6" name="任意多边形: 形状 16">
            <a:extLst>
              <a:ext uri="{FF2B5EF4-FFF2-40B4-BE49-F238E27FC236}">
                <a16:creationId xmlns:a16="http://schemas.microsoft.com/office/drawing/2014/main" id="{1542A1DB-047B-19FF-EA63-AB481BDA5FCC}"/>
              </a:ext>
            </a:extLst>
          </p:cNvPr>
          <p:cNvSpPr/>
          <p:nvPr/>
        </p:nvSpPr>
        <p:spPr>
          <a:xfrm>
            <a:off x="4035321" y="3338165"/>
            <a:ext cx="1316420" cy="1316418"/>
          </a:xfrm>
          <a:custGeom>
            <a:avLst/>
            <a:gdLst>
              <a:gd name="connsiteX0" fmla="*/ 0 w 1086271"/>
              <a:gd name="connsiteY0" fmla="*/ 543136 h 1086271"/>
              <a:gd name="connsiteX1" fmla="*/ 543136 w 1086271"/>
              <a:gd name="connsiteY1" fmla="*/ 0 h 1086271"/>
              <a:gd name="connsiteX2" fmla="*/ 1086272 w 1086271"/>
              <a:gd name="connsiteY2" fmla="*/ 543136 h 1086271"/>
              <a:gd name="connsiteX3" fmla="*/ 543136 w 1086271"/>
              <a:gd name="connsiteY3" fmla="*/ 1086272 h 1086271"/>
              <a:gd name="connsiteX4" fmla="*/ 0 w 1086271"/>
              <a:gd name="connsiteY4" fmla="*/ 543136 h 10862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86271" h="1086271">
                <a:moveTo>
                  <a:pt x="0" y="543136"/>
                </a:moveTo>
                <a:cubicBezTo>
                  <a:pt x="0" y="243170"/>
                  <a:pt x="243170" y="0"/>
                  <a:pt x="543136" y="0"/>
                </a:cubicBezTo>
                <a:cubicBezTo>
                  <a:pt x="843102" y="0"/>
                  <a:pt x="1086272" y="243170"/>
                  <a:pt x="1086272" y="543136"/>
                </a:cubicBezTo>
                <a:cubicBezTo>
                  <a:pt x="1086272" y="843102"/>
                  <a:pt x="843102" y="1086272"/>
                  <a:pt x="543136" y="1086272"/>
                </a:cubicBezTo>
                <a:cubicBezTo>
                  <a:pt x="243170" y="1086272"/>
                  <a:pt x="0" y="843102"/>
                  <a:pt x="0" y="543136"/>
                </a:cubicBezTo>
                <a:close/>
              </a:path>
            </a:pathLst>
          </a:custGeom>
          <a:solidFill>
            <a:srgbClr val="12332C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99917" tIns="199917" rIns="199917" bIns="199917" numCol="1" spcCol="1270" anchor="ctr" anchorCtr="0">
            <a:noAutofit/>
          </a:bodyPr>
          <a:lstStyle/>
          <a:p>
            <a:pPr algn="ctr" defTabSz="1125047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2531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7" name="椭圆 18">
            <a:extLst>
              <a:ext uri="{FF2B5EF4-FFF2-40B4-BE49-F238E27FC236}">
                <a16:creationId xmlns:a16="http://schemas.microsoft.com/office/drawing/2014/main" id="{C6722CF3-BD7C-C37F-681F-5C1DD2A90679}"/>
              </a:ext>
            </a:extLst>
          </p:cNvPr>
          <p:cNvSpPr/>
          <p:nvPr/>
        </p:nvSpPr>
        <p:spPr>
          <a:xfrm>
            <a:off x="6130226" y="1908464"/>
            <a:ext cx="598298" cy="704132"/>
          </a:xfrm>
          <a:custGeom>
            <a:avLst/>
            <a:gdLst>
              <a:gd name="connsiteX0" fmla="*/ 119379 w 281919"/>
              <a:gd name="connsiteY0" fmla="*/ 73025 h 331788"/>
              <a:gd name="connsiteX1" fmla="*/ 144779 w 281919"/>
              <a:gd name="connsiteY1" fmla="*/ 98425 h 331788"/>
              <a:gd name="connsiteX2" fmla="*/ 119379 w 281919"/>
              <a:gd name="connsiteY2" fmla="*/ 123825 h 331788"/>
              <a:gd name="connsiteX3" fmla="*/ 93979 w 281919"/>
              <a:gd name="connsiteY3" fmla="*/ 98425 h 331788"/>
              <a:gd name="connsiteX4" fmla="*/ 119379 w 281919"/>
              <a:gd name="connsiteY4" fmla="*/ 73025 h 331788"/>
              <a:gd name="connsiteX5" fmla="*/ 114848 w 281919"/>
              <a:gd name="connsiteY5" fmla="*/ 31750 h 331788"/>
              <a:gd name="connsiteX6" fmla="*/ 109669 w 281919"/>
              <a:gd name="connsiteY6" fmla="*/ 35634 h 331788"/>
              <a:gd name="connsiteX7" fmla="*/ 103196 w 281919"/>
              <a:gd name="connsiteY7" fmla="*/ 48581 h 331788"/>
              <a:gd name="connsiteX8" fmla="*/ 100607 w 281919"/>
              <a:gd name="connsiteY8" fmla="*/ 52465 h 331788"/>
              <a:gd name="connsiteX9" fmla="*/ 95428 w 281919"/>
              <a:gd name="connsiteY9" fmla="*/ 52465 h 331788"/>
              <a:gd name="connsiteX10" fmla="*/ 82481 w 281919"/>
              <a:gd name="connsiteY10" fmla="*/ 47286 h 331788"/>
              <a:gd name="connsiteX11" fmla="*/ 76008 w 281919"/>
              <a:gd name="connsiteY11" fmla="*/ 48581 h 331788"/>
              <a:gd name="connsiteX12" fmla="*/ 69535 w 281919"/>
              <a:gd name="connsiteY12" fmla="*/ 55054 h 331788"/>
              <a:gd name="connsiteX13" fmla="*/ 68240 w 281919"/>
              <a:gd name="connsiteY13" fmla="*/ 60233 h 331788"/>
              <a:gd name="connsiteX14" fmla="*/ 73419 w 281919"/>
              <a:gd name="connsiteY14" fmla="*/ 74474 h 331788"/>
              <a:gd name="connsiteX15" fmla="*/ 73419 w 281919"/>
              <a:gd name="connsiteY15" fmla="*/ 78358 h 331788"/>
              <a:gd name="connsiteX16" fmla="*/ 73419 w 281919"/>
              <a:gd name="connsiteY16" fmla="*/ 79652 h 331788"/>
              <a:gd name="connsiteX17" fmla="*/ 70829 w 281919"/>
              <a:gd name="connsiteY17" fmla="*/ 82242 h 331788"/>
              <a:gd name="connsiteX18" fmla="*/ 56588 w 281919"/>
              <a:gd name="connsiteY18" fmla="*/ 88715 h 331788"/>
              <a:gd name="connsiteX19" fmla="*/ 52704 w 281919"/>
              <a:gd name="connsiteY19" fmla="*/ 93894 h 331788"/>
              <a:gd name="connsiteX20" fmla="*/ 52704 w 281919"/>
              <a:gd name="connsiteY20" fmla="*/ 102956 h 331788"/>
              <a:gd name="connsiteX21" fmla="*/ 56588 w 281919"/>
              <a:gd name="connsiteY21" fmla="*/ 108135 h 331788"/>
              <a:gd name="connsiteX22" fmla="*/ 70829 w 281919"/>
              <a:gd name="connsiteY22" fmla="*/ 113314 h 331788"/>
              <a:gd name="connsiteX23" fmla="*/ 73419 w 281919"/>
              <a:gd name="connsiteY23" fmla="*/ 117198 h 331788"/>
              <a:gd name="connsiteX24" fmla="*/ 73419 w 281919"/>
              <a:gd name="connsiteY24" fmla="*/ 122376 h 331788"/>
              <a:gd name="connsiteX25" fmla="*/ 68240 w 281919"/>
              <a:gd name="connsiteY25" fmla="*/ 135323 h 331788"/>
              <a:gd name="connsiteX26" fmla="*/ 69535 w 281919"/>
              <a:gd name="connsiteY26" fmla="*/ 141796 h 331788"/>
              <a:gd name="connsiteX27" fmla="*/ 76008 w 281919"/>
              <a:gd name="connsiteY27" fmla="*/ 148269 h 331788"/>
              <a:gd name="connsiteX28" fmla="*/ 82481 w 281919"/>
              <a:gd name="connsiteY28" fmla="*/ 149564 h 331788"/>
              <a:gd name="connsiteX29" fmla="*/ 95428 w 281919"/>
              <a:gd name="connsiteY29" fmla="*/ 144386 h 331788"/>
              <a:gd name="connsiteX30" fmla="*/ 100607 w 281919"/>
              <a:gd name="connsiteY30" fmla="*/ 144386 h 331788"/>
              <a:gd name="connsiteX31" fmla="*/ 104491 w 281919"/>
              <a:gd name="connsiteY31" fmla="*/ 146975 h 331788"/>
              <a:gd name="connsiteX32" fmla="*/ 109669 w 281919"/>
              <a:gd name="connsiteY32" fmla="*/ 161216 h 331788"/>
              <a:gd name="connsiteX33" fmla="*/ 114848 w 281919"/>
              <a:gd name="connsiteY33" fmla="*/ 165100 h 331788"/>
              <a:gd name="connsiteX34" fmla="*/ 123911 w 281919"/>
              <a:gd name="connsiteY34" fmla="*/ 165100 h 331788"/>
              <a:gd name="connsiteX35" fmla="*/ 129089 w 281919"/>
              <a:gd name="connsiteY35" fmla="*/ 161216 h 331788"/>
              <a:gd name="connsiteX36" fmla="*/ 135562 w 281919"/>
              <a:gd name="connsiteY36" fmla="*/ 146975 h 331788"/>
              <a:gd name="connsiteX37" fmla="*/ 138152 w 281919"/>
              <a:gd name="connsiteY37" fmla="*/ 144386 h 331788"/>
              <a:gd name="connsiteX38" fmla="*/ 143330 w 281919"/>
              <a:gd name="connsiteY38" fmla="*/ 144386 h 331788"/>
              <a:gd name="connsiteX39" fmla="*/ 157572 w 281919"/>
              <a:gd name="connsiteY39" fmla="*/ 149564 h 331788"/>
              <a:gd name="connsiteX40" fmla="*/ 162750 w 281919"/>
              <a:gd name="connsiteY40" fmla="*/ 148269 h 331788"/>
              <a:gd name="connsiteX41" fmla="*/ 169224 w 281919"/>
              <a:gd name="connsiteY41" fmla="*/ 141796 h 331788"/>
              <a:gd name="connsiteX42" fmla="*/ 170518 w 281919"/>
              <a:gd name="connsiteY42" fmla="*/ 135323 h 331788"/>
              <a:gd name="connsiteX43" fmla="*/ 165340 w 281919"/>
              <a:gd name="connsiteY43" fmla="*/ 121082 h 331788"/>
              <a:gd name="connsiteX44" fmla="*/ 165340 w 281919"/>
              <a:gd name="connsiteY44" fmla="*/ 117198 h 331788"/>
              <a:gd name="connsiteX45" fmla="*/ 167929 w 281919"/>
              <a:gd name="connsiteY45" fmla="*/ 113314 h 331788"/>
              <a:gd name="connsiteX46" fmla="*/ 182170 w 281919"/>
              <a:gd name="connsiteY46" fmla="*/ 108135 h 331788"/>
              <a:gd name="connsiteX47" fmla="*/ 186054 w 281919"/>
              <a:gd name="connsiteY47" fmla="*/ 102956 h 331788"/>
              <a:gd name="connsiteX48" fmla="*/ 186054 w 281919"/>
              <a:gd name="connsiteY48" fmla="*/ 93894 h 331788"/>
              <a:gd name="connsiteX49" fmla="*/ 182170 w 281919"/>
              <a:gd name="connsiteY49" fmla="*/ 88715 h 331788"/>
              <a:gd name="connsiteX50" fmla="*/ 167929 w 281919"/>
              <a:gd name="connsiteY50" fmla="*/ 82242 h 331788"/>
              <a:gd name="connsiteX51" fmla="*/ 165340 w 281919"/>
              <a:gd name="connsiteY51" fmla="*/ 79652 h 331788"/>
              <a:gd name="connsiteX52" fmla="*/ 165340 w 281919"/>
              <a:gd name="connsiteY52" fmla="*/ 74474 h 331788"/>
              <a:gd name="connsiteX53" fmla="*/ 170518 w 281919"/>
              <a:gd name="connsiteY53" fmla="*/ 60233 h 331788"/>
              <a:gd name="connsiteX54" fmla="*/ 169224 w 281919"/>
              <a:gd name="connsiteY54" fmla="*/ 53759 h 331788"/>
              <a:gd name="connsiteX55" fmla="*/ 162750 w 281919"/>
              <a:gd name="connsiteY55" fmla="*/ 48581 h 331788"/>
              <a:gd name="connsiteX56" fmla="*/ 156277 w 281919"/>
              <a:gd name="connsiteY56" fmla="*/ 47286 h 331788"/>
              <a:gd name="connsiteX57" fmla="*/ 143330 w 281919"/>
              <a:gd name="connsiteY57" fmla="*/ 52465 h 331788"/>
              <a:gd name="connsiteX58" fmla="*/ 138152 w 281919"/>
              <a:gd name="connsiteY58" fmla="*/ 52465 h 331788"/>
              <a:gd name="connsiteX59" fmla="*/ 135562 w 281919"/>
              <a:gd name="connsiteY59" fmla="*/ 49875 h 331788"/>
              <a:gd name="connsiteX60" fmla="*/ 129089 w 281919"/>
              <a:gd name="connsiteY60" fmla="*/ 35634 h 331788"/>
              <a:gd name="connsiteX61" fmla="*/ 123911 w 281919"/>
              <a:gd name="connsiteY61" fmla="*/ 31750 h 331788"/>
              <a:gd name="connsiteX62" fmla="*/ 114848 w 281919"/>
              <a:gd name="connsiteY62" fmla="*/ 31750 h 331788"/>
              <a:gd name="connsiteX63" fmla="*/ 124149 w 281919"/>
              <a:gd name="connsiteY63" fmla="*/ 0 h 331788"/>
              <a:gd name="connsiteX64" fmla="*/ 249569 w 281919"/>
              <a:gd name="connsiteY64" fmla="*/ 125717 h 331788"/>
              <a:gd name="connsiteX65" fmla="*/ 257327 w 281919"/>
              <a:gd name="connsiteY65" fmla="*/ 156822 h 331788"/>
              <a:gd name="connsiteX66" fmla="*/ 280600 w 281919"/>
              <a:gd name="connsiteY66" fmla="*/ 200887 h 331788"/>
              <a:gd name="connsiteX67" fmla="*/ 271549 w 281919"/>
              <a:gd name="connsiteY67" fmla="*/ 217736 h 331788"/>
              <a:gd name="connsiteX68" fmla="*/ 249569 w 281919"/>
              <a:gd name="connsiteY68" fmla="*/ 217736 h 331788"/>
              <a:gd name="connsiteX69" fmla="*/ 249569 w 281919"/>
              <a:gd name="connsiteY69" fmla="*/ 263098 h 331788"/>
              <a:gd name="connsiteX70" fmla="*/ 223709 w 281919"/>
              <a:gd name="connsiteY70" fmla="*/ 290315 h 331788"/>
              <a:gd name="connsiteX71" fmla="*/ 187505 w 281919"/>
              <a:gd name="connsiteY71" fmla="*/ 290315 h 331788"/>
              <a:gd name="connsiteX72" fmla="*/ 187505 w 281919"/>
              <a:gd name="connsiteY72" fmla="*/ 322716 h 331788"/>
              <a:gd name="connsiteX73" fmla="*/ 178454 w 281919"/>
              <a:gd name="connsiteY73" fmla="*/ 331788 h 331788"/>
              <a:gd name="connsiteX74" fmla="*/ 49155 w 281919"/>
              <a:gd name="connsiteY74" fmla="*/ 331788 h 331788"/>
              <a:gd name="connsiteX75" fmla="*/ 38811 w 281919"/>
              <a:gd name="connsiteY75" fmla="*/ 322716 h 331788"/>
              <a:gd name="connsiteX76" fmla="*/ 38811 w 281919"/>
              <a:gd name="connsiteY76" fmla="*/ 289019 h 331788"/>
              <a:gd name="connsiteX77" fmla="*/ 12952 w 281919"/>
              <a:gd name="connsiteY77" fmla="*/ 182743 h 331788"/>
              <a:gd name="connsiteX78" fmla="*/ 22 w 281919"/>
              <a:gd name="connsiteY78" fmla="*/ 127013 h 331788"/>
              <a:gd name="connsiteX79" fmla="*/ 124149 w 281919"/>
              <a:gd name="connsiteY79" fmla="*/ 0 h 3317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</a:cxnLst>
            <a:rect l="l" t="t" r="r" b="b"/>
            <a:pathLst>
              <a:path w="281919" h="331788">
                <a:moveTo>
                  <a:pt x="119379" y="73025"/>
                </a:moveTo>
                <a:cubicBezTo>
                  <a:pt x="133407" y="73025"/>
                  <a:pt x="144779" y="84397"/>
                  <a:pt x="144779" y="98425"/>
                </a:cubicBezTo>
                <a:cubicBezTo>
                  <a:pt x="144779" y="112453"/>
                  <a:pt x="133407" y="123825"/>
                  <a:pt x="119379" y="123825"/>
                </a:cubicBezTo>
                <a:cubicBezTo>
                  <a:pt x="105351" y="123825"/>
                  <a:pt x="93979" y="112453"/>
                  <a:pt x="93979" y="98425"/>
                </a:cubicBezTo>
                <a:cubicBezTo>
                  <a:pt x="93979" y="84397"/>
                  <a:pt x="105351" y="73025"/>
                  <a:pt x="119379" y="73025"/>
                </a:cubicBezTo>
                <a:close/>
                <a:moveTo>
                  <a:pt x="114848" y="31750"/>
                </a:moveTo>
                <a:cubicBezTo>
                  <a:pt x="112259" y="31750"/>
                  <a:pt x="110964" y="33045"/>
                  <a:pt x="109669" y="35634"/>
                </a:cubicBezTo>
                <a:cubicBezTo>
                  <a:pt x="109669" y="35634"/>
                  <a:pt x="109669" y="35634"/>
                  <a:pt x="103196" y="48581"/>
                </a:cubicBezTo>
                <a:cubicBezTo>
                  <a:pt x="103196" y="51170"/>
                  <a:pt x="101901" y="51170"/>
                  <a:pt x="100607" y="52465"/>
                </a:cubicBezTo>
                <a:cubicBezTo>
                  <a:pt x="99312" y="52465"/>
                  <a:pt x="96723" y="52465"/>
                  <a:pt x="95428" y="52465"/>
                </a:cubicBezTo>
                <a:cubicBezTo>
                  <a:pt x="95428" y="52465"/>
                  <a:pt x="95428" y="52465"/>
                  <a:pt x="82481" y="47286"/>
                </a:cubicBezTo>
                <a:cubicBezTo>
                  <a:pt x="79892" y="45991"/>
                  <a:pt x="77303" y="45991"/>
                  <a:pt x="76008" y="48581"/>
                </a:cubicBezTo>
                <a:cubicBezTo>
                  <a:pt x="76008" y="48581"/>
                  <a:pt x="76008" y="48581"/>
                  <a:pt x="69535" y="55054"/>
                </a:cubicBezTo>
                <a:cubicBezTo>
                  <a:pt x="68240" y="56349"/>
                  <a:pt x="66946" y="58938"/>
                  <a:pt x="68240" y="60233"/>
                </a:cubicBezTo>
                <a:cubicBezTo>
                  <a:pt x="68240" y="60233"/>
                  <a:pt x="68240" y="60233"/>
                  <a:pt x="73419" y="74474"/>
                </a:cubicBezTo>
                <a:cubicBezTo>
                  <a:pt x="74713" y="75769"/>
                  <a:pt x="74713" y="77063"/>
                  <a:pt x="73419" y="78358"/>
                </a:cubicBezTo>
                <a:cubicBezTo>
                  <a:pt x="73419" y="79652"/>
                  <a:pt x="73419" y="79652"/>
                  <a:pt x="73419" y="79652"/>
                </a:cubicBezTo>
                <a:cubicBezTo>
                  <a:pt x="73419" y="80947"/>
                  <a:pt x="72124" y="82242"/>
                  <a:pt x="70829" y="82242"/>
                </a:cubicBezTo>
                <a:cubicBezTo>
                  <a:pt x="70829" y="82242"/>
                  <a:pt x="70829" y="82242"/>
                  <a:pt x="56588" y="88715"/>
                </a:cubicBezTo>
                <a:cubicBezTo>
                  <a:pt x="53999" y="90010"/>
                  <a:pt x="52704" y="91304"/>
                  <a:pt x="52704" y="93894"/>
                </a:cubicBezTo>
                <a:cubicBezTo>
                  <a:pt x="52704" y="93894"/>
                  <a:pt x="52704" y="93894"/>
                  <a:pt x="52704" y="102956"/>
                </a:cubicBezTo>
                <a:cubicBezTo>
                  <a:pt x="52704" y="105546"/>
                  <a:pt x="53999" y="106840"/>
                  <a:pt x="56588" y="108135"/>
                </a:cubicBezTo>
                <a:cubicBezTo>
                  <a:pt x="56588" y="108135"/>
                  <a:pt x="56588" y="108135"/>
                  <a:pt x="70829" y="113314"/>
                </a:cubicBezTo>
                <a:cubicBezTo>
                  <a:pt x="72124" y="114608"/>
                  <a:pt x="73419" y="115903"/>
                  <a:pt x="73419" y="117198"/>
                </a:cubicBezTo>
                <a:cubicBezTo>
                  <a:pt x="74713" y="118492"/>
                  <a:pt x="74713" y="121082"/>
                  <a:pt x="73419" y="122376"/>
                </a:cubicBezTo>
                <a:cubicBezTo>
                  <a:pt x="73419" y="122376"/>
                  <a:pt x="73419" y="122376"/>
                  <a:pt x="68240" y="135323"/>
                </a:cubicBezTo>
                <a:cubicBezTo>
                  <a:pt x="66946" y="137912"/>
                  <a:pt x="68240" y="140502"/>
                  <a:pt x="69535" y="141796"/>
                </a:cubicBezTo>
                <a:cubicBezTo>
                  <a:pt x="69535" y="141796"/>
                  <a:pt x="69535" y="141796"/>
                  <a:pt x="76008" y="148269"/>
                </a:cubicBezTo>
                <a:cubicBezTo>
                  <a:pt x="77303" y="149564"/>
                  <a:pt x="79892" y="150859"/>
                  <a:pt x="82481" y="149564"/>
                </a:cubicBezTo>
                <a:cubicBezTo>
                  <a:pt x="82481" y="149564"/>
                  <a:pt x="82481" y="149564"/>
                  <a:pt x="95428" y="144386"/>
                </a:cubicBezTo>
                <a:cubicBezTo>
                  <a:pt x="96723" y="143091"/>
                  <a:pt x="99312" y="143091"/>
                  <a:pt x="100607" y="144386"/>
                </a:cubicBezTo>
                <a:cubicBezTo>
                  <a:pt x="101901" y="144386"/>
                  <a:pt x="103196" y="145680"/>
                  <a:pt x="104491" y="146975"/>
                </a:cubicBezTo>
                <a:cubicBezTo>
                  <a:pt x="104491" y="146975"/>
                  <a:pt x="104491" y="146975"/>
                  <a:pt x="109669" y="161216"/>
                </a:cubicBezTo>
                <a:cubicBezTo>
                  <a:pt x="110964" y="163805"/>
                  <a:pt x="112259" y="165100"/>
                  <a:pt x="114848" y="165100"/>
                </a:cubicBezTo>
                <a:cubicBezTo>
                  <a:pt x="114848" y="165100"/>
                  <a:pt x="114848" y="165100"/>
                  <a:pt x="123911" y="165100"/>
                </a:cubicBezTo>
                <a:cubicBezTo>
                  <a:pt x="126500" y="165100"/>
                  <a:pt x="129089" y="163805"/>
                  <a:pt x="129089" y="161216"/>
                </a:cubicBezTo>
                <a:cubicBezTo>
                  <a:pt x="129089" y="161216"/>
                  <a:pt x="129089" y="161216"/>
                  <a:pt x="135562" y="146975"/>
                </a:cubicBezTo>
                <a:cubicBezTo>
                  <a:pt x="135562" y="145680"/>
                  <a:pt x="136857" y="144386"/>
                  <a:pt x="138152" y="144386"/>
                </a:cubicBezTo>
                <a:cubicBezTo>
                  <a:pt x="139446" y="143091"/>
                  <a:pt x="142036" y="143091"/>
                  <a:pt x="143330" y="144386"/>
                </a:cubicBezTo>
                <a:cubicBezTo>
                  <a:pt x="143330" y="144386"/>
                  <a:pt x="143330" y="144386"/>
                  <a:pt x="157572" y="149564"/>
                </a:cubicBezTo>
                <a:cubicBezTo>
                  <a:pt x="158866" y="150859"/>
                  <a:pt x="161456" y="149564"/>
                  <a:pt x="162750" y="148269"/>
                </a:cubicBezTo>
                <a:cubicBezTo>
                  <a:pt x="162750" y="148269"/>
                  <a:pt x="162750" y="148269"/>
                  <a:pt x="169224" y="141796"/>
                </a:cubicBezTo>
                <a:cubicBezTo>
                  <a:pt x="171813" y="140502"/>
                  <a:pt x="171813" y="137912"/>
                  <a:pt x="170518" y="135323"/>
                </a:cubicBezTo>
                <a:cubicBezTo>
                  <a:pt x="170518" y="135323"/>
                  <a:pt x="170518" y="135323"/>
                  <a:pt x="165340" y="121082"/>
                </a:cubicBezTo>
                <a:cubicBezTo>
                  <a:pt x="164045" y="119787"/>
                  <a:pt x="164045" y="118492"/>
                  <a:pt x="165340" y="117198"/>
                </a:cubicBezTo>
                <a:cubicBezTo>
                  <a:pt x="165340" y="115903"/>
                  <a:pt x="166634" y="114608"/>
                  <a:pt x="167929" y="113314"/>
                </a:cubicBezTo>
                <a:cubicBezTo>
                  <a:pt x="167929" y="113314"/>
                  <a:pt x="167929" y="113314"/>
                  <a:pt x="182170" y="108135"/>
                </a:cubicBezTo>
                <a:cubicBezTo>
                  <a:pt x="184760" y="106840"/>
                  <a:pt x="186054" y="105546"/>
                  <a:pt x="186054" y="102956"/>
                </a:cubicBezTo>
                <a:cubicBezTo>
                  <a:pt x="186054" y="102956"/>
                  <a:pt x="186054" y="102956"/>
                  <a:pt x="186054" y="93894"/>
                </a:cubicBezTo>
                <a:cubicBezTo>
                  <a:pt x="186054" y="91304"/>
                  <a:pt x="184760" y="88715"/>
                  <a:pt x="182170" y="88715"/>
                </a:cubicBezTo>
                <a:cubicBezTo>
                  <a:pt x="182170" y="88715"/>
                  <a:pt x="182170" y="88715"/>
                  <a:pt x="167929" y="82242"/>
                </a:cubicBezTo>
                <a:cubicBezTo>
                  <a:pt x="166634" y="82242"/>
                  <a:pt x="165340" y="80947"/>
                  <a:pt x="165340" y="79652"/>
                </a:cubicBezTo>
                <a:cubicBezTo>
                  <a:pt x="164045" y="78358"/>
                  <a:pt x="164045" y="75769"/>
                  <a:pt x="165340" y="74474"/>
                </a:cubicBezTo>
                <a:cubicBezTo>
                  <a:pt x="165340" y="74474"/>
                  <a:pt x="165340" y="74474"/>
                  <a:pt x="170518" y="60233"/>
                </a:cubicBezTo>
                <a:cubicBezTo>
                  <a:pt x="171813" y="58938"/>
                  <a:pt x="170518" y="56349"/>
                  <a:pt x="169224" y="53759"/>
                </a:cubicBezTo>
                <a:cubicBezTo>
                  <a:pt x="169224" y="53759"/>
                  <a:pt x="169224" y="53759"/>
                  <a:pt x="162750" y="48581"/>
                </a:cubicBezTo>
                <a:cubicBezTo>
                  <a:pt x="161456" y="45991"/>
                  <a:pt x="158866" y="45991"/>
                  <a:pt x="156277" y="47286"/>
                </a:cubicBezTo>
                <a:cubicBezTo>
                  <a:pt x="156277" y="47286"/>
                  <a:pt x="156277" y="47286"/>
                  <a:pt x="143330" y="52465"/>
                </a:cubicBezTo>
                <a:cubicBezTo>
                  <a:pt x="142036" y="53759"/>
                  <a:pt x="139446" y="52465"/>
                  <a:pt x="138152" y="52465"/>
                </a:cubicBezTo>
                <a:cubicBezTo>
                  <a:pt x="136857" y="52465"/>
                  <a:pt x="135562" y="51170"/>
                  <a:pt x="135562" y="49875"/>
                </a:cubicBezTo>
                <a:cubicBezTo>
                  <a:pt x="135562" y="49875"/>
                  <a:pt x="135562" y="49875"/>
                  <a:pt x="129089" y="35634"/>
                </a:cubicBezTo>
                <a:cubicBezTo>
                  <a:pt x="127795" y="33045"/>
                  <a:pt x="126500" y="31750"/>
                  <a:pt x="123911" y="31750"/>
                </a:cubicBezTo>
                <a:cubicBezTo>
                  <a:pt x="123911" y="31750"/>
                  <a:pt x="123911" y="31750"/>
                  <a:pt x="114848" y="31750"/>
                </a:cubicBezTo>
                <a:close/>
                <a:moveTo>
                  <a:pt x="124149" y="0"/>
                </a:moveTo>
                <a:cubicBezTo>
                  <a:pt x="192677" y="0"/>
                  <a:pt x="249569" y="55730"/>
                  <a:pt x="249569" y="125717"/>
                </a:cubicBezTo>
                <a:cubicBezTo>
                  <a:pt x="249569" y="136085"/>
                  <a:pt x="252155" y="146453"/>
                  <a:pt x="257327" y="156822"/>
                </a:cubicBezTo>
                <a:cubicBezTo>
                  <a:pt x="257327" y="156822"/>
                  <a:pt x="257327" y="156822"/>
                  <a:pt x="280600" y="200887"/>
                </a:cubicBezTo>
                <a:cubicBezTo>
                  <a:pt x="284479" y="207368"/>
                  <a:pt x="279307" y="216440"/>
                  <a:pt x="271549" y="217736"/>
                </a:cubicBezTo>
                <a:cubicBezTo>
                  <a:pt x="271549" y="217736"/>
                  <a:pt x="271549" y="217736"/>
                  <a:pt x="249569" y="217736"/>
                </a:cubicBezTo>
                <a:cubicBezTo>
                  <a:pt x="249569" y="217736"/>
                  <a:pt x="249569" y="217736"/>
                  <a:pt x="249569" y="263098"/>
                </a:cubicBezTo>
                <a:cubicBezTo>
                  <a:pt x="249569" y="278650"/>
                  <a:pt x="237932" y="290315"/>
                  <a:pt x="223709" y="290315"/>
                </a:cubicBezTo>
                <a:cubicBezTo>
                  <a:pt x="223709" y="290315"/>
                  <a:pt x="223709" y="290315"/>
                  <a:pt x="187505" y="290315"/>
                </a:cubicBezTo>
                <a:cubicBezTo>
                  <a:pt x="187505" y="290315"/>
                  <a:pt x="187505" y="290315"/>
                  <a:pt x="187505" y="322716"/>
                </a:cubicBezTo>
                <a:cubicBezTo>
                  <a:pt x="187505" y="327900"/>
                  <a:pt x="183626" y="331788"/>
                  <a:pt x="178454" y="331788"/>
                </a:cubicBezTo>
                <a:cubicBezTo>
                  <a:pt x="178454" y="331788"/>
                  <a:pt x="178454" y="331788"/>
                  <a:pt x="49155" y="331788"/>
                </a:cubicBezTo>
                <a:cubicBezTo>
                  <a:pt x="43983" y="331788"/>
                  <a:pt x="38811" y="327900"/>
                  <a:pt x="38811" y="322716"/>
                </a:cubicBezTo>
                <a:cubicBezTo>
                  <a:pt x="38811" y="322716"/>
                  <a:pt x="38811" y="322716"/>
                  <a:pt x="38811" y="289019"/>
                </a:cubicBezTo>
                <a:cubicBezTo>
                  <a:pt x="38811" y="251433"/>
                  <a:pt x="31053" y="215144"/>
                  <a:pt x="12952" y="182743"/>
                </a:cubicBezTo>
                <a:cubicBezTo>
                  <a:pt x="5194" y="165894"/>
                  <a:pt x="22" y="146453"/>
                  <a:pt x="22" y="127013"/>
                </a:cubicBezTo>
                <a:cubicBezTo>
                  <a:pt x="-1271" y="57026"/>
                  <a:pt x="54328" y="0"/>
                  <a:pt x="12414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6435" tIns="48218" rIns="96435" bIns="48218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1898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8" name="椭圆 19">
            <a:extLst>
              <a:ext uri="{FF2B5EF4-FFF2-40B4-BE49-F238E27FC236}">
                <a16:creationId xmlns:a16="http://schemas.microsoft.com/office/drawing/2014/main" id="{AF1CB782-F7C0-5123-B4B9-672232F4CDBA}"/>
              </a:ext>
            </a:extLst>
          </p:cNvPr>
          <p:cNvSpPr/>
          <p:nvPr/>
        </p:nvSpPr>
        <p:spPr>
          <a:xfrm>
            <a:off x="6077309" y="5548606"/>
            <a:ext cx="704132" cy="367226"/>
          </a:xfrm>
          <a:custGeom>
            <a:avLst/>
            <a:gdLst>
              <a:gd name="connsiteX0" fmla="*/ 285750 w 331788"/>
              <a:gd name="connsiteY0" fmla="*/ 69850 h 173038"/>
              <a:gd name="connsiteX1" fmla="*/ 285750 w 331788"/>
              <a:gd name="connsiteY1" fmla="*/ 153776 h 173038"/>
              <a:gd name="connsiteX2" fmla="*/ 250825 w 331788"/>
              <a:gd name="connsiteY2" fmla="*/ 166688 h 173038"/>
              <a:gd name="connsiteX3" fmla="*/ 250825 w 331788"/>
              <a:gd name="connsiteY3" fmla="*/ 78888 h 173038"/>
              <a:gd name="connsiteX4" fmla="*/ 285750 w 331788"/>
              <a:gd name="connsiteY4" fmla="*/ 69850 h 173038"/>
              <a:gd name="connsiteX5" fmla="*/ 47625 w 331788"/>
              <a:gd name="connsiteY5" fmla="*/ 69850 h 173038"/>
              <a:gd name="connsiteX6" fmla="*/ 166666 w 331788"/>
              <a:gd name="connsiteY6" fmla="*/ 100806 h 173038"/>
              <a:gd name="connsiteX7" fmla="*/ 236538 w 331788"/>
              <a:gd name="connsiteY7" fmla="*/ 82749 h 173038"/>
              <a:gd name="connsiteX8" fmla="*/ 236538 w 331788"/>
              <a:gd name="connsiteY8" fmla="*/ 169169 h 173038"/>
              <a:gd name="connsiteX9" fmla="*/ 166666 w 331788"/>
              <a:gd name="connsiteY9" fmla="*/ 173038 h 173038"/>
              <a:gd name="connsiteX10" fmla="*/ 47625 w 331788"/>
              <a:gd name="connsiteY10" fmla="*/ 153690 h 173038"/>
              <a:gd name="connsiteX11" fmla="*/ 47625 w 331788"/>
              <a:gd name="connsiteY11" fmla="*/ 69850 h 173038"/>
              <a:gd name="connsiteX12" fmla="*/ 166688 w 331788"/>
              <a:gd name="connsiteY12" fmla="*/ 0 h 173038"/>
              <a:gd name="connsiteX13" fmla="*/ 331788 w 331788"/>
              <a:gd name="connsiteY13" fmla="*/ 42862 h 173038"/>
              <a:gd name="connsiteX14" fmla="*/ 244475 w 331788"/>
              <a:gd name="connsiteY14" fmla="*/ 65087 h 173038"/>
              <a:gd name="connsiteX15" fmla="*/ 168275 w 331788"/>
              <a:gd name="connsiteY15" fmla="*/ 34925 h 173038"/>
              <a:gd name="connsiteX16" fmla="*/ 163513 w 331788"/>
              <a:gd name="connsiteY16" fmla="*/ 49212 h 173038"/>
              <a:gd name="connsiteX17" fmla="*/ 220663 w 331788"/>
              <a:gd name="connsiteY17" fmla="*/ 71438 h 173038"/>
              <a:gd name="connsiteX18" fmla="*/ 166688 w 331788"/>
              <a:gd name="connsiteY18" fmla="*/ 85725 h 173038"/>
              <a:gd name="connsiteX19" fmla="*/ 0 w 331788"/>
              <a:gd name="connsiteY19" fmla="*/ 42862 h 1730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331788" h="173038">
                <a:moveTo>
                  <a:pt x="285750" y="69850"/>
                </a:moveTo>
                <a:lnTo>
                  <a:pt x="285750" y="153776"/>
                </a:lnTo>
                <a:cubicBezTo>
                  <a:pt x="284407" y="156359"/>
                  <a:pt x="272317" y="161523"/>
                  <a:pt x="250825" y="166688"/>
                </a:cubicBezTo>
                <a:cubicBezTo>
                  <a:pt x="250825" y="78888"/>
                  <a:pt x="250825" y="78888"/>
                  <a:pt x="250825" y="78888"/>
                </a:cubicBezTo>
                <a:cubicBezTo>
                  <a:pt x="285750" y="69850"/>
                  <a:pt x="285750" y="69850"/>
                  <a:pt x="285750" y="69850"/>
                </a:cubicBezTo>
                <a:close/>
                <a:moveTo>
                  <a:pt x="47625" y="69850"/>
                </a:moveTo>
                <a:cubicBezTo>
                  <a:pt x="166666" y="100806"/>
                  <a:pt x="166666" y="100806"/>
                  <a:pt x="166666" y="100806"/>
                </a:cubicBezTo>
                <a:cubicBezTo>
                  <a:pt x="236538" y="82749"/>
                  <a:pt x="236538" y="82749"/>
                  <a:pt x="236538" y="82749"/>
                </a:cubicBezTo>
                <a:cubicBezTo>
                  <a:pt x="236538" y="169169"/>
                  <a:pt x="236538" y="169169"/>
                  <a:pt x="236538" y="169169"/>
                </a:cubicBezTo>
                <a:cubicBezTo>
                  <a:pt x="218423" y="171748"/>
                  <a:pt x="195132" y="173038"/>
                  <a:pt x="166666" y="173038"/>
                </a:cubicBezTo>
                <a:cubicBezTo>
                  <a:pt x="92912" y="173038"/>
                  <a:pt x="50213" y="160140"/>
                  <a:pt x="47625" y="153690"/>
                </a:cubicBezTo>
                <a:cubicBezTo>
                  <a:pt x="47625" y="69850"/>
                  <a:pt x="47625" y="69850"/>
                  <a:pt x="47625" y="69850"/>
                </a:cubicBezTo>
                <a:close/>
                <a:moveTo>
                  <a:pt x="166688" y="0"/>
                </a:moveTo>
                <a:lnTo>
                  <a:pt x="331788" y="42862"/>
                </a:lnTo>
                <a:lnTo>
                  <a:pt x="244475" y="65087"/>
                </a:lnTo>
                <a:lnTo>
                  <a:pt x="168275" y="34925"/>
                </a:lnTo>
                <a:lnTo>
                  <a:pt x="163513" y="49212"/>
                </a:lnTo>
                <a:lnTo>
                  <a:pt x="220663" y="71438"/>
                </a:lnTo>
                <a:lnTo>
                  <a:pt x="166688" y="85725"/>
                </a:lnTo>
                <a:lnTo>
                  <a:pt x="0" y="4286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6435" tIns="48218" rIns="96435" bIns="48218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1898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9" name="椭圆 20">
            <a:extLst>
              <a:ext uri="{FF2B5EF4-FFF2-40B4-BE49-F238E27FC236}">
                <a16:creationId xmlns:a16="http://schemas.microsoft.com/office/drawing/2014/main" id="{8165A688-74F8-6E38-DAE8-424C27E1266A}"/>
              </a:ext>
            </a:extLst>
          </p:cNvPr>
          <p:cNvSpPr/>
          <p:nvPr/>
        </p:nvSpPr>
        <p:spPr>
          <a:xfrm>
            <a:off x="4354941" y="3653484"/>
            <a:ext cx="677179" cy="704132"/>
          </a:xfrm>
          <a:custGeom>
            <a:avLst/>
            <a:gdLst>
              <a:gd name="connsiteX0" fmla="*/ 85328 w 319088"/>
              <a:gd name="connsiteY0" fmla="*/ 230187 h 331788"/>
              <a:gd name="connsiteX1" fmla="*/ 69850 w 319088"/>
              <a:gd name="connsiteY1" fmla="*/ 245685 h 331788"/>
              <a:gd name="connsiteX2" fmla="*/ 69850 w 319088"/>
              <a:gd name="connsiteY2" fmla="*/ 292180 h 331788"/>
              <a:gd name="connsiteX3" fmla="*/ 85328 w 319088"/>
              <a:gd name="connsiteY3" fmla="*/ 306387 h 331788"/>
              <a:gd name="connsiteX4" fmla="*/ 276225 w 319088"/>
              <a:gd name="connsiteY4" fmla="*/ 306387 h 331788"/>
              <a:gd name="connsiteX5" fmla="*/ 276225 w 319088"/>
              <a:gd name="connsiteY5" fmla="*/ 281848 h 331788"/>
              <a:gd name="connsiteX6" fmla="*/ 193675 w 319088"/>
              <a:gd name="connsiteY6" fmla="*/ 281848 h 331788"/>
              <a:gd name="connsiteX7" fmla="*/ 180777 w 319088"/>
              <a:gd name="connsiteY7" fmla="*/ 268933 h 331788"/>
              <a:gd name="connsiteX8" fmla="*/ 193675 w 319088"/>
              <a:gd name="connsiteY8" fmla="*/ 256018 h 331788"/>
              <a:gd name="connsiteX9" fmla="*/ 276225 w 319088"/>
              <a:gd name="connsiteY9" fmla="*/ 256018 h 331788"/>
              <a:gd name="connsiteX10" fmla="*/ 276225 w 319088"/>
              <a:gd name="connsiteY10" fmla="*/ 230187 h 331788"/>
              <a:gd name="connsiteX11" fmla="*/ 42863 w 319088"/>
              <a:gd name="connsiteY11" fmla="*/ 128587 h 331788"/>
              <a:gd name="connsiteX12" fmla="*/ 42863 w 319088"/>
              <a:gd name="connsiteY12" fmla="*/ 153029 h 331788"/>
              <a:gd name="connsiteX13" fmla="*/ 126048 w 319088"/>
              <a:gd name="connsiteY13" fmla="*/ 153029 h 331788"/>
              <a:gd name="connsiteX14" fmla="*/ 139046 w 319088"/>
              <a:gd name="connsiteY14" fmla="*/ 165894 h 331788"/>
              <a:gd name="connsiteX15" fmla="*/ 126048 w 319088"/>
              <a:gd name="connsiteY15" fmla="*/ 178758 h 331788"/>
              <a:gd name="connsiteX16" fmla="*/ 42863 w 319088"/>
              <a:gd name="connsiteY16" fmla="*/ 178758 h 331788"/>
              <a:gd name="connsiteX17" fmla="*/ 42863 w 319088"/>
              <a:gd name="connsiteY17" fmla="*/ 203200 h 331788"/>
              <a:gd name="connsiteX18" fmla="*/ 235229 w 319088"/>
              <a:gd name="connsiteY18" fmla="*/ 203200 h 331788"/>
              <a:gd name="connsiteX19" fmla="*/ 250826 w 319088"/>
              <a:gd name="connsiteY19" fmla="*/ 189049 h 331788"/>
              <a:gd name="connsiteX20" fmla="*/ 250826 w 319088"/>
              <a:gd name="connsiteY20" fmla="*/ 142738 h 331788"/>
              <a:gd name="connsiteX21" fmla="*/ 235229 w 319088"/>
              <a:gd name="connsiteY21" fmla="*/ 128587 h 331788"/>
              <a:gd name="connsiteX22" fmla="*/ 42863 w 319088"/>
              <a:gd name="connsiteY22" fmla="*/ 128587 h 331788"/>
              <a:gd name="connsiteX23" fmla="*/ 85328 w 319088"/>
              <a:gd name="connsiteY23" fmla="*/ 26987 h 331788"/>
              <a:gd name="connsiteX24" fmla="*/ 69850 w 319088"/>
              <a:gd name="connsiteY24" fmla="*/ 41194 h 331788"/>
              <a:gd name="connsiteX25" fmla="*/ 69850 w 319088"/>
              <a:gd name="connsiteY25" fmla="*/ 87689 h 331788"/>
              <a:gd name="connsiteX26" fmla="*/ 85328 w 319088"/>
              <a:gd name="connsiteY26" fmla="*/ 103187 h 331788"/>
              <a:gd name="connsiteX27" fmla="*/ 276225 w 319088"/>
              <a:gd name="connsiteY27" fmla="*/ 103187 h 331788"/>
              <a:gd name="connsiteX28" fmla="*/ 276225 w 319088"/>
              <a:gd name="connsiteY28" fmla="*/ 77357 h 331788"/>
              <a:gd name="connsiteX29" fmla="*/ 193675 w 319088"/>
              <a:gd name="connsiteY29" fmla="*/ 77357 h 331788"/>
              <a:gd name="connsiteX30" fmla="*/ 180777 w 319088"/>
              <a:gd name="connsiteY30" fmla="*/ 64441 h 331788"/>
              <a:gd name="connsiteX31" fmla="*/ 193675 w 319088"/>
              <a:gd name="connsiteY31" fmla="*/ 51526 h 331788"/>
              <a:gd name="connsiteX32" fmla="*/ 276225 w 319088"/>
              <a:gd name="connsiteY32" fmla="*/ 51526 h 331788"/>
              <a:gd name="connsiteX33" fmla="*/ 276225 w 319088"/>
              <a:gd name="connsiteY33" fmla="*/ 26987 h 331788"/>
              <a:gd name="connsiteX34" fmla="*/ 85328 w 319088"/>
              <a:gd name="connsiteY34" fmla="*/ 26987 h 331788"/>
              <a:gd name="connsiteX35" fmla="*/ 84312 w 319088"/>
              <a:gd name="connsiteY35" fmla="*/ 0 h 331788"/>
              <a:gd name="connsiteX36" fmla="*/ 306117 w 319088"/>
              <a:gd name="connsiteY36" fmla="*/ 0 h 331788"/>
              <a:gd name="connsiteX37" fmla="*/ 319088 w 319088"/>
              <a:gd name="connsiteY37" fmla="*/ 12960 h 331788"/>
              <a:gd name="connsiteX38" fmla="*/ 306117 w 319088"/>
              <a:gd name="connsiteY38" fmla="*/ 25921 h 331788"/>
              <a:gd name="connsiteX39" fmla="*/ 302226 w 319088"/>
              <a:gd name="connsiteY39" fmla="*/ 25921 h 331788"/>
              <a:gd name="connsiteX40" fmla="*/ 302226 w 319088"/>
              <a:gd name="connsiteY40" fmla="*/ 102388 h 331788"/>
              <a:gd name="connsiteX41" fmla="*/ 306117 w 319088"/>
              <a:gd name="connsiteY41" fmla="*/ 102388 h 331788"/>
              <a:gd name="connsiteX42" fmla="*/ 319088 w 319088"/>
              <a:gd name="connsiteY42" fmla="*/ 115348 h 331788"/>
              <a:gd name="connsiteX43" fmla="*/ 306117 w 319088"/>
              <a:gd name="connsiteY43" fmla="*/ 128309 h 331788"/>
              <a:gd name="connsiteX44" fmla="*/ 273690 w 319088"/>
              <a:gd name="connsiteY44" fmla="*/ 128309 h 331788"/>
              <a:gd name="connsiteX45" fmla="*/ 276284 w 319088"/>
              <a:gd name="connsiteY45" fmla="*/ 142565 h 331788"/>
              <a:gd name="connsiteX46" fmla="*/ 276284 w 319088"/>
              <a:gd name="connsiteY46" fmla="*/ 189223 h 331788"/>
              <a:gd name="connsiteX47" fmla="*/ 273690 w 319088"/>
              <a:gd name="connsiteY47" fmla="*/ 203479 h 331788"/>
              <a:gd name="connsiteX48" fmla="*/ 306117 w 319088"/>
              <a:gd name="connsiteY48" fmla="*/ 203479 h 331788"/>
              <a:gd name="connsiteX49" fmla="*/ 319088 w 319088"/>
              <a:gd name="connsiteY49" fmla="*/ 216440 h 331788"/>
              <a:gd name="connsiteX50" fmla="*/ 306117 w 319088"/>
              <a:gd name="connsiteY50" fmla="*/ 229400 h 331788"/>
              <a:gd name="connsiteX51" fmla="*/ 302226 w 319088"/>
              <a:gd name="connsiteY51" fmla="*/ 229400 h 331788"/>
              <a:gd name="connsiteX52" fmla="*/ 302226 w 319088"/>
              <a:gd name="connsiteY52" fmla="*/ 305867 h 331788"/>
              <a:gd name="connsiteX53" fmla="*/ 306117 w 319088"/>
              <a:gd name="connsiteY53" fmla="*/ 305867 h 331788"/>
              <a:gd name="connsiteX54" fmla="*/ 319088 w 319088"/>
              <a:gd name="connsiteY54" fmla="*/ 318828 h 331788"/>
              <a:gd name="connsiteX55" fmla="*/ 306117 w 319088"/>
              <a:gd name="connsiteY55" fmla="*/ 331788 h 331788"/>
              <a:gd name="connsiteX56" fmla="*/ 84312 w 319088"/>
              <a:gd name="connsiteY56" fmla="*/ 331788 h 331788"/>
              <a:gd name="connsiteX57" fmla="*/ 42804 w 319088"/>
              <a:gd name="connsiteY57" fmla="*/ 291611 h 331788"/>
              <a:gd name="connsiteX58" fmla="*/ 42804 w 319088"/>
              <a:gd name="connsiteY58" fmla="*/ 244953 h 331788"/>
              <a:gd name="connsiteX59" fmla="*/ 45398 w 319088"/>
              <a:gd name="connsiteY59" fmla="*/ 229400 h 331788"/>
              <a:gd name="connsiteX60" fmla="*/ 12971 w 319088"/>
              <a:gd name="connsiteY60" fmla="*/ 229400 h 331788"/>
              <a:gd name="connsiteX61" fmla="*/ 0 w 319088"/>
              <a:gd name="connsiteY61" fmla="*/ 216440 h 331788"/>
              <a:gd name="connsiteX62" fmla="*/ 12971 w 319088"/>
              <a:gd name="connsiteY62" fmla="*/ 203479 h 331788"/>
              <a:gd name="connsiteX63" fmla="*/ 16862 w 319088"/>
              <a:gd name="connsiteY63" fmla="*/ 203479 h 331788"/>
              <a:gd name="connsiteX64" fmla="*/ 16862 w 319088"/>
              <a:gd name="connsiteY64" fmla="*/ 128309 h 331788"/>
              <a:gd name="connsiteX65" fmla="*/ 12971 w 319088"/>
              <a:gd name="connsiteY65" fmla="*/ 128309 h 331788"/>
              <a:gd name="connsiteX66" fmla="*/ 0 w 319088"/>
              <a:gd name="connsiteY66" fmla="*/ 115348 h 331788"/>
              <a:gd name="connsiteX67" fmla="*/ 12971 w 319088"/>
              <a:gd name="connsiteY67" fmla="*/ 102388 h 331788"/>
              <a:gd name="connsiteX68" fmla="*/ 45398 w 319088"/>
              <a:gd name="connsiteY68" fmla="*/ 102388 h 331788"/>
              <a:gd name="connsiteX69" fmla="*/ 42804 w 319088"/>
              <a:gd name="connsiteY69" fmla="*/ 86835 h 331788"/>
              <a:gd name="connsiteX70" fmla="*/ 42804 w 319088"/>
              <a:gd name="connsiteY70" fmla="*/ 40178 h 331788"/>
              <a:gd name="connsiteX71" fmla="*/ 84312 w 319088"/>
              <a:gd name="connsiteY71" fmla="*/ 0 h 3317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</a:cxnLst>
            <a:rect l="l" t="t" r="r" b="b"/>
            <a:pathLst>
              <a:path w="319088" h="331788">
                <a:moveTo>
                  <a:pt x="85328" y="230187"/>
                </a:moveTo>
                <a:cubicBezTo>
                  <a:pt x="76299" y="230187"/>
                  <a:pt x="69850" y="236645"/>
                  <a:pt x="69850" y="245685"/>
                </a:cubicBezTo>
                <a:cubicBezTo>
                  <a:pt x="69850" y="245685"/>
                  <a:pt x="69850" y="245685"/>
                  <a:pt x="69850" y="292180"/>
                </a:cubicBezTo>
                <a:cubicBezTo>
                  <a:pt x="69850" y="299930"/>
                  <a:pt x="76299" y="306387"/>
                  <a:pt x="85328" y="306387"/>
                </a:cubicBezTo>
                <a:cubicBezTo>
                  <a:pt x="85328" y="306387"/>
                  <a:pt x="85328" y="306387"/>
                  <a:pt x="276225" y="306387"/>
                </a:cubicBezTo>
                <a:cubicBezTo>
                  <a:pt x="276225" y="306387"/>
                  <a:pt x="276225" y="306387"/>
                  <a:pt x="276225" y="281848"/>
                </a:cubicBezTo>
                <a:cubicBezTo>
                  <a:pt x="276225" y="281848"/>
                  <a:pt x="276225" y="281848"/>
                  <a:pt x="193675" y="281848"/>
                </a:cubicBezTo>
                <a:cubicBezTo>
                  <a:pt x="187226" y="281848"/>
                  <a:pt x="180777" y="275391"/>
                  <a:pt x="180777" y="268933"/>
                </a:cubicBezTo>
                <a:cubicBezTo>
                  <a:pt x="180777" y="261184"/>
                  <a:pt x="187226" y="256018"/>
                  <a:pt x="193675" y="256018"/>
                </a:cubicBezTo>
                <a:cubicBezTo>
                  <a:pt x="193675" y="256018"/>
                  <a:pt x="193675" y="256018"/>
                  <a:pt x="276225" y="256018"/>
                </a:cubicBezTo>
                <a:cubicBezTo>
                  <a:pt x="276225" y="256018"/>
                  <a:pt x="276225" y="256018"/>
                  <a:pt x="276225" y="230187"/>
                </a:cubicBezTo>
                <a:close/>
                <a:moveTo>
                  <a:pt x="42863" y="128587"/>
                </a:moveTo>
                <a:cubicBezTo>
                  <a:pt x="42863" y="128587"/>
                  <a:pt x="42863" y="128587"/>
                  <a:pt x="42863" y="153029"/>
                </a:cubicBezTo>
                <a:cubicBezTo>
                  <a:pt x="42863" y="153029"/>
                  <a:pt x="42863" y="153029"/>
                  <a:pt x="126048" y="153029"/>
                </a:cubicBezTo>
                <a:cubicBezTo>
                  <a:pt x="132547" y="153029"/>
                  <a:pt x="139046" y="159461"/>
                  <a:pt x="139046" y="165894"/>
                </a:cubicBezTo>
                <a:cubicBezTo>
                  <a:pt x="139046" y="172326"/>
                  <a:pt x="132547" y="178758"/>
                  <a:pt x="126048" y="178758"/>
                </a:cubicBezTo>
                <a:cubicBezTo>
                  <a:pt x="126048" y="178758"/>
                  <a:pt x="126048" y="178758"/>
                  <a:pt x="42863" y="178758"/>
                </a:cubicBezTo>
                <a:cubicBezTo>
                  <a:pt x="42863" y="178758"/>
                  <a:pt x="42863" y="178758"/>
                  <a:pt x="42863" y="203200"/>
                </a:cubicBezTo>
                <a:lnTo>
                  <a:pt x="235229" y="203200"/>
                </a:lnTo>
                <a:cubicBezTo>
                  <a:pt x="244327" y="203200"/>
                  <a:pt x="250826" y="196768"/>
                  <a:pt x="250826" y="189049"/>
                </a:cubicBezTo>
                <a:cubicBezTo>
                  <a:pt x="250826" y="189049"/>
                  <a:pt x="250826" y="189049"/>
                  <a:pt x="250826" y="142738"/>
                </a:cubicBezTo>
                <a:cubicBezTo>
                  <a:pt x="250826" y="135019"/>
                  <a:pt x="244327" y="128587"/>
                  <a:pt x="235229" y="128587"/>
                </a:cubicBezTo>
                <a:cubicBezTo>
                  <a:pt x="235229" y="128587"/>
                  <a:pt x="235229" y="128587"/>
                  <a:pt x="42863" y="128587"/>
                </a:cubicBezTo>
                <a:close/>
                <a:moveTo>
                  <a:pt x="85328" y="26987"/>
                </a:moveTo>
                <a:cubicBezTo>
                  <a:pt x="76299" y="26987"/>
                  <a:pt x="69850" y="33445"/>
                  <a:pt x="69850" y="41194"/>
                </a:cubicBezTo>
                <a:cubicBezTo>
                  <a:pt x="69850" y="41194"/>
                  <a:pt x="69850" y="41194"/>
                  <a:pt x="69850" y="87689"/>
                </a:cubicBezTo>
                <a:cubicBezTo>
                  <a:pt x="69850" y="96730"/>
                  <a:pt x="76299" y="103187"/>
                  <a:pt x="85328" y="103187"/>
                </a:cubicBezTo>
                <a:cubicBezTo>
                  <a:pt x="85328" y="103187"/>
                  <a:pt x="85328" y="103187"/>
                  <a:pt x="276225" y="103187"/>
                </a:cubicBezTo>
                <a:cubicBezTo>
                  <a:pt x="276225" y="103187"/>
                  <a:pt x="276225" y="103187"/>
                  <a:pt x="276225" y="77357"/>
                </a:cubicBezTo>
                <a:cubicBezTo>
                  <a:pt x="276225" y="77357"/>
                  <a:pt x="276225" y="77357"/>
                  <a:pt x="193675" y="77357"/>
                </a:cubicBezTo>
                <a:cubicBezTo>
                  <a:pt x="187226" y="77357"/>
                  <a:pt x="180777" y="72191"/>
                  <a:pt x="180777" y="64441"/>
                </a:cubicBezTo>
                <a:cubicBezTo>
                  <a:pt x="180777" y="57984"/>
                  <a:pt x="187226" y="51526"/>
                  <a:pt x="193675" y="51526"/>
                </a:cubicBezTo>
                <a:cubicBezTo>
                  <a:pt x="193675" y="51526"/>
                  <a:pt x="193675" y="51526"/>
                  <a:pt x="276225" y="51526"/>
                </a:cubicBezTo>
                <a:lnTo>
                  <a:pt x="276225" y="26987"/>
                </a:lnTo>
                <a:cubicBezTo>
                  <a:pt x="276225" y="26987"/>
                  <a:pt x="276225" y="26987"/>
                  <a:pt x="85328" y="26987"/>
                </a:cubicBezTo>
                <a:close/>
                <a:moveTo>
                  <a:pt x="84312" y="0"/>
                </a:moveTo>
                <a:cubicBezTo>
                  <a:pt x="84312" y="0"/>
                  <a:pt x="84312" y="0"/>
                  <a:pt x="306117" y="0"/>
                </a:cubicBezTo>
                <a:cubicBezTo>
                  <a:pt x="313900" y="0"/>
                  <a:pt x="319088" y="5184"/>
                  <a:pt x="319088" y="12960"/>
                </a:cubicBezTo>
                <a:cubicBezTo>
                  <a:pt x="319088" y="19441"/>
                  <a:pt x="313900" y="25921"/>
                  <a:pt x="306117" y="25921"/>
                </a:cubicBezTo>
                <a:cubicBezTo>
                  <a:pt x="306117" y="25921"/>
                  <a:pt x="306117" y="25921"/>
                  <a:pt x="302226" y="25921"/>
                </a:cubicBezTo>
                <a:cubicBezTo>
                  <a:pt x="302226" y="25921"/>
                  <a:pt x="302226" y="25921"/>
                  <a:pt x="302226" y="102388"/>
                </a:cubicBezTo>
                <a:cubicBezTo>
                  <a:pt x="302226" y="102388"/>
                  <a:pt x="302226" y="102388"/>
                  <a:pt x="306117" y="102388"/>
                </a:cubicBezTo>
                <a:cubicBezTo>
                  <a:pt x="313900" y="102388"/>
                  <a:pt x="319088" y="107572"/>
                  <a:pt x="319088" y="115348"/>
                </a:cubicBezTo>
                <a:cubicBezTo>
                  <a:pt x="319088" y="121829"/>
                  <a:pt x="313900" y="128309"/>
                  <a:pt x="306117" y="128309"/>
                </a:cubicBezTo>
                <a:cubicBezTo>
                  <a:pt x="306117" y="128309"/>
                  <a:pt x="306117" y="128309"/>
                  <a:pt x="273690" y="128309"/>
                </a:cubicBezTo>
                <a:cubicBezTo>
                  <a:pt x="274987" y="132197"/>
                  <a:pt x="276284" y="137381"/>
                  <a:pt x="276284" y="142565"/>
                </a:cubicBezTo>
                <a:cubicBezTo>
                  <a:pt x="276284" y="142565"/>
                  <a:pt x="276284" y="142565"/>
                  <a:pt x="276284" y="189223"/>
                </a:cubicBezTo>
                <a:cubicBezTo>
                  <a:pt x="276284" y="194407"/>
                  <a:pt x="274987" y="199591"/>
                  <a:pt x="273690" y="203479"/>
                </a:cubicBezTo>
                <a:cubicBezTo>
                  <a:pt x="273690" y="203479"/>
                  <a:pt x="273690" y="203479"/>
                  <a:pt x="306117" y="203479"/>
                </a:cubicBezTo>
                <a:cubicBezTo>
                  <a:pt x="313900" y="203479"/>
                  <a:pt x="319088" y="209960"/>
                  <a:pt x="319088" y="216440"/>
                </a:cubicBezTo>
                <a:cubicBezTo>
                  <a:pt x="319088" y="224216"/>
                  <a:pt x="313900" y="229400"/>
                  <a:pt x="306117" y="229400"/>
                </a:cubicBezTo>
                <a:cubicBezTo>
                  <a:pt x="306117" y="229400"/>
                  <a:pt x="306117" y="229400"/>
                  <a:pt x="302226" y="229400"/>
                </a:cubicBezTo>
                <a:cubicBezTo>
                  <a:pt x="302226" y="229400"/>
                  <a:pt x="302226" y="229400"/>
                  <a:pt x="302226" y="305867"/>
                </a:cubicBezTo>
                <a:cubicBezTo>
                  <a:pt x="302226" y="305867"/>
                  <a:pt x="302226" y="305867"/>
                  <a:pt x="306117" y="305867"/>
                </a:cubicBezTo>
                <a:cubicBezTo>
                  <a:pt x="313900" y="305867"/>
                  <a:pt x="319088" y="312347"/>
                  <a:pt x="319088" y="318828"/>
                </a:cubicBezTo>
                <a:cubicBezTo>
                  <a:pt x="319088" y="326604"/>
                  <a:pt x="313900" y="331788"/>
                  <a:pt x="306117" y="331788"/>
                </a:cubicBezTo>
                <a:cubicBezTo>
                  <a:pt x="306117" y="331788"/>
                  <a:pt x="306117" y="331788"/>
                  <a:pt x="84312" y="331788"/>
                </a:cubicBezTo>
                <a:cubicBezTo>
                  <a:pt x="60964" y="331788"/>
                  <a:pt x="42804" y="313643"/>
                  <a:pt x="42804" y="291611"/>
                </a:cubicBezTo>
                <a:cubicBezTo>
                  <a:pt x="42804" y="291611"/>
                  <a:pt x="42804" y="291611"/>
                  <a:pt x="42804" y="244953"/>
                </a:cubicBezTo>
                <a:cubicBezTo>
                  <a:pt x="42804" y="239769"/>
                  <a:pt x="44101" y="234585"/>
                  <a:pt x="45398" y="229400"/>
                </a:cubicBezTo>
                <a:cubicBezTo>
                  <a:pt x="45398" y="229400"/>
                  <a:pt x="45398" y="229400"/>
                  <a:pt x="12971" y="229400"/>
                </a:cubicBezTo>
                <a:cubicBezTo>
                  <a:pt x="5188" y="229400"/>
                  <a:pt x="0" y="224216"/>
                  <a:pt x="0" y="216440"/>
                </a:cubicBezTo>
                <a:cubicBezTo>
                  <a:pt x="0" y="209960"/>
                  <a:pt x="5188" y="203479"/>
                  <a:pt x="12971" y="203479"/>
                </a:cubicBezTo>
                <a:cubicBezTo>
                  <a:pt x="12971" y="203479"/>
                  <a:pt x="12971" y="203479"/>
                  <a:pt x="16862" y="203479"/>
                </a:cubicBezTo>
                <a:cubicBezTo>
                  <a:pt x="16862" y="203479"/>
                  <a:pt x="16862" y="203479"/>
                  <a:pt x="16862" y="128309"/>
                </a:cubicBezTo>
                <a:cubicBezTo>
                  <a:pt x="16862" y="128309"/>
                  <a:pt x="16862" y="128309"/>
                  <a:pt x="12971" y="128309"/>
                </a:cubicBezTo>
                <a:cubicBezTo>
                  <a:pt x="5188" y="128309"/>
                  <a:pt x="0" y="121829"/>
                  <a:pt x="0" y="115348"/>
                </a:cubicBezTo>
                <a:cubicBezTo>
                  <a:pt x="0" y="107572"/>
                  <a:pt x="5188" y="102388"/>
                  <a:pt x="12971" y="102388"/>
                </a:cubicBezTo>
                <a:cubicBezTo>
                  <a:pt x="12971" y="102388"/>
                  <a:pt x="12971" y="102388"/>
                  <a:pt x="45398" y="102388"/>
                </a:cubicBezTo>
                <a:cubicBezTo>
                  <a:pt x="44101" y="97204"/>
                  <a:pt x="42804" y="92019"/>
                  <a:pt x="42804" y="86835"/>
                </a:cubicBezTo>
                <a:cubicBezTo>
                  <a:pt x="42804" y="86835"/>
                  <a:pt x="42804" y="86835"/>
                  <a:pt x="42804" y="40178"/>
                </a:cubicBezTo>
                <a:cubicBezTo>
                  <a:pt x="42804" y="18145"/>
                  <a:pt x="60964" y="0"/>
                  <a:pt x="8431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6435" tIns="48218" rIns="96435" bIns="48218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1898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0" name="椭圆 21">
            <a:extLst>
              <a:ext uri="{FF2B5EF4-FFF2-40B4-BE49-F238E27FC236}">
                <a16:creationId xmlns:a16="http://schemas.microsoft.com/office/drawing/2014/main" id="{9DA013A5-AEC1-FCEE-A354-8F0AFE76E005}"/>
              </a:ext>
            </a:extLst>
          </p:cNvPr>
          <p:cNvSpPr/>
          <p:nvPr/>
        </p:nvSpPr>
        <p:spPr>
          <a:xfrm>
            <a:off x="7813153" y="3739036"/>
            <a:ext cx="704132" cy="533027"/>
          </a:xfrm>
          <a:custGeom>
            <a:avLst/>
            <a:gdLst>
              <a:gd name="connsiteX0" fmla="*/ 73819 w 331341"/>
              <a:gd name="connsiteY0" fmla="*/ 138113 h 250825"/>
              <a:gd name="connsiteX1" fmla="*/ 58737 w 331341"/>
              <a:gd name="connsiteY1" fmla="*/ 152401 h 250825"/>
              <a:gd name="connsiteX2" fmla="*/ 73819 w 331341"/>
              <a:gd name="connsiteY2" fmla="*/ 166689 h 250825"/>
              <a:gd name="connsiteX3" fmla="*/ 88901 w 331341"/>
              <a:gd name="connsiteY3" fmla="*/ 152401 h 250825"/>
              <a:gd name="connsiteX4" fmla="*/ 73819 w 331341"/>
              <a:gd name="connsiteY4" fmla="*/ 138113 h 250825"/>
              <a:gd name="connsiteX5" fmla="*/ 75406 w 331341"/>
              <a:gd name="connsiteY5" fmla="*/ 123825 h 250825"/>
              <a:gd name="connsiteX6" fmla="*/ 103928 w 331341"/>
              <a:gd name="connsiteY6" fmla="*/ 153238 h 250825"/>
              <a:gd name="connsiteX7" fmla="*/ 97446 w 331341"/>
              <a:gd name="connsiteY7" fmla="*/ 171141 h 250825"/>
              <a:gd name="connsiteX8" fmla="*/ 113003 w 331341"/>
              <a:gd name="connsiteY8" fmla="*/ 200554 h 250825"/>
              <a:gd name="connsiteX9" fmla="*/ 113003 w 331341"/>
              <a:gd name="connsiteY9" fmla="*/ 204391 h 250825"/>
              <a:gd name="connsiteX10" fmla="*/ 107818 w 331341"/>
              <a:gd name="connsiteY10" fmla="*/ 205670 h 250825"/>
              <a:gd name="connsiteX11" fmla="*/ 96149 w 331341"/>
              <a:gd name="connsiteY11" fmla="*/ 199275 h 250825"/>
              <a:gd name="connsiteX12" fmla="*/ 94853 w 331341"/>
              <a:gd name="connsiteY12" fmla="*/ 212064 h 250825"/>
              <a:gd name="connsiteX13" fmla="*/ 93557 w 331341"/>
              <a:gd name="connsiteY13" fmla="*/ 214621 h 250825"/>
              <a:gd name="connsiteX14" fmla="*/ 92260 w 331341"/>
              <a:gd name="connsiteY14" fmla="*/ 214621 h 250825"/>
              <a:gd name="connsiteX15" fmla="*/ 88371 w 331341"/>
              <a:gd name="connsiteY15" fmla="*/ 213342 h 250825"/>
              <a:gd name="connsiteX16" fmla="*/ 75406 w 331341"/>
              <a:gd name="connsiteY16" fmla="*/ 189045 h 250825"/>
              <a:gd name="connsiteX17" fmla="*/ 61145 w 331341"/>
              <a:gd name="connsiteY17" fmla="*/ 213342 h 250825"/>
              <a:gd name="connsiteX18" fmla="*/ 57255 w 331341"/>
              <a:gd name="connsiteY18" fmla="*/ 214621 h 250825"/>
              <a:gd name="connsiteX19" fmla="*/ 55959 w 331341"/>
              <a:gd name="connsiteY19" fmla="*/ 214621 h 250825"/>
              <a:gd name="connsiteX20" fmla="*/ 54663 w 331341"/>
              <a:gd name="connsiteY20" fmla="*/ 212064 h 250825"/>
              <a:gd name="connsiteX21" fmla="*/ 53366 w 331341"/>
              <a:gd name="connsiteY21" fmla="*/ 199275 h 250825"/>
              <a:gd name="connsiteX22" fmla="*/ 41698 w 331341"/>
              <a:gd name="connsiteY22" fmla="*/ 205670 h 250825"/>
              <a:gd name="connsiteX23" fmla="*/ 37808 w 331341"/>
              <a:gd name="connsiteY23" fmla="*/ 204391 h 250825"/>
              <a:gd name="connsiteX24" fmla="*/ 36512 w 331341"/>
              <a:gd name="connsiteY24" fmla="*/ 200554 h 250825"/>
              <a:gd name="connsiteX25" fmla="*/ 52070 w 331341"/>
              <a:gd name="connsiteY25" fmla="*/ 171141 h 250825"/>
              <a:gd name="connsiteX26" fmla="*/ 45587 w 331341"/>
              <a:gd name="connsiteY26" fmla="*/ 153238 h 250825"/>
              <a:gd name="connsiteX27" fmla="*/ 75406 w 331341"/>
              <a:gd name="connsiteY27" fmla="*/ 123825 h 250825"/>
              <a:gd name="connsiteX28" fmla="*/ 15512 w 331341"/>
              <a:gd name="connsiteY28" fmla="*/ 47625 h 250825"/>
              <a:gd name="connsiteX29" fmla="*/ 159000 w 331341"/>
              <a:gd name="connsiteY29" fmla="*/ 47625 h 250825"/>
              <a:gd name="connsiteX30" fmla="*/ 148658 w 331341"/>
              <a:gd name="connsiteY30" fmla="*/ 69628 h 250825"/>
              <a:gd name="connsiteX31" fmla="*/ 147366 w 331341"/>
              <a:gd name="connsiteY31" fmla="*/ 73510 h 250825"/>
              <a:gd name="connsiteX32" fmla="*/ 23268 w 331341"/>
              <a:gd name="connsiteY32" fmla="*/ 73510 h 250825"/>
              <a:gd name="connsiteX33" fmla="*/ 23268 w 331341"/>
              <a:gd name="connsiteY33" fmla="*/ 224940 h 250825"/>
              <a:gd name="connsiteX34" fmla="*/ 248195 w 331341"/>
              <a:gd name="connsiteY34" fmla="*/ 224940 h 250825"/>
              <a:gd name="connsiteX35" fmla="*/ 248195 w 331341"/>
              <a:gd name="connsiteY35" fmla="*/ 142107 h 250825"/>
              <a:gd name="connsiteX36" fmla="*/ 271463 w 331341"/>
              <a:gd name="connsiteY36" fmla="*/ 143401 h 250825"/>
              <a:gd name="connsiteX37" fmla="*/ 271463 w 331341"/>
              <a:gd name="connsiteY37" fmla="*/ 235294 h 250825"/>
              <a:gd name="connsiteX38" fmla="*/ 255951 w 331341"/>
              <a:gd name="connsiteY38" fmla="*/ 250825 h 250825"/>
              <a:gd name="connsiteX39" fmla="*/ 15512 w 331341"/>
              <a:gd name="connsiteY39" fmla="*/ 250825 h 250825"/>
              <a:gd name="connsiteX40" fmla="*/ 0 w 331341"/>
              <a:gd name="connsiteY40" fmla="*/ 235294 h 250825"/>
              <a:gd name="connsiteX41" fmla="*/ 0 w 331341"/>
              <a:gd name="connsiteY41" fmla="*/ 63156 h 250825"/>
              <a:gd name="connsiteX42" fmla="*/ 15512 w 331341"/>
              <a:gd name="connsiteY42" fmla="*/ 47625 h 250825"/>
              <a:gd name="connsiteX43" fmla="*/ 175923 w 331341"/>
              <a:gd name="connsiteY43" fmla="*/ 0 h 250825"/>
              <a:gd name="connsiteX44" fmla="*/ 260350 w 331341"/>
              <a:gd name="connsiteY44" fmla="*/ 5179 h 250825"/>
              <a:gd name="connsiteX45" fmla="*/ 269442 w 331341"/>
              <a:gd name="connsiteY45" fmla="*/ 9063 h 250825"/>
              <a:gd name="connsiteX46" fmla="*/ 329189 w 331341"/>
              <a:gd name="connsiteY46" fmla="*/ 67322 h 250825"/>
              <a:gd name="connsiteX47" fmla="*/ 330488 w 331341"/>
              <a:gd name="connsiteY47" fmla="*/ 77680 h 250825"/>
              <a:gd name="connsiteX48" fmla="*/ 323994 w 331341"/>
              <a:gd name="connsiteY48" fmla="*/ 84153 h 250825"/>
              <a:gd name="connsiteX49" fmla="*/ 318798 w 331341"/>
              <a:gd name="connsiteY49" fmla="*/ 84153 h 250825"/>
              <a:gd name="connsiteX50" fmla="*/ 318798 w 331341"/>
              <a:gd name="connsiteY50" fmla="*/ 110046 h 250825"/>
              <a:gd name="connsiteX51" fmla="*/ 320097 w 331341"/>
              <a:gd name="connsiteY51" fmla="*/ 110046 h 250825"/>
              <a:gd name="connsiteX52" fmla="*/ 322695 w 331341"/>
              <a:gd name="connsiteY52" fmla="*/ 111341 h 250825"/>
              <a:gd name="connsiteX53" fmla="*/ 322695 w 331341"/>
              <a:gd name="connsiteY53" fmla="*/ 117814 h 250825"/>
              <a:gd name="connsiteX54" fmla="*/ 323994 w 331341"/>
              <a:gd name="connsiteY54" fmla="*/ 126877 h 250825"/>
              <a:gd name="connsiteX55" fmla="*/ 323994 w 331341"/>
              <a:gd name="connsiteY55" fmla="*/ 128171 h 250825"/>
              <a:gd name="connsiteX56" fmla="*/ 322695 w 331341"/>
              <a:gd name="connsiteY56" fmla="*/ 128171 h 250825"/>
              <a:gd name="connsiteX57" fmla="*/ 309706 w 331341"/>
              <a:gd name="connsiteY57" fmla="*/ 128171 h 250825"/>
              <a:gd name="connsiteX58" fmla="*/ 308407 w 331341"/>
              <a:gd name="connsiteY58" fmla="*/ 128171 h 250825"/>
              <a:gd name="connsiteX59" fmla="*/ 307109 w 331341"/>
              <a:gd name="connsiteY59" fmla="*/ 126877 h 250825"/>
              <a:gd name="connsiteX60" fmla="*/ 309706 w 331341"/>
              <a:gd name="connsiteY60" fmla="*/ 111341 h 250825"/>
              <a:gd name="connsiteX61" fmla="*/ 311005 w 331341"/>
              <a:gd name="connsiteY61" fmla="*/ 110046 h 250825"/>
              <a:gd name="connsiteX62" fmla="*/ 312304 w 331341"/>
              <a:gd name="connsiteY62" fmla="*/ 110046 h 250825"/>
              <a:gd name="connsiteX63" fmla="*/ 312304 w 331341"/>
              <a:gd name="connsiteY63" fmla="*/ 85448 h 250825"/>
              <a:gd name="connsiteX64" fmla="*/ 303212 w 331341"/>
              <a:gd name="connsiteY64" fmla="*/ 85448 h 250825"/>
              <a:gd name="connsiteX65" fmla="*/ 285028 w 331341"/>
              <a:gd name="connsiteY65" fmla="*/ 128171 h 250825"/>
              <a:gd name="connsiteX66" fmla="*/ 274637 w 331341"/>
              <a:gd name="connsiteY66" fmla="*/ 133350 h 250825"/>
              <a:gd name="connsiteX67" fmla="*/ 214889 w 331341"/>
              <a:gd name="connsiteY67" fmla="*/ 120404 h 250825"/>
              <a:gd name="connsiteX68" fmla="*/ 164234 w 331341"/>
              <a:gd name="connsiteY68" fmla="*/ 85448 h 250825"/>
              <a:gd name="connsiteX69" fmla="*/ 161636 w 331341"/>
              <a:gd name="connsiteY69" fmla="*/ 73796 h 250825"/>
              <a:gd name="connsiteX70" fmla="*/ 177222 w 331341"/>
              <a:gd name="connsiteY70" fmla="*/ 38840 h 250825"/>
              <a:gd name="connsiteX71" fmla="*/ 179820 w 331341"/>
              <a:gd name="connsiteY71" fmla="*/ 32367 h 250825"/>
              <a:gd name="connsiteX72" fmla="*/ 168130 w 331341"/>
              <a:gd name="connsiteY72" fmla="*/ 16831 h 250825"/>
              <a:gd name="connsiteX73" fmla="*/ 166831 w 331341"/>
              <a:gd name="connsiteY73" fmla="*/ 6473 h 250825"/>
              <a:gd name="connsiteX74" fmla="*/ 175923 w 331341"/>
              <a:gd name="connsiteY74" fmla="*/ 0 h 2508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</a:cxnLst>
            <a:rect l="l" t="t" r="r" b="b"/>
            <a:pathLst>
              <a:path w="331341" h="250825">
                <a:moveTo>
                  <a:pt x="73819" y="138113"/>
                </a:moveTo>
                <a:cubicBezTo>
                  <a:pt x="65489" y="138113"/>
                  <a:pt x="58737" y="144510"/>
                  <a:pt x="58737" y="152401"/>
                </a:cubicBezTo>
                <a:cubicBezTo>
                  <a:pt x="58737" y="160292"/>
                  <a:pt x="65489" y="166689"/>
                  <a:pt x="73819" y="166689"/>
                </a:cubicBezTo>
                <a:cubicBezTo>
                  <a:pt x="82149" y="166689"/>
                  <a:pt x="88901" y="160292"/>
                  <a:pt x="88901" y="152401"/>
                </a:cubicBezTo>
                <a:cubicBezTo>
                  <a:pt x="88901" y="144510"/>
                  <a:pt x="82149" y="138113"/>
                  <a:pt x="73819" y="138113"/>
                </a:cubicBezTo>
                <a:close/>
                <a:moveTo>
                  <a:pt x="75406" y="123825"/>
                </a:moveTo>
                <a:cubicBezTo>
                  <a:pt x="90964" y="123825"/>
                  <a:pt x="103928" y="136613"/>
                  <a:pt x="103928" y="153238"/>
                </a:cubicBezTo>
                <a:cubicBezTo>
                  <a:pt x="103928" y="159632"/>
                  <a:pt x="101335" y="166026"/>
                  <a:pt x="97446" y="171141"/>
                </a:cubicBezTo>
                <a:cubicBezTo>
                  <a:pt x="97446" y="171141"/>
                  <a:pt x="97446" y="171141"/>
                  <a:pt x="113003" y="200554"/>
                </a:cubicBezTo>
                <a:cubicBezTo>
                  <a:pt x="114300" y="201833"/>
                  <a:pt x="114300" y="203112"/>
                  <a:pt x="113003" y="204391"/>
                </a:cubicBezTo>
                <a:cubicBezTo>
                  <a:pt x="111707" y="205670"/>
                  <a:pt x="109114" y="205670"/>
                  <a:pt x="107818" y="205670"/>
                </a:cubicBezTo>
                <a:cubicBezTo>
                  <a:pt x="107818" y="205670"/>
                  <a:pt x="107818" y="205670"/>
                  <a:pt x="96149" y="199275"/>
                </a:cubicBezTo>
                <a:cubicBezTo>
                  <a:pt x="96149" y="199275"/>
                  <a:pt x="96149" y="199275"/>
                  <a:pt x="94853" y="212064"/>
                </a:cubicBezTo>
                <a:cubicBezTo>
                  <a:pt x="94853" y="213342"/>
                  <a:pt x="94853" y="214621"/>
                  <a:pt x="93557" y="214621"/>
                </a:cubicBezTo>
                <a:cubicBezTo>
                  <a:pt x="93557" y="214621"/>
                  <a:pt x="92260" y="214621"/>
                  <a:pt x="92260" y="214621"/>
                </a:cubicBezTo>
                <a:cubicBezTo>
                  <a:pt x="90964" y="215900"/>
                  <a:pt x="89667" y="214621"/>
                  <a:pt x="88371" y="213342"/>
                </a:cubicBezTo>
                <a:cubicBezTo>
                  <a:pt x="88371" y="213342"/>
                  <a:pt x="88371" y="213342"/>
                  <a:pt x="75406" y="189045"/>
                </a:cubicBezTo>
                <a:cubicBezTo>
                  <a:pt x="75406" y="189045"/>
                  <a:pt x="75406" y="189045"/>
                  <a:pt x="61145" y="213342"/>
                </a:cubicBezTo>
                <a:cubicBezTo>
                  <a:pt x="61145" y="214621"/>
                  <a:pt x="58552" y="215900"/>
                  <a:pt x="57255" y="214621"/>
                </a:cubicBezTo>
                <a:cubicBezTo>
                  <a:pt x="57255" y="214621"/>
                  <a:pt x="57255" y="214621"/>
                  <a:pt x="55959" y="214621"/>
                </a:cubicBezTo>
                <a:cubicBezTo>
                  <a:pt x="55959" y="214621"/>
                  <a:pt x="54663" y="213342"/>
                  <a:pt x="54663" y="212064"/>
                </a:cubicBezTo>
                <a:cubicBezTo>
                  <a:pt x="54663" y="212064"/>
                  <a:pt x="54663" y="212064"/>
                  <a:pt x="53366" y="199275"/>
                </a:cubicBezTo>
                <a:cubicBezTo>
                  <a:pt x="53366" y="199275"/>
                  <a:pt x="53366" y="199275"/>
                  <a:pt x="41698" y="205670"/>
                </a:cubicBezTo>
                <a:cubicBezTo>
                  <a:pt x="40401" y="205670"/>
                  <a:pt x="39105" y="205670"/>
                  <a:pt x="37808" y="204391"/>
                </a:cubicBezTo>
                <a:cubicBezTo>
                  <a:pt x="36512" y="203112"/>
                  <a:pt x="36512" y="201833"/>
                  <a:pt x="36512" y="200554"/>
                </a:cubicBezTo>
                <a:cubicBezTo>
                  <a:pt x="36512" y="200554"/>
                  <a:pt x="36512" y="200554"/>
                  <a:pt x="52070" y="171141"/>
                </a:cubicBezTo>
                <a:cubicBezTo>
                  <a:pt x="48180" y="166026"/>
                  <a:pt x="45587" y="159632"/>
                  <a:pt x="45587" y="153238"/>
                </a:cubicBezTo>
                <a:cubicBezTo>
                  <a:pt x="45587" y="136613"/>
                  <a:pt x="58552" y="123825"/>
                  <a:pt x="75406" y="123825"/>
                </a:cubicBezTo>
                <a:close/>
                <a:moveTo>
                  <a:pt x="15512" y="47625"/>
                </a:moveTo>
                <a:cubicBezTo>
                  <a:pt x="15512" y="47625"/>
                  <a:pt x="15512" y="47625"/>
                  <a:pt x="159000" y="47625"/>
                </a:cubicBezTo>
                <a:cubicBezTo>
                  <a:pt x="159000" y="47625"/>
                  <a:pt x="159000" y="47625"/>
                  <a:pt x="148658" y="69628"/>
                </a:cubicBezTo>
                <a:cubicBezTo>
                  <a:pt x="148658" y="70922"/>
                  <a:pt x="148658" y="72216"/>
                  <a:pt x="147366" y="73510"/>
                </a:cubicBezTo>
                <a:cubicBezTo>
                  <a:pt x="147366" y="73510"/>
                  <a:pt x="147366" y="73510"/>
                  <a:pt x="23268" y="73510"/>
                </a:cubicBezTo>
                <a:cubicBezTo>
                  <a:pt x="23268" y="73510"/>
                  <a:pt x="23268" y="73510"/>
                  <a:pt x="23268" y="224940"/>
                </a:cubicBezTo>
                <a:cubicBezTo>
                  <a:pt x="23268" y="224940"/>
                  <a:pt x="23268" y="224940"/>
                  <a:pt x="248195" y="224940"/>
                </a:cubicBezTo>
                <a:cubicBezTo>
                  <a:pt x="248195" y="224940"/>
                  <a:pt x="248195" y="224940"/>
                  <a:pt x="248195" y="142107"/>
                </a:cubicBezTo>
                <a:cubicBezTo>
                  <a:pt x="255951" y="143401"/>
                  <a:pt x="263707" y="143401"/>
                  <a:pt x="271463" y="143401"/>
                </a:cubicBezTo>
                <a:cubicBezTo>
                  <a:pt x="271463" y="143401"/>
                  <a:pt x="271463" y="143401"/>
                  <a:pt x="271463" y="235294"/>
                </a:cubicBezTo>
                <a:cubicBezTo>
                  <a:pt x="271463" y="243060"/>
                  <a:pt x="263707" y="250825"/>
                  <a:pt x="255951" y="250825"/>
                </a:cubicBezTo>
                <a:cubicBezTo>
                  <a:pt x="255951" y="250825"/>
                  <a:pt x="255951" y="250825"/>
                  <a:pt x="15512" y="250825"/>
                </a:cubicBezTo>
                <a:cubicBezTo>
                  <a:pt x="6463" y="250825"/>
                  <a:pt x="0" y="243060"/>
                  <a:pt x="0" y="235294"/>
                </a:cubicBezTo>
                <a:cubicBezTo>
                  <a:pt x="0" y="235294"/>
                  <a:pt x="0" y="235294"/>
                  <a:pt x="0" y="63156"/>
                </a:cubicBezTo>
                <a:cubicBezTo>
                  <a:pt x="0" y="54096"/>
                  <a:pt x="6463" y="47625"/>
                  <a:pt x="15512" y="47625"/>
                </a:cubicBezTo>
                <a:close/>
                <a:moveTo>
                  <a:pt x="175923" y="0"/>
                </a:moveTo>
                <a:cubicBezTo>
                  <a:pt x="175923" y="0"/>
                  <a:pt x="175923" y="0"/>
                  <a:pt x="260350" y="5179"/>
                </a:cubicBezTo>
                <a:cubicBezTo>
                  <a:pt x="264246" y="3884"/>
                  <a:pt x="266844" y="5179"/>
                  <a:pt x="269442" y="9063"/>
                </a:cubicBezTo>
                <a:cubicBezTo>
                  <a:pt x="269442" y="9063"/>
                  <a:pt x="269442" y="9063"/>
                  <a:pt x="329189" y="67322"/>
                </a:cubicBezTo>
                <a:cubicBezTo>
                  <a:pt x="331787" y="69912"/>
                  <a:pt x="331787" y="75090"/>
                  <a:pt x="330488" y="77680"/>
                </a:cubicBezTo>
                <a:cubicBezTo>
                  <a:pt x="329189" y="81564"/>
                  <a:pt x="327890" y="82858"/>
                  <a:pt x="323994" y="84153"/>
                </a:cubicBezTo>
                <a:cubicBezTo>
                  <a:pt x="323994" y="84153"/>
                  <a:pt x="323994" y="84153"/>
                  <a:pt x="318798" y="84153"/>
                </a:cubicBezTo>
                <a:cubicBezTo>
                  <a:pt x="318798" y="84153"/>
                  <a:pt x="318798" y="84153"/>
                  <a:pt x="318798" y="110046"/>
                </a:cubicBezTo>
                <a:cubicBezTo>
                  <a:pt x="318798" y="110046"/>
                  <a:pt x="318798" y="110046"/>
                  <a:pt x="320097" y="110046"/>
                </a:cubicBezTo>
                <a:cubicBezTo>
                  <a:pt x="321396" y="110046"/>
                  <a:pt x="322695" y="111341"/>
                  <a:pt x="322695" y="111341"/>
                </a:cubicBezTo>
                <a:cubicBezTo>
                  <a:pt x="322695" y="111341"/>
                  <a:pt x="322695" y="111341"/>
                  <a:pt x="322695" y="117814"/>
                </a:cubicBezTo>
                <a:cubicBezTo>
                  <a:pt x="323994" y="120404"/>
                  <a:pt x="323994" y="122993"/>
                  <a:pt x="323994" y="126877"/>
                </a:cubicBezTo>
                <a:cubicBezTo>
                  <a:pt x="323994" y="126877"/>
                  <a:pt x="323994" y="126877"/>
                  <a:pt x="323994" y="128171"/>
                </a:cubicBezTo>
                <a:cubicBezTo>
                  <a:pt x="323994" y="128171"/>
                  <a:pt x="322695" y="128171"/>
                  <a:pt x="322695" y="128171"/>
                </a:cubicBezTo>
                <a:cubicBezTo>
                  <a:pt x="322695" y="128171"/>
                  <a:pt x="322695" y="128171"/>
                  <a:pt x="309706" y="128171"/>
                </a:cubicBezTo>
                <a:cubicBezTo>
                  <a:pt x="308407" y="128171"/>
                  <a:pt x="308407" y="128171"/>
                  <a:pt x="308407" y="128171"/>
                </a:cubicBezTo>
                <a:cubicBezTo>
                  <a:pt x="308407" y="126877"/>
                  <a:pt x="307109" y="126877"/>
                  <a:pt x="307109" y="126877"/>
                </a:cubicBezTo>
                <a:cubicBezTo>
                  <a:pt x="307109" y="126877"/>
                  <a:pt x="307109" y="126877"/>
                  <a:pt x="309706" y="111341"/>
                </a:cubicBezTo>
                <a:cubicBezTo>
                  <a:pt x="309706" y="111341"/>
                  <a:pt x="311005" y="110046"/>
                  <a:pt x="311005" y="110046"/>
                </a:cubicBezTo>
                <a:cubicBezTo>
                  <a:pt x="311005" y="110046"/>
                  <a:pt x="311005" y="110046"/>
                  <a:pt x="312304" y="110046"/>
                </a:cubicBezTo>
                <a:cubicBezTo>
                  <a:pt x="312304" y="110046"/>
                  <a:pt x="312304" y="110046"/>
                  <a:pt x="312304" y="85448"/>
                </a:cubicBezTo>
                <a:cubicBezTo>
                  <a:pt x="312304" y="85448"/>
                  <a:pt x="312304" y="85448"/>
                  <a:pt x="303212" y="85448"/>
                </a:cubicBezTo>
                <a:cubicBezTo>
                  <a:pt x="303212" y="85448"/>
                  <a:pt x="303212" y="85448"/>
                  <a:pt x="285028" y="128171"/>
                </a:cubicBezTo>
                <a:cubicBezTo>
                  <a:pt x="282430" y="132055"/>
                  <a:pt x="278534" y="133350"/>
                  <a:pt x="274637" y="133350"/>
                </a:cubicBezTo>
                <a:cubicBezTo>
                  <a:pt x="253855" y="133350"/>
                  <a:pt x="233073" y="128171"/>
                  <a:pt x="214889" y="120404"/>
                </a:cubicBezTo>
                <a:cubicBezTo>
                  <a:pt x="195406" y="112636"/>
                  <a:pt x="178521" y="99689"/>
                  <a:pt x="164234" y="85448"/>
                </a:cubicBezTo>
                <a:cubicBezTo>
                  <a:pt x="160337" y="81564"/>
                  <a:pt x="160337" y="77680"/>
                  <a:pt x="161636" y="73796"/>
                </a:cubicBezTo>
                <a:cubicBezTo>
                  <a:pt x="172027" y="51787"/>
                  <a:pt x="169429" y="58260"/>
                  <a:pt x="177222" y="38840"/>
                </a:cubicBezTo>
                <a:cubicBezTo>
                  <a:pt x="177222" y="38840"/>
                  <a:pt x="177222" y="38840"/>
                  <a:pt x="179820" y="32367"/>
                </a:cubicBezTo>
                <a:cubicBezTo>
                  <a:pt x="179820" y="32367"/>
                  <a:pt x="179820" y="32367"/>
                  <a:pt x="168130" y="16831"/>
                </a:cubicBezTo>
                <a:cubicBezTo>
                  <a:pt x="165532" y="14241"/>
                  <a:pt x="165532" y="10357"/>
                  <a:pt x="166831" y="6473"/>
                </a:cubicBezTo>
                <a:cubicBezTo>
                  <a:pt x="168130" y="2589"/>
                  <a:pt x="172027" y="0"/>
                  <a:pt x="17592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6435" tIns="48218" rIns="96435" bIns="48218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1898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0824026D-AD4F-E416-089C-A1E2D45546B4}"/>
              </a:ext>
            </a:extLst>
          </p:cNvPr>
          <p:cNvGrpSpPr/>
          <p:nvPr/>
        </p:nvGrpSpPr>
        <p:grpSpPr>
          <a:xfrm>
            <a:off x="7681806" y="1545504"/>
            <a:ext cx="2397537" cy="958549"/>
            <a:chOff x="2276578" y="5370346"/>
            <a:chExt cx="2397537" cy="958549"/>
          </a:xfrm>
        </p:grpSpPr>
        <p:sp>
          <p:nvSpPr>
            <p:cNvPr id="44" name="Text Placeholder 3">
              <a:extLst>
                <a:ext uri="{FF2B5EF4-FFF2-40B4-BE49-F238E27FC236}">
                  <a16:creationId xmlns:a16="http://schemas.microsoft.com/office/drawing/2014/main" id="{C041AA84-11F4-1C79-9EF3-D1B026A8D895}"/>
                </a:ext>
              </a:extLst>
            </p:cNvPr>
            <p:cNvSpPr txBox="1">
              <a:spLocks/>
            </p:cNvSpPr>
            <p:nvPr/>
          </p:nvSpPr>
          <p:spPr>
            <a:xfrm>
              <a:off x="2276578" y="5370346"/>
              <a:ext cx="1211870" cy="279435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116165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sz="1600" b="1" dirty="0"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lang="en-US" sz="1600" b="1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5" name="Text Placeholder 3">
              <a:extLst>
                <a:ext uri="{FF2B5EF4-FFF2-40B4-BE49-F238E27FC236}">
                  <a16:creationId xmlns:a16="http://schemas.microsoft.com/office/drawing/2014/main" id="{01B584B7-90F2-86A3-FC6A-2EF5447877F5}"/>
                </a:ext>
              </a:extLst>
            </p:cNvPr>
            <p:cNvSpPr txBox="1">
              <a:spLocks/>
            </p:cNvSpPr>
            <p:nvPr/>
          </p:nvSpPr>
          <p:spPr>
            <a:xfrm>
              <a:off x="2276579" y="5730526"/>
              <a:ext cx="2397536" cy="598369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116165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sz="11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1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  <a:endParaRPr lang="en-US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CDFC258F-D02B-AA0A-B67C-16457A48083E}"/>
              </a:ext>
            </a:extLst>
          </p:cNvPr>
          <p:cNvGrpSpPr/>
          <p:nvPr/>
        </p:nvGrpSpPr>
        <p:grpSpPr>
          <a:xfrm>
            <a:off x="2921505" y="5626140"/>
            <a:ext cx="2397536" cy="958549"/>
            <a:chOff x="2276579" y="5370346"/>
            <a:chExt cx="2397536" cy="958549"/>
          </a:xfrm>
        </p:grpSpPr>
        <p:sp>
          <p:nvSpPr>
            <p:cNvPr id="47" name="Text Placeholder 3">
              <a:extLst>
                <a:ext uri="{FF2B5EF4-FFF2-40B4-BE49-F238E27FC236}">
                  <a16:creationId xmlns:a16="http://schemas.microsoft.com/office/drawing/2014/main" id="{FF5EE770-D892-53E1-489B-0954EE24E38A}"/>
                </a:ext>
              </a:extLst>
            </p:cNvPr>
            <p:cNvSpPr txBox="1">
              <a:spLocks/>
            </p:cNvSpPr>
            <p:nvPr/>
          </p:nvSpPr>
          <p:spPr>
            <a:xfrm>
              <a:off x="3441794" y="5370346"/>
              <a:ext cx="1211870" cy="279435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r" defTabSz="1116165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sz="1600" b="1" dirty="0"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lang="en-US" sz="1600" b="1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8" name="Text Placeholder 3">
              <a:extLst>
                <a:ext uri="{FF2B5EF4-FFF2-40B4-BE49-F238E27FC236}">
                  <a16:creationId xmlns:a16="http://schemas.microsoft.com/office/drawing/2014/main" id="{A8EB31A8-6502-8149-C87C-83DE65B17988}"/>
                </a:ext>
              </a:extLst>
            </p:cNvPr>
            <p:cNvSpPr txBox="1">
              <a:spLocks/>
            </p:cNvSpPr>
            <p:nvPr/>
          </p:nvSpPr>
          <p:spPr>
            <a:xfrm>
              <a:off x="2276579" y="5730526"/>
              <a:ext cx="2397536" cy="598369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r" defTabSz="1116165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sz="11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1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  <a:endParaRPr lang="en-US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49" name="组合 48">
            <a:extLst>
              <a:ext uri="{FF2B5EF4-FFF2-40B4-BE49-F238E27FC236}">
                <a16:creationId xmlns:a16="http://schemas.microsoft.com/office/drawing/2014/main" id="{F2E23664-AE54-B212-410E-F8D2432C9769}"/>
              </a:ext>
            </a:extLst>
          </p:cNvPr>
          <p:cNvGrpSpPr/>
          <p:nvPr/>
        </p:nvGrpSpPr>
        <p:grpSpPr>
          <a:xfrm>
            <a:off x="9237687" y="3526274"/>
            <a:ext cx="2397537" cy="958549"/>
            <a:chOff x="2276578" y="5370346"/>
            <a:chExt cx="2397537" cy="958549"/>
          </a:xfrm>
        </p:grpSpPr>
        <p:sp>
          <p:nvSpPr>
            <p:cNvPr id="50" name="Text Placeholder 3">
              <a:extLst>
                <a:ext uri="{FF2B5EF4-FFF2-40B4-BE49-F238E27FC236}">
                  <a16:creationId xmlns:a16="http://schemas.microsoft.com/office/drawing/2014/main" id="{E315E3DD-7028-E208-3721-AD34E60B6F20}"/>
                </a:ext>
              </a:extLst>
            </p:cNvPr>
            <p:cNvSpPr txBox="1">
              <a:spLocks/>
            </p:cNvSpPr>
            <p:nvPr/>
          </p:nvSpPr>
          <p:spPr>
            <a:xfrm>
              <a:off x="2276578" y="5370346"/>
              <a:ext cx="1211870" cy="279435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116165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sz="1600" b="1" dirty="0"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lang="en-US" sz="1600" b="1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1" name="Text Placeholder 3">
              <a:extLst>
                <a:ext uri="{FF2B5EF4-FFF2-40B4-BE49-F238E27FC236}">
                  <a16:creationId xmlns:a16="http://schemas.microsoft.com/office/drawing/2014/main" id="{EA6EE451-144F-F58F-428B-39F7369F4773}"/>
                </a:ext>
              </a:extLst>
            </p:cNvPr>
            <p:cNvSpPr txBox="1">
              <a:spLocks/>
            </p:cNvSpPr>
            <p:nvPr/>
          </p:nvSpPr>
          <p:spPr>
            <a:xfrm>
              <a:off x="2276579" y="5730526"/>
              <a:ext cx="2397536" cy="598369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116165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sz="11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1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  <a:endParaRPr lang="en-US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52" name="组合 51">
            <a:extLst>
              <a:ext uri="{FF2B5EF4-FFF2-40B4-BE49-F238E27FC236}">
                <a16:creationId xmlns:a16="http://schemas.microsoft.com/office/drawing/2014/main" id="{5D53221F-2608-C013-0312-E91178BEF595}"/>
              </a:ext>
            </a:extLst>
          </p:cNvPr>
          <p:cNvGrpSpPr/>
          <p:nvPr/>
        </p:nvGrpSpPr>
        <p:grpSpPr>
          <a:xfrm>
            <a:off x="1318164" y="3526274"/>
            <a:ext cx="2397536" cy="958549"/>
            <a:chOff x="2276579" y="5370346"/>
            <a:chExt cx="2397536" cy="958549"/>
          </a:xfrm>
        </p:grpSpPr>
        <p:sp>
          <p:nvSpPr>
            <p:cNvPr id="53" name="Text Placeholder 3">
              <a:extLst>
                <a:ext uri="{FF2B5EF4-FFF2-40B4-BE49-F238E27FC236}">
                  <a16:creationId xmlns:a16="http://schemas.microsoft.com/office/drawing/2014/main" id="{72562D97-2AC0-8531-07A6-5E552AEBBD35}"/>
                </a:ext>
              </a:extLst>
            </p:cNvPr>
            <p:cNvSpPr txBox="1">
              <a:spLocks/>
            </p:cNvSpPr>
            <p:nvPr/>
          </p:nvSpPr>
          <p:spPr>
            <a:xfrm>
              <a:off x="3441794" y="5370346"/>
              <a:ext cx="1211870" cy="279435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r" defTabSz="1116165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sz="1600" b="1" dirty="0"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lang="en-US" sz="1600" b="1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4" name="Text Placeholder 3">
              <a:extLst>
                <a:ext uri="{FF2B5EF4-FFF2-40B4-BE49-F238E27FC236}">
                  <a16:creationId xmlns:a16="http://schemas.microsoft.com/office/drawing/2014/main" id="{8AF11BED-4461-80CF-9D3C-44C2013749C2}"/>
                </a:ext>
              </a:extLst>
            </p:cNvPr>
            <p:cNvSpPr txBox="1">
              <a:spLocks/>
            </p:cNvSpPr>
            <p:nvPr/>
          </p:nvSpPr>
          <p:spPr>
            <a:xfrm>
              <a:off x="2276579" y="5730526"/>
              <a:ext cx="2397536" cy="598369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r" defTabSz="1116165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sz="11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1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  <a:endParaRPr lang="en-US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79972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108A2159-9B58-54A0-DF7C-8685CEE7325A}"/>
              </a:ext>
            </a:extLst>
          </p:cNvPr>
          <p:cNvGrpSpPr/>
          <p:nvPr/>
        </p:nvGrpSpPr>
        <p:grpSpPr>
          <a:xfrm>
            <a:off x="524720" y="303957"/>
            <a:ext cx="648072" cy="798609"/>
            <a:chOff x="5576175" y="1089069"/>
            <a:chExt cx="308845" cy="380585"/>
          </a:xfrm>
          <a:solidFill>
            <a:srgbClr val="245E53"/>
          </a:solidFill>
        </p:grpSpPr>
        <p:sp>
          <p:nvSpPr>
            <p:cNvPr id="5" name="Freeform 988">
              <a:extLst>
                <a:ext uri="{FF2B5EF4-FFF2-40B4-BE49-F238E27FC236}">
                  <a16:creationId xmlns:a16="http://schemas.microsoft.com/office/drawing/2014/main" id="{0F602BFE-2346-72AD-DE05-43FAF0BC3F1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576175" y="1089069"/>
              <a:ext cx="308845" cy="380585"/>
            </a:xfrm>
            <a:custGeom>
              <a:avLst/>
              <a:gdLst>
                <a:gd name="T0" fmla="*/ 451 w 454"/>
                <a:gd name="T1" fmla="*/ 420 h 559"/>
                <a:gd name="T2" fmla="*/ 437 w 454"/>
                <a:gd name="T3" fmla="*/ 54 h 559"/>
                <a:gd name="T4" fmla="*/ 431 w 454"/>
                <a:gd name="T5" fmla="*/ 0 h 559"/>
                <a:gd name="T6" fmla="*/ 156 w 454"/>
                <a:gd name="T7" fmla="*/ 3 h 559"/>
                <a:gd name="T8" fmla="*/ 66 w 454"/>
                <a:gd name="T9" fmla="*/ 12 h 559"/>
                <a:gd name="T10" fmla="*/ 21 w 454"/>
                <a:gd name="T11" fmla="*/ 45 h 559"/>
                <a:gd name="T12" fmla="*/ 6 w 454"/>
                <a:gd name="T13" fmla="*/ 84 h 559"/>
                <a:gd name="T14" fmla="*/ 1 w 454"/>
                <a:gd name="T15" fmla="*/ 228 h 559"/>
                <a:gd name="T16" fmla="*/ 9 w 454"/>
                <a:gd name="T17" fmla="*/ 327 h 559"/>
                <a:gd name="T18" fmla="*/ 5 w 454"/>
                <a:gd name="T19" fmla="*/ 436 h 559"/>
                <a:gd name="T20" fmla="*/ 19 w 454"/>
                <a:gd name="T21" fmla="*/ 550 h 559"/>
                <a:gd name="T22" fmla="*/ 28 w 454"/>
                <a:gd name="T23" fmla="*/ 553 h 559"/>
                <a:gd name="T24" fmla="*/ 290 w 454"/>
                <a:gd name="T25" fmla="*/ 558 h 559"/>
                <a:gd name="T26" fmla="*/ 430 w 454"/>
                <a:gd name="T27" fmla="*/ 498 h 559"/>
                <a:gd name="T28" fmla="*/ 19 w 454"/>
                <a:gd name="T29" fmla="*/ 92 h 559"/>
                <a:gd name="T30" fmla="*/ 62 w 454"/>
                <a:gd name="T31" fmla="*/ 40 h 559"/>
                <a:gd name="T32" fmla="*/ 65 w 454"/>
                <a:gd name="T33" fmla="*/ 119 h 559"/>
                <a:gd name="T34" fmla="*/ 14 w 454"/>
                <a:gd name="T35" fmla="*/ 240 h 559"/>
                <a:gd name="T36" fmla="*/ 19 w 454"/>
                <a:gd name="T37" fmla="*/ 186 h 559"/>
                <a:gd name="T38" fmla="*/ 30 w 454"/>
                <a:gd name="T39" fmla="*/ 172 h 559"/>
                <a:gd name="T40" fmla="*/ 61 w 454"/>
                <a:gd name="T41" fmla="*/ 74 h 559"/>
                <a:gd name="T42" fmla="*/ 15 w 454"/>
                <a:gd name="T43" fmla="*/ 72 h 559"/>
                <a:gd name="T44" fmla="*/ 10 w 454"/>
                <a:gd name="T45" fmla="*/ 82 h 559"/>
                <a:gd name="T46" fmla="*/ 27 w 454"/>
                <a:gd name="T47" fmla="*/ 543 h 559"/>
                <a:gd name="T48" fmla="*/ 25 w 454"/>
                <a:gd name="T49" fmla="*/ 530 h 559"/>
                <a:gd name="T50" fmla="*/ 30 w 454"/>
                <a:gd name="T51" fmla="*/ 463 h 559"/>
                <a:gd name="T52" fmla="*/ 18 w 454"/>
                <a:gd name="T53" fmla="*/ 457 h 559"/>
                <a:gd name="T54" fmla="*/ 60 w 454"/>
                <a:gd name="T55" fmla="*/ 397 h 559"/>
                <a:gd name="T56" fmla="*/ 31 w 454"/>
                <a:gd name="T57" fmla="*/ 403 h 559"/>
                <a:gd name="T58" fmla="*/ 18 w 454"/>
                <a:gd name="T59" fmla="*/ 404 h 559"/>
                <a:gd name="T60" fmla="*/ 19 w 454"/>
                <a:gd name="T61" fmla="*/ 387 h 559"/>
                <a:gd name="T62" fmla="*/ 56 w 454"/>
                <a:gd name="T63" fmla="*/ 332 h 559"/>
                <a:gd name="T64" fmla="*/ 27 w 454"/>
                <a:gd name="T65" fmla="*/ 344 h 559"/>
                <a:gd name="T66" fmla="*/ 20 w 454"/>
                <a:gd name="T67" fmla="*/ 342 h 559"/>
                <a:gd name="T68" fmla="*/ 52 w 454"/>
                <a:gd name="T69" fmla="*/ 291 h 559"/>
                <a:gd name="T70" fmla="*/ 62 w 454"/>
                <a:gd name="T71" fmla="*/ 267 h 559"/>
                <a:gd name="T72" fmla="*/ 43 w 454"/>
                <a:gd name="T73" fmla="*/ 254 h 559"/>
                <a:gd name="T74" fmla="*/ 40 w 454"/>
                <a:gd name="T75" fmla="*/ 245 h 559"/>
                <a:gd name="T76" fmla="*/ 18 w 454"/>
                <a:gd name="T77" fmla="*/ 274 h 559"/>
                <a:gd name="T78" fmla="*/ 16 w 454"/>
                <a:gd name="T79" fmla="*/ 242 h 559"/>
                <a:gd name="T80" fmla="*/ 69 w 454"/>
                <a:gd name="T81" fmla="*/ 182 h 559"/>
                <a:gd name="T82" fmla="*/ 72 w 454"/>
                <a:gd name="T83" fmla="*/ 229 h 559"/>
                <a:gd name="T84" fmla="*/ 81 w 454"/>
                <a:gd name="T85" fmla="*/ 506 h 559"/>
                <a:gd name="T86" fmla="*/ 40 w 454"/>
                <a:gd name="T87" fmla="*/ 547 h 559"/>
                <a:gd name="T88" fmla="*/ 380 w 454"/>
                <a:gd name="T89" fmla="*/ 542 h 559"/>
                <a:gd name="T90" fmla="*/ 201 w 454"/>
                <a:gd name="T91" fmla="*/ 548 h 559"/>
                <a:gd name="T92" fmla="*/ 84 w 454"/>
                <a:gd name="T93" fmla="*/ 511 h 559"/>
                <a:gd name="T94" fmla="*/ 218 w 454"/>
                <a:gd name="T95" fmla="*/ 503 h 559"/>
                <a:gd name="T96" fmla="*/ 400 w 454"/>
                <a:gd name="T97" fmla="*/ 528 h 559"/>
                <a:gd name="T98" fmla="*/ 145 w 454"/>
                <a:gd name="T99" fmla="*/ 492 h 559"/>
                <a:gd name="T100" fmla="*/ 85 w 454"/>
                <a:gd name="T101" fmla="*/ 360 h 559"/>
                <a:gd name="T102" fmla="*/ 180 w 454"/>
                <a:gd name="T103" fmla="*/ 225 h 559"/>
                <a:gd name="T104" fmla="*/ 84 w 454"/>
                <a:gd name="T105" fmla="*/ 216 h 559"/>
                <a:gd name="T106" fmla="*/ 84 w 454"/>
                <a:gd name="T107" fmla="*/ 212 h 559"/>
                <a:gd name="T108" fmla="*/ 143 w 454"/>
                <a:gd name="T109" fmla="*/ 114 h 559"/>
                <a:gd name="T110" fmla="*/ 77 w 454"/>
                <a:gd name="T111" fmla="*/ 119 h 559"/>
                <a:gd name="T112" fmla="*/ 74 w 454"/>
                <a:gd name="T113" fmla="*/ 82 h 559"/>
                <a:gd name="T114" fmla="*/ 111 w 454"/>
                <a:gd name="T115" fmla="*/ 21 h 559"/>
                <a:gd name="T116" fmla="*/ 70 w 454"/>
                <a:gd name="T117" fmla="*/ 22 h 559"/>
                <a:gd name="T118" fmla="*/ 427 w 454"/>
                <a:gd name="T119" fmla="*/ 15 h 559"/>
                <a:gd name="T120" fmla="*/ 435 w 454"/>
                <a:gd name="T121" fmla="*/ 357 h 559"/>
                <a:gd name="T122" fmla="*/ 441 w 454"/>
                <a:gd name="T123" fmla="*/ 477 h 5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54" h="559">
                  <a:moveTo>
                    <a:pt x="448" y="478"/>
                  </a:moveTo>
                  <a:cubicBezTo>
                    <a:pt x="448" y="477"/>
                    <a:pt x="449" y="477"/>
                    <a:pt x="449" y="476"/>
                  </a:cubicBezTo>
                  <a:cubicBezTo>
                    <a:pt x="452" y="468"/>
                    <a:pt x="452" y="458"/>
                    <a:pt x="451" y="449"/>
                  </a:cubicBezTo>
                  <a:cubicBezTo>
                    <a:pt x="451" y="439"/>
                    <a:pt x="451" y="430"/>
                    <a:pt x="451" y="420"/>
                  </a:cubicBezTo>
                  <a:cubicBezTo>
                    <a:pt x="451" y="399"/>
                    <a:pt x="450" y="378"/>
                    <a:pt x="450" y="357"/>
                  </a:cubicBezTo>
                  <a:cubicBezTo>
                    <a:pt x="449" y="316"/>
                    <a:pt x="447" y="275"/>
                    <a:pt x="445" y="234"/>
                  </a:cubicBezTo>
                  <a:cubicBezTo>
                    <a:pt x="443" y="194"/>
                    <a:pt x="441" y="153"/>
                    <a:pt x="439" y="112"/>
                  </a:cubicBezTo>
                  <a:cubicBezTo>
                    <a:pt x="439" y="93"/>
                    <a:pt x="438" y="73"/>
                    <a:pt x="437" y="54"/>
                  </a:cubicBezTo>
                  <a:cubicBezTo>
                    <a:pt x="436" y="44"/>
                    <a:pt x="436" y="35"/>
                    <a:pt x="435" y="25"/>
                  </a:cubicBezTo>
                  <a:cubicBezTo>
                    <a:pt x="435" y="22"/>
                    <a:pt x="435" y="18"/>
                    <a:pt x="435" y="14"/>
                  </a:cubicBezTo>
                  <a:cubicBezTo>
                    <a:pt x="440" y="11"/>
                    <a:pt x="439" y="2"/>
                    <a:pt x="432" y="2"/>
                  </a:cubicBezTo>
                  <a:cubicBezTo>
                    <a:pt x="431" y="1"/>
                    <a:pt x="431" y="1"/>
                    <a:pt x="431" y="0"/>
                  </a:cubicBezTo>
                  <a:cubicBezTo>
                    <a:pt x="431" y="0"/>
                    <a:pt x="431" y="0"/>
                    <a:pt x="431" y="0"/>
                  </a:cubicBezTo>
                  <a:cubicBezTo>
                    <a:pt x="431" y="1"/>
                    <a:pt x="430" y="1"/>
                    <a:pt x="430" y="2"/>
                  </a:cubicBezTo>
                  <a:cubicBezTo>
                    <a:pt x="367" y="2"/>
                    <a:pt x="304" y="3"/>
                    <a:pt x="241" y="1"/>
                  </a:cubicBezTo>
                  <a:cubicBezTo>
                    <a:pt x="213" y="0"/>
                    <a:pt x="184" y="0"/>
                    <a:pt x="156" y="3"/>
                  </a:cubicBezTo>
                  <a:cubicBezTo>
                    <a:pt x="140" y="4"/>
                    <a:pt x="124" y="6"/>
                    <a:pt x="108" y="9"/>
                  </a:cubicBezTo>
                  <a:cubicBezTo>
                    <a:pt x="108" y="8"/>
                    <a:pt x="108" y="7"/>
                    <a:pt x="106" y="7"/>
                  </a:cubicBezTo>
                  <a:cubicBezTo>
                    <a:pt x="93" y="10"/>
                    <a:pt x="79" y="10"/>
                    <a:pt x="67" y="13"/>
                  </a:cubicBezTo>
                  <a:cubicBezTo>
                    <a:pt x="67" y="13"/>
                    <a:pt x="67" y="13"/>
                    <a:pt x="66" y="12"/>
                  </a:cubicBezTo>
                  <a:cubicBezTo>
                    <a:pt x="66" y="11"/>
                    <a:pt x="65" y="11"/>
                    <a:pt x="65" y="12"/>
                  </a:cubicBezTo>
                  <a:cubicBezTo>
                    <a:pt x="65" y="13"/>
                    <a:pt x="64" y="13"/>
                    <a:pt x="64" y="14"/>
                  </a:cubicBezTo>
                  <a:cubicBezTo>
                    <a:pt x="56" y="16"/>
                    <a:pt x="49" y="19"/>
                    <a:pt x="42" y="24"/>
                  </a:cubicBezTo>
                  <a:cubicBezTo>
                    <a:pt x="33" y="30"/>
                    <a:pt x="27" y="37"/>
                    <a:pt x="21" y="45"/>
                  </a:cubicBezTo>
                  <a:cubicBezTo>
                    <a:pt x="14" y="54"/>
                    <a:pt x="7" y="63"/>
                    <a:pt x="3" y="73"/>
                  </a:cubicBezTo>
                  <a:cubicBezTo>
                    <a:pt x="3" y="74"/>
                    <a:pt x="3" y="74"/>
                    <a:pt x="4" y="75"/>
                  </a:cubicBezTo>
                  <a:cubicBezTo>
                    <a:pt x="3" y="78"/>
                    <a:pt x="3" y="80"/>
                    <a:pt x="4" y="83"/>
                  </a:cubicBezTo>
                  <a:cubicBezTo>
                    <a:pt x="4" y="84"/>
                    <a:pt x="5" y="84"/>
                    <a:pt x="6" y="84"/>
                  </a:cubicBezTo>
                  <a:cubicBezTo>
                    <a:pt x="3" y="92"/>
                    <a:pt x="2" y="99"/>
                    <a:pt x="2" y="108"/>
                  </a:cubicBezTo>
                  <a:cubicBezTo>
                    <a:pt x="1" y="122"/>
                    <a:pt x="2" y="136"/>
                    <a:pt x="2" y="151"/>
                  </a:cubicBezTo>
                  <a:cubicBezTo>
                    <a:pt x="2" y="167"/>
                    <a:pt x="0" y="183"/>
                    <a:pt x="1" y="199"/>
                  </a:cubicBezTo>
                  <a:cubicBezTo>
                    <a:pt x="1" y="209"/>
                    <a:pt x="1" y="218"/>
                    <a:pt x="1" y="228"/>
                  </a:cubicBezTo>
                  <a:cubicBezTo>
                    <a:pt x="2" y="237"/>
                    <a:pt x="1" y="246"/>
                    <a:pt x="3" y="255"/>
                  </a:cubicBezTo>
                  <a:cubicBezTo>
                    <a:pt x="4" y="255"/>
                    <a:pt x="4" y="256"/>
                    <a:pt x="5" y="256"/>
                  </a:cubicBezTo>
                  <a:cubicBezTo>
                    <a:pt x="7" y="280"/>
                    <a:pt x="10" y="303"/>
                    <a:pt x="10" y="326"/>
                  </a:cubicBezTo>
                  <a:cubicBezTo>
                    <a:pt x="10" y="327"/>
                    <a:pt x="10" y="327"/>
                    <a:pt x="9" y="327"/>
                  </a:cubicBezTo>
                  <a:cubicBezTo>
                    <a:pt x="9" y="328"/>
                    <a:pt x="9" y="328"/>
                    <a:pt x="10" y="328"/>
                  </a:cubicBezTo>
                  <a:cubicBezTo>
                    <a:pt x="10" y="329"/>
                    <a:pt x="10" y="329"/>
                    <a:pt x="10" y="329"/>
                  </a:cubicBezTo>
                  <a:cubicBezTo>
                    <a:pt x="10" y="362"/>
                    <a:pt x="7" y="395"/>
                    <a:pt x="7" y="427"/>
                  </a:cubicBezTo>
                  <a:cubicBezTo>
                    <a:pt x="6" y="430"/>
                    <a:pt x="5" y="433"/>
                    <a:pt x="5" y="436"/>
                  </a:cubicBezTo>
                  <a:cubicBezTo>
                    <a:pt x="5" y="437"/>
                    <a:pt x="6" y="437"/>
                    <a:pt x="7" y="437"/>
                  </a:cubicBezTo>
                  <a:cubicBezTo>
                    <a:pt x="7" y="440"/>
                    <a:pt x="6" y="443"/>
                    <a:pt x="6" y="446"/>
                  </a:cubicBezTo>
                  <a:cubicBezTo>
                    <a:pt x="6" y="466"/>
                    <a:pt x="7" y="485"/>
                    <a:pt x="9" y="505"/>
                  </a:cubicBezTo>
                  <a:cubicBezTo>
                    <a:pt x="11" y="519"/>
                    <a:pt x="12" y="536"/>
                    <a:pt x="19" y="550"/>
                  </a:cubicBezTo>
                  <a:cubicBezTo>
                    <a:pt x="18" y="551"/>
                    <a:pt x="18" y="553"/>
                    <a:pt x="18" y="555"/>
                  </a:cubicBezTo>
                  <a:cubicBezTo>
                    <a:pt x="18" y="556"/>
                    <a:pt x="20" y="557"/>
                    <a:pt x="21" y="555"/>
                  </a:cubicBezTo>
                  <a:cubicBezTo>
                    <a:pt x="21" y="555"/>
                    <a:pt x="21" y="555"/>
                    <a:pt x="21" y="555"/>
                  </a:cubicBezTo>
                  <a:cubicBezTo>
                    <a:pt x="23" y="557"/>
                    <a:pt x="28" y="556"/>
                    <a:pt x="28" y="553"/>
                  </a:cubicBezTo>
                  <a:cubicBezTo>
                    <a:pt x="28" y="552"/>
                    <a:pt x="28" y="550"/>
                    <a:pt x="28" y="549"/>
                  </a:cubicBezTo>
                  <a:cubicBezTo>
                    <a:pt x="55" y="552"/>
                    <a:pt x="83" y="553"/>
                    <a:pt x="110" y="554"/>
                  </a:cubicBezTo>
                  <a:cubicBezTo>
                    <a:pt x="140" y="555"/>
                    <a:pt x="170" y="555"/>
                    <a:pt x="201" y="556"/>
                  </a:cubicBezTo>
                  <a:cubicBezTo>
                    <a:pt x="230" y="557"/>
                    <a:pt x="260" y="558"/>
                    <a:pt x="290" y="558"/>
                  </a:cubicBezTo>
                  <a:cubicBezTo>
                    <a:pt x="305" y="558"/>
                    <a:pt x="319" y="558"/>
                    <a:pt x="334" y="558"/>
                  </a:cubicBezTo>
                  <a:cubicBezTo>
                    <a:pt x="346" y="558"/>
                    <a:pt x="358" y="559"/>
                    <a:pt x="368" y="555"/>
                  </a:cubicBezTo>
                  <a:cubicBezTo>
                    <a:pt x="381" y="557"/>
                    <a:pt x="395" y="541"/>
                    <a:pt x="402" y="534"/>
                  </a:cubicBezTo>
                  <a:cubicBezTo>
                    <a:pt x="413" y="523"/>
                    <a:pt x="422" y="511"/>
                    <a:pt x="430" y="498"/>
                  </a:cubicBezTo>
                  <a:cubicBezTo>
                    <a:pt x="438" y="496"/>
                    <a:pt x="444" y="493"/>
                    <a:pt x="450" y="488"/>
                  </a:cubicBezTo>
                  <a:cubicBezTo>
                    <a:pt x="454" y="484"/>
                    <a:pt x="452" y="480"/>
                    <a:pt x="448" y="478"/>
                  </a:cubicBezTo>
                  <a:close/>
                  <a:moveTo>
                    <a:pt x="62" y="39"/>
                  </a:moveTo>
                  <a:cubicBezTo>
                    <a:pt x="44" y="52"/>
                    <a:pt x="15" y="70"/>
                    <a:pt x="19" y="92"/>
                  </a:cubicBezTo>
                  <a:cubicBezTo>
                    <a:pt x="19" y="93"/>
                    <a:pt x="21" y="93"/>
                    <a:pt x="21" y="92"/>
                  </a:cubicBezTo>
                  <a:cubicBezTo>
                    <a:pt x="22" y="87"/>
                    <a:pt x="23" y="81"/>
                    <a:pt x="25" y="76"/>
                  </a:cubicBezTo>
                  <a:cubicBezTo>
                    <a:pt x="28" y="70"/>
                    <a:pt x="33" y="64"/>
                    <a:pt x="38" y="59"/>
                  </a:cubicBezTo>
                  <a:cubicBezTo>
                    <a:pt x="46" y="52"/>
                    <a:pt x="54" y="46"/>
                    <a:pt x="62" y="40"/>
                  </a:cubicBezTo>
                  <a:cubicBezTo>
                    <a:pt x="61" y="66"/>
                    <a:pt x="63" y="93"/>
                    <a:pt x="65" y="119"/>
                  </a:cubicBezTo>
                  <a:cubicBezTo>
                    <a:pt x="43" y="125"/>
                    <a:pt x="20" y="138"/>
                    <a:pt x="14" y="159"/>
                  </a:cubicBezTo>
                  <a:cubicBezTo>
                    <a:pt x="14" y="161"/>
                    <a:pt x="16" y="161"/>
                    <a:pt x="17" y="160"/>
                  </a:cubicBezTo>
                  <a:cubicBezTo>
                    <a:pt x="25" y="141"/>
                    <a:pt x="43" y="127"/>
                    <a:pt x="65" y="119"/>
                  </a:cubicBezTo>
                  <a:cubicBezTo>
                    <a:pt x="66" y="131"/>
                    <a:pt x="67" y="143"/>
                    <a:pt x="68" y="155"/>
                  </a:cubicBezTo>
                  <a:cubicBezTo>
                    <a:pt x="68" y="162"/>
                    <a:pt x="69" y="170"/>
                    <a:pt x="69" y="178"/>
                  </a:cubicBezTo>
                  <a:cubicBezTo>
                    <a:pt x="66" y="181"/>
                    <a:pt x="63" y="184"/>
                    <a:pt x="61" y="187"/>
                  </a:cubicBezTo>
                  <a:cubicBezTo>
                    <a:pt x="42" y="202"/>
                    <a:pt x="14" y="216"/>
                    <a:pt x="14" y="240"/>
                  </a:cubicBezTo>
                  <a:cubicBezTo>
                    <a:pt x="13" y="228"/>
                    <a:pt x="12" y="216"/>
                    <a:pt x="11" y="204"/>
                  </a:cubicBezTo>
                  <a:cubicBezTo>
                    <a:pt x="11" y="202"/>
                    <a:pt x="11" y="200"/>
                    <a:pt x="11" y="198"/>
                  </a:cubicBezTo>
                  <a:cubicBezTo>
                    <a:pt x="11" y="198"/>
                    <a:pt x="11" y="198"/>
                    <a:pt x="12" y="197"/>
                  </a:cubicBezTo>
                  <a:cubicBezTo>
                    <a:pt x="15" y="194"/>
                    <a:pt x="17" y="190"/>
                    <a:pt x="19" y="186"/>
                  </a:cubicBezTo>
                  <a:cubicBezTo>
                    <a:pt x="23" y="181"/>
                    <a:pt x="28" y="177"/>
                    <a:pt x="32" y="174"/>
                  </a:cubicBezTo>
                  <a:cubicBezTo>
                    <a:pt x="42" y="166"/>
                    <a:pt x="52" y="160"/>
                    <a:pt x="62" y="152"/>
                  </a:cubicBezTo>
                  <a:cubicBezTo>
                    <a:pt x="62" y="151"/>
                    <a:pt x="61" y="151"/>
                    <a:pt x="60" y="151"/>
                  </a:cubicBezTo>
                  <a:cubicBezTo>
                    <a:pt x="51" y="158"/>
                    <a:pt x="40" y="165"/>
                    <a:pt x="30" y="172"/>
                  </a:cubicBezTo>
                  <a:cubicBezTo>
                    <a:pt x="23" y="177"/>
                    <a:pt x="14" y="184"/>
                    <a:pt x="11" y="192"/>
                  </a:cubicBezTo>
                  <a:cubicBezTo>
                    <a:pt x="10" y="170"/>
                    <a:pt x="11" y="149"/>
                    <a:pt x="12" y="127"/>
                  </a:cubicBezTo>
                  <a:cubicBezTo>
                    <a:pt x="17" y="119"/>
                    <a:pt x="22" y="112"/>
                    <a:pt x="27" y="105"/>
                  </a:cubicBezTo>
                  <a:cubicBezTo>
                    <a:pt x="36" y="93"/>
                    <a:pt x="48" y="82"/>
                    <a:pt x="61" y="74"/>
                  </a:cubicBezTo>
                  <a:cubicBezTo>
                    <a:pt x="62" y="74"/>
                    <a:pt x="61" y="73"/>
                    <a:pt x="61" y="73"/>
                  </a:cubicBezTo>
                  <a:cubicBezTo>
                    <a:pt x="42" y="84"/>
                    <a:pt x="24" y="101"/>
                    <a:pt x="12" y="119"/>
                  </a:cubicBezTo>
                  <a:cubicBezTo>
                    <a:pt x="13" y="106"/>
                    <a:pt x="13" y="92"/>
                    <a:pt x="12" y="78"/>
                  </a:cubicBezTo>
                  <a:cubicBezTo>
                    <a:pt x="13" y="76"/>
                    <a:pt x="14" y="74"/>
                    <a:pt x="15" y="72"/>
                  </a:cubicBezTo>
                  <a:cubicBezTo>
                    <a:pt x="25" y="64"/>
                    <a:pt x="32" y="52"/>
                    <a:pt x="40" y="41"/>
                  </a:cubicBezTo>
                  <a:cubicBezTo>
                    <a:pt x="47" y="35"/>
                    <a:pt x="55" y="30"/>
                    <a:pt x="63" y="25"/>
                  </a:cubicBezTo>
                  <a:cubicBezTo>
                    <a:pt x="63" y="30"/>
                    <a:pt x="62" y="35"/>
                    <a:pt x="62" y="39"/>
                  </a:cubicBezTo>
                  <a:close/>
                  <a:moveTo>
                    <a:pt x="10" y="82"/>
                  </a:moveTo>
                  <a:cubicBezTo>
                    <a:pt x="10" y="82"/>
                    <a:pt x="10" y="82"/>
                    <a:pt x="10" y="82"/>
                  </a:cubicBezTo>
                  <a:cubicBezTo>
                    <a:pt x="10" y="92"/>
                    <a:pt x="9" y="103"/>
                    <a:pt x="8" y="114"/>
                  </a:cubicBezTo>
                  <a:cubicBezTo>
                    <a:pt x="7" y="103"/>
                    <a:pt x="7" y="92"/>
                    <a:pt x="10" y="82"/>
                  </a:cubicBezTo>
                  <a:close/>
                  <a:moveTo>
                    <a:pt x="27" y="543"/>
                  </a:moveTo>
                  <a:cubicBezTo>
                    <a:pt x="31" y="535"/>
                    <a:pt x="34" y="528"/>
                    <a:pt x="39" y="521"/>
                  </a:cubicBezTo>
                  <a:cubicBezTo>
                    <a:pt x="46" y="509"/>
                    <a:pt x="56" y="498"/>
                    <a:pt x="66" y="488"/>
                  </a:cubicBezTo>
                  <a:cubicBezTo>
                    <a:pt x="68" y="487"/>
                    <a:pt x="66" y="485"/>
                    <a:pt x="65" y="486"/>
                  </a:cubicBezTo>
                  <a:cubicBezTo>
                    <a:pt x="50" y="498"/>
                    <a:pt x="34" y="513"/>
                    <a:pt x="25" y="530"/>
                  </a:cubicBezTo>
                  <a:cubicBezTo>
                    <a:pt x="23" y="521"/>
                    <a:pt x="21" y="511"/>
                    <a:pt x="20" y="502"/>
                  </a:cubicBezTo>
                  <a:cubicBezTo>
                    <a:pt x="20" y="499"/>
                    <a:pt x="20" y="496"/>
                    <a:pt x="20" y="492"/>
                  </a:cubicBezTo>
                  <a:cubicBezTo>
                    <a:pt x="20" y="493"/>
                    <a:pt x="21" y="492"/>
                    <a:pt x="21" y="492"/>
                  </a:cubicBezTo>
                  <a:cubicBezTo>
                    <a:pt x="24" y="481"/>
                    <a:pt x="25" y="472"/>
                    <a:pt x="30" y="463"/>
                  </a:cubicBezTo>
                  <a:cubicBezTo>
                    <a:pt x="36" y="452"/>
                    <a:pt x="44" y="443"/>
                    <a:pt x="53" y="435"/>
                  </a:cubicBezTo>
                  <a:cubicBezTo>
                    <a:pt x="54" y="434"/>
                    <a:pt x="52" y="432"/>
                    <a:pt x="51" y="433"/>
                  </a:cubicBezTo>
                  <a:cubicBezTo>
                    <a:pt x="38" y="445"/>
                    <a:pt x="22" y="463"/>
                    <a:pt x="19" y="481"/>
                  </a:cubicBezTo>
                  <a:cubicBezTo>
                    <a:pt x="18" y="473"/>
                    <a:pt x="18" y="465"/>
                    <a:pt x="18" y="457"/>
                  </a:cubicBezTo>
                  <a:cubicBezTo>
                    <a:pt x="19" y="459"/>
                    <a:pt x="21" y="459"/>
                    <a:pt x="22" y="457"/>
                  </a:cubicBezTo>
                  <a:cubicBezTo>
                    <a:pt x="26" y="444"/>
                    <a:pt x="30" y="434"/>
                    <a:pt x="40" y="424"/>
                  </a:cubicBezTo>
                  <a:cubicBezTo>
                    <a:pt x="48" y="415"/>
                    <a:pt x="56" y="408"/>
                    <a:pt x="61" y="397"/>
                  </a:cubicBezTo>
                  <a:cubicBezTo>
                    <a:pt x="62" y="397"/>
                    <a:pt x="61" y="396"/>
                    <a:pt x="60" y="397"/>
                  </a:cubicBezTo>
                  <a:cubicBezTo>
                    <a:pt x="48" y="412"/>
                    <a:pt x="22" y="427"/>
                    <a:pt x="18" y="447"/>
                  </a:cubicBezTo>
                  <a:cubicBezTo>
                    <a:pt x="18" y="445"/>
                    <a:pt x="18" y="444"/>
                    <a:pt x="18" y="443"/>
                  </a:cubicBezTo>
                  <a:cubicBezTo>
                    <a:pt x="18" y="434"/>
                    <a:pt x="18" y="426"/>
                    <a:pt x="18" y="417"/>
                  </a:cubicBezTo>
                  <a:cubicBezTo>
                    <a:pt x="22" y="413"/>
                    <a:pt x="26" y="408"/>
                    <a:pt x="31" y="403"/>
                  </a:cubicBezTo>
                  <a:cubicBezTo>
                    <a:pt x="40" y="395"/>
                    <a:pt x="48" y="387"/>
                    <a:pt x="52" y="377"/>
                  </a:cubicBezTo>
                  <a:cubicBezTo>
                    <a:pt x="52" y="376"/>
                    <a:pt x="52" y="376"/>
                    <a:pt x="51" y="377"/>
                  </a:cubicBezTo>
                  <a:cubicBezTo>
                    <a:pt x="45" y="390"/>
                    <a:pt x="30" y="399"/>
                    <a:pt x="18" y="411"/>
                  </a:cubicBezTo>
                  <a:cubicBezTo>
                    <a:pt x="18" y="409"/>
                    <a:pt x="18" y="406"/>
                    <a:pt x="18" y="404"/>
                  </a:cubicBezTo>
                  <a:cubicBezTo>
                    <a:pt x="24" y="391"/>
                    <a:pt x="31" y="381"/>
                    <a:pt x="43" y="370"/>
                  </a:cubicBezTo>
                  <a:cubicBezTo>
                    <a:pt x="52" y="361"/>
                    <a:pt x="61" y="352"/>
                    <a:pt x="66" y="340"/>
                  </a:cubicBezTo>
                  <a:cubicBezTo>
                    <a:pt x="66" y="339"/>
                    <a:pt x="65" y="339"/>
                    <a:pt x="65" y="340"/>
                  </a:cubicBezTo>
                  <a:cubicBezTo>
                    <a:pt x="55" y="356"/>
                    <a:pt x="31" y="369"/>
                    <a:pt x="19" y="387"/>
                  </a:cubicBezTo>
                  <a:cubicBezTo>
                    <a:pt x="19" y="386"/>
                    <a:pt x="19" y="385"/>
                    <a:pt x="19" y="384"/>
                  </a:cubicBezTo>
                  <a:cubicBezTo>
                    <a:pt x="20" y="384"/>
                    <a:pt x="21" y="384"/>
                    <a:pt x="21" y="383"/>
                  </a:cubicBezTo>
                  <a:cubicBezTo>
                    <a:pt x="25" y="364"/>
                    <a:pt x="34" y="340"/>
                    <a:pt x="56" y="332"/>
                  </a:cubicBezTo>
                  <a:cubicBezTo>
                    <a:pt x="57" y="332"/>
                    <a:pt x="57" y="331"/>
                    <a:pt x="56" y="332"/>
                  </a:cubicBezTo>
                  <a:cubicBezTo>
                    <a:pt x="39" y="335"/>
                    <a:pt x="24" y="352"/>
                    <a:pt x="20" y="369"/>
                  </a:cubicBezTo>
                  <a:cubicBezTo>
                    <a:pt x="20" y="366"/>
                    <a:pt x="20" y="364"/>
                    <a:pt x="20" y="362"/>
                  </a:cubicBezTo>
                  <a:cubicBezTo>
                    <a:pt x="21" y="362"/>
                    <a:pt x="21" y="361"/>
                    <a:pt x="21" y="361"/>
                  </a:cubicBezTo>
                  <a:cubicBezTo>
                    <a:pt x="23" y="355"/>
                    <a:pt x="24" y="349"/>
                    <a:pt x="27" y="344"/>
                  </a:cubicBezTo>
                  <a:cubicBezTo>
                    <a:pt x="30" y="338"/>
                    <a:pt x="35" y="334"/>
                    <a:pt x="39" y="330"/>
                  </a:cubicBezTo>
                  <a:cubicBezTo>
                    <a:pt x="47" y="323"/>
                    <a:pt x="55" y="316"/>
                    <a:pt x="62" y="308"/>
                  </a:cubicBezTo>
                  <a:cubicBezTo>
                    <a:pt x="62" y="307"/>
                    <a:pt x="61" y="306"/>
                    <a:pt x="60" y="307"/>
                  </a:cubicBezTo>
                  <a:cubicBezTo>
                    <a:pt x="51" y="316"/>
                    <a:pt x="29" y="328"/>
                    <a:pt x="20" y="342"/>
                  </a:cubicBezTo>
                  <a:cubicBezTo>
                    <a:pt x="21" y="338"/>
                    <a:pt x="21" y="334"/>
                    <a:pt x="21" y="329"/>
                  </a:cubicBezTo>
                  <a:cubicBezTo>
                    <a:pt x="21" y="325"/>
                    <a:pt x="21" y="321"/>
                    <a:pt x="21" y="317"/>
                  </a:cubicBezTo>
                  <a:cubicBezTo>
                    <a:pt x="23" y="314"/>
                    <a:pt x="26" y="311"/>
                    <a:pt x="29" y="308"/>
                  </a:cubicBezTo>
                  <a:cubicBezTo>
                    <a:pt x="36" y="301"/>
                    <a:pt x="44" y="296"/>
                    <a:pt x="52" y="291"/>
                  </a:cubicBezTo>
                  <a:cubicBezTo>
                    <a:pt x="53" y="291"/>
                    <a:pt x="52" y="290"/>
                    <a:pt x="52" y="290"/>
                  </a:cubicBezTo>
                  <a:cubicBezTo>
                    <a:pt x="41" y="295"/>
                    <a:pt x="29" y="302"/>
                    <a:pt x="20" y="311"/>
                  </a:cubicBezTo>
                  <a:cubicBezTo>
                    <a:pt x="23" y="304"/>
                    <a:pt x="27" y="298"/>
                    <a:pt x="32" y="291"/>
                  </a:cubicBezTo>
                  <a:cubicBezTo>
                    <a:pt x="39" y="282"/>
                    <a:pt x="50" y="274"/>
                    <a:pt x="62" y="267"/>
                  </a:cubicBezTo>
                  <a:cubicBezTo>
                    <a:pt x="63" y="266"/>
                    <a:pt x="62" y="264"/>
                    <a:pt x="60" y="265"/>
                  </a:cubicBezTo>
                  <a:cubicBezTo>
                    <a:pt x="45" y="273"/>
                    <a:pt x="28" y="284"/>
                    <a:pt x="20" y="299"/>
                  </a:cubicBezTo>
                  <a:cubicBezTo>
                    <a:pt x="19" y="293"/>
                    <a:pt x="19" y="288"/>
                    <a:pt x="18" y="282"/>
                  </a:cubicBezTo>
                  <a:cubicBezTo>
                    <a:pt x="25" y="272"/>
                    <a:pt x="34" y="264"/>
                    <a:pt x="43" y="254"/>
                  </a:cubicBezTo>
                  <a:cubicBezTo>
                    <a:pt x="43" y="254"/>
                    <a:pt x="43" y="253"/>
                    <a:pt x="42" y="254"/>
                  </a:cubicBezTo>
                  <a:cubicBezTo>
                    <a:pt x="36" y="260"/>
                    <a:pt x="28" y="267"/>
                    <a:pt x="22" y="274"/>
                  </a:cubicBezTo>
                  <a:cubicBezTo>
                    <a:pt x="24" y="270"/>
                    <a:pt x="25" y="265"/>
                    <a:pt x="28" y="261"/>
                  </a:cubicBezTo>
                  <a:cubicBezTo>
                    <a:pt x="31" y="255"/>
                    <a:pt x="36" y="250"/>
                    <a:pt x="40" y="245"/>
                  </a:cubicBezTo>
                  <a:cubicBezTo>
                    <a:pt x="47" y="237"/>
                    <a:pt x="57" y="231"/>
                    <a:pt x="61" y="221"/>
                  </a:cubicBezTo>
                  <a:cubicBezTo>
                    <a:pt x="61" y="221"/>
                    <a:pt x="61" y="221"/>
                    <a:pt x="61" y="221"/>
                  </a:cubicBezTo>
                  <a:cubicBezTo>
                    <a:pt x="52" y="230"/>
                    <a:pt x="42" y="238"/>
                    <a:pt x="34" y="246"/>
                  </a:cubicBezTo>
                  <a:cubicBezTo>
                    <a:pt x="26" y="253"/>
                    <a:pt x="17" y="264"/>
                    <a:pt x="18" y="274"/>
                  </a:cubicBezTo>
                  <a:cubicBezTo>
                    <a:pt x="18" y="275"/>
                    <a:pt x="19" y="276"/>
                    <a:pt x="20" y="276"/>
                  </a:cubicBezTo>
                  <a:cubicBezTo>
                    <a:pt x="20" y="277"/>
                    <a:pt x="19" y="278"/>
                    <a:pt x="18" y="279"/>
                  </a:cubicBezTo>
                  <a:cubicBezTo>
                    <a:pt x="17" y="266"/>
                    <a:pt x="16" y="254"/>
                    <a:pt x="14" y="242"/>
                  </a:cubicBezTo>
                  <a:cubicBezTo>
                    <a:pt x="15" y="243"/>
                    <a:pt x="16" y="243"/>
                    <a:pt x="16" y="242"/>
                  </a:cubicBezTo>
                  <a:cubicBezTo>
                    <a:pt x="20" y="229"/>
                    <a:pt x="26" y="218"/>
                    <a:pt x="36" y="209"/>
                  </a:cubicBezTo>
                  <a:cubicBezTo>
                    <a:pt x="44" y="202"/>
                    <a:pt x="53" y="196"/>
                    <a:pt x="61" y="189"/>
                  </a:cubicBezTo>
                  <a:cubicBezTo>
                    <a:pt x="61" y="189"/>
                    <a:pt x="61" y="189"/>
                    <a:pt x="62" y="189"/>
                  </a:cubicBezTo>
                  <a:cubicBezTo>
                    <a:pt x="64" y="187"/>
                    <a:pt x="67" y="185"/>
                    <a:pt x="69" y="182"/>
                  </a:cubicBezTo>
                  <a:cubicBezTo>
                    <a:pt x="70" y="196"/>
                    <a:pt x="71" y="210"/>
                    <a:pt x="71" y="223"/>
                  </a:cubicBezTo>
                  <a:cubicBezTo>
                    <a:pt x="65" y="231"/>
                    <a:pt x="59" y="240"/>
                    <a:pt x="55" y="250"/>
                  </a:cubicBezTo>
                  <a:cubicBezTo>
                    <a:pt x="55" y="251"/>
                    <a:pt x="57" y="251"/>
                    <a:pt x="57" y="250"/>
                  </a:cubicBezTo>
                  <a:cubicBezTo>
                    <a:pt x="62" y="242"/>
                    <a:pt x="66" y="235"/>
                    <a:pt x="72" y="229"/>
                  </a:cubicBezTo>
                  <a:cubicBezTo>
                    <a:pt x="73" y="251"/>
                    <a:pt x="73" y="274"/>
                    <a:pt x="73" y="296"/>
                  </a:cubicBezTo>
                  <a:cubicBezTo>
                    <a:pt x="72" y="320"/>
                    <a:pt x="72" y="344"/>
                    <a:pt x="72" y="367"/>
                  </a:cubicBezTo>
                  <a:cubicBezTo>
                    <a:pt x="72" y="386"/>
                    <a:pt x="73" y="404"/>
                    <a:pt x="73" y="422"/>
                  </a:cubicBezTo>
                  <a:cubicBezTo>
                    <a:pt x="73" y="449"/>
                    <a:pt x="69" y="481"/>
                    <a:pt x="81" y="506"/>
                  </a:cubicBezTo>
                  <a:cubicBezTo>
                    <a:pt x="73" y="507"/>
                    <a:pt x="66" y="512"/>
                    <a:pt x="59" y="517"/>
                  </a:cubicBezTo>
                  <a:cubicBezTo>
                    <a:pt x="55" y="521"/>
                    <a:pt x="51" y="526"/>
                    <a:pt x="48" y="530"/>
                  </a:cubicBezTo>
                  <a:cubicBezTo>
                    <a:pt x="44" y="534"/>
                    <a:pt x="38" y="540"/>
                    <a:pt x="38" y="545"/>
                  </a:cubicBezTo>
                  <a:cubicBezTo>
                    <a:pt x="39" y="545"/>
                    <a:pt x="39" y="546"/>
                    <a:pt x="40" y="547"/>
                  </a:cubicBezTo>
                  <a:cubicBezTo>
                    <a:pt x="36" y="547"/>
                    <a:pt x="32" y="548"/>
                    <a:pt x="28" y="548"/>
                  </a:cubicBezTo>
                  <a:cubicBezTo>
                    <a:pt x="28" y="546"/>
                    <a:pt x="28" y="545"/>
                    <a:pt x="27" y="543"/>
                  </a:cubicBezTo>
                  <a:close/>
                  <a:moveTo>
                    <a:pt x="400" y="528"/>
                  </a:moveTo>
                  <a:cubicBezTo>
                    <a:pt x="394" y="533"/>
                    <a:pt x="387" y="538"/>
                    <a:pt x="380" y="542"/>
                  </a:cubicBezTo>
                  <a:cubicBezTo>
                    <a:pt x="375" y="544"/>
                    <a:pt x="370" y="546"/>
                    <a:pt x="366" y="550"/>
                  </a:cubicBezTo>
                  <a:cubicBezTo>
                    <a:pt x="356" y="548"/>
                    <a:pt x="345" y="549"/>
                    <a:pt x="334" y="549"/>
                  </a:cubicBezTo>
                  <a:cubicBezTo>
                    <a:pt x="319" y="550"/>
                    <a:pt x="305" y="550"/>
                    <a:pt x="290" y="550"/>
                  </a:cubicBezTo>
                  <a:cubicBezTo>
                    <a:pt x="260" y="550"/>
                    <a:pt x="230" y="549"/>
                    <a:pt x="201" y="548"/>
                  </a:cubicBezTo>
                  <a:cubicBezTo>
                    <a:pt x="172" y="548"/>
                    <a:pt x="143" y="547"/>
                    <a:pt x="114" y="546"/>
                  </a:cubicBezTo>
                  <a:cubicBezTo>
                    <a:pt x="92" y="546"/>
                    <a:pt x="70" y="545"/>
                    <a:pt x="48" y="546"/>
                  </a:cubicBezTo>
                  <a:cubicBezTo>
                    <a:pt x="53" y="543"/>
                    <a:pt x="57" y="535"/>
                    <a:pt x="60" y="530"/>
                  </a:cubicBezTo>
                  <a:cubicBezTo>
                    <a:pt x="67" y="521"/>
                    <a:pt x="73" y="515"/>
                    <a:pt x="84" y="511"/>
                  </a:cubicBezTo>
                  <a:cubicBezTo>
                    <a:pt x="87" y="516"/>
                    <a:pt x="96" y="511"/>
                    <a:pt x="94" y="506"/>
                  </a:cubicBezTo>
                  <a:cubicBezTo>
                    <a:pt x="103" y="506"/>
                    <a:pt x="111" y="504"/>
                    <a:pt x="120" y="504"/>
                  </a:cubicBezTo>
                  <a:cubicBezTo>
                    <a:pt x="131" y="503"/>
                    <a:pt x="142" y="503"/>
                    <a:pt x="153" y="503"/>
                  </a:cubicBezTo>
                  <a:cubicBezTo>
                    <a:pt x="174" y="503"/>
                    <a:pt x="196" y="503"/>
                    <a:pt x="218" y="503"/>
                  </a:cubicBezTo>
                  <a:cubicBezTo>
                    <a:pt x="248" y="503"/>
                    <a:pt x="277" y="502"/>
                    <a:pt x="307" y="503"/>
                  </a:cubicBezTo>
                  <a:cubicBezTo>
                    <a:pt x="335" y="504"/>
                    <a:pt x="362" y="505"/>
                    <a:pt x="390" y="504"/>
                  </a:cubicBezTo>
                  <a:cubicBezTo>
                    <a:pt x="402" y="503"/>
                    <a:pt x="415" y="502"/>
                    <a:pt x="427" y="499"/>
                  </a:cubicBezTo>
                  <a:cubicBezTo>
                    <a:pt x="419" y="509"/>
                    <a:pt x="410" y="519"/>
                    <a:pt x="400" y="528"/>
                  </a:cubicBezTo>
                  <a:close/>
                  <a:moveTo>
                    <a:pt x="380" y="491"/>
                  </a:moveTo>
                  <a:cubicBezTo>
                    <a:pt x="353" y="492"/>
                    <a:pt x="325" y="490"/>
                    <a:pt x="297" y="489"/>
                  </a:cubicBezTo>
                  <a:cubicBezTo>
                    <a:pt x="268" y="488"/>
                    <a:pt x="239" y="490"/>
                    <a:pt x="210" y="491"/>
                  </a:cubicBezTo>
                  <a:cubicBezTo>
                    <a:pt x="188" y="491"/>
                    <a:pt x="166" y="491"/>
                    <a:pt x="145" y="492"/>
                  </a:cubicBezTo>
                  <a:cubicBezTo>
                    <a:pt x="127" y="494"/>
                    <a:pt x="108" y="495"/>
                    <a:pt x="91" y="500"/>
                  </a:cubicBezTo>
                  <a:cubicBezTo>
                    <a:pt x="86" y="489"/>
                    <a:pt x="86" y="476"/>
                    <a:pt x="86" y="464"/>
                  </a:cubicBezTo>
                  <a:cubicBezTo>
                    <a:pt x="85" y="448"/>
                    <a:pt x="86" y="432"/>
                    <a:pt x="86" y="415"/>
                  </a:cubicBezTo>
                  <a:cubicBezTo>
                    <a:pt x="86" y="397"/>
                    <a:pt x="85" y="378"/>
                    <a:pt x="85" y="360"/>
                  </a:cubicBezTo>
                  <a:cubicBezTo>
                    <a:pt x="84" y="341"/>
                    <a:pt x="85" y="322"/>
                    <a:pt x="85" y="303"/>
                  </a:cubicBezTo>
                  <a:cubicBezTo>
                    <a:pt x="98" y="289"/>
                    <a:pt x="109" y="274"/>
                    <a:pt x="123" y="261"/>
                  </a:cubicBezTo>
                  <a:cubicBezTo>
                    <a:pt x="139" y="246"/>
                    <a:pt x="158" y="232"/>
                    <a:pt x="180" y="225"/>
                  </a:cubicBezTo>
                  <a:cubicBezTo>
                    <a:pt x="180" y="225"/>
                    <a:pt x="180" y="225"/>
                    <a:pt x="180" y="225"/>
                  </a:cubicBezTo>
                  <a:cubicBezTo>
                    <a:pt x="160" y="232"/>
                    <a:pt x="141" y="241"/>
                    <a:pt x="126" y="254"/>
                  </a:cubicBezTo>
                  <a:cubicBezTo>
                    <a:pt x="111" y="267"/>
                    <a:pt x="96" y="283"/>
                    <a:pt x="85" y="299"/>
                  </a:cubicBezTo>
                  <a:cubicBezTo>
                    <a:pt x="85" y="295"/>
                    <a:pt x="85" y="292"/>
                    <a:pt x="85" y="289"/>
                  </a:cubicBezTo>
                  <a:cubicBezTo>
                    <a:pt x="86" y="264"/>
                    <a:pt x="85" y="240"/>
                    <a:pt x="84" y="216"/>
                  </a:cubicBezTo>
                  <a:cubicBezTo>
                    <a:pt x="90" y="210"/>
                    <a:pt x="97" y="205"/>
                    <a:pt x="105" y="200"/>
                  </a:cubicBezTo>
                  <a:cubicBezTo>
                    <a:pt x="124" y="187"/>
                    <a:pt x="146" y="176"/>
                    <a:pt x="166" y="164"/>
                  </a:cubicBezTo>
                  <a:cubicBezTo>
                    <a:pt x="166" y="164"/>
                    <a:pt x="166" y="164"/>
                    <a:pt x="166" y="164"/>
                  </a:cubicBezTo>
                  <a:cubicBezTo>
                    <a:pt x="140" y="179"/>
                    <a:pt x="108" y="192"/>
                    <a:pt x="84" y="212"/>
                  </a:cubicBezTo>
                  <a:cubicBezTo>
                    <a:pt x="83" y="198"/>
                    <a:pt x="82" y="185"/>
                    <a:pt x="81" y="172"/>
                  </a:cubicBezTo>
                  <a:cubicBezTo>
                    <a:pt x="88" y="165"/>
                    <a:pt x="94" y="159"/>
                    <a:pt x="101" y="153"/>
                  </a:cubicBezTo>
                  <a:cubicBezTo>
                    <a:pt x="116" y="140"/>
                    <a:pt x="130" y="128"/>
                    <a:pt x="143" y="115"/>
                  </a:cubicBezTo>
                  <a:cubicBezTo>
                    <a:pt x="144" y="115"/>
                    <a:pt x="143" y="114"/>
                    <a:pt x="143" y="114"/>
                  </a:cubicBezTo>
                  <a:cubicBezTo>
                    <a:pt x="129" y="127"/>
                    <a:pt x="115" y="139"/>
                    <a:pt x="100" y="151"/>
                  </a:cubicBezTo>
                  <a:cubicBezTo>
                    <a:pt x="94" y="156"/>
                    <a:pt x="87" y="161"/>
                    <a:pt x="81" y="167"/>
                  </a:cubicBezTo>
                  <a:cubicBezTo>
                    <a:pt x="80" y="162"/>
                    <a:pt x="80" y="156"/>
                    <a:pt x="79" y="151"/>
                  </a:cubicBezTo>
                  <a:cubicBezTo>
                    <a:pt x="78" y="140"/>
                    <a:pt x="77" y="129"/>
                    <a:pt x="77" y="119"/>
                  </a:cubicBezTo>
                  <a:cubicBezTo>
                    <a:pt x="88" y="97"/>
                    <a:pt x="113" y="83"/>
                    <a:pt x="134" y="70"/>
                  </a:cubicBezTo>
                  <a:cubicBezTo>
                    <a:pt x="134" y="70"/>
                    <a:pt x="134" y="69"/>
                    <a:pt x="134" y="70"/>
                  </a:cubicBezTo>
                  <a:cubicBezTo>
                    <a:pt x="113" y="82"/>
                    <a:pt x="89" y="95"/>
                    <a:pt x="76" y="115"/>
                  </a:cubicBezTo>
                  <a:cubicBezTo>
                    <a:pt x="76" y="104"/>
                    <a:pt x="75" y="93"/>
                    <a:pt x="74" y="82"/>
                  </a:cubicBezTo>
                  <a:cubicBezTo>
                    <a:pt x="79" y="74"/>
                    <a:pt x="86" y="67"/>
                    <a:pt x="94" y="61"/>
                  </a:cubicBezTo>
                  <a:cubicBezTo>
                    <a:pt x="86" y="66"/>
                    <a:pt x="79" y="72"/>
                    <a:pt x="74" y="80"/>
                  </a:cubicBezTo>
                  <a:cubicBezTo>
                    <a:pt x="73" y="71"/>
                    <a:pt x="72" y="61"/>
                    <a:pt x="71" y="52"/>
                  </a:cubicBezTo>
                  <a:cubicBezTo>
                    <a:pt x="74" y="34"/>
                    <a:pt x="95" y="28"/>
                    <a:pt x="111" y="21"/>
                  </a:cubicBezTo>
                  <a:cubicBezTo>
                    <a:pt x="112" y="21"/>
                    <a:pt x="111" y="20"/>
                    <a:pt x="111" y="20"/>
                  </a:cubicBezTo>
                  <a:cubicBezTo>
                    <a:pt x="96" y="27"/>
                    <a:pt x="76" y="33"/>
                    <a:pt x="71" y="48"/>
                  </a:cubicBezTo>
                  <a:cubicBezTo>
                    <a:pt x="70" y="39"/>
                    <a:pt x="69" y="31"/>
                    <a:pt x="68" y="23"/>
                  </a:cubicBezTo>
                  <a:cubicBezTo>
                    <a:pt x="68" y="23"/>
                    <a:pt x="69" y="22"/>
                    <a:pt x="70" y="22"/>
                  </a:cubicBezTo>
                  <a:cubicBezTo>
                    <a:pt x="70" y="22"/>
                    <a:pt x="70" y="22"/>
                    <a:pt x="70" y="22"/>
                  </a:cubicBezTo>
                  <a:cubicBezTo>
                    <a:pt x="99" y="20"/>
                    <a:pt x="127" y="15"/>
                    <a:pt x="156" y="13"/>
                  </a:cubicBezTo>
                  <a:cubicBezTo>
                    <a:pt x="184" y="11"/>
                    <a:pt x="213" y="12"/>
                    <a:pt x="241" y="14"/>
                  </a:cubicBezTo>
                  <a:cubicBezTo>
                    <a:pt x="303" y="17"/>
                    <a:pt x="365" y="15"/>
                    <a:pt x="427" y="15"/>
                  </a:cubicBezTo>
                  <a:cubicBezTo>
                    <a:pt x="425" y="27"/>
                    <a:pt x="426" y="40"/>
                    <a:pt x="426" y="50"/>
                  </a:cubicBezTo>
                  <a:cubicBezTo>
                    <a:pt x="426" y="71"/>
                    <a:pt x="426" y="92"/>
                    <a:pt x="427" y="112"/>
                  </a:cubicBezTo>
                  <a:cubicBezTo>
                    <a:pt x="428" y="153"/>
                    <a:pt x="429" y="194"/>
                    <a:pt x="431" y="234"/>
                  </a:cubicBezTo>
                  <a:cubicBezTo>
                    <a:pt x="432" y="275"/>
                    <a:pt x="434" y="316"/>
                    <a:pt x="435" y="357"/>
                  </a:cubicBezTo>
                  <a:cubicBezTo>
                    <a:pt x="436" y="377"/>
                    <a:pt x="437" y="396"/>
                    <a:pt x="437" y="416"/>
                  </a:cubicBezTo>
                  <a:cubicBezTo>
                    <a:pt x="437" y="426"/>
                    <a:pt x="437" y="436"/>
                    <a:pt x="438" y="446"/>
                  </a:cubicBezTo>
                  <a:cubicBezTo>
                    <a:pt x="438" y="456"/>
                    <a:pt x="436" y="467"/>
                    <a:pt x="440" y="476"/>
                  </a:cubicBezTo>
                  <a:cubicBezTo>
                    <a:pt x="440" y="477"/>
                    <a:pt x="441" y="477"/>
                    <a:pt x="441" y="477"/>
                  </a:cubicBezTo>
                  <a:cubicBezTo>
                    <a:pt x="440" y="478"/>
                    <a:pt x="440" y="478"/>
                    <a:pt x="439" y="479"/>
                  </a:cubicBezTo>
                  <a:cubicBezTo>
                    <a:pt x="426" y="491"/>
                    <a:pt x="398" y="490"/>
                    <a:pt x="380" y="49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" name="Freeform 989">
              <a:extLst>
                <a:ext uri="{FF2B5EF4-FFF2-40B4-BE49-F238E27FC236}">
                  <a16:creationId xmlns:a16="http://schemas.microsoft.com/office/drawing/2014/main" id="{C3A64802-CA38-DF45-0153-BD52A0104E6A}"/>
                </a:ext>
              </a:extLst>
            </p:cNvPr>
            <p:cNvSpPr/>
            <p:nvPr/>
          </p:nvSpPr>
          <p:spPr bwMode="auto">
            <a:xfrm>
              <a:off x="5643051" y="1431960"/>
              <a:ext cx="203060" cy="13375"/>
            </a:xfrm>
            <a:custGeom>
              <a:avLst/>
              <a:gdLst>
                <a:gd name="T0" fmla="*/ 118 w 299"/>
                <a:gd name="T1" fmla="*/ 5 h 20"/>
                <a:gd name="T2" fmla="*/ 50 w 299"/>
                <a:gd name="T3" fmla="*/ 0 h 20"/>
                <a:gd name="T4" fmla="*/ 0 w 299"/>
                <a:gd name="T5" fmla="*/ 12 h 20"/>
                <a:gd name="T6" fmla="*/ 1 w 299"/>
                <a:gd name="T7" fmla="*/ 12 h 20"/>
                <a:gd name="T8" fmla="*/ 58 w 299"/>
                <a:gd name="T9" fmla="*/ 5 h 20"/>
                <a:gd name="T10" fmla="*/ 125 w 299"/>
                <a:gd name="T11" fmla="*/ 14 h 20"/>
                <a:gd name="T12" fmla="*/ 198 w 299"/>
                <a:gd name="T13" fmla="*/ 18 h 20"/>
                <a:gd name="T14" fmla="*/ 293 w 299"/>
                <a:gd name="T15" fmla="*/ 20 h 20"/>
                <a:gd name="T16" fmla="*/ 293 w 299"/>
                <a:gd name="T17" fmla="*/ 11 h 20"/>
                <a:gd name="T18" fmla="*/ 118 w 299"/>
                <a:gd name="T19" fmla="*/ 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99" h="20">
                  <a:moveTo>
                    <a:pt x="118" y="5"/>
                  </a:moveTo>
                  <a:cubicBezTo>
                    <a:pt x="96" y="3"/>
                    <a:pt x="73" y="0"/>
                    <a:pt x="50" y="0"/>
                  </a:cubicBezTo>
                  <a:cubicBezTo>
                    <a:pt x="33" y="0"/>
                    <a:pt x="14" y="1"/>
                    <a:pt x="0" y="12"/>
                  </a:cubicBezTo>
                  <a:cubicBezTo>
                    <a:pt x="0" y="12"/>
                    <a:pt x="0" y="12"/>
                    <a:pt x="1" y="12"/>
                  </a:cubicBezTo>
                  <a:cubicBezTo>
                    <a:pt x="17" y="3"/>
                    <a:pt x="40" y="4"/>
                    <a:pt x="58" y="5"/>
                  </a:cubicBezTo>
                  <a:cubicBezTo>
                    <a:pt x="81" y="7"/>
                    <a:pt x="103" y="10"/>
                    <a:pt x="125" y="14"/>
                  </a:cubicBezTo>
                  <a:cubicBezTo>
                    <a:pt x="149" y="17"/>
                    <a:pt x="173" y="18"/>
                    <a:pt x="198" y="18"/>
                  </a:cubicBezTo>
                  <a:cubicBezTo>
                    <a:pt x="230" y="20"/>
                    <a:pt x="261" y="20"/>
                    <a:pt x="293" y="20"/>
                  </a:cubicBezTo>
                  <a:cubicBezTo>
                    <a:pt x="299" y="20"/>
                    <a:pt x="299" y="12"/>
                    <a:pt x="293" y="11"/>
                  </a:cubicBezTo>
                  <a:cubicBezTo>
                    <a:pt x="235" y="11"/>
                    <a:pt x="176" y="11"/>
                    <a:pt x="118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" name="Freeform 990">
              <a:extLst>
                <a:ext uri="{FF2B5EF4-FFF2-40B4-BE49-F238E27FC236}">
                  <a16:creationId xmlns:a16="http://schemas.microsoft.com/office/drawing/2014/main" id="{6AFAE2CA-5618-0449-F25C-F510EEF8D069}"/>
                </a:ext>
              </a:extLst>
            </p:cNvPr>
            <p:cNvSpPr/>
            <p:nvPr/>
          </p:nvSpPr>
          <p:spPr bwMode="auto">
            <a:xfrm>
              <a:off x="5629676" y="1442904"/>
              <a:ext cx="204276" cy="13375"/>
            </a:xfrm>
            <a:custGeom>
              <a:avLst/>
              <a:gdLst>
                <a:gd name="T0" fmla="*/ 299 w 300"/>
                <a:gd name="T1" fmla="*/ 12 h 20"/>
                <a:gd name="T2" fmla="*/ 266 w 300"/>
                <a:gd name="T3" fmla="*/ 11 h 20"/>
                <a:gd name="T4" fmla="*/ 222 w 300"/>
                <a:gd name="T5" fmla="*/ 11 h 20"/>
                <a:gd name="T6" fmla="*/ 136 w 300"/>
                <a:gd name="T7" fmla="*/ 7 h 20"/>
                <a:gd name="T8" fmla="*/ 60 w 300"/>
                <a:gd name="T9" fmla="*/ 2 h 20"/>
                <a:gd name="T10" fmla="*/ 1 w 300"/>
                <a:gd name="T11" fmla="*/ 5 h 20"/>
                <a:gd name="T12" fmla="*/ 1 w 300"/>
                <a:gd name="T13" fmla="*/ 6 h 20"/>
                <a:gd name="T14" fmla="*/ 51 w 300"/>
                <a:gd name="T15" fmla="*/ 9 h 20"/>
                <a:gd name="T16" fmla="*/ 128 w 300"/>
                <a:gd name="T17" fmla="*/ 14 h 20"/>
                <a:gd name="T18" fmla="*/ 218 w 300"/>
                <a:gd name="T19" fmla="*/ 18 h 20"/>
                <a:gd name="T20" fmla="*/ 262 w 300"/>
                <a:gd name="T21" fmla="*/ 18 h 20"/>
                <a:gd name="T22" fmla="*/ 299 w 300"/>
                <a:gd name="T23" fmla="*/ 15 h 20"/>
                <a:gd name="T24" fmla="*/ 299 w 300"/>
                <a:gd name="T25" fmla="*/ 1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00" h="20">
                  <a:moveTo>
                    <a:pt x="299" y="12"/>
                  </a:moveTo>
                  <a:cubicBezTo>
                    <a:pt x="289" y="8"/>
                    <a:pt x="277" y="10"/>
                    <a:pt x="266" y="11"/>
                  </a:cubicBezTo>
                  <a:cubicBezTo>
                    <a:pt x="252" y="11"/>
                    <a:pt x="237" y="11"/>
                    <a:pt x="222" y="11"/>
                  </a:cubicBezTo>
                  <a:cubicBezTo>
                    <a:pt x="194" y="11"/>
                    <a:pt x="165" y="10"/>
                    <a:pt x="136" y="7"/>
                  </a:cubicBezTo>
                  <a:cubicBezTo>
                    <a:pt x="111" y="5"/>
                    <a:pt x="86" y="0"/>
                    <a:pt x="60" y="2"/>
                  </a:cubicBezTo>
                  <a:cubicBezTo>
                    <a:pt x="42" y="4"/>
                    <a:pt x="19" y="11"/>
                    <a:pt x="1" y="5"/>
                  </a:cubicBezTo>
                  <a:cubicBezTo>
                    <a:pt x="1" y="4"/>
                    <a:pt x="0" y="5"/>
                    <a:pt x="1" y="6"/>
                  </a:cubicBezTo>
                  <a:cubicBezTo>
                    <a:pt x="15" y="14"/>
                    <a:pt x="35" y="10"/>
                    <a:pt x="51" y="9"/>
                  </a:cubicBezTo>
                  <a:cubicBezTo>
                    <a:pt x="77" y="7"/>
                    <a:pt x="102" y="11"/>
                    <a:pt x="128" y="14"/>
                  </a:cubicBezTo>
                  <a:cubicBezTo>
                    <a:pt x="158" y="17"/>
                    <a:pt x="188" y="18"/>
                    <a:pt x="218" y="18"/>
                  </a:cubicBezTo>
                  <a:cubicBezTo>
                    <a:pt x="233" y="19"/>
                    <a:pt x="248" y="19"/>
                    <a:pt x="262" y="18"/>
                  </a:cubicBezTo>
                  <a:cubicBezTo>
                    <a:pt x="274" y="18"/>
                    <a:pt x="289" y="20"/>
                    <a:pt x="299" y="15"/>
                  </a:cubicBezTo>
                  <a:cubicBezTo>
                    <a:pt x="300" y="14"/>
                    <a:pt x="300" y="12"/>
                    <a:pt x="299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" name="Freeform 991">
              <a:extLst>
                <a:ext uri="{FF2B5EF4-FFF2-40B4-BE49-F238E27FC236}">
                  <a16:creationId xmlns:a16="http://schemas.microsoft.com/office/drawing/2014/main" id="{08AB81AB-26E3-E52E-3774-C4E3B10933B7}"/>
                </a:ext>
              </a:extLst>
            </p:cNvPr>
            <p:cNvSpPr/>
            <p:nvPr/>
          </p:nvSpPr>
          <p:spPr bwMode="auto">
            <a:xfrm>
              <a:off x="5621165" y="1450199"/>
              <a:ext cx="193332" cy="13375"/>
            </a:xfrm>
            <a:custGeom>
              <a:avLst/>
              <a:gdLst>
                <a:gd name="T0" fmla="*/ 282 w 284"/>
                <a:gd name="T1" fmla="*/ 12 h 19"/>
                <a:gd name="T2" fmla="*/ 215 w 284"/>
                <a:gd name="T3" fmla="*/ 8 h 19"/>
                <a:gd name="T4" fmla="*/ 140 w 284"/>
                <a:gd name="T5" fmla="*/ 4 h 19"/>
                <a:gd name="T6" fmla="*/ 70 w 284"/>
                <a:gd name="T7" fmla="*/ 1 h 19"/>
                <a:gd name="T8" fmla="*/ 0 w 284"/>
                <a:gd name="T9" fmla="*/ 5 h 19"/>
                <a:gd name="T10" fmla="*/ 0 w 284"/>
                <a:gd name="T11" fmla="*/ 6 h 19"/>
                <a:gd name="T12" fmla="*/ 66 w 284"/>
                <a:gd name="T13" fmla="*/ 8 h 19"/>
                <a:gd name="T14" fmla="*/ 140 w 284"/>
                <a:gd name="T15" fmla="*/ 12 h 19"/>
                <a:gd name="T16" fmla="*/ 211 w 284"/>
                <a:gd name="T17" fmla="*/ 16 h 19"/>
                <a:gd name="T18" fmla="*/ 282 w 284"/>
                <a:gd name="T19" fmla="*/ 15 h 19"/>
                <a:gd name="T20" fmla="*/ 282 w 284"/>
                <a:gd name="T21" fmla="*/ 12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84" h="19">
                  <a:moveTo>
                    <a:pt x="282" y="12"/>
                  </a:moveTo>
                  <a:cubicBezTo>
                    <a:pt x="260" y="8"/>
                    <a:pt x="237" y="9"/>
                    <a:pt x="215" y="8"/>
                  </a:cubicBezTo>
                  <a:cubicBezTo>
                    <a:pt x="190" y="7"/>
                    <a:pt x="165" y="5"/>
                    <a:pt x="140" y="4"/>
                  </a:cubicBezTo>
                  <a:cubicBezTo>
                    <a:pt x="117" y="3"/>
                    <a:pt x="93" y="2"/>
                    <a:pt x="70" y="1"/>
                  </a:cubicBezTo>
                  <a:cubicBezTo>
                    <a:pt x="47" y="1"/>
                    <a:pt x="22" y="0"/>
                    <a:pt x="0" y="5"/>
                  </a:cubicBezTo>
                  <a:cubicBezTo>
                    <a:pt x="0" y="5"/>
                    <a:pt x="0" y="6"/>
                    <a:pt x="0" y="6"/>
                  </a:cubicBezTo>
                  <a:cubicBezTo>
                    <a:pt x="22" y="9"/>
                    <a:pt x="44" y="7"/>
                    <a:pt x="66" y="8"/>
                  </a:cubicBezTo>
                  <a:cubicBezTo>
                    <a:pt x="90" y="9"/>
                    <a:pt x="115" y="11"/>
                    <a:pt x="140" y="12"/>
                  </a:cubicBezTo>
                  <a:cubicBezTo>
                    <a:pt x="164" y="13"/>
                    <a:pt x="187" y="15"/>
                    <a:pt x="211" y="16"/>
                  </a:cubicBezTo>
                  <a:cubicBezTo>
                    <a:pt x="234" y="17"/>
                    <a:pt x="259" y="19"/>
                    <a:pt x="282" y="15"/>
                  </a:cubicBezTo>
                  <a:cubicBezTo>
                    <a:pt x="284" y="15"/>
                    <a:pt x="284" y="12"/>
                    <a:pt x="282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" name="Freeform 992">
              <a:extLst>
                <a:ext uri="{FF2B5EF4-FFF2-40B4-BE49-F238E27FC236}">
                  <a16:creationId xmlns:a16="http://schemas.microsoft.com/office/drawing/2014/main" id="{0643E6AC-1320-6FFF-9CB1-B6370C780A72}"/>
                </a:ext>
              </a:extLst>
            </p:cNvPr>
            <p:cNvSpPr/>
            <p:nvPr/>
          </p:nvSpPr>
          <p:spPr bwMode="auto">
            <a:xfrm>
              <a:off x="5587119" y="1386971"/>
              <a:ext cx="31614" cy="42557"/>
            </a:xfrm>
            <a:custGeom>
              <a:avLst/>
              <a:gdLst>
                <a:gd name="T0" fmla="*/ 15 w 46"/>
                <a:gd name="T1" fmla="*/ 60 h 63"/>
                <a:gd name="T2" fmla="*/ 28 w 46"/>
                <a:gd name="T3" fmla="*/ 27 h 63"/>
                <a:gd name="T4" fmla="*/ 46 w 46"/>
                <a:gd name="T5" fmla="*/ 1 h 63"/>
                <a:gd name="T6" fmla="*/ 44 w 46"/>
                <a:gd name="T7" fmla="*/ 1 h 63"/>
                <a:gd name="T8" fmla="*/ 11 w 46"/>
                <a:gd name="T9" fmla="*/ 61 h 63"/>
                <a:gd name="T10" fmla="*/ 15 w 46"/>
                <a:gd name="T11" fmla="*/ 6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6" h="63">
                  <a:moveTo>
                    <a:pt x="15" y="60"/>
                  </a:moveTo>
                  <a:cubicBezTo>
                    <a:pt x="15" y="47"/>
                    <a:pt x="19" y="37"/>
                    <a:pt x="28" y="27"/>
                  </a:cubicBezTo>
                  <a:cubicBezTo>
                    <a:pt x="35" y="19"/>
                    <a:pt x="42" y="11"/>
                    <a:pt x="46" y="1"/>
                  </a:cubicBezTo>
                  <a:cubicBezTo>
                    <a:pt x="46" y="1"/>
                    <a:pt x="45" y="0"/>
                    <a:pt x="44" y="1"/>
                  </a:cubicBezTo>
                  <a:cubicBezTo>
                    <a:pt x="33" y="20"/>
                    <a:pt x="0" y="36"/>
                    <a:pt x="11" y="61"/>
                  </a:cubicBezTo>
                  <a:cubicBezTo>
                    <a:pt x="12" y="63"/>
                    <a:pt x="15" y="63"/>
                    <a:pt x="15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" name="Freeform 993">
              <a:extLst>
                <a:ext uri="{FF2B5EF4-FFF2-40B4-BE49-F238E27FC236}">
                  <a16:creationId xmlns:a16="http://schemas.microsoft.com/office/drawing/2014/main" id="{4C8E7824-25B5-7CC2-4507-81902AF8F389}"/>
                </a:ext>
              </a:extLst>
            </p:cNvPr>
            <p:cNvSpPr/>
            <p:nvPr/>
          </p:nvSpPr>
          <p:spPr bwMode="auto">
            <a:xfrm>
              <a:off x="5591982" y="1406426"/>
              <a:ext cx="29182" cy="31614"/>
            </a:xfrm>
            <a:custGeom>
              <a:avLst/>
              <a:gdLst>
                <a:gd name="T0" fmla="*/ 42 w 43"/>
                <a:gd name="T1" fmla="*/ 0 h 46"/>
                <a:gd name="T2" fmla="*/ 0 w 43"/>
                <a:gd name="T3" fmla="*/ 45 h 46"/>
                <a:gd name="T4" fmla="*/ 2 w 43"/>
                <a:gd name="T5" fmla="*/ 46 h 46"/>
                <a:gd name="T6" fmla="*/ 19 w 43"/>
                <a:gd name="T7" fmla="*/ 23 h 46"/>
                <a:gd name="T8" fmla="*/ 43 w 43"/>
                <a:gd name="T9" fmla="*/ 0 h 46"/>
                <a:gd name="T10" fmla="*/ 42 w 43"/>
                <a:gd name="T11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3" h="46">
                  <a:moveTo>
                    <a:pt x="42" y="0"/>
                  </a:moveTo>
                  <a:cubicBezTo>
                    <a:pt x="27" y="11"/>
                    <a:pt x="8" y="27"/>
                    <a:pt x="0" y="45"/>
                  </a:cubicBezTo>
                  <a:cubicBezTo>
                    <a:pt x="0" y="45"/>
                    <a:pt x="2" y="46"/>
                    <a:pt x="2" y="46"/>
                  </a:cubicBezTo>
                  <a:cubicBezTo>
                    <a:pt x="8" y="38"/>
                    <a:pt x="13" y="30"/>
                    <a:pt x="19" y="23"/>
                  </a:cubicBezTo>
                  <a:cubicBezTo>
                    <a:pt x="26" y="14"/>
                    <a:pt x="34" y="7"/>
                    <a:pt x="43" y="0"/>
                  </a:cubicBezTo>
                  <a:cubicBezTo>
                    <a:pt x="43" y="0"/>
                    <a:pt x="43" y="0"/>
                    <a:pt x="4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" name="Freeform 994">
              <a:extLst>
                <a:ext uri="{FF2B5EF4-FFF2-40B4-BE49-F238E27FC236}">
                  <a16:creationId xmlns:a16="http://schemas.microsoft.com/office/drawing/2014/main" id="{C32BFB9B-DF80-B3B8-5F95-A0D9AF1886C9}"/>
                </a:ext>
              </a:extLst>
            </p:cNvPr>
            <p:cNvSpPr/>
            <p:nvPr/>
          </p:nvSpPr>
          <p:spPr bwMode="auto">
            <a:xfrm>
              <a:off x="5651563" y="1121899"/>
              <a:ext cx="2432" cy="2432"/>
            </a:xfrm>
            <a:custGeom>
              <a:avLst/>
              <a:gdLst>
                <a:gd name="T0" fmla="*/ 3 w 4"/>
                <a:gd name="T1" fmla="*/ 0 h 2"/>
                <a:gd name="T2" fmla="*/ 0 w 4"/>
                <a:gd name="T3" fmla="*/ 2 h 2"/>
                <a:gd name="T4" fmla="*/ 4 w 4"/>
                <a:gd name="T5" fmla="*/ 0 h 2"/>
                <a:gd name="T6" fmla="*/ 3 w 4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2">
                  <a:moveTo>
                    <a:pt x="3" y="0"/>
                  </a:moveTo>
                  <a:cubicBezTo>
                    <a:pt x="2" y="1"/>
                    <a:pt x="1" y="2"/>
                    <a:pt x="0" y="2"/>
                  </a:cubicBezTo>
                  <a:cubicBezTo>
                    <a:pt x="1" y="2"/>
                    <a:pt x="2" y="1"/>
                    <a:pt x="4" y="0"/>
                  </a:cubicBezTo>
                  <a:cubicBezTo>
                    <a:pt x="4" y="0"/>
                    <a:pt x="4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" name="Freeform 995">
              <a:extLst>
                <a:ext uri="{FF2B5EF4-FFF2-40B4-BE49-F238E27FC236}">
                  <a16:creationId xmlns:a16="http://schemas.microsoft.com/office/drawing/2014/main" id="{C3D42514-A5C3-7E83-3A0E-D819C05EFDE1}"/>
                </a:ext>
              </a:extLst>
            </p:cNvPr>
            <p:cNvSpPr/>
            <p:nvPr/>
          </p:nvSpPr>
          <p:spPr bwMode="auto">
            <a:xfrm>
              <a:off x="5640619" y="1124331"/>
              <a:ext cx="10943" cy="6080"/>
            </a:xfrm>
            <a:custGeom>
              <a:avLst/>
              <a:gdLst>
                <a:gd name="T0" fmla="*/ 0 w 16"/>
                <a:gd name="T1" fmla="*/ 10 h 10"/>
                <a:gd name="T2" fmla="*/ 16 w 16"/>
                <a:gd name="T3" fmla="*/ 0 h 10"/>
                <a:gd name="T4" fmla="*/ 0 w 16"/>
                <a:gd name="T5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10">
                  <a:moveTo>
                    <a:pt x="0" y="10"/>
                  </a:moveTo>
                  <a:cubicBezTo>
                    <a:pt x="5" y="7"/>
                    <a:pt x="10" y="4"/>
                    <a:pt x="16" y="0"/>
                  </a:cubicBezTo>
                  <a:cubicBezTo>
                    <a:pt x="10" y="3"/>
                    <a:pt x="5" y="7"/>
                    <a:pt x="0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" name="Freeform 996">
              <a:extLst>
                <a:ext uri="{FF2B5EF4-FFF2-40B4-BE49-F238E27FC236}">
                  <a16:creationId xmlns:a16="http://schemas.microsoft.com/office/drawing/2014/main" id="{82D55E5A-2B8E-5390-CE94-A13692A3ED3B}"/>
                </a:ext>
              </a:extLst>
            </p:cNvPr>
            <p:cNvSpPr/>
            <p:nvPr/>
          </p:nvSpPr>
          <p:spPr bwMode="auto">
            <a:xfrm>
              <a:off x="5638188" y="1278753"/>
              <a:ext cx="51069" cy="59580"/>
            </a:xfrm>
            <a:custGeom>
              <a:avLst/>
              <a:gdLst>
                <a:gd name="T0" fmla="*/ 1 w 76"/>
                <a:gd name="T1" fmla="*/ 89 h 89"/>
                <a:gd name="T2" fmla="*/ 32 w 76"/>
                <a:gd name="T3" fmla="*/ 44 h 89"/>
                <a:gd name="T4" fmla="*/ 76 w 76"/>
                <a:gd name="T5" fmla="*/ 1 h 89"/>
                <a:gd name="T6" fmla="*/ 76 w 76"/>
                <a:gd name="T7" fmla="*/ 0 h 89"/>
                <a:gd name="T8" fmla="*/ 0 w 76"/>
                <a:gd name="T9" fmla="*/ 88 h 89"/>
                <a:gd name="T10" fmla="*/ 1 w 76"/>
                <a:gd name="T11" fmla="*/ 8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6" h="89">
                  <a:moveTo>
                    <a:pt x="1" y="89"/>
                  </a:moveTo>
                  <a:cubicBezTo>
                    <a:pt x="11" y="73"/>
                    <a:pt x="20" y="58"/>
                    <a:pt x="32" y="44"/>
                  </a:cubicBezTo>
                  <a:cubicBezTo>
                    <a:pt x="45" y="28"/>
                    <a:pt x="60" y="14"/>
                    <a:pt x="76" y="1"/>
                  </a:cubicBezTo>
                  <a:cubicBezTo>
                    <a:pt x="76" y="0"/>
                    <a:pt x="76" y="0"/>
                    <a:pt x="76" y="0"/>
                  </a:cubicBezTo>
                  <a:cubicBezTo>
                    <a:pt x="46" y="25"/>
                    <a:pt x="16" y="54"/>
                    <a:pt x="0" y="88"/>
                  </a:cubicBezTo>
                  <a:cubicBezTo>
                    <a:pt x="0" y="89"/>
                    <a:pt x="1" y="89"/>
                    <a:pt x="1" y="8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" name="Freeform 997">
              <a:extLst>
                <a:ext uri="{FF2B5EF4-FFF2-40B4-BE49-F238E27FC236}">
                  <a16:creationId xmlns:a16="http://schemas.microsoft.com/office/drawing/2014/main" id="{454B17FF-A1CA-8F66-5D0A-49E08CF27AC4}"/>
                </a:ext>
              </a:extLst>
            </p:cNvPr>
            <p:cNvSpPr/>
            <p:nvPr/>
          </p:nvSpPr>
          <p:spPr bwMode="auto">
            <a:xfrm>
              <a:off x="5636972" y="1344414"/>
              <a:ext cx="36478" cy="49853"/>
            </a:xfrm>
            <a:custGeom>
              <a:avLst/>
              <a:gdLst>
                <a:gd name="T0" fmla="*/ 55 w 55"/>
                <a:gd name="T1" fmla="*/ 1 h 73"/>
                <a:gd name="T2" fmla="*/ 55 w 55"/>
                <a:gd name="T3" fmla="*/ 1 h 73"/>
                <a:gd name="T4" fmla="*/ 0 w 55"/>
                <a:gd name="T5" fmla="*/ 72 h 73"/>
                <a:gd name="T6" fmla="*/ 1 w 55"/>
                <a:gd name="T7" fmla="*/ 72 h 73"/>
                <a:gd name="T8" fmla="*/ 55 w 55"/>
                <a:gd name="T9" fmla="*/ 1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73">
                  <a:moveTo>
                    <a:pt x="55" y="1"/>
                  </a:moveTo>
                  <a:cubicBezTo>
                    <a:pt x="55" y="1"/>
                    <a:pt x="55" y="0"/>
                    <a:pt x="55" y="1"/>
                  </a:cubicBezTo>
                  <a:cubicBezTo>
                    <a:pt x="32" y="21"/>
                    <a:pt x="8" y="44"/>
                    <a:pt x="0" y="72"/>
                  </a:cubicBezTo>
                  <a:cubicBezTo>
                    <a:pt x="0" y="73"/>
                    <a:pt x="0" y="73"/>
                    <a:pt x="1" y="72"/>
                  </a:cubicBezTo>
                  <a:cubicBezTo>
                    <a:pt x="9" y="44"/>
                    <a:pt x="33" y="21"/>
                    <a:pt x="5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" name="Freeform 998">
              <a:extLst>
                <a:ext uri="{FF2B5EF4-FFF2-40B4-BE49-F238E27FC236}">
                  <a16:creationId xmlns:a16="http://schemas.microsoft.com/office/drawing/2014/main" id="{EE1B511A-E68F-9A04-42BD-161F9CD18099}"/>
                </a:ext>
              </a:extLst>
            </p:cNvPr>
            <p:cNvSpPr/>
            <p:nvPr/>
          </p:nvSpPr>
          <p:spPr bwMode="auto">
            <a:xfrm>
              <a:off x="5653995" y="1357789"/>
              <a:ext cx="49853" cy="57149"/>
            </a:xfrm>
            <a:custGeom>
              <a:avLst/>
              <a:gdLst>
                <a:gd name="T0" fmla="*/ 72 w 73"/>
                <a:gd name="T1" fmla="*/ 1 h 84"/>
                <a:gd name="T2" fmla="*/ 1 w 73"/>
                <a:gd name="T3" fmla="*/ 83 h 84"/>
                <a:gd name="T4" fmla="*/ 3 w 73"/>
                <a:gd name="T5" fmla="*/ 83 h 84"/>
                <a:gd name="T6" fmla="*/ 73 w 73"/>
                <a:gd name="T7" fmla="*/ 1 h 84"/>
                <a:gd name="T8" fmla="*/ 72 w 73"/>
                <a:gd name="T9" fmla="*/ 1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" h="84">
                  <a:moveTo>
                    <a:pt x="72" y="1"/>
                  </a:moveTo>
                  <a:cubicBezTo>
                    <a:pt x="46" y="26"/>
                    <a:pt x="22" y="54"/>
                    <a:pt x="1" y="83"/>
                  </a:cubicBezTo>
                  <a:cubicBezTo>
                    <a:pt x="0" y="83"/>
                    <a:pt x="2" y="84"/>
                    <a:pt x="3" y="83"/>
                  </a:cubicBezTo>
                  <a:cubicBezTo>
                    <a:pt x="23" y="54"/>
                    <a:pt x="47" y="27"/>
                    <a:pt x="73" y="1"/>
                  </a:cubicBezTo>
                  <a:cubicBezTo>
                    <a:pt x="73" y="1"/>
                    <a:pt x="73" y="0"/>
                    <a:pt x="7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" name="Freeform 999">
              <a:extLst>
                <a:ext uri="{FF2B5EF4-FFF2-40B4-BE49-F238E27FC236}">
                  <a16:creationId xmlns:a16="http://schemas.microsoft.com/office/drawing/2014/main" id="{4CC4F5D6-0CEF-875C-BA62-72207457D0C6}"/>
                </a:ext>
              </a:extLst>
            </p:cNvPr>
            <p:cNvSpPr/>
            <p:nvPr/>
          </p:nvSpPr>
          <p:spPr bwMode="auto">
            <a:xfrm>
              <a:off x="5711143" y="1376028"/>
              <a:ext cx="25534" cy="35262"/>
            </a:xfrm>
            <a:custGeom>
              <a:avLst/>
              <a:gdLst>
                <a:gd name="T0" fmla="*/ 37 w 38"/>
                <a:gd name="T1" fmla="*/ 1 h 53"/>
                <a:gd name="T2" fmla="*/ 0 w 38"/>
                <a:gd name="T3" fmla="*/ 52 h 53"/>
                <a:gd name="T4" fmla="*/ 2 w 38"/>
                <a:gd name="T5" fmla="*/ 52 h 53"/>
                <a:gd name="T6" fmla="*/ 38 w 38"/>
                <a:gd name="T7" fmla="*/ 1 h 53"/>
                <a:gd name="T8" fmla="*/ 37 w 38"/>
                <a:gd name="T9" fmla="*/ 1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53">
                  <a:moveTo>
                    <a:pt x="37" y="1"/>
                  </a:moveTo>
                  <a:cubicBezTo>
                    <a:pt x="23" y="16"/>
                    <a:pt x="9" y="33"/>
                    <a:pt x="0" y="52"/>
                  </a:cubicBezTo>
                  <a:cubicBezTo>
                    <a:pt x="0" y="53"/>
                    <a:pt x="1" y="53"/>
                    <a:pt x="2" y="52"/>
                  </a:cubicBezTo>
                  <a:cubicBezTo>
                    <a:pt x="10" y="33"/>
                    <a:pt x="23" y="16"/>
                    <a:pt x="38" y="1"/>
                  </a:cubicBezTo>
                  <a:cubicBezTo>
                    <a:pt x="38" y="1"/>
                    <a:pt x="38" y="0"/>
                    <a:pt x="37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" name="Freeform 1000">
              <a:extLst>
                <a:ext uri="{FF2B5EF4-FFF2-40B4-BE49-F238E27FC236}">
                  <a16:creationId xmlns:a16="http://schemas.microsoft.com/office/drawing/2014/main" id="{0FFF3340-9D30-3D63-0E9C-8D91F16B01C1}"/>
                </a:ext>
              </a:extLst>
            </p:cNvPr>
            <p:cNvSpPr/>
            <p:nvPr/>
          </p:nvSpPr>
          <p:spPr bwMode="auto">
            <a:xfrm>
              <a:off x="5745189" y="1383323"/>
              <a:ext cx="19455" cy="27966"/>
            </a:xfrm>
            <a:custGeom>
              <a:avLst/>
              <a:gdLst>
                <a:gd name="T0" fmla="*/ 28 w 30"/>
                <a:gd name="T1" fmla="*/ 1 h 41"/>
                <a:gd name="T2" fmla="*/ 1 w 30"/>
                <a:gd name="T3" fmla="*/ 40 h 41"/>
                <a:gd name="T4" fmla="*/ 2 w 30"/>
                <a:gd name="T5" fmla="*/ 40 h 41"/>
                <a:gd name="T6" fmla="*/ 29 w 30"/>
                <a:gd name="T7" fmla="*/ 1 h 41"/>
                <a:gd name="T8" fmla="*/ 28 w 30"/>
                <a:gd name="T9" fmla="*/ 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41">
                  <a:moveTo>
                    <a:pt x="28" y="1"/>
                  </a:moveTo>
                  <a:cubicBezTo>
                    <a:pt x="19" y="14"/>
                    <a:pt x="9" y="26"/>
                    <a:pt x="1" y="40"/>
                  </a:cubicBezTo>
                  <a:cubicBezTo>
                    <a:pt x="0" y="40"/>
                    <a:pt x="1" y="41"/>
                    <a:pt x="2" y="40"/>
                  </a:cubicBezTo>
                  <a:cubicBezTo>
                    <a:pt x="10" y="27"/>
                    <a:pt x="21" y="15"/>
                    <a:pt x="29" y="1"/>
                  </a:cubicBezTo>
                  <a:cubicBezTo>
                    <a:pt x="30" y="1"/>
                    <a:pt x="28" y="0"/>
                    <a:pt x="28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" name="Freeform 1001">
              <a:extLst>
                <a:ext uri="{FF2B5EF4-FFF2-40B4-BE49-F238E27FC236}">
                  <a16:creationId xmlns:a16="http://schemas.microsoft.com/office/drawing/2014/main" id="{2E8D210A-F615-6489-9B97-890C9371FA08}"/>
                </a:ext>
              </a:extLst>
            </p:cNvPr>
            <p:cNvSpPr/>
            <p:nvPr/>
          </p:nvSpPr>
          <p:spPr bwMode="auto">
            <a:xfrm>
              <a:off x="5787747" y="1382107"/>
              <a:ext cx="32830" cy="35262"/>
            </a:xfrm>
            <a:custGeom>
              <a:avLst/>
              <a:gdLst>
                <a:gd name="T0" fmla="*/ 43 w 47"/>
                <a:gd name="T1" fmla="*/ 1 h 52"/>
                <a:gd name="T2" fmla="*/ 0 w 47"/>
                <a:gd name="T3" fmla="*/ 51 h 52"/>
                <a:gd name="T4" fmla="*/ 2 w 47"/>
                <a:gd name="T5" fmla="*/ 52 h 52"/>
                <a:gd name="T6" fmla="*/ 46 w 47"/>
                <a:gd name="T7" fmla="*/ 3 h 52"/>
                <a:gd name="T8" fmla="*/ 43 w 47"/>
                <a:gd name="T9" fmla="*/ 1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52">
                  <a:moveTo>
                    <a:pt x="43" y="1"/>
                  </a:moveTo>
                  <a:cubicBezTo>
                    <a:pt x="29" y="18"/>
                    <a:pt x="8" y="31"/>
                    <a:pt x="0" y="51"/>
                  </a:cubicBezTo>
                  <a:cubicBezTo>
                    <a:pt x="0" y="52"/>
                    <a:pt x="2" y="52"/>
                    <a:pt x="2" y="52"/>
                  </a:cubicBezTo>
                  <a:cubicBezTo>
                    <a:pt x="13" y="32"/>
                    <a:pt x="31" y="20"/>
                    <a:pt x="46" y="3"/>
                  </a:cubicBezTo>
                  <a:cubicBezTo>
                    <a:pt x="47" y="1"/>
                    <a:pt x="45" y="0"/>
                    <a:pt x="4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" name="Freeform 1002">
              <a:extLst>
                <a:ext uri="{FF2B5EF4-FFF2-40B4-BE49-F238E27FC236}">
                  <a16:creationId xmlns:a16="http://schemas.microsoft.com/office/drawing/2014/main" id="{2CBC601F-A4BC-784A-F217-4429EEEC4963}"/>
                </a:ext>
              </a:extLst>
            </p:cNvPr>
            <p:cNvSpPr/>
            <p:nvPr/>
          </p:nvSpPr>
          <p:spPr bwMode="auto">
            <a:xfrm>
              <a:off x="5827872" y="1383323"/>
              <a:ext cx="23103" cy="27966"/>
            </a:xfrm>
            <a:custGeom>
              <a:avLst/>
              <a:gdLst>
                <a:gd name="T0" fmla="*/ 33 w 34"/>
                <a:gd name="T1" fmla="*/ 1 h 41"/>
                <a:gd name="T2" fmla="*/ 1 w 34"/>
                <a:gd name="T3" fmla="*/ 40 h 41"/>
                <a:gd name="T4" fmla="*/ 2 w 34"/>
                <a:gd name="T5" fmla="*/ 40 h 41"/>
                <a:gd name="T6" fmla="*/ 34 w 34"/>
                <a:gd name="T7" fmla="*/ 1 h 41"/>
                <a:gd name="T8" fmla="*/ 33 w 34"/>
                <a:gd name="T9" fmla="*/ 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41">
                  <a:moveTo>
                    <a:pt x="33" y="1"/>
                  </a:moveTo>
                  <a:cubicBezTo>
                    <a:pt x="23" y="14"/>
                    <a:pt x="9" y="25"/>
                    <a:pt x="1" y="40"/>
                  </a:cubicBezTo>
                  <a:cubicBezTo>
                    <a:pt x="0" y="40"/>
                    <a:pt x="2" y="41"/>
                    <a:pt x="2" y="40"/>
                  </a:cubicBezTo>
                  <a:cubicBezTo>
                    <a:pt x="10" y="25"/>
                    <a:pt x="24" y="15"/>
                    <a:pt x="34" y="1"/>
                  </a:cubicBezTo>
                  <a:cubicBezTo>
                    <a:pt x="34" y="1"/>
                    <a:pt x="33" y="0"/>
                    <a:pt x="3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" name="Freeform 1003">
              <a:extLst>
                <a:ext uri="{FF2B5EF4-FFF2-40B4-BE49-F238E27FC236}">
                  <a16:creationId xmlns:a16="http://schemas.microsoft.com/office/drawing/2014/main" id="{C01AA6EF-77E5-D584-B306-086ED5CD39E0}"/>
                </a:ext>
              </a:extLst>
            </p:cNvPr>
            <p:cNvSpPr/>
            <p:nvPr/>
          </p:nvSpPr>
          <p:spPr bwMode="auto">
            <a:xfrm>
              <a:off x="5850975" y="1389403"/>
              <a:ext cx="18239" cy="32830"/>
            </a:xfrm>
            <a:custGeom>
              <a:avLst/>
              <a:gdLst>
                <a:gd name="T0" fmla="*/ 25 w 27"/>
                <a:gd name="T1" fmla="*/ 1 h 49"/>
                <a:gd name="T2" fmla="*/ 0 w 27"/>
                <a:gd name="T3" fmla="*/ 48 h 49"/>
                <a:gd name="T4" fmla="*/ 1 w 27"/>
                <a:gd name="T5" fmla="*/ 48 h 49"/>
                <a:gd name="T6" fmla="*/ 26 w 27"/>
                <a:gd name="T7" fmla="*/ 2 h 49"/>
                <a:gd name="T8" fmla="*/ 25 w 27"/>
                <a:gd name="T9" fmla="*/ 1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49">
                  <a:moveTo>
                    <a:pt x="25" y="1"/>
                  </a:moveTo>
                  <a:cubicBezTo>
                    <a:pt x="12" y="14"/>
                    <a:pt x="4" y="31"/>
                    <a:pt x="0" y="48"/>
                  </a:cubicBezTo>
                  <a:cubicBezTo>
                    <a:pt x="0" y="49"/>
                    <a:pt x="1" y="49"/>
                    <a:pt x="1" y="48"/>
                  </a:cubicBezTo>
                  <a:cubicBezTo>
                    <a:pt x="7" y="31"/>
                    <a:pt x="13" y="16"/>
                    <a:pt x="26" y="2"/>
                  </a:cubicBezTo>
                  <a:cubicBezTo>
                    <a:pt x="27" y="1"/>
                    <a:pt x="26" y="0"/>
                    <a:pt x="2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25" name="文本框 24">
            <a:extLst>
              <a:ext uri="{FF2B5EF4-FFF2-40B4-BE49-F238E27FC236}">
                <a16:creationId xmlns:a16="http://schemas.microsoft.com/office/drawing/2014/main" id="{F5C8AC75-4217-7369-C6F9-8CFE96F81A0F}"/>
              </a:ext>
            </a:extLst>
          </p:cNvPr>
          <p:cNvSpPr txBox="1"/>
          <p:nvPr/>
        </p:nvSpPr>
        <p:spPr>
          <a:xfrm>
            <a:off x="1375487" y="390708"/>
            <a:ext cx="309203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600" dirty="0">
                <a:latin typeface="仓耳渔阳体 W05" panose="02020400000000000000" pitchFamily="18" charset="-122"/>
                <a:ea typeface="仓耳渔阳体 W05" panose="02020400000000000000" pitchFamily="18" charset="-122"/>
              </a:rPr>
              <a:t>添加标题文本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1F2FCE98-EC8F-08F0-0C7F-EDDB64F2BDE8}"/>
              </a:ext>
            </a:extLst>
          </p:cNvPr>
          <p:cNvSpPr txBox="1"/>
          <p:nvPr/>
        </p:nvSpPr>
        <p:spPr>
          <a:xfrm>
            <a:off x="612999" y="342376"/>
            <a:ext cx="41659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4000" b="1" dirty="0">
                <a:solidFill>
                  <a:srgbClr val="245E53"/>
                </a:solidFill>
                <a:latin typeface="仓耳渔阳体 W05" panose="02020400000000000000" pitchFamily="18" charset="-122"/>
                <a:ea typeface="仓耳渔阳体 W05" panose="02020400000000000000" pitchFamily="18" charset="-122"/>
              </a:rPr>
              <a:t>4</a:t>
            </a:r>
            <a:endParaRPr lang="zh-CN" altLang="en-US" sz="4000" b="1" dirty="0">
              <a:solidFill>
                <a:srgbClr val="245E53"/>
              </a:solidFill>
              <a:latin typeface="仓耳渔阳体 W05" panose="02020400000000000000" pitchFamily="18" charset="-122"/>
              <a:ea typeface="仓耳渔阳体 W05" panose="02020400000000000000" pitchFamily="18" charset="-122"/>
            </a:endParaRPr>
          </a:p>
        </p:txBody>
      </p:sp>
      <p:grpSp>
        <p:nvGrpSpPr>
          <p:cNvPr id="2" name="467ea1a4-08e3-4b07-ab7d-646249f5c792">
            <a:extLst>
              <a:ext uri="{FF2B5EF4-FFF2-40B4-BE49-F238E27FC236}">
                <a16:creationId xmlns:a16="http://schemas.microsoft.com/office/drawing/2014/main" id="{AE8FFC85-32FA-C96D-1B3C-EC5DF5B80383}"/>
              </a:ext>
            </a:extLst>
          </p:cNvPr>
          <p:cNvGrpSpPr>
            <a:grpSpLocks noChangeAspect="1"/>
          </p:cNvGrpSpPr>
          <p:nvPr/>
        </p:nvGrpSpPr>
        <p:grpSpPr>
          <a:xfrm>
            <a:off x="2779746" y="2176165"/>
            <a:ext cx="7299258" cy="2675108"/>
            <a:chOff x="3381688" y="2526947"/>
            <a:chExt cx="5962705" cy="2185275"/>
          </a:xfrm>
          <a:solidFill>
            <a:schemeClr val="accent1"/>
          </a:solidFill>
        </p:grpSpPr>
        <p:cxnSp>
          <p:nvCxnSpPr>
            <p:cNvPr id="3" name="Straight Arrow Connector 2">
              <a:extLst>
                <a:ext uri="{FF2B5EF4-FFF2-40B4-BE49-F238E27FC236}">
                  <a16:creationId xmlns:a16="http://schemas.microsoft.com/office/drawing/2014/main" id="{433A36D4-A7EE-B013-FCB0-1558F916450C}"/>
                </a:ext>
              </a:extLst>
            </p:cNvPr>
            <p:cNvCxnSpPr/>
            <p:nvPr/>
          </p:nvCxnSpPr>
          <p:spPr>
            <a:xfrm>
              <a:off x="5027872" y="4202411"/>
              <a:ext cx="0" cy="509811"/>
            </a:xfrm>
            <a:prstGeom prst="straightConnector1">
              <a:avLst/>
            </a:prstGeom>
            <a:grpFill/>
            <a:ln>
              <a:solidFill>
                <a:schemeClr val="bg1">
                  <a:lumMod val="65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Arrow Connector 3">
              <a:extLst>
                <a:ext uri="{FF2B5EF4-FFF2-40B4-BE49-F238E27FC236}">
                  <a16:creationId xmlns:a16="http://schemas.microsoft.com/office/drawing/2014/main" id="{4C736EFD-35A8-37D5-291E-41A2702BC37E}"/>
                </a:ext>
              </a:extLst>
            </p:cNvPr>
            <p:cNvCxnSpPr/>
            <p:nvPr/>
          </p:nvCxnSpPr>
          <p:spPr>
            <a:xfrm>
              <a:off x="7653322" y="4187162"/>
              <a:ext cx="0" cy="525060"/>
            </a:xfrm>
            <a:prstGeom prst="straightConnector1">
              <a:avLst/>
            </a:prstGeom>
            <a:grpFill/>
            <a:ln>
              <a:solidFill>
                <a:schemeClr val="bg1">
                  <a:lumMod val="65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Freeform: Shape 4">
              <a:extLst>
                <a:ext uri="{FF2B5EF4-FFF2-40B4-BE49-F238E27FC236}">
                  <a16:creationId xmlns:a16="http://schemas.microsoft.com/office/drawing/2014/main" id="{A6D96638-FF55-0BB9-47F7-8D976C491013}"/>
                </a:ext>
              </a:extLst>
            </p:cNvPr>
            <p:cNvSpPr>
              <a:spLocks/>
            </p:cNvSpPr>
            <p:nvPr/>
          </p:nvSpPr>
          <p:spPr bwMode="auto">
            <a:xfrm>
              <a:off x="4587172" y="3018120"/>
              <a:ext cx="922766" cy="1399769"/>
            </a:xfrm>
            <a:custGeom>
              <a:avLst/>
              <a:gdLst>
                <a:gd name="T0" fmla="*/ 1226 w 6380"/>
                <a:gd name="T1" fmla="*/ 9676 h 9678"/>
                <a:gd name="T2" fmla="*/ 1034 w 6380"/>
                <a:gd name="T3" fmla="*/ 9652 h 9678"/>
                <a:gd name="T4" fmla="*/ 846 w 6380"/>
                <a:gd name="T5" fmla="*/ 9600 h 9678"/>
                <a:gd name="T6" fmla="*/ 666 w 6380"/>
                <a:gd name="T7" fmla="*/ 9518 h 9678"/>
                <a:gd name="T8" fmla="*/ 500 w 6380"/>
                <a:gd name="T9" fmla="*/ 9408 h 9678"/>
                <a:gd name="T10" fmla="*/ 348 w 6380"/>
                <a:gd name="T11" fmla="*/ 9268 h 9678"/>
                <a:gd name="T12" fmla="*/ 262 w 6380"/>
                <a:gd name="T13" fmla="*/ 9168 h 9678"/>
                <a:gd name="T14" fmla="*/ 156 w 6380"/>
                <a:gd name="T15" fmla="*/ 9004 h 9678"/>
                <a:gd name="T16" fmla="*/ 78 w 6380"/>
                <a:gd name="T17" fmla="*/ 8832 h 9678"/>
                <a:gd name="T18" fmla="*/ 26 w 6380"/>
                <a:gd name="T19" fmla="*/ 8652 h 9678"/>
                <a:gd name="T20" fmla="*/ 2 w 6380"/>
                <a:gd name="T21" fmla="*/ 8466 h 9678"/>
                <a:gd name="T22" fmla="*/ 4 w 6380"/>
                <a:gd name="T23" fmla="*/ 8282 h 9678"/>
                <a:gd name="T24" fmla="*/ 32 w 6380"/>
                <a:gd name="T25" fmla="*/ 8098 h 9678"/>
                <a:gd name="T26" fmla="*/ 88 w 6380"/>
                <a:gd name="T27" fmla="*/ 7918 h 9678"/>
                <a:gd name="T28" fmla="*/ 168 w 6380"/>
                <a:gd name="T29" fmla="*/ 7748 h 9678"/>
                <a:gd name="T30" fmla="*/ 276 w 6380"/>
                <a:gd name="T31" fmla="*/ 7588 h 9678"/>
                <a:gd name="T32" fmla="*/ 410 w 6380"/>
                <a:gd name="T33" fmla="*/ 7442 h 9678"/>
                <a:gd name="T34" fmla="*/ 410 w 6380"/>
                <a:gd name="T35" fmla="*/ 2234 h 9678"/>
                <a:gd name="T36" fmla="*/ 276 w 6380"/>
                <a:gd name="T37" fmla="*/ 2090 h 9678"/>
                <a:gd name="T38" fmla="*/ 168 w 6380"/>
                <a:gd name="T39" fmla="*/ 1930 h 9678"/>
                <a:gd name="T40" fmla="*/ 88 w 6380"/>
                <a:gd name="T41" fmla="*/ 1760 h 9678"/>
                <a:gd name="T42" fmla="*/ 32 w 6380"/>
                <a:gd name="T43" fmla="*/ 1580 h 9678"/>
                <a:gd name="T44" fmla="*/ 4 w 6380"/>
                <a:gd name="T45" fmla="*/ 1396 h 9678"/>
                <a:gd name="T46" fmla="*/ 2 w 6380"/>
                <a:gd name="T47" fmla="*/ 1210 h 9678"/>
                <a:gd name="T48" fmla="*/ 26 w 6380"/>
                <a:gd name="T49" fmla="*/ 1026 h 9678"/>
                <a:gd name="T50" fmla="*/ 78 w 6380"/>
                <a:gd name="T51" fmla="*/ 846 h 9678"/>
                <a:gd name="T52" fmla="*/ 156 w 6380"/>
                <a:gd name="T53" fmla="*/ 672 h 9678"/>
                <a:gd name="T54" fmla="*/ 262 w 6380"/>
                <a:gd name="T55" fmla="*/ 510 h 9678"/>
                <a:gd name="T56" fmla="*/ 348 w 6380"/>
                <a:gd name="T57" fmla="*/ 410 h 9678"/>
                <a:gd name="T58" fmla="*/ 492 w 6380"/>
                <a:gd name="T59" fmla="*/ 276 h 9678"/>
                <a:gd name="T60" fmla="*/ 652 w 6380"/>
                <a:gd name="T61" fmla="*/ 168 h 9678"/>
                <a:gd name="T62" fmla="*/ 822 w 6380"/>
                <a:gd name="T63" fmla="*/ 86 h 9678"/>
                <a:gd name="T64" fmla="*/ 1002 w 6380"/>
                <a:gd name="T65" fmla="*/ 32 h 9678"/>
                <a:gd name="T66" fmla="*/ 1186 w 6380"/>
                <a:gd name="T67" fmla="*/ 4 h 9678"/>
                <a:gd name="T68" fmla="*/ 1372 w 6380"/>
                <a:gd name="T69" fmla="*/ 2 h 9678"/>
                <a:gd name="T70" fmla="*/ 1556 w 6380"/>
                <a:gd name="T71" fmla="*/ 26 h 9678"/>
                <a:gd name="T72" fmla="*/ 1736 w 6380"/>
                <a:gd name="T73" fmla="*/ 78 h 9678"/>
                <a:gd name="T74" fmla="*/ 1910 w 6380"/>
                <a:gd name="T75" fmla="*/ 156 h 9678"/>
                <a:gd name="T76" fmla="*/ 2072 w 6380"/>
                <a:gd name="T77" fmla="*/ 262 h 9678"/>
                <a:gd name="T78" fmla="*/ 5970 w 6380"/>
                <a:gd name="T79" fmla="*/ 3896 h 9678"/>
                <a:gd name="T80" fmla="*/ 6062 w 6380"/>
                <a:gd name="T81" fmla="*/ 3992 h 9678"/>
                <a:gd name="T82" fmla="*/ 6180 w 6380"/>
                <a:gd name="T83" fmla="*/ 4150 h 9678"/>
                <a:gd name="T84" fmla="*/ 6274 w 6380"/>
                <a:gd name="T85" fmla="*/ 4324 h 9678"/>
                <a:gd name="T86" fmla="*/ 6338 w 6380"/>
                <a:gd name="T87" fmla="*/ 4510 h 9678"/>
                <a:gd name="T88" fmla="*/ 6374 w 6380"/>
                <a:gd name="T89" fmla="*/ 4706 h 9678"/>
                <a:gd name="T90" fmla="*/ 6380 w 6380"/>
                <a:gd name="T91" fmla="*/ 4838 h 9678"/>
                <a:gd name="T92" fmla="*/ 6364 w 6380"/>
                <a:gd name="T93" fmla="*/ 5038 h 9678"/>
                <a:gd name="T94" fmla="*/ 6320 w 6380"/>
                <a:gd name="T95" fmla="*/ 5230 h 9678"/>
                <a:gd name="T96" fmla="*/ 6246 w 6380"/>
                <a:gd name="T97" fmla="*/ 5412 h 9678"/>
                <a:gd name="T98" fmla="*/ 6144 w 6380"/>
                <a:gd name="T99" fmla="*/ 5582 h 9678"/>
                <a:gd name="T100" fmla="*/ 6018 w 6380"/>
                <a:gd name="T101" fmla="*/ 5736 h 9678"/>
                <a:gd name="T102" fmla="*/ 2174 w 6380"/>
                <a:gd name="T103" fmla="*/ 9330 h 9678"/>
                <a:gd name="T104" fmla="*/ 2026 w 6380"/>
                <a:gd name="T105" fmla="*/ 9448 h 9678"/>
                <a:gd name="T106" fmla="*/ 1868 w 6380"/>
                <a:gd name="T107" fmla="*/ 9542 h 9678"/>
                <a:gd name="T108" fmla="*/ 1700 w 6380"/>
                <a:gd name="T109" fmla="*/ 9612 h 9678"/>
                <a:gd name="T110" fmla="*/ 1528 w 6380"/>
                <a:gd name="T111" fmla="*/ 9656 h 9678"/>
                <a:gd name="T112" fmla="*/ 1350 w 6380"/>
                <a:gd name="T113" fmla="*/ 9676 h 96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6380" h="9678">
                  <a:moveTo>
                    <a:pt x="1292" y="9678"/>
                  </a:moveTo>
                  <a:lnTo>
                    <a:pt x="1292" y="9678"/>
                  </a:lnTo>
                  <a:lnTo>
                    <a:pt x="1226" y="9676"/>
                  </a:lnTo>
                  <a:lnTo>
                    <a:pt x="1162" y="9672"/>
                  </a:lnTo>
                  <a:lnTo>
                    <a:pt x="1098" y="9664"/>
                  </a:lnTo>
                  <a:lnTo>
                    <a:pt x="1034" y="9652"/>
                  </a:lnTo>
                  <a:lnTo>
                    <a:pt x="970" y="9638"/>
                  </a:lnTo>
                  <a:lnTo>
                    <a:pt x="908" y="9620"/>
                  </a:lnTo>
                  <a:lnTo>
                    <a:pt x="846" y="9600"/>
                  </a:lnTo>
                  <a:lnTo>
                    <a:pt x="786" y="9576"/>
                  </a:lnTo>
                  <a:lnTo>
                    <a:pt x="726" y="9548"/>
                  </a:lnTo>
                  <a:lnTo>
                    <a:pt x="666" y="9518"/>
                  </a:lnTo>
                  <a:lnTo>
                    <a:pt x="610" y="9484"/>
                  </a:lnTo>
                  <a:lnTo>
                    <a:pt x="554" y="9448"/>
                  </a:lnTo>
                  <a:lnTo>
                    <a:pt x="500" y="9408"/>
                  </a:lnTo>
                  <a:lnTo>
                    <a:pt x="446" y="9364"/>
                  </a:lnTo>
                  <a:lnTo>
                    <a:pt x="396" y="9318"/>
                  </a:lnTo>
                  <a:lnTo>
                    <a:pt x="348" y="9268"/>
                  </a:lnTo>
                  <a:lnTo>
                    <a:pt x="348" y="9268"/>
                  </a:lnTo>
                  <a:lnTo>
                    <a:pt x="304" y="9218"/>
                  </a:lnTo>
                  <a:lnTo>
                    <a:pt x="262" y="9168"/>
                  </a:lnTo>
                  <a:lnTo>
                    <a:pt x="224" y="9114"/>
                  </a:lnTo>
                  <a:lnTo>
                    <a:pt x="188" y="9060"/>
                  </a:lnTo>
                  <a:lnTo>
                    <a:pt x="156" y="9004"/>
                  </a:lnTo>
                  <a:lnTo>
                    <a:pt x="128" y="8948"/>
                  </a:lnTo>
                  <a:lnTo>
                    <a:pt x="102" y="8890"/>
                  </a:lnTo>
                  <a:lnTo>
                    <a:pt x="78" y="8832"/>
                  </a:lnTo>
                  <a:lnTo>
                    <a:pt x="58" y="8772"/>
                  </a:lnTo>
                  <a:lnTo>
                    <a:pt x="42" y="8712"/>
                  </a:lnTo>
                  <a:lnTo>
                    <a:pt x="26" y="8652"/>
                  </a:lnTo>
                  <a:lnTo>
                    <a:pt x="16" y="8590"/>
                  </a:lnTo>
                  <a:lnTo>
                    <a:pt x="8" y="8528"/>
                  </a:lnTo>
                  <a:lnTo>
                    <a:pt x="2" y="8466"/>
                  </a:lnTo>
                  <a:lnTo>
                    <a:pt x="0" y="8404"/>
                  </a:lnTo>
                  <a:lnTo>
                    <a:pt x="0" y="8342"/>
                  </a:lnTo>
                  <a:lnTo>
                    <a:pt x="4" y="8282"/>
                  </a:lnTo>
                  <a:lnTo>
                    <a:pt x="10" y="8220"/>
                  </a:lnTo>
                  <a:lnTo>
                    <a:pt x="20" y="8158"/>
                  </a:lnTo>
                  <a:lnTo>
                    <a:pt x="32" y="8098"/>
                  </a:lnTo>
                  <a:lnTo>
                    <a:pt x="48" y="8036"/>
                  </a:lnTo>
                  <a:lnTo>
                    <a:pt x="66" y="7978"/>
                  </a:lnTo>
                  <a:lnTo>
                    <a:pt x="88" y="7918"/>
                  </a:lnTo>
                  <a:lnTo>
                    <a:pt x="112" y="7860"/>
                  </a:lnTo>
                  <a:lnTo>
                    <a:pt x="138" y="7804"/>
                  </a:lnTo>
                  <a:lnTo>
                    <a:pt x="168" y="7748"/>
                  </a:lnTo>
                  <a:lnTo>
                    <a:pt x="202" y="7694"/>
                  </a:lnTo>
                  <a:lnTo>
                    <a:pt x="238" y="7640"/>
                  </a:lnTo>
                  <a:lnTo>
                    <a:pt x="276" y="7588"/>
                  </a:lnTo>
                  <a:lnTo>
                    <a:pt x="318" y="7538"/>
                  </a:lnTo>
                  <a:lnTo>
                    <a:pt x="362" y="7490"/>
                  </a:lnTo>
                  <a:lnTo>
                    <a:pt x="410" y="7442"/>
                  </a:lnTo>
                  <a:lnTo>
                    <a:pt x="3196" y="4838"/>
                  </a:lnTo>
                  <a:lnTo>
                    <a:pt x="410" y="2234"/>
                  </a:lnTo>
                  <a:lnTo>
                    <a:pt x="410" y="2234"/>
                  </a:lnTo>
                  <a:lnTo>
                    <a:pt x="362" y="2188"/>
                  </a:lnTo>
                  <a:lnTo>
                    <a:pt x="318" y="2140"/>
                  </a:lnTo>
                  <a:lnTo>
                    <a:pt x="276" y="2090"/>
                  </a:lnTo>
                  <a:lnTo>
                    <a:pt x="238" y="2038"/>
                  </a:lnTo>
                  <a:lnTo>
                    <a:pt x="202" y="1984"/>
                  </a:lnTo>
                  <a:lnTo>
                    <a:pt x="168" y="1930"/>
                  </a:lnTo>
                  <a:lnTo>
                    <a:pt x="138" y="1874"/>
                  </a:lnTo>
                  <a:lnTo>
                    <a:pt x="112" y="1818"/>
                  </a:lnTo>
                  <a:lnTo>
                    <a:pt x="88" y="1760"/>
                  </a:lnTo>
                  <a:lnTo>
                    <a:pt x="66" y="1700"/>
                  </a:lnTo>
                  <a:lnTo>
                    <a:pt x="48" y="1640"/>
                  </a:lnTo>
                  <a:lnTo>
                    <a:pt x="32" y="1580"/>
                  </a:lnTo>
                  <a:lnTo>
                    <a:pt x="20" y="1520"/>
                  </a:lnTo>
                  <a:lnTo>
                    <a:pt x="10" y="1458"/>
                  </a:lnTo>
                  <a:lnTo>
                    <a:pt x="4" y="1396"/>
                  </a:lnTo>
                  <a:lnTo>
                    <a:pt x="0" y="1334"/>
                  </a:lnTo>
                  <a:lnTo>
                    <a:pt x="0" y="1272"/>
                  </a:lnTo>
                  <a:lnTo>
                    <a:pt x="2" y="1210"/>
                  </a:lnTo>
                  <a:lnTo>
                    <a:pt x="8" y="1148"/>
                  </a:lnTo>
                  <a:lnTo>
                    <a:pt x="16" y="1088"/>
                  </a:lnTo>
                  <a:lnTo>
                    <a:pt x="26" y="1026"/>
                  </a:lnTo>
                  <a:lnTo>
                    <a:pt x="42" y="966"/>
                  </a:lnTo>
                  <a:lnTo>
                    <a:pt x="58" y="906"/>
                  </a:lnTo>
                  <a:lnTo>
                    <a:pt x="78" y="846"/>
                  </a:lnTo>
                  <a:lnTo>
                    <a:pt x="102" y="788"/>
                  </a:lnTo>
                  <a:lnTo>
                    <a:pt x="128" y="730"/>
                  </a:lnTo>
                  <a:lnTo>
                    <a:pt x="156" y="672"/>
                  </a:lnTo>
                  <a:lnTo>
                    <a:pt x="188" y="618"/>
                  </a:lnTo>
                  <a:lnTo>
                    <a:pt x="224" y="562"/>
                  </a:lnTo>
                  <a:lnTo>
                    <a:pt x="262" y="510"/>
                  </a:lnTo>
                  <a:lnTo>
                    <a:pt x="304" y="458"/>
                  </a:lnTo>
                  <a:lnTo>
                    <a:pt x="348" y="410"/>
                  </a:lnTo>
                  <a:lnTo>
                    <a:pt x="348" y="410"/>
                  </a:lnTo>
                  <a:lnTo>
                    <a:pt x="394" y="362"/>
                  </a:lnTo>
                  <a:lnTo>
                    <a:pt x="442" y="318"/>
                  </a:lnTo>
                  <a:lnTo>
                    <a:pt x="492" y="276"/>
                  </a:lnTo>
                  <a:lnTo>
                    <a:pt x="544" y="236"/>
                  </a:lnTo>
                  <a:lnTo>
                    <a:pt x="598" y="200"/>
                  </a:lnTo>
                  <a:lnTo>
                    <a:pt x="652" y="168"/>
                  </a:lnTo>
                  <a:lnTo>
                    <a:pt x="708" y="138"/>
                  </a:lnTo>
                  <a:lnTo>
                    <a:pt x="764" y="112"/>
                  </a:lnTo>
                  <a:lnTo>
                    <a:pt x="822" y="86"/>
                  </a:lnTo>
                  <a:lnTo>
                    <a:pt x="882" y="66"/>
                  </a:lnTo>
                  <a:lnTo>
                    <a:pt x="942" y="48"/>
                  </a:lnTo>
                  <a:lnTo>
                    <a:pt x="1002" y="32"/>
                  </a:lnTo>
                  <a:lnTo>
                    <a:pt x="1062" y="20"/>
                  </a:lnTo>
                  <a:lnTo>
                    <a:pt x="1124" y="10"/>
                  </a:lnTo>
                  <a:lnTo>
                    <a:pt x="1186" y="4"/>
                  </a:lnTo>
                  <a:lnTo>
                    <a:pt x="1248" y="0"/>
                  </a:lnTo>
                  <a:lnTo>
                    <a:pt x="1310" y="0"/>
                  </a:lnTo>
                  <a:lnTo>
                    <a:pt x="1372" y="2"/>
                  </a:lnTo>
                  <a:lnTo>
                    <a:pt x="1434" y="8"/>
                  </a:lnTo>
                  <a:lnTo>
                    <a:pt x="1494" y="16"/>
                  </a:lnTo>
                  <a:lnTo>
                    <a:pt x="1556" y="26"/>
                  </a:lnTo>
                  <a:lnTo>
                    <a:pt x="1616" y="40"/>
                  </a:lnTo>
                  <a:lnTo>
                    <a:pt x="1676" y="58"/>
                  </a:lnTo>
                  <a:lnTo>
                    <a:pt x="1736" y="78"/>
                  </a:lnTo>
                  <a:lnTo>
                    <a:pt x="1796" y="102"/>
                  </a:lnTo>
                  <a:lnTo>
                    <a:pt x="1852" y="128"/>
                  </a:lnTo>
                  <a:lnTo>
                    <a:pt x="1910" y="156"/>
                  </a:lnTo>
                  <a:lnTo>
                    <a:pt x="1964" y="188"/>
                  </a:lnTo>
                  <a:lnTo>
                    <a:pt x="2020" y="224"/>
                  </a:lnTo>
                  <a:lnTo>
                    <a:pt x="2072" y="262"/>
                  </a:lnTo>
                  <a:lnTo>
                    <a:pt x="2124" y="302"/>
                  </a:lnTo>
                  <a:lnTo>
                    <a:pt x="2174" y="348"/>
                  </a:lnTo>
                  <a:lnTo>
                    <a:pt x="5970" y="3896"/>
                  </a:lnTo>
                  <a:lnTo>
                    <a:pt x="5970" y="3896"/>
                  </a:lnTo>
                  <a:lnTo>
                    <a:pt x="6018" y="3942"/>
                  </a:lnTo>
                  <a:lnTo>
                    <a:pt x="6062" y="3992"/>
                  </a:lnTo>
                  <a:lnTo>
                    <a:pt x="6106" y="4042"/>
                  </a:lnTo>
                  <a:lnTo>
                    <a:pt x="6144" y="4096"/>
                  </a:lnTo>
                  <a:lnTo>
                    <a:pt x="6180" y="4150"/>
                  </a:lnTo>
                  <a:lnTo>
                    <a:pt x="6214" y="4206"/>
                  </a:lnTo>
                  <a:lnTo>
                    <a:pt x="6246" y="4264"/>
                  </a:lnTo>
                  <a:lnTo>
                    <a:pt x="6274" y="4324"/>
                  </a:lnTo>
                  <a:lnTo>
                    <a:pt x="6298" y="4386"/>
                  </a:lnTo>
                  <a:lnTo>
                    <a:pt x="6320" y="4448"/>
                  </a:lnTo>
                  <a:lnTo>
                    <a:pt x="6338" y="4510"/>
                  </a:lnTo>
                  <a:lnTo>
                    <a:pt x="6352" y="4574"/>
                  </a:lnTo>
                  <a:lnTo>
                    <a:pt x="6364" y="4640"/>
                  </a:lnTo>
                  <a:lnTo>
                    <a:pt x="6374" y="4706"/>
                  </a:lnTo>
                  <a:lnTo>
                    <a:pt x="6378" y="4772"/>
                  </a:lnTo>
                  <a:lnTo>
                    <a:pt x="6380" y="4838"/>
                  </a:lnTo>
                  <a:lnTo>
                    <a:pt x="6380" y="4838"/>
                  </a:lnTo>
                  <a:lnTo>
                    <a:pt x="6378" y="4906"/>
                  </a:lnTo>
                  <a:lnTo>
                    <a:pt x="6374" y="4972"/>
                  </a:lnTo>
                  <a:lnTo>
                    <a:pt x="6364" y="5038"/>
                  </a:lnTo>
                  <a:lnTo>
                    <a:pt x="6352" y="5102"/>
                  </a:lnTo>
                  <a:lnTo>
                    <a:pt x="6338" y="5166"/>
                  </a:lnTo>
                  <a:lnTo>
                    <a:pt x="6320" y="5230"/>
                  </a:lnTo>
                  <a:lnTo>
                    <a:pt x="6298" y="5292"/>
                  </a:lnTo>
                  <a:lnTo>
                    <a:pt x="6274" y="5354"/>
                  </a:lnTo>
                  <a:lnTo>
                    <a:pt x="6246" y="5412"/>
                  </a:lnTo>
                  <a:lnTo>
                    <a:pt x="6214" y="5470"/>
                  </a:lnTo>
                  <a:lnTo>
                    <a:pt x="6180" y="5528"/>
                  </a:lnTo>
                  <a:lnTo>
                    <a:pt x="6144" y="5582"/>
                  </a:lnTo>
                  <a:lnTo>
                    <a:pt x="6106" y="5636"/>
                  </a:lnTo>
                  <a:lnTo>
                    <a:pt x="6062" y="5686"/>
                  </a:lnTo>
                  <a:lnTo>
                    <a:pt x="6018" y="5736"/>
                  </a:lnTo>
                  <a:lnTo>
                    <a:pt x="5970" y="5782"/>
                  </a:lnTo>
                  <a:lnTo>
                    <a:pt x="2174" y="9330"/>
                  </a:lnTo>
                  <a:lnTo>
                    <a:pt x="2174" y="9330"/>
                  </a:lnTo>
                  <a:lnTo>
                    <a:pt x="2126" y="9372"/>
                  </a:lnTo>
                  <a:lnTo>
                    <a:pt x="2076" y="9412"/>
                  </a:lnTo>
                  <a:lnTo>
                    <a:pt x="2026" y="9448"/>
                  </a:lnTo>
                  <a:lnTo>
                    <a:pt x="1974" y="9482"/>
                  </a:lnTo>
                  <a:lnTo>
                    <a:pt x="1922" y="9514"/>
                  </a:lnTo>
                  <a:lnTo>
                    <a:pt x="1868" y="9542"/>
                  </a:lnTo>
                  <a:lnTo>
                    <a:pt x="1814" y="9568"/>
                  </a:lnTo>
                  <a:lnTo>
                    <a:pt x="1758" y="9592"/>
                  </a:lnTo>
                  <a:lnTo>
                    <a:pt x="1700" y="9612"/>
                  </a:lnTo>
                  <a:lnTo>
                    <a:pt x="1644" y="9630"/>
                  </a:lnTo>
                  <a:lnTo>
                    <a:pt x="1586" y="9644"/>
                  </a:lnTo>
                  <a:lnTo>
                    <a:pt x="1528" y="9656"/>
                  </a:lnTo>
                  <a:lnTo>
                    <a:pt x="1468" y="9666"/>
                  </a:lnTo>
                  <a:lnTo>
                    <a:pt x="1410" y="9672"/>
                  </a:lnTo>
                  <a:lnTo>
                    <a:pt x="1350" y="9676"/>
                  </a:lnTo>
                  <a:lnTo>
                    <a:pt x="1292" y="9678"/>
                  </a:lnTo>
                  <a:lnTo>
                    <a:pt x="1292" y="9678"/>
                  </a:lnTo>
                  <a:close/>
                </a:path>
              </a:pathLst>
            </a:custGeom>
            <a:solidFill>
              <a:srgbClr val="12332C"/>
            </a:solidFill>
            <a:ln w="1587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 sz="2002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4" name="Freeform: Shape 5">
              <a:extLst>
                <a:ext uri="{FF2B5EF4-FFF2-40B4-BE49-F238E27FC236}">
                  <a16:creationId xmlns:a16="http://schemas.microsoft.com/office/drawing/2014/main" id="{8F2E2A52-D9AC-C853-EA87-FC04E3ECE4A6}"/>
                </a:ext>
              </a:extLst>
            </p:cNvPr>
            <p:cNvSpPr>
              <a:spLocks/>
            </p:cNvSpPr>
            <p:nvPr/>
          </p:nvSpPr>
          <p:spPr bwMode="auto">
            <a:xfrm>
              <a:off x="7192444" y="3018120"/>
              <a:ext cx="922766" cy="1399769"/>
            </a:xfrm>
            <a:custGeom>
              <a:avLst/>
              <a:gdLst>
                <a:gd name="T0" fmla="*/ 1226 w 6380"/>
                <a:gd name="T1" fmla="*/ 9676 h 9678"/>
                <a:gd name="T2" fmla="*/ 1034 w 6380"/>
                <a:gd name="T3" fmla="*/ 9652 h 9678"/>
                <a:gd name="T4" fmla="*/ 846 w 6380"/>
                <a:gd name="T5" fmla="*/ 9600 h 9678"/>
                <a:gd name="T6" fmla="*/ 666 w 6380"/>
                <a:gd name="T7" fmla="*/ 9518 h 9678"/>
                <a:gd name="T8" fmla="*/ 500 w 6380"/>
                <a:gd name="T9" fmla="*/ 9408 h 9678"/>
                <a:gd name="T10" fmla="*/ 348 w 6380"/>
                <a:gd name="T11" fmla="*/ 9268 h 9678"/>
                <a:gd name="T12" fmla="*/ 262 w 6380"/>
                <a:gd name="T13" fmla="*/ 9168 h 9678"/>
                <a:gd name="T14" fmla="*/ 156 w 6380"/>
                <a:gd name="T15" fmla="*/ 9004 h 9678"/>
                <a:gd name="T16" fmla="*/ 78 w 6380"/>
                <a:gd name="T17" fmla="*/ 8832 h 9678"/>
                <a:gd name="T18" fmla="*/ 26 w 6380"/>
                <a:gd name="T19" fmla="*/ 8652 h 9678"/>
                <a:gd name="T20" fmla="*/ 2 w 6380"/>
                <a:gd name="T21" fmla="*/ 8466 h 9678"/>
                <a:gd name="T22" fmla="*/ 4 w 6380"/>
                <a:gd name="T23" fmla="*/ 8282 h 9678"/>
                <a:gd name="T24" fmla="*/ 32 w 6380"/>
                <a:gd name="T25" fmla="*/ 8098 h 9678"/>
                <a:gd name="T26" fmla="*/ 88 w 6380"/>
                <a:gd name="T27" fmla="*/ 7918 h 9678"/>
                <a:gd name="T28" fmla="*/ 168 w 6380"/>
                <a:gd name="T29" fmla="*/ 7748 h 9678"/>
                <a:gd name="T30" fmla="*/ 276 w 6380"/>
                <a:gd name="T31" fmla="*/ 7588 h 9678"/>
                <a:gd name="T32" fmla="*/ 410 w 6380"/>
                <a:gd name="T33" fmla="*/ 7442 h 9678"/>
                <a:gd name="T34" fmla="*/ 410 w 6380"/>
                <a:gd name="T35" fmla="*/ 2234 h 9678"/>
                <a:gd name="T36" fmla="*/ 276 w 6380"/>
                <a:gd name="T37" fmla="*/ 2090 h 9678"/>
                <a:gd name="T38" fmla="*/ 168 w 6380"/>
                <a:gd name="T39" fmla="*/ 1930 h 9678"/>
                <a:gd name="T40" fmla="*/ 88 w 6380"/>
                <a:gd name="T41" fmla="*/ 1760 h 9678"/>
                <a:gd name="T42" fmla="*/ 32 w 6380"/>
                <a:gd name="T43" fmla="*/ 1580 h 9678"/>
                <a:gd name="T44" fmla="*/ 4 w 6380"/>
                <a:gd name="T45" fmla="*/ 1396 h 9678"/>
                <a:gd name="T46" fmla="*/ 2 w 6380"/>
                <a:gd name="T47" fmla="*/ 1210 h 9678"/>
                <a:gd name="T48" fmla="*/ 26 w 6380"/>
                <a:gd name="T49" fmla="*/ 1026 h 9678"/>
                <a:gd name="T50" fmla="*/ 78 w 6380"/>
                <a:gd name="T51" fmla="*/ 846 h 9678"/>
                <a:gd name="T52" fmla="*/ 156 w 6380"/>
                <a:gd name="T53" fmla="*/ 672 h 9678"/>
                <a:gd name="T54" fmla="*/ 262 w 6380"/>
                <a:gd name="T55" fmla="*/ 510 h 9678"/>
                <a:gd name="T56" fmla="*/ 348 w 6380"/>
                <a:gd name="T57" fmla="*/ 410 h 9678"/>
                <a:gd name="T58" fmla="*/ 492 w 6380"/>
                <a:gd name="T59" fmla="*/ 276 h 9678"/>
                <a:gd name="T60" fmla="*/ 652 w 6380"/>
                <a:gd name="T61" fmla="*/ 168 h 9678"/>
                <a:gd name="T62" fmla="*/ 822 w 6380"/>
                <a:gd name="T63" fmla="*/ 86 h 9678"/>
                <a:gd name="T64" fmla="*/ 1002 w 6380"/>
                <a:gd name="T65" fmla="*/ 32 h 9678"/>
                <a:gd name="T66" fmla="*/ 1186 w 6380"/>
                <a:gd name="T67" fmla="*/ 4 h 9678"/>
                <a:gd name="T68" fmla="*/ 1372 w 6380"/>
                <a:gd name="T69" fmla="*/ 2 h 9678"/>
                <a:gd name="T70" fmla="*/ 1556 w 6380"/>
                <a:gd name="T71" fmla="*/ 26 h 9678"/>
                <a:gd name="T72" fmla="*/ 1736 w 6380"/>
                <a:gd name="T73" fmla="*/ 78 h 9678"/>
                <a:gd name="T74" fmla="*/ 1910 w 6380"/>
                <a:gd name="T75" fmla="*/ 156 h 9678"/>
                <a:gd name="T76" fmla="*/ 2072 w 6380"/>
                <a:gd name="T77" fmla="*/ 262 h 9678"/>
                <a:gd name="T78" fmla="*/ 5970 w 6380"/>
                <a:gd name="T79" fmla="*/ 3896 h 9678"/>
                <a:gd name="T80" fmla="*/ 6062 w 6380"/>
                <a:gd name="T81" fmla="*/ 3992 h 9678"/>
                <a:gd name="T82" fmla="*/ 6180 w 6380"/>
                <a:gd name="T83" fmla="*/ 4150 h 9678"/>
                <a:gd name="T84" fmla="*/ 6274 w 6380"/>
                <a:gd name="T85" fmla="*/ 4324 h 9678"/>
                <a:gd name="T86" fmla="*/ 6338 w 6380"/>
                <a:gd name="T87" fmla="*/ 4510 h 9678"/>
                <a:gd name="T88" fmla="*/ 6374 w 6380"/>
                <a:gd name="T89" fmla="*/ 4706 h 9678"/>
                <a:gd name="T90" fmla="*/ 6380 w 6380"/>
                <a:gd name="T91" fmla="*/ 4838 h 9678"/>
                <a:gd name="T92" fmla="*/ 6364 w 6380"/>
                <a:gd name="T93" fmla="*/ 5038 h 9678"/>
                <a:gd name="T94" fmla="*/ 6320 w 6380"/>
                <a:gd name="T95" fmla="*/ 5230 h 9678"/>
                <a:gd name="T96" fmla="*/ 6246 w 6380"/>
                <a:gd name="T97" fmla="*/ 5412 h 9678"/>
                <a:gd name="T98" fmla="*/ 6144 w 6380"/>
                <a:gd name="T99" fmla="*/ 5582 h 9678"/>
                <a:gd name="T100" fmla="*/ 6018 w 6380"/>
                <a:gd name="T101" fmla="*/ 5736 h 9678"/>
                <a:gd name="T102" fmla="*/ 2174 w 6380"/>
                <a:gd name="T103" fmla="*/ 9330 h 9678"/>
                <a:gd name="T104" fmla="*/ 2026 w 6380"/>
                <a:gd name="T105" fmla="*/ 9448 h 9678"/>
                <a:gd name="T106" fmla="*/ 1868 w 6380"/>
                <a:gd name="T107" fmla="*/ 9542 h 9678"/>
                <a:gd name="T108" fmla="*/ 1700 w 6380"/>
                <a:gd name="T109" fmla="*/ 9612 h 9678"/>
                <a:gd name="T110" fmla="*/ 1528 w 6380"/>
                <a:gd name="T111" fmla="*/ 9656 h 9678"/>
                <a:gd name="T112" fmla="*/ 1350 w 6380"/>
                <a:gd name="T113" fmla="*/ 9676 h 96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6380" h="9678">
                  <a:moveTo>
                    <a:pt x="1292" y="9678"/>
                  </a:moveTo>
                  <a:lnTo>
                    <a:pt x="1292" y="9678"/>
                  </a:lnTo>
                  <a:lnTo>
                    <a:pt x="1226" y="9676"/>
                  </a:lnTo>
                  <a:lnTo>
                    <a:pt x="1162" y="9672"/>
                  </a:lnTo>
                  <a:lnTo>
                    <a:pt x="1098" y="9664"/>
                  </a:lnTo>
                  <a:lnTo>
                    <a:pt x="1034" y="9652"/>
                  </a:lnTo>
                  <a:lnTo>
                    <a:pt x="970" y="9638"/>
                  </a:lnTo>
                  <a:lnTo>
                    <a:pt x="908" y="9620"/>
                  </a:lnTo>
                  <a:lnTo>
                    <a:pt x="846" y="9600"/>
                  </a:lnTo>
                  <a:lnTo>
                    <a:pt x="786" y="9576"/>
                  </a:lnTo>
                  <a:lnTo>
                    <a:pt x="726" y="9548"/>
                  </a:lnTo>
                  <a:lnTo>
                    <a:pt x="666" y="9518"/>
                  </a:lnTo>
                  <a:lnTo>
                    <a:pt x="610" y="9484"/>
                  </a:lnTo>
                  <a:lnTo>
                    <a:pt x="554" y="9448"/>
                  </a:lnTo>
                  <a:lnTo>
                    <a:pt x="500" y="9408"/>
                  </a:lnTo>
                  <a:lnTo>
                    <a:pt x="446" y="9364"/>
                  </a:lnTo>
                  <a:lnTo>
                    <a:pt x="396" y="9318"/>
                  </a:lnTo>
                  <a:lnTo>
                    <a:pt x="348" y="9268"/>
                  </a:lnTo>
                  <a:lnTo>
                    <a:pt x="348" y="9268"/>
                  </a:lnTo>
                  <a:lnTo>
                    <a:pt x="304" y="9218"/>
                  </a:lnTo>
                  <a:lnTo>
                    <a:pt x="262" y="9168"/>
                  </a:lnTo>
                  <a:lnTo>
                    <a:pt x="224" y="9114"/>
                  </a:lnTo>
                  <a:lnTo>
                    <a:pt x="188" y="9060"/>
                  </a:lnTo>
                  <a:lnTo>
                    <a:pt x="156" y="9004"/>
                  </a:lnTo>
                  <a:lnTo>
                    <a:pt x="128" y="8948"/>
                  </a:lnTo>
                  <a:lnTo>
                    <a:pt x="102" y="8890"/>
                  </a:lnTo>
                  <a:lnTo>
                    <a:pt x="78" y="8832"/>
                  </a:lnTo>
                  <a:lnTo>
                    <a:pt x="58" y="8772"/>
                  </a:lnTo>
                  <a:lnTo>
                    <a:pt x="42" y="8712"/>
                  </a:lnTo>
                  <a:lnTo>
                    <a:pt x="26" y="8652"/>
                  </a:lnTo>
                  <a:lnTo>
                    <a:pt x="16" y="8590"/>
                  </a:lnTo>
                  <a:lnTo>
                    <a:pt x="8" y="8528"/>
                  </a:lnTo>
                  <a:lnTo>
                    <a:pt x="2" y="8466"/>
                  </a:lnTo>
                  <a:lnTo>
                    <a:pt x="0" y="8404"/>
                  </a:lnTo>
                  <a:lnTo>
                    <a:pt x="0" y="8342"/>
                  </a:lnTo>
                  <a:lnTo>
                    <a:pt x="4" y="8282"/>
                  </a:lnTo>
                  <a:lnTo>
                    <a:pt x="10" y="8220"/>
                  </a:lnTo>
                  <a:lnTo>
                    <a:pt x="20" y="8158"/>
                  </a:lnTo>
                  <a:lnTo>
                    <a:pt x="32" y="8098"/>
                  </a:lnTo>
                  <a:lnTo>
                    <a:pt x="48" y="8036"/>
                  </a:lnTo>
                  <a:lnTo>
                    <a:pt x="66" y="7978"/>
                  </a:lnTo>
                  <a:lnTo>
                    <a:pt x="88" y="7918"/>
                  </a:lnTo>
                  <a:lnTo>
                    <a:pt x="112" y="7860"/>
                  </a:lnTo>
                  <a:lnTo>
                    <a:pt x="138" y="7804"/>
                  </a:lnTo>
                  <a:lnTo>
                    <a:pt x="168" y="7748"/>
                  </a:lnTo>
                  <a:lnTo>
                    <a:pt x="202" y="7694"/>
                  </a:lnTo>
                  <a:lnTo>
                    <a:pt x="238" y="7640"/>
                  </a:lnTo>
                  <a:lnTo>
                    <a:pt x="276" y="7588"/>
                  </a:lnTo>
                  <a:lnTo>
                    <a:pt x="318" y="7538"/>
                  </a:lnTo>
                  <a:lnTo>
                    <a:pt x="362" y="7490"/>
                  </a:lnTo>
                  <a:lnTo>
                    <a:pt x="410" y="7442"/>
                  </a:lnTo>
                  <a:lnTo>
                    <a:pt x="3196" y="4838"/>
                  </a:lnTo>
                  <a:lnTo>
                    <a:pt x="410" y="2234"/>
                  </a:lnTo>
                  <a:lnTo>
                    <a:pt x="410" y="2234"/>
                  </a:lnTo>
                  <a:lnTo>
                    <a:pt x="362" y="2188"/>
                  </a:lnTo>
                  <a:lnTo>
                    <a:pt x="318" y="2140"/>
                  </a:lnTo>
                  <a:lnTo>
                    <a:pt x="276" y="2090"/>
                  </a:lnTo>
                  <a:lnTo>
                    <a:pt x="238" y="2038"/>
                  </a:lnTo>
                  <a:lnTo>
                    <a:pt x="202" y="1984"/>
                  </a:lnTo>
                  <a:lnTo>
                    <a:pt x="168" y="1930"/>
                  </a:lnTo>
                  <a:lnTo>
                    <a:pt x="138" y="1874"/>
                  </a:lnTo>
                  <a:lnTo>
                    <a:pt x="112" y="1818"/>
                  </a:lnTo>
                  <a:lnTo>
                    <a:pt x="88" y="1760"/>
                  </a:lnTo>
                  <a:lnTo>
                    <a:pt x="66" y="1700"/>
                  </a:lnTo>
                  <a:lnTo>
                    <a:pt x="48" y="1640"/>
                  </a:lnTo>
                  <a:lnTo>
                    <a:pt x="32" y="1580"/>
                  </a:lnTo>
                  <a:lnTo>
                    <a:pt x="20" y="1520"/>
                  </a:lnTo>
                  <a:lnTo>
                    <a:pt x="10" y="1458"/>
                  </a:lnTo>
                  <a:lnTo>
                    <a:pt x="4" y="1396"/>
                  </a:lnTo>
                  <a:lnTo>
                    <a:pt x="0" y="1334"/>
                  </a:lnTo>
                  <a:lnTo>
                    <a:pt x="0" y="1272"/>
                  </a:lnTo>
                  <a:lnTo>
                    <a:pt x="2" y="1210"/>
                  </a:lnTo>
                  <a:lnTo>
                    <a:pt x="8" y="1148"/>
                  </a:lnTo>
                  <a:lnTo>
                    <a:pt x="16" y="1088"/>
                  </a:lnTo>
                  <a:lnTo>
                    <a:pt x="26" y="1026"/>
                  </a:lnTo>
                  <a:lnTo>
                    <a:pt x="42" y="966"/>
                  </a:lnTo>
                  <a:lnTo>
                    <a:pt x="58" y="906"/>
                  </a:lnTo>
                  <a:lnTo>
                    <a:pt x="78" y="846"/>
                  </a:lnTo>
                  <a:lnTo>
                    <a:pt x="102" y="788"/>
                  </a:lnTo>
                  <a:lnTo>
                    <a:pt x="128" y="730"/>
                  </a:lnTo>
                  <a:lnTo>
                    <a:pt x="156" y="672"/>
                  </a:lnTo>
                  <a:lnTo>
                    <a:pt x="188" y="618"/>
                  </a:lnTo>
                  <a:lnTo>
                    <a:pt x="224" y="562"/>
                  </a:lnTo>
                  <a:lnTo>
                    <a:pt x="262" y="510"/>
                  </a:lnTo>
                  <a:lnTo>
                    <a:pt x="304" y="458"/>
                  </a:lnTo>
                  <a:lnTo>
                    <a:pt x="348" y="410"/>
                  </a:lnTo>
                  <a:lnTo>
                    <a:pt x="348" y="410"/>
                  </a:lnTo>
                  <a:lnTo>
                    <a:pt x="394" y="362"/>
                  </a:lnTo>
                  <a:lnTo>
                    <a:pt x="442" y="318"/>
                  </a:lnTo>
                  <a:lnTo>
                    <a:pt x="492" y="276"/>
                  </a:lnTo>
                  <a:lnTo>
                    <a:pt x="544" y="236"/>
                  </a:lnTo>
                  <a:lnTo>
                    <a:pt x="598" y="200"/>
                  </a:lnTo>
                  <a:lnTo>
                    <a:pt x="652" y="168"/>
                  </a:lnTo>
                  <a:lnTo>
                    <a:pt x="708" y="138"/>
                  </a:lnTo>
                  <a:lnTo>
                    <a:pt x="764" y="112"/>
                  </a:lnTo>
                  <a:lnTo>
                    <a:pt x="822" y="86"/>
                  </a:lnTo>
                  <a:lnTo>
                    <a:pt x="882" y="66"/>
                  </a:lnTo>
                  <a:lnTo>
                    <a:pt x="942" y="48"/>
                  </a:lnTo>
                  <a:lnTo>
                    <a:pt x="1002" y="32"/>
                  </a:lnTo>
                  <a:lnTo>
                    <a:pt x="1062" y="20"/>
                  </a:lnTo>
                  <a:lnTo>
                    <a:pt x="1124" y="10"/>
                  </a:lnTo>
                  <a:lnTo>
                    <a:pt x="1186" y="4"/>
                  </a:lnTo>
                  <a:lnTo>
                    <a:pt x="1248" y="0"/>
                  </a:lnTo>
                  <a:lnTo>
                    <a:pt x="1310" y="0"/>
                  </a:lnTo>
                  <a:lnTo>
                    <a:pt x="1372" y="2"/>
                  </a:lnTo>
                  <a:lnTo>
                    <a:pt x="1434" y="8"/>
                  </a:lnTo>
                  <a:lnTo>
                    <a:pt x="1494" y="16"/>
                  </a:lnTo>
                  <a:lnTo>
                    <a:pt x="1556" y="26"/>
                  </a:lnTo>
                  <a:lnTo>
                    <a:pt x="1616" y="40"/>
                  </a:lnTo>
                  <a:lnTo>
                    <a:pt x="1676" y="58"/>
                  </a:lnTo>
                  <a:lnTo>
                    <a:pt x="1736" y="78"/>
                  </a:lnTo>
                  <a:lnTo>
                    <a:pt x="1796" y="102"/>
                  </a:lnTo>
                  <a:lnTo>
                    <a:pt x="1852" y="128"/>
                  </a:lnTo>
                  <a:lnTo>
                    <a:pt x="1910" y="156"/>
                  </a:lnTo>
                  <a:lnTo>
                    <a:pt x="1964" y="188"/>
                  </a:lnTo>
                  <a:lnTo>
                    <a:pt x="2020" y="224"/>
                  </a:lnTo>
                  <a:lnTo>
                    <a:pt x="2072" y="262"/>
                  </a:lnTo>
                  <a:lnTo>
                    <a:pt x="2124" y="302"/>
                  </a:lnTo>
                  <a:lnTo>
                    <a:pt x="2174" y="348"/>
                  </a:lnTo>
                  <a:lnTo>
                    <a:pt x="5970" y="3896"/>
                  </a:lnTo>
                  <a:lnTo>
                    <a:pt x="5970" y="3896"/>
                  </a:lnTo>
                  <a:lnTo>
                    <a:pt x="6018" y="3942"/>
                  </a:lnTo>
                  <a:lnTo>
                    <a:pt x="6062" y="3992"/>
                  </a:lnTo>
                  <a:lnTo>
                    <a:pt x="6106" y="4042"/>
                  </a:lnTo>
                  <a:lnTo>
                    <a:pt x="6144" y="4096"/>
                  </a:lnTo>
                  <a:lnTo>
                    <a:pt x="6180" y="4150"/>
                  </a:lnTo>
                  <a:lnTo>
                    <a:pt x="6214" y="4206"/>
                  </a:lnTo>
                  <a:lnTo>
                    <a:pt x="6246" y="4264"/>
                  </a:lnTo>
                  <a:lnTo>
                    <a:pt x="6274" y="4324"/>
                  </a:lnTo>
                  <a:lnTo>
                    <a:pt x="6298" y="4386"/>
                  </a:lnTo>
                  <a:lnTo>
                    <a:pt x="6320" y="4448"/>
                  </a:lnTo>
                  <a:lnTo>
                    <a:pt x="6338" y="4510"/>
                  </a:lnTo>
                  <a:lnTo>
                    <a:pt x="6352" y="4574"/>
                  </a:lnTo>
                  <a:lnTo>
                    <a:pt x="6364" y="4640"/>
                  </a:lnTo>
                  <a:lnTo>
                    <a:pt x="6374" y="4706"/>
                  </a:lnTo>
                  <a:lnTo>
                    <a:pt x="6378" y="4772"/>
                  </a:lnTo>
                  <a:lnTo>
                    <a:pt x="6380" y="4838"/>
                  </a:lnTo>
                  <a:lnTo>
                    <a:pt x="6380" y="4838"/>
                  </a:lnTo>
                  <a:lnTo>
                    <a:pt x="6378" y="4906"/>
                  </a:lnTo>
                  <a:lnTo>
                    <a:pt x="6374" y="4972"/>
                  </a:lnTo>
                  <a:lnTo>
                    <a:pt x="6364" y="5038"/>
                  </a:lnTo>
                  <a:lnTo>
                    <a:pt x="6352" y="5102"/>
                  </a:lnTo>
                  <a:lnTo>
                    <a:pt x="6338" y="5166"/>
                  </a:lnTo>
                  <a:lnTo>
                    <a:pt x="6320" y="5230"/>
                  </a:lnTo>
                  <a:lnTo>
                    <a:pt x="6298" y="5292"/>
                  </a:lnTo>
                  <a:lnTo>
                    <a:pt x="6274" y="5354"/>
                  </a:lnTo>
                  <a:lnTo>
                    <a:pt x="6246" y="5412"/>
                  </a:lnTo>
                  <a:lnTo>
                    <a:pt x="6214" y="5470"/>
                  </a:lnTo>
                  <a:lnTo>
                    <a:pt x="6180" y="5528"/>
                  </a:lnTo>
                  <a:lnTo>
                    <a:pt x="6144" y="5582"/>
                  </a:lnTo>
                  <a:lnTo>
                    <a:pt x="6106" y="5636"/>
                  </a:lnTo>
                  <a:lnTo>
                    <a:pt x="6062" y="5686"/>
                  </a:lnTo>
                  <a:lnTo>
                    <a:pt x="6018" y="5736"/>
                  </a:lnTo>
                  <a:lnTo>
                    <a:pt x="5970" y="5782"/>
                  </a:lnTo>
                  <a:lnTo>
                    <a:pt x="2174" y="9330"/>
                  </a:lnTo>
                  <a:lnTo>
                    <a:pt x="2174" y="9330"/>
                  </a:lnTo>
                  <a:lnTo>
                    <a:pt x="2126" y="9372"/>
                  </a:lnTo>
                  <a:lnTo>
                    <a:pt x="2076" y="9412"/>
                  </a:lnTo>
                  <a:lnTo>
                    <a:pt x="2026" y="9448"/>
                  </a:lnTo>
                  <a:lnTo>
                    <a:pt x="1974" y="9482"/>
                  </a:lnTo>
                  <a:lnTo>
                    <a:pt x="1922" y="9514"/>
                  </a:lnTo>
                  <a:lnTo>
                    <a:pt x="1868" y="9542"/>
                  </a:lnTo>
                  <a:lnTo>
                    <a:pt x="1814" y="9568"/>
                  </a:lnTo>
                  <a:lnTo>
                    <a:pt x="1758" y="9592"/>
                  </a:lnTo>
                  <a:lnTo>
                    <a:pt x="1700" y="9612"/>
                  </a:lnTo>
                  <a:lnTo>
                    <a:pt x="1644" y="9630"/>
                  </a:lnTo>
                  <a:lnTo>
                    <a:pt x="1586" y="9644"/>
                  </a:lnTo>
                  <a:lnTo>
                    <a:pt x="1528" y="9656"/>
                  </a:lnTo>
                  <a:lnTo>
                    <a:pt x="1468" y="9666"/>
                  </a:lnTo>
                  <a:lnTo>
                    <a:pt x="1410" y="9672"/>
                  </a:lnTo>
                  <a:lnTo>
                    <a:pt x="1350" y="9676"/>
                  </a:lnTo>
                  <a:lnTo>
                    <a:pt x="1292" y="9678"/>
                  </a:lnTo>
                  <a:lnTo>
                    <a:pt x="1292" y="9678"/>
                  </a:lnTo>
                  <a:close/>
                </a:path>
              </a:pathLst>
            </a:custGeom>
            <a:solidFill>
              <a:srgbClr val="12332C"/>
            </a:solidFill>
            <a:ln w="1587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 sz="2002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6" name="Freeform: Shape 6">
              <a:extLst>
                <a:ext uri="{FF2B5EF4-FFF2-40B4-BE49-F238E27FC236}">
                  <a16:creationId xmlns:a16="http://schemas.microsoft.com/office/drawing/2014/main" id="{34EC4BCD-88E5-F62F-C537-C90A505673D2}"/>
                </a:ext>
              </a:extLst>
            </p:cNvPr>
            <p:cNvSpPr>
              <a:spLocks/>
            </p:cNvSpPr>
            <p:nvPr/>
          </p:nvSpPr>
          <p:spPr bwMode="auto">
            <a:xfrm>
              <a:off x="8670223" y="3206671"/>
              <a:ext cx="674170" cy="1022667"/>
            </a:xfrm>
            <a:custGeom>
              <a:avLst/>
              <a:gdLst>
                <a:gd name="T0" fmla="*/ 1226 w 6380"/>
                <a:gd name="T1" fmla="*/ 9676 h 9678"/>
                <a:gd name="T2" fmla="*/ 1034 w 6380"/>
                <a:gd name="T3" fmla="*/ 9652 h 9678"/>
                <a:gd name="T4" fmla="*/ 846 w 6380"/>
                <a:gd name="T5" fmla="*/ 9600 h 9678"/>
                <a:gd name="T6" fmla="*/ 666 w 6380"/>
                <a:gd name="T7" fmla="*/ 9518 h 9678"/>
                <a:gd name="T8" fmla="*/ 500 w 6380"/>
                <a:gd name="T9" fmla="*/ 9408 h 9678"/>
                <a:gd name="T10" fmla="*/ 348 w 6380"/>
                <a:gd name="T11" fmla="*/ 9268 h 9678"/>
                <a:gd name="T12" fmla="*/ 262 w 6380"/>
                <a:gd name="T13" fmla="*/ 9168 h 9678"/>
                <a:gd name="T14" fmla="*/ 156 w 6380"/>
                <a:gd name="T15" fmla="*/ 9004 h 9678"/>
                <a:gd name="T16" fmla="*/ 78 w 6380"/>
                <a:gd name="T17" fmla="*/ 8832 h 9678"/>
                <a:gd name="T18" fmla="*/ 26 w 6380"/>
                <a:gd name="T19" fmla="*/ 8652 h 9678"/>
                <a:gd name="T20" fmla="*/ 2 w 6380"/>
                <a:gd name="T21" fmla="*/ 8466 h 9678"/>
                <a:gd name="T22" fmla="*/ 4 w 6380"/>
                <a:gd name="T23" fmla="*/ 8282 h 9678"/>
                <a:gd name="T24" fmla="*/ 32 w 6380"/>
                <a:gd name="T25" fmla="*/ 8098 h 9678"/>
                <a:gd name="T26" fmla="*/ 88 w 6380"/>
                <a:gd name="T27" fmla="*/ 7918 h 9678"/>
                <a:gd name="T28" fmla="*/ 168 w 6380"/>
                <a:gd name="T29" fmla="*/ 7748 h 9678"/>
                <a:gd name="T30" fmla="*/ 276 w 6380"/>
                <a:gd name="T31" fmla="*/ 7588 h 9678"/>
                <a:gd name="T32" fmla="*/ 410 w 6380"/>
                <a:gd name="T33" fmla="*/ 7442 h 9678"/>
                <a:gd name="T34" fmla="*/ 410 w 6380"/>
                <a:gd name="T35" fmla="*/ 2234 h 9678"/>
                <a:gd name="T36" fmla="*/ 276 w 6380"/>
                <a:gd name="T37" fmla="*/ 2090 h 9678"/>
                <a:gd name="T38" fmla="*/ 168 w 6380"/>
                <a:gd name="T39" fmla="*/ 1930 h 9678"/>
                <a:gd name="T40" fmla="*/ 88 w 6380"/>
                <a:gd name="T41" fmla="*/ 1760 h 9678"/>
                <a:gd name="T42" fmla="*/ 32 w 6380"/>
                <a:gd name="T43" fmla="*/ 1580 h 9678"/>
                <a:gd name="T44" fmla="*/ 4 w 6380"/>
                <a:gd name="T45" fmla="*/ 1396 h 9678"/>
                <a:gd name="T46" fmla="*/ 2 w 6380"/>
                <a:gd name="T47" fmla="*/ 1210 h 9678"/>
                <a:gd name="T48" fmla="*/ 26 w 6380"/>
                <a:gd name="T49" fmla="*/ 1026 h 9678"/>
                <a:gd name="T50" fmla="*/ 78 w 6380"/>
                <a:gd name="T51" fmla="*/ 846 h 9678"/>
                <a:gd name="T52" fmla="*/ 156 w 6380"/>
                <a:gd name="T53" fmla="*/ 672 h 9678"/>
                <a:gd name="T54" fmla="*/ 262 w 6380"/>
                <a:gd name="T55" fmla="*/ 510 h 9678"/>
                <a:gd name="T56" fmla="*/ 348 w 6380"/>
                <a:gd name="T57" fmla="*/ 410 h 9678"/>
                <a:gd name="T58" fmla="*/ 492 w 6380"/>
                <a:gd name="T59" fmla="*/ 276 h 9678"/>
                <a:gd name="T60" fmla="*/ 652 w 6380"/>
                <a:gd name="T61" fmla="*/ 168 h 9678"/>
                <a:gd name="T62" fmla="*/ 822 w 6380"/>
                <a:gd name="T63" fmla="*/ 86 h 9678"/>
                <a:gd name="T64" fmla="*/ 1002 w 6380"/>
                <a:gd name="T65" fmla="*/ 32 h 9678"/>
                <a:gd name="T66" fmla="*/ 1186 w 6380"/>
                <a:gd name="T67" fmla="*/ 4 h 9678"/>
                <a:gd name="T68" fmla="*/ 1372 w 6380"/>
                <a:gd name="T69" fmla="*/ 2 h 9678"/>
                <a:gd name="T70" fmla="*/ 1556 w 6380"/>
                <a:gd name="T71" fmla="*/ 26 h 9678"/>
                <a:gd name="T72" fmla="*/ 1736 w 6380"/>
                <a:gd name="T73" fmla="*/ 78 h 9678"/>
                <a:gd name="T74" fmla="*/ 1910 w 6380"/>
                <a:gd name="T75" fmla="*/ 156 h 9678"/>
                <a:gd name="T76" fmla="*/ 2072 w 6380"/>
                <a:gd name="T77" fmla="*/ 262 h 9678"/>
                <a:gd name="T78" fmla="*/ 5970 w 6380"/>
                <a:gd name="T79" fmla="*/ 3896 h 9678"/>
                <a:gd name="T80" fmla="*/ 6062 w 6380"/>
                <a:gd name="T81" fmla="*/ 3992 h 9678"/>
                <a:gd name="T82" fmla="*/ 6180 w 6380"/>
                <a:gd name="T83" fmla="*/ 4150 h 9678"/>
                <a:gd name="T84" fmla="*/ 6274 w 6380"/>
                <a:gd name="T85" fmla="*/ 4324 h 9678"/>
                <a:gd name="T86" fmla="*/ 6338 w 6380"/>
                <a:gd name="T87" fmla="*/ 4510 h 9678"/>
                <a:gd name="T88" fmla="*/ 6374 w 6380"/>
                <a:gd name="T89" fmla="*/ 4706 h 9678"/>
                <a:gd name="T90" fmla="*/ 6380 w 6380"/>
                <a:gd name="T91" fmla="*/ 4838 h 9678"/>
                <a:gd name="T92" fmla="*/ 6364 w 6380"/>
                <a:gd name="T93" fmla="*/ 5038 h 9678"/>
                <a:gd name="T94" fmla="*/ 6320 w 6380"/>
                <a:gd name="T95" fmla="*/ 5230 h 9678"/>
                <a:gd name="T96" fmla="*/ 6246 w 6380"/>
                <a:gd name="T97" fmla="*/ 5412 h 9678"/>
                <a:gd name="T98" fmla="*/ 6144 w 6380"/>
                <a:gd name="T99" fmla="*/ 5582 h 9678"/>
                <a:gd name="T100" fmla="*/ 6018 w 6380"/>
                <a:gd name="T101" fmla="*/ 5736 h 9678"/>
                <a:gd name="T102" fmla="*/ 2174 w 6380"/>
                <a:gd name="T103" fmla="*/ 9330 h 9678"/>
                <a:gd name="T104" fmla="*/ 2026 w 6380"/>
                <a:gd name="T105" fmla="*/ 9448 h 9678"/>
                <a:gd name="T106" fmla="*/ 1868 w 6380"/>
                <a:gd name="T107" fmla="*/ 9542 h 9678"/>
                <a:gd name="T108" fmla="*/ 1700 w 6380"/>
                <a:gd name="T109" fmla="*/ 9612 h 9678"/>
                <a:gd name="T110" fmla="*/ 1528 w 6380"/>
                <a:gd name="T111" fmla="*/ 9656 h 9678"/>
                <a:gd name="T112" fmla="*/ 1350 w 6380"/>
                <a:gd name="T113" fmla="*/ 9676 h 96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6380" h="9678">
                  <a:moveTo>
                    <a:pt x="1292" y="9678"/>
                  </a:moveTo>
                  <a:lnTo>
                    <a:pt x="1292" y="9678"/>
                  </a:lnTo>
                  <a:lnTo>
                    <a:pt x="1226" y="9676"/>
                  </a:lnTo>
                  <a:lnTo>
                    <a:pt x="1162" y="9672"/>
                  </a:lnTo>
                  <a:lnTo>
                    <a:pt x="1098" y="9664"/>
                  </a:lnTo>
                  <a:lnTo>
                    <a:pt x="1034" y="9652"/>
                  </a:lnTo>
                  <a:lnTo>
                    <a:pt x="970" y="9638"/>
                  </a:lnTo>
                  <a:lnTo>
                    <a:pt x="908" y="9620"/>
                  </a:lnTo>
                  <a:lnTo>
                    <a:pt x="846" y="9600"/>
                  </a:lnTo>
                  <a:lnTo>
                    <a:pt x="786" y="9576"/>
                  </a:lnTo>
                  <a:lnTo>
                    <a:pt x="726" y="9548"/>
                  </a:lnTo>
                  <a:lnTo>
                    <a:pt x="666" y="9518"/>
                  </a:lnTo>
                  <a:lnTo>
                    <a:pt x="610" y="9484"/>
                  </a:lnTo>
                  <a:lnTo>
                    <a:pt x="554" y="9448"/>
                  </a:lnTo>
                  <a:lnTo>
                    <a:pt x="500" y="9408"/>
                  </a:lnTo>
                  <a:lnTo>
                    <a:pt x="446" y="9364"/>
                  </a:lnTo>
                  <a:lnTo>
                    <a:pt x="396" y="9318"/>
                  </a:lnTo>
                  <a:lnTo>
                    <a:pt x="348" y="9268"/>
                  </a:lnTo>
                  <a:lnTo>
                    <a:pt x="348" y="9268"/>
                  </a:lnTo>
                  <a:lnTo>
                    <a:pt x="304" y="9218"/>
                  </a:lnTo>
                  <a:lnTo>
                    <a:pt x="262" y="9168"/>
                  </a:lnTo>
                  <a:lnTo>
                    <a:pt x="224" y="9114"/>
                  </a:lnTo>
                  <a:lnTo>
                    <a:pt x="188" y="9060"/>
                  </a:lnTo>
                  <a:lnTo>
                    <a:pt x="156" y="9004"/>
                  </a:lnTo>
                  <a:lnTo>
                    <a:pt x="128" y="8948"/>
                  </a:lnTo>
                  <a:lnTo>
                    <a:pt x="102" y="8890"/>
                  </a:lnTo>
                  <a:lnTo>
                    <a:pt x="78" y="8832"/>
                  </a:lnTo>
                  <a:lnTo>
                    <a:pt x="58" y="8772"/>
                  </a:lnTo>
                  <a:lnTo>
                    <a:pt x="42" y="8712"/>
                  </a:lnTo>
                  <a:lnTo>
                    <a:pt x="26" y="8652"/>
                  </a:lnTo>
                  <a:lnTo>
                    <a:pt x="16" y="8590"/>
                  </a:lnTo>
                  <a:lnTo>
                    <a:pt x="8" y="8528"/>
                  </a:lnTo>
                  <a:lnTo>
                    <a:pt x="2" y="8466"/>
                  </a:lnTo>
                  <a:lnTo>
                    <a:pt x="0" y="8404"/>
                  </a:lnTo>
                  <a:lnTo>
                    <a:pt x="0" y="8342"/>
                  </a:lnTo>
                  <a:lnTo>
                    <a:pt x="4" y="8282"/>
                  </a:lnTo>
                  <a:lnTo>
                    <a:pt x="10" y="8220"/>
                  </a:lnTo>
                  <a:lnTo>
                    <a:pt x="20" y="8158"/>
                  </a:lnTo>
                  <a:lnTo>
                    <a:pt x="32" y="8098"/>
                  </a:lnTo>
                  <a:lnTo>
                    <a:pt x="48" y="8036"/>
                  </a:lnTo>
                  <a:lnTo>
                    <a:pt x="66" y="7978"/>
                  </a:lnTo>
                  <a:lnTo>
                    <a:pt x="88" y="7918"/>
                  </a:lnTo>
                  <a:lnTo>
                    <a:pt x="112" y="7860"/>
                  </a:lnTo>
                  <a:lnTo>
                    <a:pt x="138" y="7804"/>
                  </a:lnTo>
                  <a:lnTo>
                    <a:pt x="168" y="7748"/>
                  </a:lnTo>
                  <a:lnTo>
                    <a:pt x="202" y="7694"/>
                  </a:lnTo>
                  <a:lnTo>
                    <a:pt x="238" y="7640"/>
                  </a:lnTo>
                  <a:lnTo>
                    <a:pt x="276" y="7588"/>
                  </a:lnTo>
                  <a:lnTo>
                    <a:pt x="318" y="7538"/>
                  </a:lnTo>
                  <a:lnTo>
                    <a:pt x="362" y="7490"/>
                  </a:lnTo>
                  <a:lnTo>
                    <a:pt x="410" y="7442"/>
                  </a:lnTo>
                  <a:lnTo>
                    <a:pt x="3196" y="4838"/>
                  </a:lnTo>
                  <a:lnTo>
                    <a:pt x="410" y="2234"/>
                  </a:lnTo>
                  <a:lnTo>
                    <a:pt x="410" y="2234"/>
                  </a:lnTo>
                  <a:lnTo>
                    <a:pt x="362" y="2188"/>
                  </a:lnTo>
                  <a:lnTo>
                    <a:pt x="318" y="2140"/>
                  </a:lnTo>
                  <a:lnTo>
                    <a:pt x="276" y="2090"/>
                  </a:lnTo>
                  <a:lnTo>
                    <a:pt x="238" y="2038"/>
                  </a:lnTo>
                  <a:lnTo>
                    <a:pt x="202" y="1984"/>
                  </a:lnTo>
                  <a:lnTo>
                    <a:pt x="168" y="1930"/>
                  </a:lnTo>
                  <a:lnTo>
                    <a:pt x="138" y="1874"/>
                  </a:lnTo>
                  <a:lnTo>
                    <a:pt x="112" y="1818"/>
                  </a:lnTo>
                  <a:lnTo>
                    <a:pt x="88" y="1760"/>
                  </a:lnTo>
                  <a:lnTo>
                    <a:pt x="66" y="1700"/>
                  </a:lnTo>
                  <a:lnTo>
                    <a:pt x="48" y="1640"/>
                  </a:lnTo>
                  <a:lnTo>
                    <a:pt x="32" y="1580"/>
                  </a:lnTo>
                  <a:lnTo>
                    <a:pt x="20" y="1520"/>
                  </a:lnTo>
                  <a:lnTo>
                    <a:pt x="10" y="1458"/>
                  </a:lnTo>
                  <a:lnTo>
                    <a:pt x="4" y="1396"/>
                  </a:lnTo>
                  <a:lnTo>
                    <a:pt x="0" y="1334"/>
                  </a:lnTo>
                  <a:lnTo>
                    <a:pt x="0" y="1272"/>
                  </a:lnTo>
                  <a:lnTo>
                    <a:pt x="2" y="1210"/>
                  </a:lnTo>
                  <a:lnTo>
                    <a:pt x="8" y="1148"/>
                  </a:lnTo>
                  <a:lnTo>
                    <a:pt x="16" y="1088"/>
                  </a:lnTo>
                  <a:lnTo>
                    <a:pt x="26" y="1026"/>
                  </a:lnTo>
                  <a:lnTo>
                    <a:pt x="42" y="966"/>
                  </a:lnTo>
                  <a:lnTo>
                    <a:pt x="58" y="906"/>
                  </a:lnTo>
                  <a:lnTo>
                    <a:pt x="78" y="846"/>
                  </a:lnTo>
                  <a:lnTo>
                    <a:pt x="102" y="788"/>
                  </a:lnTo>
                  <a:lnTo>
                    <a:pt x="128" y="730"/>
                  </a:lnTo>
                  <a:lnTo>
                    <a:pt x="156" y="672"/>
                  </a:lnTo>
                  <a:lnTo>
                    <a:pt x="188" y="618"/>
                  </a:lnTo>
                  <a:lnTo>
                    <a:pt x="224" y="562"/>
                  </a:lnTo>
                  <a:lnTo>
                    <a:pt x="262" y="510"/>
                  </a:lnTo>
                  <a:lnTo>
                    <a:pt x="304" y="458"/>
                  </a:lnTo>
                  <a:lnTo>
                    <a:pt x="348" y="410"/>
                  </a:lnTo>
                  <a:lnTo>
                    <a:pt x="348" y="410"/>
                  </a:lnTo>
                  <a:lnTo>
                    <a:pt x="394" y="362"/>
                  </a:lnTo>
                  <a:lnTo>
                    <a:pt x="442" y="318"/>
                  </a:lnTo>
                  <a:lnTo>
                    <a:pt x="492" y="276"/>
                  </a:lnTo>
                  <a:lnTo>
                    <a:pt x="544" y="236"/>
                  </a:lnTo>
                  <a:lnTo>
                    <a:pt x="598" y="200"/>
                  </a:lnTo>
                  <a:lnTo>
                    <a:pt x="652" y="168"/>
                  </a:lnTo>
                  <a:lnTo>
                    <a:pt x="708" y="138"/>
                  </a:lnTo>
                  <a:lnTo>
                    <a:pt x="764" y="112"/>
                  </a:lnTo>
                  <a:lnTo>
                    <a:pt x="822" y="86"/>
                  </a:lnTo>
                  <a:lnTo>
                    <a:pt x="882" y="66"/>
                  </a:lnTo>
                  <a:lnTo>
                    <a:pt x="942" y="48"/>
                  </a:lnTo>
                  <a:lnTo>
                    <a:pt x="1002" y="32"/>
                  </a:lnTo>
                  <a:lnTo>
                    <a:pt x="1062" y="20"/>
                  </a:lnTo>
                  <a:lnTo>
                    <a:pt x="1124" y="10"/>
                  </a:lnTo>
                  <a:lnTo>
                    <a:pt x="1186" y="4"/>
                  </a:lnTo>
                  <a:lnTo>
                    <a:pt x="1248" y="0"/>
                  </a:lnTo>
                  <a:lnTo>
                    <a:pt x="1310" y="0"/>
                  </a:lnTo>
                  <a:lnTo>
                    <a:pt x="1372" y="2"/>
                  </a:lnTo>
                  <a:lnTo>
                    <a:pt x="1434" y="8"/>
                  </a:lnTo>
                  <a:lnTo>
                    <a:pt x="1494" y="16"/>
                  </a:lnTo>
                  <a:lnTo>
                    <a:pt x="1556" y="26"/>
                  </a:lnTo>
                  <a:lnTo>
                    <a:pt x="1616" y="40"/>
                  </a:lnTo>
                  <a:lnTo>
                    <a:pt x="1676" y="58"/>
                  </a:lnTo>
                  <a:lnTo>
                    <a:pt x="1736" y="78"/>
                  </a:lnTo>
                  <a:lnTo>
                    <a:pt x="1796" y="102"/>
                  </a:lnTo>
                  <a:lnTo>
                    <a:pt x="1852" y="128"/>
                  </a:lnTo>
                  <a:lnTo>
                    <a:pt x="1910" y="156"/>
                  </a:lnTo>
                  <a:lnTo>
                    <a:pt x="1964" y="188"/>
                  </a:lnTo>
                  <a:lnTo>
                    <a:pt x="2020" y="224"/>
                  </a:lnTo>
                  <a:lnTo>
                    <a:pt x="2072" y="262"/>
                  </a:lnTo>
                  <a:lnTo>
                    <a:pt x="2124" y="302"/>
                  </a:lnTo>
                  <a:lnTo>
                    <a:pt x="2174" y="348"/>
                  </a:lnTo>
                  <a:lnTo>
                    <a:pt x="5970" y="3896"/>
                  </a:lnTo>
                  <a:lnTo>
                    <a:pt x="5970" y="3896"/>
                  </a:lnTo>
                  <a:lnTo>
                    <a:pt x="6018" y="3942"/>
                  </a:lnTo>
                  <a:lnTo>
                    <a:pt x="6062" y="3992"/>
                  </a:lnTo>
                  <a:lnTo>
                    <a:pt x="6106" y="4042"/>
                  </a:lnTo>
                  <a:lnTo>
                    <a:pt x="6144" y="4096"/>
                  </a:lnTo>
                  <a:lnTo>
                    <a:pt x="6180" y="4150"/>
                  </a:lnTo>
                  <a:lnTo>
                    <a:pt x="6214" y="4206"/>
                  </a:lnTo>
                  <a:lnTo>
                    <a:pt x="6246" y="4264"/>
                  </a:lnTo>
                  <a:lnTo>
                    <a:pt x="6274" y="4324"/>
                  </a:lnTo>
                  <a:lnTo>
                    <a:pt x="6298" y="4386"/>
                  </a:lnTo>
                  <a:lnTo>
                    <a:pt x="6320" y="4448"/>
                  </a:lnTo>
                  <a:lnTo>
                    <a:pt x="6338" y="4510"/>
                  </a:lnTo>
                  <a:lnTo>
                    <a:pt x="6352" y="4574"/>
                  </a:lnTo>
                  <a:lnTo>
                    <a:pt x="6364" y="4640"/>
                  </a:lnTo>
                  <a:lnTo>
                    <a:pt x="6374" y="4706"/>
                  </a:lnTo>
                  <a:lnTo>
                    <a:pt x="6378" y="4772"/>
                  </a:lnTo>
                  <a:lnTo>
                    <a:pt x="6380" y="4838"/>
                  </a:lnTo>
                  <a:lnTo>
                    <a:pt x="6380" y="4838"/>
                  </a:lnTo>
                  <a:lnTo>
                    <a:pt x="6378" y="4906"/>
                  </a:lnTo>
                  <a:lnTo>
                    <a:pt x="6374" y="4972"/>
                  </a:lnTo>
                  <a:lnTo>
                    <a:pt x="6364" y="5038"/>
                  </a:lnTo>
                  <a:lnTo>
                    <a:pt x="6352" y="5102"/>
                  </a:lnTo>
                  <a:lnTo>
                    <a:pt x="6338" y="5166"/>
                  </a:lnTo>
                  <a:lnTo>
                    <a:pt x="6320" y="5230"/>
                  </a:lnTo>
                  <a:lnTo>
                    <a:pt x="6298" y="5292"/>
                  </a:lnTo>
                  <a:lnTo>
                    <a:pt x="6274" y="5354"/>
                  </a:lnTo>
                  <a:lnTo>
                    <a:pt x="6246" y="5412"/>
                  </a:lnTo>
                  <a:lnTo>
                    <a:pt x="6214" y="5470"/>
                  </a:lnTo>
                  <a:lnTo>
                    <a:pt x="6180" y="5528"/>
                  </a:lnTo>
                  <a:lnTo>
                    <a:pt x="6144" y="5582"/>
                  </a:lnTo>
                  <a:lnTo>
                    <a:pt x="6106" y="5636"/>
                  </a:lnTo>
                  <a:lnTo>
                    <a:pt x="6062" y="5686"/>
                  </a:lnTo>
                  <a:lnTo>
                    <a:pt x="6018" y="5736"/>
                  </a:lnTo>
                  <a:lnTo>
                    <a:pt x="5970" y="5782"/>
                  </a:lnTo>
                  <a:lnTo>
                    <a:pt x="2174" y="9330"/>
                  </a:lnTo>
                  <a:lnTo>
                    <a:pt x="2174" y="9330"/>
                  </a:lnTo>
                  <a:lnTo>
                    <a:pt x="2126" y="9372"/>
                  </a:lnTo>
                  <a:lnTo>
                    <a:pt x="2076" y="9412"/>
                  </a:lnTo>
                  <a:lnTo>
                    <a:pt x="2026" y="9448"/>
                  </a:lnTo>
                  <a:lnTo>
                    <a:pt x="1974" y="9482"/>
                  </a:lnTo>
                  <a:lnTo>
                    <a:pt x="1922" y="9514"/>
                  </a:lnTo>
                  <a:lnTo>
                    <a:pt x="1868" y="9542"/>
                  </a:lnTo>
                  <a:lnTo>
                    <a:pt x="1814" y="9568"/>
                  </a:lnTo>
                  <a:lnTo>
                    <a:pt x="1758" y="9592"/>
                  </a:lnTo>
                  <a:lnTo>
                    <a:pt x="1700" y="9612"/>
                  </a:lnTo>
                  <a:lnTo>
                    <a:pt x="1644" y="9630"/>
                  </a:lnTo>
                  <a:lnTo>
                    <a:pt x="1586" y="9644"/>
                  </a:lnTo>
                  <a:lnTo>
                    <a:pt x="1528" y="9656"/>
                  </a:lnTo>
                  <a:lnTo>
                    <a:pt x="1468" y="9666"/>
                  </a:lnTo>
                  <a:lnTo>
                    <a:pt x="1410" y="9672"/>
                  </a:lnTo>
                  <a:lnTo>
                    <a:pt x="1350" y="9676"/>
                  </a:lnTo>
                  <a:lnTo>
                    <a:pt x="1292" y="9678"/>
                  </a:lnTo>
                  <a:lnTo>
                    <a:pt x="1292" y="9678"/>
                  </a:lnTo>
                  <a:close/>
                </a:path>
              </a:pathLst>
            </a:custGeom>
            <a:solidFill>
              <a:srgbClr val="245E53"/>
            </a:solidFill>
            <a:ln w="1587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 sz="2002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7" name="Freeform: Shape 7">
              <a:extLst>
                <a:ext uri="{FF2B5EF4-FFF2-40B4-BE49-F238E27FC236}">
                  <a16:creationId xmlns:a16="http://schemas.microsoft.com/office/drawing/2014/main" id="{15E7E266-7A68-32B4-CA36-AE0D4BA3C850}"/>
                </a:ext>
              </a:extLst>
            </p:cNvPr>
            <p:cNvSpPr>
              <a:spLocks/>
            </p:cNvSpPr>
            <p:nvPr/>
          </p:nvSpPr>
          <p:spPr bwMode="auto">
            <a:xfrm>
              <a:off x="3381688" y="3206671"/>
              <a:ext cx="674170" cy="1022667"/>
            </a:xfrm>
            <a:custGeom>
              <a:avLst/>
              <a:gdLst>
                <a:gd name="T0" fmla="*/ 1226 w 6380"/>
                <a:gd name="T1" fmla="*/ 9676 h 9678"/>
                <a:gd name="T2" fmla="*/ 1034 w 6380"/>
                <a:gd name="T3" fmla="*/ 9652 h 9678"/>
                <a:gd name="T4" fmla="*/ 846 w 6380"/>
                <a:gd name="T5" fmla="*/ 9600 h 9678"/>
                <a:gd name="T6" fmla="*/ 666 w 6380"/>
                <a:gd name="T7" fmla="*/ 9518 h 9678"/>
                <a:gd name="T8" fmla="*/ 500 w 6380"/>
                <a:gd name="T9" fmla="*/ 9408 h 9678"/>
                <a:gd name="T10" fmla="*/ 348 w 6380"/>
                <a:gd name="T11" fmla="*/ 9268 h 9678"/>
                <a:gd name="T12" fmla="*/ 262 w 6380"/>
                <a:gd name="T13" fmla="*/ 9168 h 9678"/>
                <a:gd name="T14" fmla="*/ 156 w 6380"/>
                <a:gd name="T15" fmla="*/ 9004 h 9678"/>
                <a:gd name="T16" fmla="*/ 78 w 6380"/>
                <a:gd name="T17" fmla="*/ 8832 h 9678"/>
                <a:gd name="T18" fmla="*/ 26 w 6380"/>
                <a:gd name="T19" fmla="*/ 8652 h 9678"/>
                <a:gd name="T20" fmla="*/ 2 w 6380"/>
                <a:gd name="T21" fmla="*/ 8466 h 9678"/>
                <a:gd name="T22" fmla="*/ 4 w 6380"/>
                <a:gd name="T23" fmla="*/ 8282 h 9678"/>
                <a:gd name="T24" fmla="*/ 32 w 6380"/>
                <a:gd name="T25" fmla="*/ 8098 h 9678"/>
                <a:gd name="T26" fmla="*/ 88 w 6380"/>
                <a:gd name="T27" fmla="*/ 7918 h 9678"/>
                <a:gd name="T28" fmla="*/ 168 w 6380"/>
                <a:gd name="T29" fmla="*/ 7748 h 9678"/>
                <a:gd name="T30" fmla="*/ 276 w 6380"/>
                <a:gd name="T31" fmla="*/ 7588 h 9678"/>
                <a:gd name="T32" fmla="*/ 410 w 6380"/>
                <a:gd name="T33" fmla="*/ 7442 h 9678"/>
                <a:gd name="T34" fmla="*/ 410 w 6380"/>
                <a:gd name="T35" fmla="*/ 2234 h 9678"/>
                <a:gd name="T36" fmla="*/ 276 w 6380"/>
                <a:gd name="T37" fmla="*/ 2090 h 9678"/>
                <a:gd name="T38" fmla="*/ 168 w 6380"/>
                <a:gd name="T39" fmla="*/ 1930 h 9678"/>
                <a:gd name="T40" fmla="*/ 88 w 6380"/>
                <a:gd name="T41" fmla="*/ 1760 h 9678"/>
                <a:gd name="T42" fmla="*/ 32 w 6380"/>
                <a:gd name="T43" fmla="*/ 1580 h 9678"/>
                <a:gd name="T44" fmla="*/ 4 w 6380"/>
                <a:gd name="T45" fmla="*/ 1396 h 9678"/>
                <a:gd name="T46" fmla="*/ 2 w 6380"/>
                <a:gd name="T47" fmla="*/ 1210 h 9678"/>
                <a:gd name="T48" fmla="*/ 26 w 6380"/>
                <a:gd name="T49" fmla="*/ 1026 h 9678"/>
                <a:gd name="T50" fmla="*/ 78 w 6380"/>
                <a:gd name="T51" fmla="*/ 846 h 9678"/>
                <a:gd name="T52" fmla="*/ 156 w 6380"/>
                <a:gd name="T53" fmla="*/ 672 h 9678"/>
                <a:gd name="T54" fmla="*/ 262 w 6380"/>
                <a:gd name="T55" fmla="*/ 510 h 9678"/>
                <a:gd name="T56" fmla="*/ 348 w 6380"/>
                <a:gd name="T57" fmla="*/ 410 h 9678"/>
                <a:gd name="T58" fmla="*/ 492 w 6380"/>
                <a:gd name="T59" fmla="*/ 276 h 9678"/>
                <a:gd name="T60" fmla="*/ 652 w 6380"/>
                <a:gd name="T61" fmla="*/ 168 h 9678"/>
                <a:gd name="T62" fmla="*/ 822 w 6380"/>
                <a:gd name="T63" fmla="*/ 86 h 9678"/>
                <a:gd name="T64" fmla="*/ 1002 w 6380"/>
                <a:gd name="T65" fmla="*/ 32 h 9678"/>
                <a:gd name="T66" fmla="*/ 1186 w 6380"/>
                <a:gd name="T67" fmla="*/ 4 h 9678"/>
                <a:gd name="T68" fmla="*/ 1372 w 6380"/>
                <a:gd name="T69" fmla="*/ 2 h 9678"/>
                <a:gd name="T70" fmla="*/ 1556 w 6380"/>
                <a:gd name="T71" fmla="*/ 26 h 9678"/>
                <a:gd name="T72" fmla="*/ 1736 w 6380"/>
                <a:gd name="T73" fmla="*/ 78 h 9678"/>
                <a:gd name="T74" fmla="*/ 1910 w 6380"/>
                <a:gd name="T75" fmla="*/ 156 h 9678"/>
                <a:gd name="T76" fmla="*/ 2072 w 6380"/>
                <a:gd name="T77" fmla="*/ 262 h 9678"/>
                <a:gd name="T78" fmla="*/ 5970 w 6380"/>
                <a:gd name="T79" fmla="*/ 3896 h 9678"/>
                <a:gd name="T80" fmla="*/ 6062 w 6380"/>
                <a:gd name="T81" fmla="*/ 3992 h 9678"/>
                <a:gd name="T82" fmla="*/ 6180 w 6380"/>
                <a:gd name="T83" fmla="*/ 4150 h 9678"/>
                <a:gd name="T84" fmla="*/ 6274 w 6380"/>
                <a:gd name="T85" fmla="*/ 4324 h 9678"/>
                <a:gd name="T86" fmla="*/ 6338 w 6380"/>
                <a:gd name="T87" fmla="*/ 4510 h 9678"/>
                <a:gd name="T88" fmla="*/ 6374 w 6380"/>
                <a:gd name="T89" fmla="*/ 4706 h 9678"/>
                <a:gd name="T90" fmla="*/ 6380 w 6380"/>
                <a:gd name="T91" fmla="*/ 4838 h 9678"/>
                <a:gd name="T92" fmla="*/ 6364 w 6380"/>
                <a:gd name="T93" fmla="*/ 5038 h 9678"/>
                <a:gd name="T94" fmla="*/ 6320 w 6380"/>
                <a:gd name="T95" fmla="*/ 5230 h 9678"/>
                <a:gd name="T96" fmla="*/ 6246 w 6380"/>
                <a:gd name="T97" fmla="*/ 5412 h 9678"/>
                <a:gd name="T98" fmla="*/ 6144 w 6380"/>
                <a:gd name="T99" fmla="*/ 5582 h 9678"/>
                <a:gd name="T100" fmla="*/ 6018 w 6380"/>
                <a:gd name="T101" fmla="*/ 5736 h 9678"/>
                <a:gd name="T102" fmla="*/ 2174 w 6380"/>
                <a:gd name="T103" fmla="*/ 9330 h 9678"/>
                <a:gd name="T104" fmla="*/ 2026 w 6380"/>
                <a:gd name="T105" fmla="*/ 9448 h 9678"/>
                <a:gd name="T106" fmla="*/ 1868 w 6380"/>
                <a:gd name="T107" fmla="*/ 9542 h 9678"/>
                <a:gd name="T108" fmla="*/ 1700 w 6380"/>
                <a:gd name="T109" fmla="*/ 9612 h 9678"/>
                <a:gd name="T110" fmla="*/ 1528 w 6380"/>
                <a:gd name="T111" fmla="*/ 9656 h 9678"/>
                <a:gd name="T112" fmla="*/ 1350 w 6380"/>
                <a:gd name="T113" fmla="*/ 9676 h 96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6380" h="9678">
                  <a:moveTo>
                    <a:pt x="1292" y="9678"/>
                  </a:moveTo>
                  <a:lnTo>
                    <a:pt x="1292" y="9678"/>
                  </a:lnTo>
                  <a:lnTo>
                    <a:pt x="1226" y="9676"/>
                  </a:lnTo>
                  <a:lnTo>
                    <a:pt x="1162" y="9672"/>
                  </a:lnTo>
                  <a:lnTo>
                    <a:pt x="1098" y="9664"/>
                  </a:lnTo>
                  <a:lnTo>
                    <a:pt x="1034" y="9652"/>
                  </a:lnTo>
                  <a:lnTo>
                    <a:pt x="970" y="9638"/>
                  </a:lnTo>
                  <a:lnTo>
                    <a:pt x="908" y="9620"/>
                  </a:lnTo>
                  <a:lnTo>
                    <a:pt x="846" y="9600"/>
                  </a:lnTo>
                  <a:lnTo>
                    <a:pt x="786" y="9576"/>
                  </a:lnTo>
                  <a:lnTo>
                    <a:pt x="726" y="9548"/>
                  </a:lnTo>
                  <a:lnTo>
                    <a:pt x="666" y="9518"/>
                  </a:lnTo>
                  <a:lnTo>
                    <a:pt x="610" y="9484"/>
                  </a:lnTo>
                  <a:lnTo>
                    <a:pt x="554" y="9448"/>
                  </a:lnTo>
                  <a:lnTo>
                    <a:pt x="500" y="9408"/>
                  </a:lnTo>
                  <a:lnTo>
                    <a:pt x="446" y="9364"/>
                  </a:lnTo>
                  <a:lnTo>
                    <a:pt x="396" y="9318"/>
                  </a:lnTo>
                  <a:lnTo>
                    <a:pt x="348" y="9268"/>
                  </a:lnTo>
                  <a:lnTo>
                    <a:pt x="348" y="9268"/>
                  </a:lnTo>
                  <a:lnTo>
                    <a:pt x="304" y="9218"/>
                  </a:lnTo>
                  <a:lnTo>
                    <a:pt x="262" y="9168"/>
                  </a:lnTo>
                  <a:lnTo>
                    <a:pt x="224" y="9114"/>
                  </a:lnTo>
                  <a:lnTo>
                    <a:pt x="188" y="9060"/>
                  </a:lnTo>
                  <a:lnTo>
                    <a:pt x="156" y="9004"/>
                  </a:lnTo>
                  <a:lnTo>
                    <a:pt x="128" y="8948"/>
                  </a:lnTo>
                  <a:lnTo>
                    <a:pt x="102" y="8890"/>
                  </a:lnTo>
                  <a:lnTo>
                    <a:pt x="78" y="8832"/>
                  </a:lnTo>
                  <a:lnTo>
                    <a:pt x="58" y="8772"/>
                  </a:lnTo>
                  <a:lnTo>
                    <a:pt x="42" y="8712"/>
                  </a:lnTo>
                  <a:lnTo>
                    <a:pt x="26" y="8652"/>
                  </a:lnTo>
                  <a:lnTo>
                    <a:pt x="16" y="8590"/>
                  </a:lnTo>
                  <a:lnTo>
                    <a:pt x="8" y="8528"/>
                  </a:lnTo>
                  <a:lnTo>
                    <a:pt x="2" y="8466"/>
                  </a:lnTo>
                  <a:lnTo>
                    <a:pt x="0" y="8404"/>
                  </a:lnTo>
                  <a:lnTo>
                    <a:pt x="0" y="8342"/>
                  </a:lnTo>
                  <a:lnTo>
                    <a:pt x="4" y="8282"/>
                  </a:lnTo>
                  <a:lnTo>
                    <a:pt x="10" y="8220"/>
                  </a:lnTo>
                  <a:lnTo>
                    <a:pt x="20" y="8158"/>
                  </a:lnTo>
                  <a:lnTo>
                    <a:pt x="32" y="8098"/>
                  </a:lnTo>
                  <a:lnTo>
                    <a:pt x="48" y="8036"/>
                  </a:lnTo>
                  <a:lnTo>
                    <a:pt x="66" y="7978"/>
                  </a:lnTo>
                  <a:lnTo>
                    <a:pt x="88" y="7918"/>
                  </a:lnTo>
                  <a:lnTo>
                    <a:pt x="112" y="7860"/>
                  </a:lnTo>
                  <a:lnTo>
                    <a:pt x="138" y="7804"/>
                  </a:lnTo>
                  <a:lnTo>
                    <a:pt x="168" y="7748"/>
                  </a:lnTo>
                  <a:lnTo>
                    <a:pt x="202" y="7694"/>
                  </a:lnTo>
                  <a:lnTo>
                    <a:pt x="238" y="7640"/>
                  </a:lnTo>
                  <a:lnTo>
                    <a:pt x="276" y="7588"/>
                  </a:lnTo>
                  <a:lnTo>
                    <a:pt x="318" y="7538"/>
                  </a:lnTo>
                  <a:lnTo>
                    <a:pt x="362" y="7490"/>
                  </a:lnTo>
                  <a:lnTo>
                    <a:pt x="410" y="7442"/>
                  </a:lnTo>
                  <a:lnTo>
                    <a:pt x="3196" y="4838"/>
                  </a:lnTo>
                  <a:lnTo>
                    <a:pt x="410" y="2234"/>
                  </a:lnTo>
                  <a:lnTo>
                    <a:pt x="410" y="2234"/>
                  </a:lnTo>
                  <a:lnTo>
                    <a:pt x="362" y="2188"/>
                  </a:lnTo>
                  <a:lnTo>
                    <a:pt x="318" y="2140"/>
                  </a:lnTo>
                  <a:lnTo>
                    <a:pt x="276" y="2090"/>
                  </a:lnTo>
                  <a:lnTo>
                    <a:pt x="238" y="2038"/>
                  </a:lnTo>
                  <a:lnTo>
                    <a:pt x="202" y="1984"/>
                  </a:lnTo>
                  <a:lnTo>
                    <a:pt x="168" y="1930"/>
                  </a:lnTo>
                  <a:lnTo>
                    <a:pt x="138" y="1874"/>
                  </a:lnTo>
                  <a:lnTo>
                    <a:pt x="112" y="1818"/>
                  </a:lnTo>
                  <a:lnTo>
                    <a:pt x="88" y="1760"/>
                  </a:lnTo>
                  <a:lnTo>
                    <a:pt x="66" y="1700"/>
                  </a:lnTo>
                  <a:lnTo>
                    <a:pt x="48" y="1640"/>
                  </a:lnTo>
                  <a:lnTo>
                    <a:pt x="32" y="1580"/>
                  </a:lnTo>
                  <a:lnTo>
                    <a:pt x="20" y="1520"/>
                  </a:lnTo>
                  <a:lnTo>
                    <a:pt x="10" y="1458"/>
                  </a:lnTo>
                  <a:lnTo>
                    <a:pt x="4" y="1396"/>
                  </a:lnTo>
                  <a:lnTo>
                    <a:pt x="0" y="1334"/>
                  </a:lnTo>
                  <a:lnTo>
                    <a:pt x="0" y="1272"/>
                  </a:lnTo>
                  <a:lnTo>
                    <a:pt x="2" y="1210"/>
                  </a:lnTo>
                  <a:lnTo>
                    <a:pt x="8" y="1148"/>
                  </a:lnTo>
                  <a:lnTo>
                    <a:pt x="16" y="1088"/>
                  </a:lnTo>
                  <a:lnTo>
                    <a:pt x="26" y="1026"/>
                  </a:lnTo>
                  <a:lnTo>
                    <a:pt x="42" y="966"/>
                  </a:lnTo>
                  <a:lnTo>
                    <a:pt x="58" y="906"/>
                  </a:lnTo>
                  <a:lnTo>
                    <a:pt x="78" y="846"/>
                  </a:lnTo>
                  <a:lnTo>
                    <a:pt x="102" y="788"/>
                  </a:lnTo>
                  <a:lnTo>
                    <a:pt x="128" y="730"/>
                  </a:lnTo>
                  <a:lnTo>
                    <a:pt x="156" y="672"/>
                  </a:lnTo>
                  <a:lnTo>
                    <a:pt x="188" y="618"/>
                  </a:lnTo>
                  <a:lnTo>
                    <a:pt x="224" y="562"/>
                  </a:lnTo>
                  <a:lnTo>
                    <a:pt x="262" y="510"/>
                  </a:lnTo>
                  <a:lnTo>
                    <a:pt x="304" y="458"/>
                  </a:lnTo>
                  <a:lnTo>
                    <a:pt x="348" y="410"/>
                  </a:lnTo>
                  <a:lnTo>
                    <a:pt x="348" y="410"/>
                  </a:lnTo>
                  <a:lnTo>
                    <a:pt x="394" y="362"/>
                  </a:lnTo>
                  <a:lnTo>
                    <a:pt x="442" y="318"/>
                  </a:lnTo>
                  <a:lnTo>
                    <a:pt x="492" y="276"/>
                  </a:lnTo>
                  <a:lnTo>
                    <a:pt x="544" y="236"/>
                  </a:lnTo>
                  <a:lnTo>
                    <a:pt x="598" y="200"/>
                  </a:lnTo>
                  <a:lnTo>
                    <a:pt x="652" y="168"/>
                  </a:lnTo>
                  <a:lnTo>
                    <a:pt x="708" y="138"/>
                  </a:lnTo>
                  <a:lnTo>
                    <a:pt x="764" y="112"/>
                  </a:lnTo>
                  <a:lnTo>
                    <a:pt x="822" y="86"/>
                  </a:lnTo>
                  <a:lnTo>
                    <a:pt x="882" y="66"/>
                  </a:lnTo>
                  <a:lnTo>
                    <a:pt x="942" y="48"/>
                  </a:lnTo>
                  <a:lnTo>
                    <a:pt x="1002" y="32"/>
                  </a:lnTo>
                  <a:lnTo>
                    <a:pt x="1062" y="20"/>
                  </a:lnTo>
                  <a:lnTo>
                    <a:pt x="1124" y="10"/>
                  </a:lnTo>
                  <a:lnTo>
                    <a:pt x="1186" y="4"/>
                  </a:lnTo>
                  <a:lnTo>
                    <a:pt x="1248" y="0"/>
                  </a:lnTo>
                  <a:lnTo>
                    <a:pt x="1310" y="0"/>
                  </a:lnTo>
                  <a:lnTo>
                    <a:pt x="1372" y="2"/>
                  </a:lnTo>
                  <a:lnTo>
                    <a:pt x="1434" y="8"/>
                  </a:lnTo>
                  <a:lnTo>
                    <a:pt x="1494" y="16"/>
                  </a:lnTo>
                  <a:lnTo>
                    <a:pt x="1556" y="26"/>
                  </a:lnTo>
                  <a:lnTo>
                    <a:pt x="1616" y="40"/>
                  </a:lnTo>
                  <a:lnTo>
                    <a:pt x="1676" y="58"/>
                  </a:lnTo>
                  <a:lnTo>
                    <a:pt x="1736" y="78"/>
                  </a:lnTo>
                  <a:lnTo>
                    <a:pt x="1796" y="102"/>
                  </a:lnTo>
                  <a:lnTo>
                    <a:pt x="1852" y="128"/>
                  </a:lnTo>
                  <a:lnTo>
                    <a:pt x="1910" y="156"/>
                  </a:lnTo>
                  <a:lnTo>
                    <a:pt x="1964" y="188"/>
                  </a:lnTo>
                  <a:lnTo>
                    <a:pt x="2020" y="224"/>
                  </a:lnTo>
                  <a:lnTo>
                    <a:pt x="2072" y="262"/>
                  </a:lnTo>
                  <a:lnTo>
                    <a:pt x="2124" y="302"/>
                  </a:lnTo>
                  <a:lnTo>
                    <a:pt x="2174" y="348"/>
                  </a:lnTo>
                  <a:lnTo>
                    <a:pt x="5970" y="3896"/>
                  </a:lnTo>
                  <a:lnTo>
                    <a:pt x="5970" y="3896"/>
                  </a:lnTo>
                  <a:lnTo>
                    <a:pt x="6018" y="3942"/>
                  </a:lnTo>
                  <a:lnTo>
                    <a:pt x="6062" y="3992"/>
                  </a:lnTo>
                  <a:lnTo>
                    <a:pt x="6106" y="4042"/>
                  </a:lnTo>
                  <a:lnTo>
                    <a:pt x="6144" y="4096"/>
                  </a:lnTo>
                  <a:lnTo>
                    <a:pt x="6180" y="4150"/>
                  </a:lnTo>
                  <a:lnTo>
                    <a:pt x="6214" y="4206"/>
                  </a:lnTo>
                  <a:lnTo>
                    <a:pt x="6246" y="4264"/>
                  </a:lnTo>
                  <a:lnTo>
                    <a:pt x="6274" y="4324"/>
                  </a:lnTo>
                  <a:lnTo>
                    <a:pt x="6298" y="4386"/>
                  </a:lnTo>
                  <a:lnTo>
                    <a:pt x="6320" y="4448"/>
                  </a:lnTo>
                  <a:lnTo>
                    <a:pt x="6338" y="4510"/>
                  </a:lnTo>
                  <a:lnTo>
                    <a:pt x="6352" y="4574"/>
                  </a:lnTo>
                  <a:lnTo>
                    <a:pt x="6364" y="4640"/>
                  </a:lnTo>
                  <a:lnTo>
                    <a:pt x="6374" y="4706"/>
                  </a:lnTo>
                  <a:lnTo>
                    <a:pt x="6378" y="4772"/>
                  </a:lnTo>
                  <a:lnTo>
                    <a:pt x="6380" y="4838"/>
                  </a:lnTo>
                  <a:lnTo>
                    <a:pt x="6380" y="4838"/>
                  </a:lnTo>
                  <a:lnTo>
                    <a:pt x="6378" y="4906"/>
                  </a:lnTo>
                  <a:lnTo>
                    <a:pt x="6374" y="4972"/>
                  </a:lnTo>
                  <a:lnTo>
                    <a:pt x="6364" y="5038"/>
                  </a:lnTo>
                  <a:lnTo>
                    <a:pt x="6352" y="5102"/>
                  </a:lnTo>
                  <a:lnTo>
                    <a:pt x="6338" y="5166"/>
                  </a:lnTo>
                  <a:lnTo>
                    <a:pt x="6320" y="5230"/>
                  </a:lnTo>
                  <a:lnTo>
                    <a:pt x="6298" y="5292"/>
                  </a:lnTo>
                  <a:lnTo>
                    <a:pt x="6274" y="5354"/>
                  </a:lnTo>
                  <a:lnTo>
                    <a:pt x="6246" y="5412"/>
                  </a:lnTo>
                  <a:lnTo>
                    <a:pt x="6214" y="5470"/>
                  </a:lnTo>
                  <a:lnTo>
                    <a:pt x="6180" y="5528"/>
                  </a:lnTo>
                  <a:lnTo>
                    <a:pt x="6144" y="5582"/>
                  </a:lnTo>
                  <a:lnTo>
                    <a:pt x="6106" y="5636"/>
                  </a:lnTo>
                  <a:lnTo>
                    <a:pt x="6062" y="5686"/>
                  </a:lnTo>
                  <a:lnTo>
                    <a:pt x="6018" y="5736"/>
                  </a:lnTo>
                  <a:lnTo>
                    <a:pt x="5970" y="5782"/>
                  </a:lnTo>
                  <a:lnTo>
                    <a:pt x="2174" y="9330"/>
                  </a:lnTo>
                  <a:lnTo>
                    <a:pt x="2174" y="9330"/>
                  </a:lnTo>
                  <a:lnTo>
                    <a:pt x="2126" y="9372"/>
                  </a:lnTo>
                  <a:lnTo>
                    <a:pt x="2076" y="9412"/>
                  </a:lnTo>
                  <a:lnTo>
                    <a:pt x="2026" y="9448"/>
                  </a:lnTo>
                  <a:lnTo>
                    <a:pt x="1974" y="9482"/>
                  </a:lnTo>
                  <a:lnTo>
                    <a:pt x="1922" y="9514"/>
                  </a:lnTo>
                  <a:lnTo>
                    <a:pt x="1868" y="9542"/>
                  </a:lnTo>
                  <a:lnTo>
                    <a:pt x="1814" y="9568"/>
                  </a:lnTo>
                  <a:lnTo>
                    <a:pt x="1758" y="9592"/>
                  </a:lnTo>
                  <a:lnTo>
                    <a:pt x="1700" y="9612"/>
                  </a:lnTo>
                  <a:lnTo>
                    <a:pt x="1644" y="9630"/>
                  </a:lnTo>
                  <a:lnTo>
                    <a:pt x="1586" y="9644"/>
                  </a:lnTo>
                  <a:lnTo>
                    <a:pt x="1528" y="9656"/>
                  </a:lnTo>
                  <a:lnTo>
                    <a:pt x="1468" y="9666"/>
                  </a:lnTo>
                  <a:lnTo>
                    <a:pt x="1410" y="9672"/>
                  </a:lnTo>
                  <a:lnTo>
                    <a:pt x="1350" y="9676"/>
                  </a:lnTo>
                  <a:lnTo>
                    <a:pt x="1292" y="9678"/>
                  </a:lnTo>
                  <a:lnTo>
                    <a:pt x="1292" y="9678"/>
                  </a:lnTo>
                  <a:close/>
                </a:path>
              </a:pathLst>
            </a:custGeom>
            <a:solidFill>
              <a:srgbClr val="245E53"/>
            </a:solidFill>
            <a:ln w="1587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 sz="2002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cxnSp>
          <p:nvCxnSpPr>
            <p:cNvPr id="28" name="Straight Arrow Connector 8">
              <a:extLst>
                <a:ext uri="{FF2B5EF4-FFF2-40B4-BE49-F238E27FC236}">
                  <a16:creationId xmlns:a16="http://schemas.microsoft.com/office/drawing/2014/main" id="{5AE1754A-4D96-4A55-CB35-C5FDB1215E6E}"/>
                </a:ext>
              </a:extLst>
            </p:cNvPr>
            <p:cNvCxnSpPr/>
            <p:nvPr/>
          </p:nvCxnSpPr>
          <p:spPr>
            <a:xfrm flipV="1">
              <a:off x="5941158" y="2526947"/>
              <a:ext cx="0" cy="423241"/>
            </a:xfrm>
            <a:prstGeom prst="straightConnector1">
              <a:avLst/>
            </a:prstGeom>
            <a:grpFill/>
            <a:ln>
              <a:solidFill>
                <a:schemeClr val="bg1">
                  <a:lumMod val="65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Freeform: Shape 9">
              <a:extLst>
                <a:ext uri="{FF2B5EF4-FFF2-40B4-BE49-F238E27FC236}">
                  <a16:creationId xmlns:a16="http://schemas.microsoft.com/office/drawing/2014/main" id="{0FEB9CA8-75A0-702B-E6D6-3B48C63D282D}"/>
                </a:ext>
              </a:extLst>
            </p:cNvPr>
            <p:cNvSpPr>
              <a:spLocks/>
            </p:cNvSpPr>
            <p:nvPr/>
          </p:nvSpPr>
          <p:spPr bwMode="auto">
            <a:xfrm>
              <a:off x="5656317" y="2879972"/>
              <a:ext cx="1104907" cy="1676065"/>
            </a:xfrm>
            <a:custGeom>
              <a:avLst/>
              <a:gdLst>
                <a:gd name="T0" fmla="*/ 1226 w 6380"/>
                <a:gd name="T1" fmla="*/ 9676 h 9678"/>
                <a:gd name="T2" fmla="*/ 1034 w 6380"/>
                <a:gd name="T3" fmla="*/ 9652 h 9678"/>
                <a:gd name="T4" fmla="*/ 846 w 6380"/>
                <a:gd name="T5" fmla="*/ 9600 h 9678"/>
                <a:gd name="T6" fmla="*/ 666 w 6380"/>
                <a:gd name="T7" fmla="*/ 9518 h 9678"/>
                <a:gd name="T8" fmla="*/ 500 w 6380"/>
                <a:gd name="T9" fmla="*/ 9408 h 9678"/>
                <a:gd name="T10" fmla="*/ 348 w 6380"/>
                <a:gd name="T11" fmla="*/ 9268 h 9678"/>
                <a:gd name="T12" fmla="*/ 262 w 6380"/>
                <a:gd name="T13" fmla="*/ 9168 h 9678"/>
                <a:gd name="T14" fmla="*/ 156 w 6380"/>
                <a:gd name="T15" fmla="*/ 9004 h 9678"/>
                <a:gd name="T16" fmla="*/ 78 w 6380"/>
                <a:gd name="T17" fmla="*/ 8832 h 9678"/>
                <a:gd name="T18" fmla="*/ 26 w 6380"/>
                <a:gd name="T19" fmla="*/ 8652 h 9678"/>
                <a:gd name="T20" fmla="*/ 2 w 6380"/>
                <a:gd name="T21" fmla="*/ 8466 h 9678"/>
                <a:gd name="T22" fmla="*/ 4 w 6380"/>
                <a:gd name="T23" fmla="*/ 8282 h 9678"/>
                <a:gd name="T24" fmla="*/ 32 w 6380"/>
                <a:gd name="T25" fmla="*/ 8098 h 9678"/>
                <a:gd name="T26" fmla="*/ 88 w 6380"/>
                <a:gd name="T27" fmla="*/ 7918 h 9678"/>
                <a:gd name="T28" fmla="*/ 168 w 6380"/>
                <a:gd name="T29" fmla="*/ 7748 h 9678"/>
                <a:gd name="T30" fmla="*/ 276 w 6380"/>
                <a:gd name="T31" fmla="*/ 7588 h 9678"/>
                <a:gd name="T32" fmla="*/ 410 w 6380"/>
                <a:gd name="T33" fmla="*/ 7442 h 9678"/>
                <a:gd name="T34" fmla="*/ 410 w 6380"/>
                <a:gd name="T35" fmla="*/ 2234 h 9678"/>
                <a:gd name="T36" fmla="*/ 276 w 6380"/>
                <a:gd name="T37" fmla="*/ 2090 h 9678"/>
                <a:gd name="T38" fmla="*/ 168 w 6380"/>
                <a:gd name="T39" fmla="*/ 1930 h 9678"/>
                <a:gd name="T40" fmla="*/ 88 w 6380"/>
                <a:gd name="T41" fmla="*/ 1760 h 9678"/>
                <a:gd name="T42" fmla="*/ 32 w 6380"/>
                <a:gd name="T43" fmla="*/ 1580 h 9678"/>
                <a:gd name="T44" fmla="*/ 4 w 6380"/>
                <a:gd name="T45" fmla="*/ 1396 h 9678"/>
                <a:gd name="T46" fmla="*/ 2 w 6380"/>
                <a:gd name="T47" fmla="*/ 1210 h 9678"/>
                <a:gd name="T48" fmla="*/ 26 w 6380"/>
                <a:gd name="T49" fmla="*/ 1026 h 9678"/>
                <a:gd name="T50" fmla="*/ 78 w 6380"/>
                <a:gd name="T51" fmla="*/ 846 h 9678"/>
                <a:gd name="T52" fmla="*/ 156 w 6380"/>
                <a:gd name="T53" fmla="*/ 672 h 9678"/>
                <a:gd name="T54" fmla="*/ 262 w 6380"/>
                <a:gd name="T55" fmla="*/ 510 h 9678"/>
                <a:gd name="T56" fmla="*/ 348 w 6380"/>
                <a:gd name="T57" fmla="*/ 410 h 9678"/>
                <a:gd name="T58" fmla="*/ 492 w 6380"/>
                <a:gd name="T59" fmla="*/ 276 h 9678"/>
                <a:gd name="T60" fmla="*/ 652 w 6380"/>
                <a:gd name="T61" fmla="*/ 168 h 9678"/>
                <a:gd name="T62" fmla="*/ 822 w 6380"/>
                <a:gd name="T63" fmla="*/ 86 h 9678"/>
                <a:gd name="T64" fmla="*/ 1002 w 6380"/>
                <a:gd name="T65" fmla="*/ 32 h 9678"/>
                <a:gd name="T66" fmla="*/ 1186 w 6380"/>
                <a:gd name="T67" fmla="*/ 4 h 9678"/>
                <a:gd name="T68" fmla="*/ 1372 w 6380"/>
                <a:gd name="T69" fmla="*/ 2 h 9678"/>
                <a:gd name="T70" fmla="*/ 1556 w 6380"/>
                <a:gd name="T71" fmla="*/ 26 h 9678"/>
                <a:gd name="T72" fmla="*/ 1736 w 6380"/>
                <a:gd name="T73" fmla="*/ 78 h 9678"/>
                <a:gd name="T74" fmla="*/ 1910 w 6380"/>
                <a:gd name="T75" fmla="*/ 156 h 9678"/>
                <a:gd name="T76" fmla="*/ 2072 w 6380"/>
                <a:gd name="T77" fmla="*/ 262 h 9678"/>
                <a:gd name="T78" fmla="*/ 5970 w 6380"/>
                <a:gd name="T79" fmla="*/ 3896 h 9678"/>
                <a:gd name="T80" fmla="*/ 6062 w 6380"/>
                <a:gd name="T81" fmla="*/ 3992 h 9678"/>
                <a:gd name="T82" fmla="*/ 6180 w 6380"/>
                <a:gd name="T83" fmla="*/ 4150 h 9678"/>
                <a:gd name="T84" fmla="*/ 6274 w 6380"/>
                <a:gd name="T85" fmla="*/ 4324 h 9678"/>
                <a:gd name="T86" fmla="*/ 6338 w 6380"/>
                <a:gd name="T87" fmla="*/ 4510 h 9678"/>
                <a:gd name="T88" fmla="*/ 6374 w 6380"/>
                <a:gd name="T89" fmla="*/ 4706 h 9678"/>
                <a:gd name="T90" fmla="*/ 6380 w 6380"/>
                <a:gd name="T91" fmla="*/ 4838 h 9678"/>
                <a:gd name="T92" fmla="*/ 6364 w 6380"/>
                <a:gd name="T93" fmla="*/ 5038 h 9678"/>
                <a:gd name="T94" fmla="*/ 6320 w 6380"/>
                <a:gd name="T95" fmla="*/ 5230 h 9678"/>
                <a:gd name="T96" fmla="*/ 6246 w 6380"/>
                <a:gd name="T97" fmla="*/ 5412 h 9678"/>
                <a:gd name="T98" fmla="*/ 6144 w 6380"/>
                <a:gd name="T99" fmla="*/ 5582 h 9678"/>
                <a:gd name="T100" fmla="*/ 6018 w 6380"/>
                <a:gd name="T101" fmla="*/ 5736 h 9678"/>
                <a:gd name="T102" fmla="*/ 2174 w 6380"/>
                <a:gd name="T103" fmla="*/ 9330 h 9678"/>
                <a:gd name="T104" fmla="*/ 2026 w 6380"/>
                <a:gd name="T105" fmla="*/ 9448 h 9678"/>
                <a:gd name="T106" fmla="*/ 1868 w 6380"/>
                <a:gd name="T107" fmla="*/ 9542 h 9678"/>
                <a:gd name="T108" fmla="*/ 1700 w 6380"/>
                <a:gd name="T109" fmla="*/ 9612 h 9678"/>
                <a:gd name="T110" fmla="*/ 1528 w 6380"/>
                <a:gd name="T111" fmla="*/ 9656 h 9678"/>
                <a:gd name="T112" fmla="*/ 1350 w 6380"/>
                <a:gd name="T113" fmla="*/ 9676 h 96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6380" h="9678">
                  <a:moveTo>
                    <a:pt x="1292" y="9678"/>
                  </a:moveTo>
                  <a:lnTo>
                    <a:pt x="1292" y="9678"/>
                  </a:lnTo>
                  <a:lnTo>
                    <a:pt x="1226" y="9676"/>
                  </a:lnTo>
                  <a:lnTo>
                    <a:pt x="1162" y="9672"/>
                  </a:lnTo>
                  <a:lnTo>
                    <a:pt x="1098" y="9664"/>
                  </a:lnTo>
                  <a:lnTo>
                    <a:pt x="1034" y="9652"/>
                  </a:lnTo>
                  <a:lnTo>
                    <a:pt x="970" y="9638"/>
                  </a:lnTo>
                  <a:lnTo>
                    <a:pt x="908" y="9620"/>
                  </a:lnTo>
                  <a:lnTo>
                    <a:pt x="846" y="9600"/>
                  </a:lnTo>
                  <a:lnTo>
                    <a:pt x="786" y="9576"/>
                  </a:lnTo>
                  <a:lnTo>
                    <a:pt x="726" y="9548"/>
                  </a:lnTo>
                  <a:lnTo>
                    <a:pt x="666" y="9518"/>
                  </a:lnTo>
                  <a:lnTo>
                    <a:pt x="610" y="9484"/>
                  </a:lnTo>
                  <a:lnTo>
                    <a:pt x="554" y="9448"/>
                  </a:lnTo>
                  <a:lnTo>
                    <a:pt x="500" y="9408"/>
                  </a:lnTo>
                  <a:lnTo>
                    <a:pt x="446" y="9364"/>
                  </a:lnTo>
                  <a:lnTo>
                    <a:pt x="396" y="9318"/>
                  </a:lnTo>
                  <a:lnTo>
                    <a:pt x="348" y="9268"/>
                  </a:lnTo>
                  <a:lnTo>
                    <a:pt x="348" y="9268"/>
                  </a:lnTo>
                  <a:lnTo>
                    <a:pt x="304" y="9218"/>
                  </a:lnTo>
                  <a:lnTo>
                    <a:pt x="262" y="9168"/>
                  </a:lnTo>
                  <a:lnTo>
                    <a:pt x="224" y="9114"/>
                  </a:lnTo>
                  <a:lnTo>
                    <a:pt x="188" y="9060"/>
                  </a:lnTo>
                  <a:lnTo>
                    <a:pt x="156" y="9004"/>
                  </a:lnTo>
                  <a:lnTo>
                    <a:pt x="128" y="8948"/>
                  </a:lnTo>
                  <a:lnTo>
                    <a:pt x="102" y="8890"/>
                  </a:lnTo>
                  <a:lnTo>
                    <a:pt x="78" y="8832"/>
                  </a:lnTo>
                  <a:lnTo>
                    <a:pt x="58" y="8772"/>
                  </a:lnTo>
                  <a:lnTo>
                    <a:pt x="42" y="8712"/>
                  </a:lnTo>
                  <a:lnTo>
                    <a:pt x="26" y="8652"/>
                  </a:lnTo>
                  <a:lnTo>
                    <a:pt x="16" y="8590"/>
                  </a:lnTo>
                  <a:lnTo>
                    <a:pt x="8" y="8528"/>
                  </a:lnTo>
                  <a:lnTo>
                    <a:pt x="2" y="8466"/>
                  </a:lnTo>
                  <a:lnTo>
                    <a:pt x="0" y="8404"/>
                  </a:lnTo>
                  <a:lnTo>
                    <a:pt x="0" y="8342"/>
                  </a:lnTo>
                  <a:lnTo>
                    <a:pt x="4" y="8282"/>
                  </a:lnTo>
                  <a:lnTo>
                    <a:pt x="10" y="8220"/>
                  </a:lnTo>
                  <a:lnTo>
                    <a:pt x="20" y="8158"/>
                  </a:lnTo>
                  <a:lnTo>
                    <a:pt x="32" y="8098"/>
                  </a:lnTo>
                  <a:lnTo>
                    <a:pt x="48" y="8036"/>
                  </a:lnTo>
                  <a:lnTo>
                    <a:pt x="66" y="7978"/>
                  </a:lnTo>
                  <a:lnTo>
                    <a:pt x="88" y="7918"/>
                  </a:lnTo>
                  <a:lnTo>
                    <a:pt x="112" y="7860"/>
                  </a:lnTo>
                  <a:lnTo>
                    <a:pt x="138" y="7804"/>
                  </a:lnTo>
                  <a:lnTo>
                    <a:pt x="168" y="7748"/>
                  </a:lnTo>
                  <a:lnTo>
                    <a:pt x="202" y="7694"/>
                  </a:lnTo>
                  <a:lnTo>
                    <a:pt x="238" y="7640"/>
                  </a:lnTo>
                  <a:lnTo>
                    <a:pt x="276" y="7588"/>
                  </a:lnTo>
                  <a:lnTo>
                    <a:pt x="318" y="7538"/>
                  </a:lnTo>
                  <a:lnTo>
                    <a:pt x="362" y="7490"/>
                  </a:lnTo>
                  <a:lnTo>
                    <a:pt x="410" y="7442"/>
                  </a:lnTo>
                  <a:lnTo>
                    <a:pt x="3196" y="4838"/>
                  </a:lnTo>
                  <a:lnTo>
                    <a:pt x="410" y="2234"/>
                  </a:lnTo>
                  <a:lnTo>
                    <a:pt x="410" y="2234"/>
                  </a:lnTo>
                  <a:lnTo>
                    <a:pt x="362" y="2188"/>
                  </a:lnTo>
                  <a:lnTo>
                    <a:pt x="318" y="2140"/>
                  </a:lnTo>
                  <a:lnTo>
                    <a:pt x="276" y="2090"/>
                  </a:lnTo>
                  <a:lnTo>
                    <a:pt x="238" y="2038"/>
                  </a:lnTo>
                  <a:lnTo>
                    <a:pt x="202" y="1984"/>
                  </a:lnTo>
                  <a:lnTo>
                    <a:pt x="168" y="1930"/>
                  </a:lnTo>
                  <a:lnTo>
                    <a:pt x="138" y="1874"/>
                  </a:lnTo>
                  <a:lnTo>
                    <a:pt x="112" y="1818"/>
                  </a:lnTo>
                  <a:lnTo>
                    <a:pt x="88" y="1760"/>
                  </a:lnTo>
                  <a:lnTo>
                    <a:pt x="66" y="1700"/>
                  </a:lnTo>
                  <a:lnTo>
                    <a:pt x="48" y="1640"/>
                  </a:lnTo>
                  <a:lnTo>
                    <a:pt x="32" y="1580"/>
                  </a:lnTo>
                  <a:lnTo>
                    <a:pt x="20" y="1520"/>
                  </a:lnTo>
                  <a:lnTo>
                    <a:pt x="10" y="1458"/>
                  </a:lnTo>
                  <a:lnTo>
                    <a:pt x="4" y="1396"/>
                  </a:lnTo>
                  <a:lnTo>
                    <a:pt x="0" y="1334"/>
                  </a:lnTo>
                  <a:lnTo>
                    <a:pt x="0" y="1272"/>
                  </a:lnTo>
                  <a:lnTo>
                    <a:pt x="2" y="1210"/>
                  </a:lnTo>
                  <a:lnTo>
                    <a:pt x="8" y="1148"/>
                  </a:lnTo>
                  <a:lnTo>
                    <a:pt x="16" y="1088"/>
                  </a:lnTo>
                  <a:lnTo>
                    <a:pt x="26" y="1026"/>
                  </a:lnTo>
                  <a:lnTo>
                    <a:pt x="42" y="966"/>
                  </a:lnTo>
                  <a:lnTo>
                    <a:pt x="58" y="906"/>
                  </a:lnTo>
                  <a:lnTo>
                    <a:pt x="78" y="846"/>
                  </a:lnTo>
                  <a:lnTo>
                    <a:pt x="102" y="788"/>
                  </a:lnTo>
                  <a:lnTo>
                    <a:pt x="128" y="730"/>
                  </a:lnTo>
                  <a:lnTo>
                    <a:pt x="156" y="672"/>
                  </a:lnTo>
                  <a:lnTo>
                    <a:pt x="188" y="618"/>
                  </a:lnTo>
                  <a:lnTo>
                    <a:pt x="224" y="562"/>
                  </a:lnTo>
                  <a:lnTo>
                    <a:pt x="262" y="510"/>
                  </a:lnTo>
                  <a:lnTo>
                    <a:pt x="304" y="458"/>
                  </a:lnTo>
                  <a:lnTo>
                    <a:pt x="348" y="410"/>
                  </a:lnTo>
                  <a:lnTo>
                    <a:pt x="348" y="410"/>
                  </a:lnTo>
                  <a:lnTo>
                    <a:pt x="394" y="362"/>
                  </a:lnTo>
                  <a:lnTo>
                    <a:pt x="442" y="318"/>
                  </a:lnTo>
                  <a:lnTo>
                    <a:pt x="492" y="276"/>
                  </a:lnTo>
                  <a:lnTo>
                    <a:pt x="544" y="236"/>
                  </a:lnTo>
                  <a:lnTo>
                    <a:pt x="598" y="200"/>
                  </a:lnTo>
                  <a:lnTo>
                    <a:pt x="652" y="168"/>
                  </a:lnTo>
                  <a:lnTo>
                    <a:pt x="708" y="138"/>
                  </a:lnTo>
                  <a:lnTo>
                    <a:pt x="764" y="112"/>
                  </a:lnTo>
                  <a:lnTo>
                    <a:pt x="822" y="86"/>
                  </a:lnTo>
                  <a:lnTo>
                    <a:pt x="882" y="66"/>
                  </a:lnTo>
                  <a:lnTo>
                    <a:pt x="942" y="48"/>
                  </a:lnTo>
                  <a:lnTo>
                    <a:pt x="1002" y="32"/>
                  </a:lnTo>
                  <a:lnTo>
                    <a:pt x="1062" y="20"/>
                  </a:lnTo>
                  <a:lnTo>
                    <a:pt x="1124" y="10"/>
                  </a:lnTo>
                  <a:lnTo>
                    <a:pt x="1186" y="4"/>
                  </a:lnTo>
                  <a:lnTo>
                    <a:pt x="1248" y="0"/>
                  </a:lnTo>
                  <a:lnTo>
                    <a:pt x="1310" y="0"/>
                  </a:lnTo>
                  <a:lnTo>
                    <a:pt x="1372" y="2"/>
                  </a:lnTo>
                  <a:lnTo>
                    <a:pt x="1434" y="8"/>
                  </a:lnTo>
                  <a:lnTo>
                    <a:pt x="1494" y="16"/>
                  </a:lnTo>
                  <a:lnTo>
                    <a:pt x="1556" y="26"/>
                  </a:lnTo>
                  <a:lnTo>
                    <a:pt x="1616" y="40"/>
                  </a:lnTo>
                  <a:lnTo>
                    <a:pt x="1676" y="58"/>
                  </a:lnTo>
                  <a:lnTo>
                    <a:pt x="1736" y="78"/>
                  </a:lnTo>
                  <a:lnTo>
                    <a:pt x="1796" y="102"/>
                  </a:lnTo>
                  <a:lnTo>
                    <a:pt x="1852" y="128"/>
                  </a:lnTo>
                  <a:lnTo>
                    <a:pt x="1910" y="156"/>
                  </a:lnTo>
                  <a:lnTo>
                    <a:pt x="1964" y="188"/>
                  </a:lnTo>
                  <a:lnTo>
                    <a:pt x="2020" y="224"/>
                  </a:lnTo>
                  <a:lnTo>
                    <a:pt x="2072" y="262"/>
                  </a:lnTo>
                  <a:lnTo>
                    <a:pt x="2124" y="302"/>
                  </a:lnTo>
                  <a:lnTo>
                    <a:pt x="2174" y="348"/>
                  </a:lnTo>
                  <a:lnTo>
                    <a:pt x="5970" y="3896"/>
                  </a:lnTo>
                  <a:lnTo>
                    <a:pt x="5970" y="3896"/>
                  </a:lnTo>
                  <a:lnTo>
                    <a:pt x="6018" y="3942"/>
                  </a:lnTo>
                  <a:lnTo>
                    <a:pt x="6062" y="3992"/>
                  </a:lnTo>
                  <a:lnTo>
                    <a:pt x="6106" y="4042"/>
                  </a:lnTo>
                  <a:lnTo>
                    <a:pt x="6144" y="4096"/>
                  </a:lnTo>
                  <a:lnTo>
                    <a:pt x="6180" y="4150"/>
                  </a:lnTo>
                  <a:lnTo>
                    <a:pt x="6214" y="4206"/>
                  </a:lnTo>
                  <a:lnTo>
                    <a:pt x="6246" y="4264"/>
                  </a:lnTo>
                  <a:lnTo>
                    <a:pt x="6274" y="4324"/>
                  </a:lnTo>
                  <a:lnTo>
                    <a:pt x="6298" y="4386"/>
                  </a:lnTo>
                  <a:lnTo>
                    <a:pt x="6320" y="4448"/>
                  </a:lnTo>
                  <a:lnTo>
                    <a:pt x="6338" y="4510"/>
                  </a:lnTo>
                  <a:lnTo>
                    <a:pt x="6352" y="4574"/>
                  </a:lnTo>
                  <a:lnTo>
                    <a:pt x="6364" y="4640"/>
                  </a:lnTo>
                  <a:lnTo>
                    <a:pt x="6374" y="4706"/>
                  </a:lnTo>
                  <a:lnTo>
                    <a:pt x="6378" y="4772"/>
                  </a:lnTo>
                  <a:lnTo>
                    <a:pt x="6380" y="4838"/>
                  </a:lnTo>
                  <a:lnTo>
                    <a:pt x="6380" y="4838"/>
                  </a:lnTo>
                  <a:lnTo>
                    <a:pt x="6378" y="4906"/>
                  </a:lnTo>
                  <a:lnTo>
                    <a:pt x="6374" y="4972"/>
                  </a:lnTo>
                  <a:lnTo>
                    <a:pt x="6364" y="5038"/>
                  </a:lnTo>
                  <a:lnTo>
                    <a:pt x="6352" y="5102"/>
                  </a:lnTo>
                  <a:lnTo>
                    <a:pt x="6338" y="5166"/>
                  </a:lnTo>
                  <a:lnTo>
                    <a:pt x="6320" y="5230"/>
                  </a:lnTo>
                  <a:lnTo>
                    <a:pt x="6298" y="5292"/>
                  </a:lnTo>
                  <a:lnTo>
                    <a:pt x="6274" y="5354"/>
                  </a:lnTo>
                  <a:lnTo>
                    <a:pt x="6246" y="5412"/>
                  </a:lnTo>
                  <a:lnTo>
                    <a:pt x="6214" y="5470"/>
                  </a:lnTo>
                  <a:lnTo>
                    <a:pt x="6180" y="5528"/>
                  </a:lnTo>
                  <a:lnTo>
                    <a:pt x="6144" y="5582"/>
                  </a:lnTo>
                  <a:lnTo>
                    <a:pt x="6106" y="5636"/>
                  </a:lnTo>
                  <a:lnTo>
                    <a:pt x="6062" y="5686"/>
                  </a:lnTo>
                  <a:lnTo>
                    <a:pt x="6018" y="5736"/>
                  </a:lnTo>
                  <a:lnTo>
                    <a:pt x="5970" y="5782"/>
                  </a:lnTo>
                  <a:lnTo>
                    <a:pt x="2174" y="9330"/>
                  </a:lnTo>
                  <a:lnTo>
                    <a:pt x="2174" y="9330"/>
                  </a:lnTo>
                  <a:lnTo>
                    <a:pt x="2126" y="9372"/>
                  </a:lnTo>
                  <a:lnTo>
                    <a:pt x="2076" y="9412"/>
                  </a:lnTo>
                  <a:lnTo>
                    <a:pt x="2026" y="9448"/>
                  </a:lnTo>
                  <a:lnTo>
                    <a:pt x="1974" y="9482"/>
                  </a:lnTo>
                  <a:lnTo>
                    <a:pt x="1922" y="9514"/>
                  </a:lnTo>
                  <a:lnTo>
                    <a:pt x="1868" y="9542"/>
                  </a:lnTo>
                  <a:lnTo>
                    <a:pt x="1814" y="9568"/>
                  </a:lnTo>
                  <a:lnTo>
                    <a:pt x="1758" y="9592"/>
                  </a:lnTo>
                  <a:lnTo>
                    <a:pt x="1700" y="9612"/>
                  </a:lnTo>
                  <a:lnTo>
                    <a:pt x="1644" y="9630"/>
                  </a:lnTo>
                  <a:lnTo>
                    <a:pt x="1586" y="9644"/>
                  </a:lnTo>
                  <a:lnTo>
                    <a:pt x="1528" y="9656"/>
                  </a:lnTo>
                  <a:lnTo>
                    <a:pt x="1468" y="9666"/>
                  </a:lnTo>
                  <a:lnTo>
                    <a:pt x="1410" y="9672"/>
                  </a:lnTo>
                  <a:lnTo>
                    <a:pt x="1350" y="9676"/>
                  </a:lnTo>
                  <a:lnTo>
                    <a:pt x="1292" y="9678"/>
                  </a:lnTo>
                  <a:lnTo>
                    <a:pt x="1292" y="9678"/>
                  </a:lnTo>
                  <a:close/>
                </a:path>
              </a:pathLst>
            </a:custGeom>
            <a:solidFill>
              <a:srgbClr val="245E53"/>
            </a:solidFill>
            <a:ln w="1587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 sz="2002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04C32413-3440-B53C-97DC-4439690D0D8A}"/>
              </a:ext>
            </a:extLst>
          </p:cNvPr>
          <p:cNvGrpSpPr/>
          <p:nvPr/>
        </p:nvGrpSpPr>
        <p:grpSpPr>
          <a:xfrm>
            <a:off x="6180927" y="1510356"/>
            <a:ext cx="2397537" cy="958549"/>
            <a:chOff x="2276578" y="5370346"/>
            <a:chExt cx="2397537" cy="958549"/>
          </a:xfrm>
        </p:grpSpPr>
        <p:sp>
          <p:nvSpPr>
            <p:cNvPr id="40" name="Text Placeholder 3">
              <a:extLst>
                <a:ext uri="{FF2B5EF4-FFF2-40B4-BE49-F238E27FC236}">
                  <a16:creationId xmlns:a16="http://schemas.microsoft.com/office/drawing/2014/main" id="{6822624B-85CA-D981-3C39-A9128B9590DB}"/>
                </a:ext>
              </a:extLst>
            </p:cNvPr>
            <p:cNvSpPr txBox="1">
              <a:spLocks/>
            </p:cNvSpPr>
            <p:nvPr/>
          </p:nvSpPr>
          <p:spPr>
            <a:xfrm>
              <a:off x="2276578" y="5370346"/>
              <a:ext cx="1211870" cy="279435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116165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sz="1600" b="1" dirty="0"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lang="en-US" sz="1600" b="1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1" name="Text Placeholder 3">
              <a:extLst>
                <a:ext uri="{FF2B5EF4-FFF2-40B4-BE49-F238E27FC236}">
                  <a16:creationId xmlns:a16="http://schemas.microsoft.com/office/drawing/2014/main" id="{C67C74B2-82E5-0902-E659-406AF51703DE}"/>
                </a:ext>
              </a:extLst>
            </p:cNvPr>
            <p:cNvSpPr txBox="1">
              <a:spLocks/>
            </p:cNvSpPr>
            <p:nvPr/>
          </p:nvSpPr>
          <p:spPr>
            <a:xfrm>
              <a:off x="2276579" y="5730526"/>
              <a:ext cx="2397536" cy="598369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116165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sz="11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1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  <a:endParaRPr lang="en-US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72EE3552-844B-816E-717E-5F3BA1B55B2F}"/>
              </a:ext>
            </a:extLst>
          </p:cNvPr>
          <p:cNvGrpSpPr/>
          <p:nvPr/>
        </p:nvGrpSpPr>
        <p:grpSpPr>
          <a:xfrm>
            <a:off x="2127648" y="4847974"/>
            <a:ext cx="2397536" cy="958549"/>
            <a:chOff x="2276579" y="5370346"/>
            <a:chExt cx="2397536" cy="958549"/>
          </a:xfrm>
        </p:grpSpPr>
        <p:sp>
          <p:nvSpPr>
            <p:cNvPr id="43" name="Text Placeholder 3">
              <a:extLst>
                <a:ext uri="{FF2B5EF4-FFF2-40B4-BE49-F238E27FC236}">
                  <a16:creationId xmlns:a16="http://schemas.microsoft.com/office/drawing/2014/main" id="{0A384983-66F9-A649-28E3-BA87C61344BB}"/>
                </a:ext>
              </a:extLst>
            </p:cNvPr>
            <p:cNvSpPr txBox="1">
              <a:spLocks/>
            </p:cNvSpPr>
            <p:nvPr/>
          </p:nvSpPr>
          <p:spPr>
            <a:xfrm>
              <a:off x="3441794" y="5370346"/>
              <a:ext cx="1211870" cy="279435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r" defTabSz="1116165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sz="1600" b="1" dirty="0"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lang="en-US" sz="1600" b="1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4" name="Text Placeholder 3">
              <a:extLst>
                <a:ext uri="{FF2B5EF4-FFF2-40B4-BE49-F238E27FC236}">
                  <a16:creationId xmlns:a16="http://schemas.microsoft.com/office/drawing/2014/main" id="{B3FE5423-F389-56D7-182B-121A57E0D467}"/>
                </a:ext>
              </a:extLst>
            </p:cNvPr>
            <p:cNvSpPr txBox="1">
              <a:spLocks/>
            </p:cNvSpPr>
            <p:nvPr/>
          </p:nvSpPr>
          <p:spPr>
            <a:xfrm>
              <a:off x="2276579" y="5730526"/>
              <a:ext cx="2397536" cy="598369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r" defTabSz="1116165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sz="11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1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  <a:endParaRPr lang="en-US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2309C938-C4A6-1B3C-CFCD-3BFD42C368B9}"/>
              </a:ext>
            </a:extLst>
          </p:cNvPr>
          <p:cNvGrpSpPr/>
          <p:nvPr/>
        </p:nvGrpSpPr>
        <p:grpSpPr>
          <a:xfrm>
            <a:off x="8333565" y="4728879"/>
            <a:ext cx="2397537" cy="958549"/>
            <a:chOff x="2276578" y="5370346"/>
            <a:chExt cx="2397537" cy="958549"/>
          </a:xfrm>
        </p:grpSpPr>
        <p:sp>
          <p:nvSpPr>
            <p:cNvPr id="49" name="Text Placeholder 3">
              <a:extLst>
                <a:ext uri="{FF2B5EF4-FFF2-40B4-BE49-F238E27FC236}">
                  <a16:creationId xmlns:a16="http://schemas.microsoft.com/office/drawing/2014/main" id="{BC5C28C0-0CF4-B4CD-22B6-795B276D9AD3}"/>
                </a:ext>
              </a:extLst>
            </p:cNvPr>
            <p:cNvSpPr txBox="1">
              <a:spLocks/>
            </p:cNvSpPr>
            <p:nvPr/>
          </p:nvSpPr>
          <p:spPr>
            <a:xfrm>
              <a:off x="2276578" y="5370346"/>
              <a:ext cx="1211870" cy="279435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116165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sz="1600" b="1" dirty="0"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lang="en-US" sz="1600" b="1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0" name="Text Placeholder 3">
              <a:extLst>
                <a:ext uri="{FF2B5EF4-FFF2-40B4-BE49-F238E27FC236}">
                  <a16:creationId xmlns:a16="http://schemas.microsoft.com/office/drawing/2014/main" id="{66590BEE-B435-8C1D-227C-CEA4580B0882}"/>
                </a:ext>
              </a:extLst>
            </p:cNvPr>
            <p:cNvSpPr txBox="1">
              <a:spLocks/>
            </p:cNvSpPr>
            <p:nvPr/>
          </p:nvSpPr>
          <p:spPr>
            <a:xfrm>
              <a:off x="2276579" y="5730526"/>
              <a:ext cx="2397536" cy="598369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116165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sz="11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1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  <a:endParaRPr lang="en-US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7157531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4" name="图片 163">
            <a:extLst>
              <a:ext uri="{FF2B5EF4-FFF2-40B4-BE49-F238E27FC236}">
                <a16:creationId xmlns:a16="http://schemas.microsoft.com/office/drawing/2014/main" id="{C0D04649-EB50-9B2D-A027-D9FBC7413C5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2" y="1"/>
            <a:ext cx="12858398" cy="7232848"/>
          </a:xfrm>
          <a:prstGeom prst="rect">
            <a:avLst/>
          </a:prstGeom>
        </p:spPr>
      </p:pic>
      <p:grpSp>
        <p:nvGrpSpPr>
          <p:cNvPr id="138" name="组合 137">
            <a:extLst>
              <a:ext uri="{FF2B5EF4-FFF2-40B4-BE49-F238E27FC236}">
                <a16:creationId xmlns:a16="http://schemas.microsoft.com/office/drawing/2014/main" id="{ABFDC123-B70F-DCD1-D5F9-56C530651627}"/>
              </a:ext>
            </a:extLst>
          </p:cNvPr>
          <p:cNvGrpSpPr/>
          <p:nvPr/>
        </p:nvGrpSpPr>
        <p:grpSpPr>
          <a:xfrm>
            <a:off x="1805658" y="1121526"/>
            <a:ext cx="9247434" cy="4181579"/>
            <a:chOff x="1821873" y="1163782"/>
            <a:chExt cx="8548254" cy="3865418"/>
          </a:xfrm>
        </p:grpSpPr>
        <p:sp>
          <p:nvSpPr>
            <p:cNvPr id="139" name="棱台 3">
              <a:extLst>
                <a:ext uri="{FF2B5EF4-FFF2-40B4-BE49-F238E27FC236}">
                  <a16:creationId xmlns:a16="http://schemas.microsoft.com/office/drawing/2014/main" id="{B89E3D2F-4CED-4A15-F076-0BA906FC095A}"/>
                </a:ext>
              </a:extLst>
            </p:cNvPr>
            <p:cNvSpPr/>
            <p:nvPr/>
          </p:nvSpPr>
          <p:spPr>
            <a:xfrm>
              <a:off x="1821873" y="1163782"/>
              <a:ext cx="8548254" cy="3865418"/>
            </a:xfrm>
            <a:prstGeom prst="bevel">
              <a:avLst>
                <a:gd name="adj" fmla="val 2197"/>
              </a:avLst>
            </a:prstGeom>
            <a:blipFill>
              <a:blip r:embed="rId4"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0" name="矩形 139">
              <a:extLst>
                <a:ext uri="{FF2B5EF4-FFF2-40B4-BE49-F238E27FC236}">
                  <a16:creationId xmlns:a16="http://schemas.microsoft.com/office/drawing/2014/main" id="{C14B9DAD-F26B-D3C5-87FC-158F0A032FE8}"/>
                </a:ext>
              </a:extLst>
            </p:cNvPr>
            <p:cNvSpPr/>
            <p:nvPr/>
          </p:nvSpPr>
          <p:spPr>
            <a:xfrm>
              <a:off x="1988127" y="1288473"/>
              <a:ext cx="8215746" cy="3616036"/>
            </a:xfrm>
            <a:prstGeom prst="rect">
              <a:avLst/>
            </a:prstGeom>
            <a:solidFill>
              <a:srgbClr val="245E53"/>
            </a:solidFill>
            <a:ln>
              <a:noFill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3" name="TextBox 6">
            <a:extLst>
              <a:ext uri="{FF2B5EF4-FFF2-40B4-BE49-F238E27FC236}">
                <a16:creationId xmlns:a16="http://schemas.microsoft.com/office/drawing/2014/main" id="{96A181E4-EF75-EDC1-D96A-237D8360CD13}"/>
              </a:ext>
            </a:extLst>
          </p:cNvPr>
          <p:cNvSpPr txBox="1">
            <a:spLocks noChangeArrowheads="1"/>
          </p:cNvSpPr>
          <p:nvPr/>
        </p:nvSpPr>
        <p:spPr bwMode="auto">
          <a:xfrm rot="19252937">
            <a:off x="1854370" y="1405907"/>
            <a:ext cx="1302334" cy="769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974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974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974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974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>
              <a:buNone/>
            </a:pPr>
            <a:r>
              <a:rPr lang="en-US" altLang="zh-CN" sz="4400" cap="all" dirty="0">
                <a:blipFill>
                  <a:blip r:embed="rId5">
                    <a:extLst>
                      <a:ext uri="{96DAC541-7B7A-43D3-8B79-37D633B846F1}">
                        <asvg:svgBlip xmlns:asvg="http://schemas.microsoft.com/office/drawing/2016/SVG/main" r:embed="rId6"/>
                      </a:ext>
                    </a:extLst>
                  </a:blip>
                  <a:stretch>
                    <a:fillRect/>
                  </a:stretch>
                </a:blipFill>
                <a:latin typeface="江西拙楷3.0" pitchFamily="2" charset="-122"/>
                <a:ea typeface="江西拙楷3.0" pitchFamily="2" charset="-122"/>
                <a:cs typeface="+mn-ea"/>
                <a:sym typeface="+mn-lt"/>
              </a:rPr>
              <a:t>9.10</a:t>
            </a:r>
            <a:endParaRPr lang="zh-CN" altLang="en-US" sz="4400" cap="all" dirty="0">
              <a:blipFill>
                <a:blip r:embed="rId5">
                  <a:extLst>
                    <a:ext uri="{96DAC541-7B7A-43D3-8B79-37D633B846F1}">
                      <asvg:svgBlip xmlns:asvg="http://schemas.microsoft.com/office/drawing/2016/SVG/main" r:embed="rId6"/>
                    </a:ext>
                  </a:extLst>
                </a:blip>
                <a:stretch>
                  <a:fillRect/>
                </a:stretch>
              </a:blipFill>
              <a:latin typeface="江西拙楷3.0" pitchFamily="2" charset="-122"/>
              <a:ea typeface="江西拙楷3.0" pitchFamily="2" charset="-122"/>
              <a:cs typeface="+mn-ea"/>
              <a:sym typeface="+mn-lt"/>
            </a:endParaRPr>
          </a:p>
        </p:txBody>
      </p:sp>
      <p:grpSp>
        <p:nvGrpSpPr>
          <p:cNvPr id="149" name="组合 148">
            <a:extLst>
              <a:ext uri="{FF2B5EF4-FFF2-40B4-BE49-F238E27FC236}">
                <a16:creationId xmlns:a16="http://schemas.microsoft.com/office/drawing/2014/main" id="{DFED3B52-1F43-6BC2-A39B-BF71D3E705F2}"/>
              </a:ext>
            </a:extLst>
          </p:cNvPr>
          <p:cNvGrpSpPr/>
          <p:nvPr/>
        </p:nvGrpSpPr>
        <p:grpSpPr>
          <a:xfrm>
            <a:off x="9064339" y="1870839"/>
            <a:ext cx="2902770" cy="5045336"/>
            <a:chOff x="8347413" y="1011135"/>
            <a:chExt cx="3577464" cy="6218028"/>
          </a:xfrm>
        </p:grpSpPr>
        <p:grpSp>
          <p:nvGrpSpPr>
            <p:cNvPr id="99" name="组合 98">
              <a:extLst>
                <a:ext uri="{FF2B5EF4-FFF2-40B4-BE49-F238E27FC236}">
                  <a16:creationId xmlns:a16="http://schemas.microsoft.com/office/drawing/2014/main" id="{38EF77A1-33B0-E24F-59C0-B4C9E5F96167}"/>
                </a:ext>
              </a:extLst>
            </p:cNvPr>
            <p:cNvGrpSpPr/>
            <p:nvPr/>
          </p:nvGrpSpPr>
          <p:grpSpPr>
            <a:xfrm>
              <a:off x="8347413" y="1011135"/>
              <a:ext cx="3577464" cy="6218028"/>
              <a:chOff x="9709742" y="3519580"/>
              <a:chExt cx="2127909" cy="3698541"/>
            </a:xfrm>
            <a:blipFill dpi="0" rotWithShape="1">
              <a:blip r:embed="rId7">
                <a:extLst>
                  <a:ext uri="{96DAC541-7B7A-43D3-8B79-37D633B846F1}">
                    <asvg:svgBlip xmlns:asvg="http://schemas.microsoft.com/office/drawing/2016/SVG/main" r:embed="rId8"/>
                  </a:ext>
                </a:extLst>
              </a:blip>
              <a:srcRect/>
              <a:stretch>
                <a:fillRect/>
              </a:stretch>
            </a:blipFill>
          </p:grpSpPr>
          <p:sp>
            <p:nvSpPr>
              <p:cNvPr id="56" name="任意多边形: 形状 55">
                <a:extLst>
                  <a:ext uri="{FF2B5EF4-FFF2-40B4-BE49-F238E27FC236}">
                    <a16:creationId xmlns:a16="http://schemas.microsoft.com/office/drawing/2014/main" id="{7D49E8F0-A6BD-F716-D6DB-5BA50CCD5C54}"/>
                  </a:ext>
                </a:extLst>
              </p:cNvPr>
              <p:cNvSpPr/>
              <p:nvPr/>
            </p:nvSpPr>
            <p:spPr>
              <a:xfrm>
                <a:off x="10797161" y="6086285"/>
                <a:ext cx="210247" cy="84524"/>
              </a:xfrm>
              <a:custGeom>
                <a:avLst/>
                <a:gdLst>
                  <a:gd name="connsiteX0" fmla="*/ 210015 w 210247"/>
                  <a:gd name="connsiteY0" fmla="*/ 84305 h 84524"/>
                  <a:gd name="connsiteX1" fmla="*/ -232 w 210247"/>
                  <a:gd name="connsiteY1" fmla="*/ 84305 h 84524"/>
                  <a:gd name="connsiteX2" fmla="*/ -232 w 210247"/>
                  <a:gd name="connsiteY2" fmla="*/ 20954 h 84524"/>
                  <a:gd name="connsiteX3" fmla="*/ 20940 w 210247"/>
                  <a:gd name="connsiteY3" fmla="*/ -218 h 84524"/>
                  <a:gd name="connsiteX4" fmla="*/ 133372 w 210247"/>
                  <a:gd name="connsiteY4" fmla="*/ -218 h 84524"/>
                  <a:gd name="connsiteX5" fmla="*/ 150031 w 210247"/>
                  <a:gd name="connsiteY5" fmla="*/ 7874 h 845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10247" h="84524">
                    <a:moveTo>
                      <a:pt x="210015" y="84305"/>
                    </a:moveTo>
                    <a:lnTo>
                      <a:pt x="-232" y="84305"/>
                    </a:lnTo>
                    <a:lnTo>
                      <a:pt x="-232" y="20954"/>
                    </a:lnTo>
                    <a:cubicBezTo>
                      <a:pt x="-218" y="9267"/>
                      <a:pt x="9253" y="-204"/>
                      <a:pt x="20940" y="-218"/>
                    </a:cubicBezTo>
                    <a:lnTo>
                      <a:pt x="133372" y="-218"/>
                    </a:lnTo>
                    <a:cubicBezTo>
                      <a:pt x="139885" y="-277"/>
                      <a:pt x="146050" y="2718"/>
                      <a:pt x="150031" y="7874"/>
                    </a:cubicBezTo>
                    <a:close/>
                  </a:path>
                </a:pathLst>
              </a:custGeom>
              <a:grpFill/>
              <a:ln w="9525" cap="flat">
                <a:solidFill>
                  <a:schemeClr val="tx1">
                    <a:lumMod val="95000"/>
                    <a:lumOff val="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5" name="任意多边形: 形状 64">
                <a:extLst>
                  <a:ext uri="{FF2B5EF4-FFF2-40B4-BE49-F238E27FC236}">
                    <a16:creationId xmlns:a16="http://schemas.microsoft.com/office/drawing/2014/main" id="{DC569FE9-CA10-0961-7306-536EB75235B7}"/>
                  </a:ext>
                </a:extLst>
              </p:cNvPr>
              <p:cNvSpPr/>
              <p:nvPr/>
            </p:nvSpPr>
            <p:spPr>
              <a:xfrm>
                <a:off x="10206623" y="6746608"/>
                <a:ext cx="120900" cy="315963"/>
              </a:xfrm>
              <a:custGeom>
                <a:avLst/>
                <a:gdLst>
                  <a:gd name="connsiteX0" fmla="*/ 120882 w 120900"/>
                  <a:gd name="connsiteY0" fmla="*/ 315964 h 315963"/>
                  <a:gd name="connsiteX1" fmla="*/ 38967 w 120900"/>
                  <a:gd name="connsiteY1" fmla="*/ 315954 h 315963"/>
                  <a:gd name="connsiteX2" fmla="*/ 0 w 120900"/>
                  <a:gd name="connsiteY2" fmla="*/ 0 h 315963"/>
                  <a:gd name="connsiteX3" fmla="*/ 120901 w 120900"/>
                  <a:gd name="connsiteY3" fmla="*/ 0 h 315963"/>
                  <a:gd name="connsiteX4" fmla="*/ 120882 w 120900"/>
                  <a:gd name="connsiteY4" fmla="*/ 315964 h 3159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0900" h="315963">
                    <a:moveTo>
                      <a:pt x="120882" y="315964"/>
                    </a:moveTo>
                    <a:lnTo>
                      <a:pt x="38967" y="315954"/>
                    </a:lnTo>
                    <a:lnTo>
                      <a:pt x="0" y="0"/>
                    </a:lnTo>
                    <a:lnTo>
                      <a:pt x="120901" y="0"/>
                    </a:lnTo>
                    <a:lnTo>
                      <a:pt x="120882" y="315964"/>
                    </a:lnTo>
                    <a:close/>
                  </a:path>
                </a:pathLst>
              </a:custGeom>
              <a:grpFill/>
              <a:ln w="9525" cap="flat">
                <a:solidFill>
                  <a:schemeClr val="tx1">
                    <a:lumMod val="95000"/>
                    <a:lumOff val="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6" name="任意多边形: 形状 65">
                <a:extLst>
                  <a:ext uri="{FF2B5EF4-FFF2-40B4-BE49-F238E27FC236}">
                    <a16:creationId xmlns:a16="http://schemas.microsoft.com/office/drawing/2014/main" id="{BA097A3C-80F0-7F50-D6DA-34FC9CB599D4}"/>
                  </a:ext>
                </a:extLst>
              </p:cNvPr>
              <p:cNvSpPr/>
              <p:nvPr/>
            </p:nvSpPr>
            <p:spPr>
              <a:xfrm>
                <a:off x="10080023" y="7014410"/>
                <a:ext cx="284133" cy="203711"/>
              </a:xfrm>
              <a:custGeom>
                <a:avLst/>
                <a:gdLst>
                  <a:gd name="connsiteX0" fmla="*/ 7 w 284133"/>
                  <a:gd name="connsiteY0" fmla="*/ 168802 h 203711"/>
                  <a:gd name="connsiteX1" fmla="*/ 34629 w 284133"/>
                  <a:gd name="connsiteY1" fmla="*/ 203493 h 203711"/>
                  <a:gd name="connsiteX2" fmla="*/ 188832 w 284133"/>
                  <a:gd name="connsiteY2" fmla="*/ 203493 h 203711"/>
                  <a:gd name="connsiteX3" fmla="*/ 193610 w 284133"/>
                  <a:gd name="connsiteY3" fmla="*/ 193591 h 203711"/>
                  <a:gd name="connsiteX4" fmla="*/ 215422 w 284133"/>
                  <a:gd name="connsiteY4" fmla="*/ 148583 h 203711"/>
                  <a:gd name="connsiteX5" fmla="*/ 223869 w 284133"/>
                  <a:gd name="connsiteY5" fmla="*/ 193591 h 203711"/>
                  <a:gd name="connsiteX6" fmla="*/ 225738 w 284133"/>
                  <a:gd name="connsiteY6" fmla="*/ 203493 h 203711"/>
                  <a:gd name="connsiteX7" fmla="*/ 283902 w 284133"/>
                  <a:gd name="connsiteY7" fmla="*/ 203493 h 203711"/>
                  <a:gd name="connsiteX8" fmla="*/ 283071 w 284133"/>
                  <a:gd name="connsiteY8" fmla="*/ 193522 h 203711"/>
                  <a:gd name="connsiteX9" fmla="*/ 267561 w 284133"/>
                  <a:gd name="connsiteY9" fmla="*/ 7536 h 203711"/>
                  <a:gd name="connsiteX10" fmla="*/ 247273 w 284133"/>
                  <a:gd name="connsiteY10" fmla="*/ 6289 h 203711"/>
                  <a:gd name="connsiteX11" fmla="*/ 159612 w 284133"/>
                  <a:gd name="connsiteY11" fmla="*/ 1096 h 203711"/>
                  <a:gd name="connsiteX12" fmla="*/ 138077 w 284133"/>
                  <a:gd name="connsiteY12" fmla="*/ -219 h 203711"/>
                  <a:gd name="connsiteX13" fmla="*/ 138077 w 284133"/>
                  <a:gd name="connsiteY13" fmla="*/ 55313 h 203711"/>
                  <a:gd name="connsiteX14" fmla="*/ 7 w 284133"/>
                  <a:gd name="connsiteY14" fmla="*/ 168802 h 2037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284133" h="203711">
                    <a:moveTo>
                      <a:pt x="7" y="168802"/>
                    </a:moveTo>
                    <a:cubicBezTo>
                      <a:pt x="90" y="187900"/>
                      <a:pt x="15531" y="203371"/>
                      <a:pt x="34629" y="203493"/>
                    </a:cubicBezTo>
                    <a:lnTo>
                      <a:pt x="188832" y="203493"/>
                    </a:lnTo>
                    <a:lnTo>
                      <a:pt x="193610" y="193591"/>
                    </a:lnTo>
                    <a:lnTo>
                      <a:pt x="215422" y="148583"/>
                    </a:lnTo>
                    <a:lnTo>
                      <a:pt x="223869" y="193591"/>
                    </a:lnTo>
                    <a:lnTo>
                      <a:pt x="225738" y="203493"/>
                    </a:lnTo>
                    <a:lnTo>
                      <a:pt x="283902" y="203493"/>
                    </a:lnTo>
                    <a:lnTo>
                      <a:pt x="283071" y="193522"/>
                    </a:lnTo>
                    <a:lnTo>
                      <a:pt x="267561" y="7536"/>
                    </a:lnTo>
                    <a:lnTo>
                      <a:pt x="247273" y="6289"/>
                    </a:lnTo>
                    <a:lnTo>
                      <a:pt x="159612" y="1096"/>
                    </a:lnTo>
                    <a:lnTo>
                      <a:pt x="138077" y="-219"/>
                    </a:lnTo>
                    <a:lnTo>
                      <a:pt x="138077" y="55313"/>
                    </a:lnTo>
                    <a:cubicBezTo>
                      <a:pt x="121736" y="72693"/>
                      <a:pt x="-6501" y="138404"/>
                      <a:pt x="7" y="168802"/>
                    </a:cubicBezTo>
                    <a:close/>
                  </a:path>
                </a:pathLst>
              </a:custGeom>
              <a:grpFill/>
              <a:ln w="9525" cap="flat">
                <a:solidFill>
                  <a:schemeClr val="tx1">
                    <a:lumMod val="95000"/>
                    <a:lumOff val="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7" name="任意多边形: 形状 66">
                <a:extLst>
                  <a:ext uri="{FF2B5EF4-FFF2-40B4-BE49-F238E27FC236}">
                    <a16:creationId xmlns:a16="http://schemas.microsoft.com/office/drawing/2014/main" id="{64F4F2E5-D1FE-0781-2BA6-591F89E11926}"/>
                  </a:ext>
                </a:extLst>
              </p:cNvPr>
              <p:cNvSpPr/>
              <p:nvPr/>
            </p:nvSpPr>
            <p:spPr>
              <a:xfrm>
                <a:off x="11348718" y="6277197"/>
                <a:ext cx="335041" cy="224418"/>
              </a:xfrm>
              <a:custGeom>
                <a:avLst/>
                <a:gdLst>
                  <a:gd name="connsiteX0" fmla="*/ 335042 w 335041"/>
                  <a:gd name="connsiteY0" fmla="*/ 152705 h 224418"/>
                  <a:gd name="connsiteX1" fmla="*/ 295447 w 335041"/>
                  <a:gd name="connsiteY1" fmla="*/ 224419 h 224418"/>
                  <a:gd name="connsiteX2" fmla="*/ 0 w 335041"/>
                  <a:gd name="connsiteY2" fmla="*/ 105842 h 224418"/>
                  <a:gd name="connsiteX3" fmla="*/ 58436 w 335041"/>
                  <a:gd name="connsiteY3" fmla="*/ 0 h 224418"/>
                  <a:gd name="connsiteX4" fmla="*/ 335042 w 335041"/>
                  <a:gd name="connsiteY4" fmla="*/ 152705 h 2244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35041" h="224418">
                    <a:moveTo>
                      <a:pt x="335042" y="152705"/>
                    </a:moveTo>
                    <a:lnTo>
                      <a:pt x="295447" y="224419"/>
                    </a:lnTo>
                    <a:lnTo>
                      <a:pt x="0" y="105842"/>
                    </a:lnTo>
                    <a:lnTo>
                      <a:pt x="58436" y="0"/>
                    </a:lnTo>
                    <a:lnTo>
                      <a:pt x="335042" y="152705"/>
                    </a:lnTo>
                    <a:close/>
                  </a:path>
                </a:pathLst>
              </a:custGeom>
              <a:grpFill/>
              <a:ln w="9525" cap="flat">
                <a:solidFill>
                  <a:schemeClr val="tx1">
                    <a:lumMod val="95000"/>
                    <a:lumOff val="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8" name="任意多边形: 形状 67">
                <a:extLst>
                  <a:ext uri="{FF2B5EF4-FFF2-40B4-BE49-F238E27FC236}">
                    <a16:creationId xmlns:a16="http://schemas.microsoft.com/office/drawing/2014/main" id="{BE44DCD1-3A80-18AD-00B9-8D1491A70489}"/>
                  </a:ext>
                </a:extLst>
              </p:cNvPr>
              <p:cNvSpPr/>
              <p:nvPr/>
            </p:nvSpPr>
            <p:spPr>
              <a:xfrm>
                <a:off x="11588835" y="6392596"/>
                <a:ext cx="248816" cy="316443"/>
              </a:xfrm>
              <a:custGeom>
                <a:avLst/>
                <a:gdLst>
                  <a:gd name="connsiteX0" fmla="*/ 81017 w 248816"/>
                  <a:gd name="connsiteY0" fmla="*/ 311952 h 316443"/>
                  <a:gd name="connsiteX1" fmla="*/ 128120 w 248816"/>
                  <a:gd name="connsiteY1" fmla="*/ 298407 h 316443"/>
                  <a:gd name="connsiteX2" fmla="*/ 202641 w 248816"/>
                  <a:gd name="connsiteY2" fmla="*/ 163405 h 316443"/>
                  <a:gd name="connsiteX3" fmla="*/ 196281 w 248816"/>
                  <a:gd name="connsiteY3" fmla="*/ 154438 h 316443"/>
                  <a:gd name="connsiteX4" fmla="*/ 167419 w 248816"/>
                  <a:gd name="connsiteY4" fmla="*/ 113591 h 316443"/>
                  <a:gd name="connsiteX5" fmla="*/ 210904 w 248816"/>
                  <a:gd name="connsiteY5" fmla="*/ 127946 h 316443"/>
                  <a:gd name="connsiteX6" fmla="*/ 220477 w 248816"/>
                  <a:gd name="connsiteY6" fmla="*/ 131095 h 316443"/>
                  <a:gd name="connsiteX7" fmla="*/ 248585 w 248816"/>
                  <a:gd name="connsiteY7" fmla="*/ 80174 h 316443"/>
                  <a:gd name="connsiteX8" fmla="*/ 239454 w 248816"/>
                  <a:gd name="connsiteY8" fmla="*/ 76083 h 316443"/>
                  <a:gd name="connsiteX9" fmla="*/ 69132 w 248816"/>
                  <a:gd name="connsiteY9" fmla="*/ -219 h 316443"/>
                  <a:gd name="connsiteX10" fmla="*/ 58237 w 248816"/>
                  <a:gd name="connsiteY10" fmla="*/ 16940 h 316443"/>
                  <a:gd name="connsiteX11" fmla="*/ 11327 w 248816"/>
                  <a:gd name="connsiteY11" fmla="*/ 91175 h 316443"/>
                  <a:gd name="connsiteX12" fmla="*/ -232 w 248816"/>
                  <a:gd name="connsiteY12" fmla="*/ 109393 h 316443"/>
                  <a:gd name="connsiteX13" fmla="*/ 48385 w 248816"/>
                  <a:gd name="connsiteY13" fmla="*/ 136230 h 316443"/>
                  <a:gd name="connsiteX14" fmla="*/ 81017 w 248816"/>
                  <a:gd name="connsiteY14" fmla="*/ 311952 h 3164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248816" h="316443">
                    <a:moveTo>
                      <a:pt x="81017" y="311952"/>
                    </a:moveTo>
                    <a:cubicBezTo>
                      <a:pt x="97777" y="321109"/>
                      <a:pt x="118784" y="315067"/>
                      <a:pt x="128120" y="298407"/>
                    </a:cubicBezTo>
                    <a:lnTo>
                      <a:pt x="202641" y="163405"/>
                    </a:lnTo>
                    <a:lnTo>
                      <a:pt x="196281" y="154438"/>
                    </a:lnTo>
                    <a:lnTo>
                      <a:pt x="167419" y="113591"/>
                    </a:lnTo>
                    <a:lnTo>
                      <a:pt x="210904" y="127946"/>
                    </a:lnTo>
                    <a:lnTo>
                      <a:pt x="220477" y="131095"/>
                    </a:lnTo>
                    <a:lnTo>
                      <a:pt x="248585" y="80174"/>
                    </a:lnTo>
                    <a:lnTo>
                      <a:pt x="239454" y="76083"/>
                    </a:lnTo>
                    <a:lnTo>
                      <a:pt x="69132" y="-219"/>
                    </a:lnTo>
                    <a:lnTo>
                      <a:pt x="58237" y="16940"/>
                    </a:lnTo>
                    <a:lnTo>
                      <a:pt x="11327" y="91175"/>
                    </a:lnTo>
                    <a:lnTo>
                      <a:pt x="-232" y="109393"/>
                    </a:lnTo>
                    <a:lnTo>
                      <a:pt x="48385" y="136230"/>
                    </a:lnTo>
                    <a:cubicBezTo>
                      <a:pt x="55704" y="158935"/>
                      <a:pt x="51260" y="302960"/>
                      <a:pt x="81017" y="311952"/>
                    </a:cubicBezTo>
                    <a:close/>
                  </a:path>
                </a:pathLst>
              </a:custGeom>
              <a:grpFill/>
              <a:ln w="9525" cap="flat">
                <a:solidFill>
                  <a:schemeClr val="tx1">
                    <a:lumMod val="95000"/>
                    <a:lumOff val="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9" name="任意多边形: 形状 68">
                <a:extLst>
                  <a:ext uri="{FF2B5EF4-FFF2-40B4-BE49-F238E27FC236}">
                    <a16:creationId xmlns:a16="http://schemas.microsoft.com/office/drawing/2014/main" id="{A8BB4A9F-1E71-3955-12EB-968497E787C5}"/>
                  </a:ext>
                </a:extLst>
              </p:cNvPr>
              <p:cNvSpPr/>
              <p:nvPr/>
            </p:nvSpPr>
            <p:spPr>
              <a:xfrm>
                <a:off x="10464568" y="4980130"/>
                <a:ext cx="1047023" cy="1697108"/>
              </a:xfrm>
              <a:custGeom>
                <a:avLst/>
                <a:gdLst>
                  <a:gd name="connsiteX0" fmla="*/ -232 w 1047023"/>
                  <a:gd name="connsiteY0" fmla="*/ -219 h 1697108"/>
                  <a:gd name="connsiteX1" fmla="*/ 309280 w 1047023"/>
                  <a:gd name="connsiteY1" fmla="*/ 131201 h 1697108"/>
                  <a:gd name="connsiteX2" fmla="*/ 339825 w 1047023"/>
                  <a:gd name="connsiteY2" fmla="*/ 372901 h 1697108"/>
                  <a:gd name="connsiteX3" fmla="*/ 339825 w 1047023"/>
                  <a:gd name="connsiteY3" fmla="*/ 931804 h 1697108"/>
                  <a:gd name="connsiteX4" fmla="*/ 1046792 w 1047023"/>
                  <a:gd name="connsiteY4" fmla="*/ 1340947 h 1697108"/>
                  <a:gd name="connsiteX5" fmla="*/ 833701 w 1047023"/>
                  <a:gd name="connsiteY5" fmla="*/ 1696890 h 1697108"/>
                  <a:gd name="connsiteX6" fmla="*/ 563037 w 1047023"/>
                  <a:gd name="connsiteY6" fmla="*/ 1561740 h 1697108"/>
                  <a:gd name="connsiteX7" fmla="*/ 503514 w 1047023"/>
                  <a:gd name="connsiteY7" fmla="*/ 1463444 h 1697108"/>
                  <a:gd name="connsiteX8" fmla="*/ 358957 w 1047023"/>
                  <a:gd name="connsiteY8" fmla="*/ 1404516 h 1697108"/>
                  <a:gd name="connsiteX9" fmla="*/ 27279 w 1047023"/>
                  <a:gd name="connsiteY9" fmla="*/ 1047674 h 16971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047023" h="1697108">
                    <a:moveTo>
                      <a:pt x="-232" y="-219"/>
                    </a:moveTo>
                    <a:lnTo>
                      <a:pt x="309280" y="131201"/>
                    </a:lnTo>
                    <a:cubicBezTo>
                      <a:pt x="309280" y="131201"/>
                      <a:pt x="408306" y="342608"/>
                      <a:pt x="339825" y="372901"/>
                    </a:cubicBezTo>
                    <a:lnTo>
                      <a:pt x="339825" y="931804"/>
                    </a:lnTo>
                    <a:lnTo>
                      <a:pt x="1046792" y="1340947"/>
                    </a:lnTo>
                    <a:lnTo>
                      <a:pt x="833701" y="1696890"/>
                    </a:lnTo>
                    <a:cubicBezTo>
                      <a:pt x="833701" y="1696890"/>
                      <a:pt x="560181" y="1626242"/>
                      <a:pt x="563037" y="1561740"/>
                    </a:cubicBezTo>
                    <a:cubicBezTo>
                      <a:pt x="565893" y="1497239"/>
                      <a:pt x="597426" y="1471727"/>
                      <a:pt x="503514" y="1463444"/>
                    </a:cubicBezTo>
                    <a:cubicBezTo>
                      <a:pt x="409601" y="1455160"/>
                      <a:pt x="356403" y="1462074"/>
                      <a:pt x="358957" y="1404516"/>
                    </a:cubicBezTo>
                    <a:cubicBezTo>
                      <a:pt x="361511" y="1346958"/>
                      <a:pt x="27279" y="1047674"/>
                      <a:pt x="27279" y="1047674"/>
                    </a:cubicBezTo>
                    <a:close/>
                  </a:path>
                </a:pathLst>
              </a:custGeom>
              <a:grpFill/>
              <a:ln w="9525" cap="flat">
                <a:solidFill>
                  <a:schemeClr val="tx1">
                    <a:lumMod val="95000"/>
                    <a:lumOff val="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0" name="任意多边形: 形状 69">
                <a:extLst>
                  <a:ext uri="{FF2B5EF4-FFF2-40B4-BE49-F238E27FC236}">
                    <a16:creationId xmlns:a16="http://schemas.microsoft.com/office/drawing/2014/main" id="{83B33DBB-AB14-A53C-BE25-75C78B643443}"/>
                  </a:ext>
                </a:extLst>
              </p:cNvPr>
              <p:cNvSpPr/>
              <p:nvPr/>
            </p:nvSpPr>
            <p:spPr>
              <a:xfrm>
                <a:off x="9948671" y="4999262"/>
                <a:ext cx="590047" cy="1900228"/>
              </a:xfrm>
              <a:custGeom>
                <a:avLst/>
                <a:gdLst>
                  <a:gd name="connsiteX0" fmla="*/ 589816 w 590047"/>
                  <a:gd name="connsiteY0" fmla="*/ 87950 h 1900228"/>
                  <a:gd name="connsiteX1" fmla="*/ 511336 w 590047"/>
                  <a:gd name="connsiteY1" fmla="*/ -219 h 1900228"/>
                  <a:gd name="connsiteX2" fmla="*/ 335735 w 590047"/>
                  <a:gd name="connsiteY2" fmla="*/ 348658 h 1900228"/>
                  <a:gd name="connsiteX3" fmla="*/ 186117 w 590047"/>
                  <a:gd name="connsiteY3" fmla="*/ 714680 h 1900228"/>
                  <a:gd name="connsiteX4" fmla="*/ -232 w 590047"/>
                  <a:gd name="connsiteY4" fmla="*/ 1808725 h 1900228"/>
                  <a:gd name="connsiteX5" fmla="*/ 386869 w 590047"/>
                  <a:gd name="connsiteY5" fmla="*/ 1896528 h 1900228"/>
                  <a:gd name="connsiteX6" fmla="*/ 431867 w 590047"/>
                  <a:gd name="connsiteY6" fmla="*/ 1858094 h 1900228"/>
                  <a:gd name="connsiteX7" fmla="*/ 431867 w 590047"/>
                  <a:gd name="connsiteY7" fmla="*/ 1802713 h 1900228"/>
                  <a:gd name="connsiteX8" fmla="*/ 449900 w 590047"/>
                  <a:gd name="connsiteY8" fmla="*/ 960383 h 1900228"/>
                  <a:gd name="connsiteX9" fmla="*/ 589816 w 590047"/>
                  <a:gd name="connsiteY9" fmla="*/ 381032 h 19002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90047" h="1900228">
                    <a:moveTo>
                      <a:pt x="589816" y="87950"/>
                    </a:moveTo>
                    <a:lnTo>
                      <a:pt x="511336" y="-219"/>
                    </a:lnTo>
                    <a:cubicBezTo>
                      <a:pt x="511336" y="-219"/>
                      <a:pt x="335072" y="289207"/>
                      <a:pt x="335735" y="348658"/>
                    </a:cubicBezTo>
                    <a:cubicBezTo>
                      <a:pt x="336398" y="408107"/>
                      <a:pt x="186117" y="714680"/>
                      <a:pt x="186117" y="714680"/>
                    </a:cubicBezTo>
                    <a:lnTo>
                      <a:pt x="-232" y="1808725"/>
                    </a:lnTo>
                    <a:cubicBezTo>
                      <a:pt x="-232" y="1808725"/>
                      <a:pt x="359194" y="1894162"/>
                      <a:pt x="386869" y="1896528"/>
                    </a:cubicBezTo>
                    <a:cubicBezTo>
                      <a:pt x="414543" y="1898893"/>
                      <a:pt x="461213" y="1913476"/>
                      <a:pt x="431867" y="1858094"/>
                    </a:cubicBezTo>
                    <a:cubicBezTo>
                      <a:pt x="402521" y="1802713"/>
                      <a:pt x="431867" y="1802713"/>
                      <a:pt x="431867" y="1802713"/>
                    </a:cubicBezTo>
                    <a:lnTo>
                      <a:pt x="449900" y="960383"/>
                    </a:lnTo>
                    <a:lnTo>
                      <a:pt x="589816" y="381032"/>
                    </a:lnTo>
                    <a:close/>
                  </a:path>
                </a:pathLst>
              </a:custGeom>
              <a:grpFill/>
              <a:ln w="9525" cap="flat">
                <a:solidFill>
                  <a:schemeClr val="tx1">
                    <a:lumMod val="95000"/>
                    <a:lumOff val="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1" name="任意多边形: 形状 70">
                <a:extLst>
                  <a:ext uri="{FF2B5EF4-FFF2-40B4-BE49-F238E27FC236}">
                    <a16:creationId xmlns:a16="http://schemas.microsoft.com/office/drawing/2014/main" id="{2B65DB9F-9BDF-B4A1-CA0F-534D15A429C5}"/>
                  </a:ext>
                </a:extLst>
              </p:cNvPr>
              <p:cNvSpPr/>
              <p:nvPr/>
            </p:nvSpPr>
            <p:spPr>
              <a:xfrm>
                <a:off x="10327373" y="4203854"/>
                <a:ext cx="550457" cy="1078102"/>
              </a:xfrm>
              <a:custGeom>
                <a:avLst/>
                <a:gdLst>
                  <a:gd name="connsiteX0" fmla="*/ 169959 w 550457"/>
                  <a:gd name="connsiteY0" fmla="*/ 35848 h 1078102"/>
                  <a:gd name="connsiteX1" fmla="*/ 320240 w 550457"/>
                  <a:gd name="connsiteY1" fmla="*/ -219 h 1078102"/>
                  <a:gd name="connsiteX2" fmla="*/ 407142 w 550457"/>
                  <a:gd name="connsiteY2" fmla="*/ 106374 h 1078102"/>
                  <a:gd name="connsiteX3" fmla="*/ 407142 w 550457"/>
                  <a:gd name="connsiteY3" fmla="*/ 106374 h 1078102"/>
                  <a:gd name="connsiteX4" fmla="*/ 502802 w 550457"/>
                  <a:gd name="connsiteY4" fmla="*/ 402761 h 1078102"/>
                  <a:gd name="connsiteX5" fmla="*/ 422430 w 550457"/>
                  <a:gd name="connsiteY5" fmla="*/ 817309 h 1078102"/>
                  <a:gd name="connsiteX6" fmla="*/ 548666 w 550457"/>
                  <a:gd name="connsiteY6" fmla="*/ 1021691 h 1078102"/>
                  <a:gd name="connsiteX7" fmla="*/ 141322 w 550457"/>
                  <a:gd name="connsiteY7" fmla="*/ 1043558 h 1078102"/>
                  <a:gd name="connsiteX8" fmla="*/ 1644 w 550457"/>
                  <a:gd name="connsiteY8" fmla="*/ 910648 h 1078102"/>
                  <a:gd name="connsiteX9" fmla="*/ 55745 w 550457"/>
                  <a:gd name="connsiteY9" fmla="*/ 739162 h 1078102"/>
                  <a:gd name="connsiteX10" fmla="*/ 8602 w 550457"/>
                  <a:gd name="connsiteY10" fmla="*/ 484655 h 1078102"/>
                  <a:gd name="connsiteX11" fmla="*/ 73779 w 550457"/>
                  <a:gd name="connsiteY11" fmla="*/ 264275 h 1078102"/>
                  <a:gd name="connsiteX12" fmla="*/ 161770 w 550457"/>
                  <a:gd name="connsiteY12" fmla="*/ 154085 h 10781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550457" h="1078102">
                    <a:moveTo>
                      <a:pt x="169959" y="35848"/>
                    </a:moveTo>
                    <a:lnTo>
                      <a:pt x="320240" y="-219"/>
                    </a:lnTo>
                    <a:lnTo>
                      <a:pt x="407142" y="106374"/>
                    </a:lnTo>
                    <a:lnTo>
                      <a:pt x="407142" y="106374"/>
                    </a:lnTo>
                    <a:cubicBezTo>
                      <a:pt x="487760" y="182219"/>
                      <a:pt x="523869" y="294097"/>
                      <a:pt x="502802" y="402761"/>
                    </a:cubicBezTo>
                    <a:lnTo>
                      <a:pt x="422430" y="817309"/>
                    </a:lnTo>
                    <a:cubicBezTo>
                      <a:pt x="422430" y="817309"/>
                      <a:pt x="566700" y="949556"/>
                      <a:pt x="548666" y="1021691"/>
                    </a:cubicBezTo>
                    <a:cubicBezTo>
                      <a:pt x="519418" y="1138685"/>
                      <a:pt x="196843" y="1035370"/>
                      <a:pt x="141322" y="1043558"/>
                    </a:cubicBezTo>
                    <a:cubicBezTo>
                      <a:pt x="85801" y="1051747"/>
                      <a:pt x="13667" y="961910"/>
                      <a:pt x="1644" y="910648"/>
                    </a:cubicBezTo>
                    <a:cubicBezTo>
                      <a:pt x="-10379" y="859387"/>
                      <a:pt x="38658" y="736353"/>
                      <a:pt x="55745" y="739162"/>
                    </a:cubicBezTo>
                    <a:cubicBezTo>
                      <a:pt x="72832" y="741972"/>
                      <a:pt x="8602" y="484655"/>
                      <a:pt x="8602" y="484655"/>
                    </a:cubicBezTo>
                    <a:cubicBezTo>
                      <a:pt x="8602" y="484655"/>
                      <a:pt x="13667" y="312365"/>
                      <a:pt x="73779" y="264275"/>
                    </a:cubicBezTo>
                    <a:cubicBezTo>
                      <a:pt x="110644" y="234253"/>
                      <a:pt x="140648" y="196680"/>
                      <a:pt x="161770" y="154085"/>
                    </a:cubicBezTo>
                    <a:close/>
                  </a:path>
                </a:pathLst>
              </a:custGeom>
              <a:grpFill/>
              <a:ln w="9525" cap="flat">
                <a:solidFill>
                  <a:schemeClr val="tx1">
                    <a:lumMod val="95000"/>
                    <a:lumOff val="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2" name="任意多边形: 形状 71">
                <a:extLst>
                  <a:ext uri="{FF2B5EF4-FFF2-40B4-BE49-F238E27FC236}">
                    <a16:creationId xmlns:a16="http://schemas.microsoft.com/office/drawing/2014/main" id="{6C2BB2FD-ADF0-CD71-2DC5-9A282FFC423C}"/>
                  </a:ext>
                </a:extLst>
              </p:cNvPr>
              <p:cNvSpPr/>
              <p:nvPr/>
            </p:nvSpPr>
            <p:spPr>
              <a:xfrm>
                <a:off x="9845100" y="3519580"/>
                <a:ext cx="364479" cy="430207"/>
              </a:xfrm>
              <a:custGeom>
                <a:avLst/>
                <a:gdLst>
                  <a:gd name="connsiteX0" fmla="*/ -227 w 364479"/>
                  <a:gd name="connsiteY0" fmla="*/ 70170 h 430207"/>
                  <a:gd name="connsiteX1" fmla="*/ 70351 w 364479"/>
                  <a:gd name="connsiteY1" fmla="*/ 139145 h 430207"/>
                  <a:gd name="connsiteX2" fmla="*/ 81486 w 364479"/>
                  <a:gd name="connsiteY2" fmla="*/ 138121 h 430207"/>
                  <a:gd name="connsiteX3" fmla="*/ 270653 w 364479"/>
                  <a:gd name="connsiteY3" fmla="*/ 429988 h 430207"/>
                  <a:gd name="connsiteX4" fmla="*/ 364248 w 364479"/>
                  <a:gd name="connsiteY4" fmla="*/ 397513 h 430207"/>
                  <a:gd name="connsiteX5" fmla="*/ 137035 w 364479"/>
                  <a:gd name="connsiteY5" fmla="*/ 52501 h 430207"/>
                  <a:gd name="connsiteX6" fmla="*/ 52472 w 364479"/>
                  <a:gd name="connsiteY6" fmla="*/ 1898 h 430207"/>
                  <a:gd name="connsiteX7" fmla="*/ -229 w 364479"/>
                  <a:gd name="connsiteY7" fmla="*/ 70170 h 4302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64479" h="430207">
                    <a:moveTo>
                      <a:pt x="-227" y="70170"/>
                    </a:moveTo>
                    <a:cubicBezTo>
                      <a:pt x="215" y="108707"/>
                      <a:pt x="31814" y="139588"/>
                      <a:pt x="70351" y="139145"/>
                    </a:cubicBezTo>
                    <a:cubicBezTo>
                      <a:pt x="74084" y="139102"/>
                      <a:pt x="77807" y="138760"/>
                      <a:pt x="81486" y="138121"/>
                    </a:cubicBezTo>
                    <a:lnTo>
                      <a:pt x="270653" y="429988"/>
                    </a:lnTo>
                    <a:lnTo>
                      <a:pt x="364248" y="397513"/>
                    </a:lnTo>
                    <a:lnTo>
                      <a:pt x="137035" y="52501"/>
                    </a:lnTo>
                    <a:cubicBezTo>
                      <a:pt x="127657" y="15176"/>
                      <a:pt x="89797" y="-7480"/>
                      <a:pt x="52472" y="1898"/>
                    </a:cubicBezTo>
                    <a:cubicBezTo>
                      <a:pt x="21240" y="9744"/>
                      <a:pt x="-547" y="37969"/>
                      <a:pt x="-229" y="70170"/>
                    </a:cubicBezTo>
                    <a:close/>
                  </a:path>
                </a:pathLst>
              </a:custGeom>
              <a:grpFill/>
              <a:ln w="9525" cap="flat">
                <a:solidFill>
                  <a:schemeClr val="tx1">
                    <a:lumMod val="95000"/>
                    <a:lumOff val="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3" name="任意多边形: 形状 72">
                <a:extLst>
                  <a:ext uri="{FF2B5EF4-FFF2-40B4-BE49-F238E27FC236}">
                    <a16:creationId xmlns:a16="http://schemas.microsoft.com/office/drawing/2014/main" id="{9FA782B0-A0BB-3657-39D5-2452AD44F197}"/>
                  </a:ext>
                </a:extLst>
              </p:cNvPr>
              <p:cNvSpPr/>
              <p:nvPr/>
            </p:nvSpPr>
            <p:spPr>
              <a:xfrm>
                <a:off x="10000614" y="3740156"/>
                <a:ext cx="640461" cy="867297"/>
              </a:xfrm>
              <a:custGeom>
                <a:avLst/>
                <a:gdLst>
                  <a:gd name="connsiteX0" fmla="*/ 602838 w 640461"/>
                  <a:gd name="connsiteY0" fmla="*/ 867078 h 867297"/>
                  <a:gd name="connsiteX1" fmla="*/ 619894 w 640461"/>
                  <a:gd name="connsiteY1" fmla="*/ 646755 h 867297"/>
                  <a:gd name="connsiteX2" fmla="*/ 495787 w 640461"/>
                  <a:gd name="connsiteY2" fmla="*/ 491376 h 867297"/>
                  <a:gd name="connsiteX3" fmla="*/ 314153 w 640461"/>
                  <a:gd name="connsiteY3" fmla="*/ 250092 h 867297"/>
                  <a:gd name="connsiteX4" fmla="*/ 264829 w 640461"/>
                  <a:gd name="connsiteY4" fmla="*/ 189786 h 867297"/>
                  <a:gd name="connsiteX5" fmla="*/ 210226 w 640461"/>
                  <a:gd name="connsiteY5" fmla="*/ 158627 h 867297"/>
                  <a:gd name="connsiteX6" fmla="*/ 106516 w 640461"/>
                  <a:gd name="connsiteY6" fmla="*/ -219 h 867297"/>
                  <a:gd name="connsiteX7" fmla="*/ -232 w 640461"/>
                  <a:gd name="connsiteY7" fmla="*/ 66042 h 867297"/>
                  <a:gd name="connsiteX8" fmla="*/ 260536 w 640461"/>
                  <a:gd name="connsiteY8" fmla="*/ 599496 h 8672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640461" h="867297">
                    <a:moveTo>
                      <a:pt x="602838" y="867078"/>
                    </a:moveTo>
                    <a:cubicBezTo>
                      <a:pt x="602838" y="867078"/>
                      <a:pt x="674076" y="714549"/>
                      <a:pt x="619894" y="646755"/>
                    </a:cubicBezTo>
                    <a:cubicBezTo>
                      <a:pt x="565712" y="578960"/>
                      <a:pt x="526106" y="510043"/>
                      <a:pt x="495787" y="491376"/>
                    </a:cubicBezTo>
                    <a:cubicBezTo>
                      <a:pt x="465468" y="472708"/>
                      <a:pt x="344612" y="256547"/>
                      <a:pt x="314153" y="250092"/>
                    </a:cubicBezTo>
                    <a:cubicBezTo>
                      <a:pt x="283693" y="243636"/>
                      <a:pt x="307359" y="208593"/>
                      <a:pt x="264829" y="189786"/>
                    </a:cubicBezTo>
                    <a:cubicBezTo>
                      <a:pt x="222298" y="170978"/>
                      <a:pt x="210087" y="170838"/>
                      <a:pt x="210226" y="158627"/>
                    </a:cubicBezTo>
                    <a:cubicBezTo>
                      <a:pt x="210366" y="146415"/>
                      <a:pt x="106516" y="-219"/>
                      <a:pt x="106516" y="-219"/>
                    </a:cubicBezTo>
                    <a:lnTo>
                      <a:pt x="-232" y="66042"/>
                    </a:lnTo>
                    <a:lnTo>
                      <a:pt x="260536" y="599496"/>
                    </a:lnTo>
                    <a:close/>
                  </a:path>
                </a:pathLst>
              </a:custGeom>
              <a:grpFill/>
              <a:ln w="9525" cap="flat">
                <a:solidFill>
                  <a:schemeClr val="tx1">
                    <a:lumMod val="95000"/>
                    <a:lumOff val="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4" name="任意多边形: 形状 73">
                <a:extLst>
                  <a:ext uri="{FF2B5EF4-FFF2-40B4-BE49-F238E27FC236}">
                    <a16:creationId xmlns:a16="http://schemas.microsoft.com/office/drawing/2014/main" id="{F77BF780-F418-1594-EDAB-50858BE96786}"/>
                  </a:ext>
                </a:extLst>
              </p:cNvPr>
              <p:cNvSpPr/>
              <p:nvPr/>
            </p:nvSpPr>
            <p:spPr>
              <a:xfrm>
                <a:off x="9709742" y="5187239"/>
                <a:ext cx="783379" cy="880867"/>
              </a:xfrm>
              <a:custGeom>
                <a:avLst/>
                <a:gdLst>
                  <a:gd name="connsiteX0" fmla="*/ 220705 w 783379"/>
                  <a:gd name="connsiteY0" fmla="*/ 847387 h 880867"/>
                  <a:gd name="connsiteX1" fmla="*/ 2624 w 783379"/>
                  <a:gd name="connsiteY1" fmla="*/ 231038 h 880867"/>
                  <a:gd name="connsiteX2" fmla="*/ 33029 w 783379"/>
                  <a:gd name="connsiteY2" fmla="*/ 167337 h 880867"/>
                  <a:gd name="connsiteX3" fmla="*/ 498509 w 783379"/>
                  <a:gd name="connsiteY3" fmla="*/ 2637 h 880867"/>
                  <a:gd name="connsiteX4" fmla="*/ 562211 w 783379"/>
                  <a:gd name="connsiteY4" fmla="*/ 33042 h 880867"/>
                  <a:gd name="connsiteX5" fmla="*/ 780292 w 783379"/>
                  <a:gd name="connsiteY5" fmla="*/ 649390 h 880867"/>
                  <a:gd name="connsiteX6" fmla="*/ 749888 w 783379"/>
                  <a:gd name="connsiteY6" fmla="*/ 713092 h 880867"/>
                  <a:gd name="connsiteX7" fmla="*/ 284407 w 783379"/>
                  <a:gd name="connsiteY7" fmla="*/ 877792 h 880867"/>
                  <a:gd name="connsiteX8" fmla="*/ 220705 w 783379"/>
                  <a:gd name="connsiteY8" fmla="*/ 847387 h 8808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83379" h="880867">
                    <a:moveTo>
                      <a:pt x="220705" y="847387"/>
                    </a:moveTo>
                    <a:cubicBezTo>
                      <a:pt x="84142" y="665742"/>
                      <a:pt x="5211" y="462617"/>
                      <a:pt x="2624" y="231038"/>
                    </a:cubicBezTo>
                    <a:cubicBezTo>
                      <a:pt x="-6537" y="205053"/>
                      <a:pt x="7065" y="176556"/>
                      <a:pt x="33029" y="167337"/>
                    </a:cubicBezTo>
                    <a:lnTo>
                      <a:pt x="498509" y="2637"/>
                    </a:lnTo>
                    <a:cubicBezTo>
                      <a:pt x="524494" y="-6524"/>
                      <a:pt x="552991" y="7078"/>
                      <a:pt x="562211" y="33042"/>
                    </a:cubicBezTo>
                    <a:lnTo>
                      <a:pt x="780292" y="649390"/>
                    </a:lnTo>
                    <a:cubicBezTo>
                      <a:pt x="789453" y="675375"/>
                      <a:pt x="775852" y="703872"/>
                      <a:pt x="749888" y="713092"/>
                    </a:cubicBezTo>
                    <a:lnTo>
                      <a:pt x="284407" y="877792"/>
                    </a:lnTo>
                    <a:cubicBezTo>
                      <a:pt x="258422" y="886953"/>
                      <a:pt x="229925" y="873351"/>
                      <a:pt x="220705" y="847387"/>
                    </a:cubicBezTo>
                    <a:close/>
                  </a:path>
                </a:pathLst>
              </a:custGeom>
              <a:grpFill/>
              <a:ln w="9525" cap="flat">
                <a:solidFill>
                  <a:schemeClr val="tx1">
                    <a:lumMod val="95000"/>
                    <a:lumOff val="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5" name="任意多边形: 形状 74">
                <a:extLst>
                  <a:ext uri="{FF2B5EF4-FFF2-40B4-BE49-F238E27FC236}">
                    <a16:creationId xmlns:a16="http://schemas.microsoft.com/office/drawing/2014/main" id="{DB22886F-8EE2-7B64-EB62-517C68BC19CE}"/>
                  </a:ext>
                </a:extLst>
              </p:cNvPr>
              <p:cNvSpPr/>
              <p:nvPr/>
            </p:nvSpPr>
            <p:spPr>
              <a:xfrm>
                <a:off x="9757637" y="5235925"/>
                <a:ext cx="687588" cy="738876"/>
              </a:xfrm>
              <a:custGeom>
                <a:avLst/>
                <a:gdLst>
                  <a:gd name="connsiteX0" fmla="*/ 142645 w 687588"/>
                  <a:gd name="connsiteY0" fmla="*/ 599905 h 738876"/>
                  <a:gd name="connsiteX1" fmla="*/ 2444 w 687588"/>
                  <a:gd name="connsiteY1" fmla="*/ 203660 h 738876"/>
                  <a:gd name="connsiteX2" fmla="*/ 30918 w 687588"/>
                  <a:gd name="connsiteY2" fmla="*/ 144002 h 738876"/>
                  <a:gd name="connsiteX3" fmla="*/ 430959 w 687588"/>
                  <a:gd name="connsiteY3" fmla="*/ 2456 h 738876"/>
                  <a:gd name="connsiteX4" fmla="*/ 490620 w 687588"/>
                  <a:gd name="connsiteY4" fmla="*/ 30930 h 738876"/>
                  <a:gd name="connsiteX5" fmla="*/ 684682 w 687588"/>
                  <a:gd name="connsiteY5" fmla="*/ 579397 h 738876"/>
                  <a:gd name="connsiteX6" fmla="*/ 656205 w 687588"/>
                  <a:gd name="connsiteY6" fmla="*/ 639056 h 738876"/>
                  <a:gd name="connsiteX7" fmla="*/ 408388 w 687588"/>
                  <a:gd name="connsiteY7" fmla="*/ 726741 h 738876"/>
                  <a:gd name="connsiteX8" fmla="*/ 142645 w 687588"/>
                  <a:gd name="connsiteY8" fmla="*/ 599905 h 7388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687588" h="738876">
                    <a:moveTo>
                      <a:pt x="142645" y="599905"/>
                    </a:moveTo>
                    <a:cubicBezTo>
                      <a:pt x="60511" y="516860"/>
                      <a:pt x="25353" y="368744"/>
                      <a:pt x="2444" y="203660"/>
                    </a:cubicBezTo>
                    <a:cubicBezTo>
                      <a:pt x="-6137" y="179324"/>
                      <a:pt x="6601" y="152636"/>
                      <a:pt x="30918" y="144002"/>
                    </a:cubicBezTo>
                    <a:lnTo>
                      <a:pt x="430959" y="2456"/>
                    </a:lnTo>
                    <a:cubicBezTo>
                      <a:pt x="455295" y="-6124"/>
                      <a:pt x="481985" y="6614"/>
                      <a:pt x="490620" y="30930"/>
                    </a:cubicBezTo>
                    <a:lnTo>
                      <a:pt x="684682" y="579397"/>
                    </a:lnTo>
                    <a:cubicBezTo>
                      <a:pt x="693261" y="603733"/>
                      <a:pt x="680523" y="630422"/>
                      <a:pt x="656205" y="639056"/>
                    </a:cubicBezTo>
                    <a:lnTo>
                      <a:pt x="408388" y="726741"/>
                    </a:lnTo>
                    <a:cubicBezTo>
                      <a:pt x="299988" y="764959"/>
                      <a:pt x="181108" y="708218"/>
                      <a:pt x="142645" y="599905"/>
                    </a:cubicBezTo>
                    <a:close/>
                  </a:path>
                </a:pathLst>
              </a:custGeom>
              <a:grpFill/>
              <a:ln w="9525" cap="flat">
                <a:solidFill>
                  <a:schemeClr val="tx1">
                    <a:lumMod val="95000"/>
                    <a:lumOff val="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6" name="任意多边形: 形状 75">
                <a:extLst>
                  <a:ext uri="{FF2B5EF4-FFF2-40B4-BE49-F238E27FC236}">
                    <a16:creationId xmlns:a16="http://schemas.microsoft.com/office/drawing/2014/main" id="{FF41607E-9DD7-9BB4-E0B7-F822CD224785}"/>
                  </a:ext>
                </a:extLst>
              </p:cNvPr>
              <p:cNvSpPr/>
              <p:nvPr/>
            </p:nvSpPr>
            <p:spPr>
              <a:xfrm>
                <a:off x="9915690" y="5523980"/>
                <a:ext cx="351336" cy="150949"/>
              </a:xfrm>
              <a:custGeom>
                <a:avLst/>
                <a:gdLst>
                  <a:gd name="connsiteX0" fmla="*/ 337921 w 351336"/>
                  <a:gd name="connsiteY0" fmla="*/ 38336 h 150949"/>
                  <a:gd name="connsiteX1" fmla="*/ 26300 w 351336"/>
                  <a:gd name="connsiteY1" fmla="*/ 149569 h 150949"/>
                  <a:gd name="connsiteX2" fmla="*/ 929 w 351336"/>
                  <a:gd name="connsiteY2" fmla="*/ 137546 h 150949"/>
                  <a:gd name="connsiteX3" fmla="*/ 12952 w 351336"/>
                  <a:gd name="connsiteY3" fmla="*/ 112175 h 150949"/>
                  <a:gd name="connsiteX4" fmla="*/ 324573 w 351336"/>
                  <a:gd name="connsiteY4" fmla="*/ 942 h 150949"/>
                  <a:gd name="connsiteX5" fmla="*/ 349944 w 351336"/>
                  <a:gd name="connsiteY5" fmla="*/ 12965 h 150949"/>
                  <a:gd name="connsiteX6" fmla="*/ 337921 w 351336"/>
                  <a:gd name="connsiteY6" fmla="*/ 38336 h 1509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51336" h="150949">
                    <a:moveTo>
                      <a:pt x="337921" y="38336"/>
                    </a:moveTo>
                    <a:lnTo>
                      <a:pt x="26300" y="149569"/>
                    </a:lnTo>
                    <a:cubicBezTo>
                      <a:pt x="15974" y="153255"/>
                      <a:pt x="4615" y="147872"/>
                      <a:pt x="929" y="137546"/>
                    </a:cubicBezTo>
                    <a:cubicBezTo>
                      <a:pt x="-2757" y="127220"/>
                      <a:pt x="2626" y="115861"/>
                      <a:pt x="12952" y="112175"/>
                    </a:cubicBezTo>
                    <a:lnTo>
                      <a:pt x="324573" y="942"/>
                    </a:lnTo>
                    <a:cubicBezTo>
                      <a:pt x="334899" y="-2744"/>
                      <a:pt x="346258" y="2639"/>
                      <a:pt x="349944" y="12965"/>
                    </a:cubicBezTo>
                    <a:cubicBezTo>
                      <a:pt x="353630" y="23291"/>
                      <a:pt x="348247" y="34650"/>
                      <a:pt x="337921" y="38336"/>
                    </a:cubicBezTo>
                    <a:close/>
                  </a:path>
                </a:pathLst>
              </a:custGeom>
              <a:grpFill/>
              <a:ln w="9525" cap="flat">
                <a:solidFill>
                  <a:schemeClr val="tx1">
                    <a:lumMod val="95000"/>
                    <a:lumOff val="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7" name="任意多边形: 形状 76">
                <a:extLst>
                  <a:ext uri="{FF2B5EF4-FFF2-40B4-BE49-F238E27FC236}">
                    <a16:creationId xmlns:a16="http://schemas.microsoft.com/office/drawing/2014/main" id="{74004A22-DB97-2BB3-60BC-1C1E9D0DD917}"/>
                  </a:ext>
                </a:extLst>
              </p:cNvPr>
              <p:cNvSpPr/>
              <p:nvPr/>
            </p:nvSpPr>
            <p:spPr>
              <a:xfrm>
                <a:off x="9879129" y="5508219"/>
                <a:ext cx="108193" cy="64159"/>
              </a:xfrm>
              <a:custGeom>
                <a:avLst/>
                <a:gdLst>
                  <a:gd name="connsiteX0" fmla="*/ 94817 w 108193"/>
                  <a:gd name="connsiteY0" fmla="*/ 38322 h 64159"/>
                  <a:gd name="connsiteX1" fmla="*/ 26260 w 108193"/>
                  <a:gd name="connsiteY1" fmla="*/ 62793 h 64159"/>
                  <a:gd name="connsiteX2" fmla="*/ 915 w 108193"/>
                  <a:gd name="connsiteY2" fmla="*/ 50716 h 64159"/>
                  <a:gd name="connsiteX3" fmla="*/ 12913 w 108193"/>
                  <a:gd name="connsiteY3" fmla="*/ 25399 h 64159"/>
                  <a:gd name="connsiteX4" fmla="*/ 81469 w 108193"/>
                  <a:gd name="connsiteY4" fmla="*/ 928 h 64159"/>
                  <a:gd name="connsiteX5" fmla="*/ 106815 w 108193"/>
                  <a:gd name="connsiteY5" fmla="*/ 13004 h 64159"/>
                  <a:gd name="connsiteX6" fmla="*/ 94817 w 108193"/>
                  <a:gd name="connsiteY6" fmla="*/ 38322 h 641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8193" h="64159">
                    <a:moveTo>
                      <a:pt x="94817" y="38322"/>
                    </a:moveTo>
                    <a:lnTo>
                      <a:pt x="26260" y="62793"/>
                    </a:lnTo>
                    <a:cubicBezTo>
                      <a:pt x="15926" y="66457"/>
                      <a:pt x="4578" y="61050"/>
                      <a:pt x="915" y="50716"/>
                    </a:cubicBezTo>
                    <a:cubicBezTo>
                      <a:pt x="-2739" y="40413"/>
                      <a:pt x="2625" y="29096"/>
                      <a:pt x="12913" y="25399"/>
                    </a:cubicBezTo>
                    <a:lnTo>
                      <a:pt x="81469" y="928"/>
                    </a:lnTo>
                    <a:cubicBezTo>
                      <a:pt x="91803" y="-2736"/>
                      <a:pt x="103151" y="2670"/>
                      <a:pt x="106815" y="13004"/>
                    </a:cubicBezTo>
                    <a:cubicBezTo>
                      <a:pt x="110468" y="23308"/>
                      <a:pt x="105104" y="34625"/>
                      <a:pt x="94817" y="38322"/>
                    </a:cubicBezTo>
                    <a:close/>
                  </a:path>
                </a:pathLst>
              </a:custGeom>
              <a:grpFill/>
              <a:ln w="9525" cap="flat">
                <a:solidFill>
                  <a:schemeClr val="tx1">
                    <a:lumMod val="95000"/>
                    <a:lumOff val="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8" name="任意多边形: 形状 77">
                <a:extLst>
                  <a:ext uri="{FF2B5EF4-FFF2-40B4-BE49-F238E27FC236}">
                    <a16:creationId xmlns:a16="http://schemas.microsoft.com/office/drawing/2014/main" id="{0E2B7C98-0787-6F1C-E49D-F976925524D7}"/>
                  </a:ext>
                </a:extLst>
              </p:cNvPr>
              <p:cNvSpPr/>
              <p:nvPr/>
            </p:nvSpPr>
            <p:spPr>
              <a:xfrm>
                <a:off x="9974372" y="5688377"/>
                <a:ext cx="351336" cy="150948"/>
              </a:xfrm>
              <a:custGeom>
                <a:avLst/>
                <a:gdLst>
                  <a:gd name="connsiteX0" fmla="*/ 337921 w 351336"/>
                  <a:gd name="connsiteY0" fmla="*/ 38336 h 150948"/>
                  <a:gd name="connsiteX1" fmla="*/ 26300 w 351336"/>
                  <a:gd name="connsiteY1" fmla="*/ 149569 h 150948"/>
                  <a:gd name="connsiteX2" fmla="*/ 929 w 351336"/>
                  <a:gd name="connsiteY2" fmla="*/ 137546 h 150948"/>
                  <a:gd name="connsiteX3" fmla="*/ 12952 w 351336"/>
                  <a:gd name="connsiteY3" fmla="*/ 112174 h 150948"/>
                  <a:gd name="connsiteX4" fmla="*/ 324573 w 351336"/>
                  <a:gd name="connsiteY4" fmla="*/ 942 h 150948"/>
                  <a:gd name="connsiteX5" fmla="*/ 349944 w 351336"/>
                  <a:gd name="connsiteY5" fmla="*/ 12965 h 150948"/>
                  <a:gd name="connsiteX6" fmla="*/ 337921 w 351336"/>
                  <a:gd name="connsiteY6" fmla="*/ 38336 h 1509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51336" h="150948">
                    <a:moveTo>
                      <a:pt x="337921" y="38336"/>
                    </a:moveTo>
                    <a:lnTo>
                      <a:pt x="26300" y="149569"/>
                    </a:lnTo>
                    <a:cubicBezTo>
                      <a:pt x="15974" y="153254"/>
                      <a:pt x="4615" y="147872"/>
                      <a:pt x="929" y="137546"/>
                    </a:cubicBezTo>
                    <a:cubicBezTo>
                      <a:pt x="-2757" y="127219"/>
                      <a:pt x="2626" y="115860"/>
                      <a:pt x="12952" y="112174"/>
                    </a:cubicBezTo>
                    <a:lnTo>
                      <a:pt x="324573" y="942"/>
                    </a:lnTo>
                    <a:cubicBezTo>
                      <a:pt x="334899" y="-2744"/>
                      <a:pt x="346258" y="2639"/>
                      <a:pt x="349944" y="12965"/>
                    </a:cubicBezTo>
                    <a:cubicBezTo>
                      <a:pt x="353630" y="23291"/>
                      <a:pt x="348247" y="34650"/>
                      <a:pt x="337921" y="38336"/>
                    </a:cubicBezTo>
                    <a:close/>
                  </a:path>
                </a:pathLst>
              </a:custGeom>
              <a:grpFill/>
              <a:ln w="9525" cap="flat">
                <a:solidFill>
                  <a:schemeClr val="tx1">
                    <a:lumMod val="95000"/>
                    <a:lumOff val="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9" name="任意多边形: 形状 78">
                <a:extLst>
                  <a:ext uri="{FF2B5EF4-FFF2-40B4-BE49-F238E27FC236}">
                    <a16:creationId xmlns:a16="http://schemas.microsoft.com/office/drawing/2014/main" id="{B5DF8D77-18C6-0E23-99D1-B0E5F4E45742}"/>
                  </a:ext>
                </a:extLst>
              </p:cNvPr>
              <p:cNvSpPr/>
              <p:nvPr/>
            </p:nvSpPr>
            <p:spPr>
              <a:xfrm>
                <a:off x="9945031" y="5606178"/>
                <a:ext cx="351336" cy="150949"/>
              </a:xfrm>
              <a:custGeom>
                <a:avLst/>
                <a:gdLst>
                  <a:gd name="connsiteX0" fmla="*/ 337921 w 351336"/>
                  <a:gd name="connsiteY0" fmla="*/ 38336 h 150949"/>
                  <a:gd name="connsiteX1" fmla="*/ 26300 w 351336"/>
                  <a:gd name="connsiteY1" fmla="*/ 149569 h 150949"/>
                  <a:gd name="connsiteX2" fmla="*/ 929 w 351336"/>
                  <a:gd name="connsiteY2" fmla="*/ 137546 h 150949"/>
                  <a:gd name="connsiteX3" fmla="*/ 12952 w 351336"/>
                  <a:gd name="connsiteY3" fmla="*/ 112175 h 150949"/>
                  <a:gd name="connsiteX4" fmla="*/ 324573 w 351336"/>
                  <a:gd name="connsiteY4" fmla="*/ 942 h 150949"/>
                  <a:gd name="connsiteX5" fmla="*/ 349944 w 351336"/>
                  <a:gd name="connsiteY5" fmla="*/ 12965 h 150949"/>
                  <a:gd name="connsiteX6" fmla="*/ 337921 w 351336"/>
                  <a:gd name="connsiteY6" fmla="*/ 38336 h 1509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51336" h="150949">
                    <a:moveTo>
                      <a:pt x="337921" y="38336"/>
                    </a:moveTo>
                    <a:lnTo>
                      <a:pt x="26300" y="149569"/>
                    </a:lnTo>
                    <a:cubicBezTo>
                      <a:pt x="15974" y="153255"/>
                      <a:pt x="4615" y="147872"/>
                      <a:pt x="929" y="137546"/>
                    </a:cubicBezTo>
                    <a:cubicBezTo>
                      <a:pt x="-2757" y="127220"/>
                      <a:pt x="2626" y="115861"/>
                      <a:pt x="12952" y="112175"/>
                    </a:cubicBezTo>
                    <a:lnTo>
                      <a:pt x="324573" y="942"/>
                    </a:lnTo>
                    <a:cubicBezTo>
                      <a:pt x="334899" y="-2744"/>
                      <a:pt x="346258" y="2639"/>
                      <a:pt x="349944" y="12965"/>
                    </a:cubicBezTo>
                    <a:cubicBezTo>
                      <a:pt x="353630" y="23291"/>
                      <a:pt x="348247" y="34650"/>
                      <a:pt x="337921" y="38336"/>
                    </a:cubicBezTo>
                    <a:close/>
                  </a:path>
                </a:pathLst>
              </a:custGeom>
              <a:grpFill/>
              <a:ln w="9525" cap="flat">
                <a:solidFill>
                  <a:schemeClr val="tx1">
                    <a:lumMod val="95000"/>
                    <a:lumOff val="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0" name="任意多边形: 形状 79">
                <a:extLst>
                  <a:ext uri="{FF2B5EF4-FFF2-40B4-BE49-F238E27FC236}">
                    <a16:creationId xmlns:a16="http://schemas.microsoft.com/office/drawing/2014/main" id="{76D826C7-FBF1-7D42-265B-526F4DBDD691}"/>
                  </a:ext>
                </a:extLst>
              </p:cNvPr>
              <p:cNvSpPr/>
              <p:nvPr/>
            </p:nvSpPr>
            <p:spPr>
              <a:xfrm>
                <a:off x="10354437" y="3862873"/>
                <a:ext cx="322693" cy="322693"/>
              </a:xfrm>
              <a:custGeom>
                <a:avLst/>
                <a:gdLst>
                  <a:gd name="connsiteX0" fmla="*/ 322694 w 322693"/>
                  <a:gd name="connsiteY0" fmla="*/ 161347 h 322693"/>
                  <a:gd name="connsiteX1" fmla="*/ 161347 w 322693"/>
                  <a:gd name="connsiteY1" fmla="*/ 322694 h 322693"/>
                  <a:gd name="connsiteX2" fmla="*/ 0 w 322693"/>
                  <a:gd name="connsiteY2" fmla="*/ 161347 h 322693"/>
                  <a:gd name="connsiteX3" fmla="*/ 161347 w 322693"/>
                  <a:gd name="connsiteY3" fmla="*/ 0 h 322693"/>
                  <a:gd name="connsiteX4" fmla="*/ 322694 w 322693"/>
                  <a:gd name="connsiteY4" fmla="*/ 161347 h 3226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22693" h="322693">
                    <a:moveTo>
                      <a:pt x="322694" y="161347"/>
                    </a:moveTo>
                    <a:cubicBezTo>
                      <a:pt x="322694" y="250456"/>
                      <a:pt x="250456" y="322694"/>
                      <a:pt x="161347" y="322694"/>
                    </a:cubicBezTo>
                    <a:cubicBezTo>
                      <a:pt x="72237" y="322694"/>
                      <a:pt x="0" y="250456"/>
                      <a:pt x="0" y="161347"/>
                    </a:cubicBezTo>
                    <a:cubicBezTo>
                      <a:pt x="0" y="72238"/>
                      <a:pt x="72237" y="0"/>
                      <a:pt x="161347" y="0"/>
                    </a:cubicBezTo>
                    <a:cubicBezTo>
                      <a:pt x="250456" y="0"/>
                      <a:pt x="322694" y="72238"/>
                      <a:pt x="322694" y="161347"/>
                    </a:cubicBezTo>
                    <a:close/>
                  </a:path>
                </a:pathLst>
              </a:custGeom>
              <a:grpFill/>
              <a:ln w="9525" cap="flat">
                <a:solidFill>
                  <a:schemeClr val="tx1">
                    <a:lumMod val="95000"/>
                    <a:lumOff val="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1" name="任意多边形: 形状 80">
                <a:extLst>
                  <a:ext uri="{FF2B5EF4-FFF2-40B4-BE49-F238E27FC236}">
                    <a16:creationId xmlns:a16="http://schemas.microsoft.com/office/drawing/2014/main" id="{13CA7C20-D3DB-BEA9-D22B-852B130CDDD5}"/>
                  </a:ext>
                </a:extLst>
              </p:cNvPr>
              <p:cNvSpPr/>
              <p:nvPr/>
            </p:nvSpPr>
            <p:spPr>
              <a:xfrm>
                <a:off x="10319547" y="3802616"/>
                <a:ext cx="514453" cy="527863"/>
              </a:xfrm>
              <a:custGeom>
                <a:avLst/>
                <a:gdLst>
                  <a:gd name="connsiteX0" fmla="*/ 26346 w 514453"/>
                  <a:gd name="connsiteY0" fmla="*/ 200329 h 527863"/>
                  <a:gd name="connsiteX1" fmla="*/ 55403 w 514453"/>
                  <a:gd name="connsiteY1" fmla="*/ 208089 h 527863"/>
                  <a:gd name="connsiteX2" fmla="*/ 56525 w 514453"/>
                  <a:gd name="connsiteY2" fmla="*/ 170620 h 527863"/>
                  <a:gd name="connsiteX3" fmla="*/ 70211 w 514453"/>
                  <a:gd name="connsiteY3" fmla="*/ 206168 h 527863"/>
                  <a:gd name="connsiteX4" fmla="*/ 127195 w 514453"/>
                  <a:gd name="connsiteY4" fmla="*/ 195835 h 527863"/>
                  <a:gd name="connsiteX5" fmla="*/ 173905 w 514453"/>
                  <a:gd name="connsiteY5" fmla="*/ 267496 h 527863"/>
                  <a:gd name="connsiteX6" fmla="*/ 172887 w 514453"/>
                  <a:gd name="connsiteY6" fmla="*/ 271607 h 527863"/>
                  <a:gd name="connsiteX7" fmla="*/ 209557 w 514453"/>
                  <a:gd name="connsiteY7" fmla="*/ 279820 h 527863"/>
                  <a:gd name="connsiteX8" fmla="*/ 194420 w 514453"/>
                  <a:gd name="connsiteY8" fmla="*/ 327200 h 527863"/>
                  <a:gd name="connsiteX9" fmla="*/ 214606 w 514453"/>
                  <a:gd name="connsiteY9" fmla="*/ 521916 h 527863"/>
                  <a:gd name="connsiteX10" fmla="*/ 209812 w 514453"/>
                  <a:gd name="connsiteY10" fmla="*/ 527644 h 527863"/>
                  <a:gd name="connsiteX11" fmla="*/ 294843 w 514453"/>
                  <a:gd name="connsiteY11" fmla="*/ 472104 h 527863"/>
                  <a:gd name="connsiteX12" fmla="*/ 292529 w 514453"/>
                  <a:gd name="connsiteY12" fmla="*/ 411114 h 527863"/>
                  <a:gd name="connsiteX13" fmla="*/ 318572 w 514453"/>
                  <a:gd name="connsiteY13" fmla="*/ 453840 h 527863"/>
                  <a:gd name="connsiteX14" fmla="*/ 511632 w 514453"/>
                  <a:gd name="connsiteY14" fmla="*/ 240787 h 527863"/>
                  <a:gd name="connsiteX15" fmla="*/ 446056 w 514453"/>
                  <a:gd name="connsiteY15" fmla="*/ 125192 h 527863"/>
                  <a:gd name="connsiteX16" fmla="*/ 107938 w 514453"/>
                  <a:gd name="connsiteY16" fmla="*/ 49274 h 527863"/>
                  <a:gd name="connsiteX17" fmla="*/ 96435 w 514453"/>
                  <a:gd name="connsiteY17" fmla="*/ 52767 h 527863"/>
                  <a:gd name="connsiteX18" fmla="*/ 9646 w 514453"/>
                  <a:gd name="connsiteY18" fmla="*/ 97973 h 527863"/>
                  <a:gd name="connsiteX19" fmla="*/ 26346 w 514453"/>
                  <a:gd name="connsiteY19" fmla="*/ 200329 h 527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514453" h="527863">
                    <a:moveTo>
                      <a:pt x="26346" y="200329"/>
                    </a:moveTo>
                    <a:cubicBezTo>
                      <a:pt x="34916" y="206039"/>
                      <a:pt x="45128" y="208767"/>
                      <a:pt x="55403" y="208089"/>
                    </a:cubicBezTo>
                    <a:cubicBezTo>
                      <a:pt x="57770" y="195739"/>
                      <a:pt x="58148" y="183090"/>
                      <a:pt x="56525" y="170620"/>
                    </a:cubicBezTo>
                    <a:cubicBezTo>
                      <a:pt x="62642" y="181810"/>
                      <a:pt x="67244" y="193764"/>
                      <a:pt x="70211" y="206168"/>
                    </a:cubicBezTo>
                    <a:cubicBezTo>
                      <a:pt x="98904" y="199904"/>
                      <a:pt x="97632" y="191370"/>
                      <a:pt x="127195" y="195835"/>
                    </a:cubicBezTo>
                    <a:cubicBezTo>
                      <a:pt x="159882" y="202725"/>
                      <a:pt x="180795" y="234809"/>
                      <a:pt x="173905" y="267496"/>
                    </a:cubicBezTo>
                    <a:cubicBezTo>
                      <a:pt x="173614" y="268878"/>
                      <a:pt x="173274" y="270249"/>
                      <a:pt x="172887" y="271607"/>
                    </a:cubicBezTo>
                    <a:cubicBezTo>
                      <a:pt x="179151" y="257894"/>
                      <a:pt x="205169" y="264127"/>
                      <a:pt x="209557" y="279820"/>
                    </a:cubicBezTo>
                    <a:cubicBezTo>
                      <a:pt x="214133" y="296335"/>
                      <a:pt x="204062" y="313026"/>
                      <a:pt x="194420" y="327200"/>
                    </a:cubicBezTo>
                    <a:cubicBezTo>
                      <a:pt x="159988" y="377864"/>
                      <a:pt x="249038" y="471252"/>
                      <a:pt x="214606" y="521916"/>
                    </a:cubicBezTo>
                    <a:lnTo>
                      <a:pt x="209812" y="527644"/>
                    </a:lnTo>
                    <a:cubicBezTo>
                      <a:pt x="239916" y="511978"/>
                      <a:pt x="268399" y="493374"/>
                      <a:pt x="294843" y="472104"/>
                    </a:cubicBezTo>
                    <a:cubicBezTo>
                      <a:pt x="290319" y="452090"/>
                      <a:pt x="289534" y="431413"/>
                      <a:pt x="292529" y="411114"/>
                    </a:cubicBezTo>
                    <a:cubicBezTo>
                      <a:pt x="296268" y="427836"/>
                      <a:pt x="305422" y="442855"/>
                      <a:pt x="318572" y="453840"/>
                    </a:cubicBezTo>
                    <a:cubicBezTo>
                      <a:pt x="415993" y="377450"/>
                      <a:pt x="533182" y="267476"/>
                      <a:pt x="511632" y="240787"/>
                    </a:cubicBezTo>
                    <a:lnTo>
                      <a:pt x="446056" y="125192"/>
                    </a:lnTo>
                    <a:cubicBezTo>
                      <a:pt x="377137" y="3765"/>
                      <a:pt x="210918" y="-45014"/>
                      <a:pt x="107938" y="49274"/>
                    </a:cubicBezTo>
                    <a:cubicBezTo>
                      <a:pt x="105247" y="51788"/>
                      <a:pt x="99149" y="50121"/>
                      <a:pt x="96435" y="52767"/>
                    </a:cubicBezTo>
                    <a:cubicBezTo>
                      <a:pt x="66849" y="60434"/>
                      <a:pt x="28975" y="74323"/>
                      <a:pt x="9646" y="97973"/>
                    </a:cubicBezTo>
                    <a:cubicBezTo>
                      <a:pt x="-9608" y="121662"/>
                      <a:pt x="1058" y="183256"/>
                      <a:pt x="26346" y="200329"/>
                    </a:cubicBezTo>
                    <a:close/>
                  </a:path>
                </a:pathLst>
              </a:custGeom>
              <a:grpFill/>
              <a:ln w="9525" cap="flat">
                <a:solidFill>
                  <a:schemeClr val="tx1">
                    <a:lumMod val="95000"/>
                    <a:lumOff val="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2" name="任意多边形: 形状 81">
                <a:extLst>
                  <a:ext uri="{FF2B5EF4-FFF2-40B4-BE49-F238E27FC236}">
                    <a16:creationId xmlns:a16="http://schemas.microsoft.com/office/drawing/2014/main" id="{C025A2AA-FE01-35B3-E7D2-C2CB6293B803}"/>
                  </a:ext>
                </a:extLst>
              </p:cNvPr>
              <p:cNvSpPr/>
              <p:nvPr/>
            </p:nvSpPr>
            <p:spPr>
              <a:xfrm>
                <a:off x="10163125" y="4665265"/>
                <a:ext cx="595807" cy="597145"/>
              </a:xfrm>
              <a:custGeom>
                <a:avLst/>
                <a:gdLst>
                  <a:gd name="connsiteX0" fmla="*/ 308999 w 595807"/>
                  <a:gd name="connsiteY0" fmla="*/ 587162 h 597145"/>
                  <a:gd name="connsiteX1" fmla="*/ 9115 w 595807"/>
                  <a:gd name="connsiteY1" fmla="*/ 281811 h 597145"/>
                  <a:gd name="connsiteX2" fmla="*/ 9532 w 595807"/>
                  <a:gd name="connsiteY2" fmla="*/ 235607 h 597145"/>
                  <a:gd name="connsiteX3" fmla="*/ 240140 w 595807"/>
                  <a:gd name="connsiteY3" fmla="*/ 9127 h 597145"/>
                  <a:gd name="connsiteX4" fmla="*/ 286344 w 595807"/>
                  <a:gd name="connsiteY4" fmla="*/ 9545 h 597145"/>
                  <a:gd name="connsiteX5" fmla="*/ 586229 w 595807"/>
                  <a:gd name="connsiteY5" fmla="*/ 314896 h 597145"/>
                  <a:gd name="connsiteX6" fmla="*/ 585811 w 595807"/>
                  <a:gd name="connsiteY6" fmla="*/ 361101 h 597145"/>
                  <a:gd name="connsiteX7" fmla="*/ 355203 w 595807"/>
                  <a:gd name="connsiteY7" fmla="*/ 587580 h 597145"/>
                  <a:gd name="connsiteX8" fmla="*/ 308999 w 595807"/>
                  <a:gd name="connsiteY8" fmla="*/ 587162 h 59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95807" h="597145">
                    <a:moveTo>
                      <a:pt x="308999" y="587162"/>
                    </a:moveTo>
                    <a:cubicBezTo>
                      <a:pt x="177729" y="517170"/>
                      <a:pt x="74709" y="418491"/>
                      <a:pt x="9115" y="281811"/>
                    </a:cubicBezTo>
                    <a:cubicBezTo>
                      <a:pt x="-3509" y="268929"/>
                      <a:pt x="-3322" y="248259"/>
                      <a:pt x="9532" y="235607"/>
                    </a:cubicBezTo>
                    <a:lnTo>
                      <a:pt x="240140" y="9127"/>
                    </a:lnTo>
                    <a:cubicBezTo>
                      <a:pt x="253022" y="-3496"/>
                      <a:pt x="273692" y="-3309"/>
                      <a:pt x="286344" y="9545"/>
                    </a:cubicBezTo>
                    <a:lnTo>
                      <a:pt x="586229" y="314896"/>
                    </a:lnTo>
                    <a:cubicBezTo>
                      <a:pt x="598852" y="327779"/>
                      <a:pt x="598665" y="348448"/>
                      <a:pt x="585811" y="361101"/>
                    </a:cubicBezTo>
                    <a:lnTo>
                      <a:pt x="355203" y="587580"/>
                    </a:lnTo>
                    <a:cubicBezTo>
                      <a:pt x="342321" y="600203"/>
                      <a:pt x="321651" y="600016"/>
                      <a:pt x="308999" y="587162"/>
                    </a:cubicBezTo>
                    <a:close/>
                  </a:path>
                </a:pathLst>
              </a:custGeom>
              <a:grpFill/>
              <a:ln w="9525" cap="flat">
                <a:solidFill>
                  <a:schemeClr val="tx1">
                    <a:lumMod val="95000"/>
                    <a:lumOff val="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3" name="任意多边形: 形状 82">
                <a:extLst>
                  <a:ext uri="{FF2B5EF4-FFF2-40B4-BE49-F238E27FC236}">
                    <a16:creationId xmlns:a16="http://schemas.microsoft.com/office/drawing/2014/main" id="{05798D39-0270-EF1A-7210-FAA0F4D8CB28}"/>
                  </a:ext>
                </a:extLst>
              </p:cNvPr>
              <p:cNvSpPr/>
              <p:nvPr/>
            </p:nvSpPr>
            <p:spPr>
              <a:xfrm>
                <a:off x="10197920" y="4700072"/>
                <a:ext cx="526215" cy="483705"/>
              </a:xfrm>
              <a:custGeom>
                <a:avLst/>
                <a:gdLst>
                  <a:gd name="connsiteX0" fmla="*/ 201315 w 526215"/>
                  <a:gd name="connsiteY0" fmla="*/ 442755 h 483705"/>
                  <a:gd name="connsiteX1" fmla="*/ 8522 w 526215"/>
                  <a:gd name="connsiteY1" fmla="*/ 246447 h 483705"/>
                  <a:gd name="connsiteX2" fmla="*/ 8913 w 526215"/>
                  <a:gd name="connsiteY2" fmla="*/ 203175 h 483705"/>
                  <a:gd name="connsiteX3" fmla="*/ 207101 w 526215"/>
                  <a:gd name="connsiteY3" fmla="*/ 8535 h 483705"/>
                  <a:gd name="connsiteX4" fmla="*/ 250373 w 526215"/>
                  <a:gd name="connsiteY4" fmla="*/ 8925 h 483705"/>
                  <a:gd name="connsiteX5" fmla="*/ 517230 w 526215"/>
                  <a:gd name="connsiteY5" fmla="*/ 280646 h 483705"/>
                  <a:gd name="connsiteX6" fmla="*/ 516839 w 526215"/>
                  <a:gd name="connsiteY6" fmla="*/ 323919 h 483705"/>
                  <a:gd name="connsiteX7" fmla="*/ 394065 w 526215"/>
                  <a:gd name="connsiteY7" fmla="*/ 444495 h 483705"/>
                  <a:gd name="connsiteX8" fmla="*/ 201314 w 526215"/>
                  <a:gd name="connsiteY8" fmla="*/ 442755 h 4837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26215" h="483705">
                    <a:moveTo>
                      <a:pt x="201315" y="442755"/>
                    </a:moveTo>
                    <a:cubicBezTo>
                      <a:pt x="129612" y="416205"/>
                      <a:pt x="67780" y="338053"/>
                      <a:pt x="8522" y="246447"/>
                    </a:cubicBezTo>
                    <a:cubicBezTo>
                      <a:pt x="-3301" y="234382"/>
                      <a:pt x="-3126" y="215024"/>
                      <a:pt x="8913" y="203175"/>
                    </a:cubicBezTo>
                    <a:lnTo>
                      <a:pt x="207101" y="8535"/>
                    </a:lnTo>
                    <a:cubicBezTo>
                      <a:pt x="219166" y="-3288"/>
                      <a:pt x="238524" y="-3113"/>
                      <a:pt x="250373" y="8925"/>
                    </a:cubicBezTo>
                    <a:lnTo>
                      <a:pt x="517230" y="280646"/>
                    </a:lnTo>
                    <a:cubicBezTo>
                      <a:pt x="529052" y="292712"/>
                      <a:pt x="528877" y="312070"/>
                      <a:pt x="516839" y="323919"/>
                    </a:cubicBezTo>
                    <a:lnTo>
                      <a:pt x="394065" y="444495"/>
                    </a:lnTo>
                    <a:cubicBezTo>
                      <a:pt x="340323" y="497156"/>
                      <a:pt x="254097" y="496377"/>
                      <a:pt x="201314" y="442755"/>
                    </a:cubicBezTo>
                    <a:close/>
                  </a:path>
                </a:pathLst>
              </a:custGeom>
              <a:grpFill/>
              <a:ln w="9525" cap="flat">
                <a:solidFill>
                  <a:schemeClr val="tx1">
                    <a:lumMod val="95000"/>
                    <a:lumOff val="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4" name="任意多边形: 形状 83">
                <a:extLst>
                  <a:ext uri="{FF2B5EF4-FFF2-40B4-BE49-F238E27FC236}">
                    <a16:creationId xmlns:a16="http://schemas.microsoft.com/office/drawing/2014/main" id="{42C4C449-4FE3-6503-E521-37FA6656719D}"/>
                  </a:ext>
                </a:extLst>
              </p:cNvPr>
              <p:cNvSpPr/>
              <p:nvPr/>
            </p:nvSpPr>
            <p:spPr>
              <a:xfrm>
                <a:off x="10357189" y="4860784"/>
                <a:ext cx="180113" cy="178196"/>
              </a:xfrm>
              <a:custGeom>
                <a:avLst/>
                <a:gdLst>
                  <a:gd name="connsiteX0" fmla="*/ 176014 w 180113"/>
                  <a:gd name="connsiteY0" fmla="*/ 22028 h 178196"/>
                  <a:gd name="connsiteX1" fmla="*/ 21900 w 180113"/>
                  <a:gd name="connsiteY1" fmla="*/ 174224 h 178196"/>
                  <a:gd name="connsiteX2" fmla="*/ 3521 w 180113"/>
                  <a:gd name="connsiteY2" fmla="*/ 174118 h 178196"/>
                  <a:gd name="connsiteX3" fmla="*/ 3628 w 180113"/>
                  <a:gd name="connsiteY3" fmla="*/ 155739 h 178196"/>
                  <a:gd name="connsiteX4" fmla="*/ 3636 w 180113"/>
                  <a:gd name="connsiteY4" fmla="*/ 155730 h 178196"/>
                  <a:gd name="connsiteX5" fmla="*/ 157750 w 180113"/>
                  <a:gd name="connsiteY5" fmla="*/ 3534 h 178196"/>
                  <a:gd name="connsiteX6" fmla="*/ 176128 w 180113"/>
                  <a:gd name="connsiteY6" fmla="*/ 3641 h 178196"/>
                  <a:gd name="connsiteX7" fmla="*/ 176022 w 180113"/>
                  <a:gd name="connsiteY7" fmla="*/ 22020 h 178196"/>
                  <a:gd name="connsiteX8" fmla="*/ 176013 w 180113"/>
                  <a:gd name="connsiteY8" fmla="*/ 22028 h 1781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80113" h="178196">
                    <a:moveTo>
                      <a:pt x="176014" y="22028"/>
                    </a:moveTo>
                    <a:lnTo>
                      <a:pt x="21900" y="174224"/>
                    </a:lnTo>
                    <a:cubicBezTo>
                      <a:pt x="16795" y="179270"/>
                      <a:pt x="8567" y="179222"/>
                      <a:pt x="3521" y="174118"/>
                    </a:cubicBezTo>
                    <a:cubicBezTo>
                      <a:pt x="-1524" y="169013"/>
                      <a:pt x="-1477" y="160785"/>
                      <a:pt x="3628" y="155739"/>
                    </a:cubicBezTo>
                    <a:cubicBezTo>
                      <a:pt x="3631" y="155736"/>
                      <a:pt x="3634" y="155733"/>
                      <a:pt x="3636" y="155730"/>
                    </a:cubicBezTo>
                    <a:lnTo>
                      <a:pt x="157750" y="3534"/>
                    </a:lnTo>
                    <a:cubicBezTo>
                      <a:pt x="162854" y="-1512"/>
                      <a:pt x="171083" y="-1464"/>
                      <a:pt x="176128" y="3641"/>
                    </a:cubicBezTo>
                    <a:cubicBezTo>
                      <a:pt x="181174" y="8745"/>
                      <a:pt x="181126" y="16974"/>
                      <a:pt x="176022" y="22020"/>
                    </a:cubicBezTo>
                    <a:cubicBezTo>
                      <a:pt x="176019" y="22022"/>
                      <a:pt x="176016" y="22025"/>
                      <a:pt x="176013" y="22028"/>
                    </a:cubicBezTo>
                    <a:close/>
                  </a:path>
                </a:pathLst>
              </a:custGeom>
              <a:grpFill/>
              <a:ln w="9525" cap="flat">
                <a:solidFill>
                  <a:schemeClr val="tx1">
                    <a:lumMod val="95000"/>
                    <a:lumOff val="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5" name="任意多边形: 形状 84">
                <a:extLst>
                  <a:ext uri="{FF2B5EF4-FFF2-40B4-BE49-F238E27FC236}">
                    <a16:creationId xmlns:a16="http://schemas.microsoft.com/office/drawing/2014/main" id="{F7295640-3CEF-DC8D-A1FB-F058E7C1A286}"/>
                  </a:ext>
                </a:extLst>
              </p:cNvPr>
              <p:cNvSpPr/>
              <p:nvPr/>
            </p:nvSpPr>
            <p:spPr>
              <a:xfrm>
                <a:off x="10307114" y="4928770"/>
                <a:ext cx="59918" cy="59496"/>
              </a:xfrm>
              <a:custGeom>
                <a:avLst/>
                <a:gdLst>
                  <a:gd name="connsiteX0" fmla="*/ 55800 w 59918"/>
                  <a:gd name="connsiteY0" fmla="*/ 22045 h 59496"/>
                  <a:gd name="connsiteX1" fmla="*/ 21896 w 59918"/>
                  <a:gd name="connsiteY1" fmla="*/ 55528 h 59496"/>
                  <a:gd name="connsiteX2" fmla="*/ 3517 w 59918"/>
                  <a:gd name="connsiteY2" fmla="*/ 55413 h 59496"/>
                  <a:gd name="connsiteX3" fmla="*/ 3632 w 59918"/>
                  <a:gd name="connsiteY3" fmla="*/ 37034 h 59496"/>
                  <a:gd name="connsiteX4" fmla="*/ 37537 w 59918"/>
                  <a:gd name="connsiteY4" fmla="*/ 3551 h 59496"/>
                  <a:gd name="connsiteX5" fmla="*/ 55916 w 59918"/>
                  <a:gd name="connsiteY5" fmla="*/ 3623 h 59496"/>
                  <a:gd name="connsiteX6" fmla="*/ 55843 w 59918"/>
                  <a:gd name="connsiteY6" fmla="*/ 22002 h 59496"/>
                  <a:gd name="connsiteX7" fmla="*/ 55800 w 59918"/>
                  <a:gd name="connsiteY7" fmla="*/ 22044 h 594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9918" h="59496">
                    <a:moveTo>
                      <a:pt x="55800" y="22045"/>
                    </a:moveTo>
                    <a:lnTo>
                      <a:pt x="21896" y="55528"/>
                    </a:lnTo>
                    <a:cubicBezTo>
                      <a:pt x="16789" y="60571"/>
                      <a:pt x="8560" y="60520"/>
                      <a:pt x="3517" y="55413"/>
                    </a:cubicBezTo>
                    <a:cubicBezTo>
                      <a:pt x="-1526" y="50306"/>
                      <a:pt x="-1475" y="42078"/>
                      <a:pt x="3632" y="37034"/>
                    </a:cubicBezTo>
                    <a:lnTo>
                      <a:pt x="37537" y="3551"/>
                    </a:lnTo>
                    <a:cubicBezTo>
                      <a:pt x="42632" y="-1504"/>
                      <a:pt x="50861" y="-1472"/>
                      <a:pt x="55916" y="3623"/>
                    </a:cubicBezTo>
                    <a:cubicBezTo>
                      <a:pt x="60971" y="8719"/>
                      <a:pt x="60939" y="16947"/>
                      <a:pt x="55843" y="22002"/>
                    </a:cubicBezTo>
                    <a:cubicBezTo>
                      <a:pt x="55829" y="22017"/>
                      <a:pt x="55815" y="22030"/>
                      <a:pt x="55800" y="22044"/>
                    </a:cubicBezTo>
                    <a:close/>
                  </a:path>
                </a:pathLst>
              </a:custGeom>
              <a:grpFill/>
              <a:ln w="9525" cap="flat">
                <a:solidFill>
                  <a:schemeClr val="tx1">
                    <a:lumMod val="95000"/>
                    <a:lumOff val="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6" name="任意多边形: 形状 85">
                <a:extLst>
                  <a:ext uri="{FF2B5EF4-FFF2-40B4-BE49-F238E27FC236}">
                    <a16:creationId xmlns:a16="http://schemas.microsoft.com/office/drawing/2014/main" id="{7AB85566-556F-B0CB-DE1F-E92190551607}"/>
                  </a:ext>
                </a:extLst>
              </p:cNvPr>
              <p:cNvSpPr/>
              <p:nvPr/>
            </p:nvSpPr>
            <p:spPr>
              <a:xfrm>
                <a:off x="10437480" y="4942088"/>
                <a:ext cx="180114" cy="178196"/>
              </a:xfrm>
              <a:custGeom>
                <a:avLst/>
                <a:gdLst>
                  <a:gd name="connsiteX0" fmla="*/ 176014 w 180114"/>
                  <a:gd name="connsiteY0" fmla="*/ 22028 h 178196"/>
                  <a:gd name="connsiteX1" fmla="*/ 21900 w 180114"/>
                  <a:gd name="connsiteY1" fmla="*/ 174224 h 178196"/>
                  <a:gd name="connsiteX2" fmla="*/ 3521 w 180114"/>
                  <a:gd name="connsiteY2" fmla="*/ 174117 h 178196"/>
                  <a:gd name="connsiteX3" fmla="*/ 3628 w 180114"/>
                  <a:gd name="connsiteY3" fmla="*/ 155738 h 178196"/>
                  <a:gd name="connsiteX4" fmla="*/ 3636 w 180114"/>
                  <a:gd name="connsiteY4" fmla="*/ 155730 h 178196"/>
                  <a:gd name="connsiteX5" fmla="*/ 157750 w 180114"/>
                  <a:gd name="connsiteY5" fmla="*/ 3534 h 178196"/>
                  <a:gd name="connsiteX6" fmla="*/ 176129 w 180114"/>
                  <a:gd name="connsiteY6" fmla="*/ 3641 h 178196"/>
                  <a:gd name="connsiteX7" fmla="*/ 176022 w 180114"/>
                  <a:gd name="connsiteY7" fmla="*/ 22020 h 178196"/>
                  <a:gd name="connsiteX8" fmla="*/ 176014 w 180114"/>
                  <a:gd name="connsiteY8" fmla="*/ 22028 h 1781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80114" h="178196">
                    <a:moveTo>
                      <a:pt x="176014" y="22028"/>
                    </a:moveTo>
                    <a:lnTo>
                      <a:pt x="21900" y="174224"/>
                    </a:lnTo>
                    <a:cubicBezTo>
                      <a:pt x="16795" y="179270"/>
                      <a:pt x="8567" y="179222"/>
                      <a:pt x="3521" y="174117"/>
                    </a:cubicBezTo>
                    <a:cubicBezTo>
                      <a:pt x="-1524" y="169013"/>
                      <a:pt x="-1477" y="160784"/>
                      <a:pt x="3628" y="155738"/>
                    </a:cubicBezTo>
                    <a:cubicBezTo>
                      <a:pt x="3631" y="155736"/>
                      <a:pt x="3634" y="155733"/>
                      <a:pt x="3636" y="155730"/>
                    </a:cubicBezTo>
                    <a:lnTo>
                      <a:pt x="157750" y="3534"/>
                    </a:lnTo>
                    <a:cubicBezTo>
                      <a:pt x="162855" y="-1512"/>
                      <a:pt x="171083" y="-1464"/>
                      <a:pt x="176129" y="3641"/>
                    </a:cubicBezTo>
                    <a:cubicBezTo>
                      <a:pt x="181174" y="8745"/>
                      <a:pt x="181127" y="16974"/>
                      <a:pt x="176022" y="22020"/>
                    </a:cubicBezTo>
                    <a:cubicBezTo>
                      <a:pt x="176019" y="22022"/>
                      <a:pt x="176017" y="22025"/>
                      <a:pt x="176014" y="22028"/>
                    </a:cubicBezTo>
                    <a:close/>
                  </a:path>
                </a:pathLst>
              </a:custGeom>
              <a:grpFill/>
              <a:ln w="9525" cap="flat">
                <a:solidFill>
                  <a:schemeClr val="tx1">
                    <a:lumMod val="95000"/>
                    <a:lumOff val="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7" name="任意多边形: 形状 86">
                <a:extLst>
                  <a:ext uri="{FF2B5EF4-FFF2-40B4-BE49-F238E27FC236}">
                    <a16:creationId xmlns:a16="http://schemas.microsoft.com/office/drawing/2014/main" id="{A323529B-74C7-3192-430A-07C92C60BA0F}"/>
                  </a:ext>
                </a:extLst>
              </p:cNvPr>
              <p:cNvSpPr/>
              <p:nvPr/>
            </p:nvSpPr>
            <p:spPr>
              <a:xfrm>
                <a:off x="10397317" y="4901443"/>
                <a:ext cx="180123" cy="178205"/>
              </a:xfrm>
              <a:custGeom>
                <a:avLst/>
                <a:gdLst>
                  <a:gd name="connsiteX0" fmla="*/ 176032 w 180123"/>
                  <a:gd name="connsiteY0" fmla="*/ 22020 h 178205"/>
                  <a:gd name="connsiteX1" fmla="*/ 21917 w 180123"/>
                  <a:gd name="connsiteY1" fmla="*/ 174216 h 178205"/>
                  <a:gd name="connsiteX2" fmla="*/ 3538 w 180123"/>
                  <a:gd name="connsiteY2" fmla="*/ 174144 h 178205"/>
                  <a:gd name="connsiteX3" fmla="*/ 3611 w 180123"/>
                  <a:gd name="connsiteY3" fmla="*/ 155765 h 178205"/>
                  <a:gd name="connsiteX4" fmla="*/ 3654 w 180123"/>
                  <a:gd name="connsiteY4" fmla="*/ 155723 h 178205"/>
                  <a:gd name="connsiteX5" fmla="*/ 157768 w 180123"/>
                  <a:gd name="connsiteY5" fmla="*/ 3526 h 178205"/>
                  <a:gd name="connsiteX6" fmla="*/ 176146 w 180123"/>
                  <a:gd name="connsiteY6" fmla="*/ 3648 h 178205"/>
                  <a:gd name="connsiteX7" fmla="*/ 176031 w 180123"/>
                  <a:gd name="connsiteY7" fmla="*/ 22020 h 178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80123" h="178205">
                    <a:moveTo>
                      <a:pt x="176032" y="22020"/>
                    </a:moveTo>
                    <a:lnTo>
                      <a:pt x="21917" y="174216"/>
                    </a:lnTo>
                    <a:cubicBezTo>
                      <a:pt x="16822" y="179272"/>
                      <a:pt x="8594" y="179239"/>
                      <a:pt x="3538" y="174144"/>
                    </a:cubicBezTo>
                    <a:cubicBezTo>
                      <a:pt x="-1517" y="169049"/>
                      <a:pt x="-1485" y="160820"/>
                      <a:pt x="3611" y="155765"/>
                    </a:cubicBezTo>
                    <a:cubicBezTo>
                      <a:pt x="3625" y="155751"/>
                      <a:pt x="3639" y="155737"/>
                      <a:pt x="3654" y="155723"/>
                    </a:cubicBezTo>
                    <a:lnTo>
                      <a:pt x="157768" y="3526"/>
                    </a:lnTo>
                    <a:cubicBezTo>
                      <a:pt x="162877" y="-1515"/>
                      <a:pt x="171105" y="-1460"/>
                      <a:pt x="176146" y="3648"/>
                    </a:cubicBezTo>
                    <a:cubicBezTo>
                      <a:pt x="181185" y="8754"/>
                      <a:pt x="181133" y="16978"/>
                      <a:pt x="176031" y="22020"/>
                    </a:cubicBezTo>
                    <a:close/>
                  </a:path>
                </a:pathLst>
              </a:custGeom>
              <a:grpFill/>
              <a:ln w="9525" cap="flat">
                <a:solidFill>
                  <a:schemeClr val="tx1">
                    <a:lumMod val="95000"/>
                    <a:lumOff val="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8" name="任意多边形: 形状 87">
                <a:extLst>
                  <a:ext uri="{FF2B5EF4-FFF2-40B4-BE49-F238E27FC236}">
                    <a16:creationId xmlns:a16="http://schemas.microsoft.com/office/drawing/2014/main" id="{C7615EA3-E632-8CEF-43BD-5893BE8C176D}"/>
                  </a:ext>
                </a:extLst>
              </p:cNvPr>
              <p:cNvSpPr/>
              <p:nvPr/>
            </p:nvSpPr>
            <p:spPr>
              <a:xfrm>
                <a:off x="10241923" y="5162069"/>
                <a:ext cx="292703" cy="463217"/>
              </a:xfrm>
              <a:custGeom>
                <a:avLst/>
                <a:gdLst>
                  <a:gd name="connsiteX0" fmla="*/ 1042 w 292703"/>
                  <a:gd name="connsiteY0" fmla="*/ 406611 h 463217"/>
                  <a:gd name="connsiteX1" fmla="*/ 56355 w 292703"/>
                  <a:gd name="connsiteY1" fmla="*/ 324883 h 463217"/>
                  <a:gd name="connsiteX2" fmla="*/ 67469 w 292703"/>
                  <a:gd name="connsiteY2" fmla="*/ 323654 h 463217"/>
                  <a:gd name="connsiteX3" fmla="*/ 194266 w 292703"/>
                  <a:gd name="connsiteY3" fmla="*/ -219 h 463217"/>
                  <a:gd name="connsiteX4" fmla="*/ 292472 w 292703"/>
                  <a:gd name="connsiteY4" fmla="*/ 12828 h 463217"/>
                  <a:gd name="connsiteX5" fmla="*/ 139060 w 292703"/>
                  <a:gd name="connsiteY5" fmla="*/ 396395 h 463217"/>
                  <a:gd name="connsiteX6" fmla="*/ 66363 w 292703"/>
                  <a:gd name="connsiteY6" fmla="*/ 462928 h 463217"/>
                  <a:gd name="connsiteX7" fmla="*/ 1042 w 292703"/>
                  <a:gd name="connsiteY7" fmla="*/ 406611 h 4632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92703" h="463217">
                    <a:moveTo>
                      <a:pt x="1042" y="406611"/>
                    </a:moveTo>
                    <a:cubicBezTo>
                      <a:pt x="-6252" y="368768"/>
                      <a:pt x="18512" y="332178"/>
                      <a:pt x="56355" y="324883"/>
                    </a:cubicBezTo>
                    <a:cubicBezTo>
                      <a:pt x="60021" y="324177"/>
                      <a:pt x="63737" y="323765"/>
                      <a:pt x="67469" y="323654"/>
                    </a:cubicBezTo>
                    <a:lnTo>
                      <a:pt x="194266" y="-219"/>
                    </a:lnTo>
                    <a:lnTo>
                      <a:pt x="292472" y="12828"/>
                    </a:lnTo>
                    <a:lnTo>
                      <a:pt x="139060" y="396395"/>
                    </a:lnTo>
                    <a:cubicBezTo>
                      <a:pt x="137358" y="434843"/>
                      <a:pt x="104810" y="464631"/>
                      <a:pt x="66363" y="462928"/>
                    </a:cubicBezTo>
                    <a:cubicBezTo>
                      <a:pt x="34192" y="461504"/>
                      <a:pt x="7187" y="438222"/>
                      <a:pt x="1042" y="406611"/>
                    </a:cubicBezTo>
                    <a:close/>
                  </a:path>
                </a:pathLst>
              </a:custGeom>
              <a:grpFill/>
              <a:ln w="9525" cap="flat">
                <a:solidFill>
                  <a:schemeClr val="tx1">
                    <a:lumMod val="95000"/>
                    <a:lumOff val="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9" name="任意多边形: 形状 88">
                <a:extLst>
                  <a:ext uri="{FF2B5EF4-FFF2-40B4-BE49-F238E27FC236}">
                    <a16:creationId xmlns:a16="http://schemas.microsoft.com/office/drawing/2014/main" id="{4A5B760F-7843-E285-AB54-E6CFB2989EC2}"/>
                  </a:ext>
                </a:extLst>
              </p:cNvPr>
              <p:cNvSpPr/>
              <p:nvPr/>
            </p:nvSpPr>
            <p:spPr>
              <a:xfrm>
                <a:off x="10352144" y="4419965"/>
                <a:ext cx="500281" cy="949208"/>
              </a:xfrm>
              <a:custGeom>
                <a:avLst/>
                <a:gdLst>
                  <a:gd name="connsiteX0" fmla="*/ 429956 w 500281"/>
                  <a:gd name="connsiteY0" fmla="*/ -219 h 949208"/>
                  <a:gd name="connsiteX1" fmla="*/ 490847 w 500281"/>
                  <a:gd name="connsiteY1" fmla="*/ 212209 h 949208"/>
                  <a:gd name="connsiteX2" fmla="*/ 400419 w 500281"/>
                  <a:gd name="connsiteY2" fmla="*/ 389319 h 949208"/>
                  <a:gd name="connsiteX3" fmla="*/ 270859 w 500281"/>
                  <a:gd name="connsiteY3" fmla="*/ 662126 h 949208"/>
                  <a:gd name="connsiteX4" fmla="*/ 234630 w 500281"/>
                  <a:gd name="connsiteY4" fmla="*/ 731097 h 949208"/>
                  <a:gd name="connsiteX5" fmla="*/ 187385 w 500281"/>
                  <a:gd name="connsiteY5" fmla="*/ 772573 h 949208"/>
                  <a:gd name="connsiteX6" fmla="*/ 117635 w 500281"/>
                  <a:gd name="connsiteY6" fmla="*/ 948989 h 949208"/>
                  <a:gd name="connsiteX7" fmla="*/ -232 w 500281"/>
                  <a:gd name="connsiteY7" fmla="*/ 905480 h 949208"/>
                  <a:gd name="connsiteX8" fmla="*/ 250763 w 500281"/>
                  <a:gd name="connsiteY8" fmla="*/ 32434 h 9492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00281" h="949208">
                    <a:moveTo>
                      <a:pt x="429956" y="-219"/>
                    </a:moveTo>
                    <a:cubicBezTo>
                      <a:pt x="429956" y="-219"/>
                      <a:pt x="530334" y="134927"/>
                      <a:pt x="490847" y="212209"/>
                    </a:cubicBezTo>
                    <a:cubicBezTo>
                      <a:pt x="451360" y="289491"/>
                      <a:pt x="426379" y="364951"/>
                      <a:pt x="400419" y="389319"/>
                    </a:cubicBezTo>
                    <a:cubicBezTo>
                      <a:pt x="374459" y="413688"/>
                      <a:pt x="299405" y="649693"/>
                      <a:pt x="270859" y="662126"/>
                    </a:cubicBezTo>
                    <a:cubicBezTo>
                      <a:pt x="242313" y="674558"/>
                      <a:pt x="272525" y="704143"/>
                      <a:pt x="234630" y="731097"/>
                    </a:cubicBezTo>
                    <a:cubicBezTo>
                      <a:pt x="196735" y="758051"/>
                      <a:pt x="184799" y="760638"/>
                      <a:pt x="187385" y="772573"/>
                    </a:cubicBezTo>
                    <a:cubicBezTo>
                      <a:pt x="189971" y="784508"/>
                      <a:pt x="117635" y="948989"/>
                      <a:pt x="117635" y="948989"/>
                    </a:cubicBezTo>
                    <a:lnTo>
                      <a:pt x="-232" y="905480"/>
                    </a:lnTo>
                    <a:lnTo>
                      <a:pt x="250763" y="32434"/>
                    </a:lnTo>
                    <a:close/>
                  </a:path>
                </a:pathLst>
              </a:custGeom>
              <a:grpFill/>
              <a:ln w="9525" cap="flat">
                <a:solidFill>
                  <a:schemeClr val="tx1">
                    <a:lumMod val="95000"/>
                    <a:lumOff val="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131" name="矩形 130">
              <a:extLst>
                <a:ext uri="{FF2B5EF4-FFF2-40B4-BE49-F238E27FC236}">
                  <a16:creationId xmlns:a16="http://schemas.microsoft.com/office/drawing/2014/main" id="{41429CCE-A0D9-5222-4477-D03171CBC832}"/>
                </a:ext>
              </a:extLst>
            </p:cNvPr>
            <p:cNvSpPr/>
            <p:nvPr/>
          </p:nvSpPr>
          <p:spPr>
            <a:xfrm rot="19551580">
              <a:off x="8409869" y="1182493"/>
              <a:ext cx="303263" cy="45719"/>
            </a:xfrm>
            <a:prstGeom prst="rect">
              <a:avLst/>
            </a:prstGeom>
            <a:blipFill dpi="0" rotWithShape="1">
              <a:blip r:embed="rId7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8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" name="TextBox 6">
            <a:extLst>
              <a:ext uri="{FF2B5EF4-FFF2-40B4-BE49-F238E27FC236}">
                <a16:creationId xmlns:a16="http://schemas.microsoft.com/office/drawing/2014/main" id="{A9F9BC82-BBDA-E750-8E83-3F4F3D5CA1F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89328" y="3216734"/>
            <a:ext cx="567753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974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974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974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974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>
              <a:buNone/>
            </a:pPr>
            <a:r>
              <a:rPr lang="zh-CN" altLang="en-US" cap="all" dirty="0">
                <a:blipFill>
                  <a:blip r:embed="rId5">
                    <a:extLst>
                      <a:ext uri="{96DAC541-7B7A-43D3-8B79-37D633B846F1}">
                        <asvg:svgBlip xmlns:asvg="http://schemas.microsoft.com/office/drawing/2016/SVG/main" r:embed="rId6"/>
                      </a:ext>
                    </a:extLst>
                  </a:blip>
                  <a:stretch>
                    <a:fillRect/>
                  </a:stretch>
                </a:blipFill>
                <a:latin typeface="江西拙楷3.0" pitchFamily="2" charset="-122"/>
                <a:ea typeface="江西拙楷3.0" pitchFamily="2" charset="-122"/>
                <a:cs typeface="+mn-ea"/>
                <a:sym typeface="+mn-lt"/>
              </a:rPr>
              <a:t>教师节主题课件  </a:t>
            </a:r>
            <a:r>
              <a:rPr lang="en-US" altLang="zh-CN" cap="all" dirty="0">
                <a:blipFill>
                  <a:blip r:embed="rId5">
                    <a:extLst>
                      <a:ext uri="{96DAC541-7B7A-43D3-8B79-37D633B846F1}">
                        <asvg:svgBlip xmlns:asvg="http://schemas.microsoft.com/office/drawing/2016/SVG/main" r:embed="rId6"/>
                      </a:ext>
                    </a:extLst>
                  </a:blip>
                  <a:stretch>
                    <a:fillRect/>
                  </a:stretch>
                </a:blipFill>
                <a:latin typeface="江西拙楷3.0" pitchFamily="2" charset="-122"/>
                <a:ea typeface="江西拙楷3.0" pitchFamily="2" charset="-122"/>
                <a:cs typeface="+mn-ea"/>
                <a:sym typeface="+mn-lt"/>
              </a:rPr>
              <a:t>/  </a:t>
            </a:r>
            <a:r>
              <a:rPr lang="zh-CN" altLang="en-US" cap="all" dirty="0">
                <a:blipFill>
                  <a:blip r:embed="rId5">
                    <a:extLst>
                      <a:ext uri="{96DAC541-7B7A-43D3-8B79-37D633B846F1}">
                        <asvg:svgBlip xmlns:asvg="http://schemas.microsoft.com/office/drawing/2016/SVG/main" r:embed="rId6"/>
                      </a:ext>
                    </a:extLst>
                  </a:blip>
                  <a:stretch>
                    <a:fillRect/>
                  </a:stretch>
                </a:blipFill>
                <a:latin typeface="江西拙楷3.0" pitchFamily="2" charset="-122"/>
                <a:ea typeface="江西拙楷3.0" pitchFamily="2" charset="-122"/>
                <a:cs typeface="+mn-ea"/>
                <a:sym typeface="+mn-lt"/>
              </a:rPr>
              <a:t>教学课件  </a:t>
            </a:r>
            <a:r>
              <a:rPr lang="en-US" altLang="zh-CN" cap="all" dirty="0">
                <a:blipFill>
                  <a:blip r:embed="rId5">
                    <a:extLst>
                      <a:ext uri="{96DAC541-7B7A-43D3-8B79-37D633B846F1}">
                        <asvg:svgBlip xmlns:asvg="http://schemas.microsoft.com/office/drawing/2016/SVG/main" r:embed="rId6"/>
                      </a:ext>
                    </a:extLst>
                  </a:blip>
                  <a:stretch>
                    <a:fillRect/>
                  </a:stretch>
                </a:blipFill>
                <a:latin typeface="江西拙楷3.0" pitchFamily="2" charset="-122"/>
                <a:ea typeface="江西拙楷3.0" pitchFamily="2" charset="-122"/>
                <a:cs typeface="+mn-ea"/>
                <a:sym typeface="+mn-lt"/>
              </a:rPr>
              <a:t>/  </a:t>
            </a:r>
            <a:r>
              <a:rPr lang="zh-CN" altLang="en-US" cap="all" dirty="0">
                <a:blipFill>
                  <a:blip r:embed="rId5">
                    <a:extLst>
                      <a:ext uri="{96DAC541-7B7A-43D3-8B79-37D633B846F1}">
                        <asvg:svgBlip xmlns:asvg="http://schemas.microsoft.com/office/drawing/2016/SVG/main" r:embed="rId6"/>
                      </a:ext>
                    </a:extLst>
                  </a:blip>
                  <a:stretch>
                    <a:fillRect/>
                  </a:stretch>
                </a:blipFill>
                <a:latin typeface="江西拙楷3.0" pitchFamily="2" charset="-122"/>
                <a:ea typeface="江西拙楷3.0" pitchFamily="2" charset="-122"/>
                <a:cs typeface="+mn-ea"/>
                <a:sym typeface="+mn-lt"/>
              </a:rPr>
              <a:t>教师工作汇报</a:t>
            </a:r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99D94BF0-EF3A-79D1-5C90-D9724C3B912C}"/>
              </a:ext>
            </a:extLst>
          </p:cNvPr>
          <p:cNvGrpSpPr/>
          <p:nvPr/>
        </p:nvGrpSpPr>
        <p:grpSpPr>
          <a:xfrm>
            <a:off x="3904376" y="4955304"/>
            <a:ext cx="724829" cy="212425"/>
            <a:chOff x="2319454" y="4701392"/>
            <a:chExt cx="724829" cy="212425"/>
          </a:xfrm>
        </p:grpSpPr>
        <p:sp>
          <p:nvSpPr>
            <p:cNvPr id="15" name="矩形 14">
              <a:extLst>
                <a:ext uri="{FF2B5EF4-FFF2-40B4-BE49-F238E27FC236}">
                  <a16:creationId xmlns:a16="http://schemas.microsoft.com/office/drawing/2014/main" id="{DB041767-B462-0013-DFFA-9FB1001F5F8D}"/>
                </a:ext>
              </a:extLst>
            </p:cNvPr>
            <p:cNvSpPr/>
            <p:nvPr/>
          </p:nvSpPr>
          <p:spPr>
            <a:xfrm>
              <a:off x="2319454" y="4798434"/>
              <a:ext cx="724829" cy="115383"/>
            </a:xfrm>
            <a:prstGeom prst="rect">
              <a:avLst/>
            </a:prstGeom>
            <a:blipFill>
              <a:blip r:embed="rId4"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>
              <a:extLst>
                <a:ext uri="{FF2B5EF4-FFF2-40B4-BE49-F238E27FC236}">
                  <a16:creationId xmlns:a16="http://schemas.microsoft.com/office/drawing/2014/main" id="{38A568C7-D727-B664-666C-B89BDB1518C8}"/>
                </a:ext>
              </a:extLst>
            </p:cNvPr>
            <p:cNvSpPr/>
            <p:nvPr/>
          </p:nvSpPr>
          <p:spPr>
            <a:xfrm>
              <a:off x="2402581" y="4701392"/>
              <a:ext cx="574795" cy="8248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7" name="组合 56">
            <a:extLst>
              <a:ext uri="{FF2B5EF4-FFF2-40B4-BE49-F238E27FC236}">
                <a16:creationId xmlns:a16="http://schemas.microsoft.com/office/drawing/2014/main" id="{940A35E1-C4E8-8FA2-6C49-C40B6863A5C6}"/>
              </a:ext>
            </a:extLst>
          </p:cNvPr>
          <p:cNvGrpSpPr/>
          <p:nvPr/>
        </p:nvGrpSpPr>
        <p:grpSpPr>
          <a:xfrm>
            <a:off x="2108256" y="3283087"/>
            <a:ext cx="1280352" cy="1946836"/>
            <a:chOff x="3541929" y="1604622"/>
            <a:chExt cx="355051" cy="539872"/>
          </a:xfrm>
          <a:blipFill>
            <a:blip r:embed="rId9"/>
            <a:stretch>
              <a:fillRect/>
            </a:stretch>
          </a:blipFill>
        </p:grpSpPr>
        <p:sp>
          <p:nvSpPr>
            <p:cNvPr id="38" name="Freeform 1282">
              <a:extLst>
                <a:ext uri="{FF2B5EF4-FFF2-40B4-BE49-F238E27FC236}">
                  <a16:creationId xmlns:a16="http://schemas.microsoft.com/office/drawing/2014/main" id="{CA8EDFFC-E910-4E97-0659-CC1F583B8540}"/>
                </a:ext>
              </a:extLst>
            </p:cNvPr>
            <p:cNvSpPr/>
            <p:nvPr/>
          </p:nvSpPr>
          <p:spPr bwMode="auto">
            <a:xfrm>
              <a:off x="3853207" y="1740806"/>
              <a:ext cx="7296" cy="17023"/>
            </a:xfrm>
            <a:custGeom>
              <a:avLst/>
              <a:gdLst>
                <a:gd name="T0" fmla="*/ 6 w 11"/>
                <a:gd name="T1" fmla="*/ 25 h 26"/>
                <a:gd name="T2" fmla="*/ 8 w 11"/>
                <a:gd name="T3" fmla="*/ 25 h 26"/>
                <a:gd name="T4" fmla="*/ 1 w 11"/>
                <a:gd name="T5" fmla="*/ 0 h 26"/>
                <a:gd name="T6" fmla="*/ 1 w 11"/>
                <a:gd name="T7" fmla="*/ 1 h 26"/>
                <a:gd name="T8" fmla="*/ 6 w 11"/>
                <a:gd name="T9" fmla="*/ 2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26">
                  <a:moveTo>
                    <a:pt x="6" y="25"/>
                  </a:moveTo>
                  <a:cubicBezTo>
                    <a:pt x="6" y="26"/>
                    <a:pt x="8" y="26"/>
                    <a:pt x="8" y="25"/>
                  </a:cubicBezTo>
                  <a:cubicBezTo>
                    <a:pt x="11" y="17"/>
                    <a:pt x="10" y="4"/>
                    <a:pt x="1" y="0"/>
                  </a:cubicBezTo>
                  <a:cubicBezTo>
                    <a:pt x="1" y="0"/>
                    <a:pt x="0" y="1"/>
                    <a:pt x="1" y="1"/>
                  </a:cubicBezTo>
                  <a:cubicBezTo>
                    <a:pt x="9" y="6"/>
                    <a:pt x="7" y="17"/>
                    <a:pt x="6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9" name="Freeform 1283">
              <a:extLst>
                <a:ext uri="{FF2B5EF4-FFF2-40B4-BE49-F238E27FC236}">
                  <a16:creationId xmlns:a16="http://schemas.microsoft.com/office/drawing/2014/main" id="{A8E66871-9ED3-0BEF-E8FF-633A892FA6C3}"/>
                </a:ext>
              </a:extLst>
            </p:cNvPr>
            <p:cNvSpPr/>
            <p:nvPr/>
          </p:nvSpPr>
          <p:spPr bwMode="auto">
            <a:xfrm>
              <a:off x="3873878" y="1744454"/>
              <a:ext cx="1216" cy="18239"/>
            </a:xfrm>
            <a:custGeom>
              <a:avLst/>
              <a:gdLst>
                <a:gd name="T0" fmla="*/ 2 w 2"/>
                <a:gd name="T1" fmla="*/ 25 h 26"/>
                <a:gd name="T2" fmla="*/ 1 w 2"/>
                <a:gd name="T3" fmla="*/ 1 h 26"/>
                <a:gd name="T4" fmla="*/ 1 w 2"/>
                <a:gd name="T5" fmla="*/ 1 h 26"/>
                <a:gd name="T6" fmla="*/ 0 w 2"/>
                <a:gd name="T7" fmla="*/ 25 h 26"/>
                <a:gd name="T8" fmla="*/ 2 w 2"/>
                <a:gd name="T9" fmla="*/ 2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6">
                  <a:moveTo>
                    <a:pt x="2" y="25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1" y="1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6"/>
                    <a:pt x="2" y="26"/>
                    <a:pt x="2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0" name="Freeform 1284">
              <a:extLst>
                <a:ext uri="{FF2B5EF4-FFF2-40B4-BE49-F238E27FC236}">
                  <a16:creationId xmlns:a16="http://schemas.microsoft.com/office/drawing/2014/main" id="{EBEE61DE-FC23-F7D9-1E01-56E8D5E59C25}"/>
                </a:ext>
              </a:extLst>
            </p:cNvPr>
            <p:cNvSpPr/>
            <p:nvPr/>
          </p:nvSpPr>
          <p:spPr bwMode="auto">
            <a:xfrm>
              <a:off x="3768092" y="1825921"/>
              <a:ext cx="30398" cy="38910"/>
            </a:xfrm>
            <a:custGeom>
              <a:avLst/>
              <a:gdLst>
                <a:gd name="T0" fmla="*/ 18 w 45"/>
                <a:gd name="T1" fmla="*/ 27 h 57"/>
                <a:gd name="T2" fmla="*/ 1 w 45"/>
                <a:gd name="T3" fmla="*/ 1 h 57"/>
                <a:gd name="T4" fmla="*/ 0 w 45"/>
                <a:gd name="T5" fmla="*/ 1 h 57"/>
                <a:gd name="T6" fmla="*/ 42 w 45"/>
                <a:gd name="T7" fmla="*/ 56 h 57"/>
                <a:gd name="T8" fmla="*/ 44 w 45"/>
                <a:gd name="T9" fmla="*/ 54 h 57"/>
                <a:gd name="T10" fmla="*/ 18 w 45"/>
                <a:gd name="T11" fmla="*/ 2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5" h="57">
                  <a:moveTo>
                    <a:pt x="18" y="27"/>
                  </a:moveTo>
                  <a:cubicBezTo>
                    <a:pt x="11" y="18"/>
                    <a:pt x="5" y="10"/>
                    <a:pt x="1" y="1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6" y="22"/>
                    <a:pt x="21" y="47"/>
                    <a:pt x="42" y="56"/>
                  </a:cubicBezTo>
                  <a:cubicBezTo>
                    <a:pt x="43" y="57"/>
                    <a:pt x="45" y="55"/>
                    <a:pt x="44" y="54"/>
                  </a:cubicBezTo>
                  <a:cubicBezTo>
                    <a:pt x="35" y="44"/>
                    <a:pt x="25" y="37"/>
                    <a:pt x="18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1" name="Freeform 1285">
              <a:extLst>
                <a:ext uri="{FF2B5EF4-FFF2-40B4-BE49-F238E27FC236}">
                  <a16:creationId xmlns:a16="http://schemas.microsoft.com/office/drawing/2014/main" id="{E4FA4054-473A-489C-F0EB-1DD7AA2937A1}"/>
                </a:ext>
              </a:extLst>
            </p:cNvPr>
            <p:cNvSpPr/>
            <p:nvPr/>
          </p:nvSpPr>
          <p:spPr bwMode="auto">
            <a:xfrm>
              <a:off x="3757148" y="1836864"/>
              <a:ext cx="30398" cy="46205"/>
            </a:xfrm>
            <a:custGeom>
              <a:avLst/>
              <a:gdLst>
                <a:gd name="T0" fmla="*/ 13 w 45"/>
                <a:gd name="T1" fmla="*/ 5 h 68"/>
                <a:gd name="T2" fmla="*/ 9 w 45"/>
                <a:gd name="T3" fmla="*/ 2 h 68"/>
                <a:gd name="T4" fmla="*/ 7 w 45"/>
                <a:gd name="T5" fmla="*/ 32 h 68"/>
                <a:gd name="T6" fmla="*/ 21 w 45"/>
                <a:gd name="T7" fmla="*/ 52 h 68"/>
                <a:gd name="T8" fmla="*/ 40 w 45"/>
                <a:gd name="T9" fmla="*/ 67 h 68"/>
                <a:gd name="T10" fmla="*/ 44 w 45"/>
                <a:gd name="T11" fmla="*/ 64 h 68"/>
                <a:gd name="T12" fmla="*/ 27 w 45"/>
                <a:gd name="T13" fmla="*/ 36 h 68"/>
                <a:gd name="T14" fmla="*/ 13 w 45"/>
                <a:gd name="T15" fmla="*/ 5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5" h="68">
                  <a:moveTo>
                    <a:pt x="13" y="5"/>
                  </a:moveTo>
                  <a:cubicBezTo>
                    <a:pt x="14" y="3"/>
                    <a:pt x="11" y="0"/>
                    <a:pt x="9" y="2"/>
                  </a:cubicBezTo>
                  <a:cubicBezTo>
                    <a:pt x="0" y="11"/>
                    <a:pt x="3" y="22"/>
                    <a:pt x="7" y="32"/>
                  </a:cubicBezTo>
                  <a:cubicBezTo>
                    <a:pt x="10" y="40"/>
                    <a:pt x="16" y="46"/>
                    <a:pt x="21" y="52"/>
                  </a:cubicBezTo>
                  <a:cubicBezTo>
                    <a:pt x="26" y="59"/>
                    <a:pt x="31" y="66"/>
                    <a:pt x="40" y="67"/>
                  </a:cubicBezTo>
                  <a:cubicBezTo>
                    <a:pt x="42" y="68"/>
                    <a:pt x="44" y="66"/>
                    <a:pt x="44" y="64"/>
                  </a:cubicBezTo>
                  <a:cubicBezTo>
                    <a:pt x="45" y="53"/>
                    <a:pt x="33" y="44"/>
                    <a:pt x="27" y="36"/>
                  </a:cubicBezTo>
                  <a:cubicBezTo>
                    <a:pt x="21" y="28"/>
                    <a:pt x="9" y="14"/>
                    <a:pt x="13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2" name="Freeform 1286">
              <a:extLst>
                <a:ext uri="{FF2B5EF4-FFF2-40B4-BE49-F238E27FC236}">
                  <a16:creationId xmlns:a16="http://schemas.microsoft.com/office/drawing/2014/main" id="{4443BF41-6CA4-F157-B207-7307FB616074}"/>
                </a:ext>
              </a:extLst>
            </p:cNvPr>
            <p:cNvSpPr/>
            <p:nvPr/>
          </p:nvSpPr>
          <p:spPr bwMode="auto">
            <a:xfrm>
              <a:off x="3662306" y="1687305"/>
              <a:ext cx="1216" cy="1216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0 h 1"/>
                <a:gd name="T4" fmla="*/ 1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1" y="0"/>
                    <a:pt x="1" y="0"/>
                  </a:cubicBezTo>
                  <a:cubicBezTo>
                    <a:pt x="0" y="0"/>
                    <a:pt x="0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3" name="Freeform 1287">
              <a:extLst>
                <a:ext uri="{FF2B5EF4-FFF2-40B4-BE49-F238E27FC236}">
                  <a16:creationId xmlns:a16="http://schemas.microsoft.com/office/drawing/2014/main" id="{88152737-022E-2B5D-B1F6-4B43291075A0}"/>
                </a:ext>
              </a:extLst>
            </p:cNvPr>
            <p:cNvSpPr/>
            <p:nvPr/>
          </p:nvSpPr>
          <p:spPr bwMode="auto">
            <a:xfrm>
              <a:off x="3697568" y="1776068"/>
              <a:ext cx="7296" cy="8511"/>
            </a:xfrm>
            <a:custGeom>
              <a:avLst/>
              <a:gdLst>
                <a:gd name="T0" fmla="*/ 9 w 12"/>
                <a:gd name="T1" fmla="*/ 12 h 12"/>
                <a:gd name="T2" fmla="*/ 12 w 12"/>
                <a:gd name="T3" fmla="*/ 9 h 12"/>
                <a:gd name="T4" fmla="*/ 9 w 12"/>
                <a:gd name="T5" fmla="*/ 6 h 12"/>
                <a:gd name="T6" fmla="*/ 9 w 12"/>
                <a:gd name="T7" fmla="*/ 6 h 12"/>
                <a:gd name="T8" fmla="*/ 9 w 12"/>
                <a:gd name="T9" fmla="*/ 5 h 12"/>
                <a:gd name="T10" fmla="*/ 8 w 12"/>
                <a:gd name="T11" fmla="*/ 5 h 12"/>
                <a:gd name="T12" fmla="*/ 6 w 12"/>
                <a:gd name="T13" fmla="*/ 3 h 12"/>
                <a:gd name="T14" fmla="*/ 3 w 12"/>
                <a:gd name="T15" fmla="*/ 0 h 12"/>
                <a:gd name="T16" fmla="*/ 0 w 12"/>
                <a:gd name="T17" fmla="*/ 4 h 12"/>
                <a:gd name="T18" fmla="*/ 9 w 12"/>
                <a:gd name="T19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12">
                  <a:moveTo>
                    <a:pt x="9" y="12"/>
                  </a:moveTo>
                  <a:cubicBezTo>
                    <a:pt x="11" y="12"/>
                    <a:pt x="12" y="10"/>
                    <a:pt x="12" y="9"/>
                  </a:cubicBezTo>
                  <a:cubicBezTo>
                    <a:pt x="12" y="7"/>
                    <a:pt x="11" y="6"/>
                    <a:pt x="9" y="6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6"/>
                    <a:pt x="9" y="5"/>
                    <a:pt x="9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7" y="4"/>
                    <a:pt x="7" y="4"/>
                    <a:pt x="6" y="3"/>
                  </a:cubicBezTo>
                  <a:cubicBezTo>
                    <a:pt x="6" y="1"/>
                    <a:pt x="4" y="0"/>
                    <a:pt x="3" y="0"/>
                  </a:cubicBezTo>
                  <a:cubicBezTo>
                    <a:pt x="1" y="1"/>
                    <a:pt x="0" y="3"/>
                    <a:pt x="0" y="4"/>
                  </a:cubicBezTo>
                  <a:cubicBezTo>
                    <a:pt x="1" y="8"/>
                    <a:pt x="5" y="12"/>
                    <a:pt x="9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4" name="Freeform 1288">
              <a:extLst>
                <a:ext uri="{FF2B5EF4-FFF2-40B4-BE49-F238E27FC236}">
                  <a16:creationId xmlns:a16="http://schemas.microsoft.com/office/drawing/2014/main" id="{9F4FBC0D-8BCA-CBAB-735D-FB737A2CB12B}"/>
                </a:ext>
              </a:extLst>
            </p:cNvPr>
            <p:cNvSpPr/>
            <p:nvPr/>
          </p:nvSpPr>
          <p:spPr bwMode="auto">
            <a:xfrm>
              <a:off x="3726750" y="1755397"/>
              <a:ext cx="9727" cy="13375"/>
            </a:xfrm>
            <a:custGeom>
              <a:avLst/>
              <a:gdLst>
                <a:gd name="T0" fmla="*/ 4 w 15"/>
                <a:gd name="T1" fmla="*/ 18 h 20"/>
                <a:gd name="T2" fmla="*/ 12 w 15"/>
                <a:gd name="T3" fmla="*/ 5 h 20"/>
                <a:gd name="T4" fmla="*/ 10 w 15"/>
                <a:gd name="T5" fmla="*/ 1 h 20"/>
                <a:gd name="T6" fmla="*/ 1 w 15"/>
                <a:gd name="T7" fmla="*/ 18 h 20"/>
                <a:gd name="T8" fmla="*/ 4 w 15"/>
                <a:gd name="T9" fmla="*/ 18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20">
                  <a:moveTo>
                    <a:pt x="4" y="18"/>
                  </a:moveTo>
                  <a:cubicBezTo>
                    <a:pt x="4" y="12"/>
                    <a:pt x="7" y="7"/>
                    <a:pt x="12" y="5"/>
                  </a:cubicBezTo>
                  <a:cubicBezTo>
                    <a:pt x="15" y="3"/>
                    <a:pt x="12" y="0"/>
                    <a:pt x="10" y="1"/>
                  </a:cubicBezTo>
                  <a:cubicBezTo>
                    <a:pt x="4" y="4"/>
                    <a:pt x="0" y="11"/>
                    <a:pt x="1" y="18"/>
                  </a:cubicBezTo>
                  <a:cubicBezTo>
                    <a:pt x="1" y="19"/>
                    <a:pt x="3" y="20"/>
                    <a:pt x="4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5" name="Freeform 1289">
              <a:extLst>
                <a:ext uri="{FF2B5EF4-FFF2-40B4-BE49-F238E27FC236}">
                  <a16:creationId xmlns:a16="http://schemas.microsoft.com/office/drawing/2014/main" id="{4E470D8C-C00E-3BDA-99F0-0E2B60E8E647}"/>
                </a:ext>
              </a:extLst>
            </p:cNvPr>
            <p:cNvSpPr/>
            <p:nvPr/>
          </p:nvSpPr>
          <p:spPr bwMode="auto">
            <a:xfrm>
              <a:off x="3730398" y="1793091"/>
              <a:ext cx="7296" cy="2432"/>
            </a:xfrm>
            <a:custGeom>
              <a:avLst/>
              <a:gdLst>
                <a:gd name="T0" fmla="*/ 2 w 11"/>
                <a:gd name="T1" fmla="*/ 0 h 4"/>
                <a:gd name="T2" fmla="*/ 2 w 11"/>
                <a:gd name="T3" fmla="*/ 3 h 4"/>
                <a:gd name="T4" fmla="*/ 5 w 11"/>
                <a:gd name="T5" fmla="*/ 4 h 4"/>
                <a:gd name="T6" fmla="*/ 8 w 11"/>
                <a:gd name="T7" fmla="*/ 4 h 4"/>
                <a:gd name="T8" fmla="*/ 8 w 11"/>
                <a:gd name="T9" fmla="*/ 0 h 4"/>
                <a:gd name="T10" fmla="*/ 5 w 11"/>
                <a:gd name="T11" fmla="*/ 0 h 4"/>
                <a:gd name="T12" fmla="*/ 2 w 11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4">
                  <a:moveTo>
                    <a:pt x="2" y="0"/>
                  </a:moveTo>
                  <a:cubicBezTo>
                    <a:pt x="0" y="1"/>
                    <a:pt x="0" y="3"/>
                    <a:pt x="2" y="3"/>
                  </a:cubicBezTo>
                  <a:cubicBezTo>
                    <a:pt x="3" y="4"/>
                    <a:pt x="4" y="4"/>
                    <a:pt x="5" y="4"/>
                  </a:cubicBezTo>
                  <a:cubicBezTo>
                    <a:pt x="6" y="4"/>
                    <a:pt x="7" y="4"/>
                    <a:pt x="8" y="4"/>
                  </a:cubicBezTo>
                  <a:cubicBezTo>
                    <a:pt x="11" y="4"/>
                    <a:pt x="11" y="0"/>
                    <a:pt x="8" y="0"/>
                  </a:cubicBezTo>
                  <a:cubicBezTo>
                    <a:pt x="7" y="0"/>
                    <a:pt x="6" y="0"/>
                    <a:pt x="5" y="0"/>
                  </a:cubicBezTo>
                  <a:cubicBezTo>
                    <a:pt x="4" y="0"/>
                    <a:pt x="3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6" name="Freeform 1290">
              <a:extLst>
                <a:ext uri="{FF2B5EF4-FFF2-40B4-BE49-F238E27FC236}">
                  <a16:creationId xmlns:a16="http://schemas.microsoft.com/office/drawing/2014/main" id="{03707E96-D51C-10D0-5E79-3EE46F769D58}"/>
                </a:ext>
              </a:extLst>
            </p:cNvPr>
            <p:cNvSpPr/>
            <p:nvPr/>
          </p:nvSpPr>
          <p:spPr bwMode="auto">
            <a:xfrm>
              <a:off x="3693920" y="1800386"/>
              <a:ext cx="12159" cy="9727"/>
            </a:xfrm>
            <a:custGeom>
              <a:avLst/>
              <a:gdLst>
                <a:gd name="T0" fmla="*/ 13 w 18"/>
                <a:gd name="T1" fmla="*/ 6 h 13"/>
                <a:gd name="T2" fmla="*/ 4 w 18"/>
                <a:gd name="T3" fmla="*/ 1 h 13"/>
                <a:gd name="T4" fmla="*/ 1 w 18"/>
                <a:gd name="T5" fmla="*/ 1 h 13"/>
                <a:gd name="T6" fmla="*/ 15 w 18"/>
                <a:gd name="T7" fmla="*/ 10 h 13"/>
                <a:gd name="T8" fmla="*/ 13 w 18"/>
                <a:gd name="T9" fmla="*/ 6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3">
                  <a:moveTo>
                    <a:pt x="13" y="6"/>
                  </a:moveTo>
                  <a:cubicBezTo>
                    <a:pt x="9" y="8"/>
                    <a:pt x="5" y="6"/>
                    <a:pt x="4" y="1"/>
                  </a:cubicBezTo>
                  <a:cubicBezTo>
                    <a:pt x="4" y="0"/>
                    <a:pt x="1" y="0"/>
                    <a:pt x="1" y="1"/>
                  </a:cubicBezTo>
                  <a:cubicBezTo>
                    <a:pt x="0" y="10"/>
                    <a:pt x="9" y="13"/>
                    <a:pt x="15" y="10"/>
                  </a:cubicBezTo>
                  <a:cubicBezTo>
                    <a:pt x="18" y="8"/>
                    <a:pt x="16" y="5"/>
                    <a:pt x="13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7" name="Freeform 1291">
              <a:extLst>
                <a:ext uri="{FF2B5EF4-FFF2-40B4-BE49-F238E27FC236}">
                  <a16:creationId xmlns:a16="http://schemas.microsoft.com/office/drawing/2014/main" id="{C1799C08-1625-B27B-9FEC-884556A5297D}"/>
                </a:ext>
              </a:extLst>
            </p:cNvPr>
            <p:cNvSpPr/>
            <p:nvPr/>
          </p:nvSpPr>
          <p:spPr bwMode="auto">
            <a:xfrm>
              <a:off x="3714591" y="1748101"/>
              <a:ext cx="7296" cy="6080"/>
            </a:xfrm>
            <a:custGeom>
              <a:avLst/>
              <a:gdLst>
                <a:gd name="T0" fmla="*/ 2 w 10"/>
                <a:gd name="T1" fmla="*/ 8 h 9"/>
                <a:gd name="T2" fmla="*/ 4 w 10"/>
                <a:gd name="T3" fmla="*/ 4 h 9"/>
                <a:gd name="T4" fmla="*/ 6 w 10"/>
                <a:gd name="T5" fmla="*/ 8 h 9"/>
                <a:gd name="T6" fmla="*/ 9 w 10"/>
                <a:gd name="T7" fmla="*/ 6 h 9"/>
                <a:gd name="T8" fmla="*/ 4 w 10"/>
                <a:gd name="T9" fmla="*/ 1 h 9"/>
                <a:gd name="T10" fmla="*/ 2 w 10"/>
                <a:gd name="T11" fmla="*/ 2 h 9"/>
                <a:gd name="T12" fmla="*/ 0 w 10"/>
                <a:gd name="T13" fmla="*/ 7 h 9"/>
                <a:gd name="T14" fmla="*/ 2 w 10"/>
                <a:gd name="T15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" h="9">
                  <a:moveTo>
                    <a:pt x="2" y="8"/>
                  </a:moveTo>
                  <a:cubicBezTo>
                    <a:pt x="3" y="7"/>
                    <a:pt x="3" y="6"/>
                    <a:pt x="4" y="4"/>
                  </a:cubicBezTo>
                  <a:cubicBezTo>
                    <a:pt x="5" y="5"/>
                    <a:pt x="5" y="6"/>
                    <a:pt x="6" y="8"/>
                  </a:cubicBezTo>
                  <a:cubicBezTo>
                    <a:pt x="7" y="9"/>
                    <a:pt x="10" y="8"/>
                    <a:pt x="9" y="6"/>
                  </a:cubicBezTo>
                  <a:cubicBezTo>
                    <a:pt x="8" y="4"/>
                    <a:pt x="7" y="0"/>
                    <a:pt x="4" y="1"/>
                  </a:cubicBezTo>
                  <a:cubicBezTo>
                    <a:pt x="3" y="1"/>
                    <a:pt x="2" y="1"/>
                    <a:pt x="2" y="2"/>
                  </a:cubicBezTo>
                  <a:cubicBezTo>
                    <a:pt x="1" y="4"/>
                    <a:pt x="0" y="5"/>
                    <a:pt x="0" y="7"/>
                  </a:cubicBezTo>
                  <a:cubicBezTo>
                    <a:pt x="0" y="8"/>
                    <a:pt x="1" y="8"/>
                    <a:pt x="2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8" name="Freeform 1292">
              <a:extLst>
                <a:ext uri="{FF2B5EF4-FFF2-40B4-BE49-F238E27FC236}">
                  <a16:creationId xmlns:a16="http://schemas.microsoft.com/office/drawing/2014/main" id="{734AC44A-66A3-0D35-14A4-40E820266731}"/>
                </a:ext>
              </a:extLst>
            </p:cNvPr>
            <p:cNvSpPr/>
            <p:nvPr/>
          </p:nvSpPr>
          <p:spPr bwMode="auto">
            <a:xfrm>
              <a:off x="3703648" y="1794307"/>
              <a:ext cx="58365" cy="43773"/>
            </a:xfrm>
            <a:custGeom>
              <a:avLst/>
              <a:gdLst>
                <a:gd name="T0" fmla="*/ 46 w 86"/>
                <a:gd name="T1" fmla="*/ 41 h 64"/>
                <a:gd name="T2" fmla="*/ 44 w 86"/>
                <a:gd name="T3" fmla="*/ 59 h 64"/>
                <a:gd name="T4" fmla="*/ 52 w 86"/>
                <a:gd name="T5" fmla="*/ 59 h 64"/>
                <a:gd name="T6" fmla="*/ 56 w 86"/>
                <a:gd name="T7" fmla="*/ 42 h 64"/>
                <a:gd name="T8" fmla="*/ 60 w 86"/>
                <a:gd name="T9" fmla="*/ 39 h 64"/>
                <a:gd name="T10" fmla="*/ 63 w 86"/>
                <a:gd name="T11" fmla="*/ 38 h 64"/>
                <a:gd name="T12" fmla="*/ 65 w 86"/>
                <a:gd name="T13" fmla="*/ 44 h 64"/>
                <a:gd name="T14" fmla="*/ 67 w 86"/>
                <a:gd name="T15" fmla="*/ 44 h 64"/>
                <a:gd name="T16" fmla="*/ 70 w 86"/>
                <a:gd name="T17" fmla="*/ 34 h 64"/>
                <a:gd name="T18" fmla="*/ 85 w 86"/>
                <a:gd name="T19" fmla="*/ 14 h 64"/>
                <a:gd name="T20" fmla="*/ 83 w 86"/>
                <a:gd name="T21" fmla="*/ 13 h 64"/>
                <a:gd name="T22" fmla="*/ 74 w 86"/>
                <a:gd name="T23" fmla="*/ 24 h 64"/>
                <a:gd name="T24" fmla="*/ 74 w 86"/>
                <a:gd name="T25" fmla="*/ 23 h 64"/>
                <a:gd name="T26" fmla="*/ 71 w 86"/>
                <a:gd name="T27" fmla="*/ 21 h 64"/>
                <a:gd name="T28" fmla="*/ 63 w 86"/>
                <a:gd name="T29" fmla="*/ 30 h 64"/>
                <a:gd name="T30" fmla="*/ 63 w 86"/>
                <a:gd name="T31" fmla="*/ 32 h 64"/>
                <a:gd name="T32" fmla="*/ 61 w 86"/>
                <a:gd name="T33" fmla="*/ 33 h 64"/>
                <a:gd name="T34" fmla="*/ 61 w 86"/>
                <a:gd name="T35" fmla="*/ 29 h 64"/>
                <a:gd name="T36" fmla="*/ 59 w 86"/>
                <a:gd name="T37" fmla="*/ 29 h 64"/>
                <a:gd name="T38" fmla="*/ 58 w 86"/>
                <a:gd name="T39" fmla="*/ 34 h 64"/>
                <a:gd name="T40" fmla="*/ 57 w 86"/>
                <a:gd name="T41" fmla="*/ 35 h 64"/>
                <a:gd name="T42" fmla="*/ 56 w 86"/>
                <a:gd name="T43" fmla="*/ 19 h 64"/>
                <a:gd name="T44" fmla="*/ 55 w 86"/>
                <a:gd name="T45" fmla="*/ 19 h 64"/>
                <a:gd name="T46" fmla="*/ 56 w 86"/>
                <a:gd name="T47" fmla="*/ 18 h 64"/>
                <a:gd name="T48" fmla="*/ 61 w 86"/>
                <a:gd name="T49" fmla="*/ 9 h 64"/>
                <a:gd name="T50" fmla="*/ 61 w 86"/>
                <a:gd name="T51" fmla="*/ 1 h 64"/>
                <a:gd name="T52" fmla="*/ 59 w 86"/>
                <a:gd name="T53" fmla="*/ 1 h 64"/>
                <a:gd name="T54" fmla="*/ 52 w 86"/>
                <a:gd name="T55" fmla="*/ 16 h 64"/>
                <a:gd name="T56" fmla="*/ 54 w 86"/>
                <a:gd name="T57" fmla="*/ 19 h 64"/>
                <a:gd name="T58" fmla="*/ 53 w 86"/>
                <a:gd name="T59" fmla="*/ 19 h 64"/>
                <a:gd name="T60" fmla="*/ 52 w 86"/>
                <a:gd name="T61" fmla="*/ 20 h 64"/>
                <a:gd name="T62" fmla="*/ 52 w 86"/>
                <a:gd name="T63" fmla="*/ 20 h 64"/>
                <a:gd name="T64" fmla="*/ 52 w 86"/>
                <a:gd name="T65" fmla="*/ 20 h 64"/>
                <a:gd name="T66" fmla="*/ 51 w 86"/>
                <a:gd name="T67" fmla="*/ 21 h 64"/>
                <a:gd name="T68" fmla="*/ 47 w 86"/>
                <a:gd name="T69" fmla="*/ 35 h 64"/>
                <a:gd name="T70" fmla="*/ 47 w 86"/>
                <a:gd name="T71" fmla="*/ 37 h 64"/>
                <a:gd name="T72" fmla="*/ 42 w 86"/>
                <a:gd name="T73" fmla="*/ 37 h 64"/>
                <a:gd name="T74" fmla="*/ 44 w 86"/>
                <a:gd name="T75" fmla="*/ 36 h 64"/>
                <a:gd name="T76" fmla="*/ 41 w 86"/>
                <a:gd name="T77" fmla="*/ 33 h 64"/>
                <a:gd name="T78" fmla="*/ 37 w 86"/>
                <a:gd name="T79" fmla="*/ 37 h 64"/>
                <a:gd name="T80" fmla="*/ 34 w 86"/>
                <a:gd name="T81" fmla="*/ 36 h 64"/>
                <a:gd name="T82" fmla="*/ 33 w 86"/>
                <a:gd name="T83" fmla="*/ 39 h 64"/>
                <a:gd name="T84" fmla="*/ 23 w 86"/>
                <a:gd name="T85" fmla="*/ 43 h 64"/>
                <a:gd name="T86" fmla="*/ 8 w 86"/>
                <a:gd name="T87" fmla="*/ 29 h 64"/>
                <a:gd name="T88" fmla="*/ 8 w 86"/>
                <a:gd name="T89" fmla="*/ 29 h 64"/>
                <a:gd name="T90" fmla="*/ 7 w 86"/>
                <a:gd name="T91" fmla="*/ 27 h 64"/>
                <a:gd name="T92" fmla="*/ 5 w 86"/>
                <a:gd name="T93" fmla="*/ 27 h 64"/>
                <a:gd name="T94" fmla="*/ 5 w 86"/>
                <a:gd name="T95" fmla="*/ 27 h 64"/>
                <a:gd name="T96" fmla="*/ 7 w 86"/>
                <a:gd name="T97" fmla="*/ 23 h 64"/>
                <a:gd name="T98" fmla="*/ 6 w 86"/>
                <a:gd name="T99" fmla="*/ 22 h 64"/>
                <a:gd name="T100" fmla="*/ 3 w 86"/>
                <a:gd name="T101" fmla="*/ 25 h 64"/>
                <a:gd name="T102" fmla="*/ 1 w 86"/>
                <a:gd name="T103" fmla="*/ 28 h 64"/>
                <a:gd name="T104" fmla="*/ 6 w 86"/>
                <a:gd name="T105" fmla="*/ 32 h 64"/>
                <a:gd name="T106" fmla="*/ 21 w 86"/>
                <a:gd name="T107" fmla="*/ 48 h 64"/>
                <a:gd name="T108" fmla="*/ 39 w 86"/>
                <a:gd name="T109" fmla="*/ 41 h 64"/>
                <a:gd name="T110" fmla="*/ 46 w 86"/>
                <a:gd name="T111" fmla="*/ 41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86" h="64">
                  <a:moveTo>
                    <a:pt x="46" y="41"/>
                  </a:moveTo>
                  <a:cubicBezTo>
                    <a:pt x="45" y="47"/>
                    <a:pt x="44" y="53"/>
                    <a:pt x="44" y="59"/>
                  </a:cubicBezTo>
                  <a:cubicBezTo>
                    <a:pt x="45" y="64"/>
                    <a:pt x="51" y="64"/>
                    <a:pt x="52" y="59"/>
                  </a:cubicBezTo>
                  <a:cubicBezTo>
                    <a:pt x="53" y="53"/>
                    <a:pt x="54" y="47"/>
                    <a:pt x="56" y="42"/>
                  </a:cubicBezTo>
                  <a:cubicBezTo>
                    <a:pt x="57" y="41"/>
                    <a:pt x="59" y="40"/>
                    <a:pt x="60" y="39"/>
                  </a:cubicBezTo>
                  <a:cubicBezTo>
                    <a:pt x="61" y="38"/>
                    <a:pt x="62" y="38"/>
                    <a:pt x="63" y="38"/>
                  </a:cubicBezTo>
                  <a:cubicBezTo>
                    <a:pt x="63" y="40"/>
                    <a:pt x="64" y="42"/>
                    <a:pt x="65" y="44"/>
                  </a:cubicBezTo>
                  <a:cubicBezTo>
                    <a:pt x="65" y="45"/>
                    <a:pt x="67" y="45"/>
                    <a:pt x="67" y="44"/>
                  </a:cubicBezTo>
                  <a:cubicBezTo>
                    <a:pt x="68" y="41"/>
                    <a:pt x="69" y="37"/>
                    <a:pt x="70" y="34"/>
                  </a:cubicBezTo>
                  <a:cubicBezTo>
                    <a:pt x="77" y="29"/>
                    <a:pt x="82" y="23"/>
                    <a:pt x="85" y="14"/>
                  </a:cubicBezTo>
                  <a:cubicBezTo>
                    <a:pt x="86" y="13"/>
                    <a:pt x="84" y="12"/>
                    <a:pt x="83" y="13"/>
                  </a:cubicBezTo>
                  <a:cubicBezTo>
                    <a:pt x="80" y="17"/>
                    <a:pt x="77" y="21"/>
                    <a:pt x="74" y="24"/>
                  </a:cubicBezTo>
                  <a:cubicBezTo>
                    <a:pt x="74" y="23"/>
                    <a:pt x="74" y="23"/>
                    <a:pt x="74" y="23"/>
                  </a:cubicBezTo>
                  <a:cubicBezTo>
                    <a:pt x="74" y="21"/>
                    <a:pt x="73" y="21"/>
                    <a:pt x="71" y="21"/>
                  </a:cubicBezTo>
                  <a:cubicBezTo>
                    <a:pt x="67" y="21"/>
                    <a:pt x="65" y="26"/>
                    <a:pt x="63" y="30"/>
                  </a:cubicBezTo>
                  <a:cubicBezTo>
                    <a:pt x="63" y="31"/>
                    <a:pt x="63" y="31"/>
                    <a:pt x="63" y="32"/>
                  </a:cubicBezTo>
                  <a:cubicBezTo>
                    <a:pt x="62" y="32"/>
                    <a:pt x="62" y="33"/>
                    <a:pt x="61" y="33"/>
                  </a:cubicBezTo>
                  <a:cubicBezTo>
                    <a:pt x="61" y="32"/>
                    <a:pt x="61" y="30"/>
                    <a:pt x="61" y="29"/>
                  </a:cubicBezTo>
                  <a:cubicBezTo>
                    <a:pt x="61" y="28"/>
                    <a:pt x="59" y="28"/>
                    <a:pt x="59" y="29"/>
                  </a:cubicBezTo>
                  <a:cubicBezTo>
                    <a:pt x="59" y="31"/>
                    <a:pt x="59" y="32"/>
                    <a:pt x="58" y="34"/>
                  </a:cubicBezTo>
                  <a:cubicBezTo>
                    <a:pt x="58" y="35"/>
                    <a:pt x="58" y="35"/>
                    <a:pt x="57" y="35"/>
                  </a:cubicBezTo>
                  <a:cubicBezTo>
                    <a:pt x="58" y="30"/>
                    <a:pt x="61" y="23"/>
                    <a:pt x="56" y="19"/>
                  </a:cubicBezTo>
                  <a:cubicBezTo>
                    <a:pt x="56" y="19"/>
                    <a:pt x="56" y="19"/>
                    <a:pt x="55" y="19"/>
                  </a:cubicBezTo>
                  <a:cubicBezTo>
                    <a:pt x="55" y="19"/>
                    <a:pt x="56" y="18"/>
                    <a:pt x="56" y="18"/>
                  </a:cubicBezTo>
                  <a:cubicBezTo>
                    <a:pt x="57" y="15"/>
                    <a:pt x="59" y="12"/>
                    <a:pt x="61" y="9"/>
                  </a:cubicBezTo>
                  <a:cubicBezTo>
                    <a:pt x="62" y="7"/>
                    <a:pt x="62" y="4"/>
                    <a:pt x="61" y="1"/>
                  </a:cubicBezTo>
                  <a:cubicBezTo>
                    <a:pt x="61" y="0"/>
                    <a:pt x="59" y="0"/>
                    <a:pt x="59" y="1"/>
                  </a:cubicBezTo>
                  <a:cubicBezTo>
                    <a:pt x="58" y="7"/>
                    <a:pt x="55" y="11"/>
                    <a:pt x="52" y="16"/>
                  </a:cubicBezTo>
                  <a:cubicBezTo>
                    <a:pt x="51" y="17"/>
                    <a:pt x="52" y="18"/>
                    <a:pt x="54" y="19"/>
                  </a:cubicBezTo>
                  <a:cubicBezTo>
                    <a:pt x="53" y="19"/>
                    <a:pt x="53" y="19"/>
                    <a:pt x="53" y="19"/>
                  </a:cubicBezTo>
                  <a:cubicBezTo>
                    <a:pt x="53" y="19"/>
                    <a:pt x="52" y="20"/>
                    <a:pt x="52" y="20"/>
                  </a:cubicBezTo>
                  <a:cubicBezTo>
                    <a:pt x="52" y="20"/>
                    <a:pt x="52" y="20"/>
                    <a:pt x="52" y="20"/>
                  </a:cubicBezTo>
                  <a:cubicBezTo>
                    <a:pt x="52" y="20"/>
                    <a:pt x="52" y="20"/>
                    <a:pt x="52" y="20"/>
                  </a:cubicBezTo>
                  <a:cubicBezTo>
                    <a:pt x="52" y="20"/>
                    <a:pt x="52" y="20"/>
                    <a:pt x="51" y="21"/>
                  </a:cubicBezTo>
                  <a:cubicBezTo>
                    <a:pt x="49" y="24"/>
                    <a:pt x="48" y="31"/>
                    <a:pt x="47" y="35"/>
                  </a:cubicBezTo>
                  <a:cubicBezTo>
                    <a:pt x="47" y="36"/>
                    <a:pt x="47" y="37"/>
                    <a:pt x="47" y="37"/>
                  </a:cubicBezTo>
                  <a:cubicBezTo>
                    <a:pt x="45" y="37"/>
                    <a:pt x="44" y="37"/>
                    <a:pt x="42" y="37"/>
                  </a:cubicBezTo>
                  <a:cubicBezTo>
                    <a:pt x="43" y="37"/>
                    <a:pt x="43" y="36"/>
                    <a:pt x="44" y="36"/>
                  </a:cubicBezTo>
                  <a:cubicBezTo>
                    <a:pt x="45" y="34"/>
                    <a:pt x="43" y="33"/>
                    <a:pt x="41" y="33"/>
                  </a:cubicBezTo>
                  <a:cubicBezTo>
                    <a:pt x="40" y="34"/>
                    <a:pt x="38" y="36"/>
                    <a:pt x="37" y="37"/>
                  </a:cubicBezTo>
                  <a:cubicBezTo>
                    <a:pt x="36" y="37"/>
                    <a:pt x="35" y="36"/>
                    <a:pt x="34" y="36"/>
                  </a:cubicBezTo>
                  <a:cubicBezTo>
                    <a:pt x="32" y="36"/>
                    <a:pt x="31" y="39"/>
                    <a:pt x="33" y="39"/>
                  </a:cubicBezTo>
                  <a:cubicBezTo>
                    <a:pt x="30" y="41"/>
                    <a:pt x="27" y="43"/>
                    <a:pt x="23" y="43"/>
                  </a:cubicBezTo>
                  <a:cubicBezTo>
                    <a:pt x="15" y="44"/>
                    <a:pt x="10" y="36"/>
                    <a:pt x="8" y="29"/>
                  </a:cubicBezTo>
                  <a:cubicBezTo>
                    <a:pt x="8" y="29"/>
                    <a:pt x="8" y="29"/>
                    <a:pt x="8" y="29"/>
                  </a:cubicBezTo>
                  <a:cubicBezTo>
                    <a:pt x="8" y="29"/>
                    <a:pt x="8" y="28"/>
                    <a:pt x="7" y="27"/>
                  </a:cubicBezTo>
                  <a:cubicBezTo>
                    <a:pt x="6" y="27"/>
                    <a:pt x="6" y="27"/>
                    <a:pt x="5" y="27"/>
                  </a:cubicBezTo>
                  <a:cubicBezTo>
                    <a:pt x="5" y="27"/>
                    <a:pt x="5" y="27"/>
                    <a:pt x="5" y="27"/>
                  </a:cubicBezTo>
                  <a:cubicBezTo>
                    <a:pt x="5" y="26"/>
                    <a:pt x="6" y="24"/>
                    <a:pt x="7" y="23"/>
                  </a:cubicBezTo>
                  <a:cubicBezTo>
                    <a:pt x="7" y="22"/>
                    <a:pt x="6" y="22"/>
                    <a:pt x="6" y="22"/>
                  </a:cubicBezTo>
                  <a:cubicBezTo>
                    <a:pt x="5" y="23"/>
                    <a:pt x="4" y="24"/>
                    <a:pt x="3" y="25"/>
                  </a:cubicBezTo>
                  <a:cubicBezTo>
                    <a:pt x="2" y="26"/>
                    <a:pt x="1" y="27"/>
                    <a:pt x="1" y="28"/>
                  </a:cubicBezTo>
                  <a:cubicBezTo>
                    <a:pt x="0" y="31"/>
                    <a:pt x="4" y="32"/>
                    <a:pt x="6" y="32"/>
                  </a:cubicBezTo>
                  <a:cubicBezTo>
                    <a:pt x="8" y="39"/>
                    <a:pt x="13" y="46"/>
                    <a:pt x="21" y="48"/>
                  </a:cubicBezTo>
                  <a:cubicBezTo>
                    <a:pt x="28" y="49"/>
                    <a:pt x="34" y="45"/>
                    <a:pt x="39" y="41"/>
                  </a:cubicBezTo>
                  <a:cubicBezTo>
                    <a:pt x="42" y="41"/>
                    <a:pt x="44" y="41"/>
                    <a:pt x="46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9" name="Freeform 1293">
              <a:extLst>
                <a:ext uri="{FF2B5EF4-FFF2-40B4-BE49-F238E27FC236}">
                  <a16:creationId xmlns:a16="http://schemas.microsoft.com/office/drawing/2014/main" id="{D6438E97-A179-5AB0-1AF6-AF0F033B0306}"/>
                </a:ext>
              </a:extLst>
            </p:cNvPr>
            <p:cNvSpPr/>
            <p:nvPr/>
          </p:nvSpPr>
          <p:spPr bwMode="auto">
            <a:xfrm>
              <a:off x="3746205" y="1756613"/>
              <a:ext cx="13375" cy="14591"/>
            </a:xfrm>
            <a:custGeom>
              <a:avLst/>
              <a:gdLst>
                <a:gd name="T0" fmla="*/ 4 w 19"/>
                <a:gd name="T1" fmla="*/ 17 h 23"/>
                <a:gd name="T2" fmla="*/ 5 w 19"/>
                <a:gd name="T3" fmla="*/ 17 h 23"/>
                <a:gd name="T4" fmla="*/ 6 w 19"/>
                <a:gd name="T5" fmla="*/ 18 h 23"/>
                <a:gd name="T6" fmla="*/ 7 w 19"/>
                <a:gd name="T7" fmla="*/ 20 h 23"/>
                <a:gd name="T8" fmla="*/ 11 w 19"/>
                <a:gd name="T9" fmla="*/ 20 h 23"/>
                <a:gd name="T10" fmla="*/ 11 w 19"/>
                <a:gd name="T11" fmla="*/ 20 h 23"/>
                <a:gd name="T12" fmla="*/ 14 w 19"/>
                <a:gd name="T13" fmla="*/ 21 h 23"/>
                <a:gd name="T14" fmla="*/ 16 w 19"/>
                <a:gd name="T15" fmla="*/ 18 h 23"/>
                <a:gd name="T16" fmla="*/ 12 w 19"/>
                <a:gd name="T17" fmla="*/ 16 h 23"/>
                <a:gd name="T18" fmla="*/ 11 w 19"/>
                <a:gd name="T19" fmla="*/ 14 h 23"/>
                <a:gd name="T20" fmla="*/ 18 w 19"/>
                <a:gd name="T21" fmla="*/ 15 h 23"/>
                <a:gd name="T22" fmla="*/ 18 w 19"/>
                <a:gd name="T23" fmla="*/ 13 h 23"/>
                <a:gd name="T24" fmla="*/ 10 w 19"/>
                <a:gd name="T25" fmla="*/ 10 h 23"/>
                <a:gd name="T26" fmla="*/ 4 w 19"/>
                <a:gd name="T27" fmla="*/ 1 h 23"/>
                <a:gd name="T28" fmla="*/ 2 w 19"/>
                <a:gd name="T29" fmla="*/ 2 h 23"/>
                <a:gd name="T30" fmla="*/ 6 w 19"/>
                <a:gd name="T31" fmla="*/ 10 h 23"/>
                <a:gd name="T32" fmla="*/ 6 w 19"/>
                <a:gd name="T33" fmla="*/ 10 h 23"/>
                <a:gd name="T34" fmla="*/ 2 w 19"/>
                <a:gd name="T35" fmla="*/ 12 h 23"/>
                <a:gd name="T36" fmla="*/ 2 w 19"/>
                <a:gd name="T37" fmla="*/ 16 h 23"/>
                <a:gd name="T38" fmla="*/ 4 w 19"/>
                <a:gd name="T39" fmla="*/ 17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9" h="23">
                  <a:moveTo>
                    <a:pt x="4" y="17"/>
                  </a:moveTo>
                  <a:cubicBezTo>
                    <a:pt x="4" y="17"/>
                    <a:pt x="5" y="17"/>
                    <a:pt x="5" y="17"/>
                  </a:cubicBezTo>
                  <a:cubicBezTo>
                    <a:pt x="6" y="17"/>
                    <a:pt x="6" y="18"/>
                    <a:pt x="6" y="18"/>
                  </a:cubicBezTo>
                  <a:cubicBezTo>
                    <a:pt x="7" y="19"/>
                    <a:pt x="7" y="19"/>
                    <a:pt x="7" y="20"/>
                  </a:cubicBezTo>
                  <a:cubicBezTo>
                    <a:pt x="7" y="22"/>
                    <a:pt x="11" y="22"/>
                    <a:pt x="11" y="20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2" y="20"/>
                    <a:pt x="13" y="20"/>
                    <a:pt x="14" y="21"/>
                  </a:cubicBezTo>
                  <a:cubicBezTo>
                    <a:pt x="15" y="23"/>
                    <a:pt x="18" y="20"/>
                    <a:pt x="16" y="18"/>
                  </a:cubicBezTo>
                  <a:cubicBezTo>
                    <a:pt x="15" y="17"/>
                    <a:pt x="13" y="16"/>
                    <a:pt x="12" y="16"/>
                  </a:cubicBezTo>
                  <a:cubicBezTo>
                    <a:pt x="12" y="15"/>
                    <a:pt x="12" y="14"/>
                    <a:pt x="11" y="14"/>
                  </a:cubicBezTo>
                  <a:cubicBezTo>
                    <a:pt x="13" y="14"/>
                    <a:pt x="16" y="15"/>
                    <a:pt x="18" y="15"/>
                  </a:cubicBezTo>
                  <a:cubicBezTo>
                    <a:pt x="19" y="15"/>
                    <a:pt x="19" y="13"/>
                    <a:pt x="18" y="13"/>
                  </a:cubicBezTo>
                  <a:cubicBezTo>
                    <a:pt x="15" y="12"/>
                    <a:pt x="12" y="12"/>
                    <a:pt x="10" y="10"/>
                  </a:cubicBezTo>
                  <a:cubicBezTo>
                    <a:pt x="7" y="7"/>
                    <a:pt x="6" y="4"/>
                    <a:pt x="4" y="1"/>
                  </a:cubicBezTo>
                  <a:cubicBezTo>
                    <a:pt x="3" y="0"/>
                    <a:pt x="2" y="0"/>
                    <a:pt x="2" y="2"/>
                  </a:cubicBezTo>
                  <a:cubicBezTo>
                    <a:pt x="2" y="5"/>
                    <a:pt x="3" y="8"/>
                    <a:pt x="6" y="1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4" y="10"/>
                    <a:pt x="3" y="11"/>
                    <a:pt x="2" y="12"/>
                  </a:cubicBezTo>
                  <a:cubicBezTo>
                    <a:pt x="0" y="13"/>
                    <a:pt x="0" y="15"/>
                    <a:pt x="2" y="16"/>
                  </a:cubicBezTo>
                  <a:cubicBezTo>
                    <a:pt x="2" y="16"/>
                    <a:pt x="3" y="17"/>
                    <a:pt x="4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0" name="Freeform 1294">
              <a:extLst>
                <a:ext uri="{FF2B5EF4-FFF2-40B4-BE49-F238E27FC236}">
                  <a16:creationId xmlns:a16="http://schemas.microsoft.com/office/drawing/2014/main" id="{1DB77E4A-43E2-3655-8B32-8861CCA38BE1}"/>
                </a:ext>
              </a:extLst>
            </p:cNvPr>
            <p:cNvSpPr/>
            <p:nvPr/>
          </p:nvSpPr>
          <p:spPr bwMode="auto">
            <a:xfrm>
              <a:off x="3718239" y="1779715"/>
              <a:ext cx="10943" cy="20671"/>
            </a:xfrm>
            <a:custGeom>
              <a:avLst/>
              <a:gdLst>
                <a:gd name="T0" fmla="*/ 5 w 16"/>
                <a:gd name="T1" fmla="*/ 15 h 30"/>
                <a:gd name="T2" fmla="*/ 4 w 16"/>
                <a:gd name="T3" fmla="*/ 20 h 30"/>
                <a:gd name="T4" fmla="*/ 3 w 16"/>
                <a:gd name="T5" fmla="*/ 20 h 30"/>
                <a:gd name="T6" fmla="*/ 1 w 16"/>
                <a:gd name="T7" fmla="*/ 21 h 30"/>
                <a:gd name="T8" fmla="*/ 2 w 16"/>
                <a:gd name="T9" fmla="*/ 24 h 30"/>
                <a:gd name="T10" fmla="*/ 1 w 16"/>
                <a:gd name="T11" fmla="*/ 26 h 30"/>
                <a:gd name="T12" fmla="*/ 3 w 16"/>
                <a:gd name="T13" fmla="*/ 29 h 30"/>
                <a:gd name="T14" fmla="*/ 5 w 16"/>
                <a:gd name="T15" fmla="*/ 28 h 30"/>
                <a:gd name="T16" fmla="*/ 6 w 16"/>
                <a:gd name="T17" fmla="*/ 28 h 30"/>
                <a:gd name="T18" fmla="*/ 15 w 16"/>
                <a:gd name="T19" fmla="*/ 28 h 30"/>
                <a:gd name="T20" fmla="*/ 15 w 16"/>
                <a:gd name="T21" fmla="*/ 25 h 30"/>
                <a:gd name="T22" fmla="*/ 10 w 16"/>
                <a:gd name="T23" fmla="*/ 24 h 30"/>
                <a:gd name="T24" fmla="*/ 13 w 16"/>
                <a:gd name="T25" fmla="*/ 19 h 30"/>
                <a:gd name="T26" fmla="*/ 9 w 16"/>
                <a:gd name="T27" fmla="*/ 1 h 30"/>
                <a:gd name="T28" fmla="*/ 6 w 16"/>
                <a:gd name="T29" fmla="*/ 1 h 30"/>
                <a:gd name="T30" fmla="*/ 5 w 16"/>
                <a:gd name="T31" fmla="*/ 15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6" h="30">
                  <a:moveTo>
                    <a:pt x="5" y="15"/>
                  </a:moveTo>
                  <a:cubicBezTo>
                    <a:pt x="5" y="17"/>
                    <a:pt x="4" y="19"/>
                    <a:pt x="4" y="20"/>
                  </a:cubicBezTo>
                  <a:cubicBezTo>
                    <a:pt x="4" y="20"/>
                    <a:pt x="3" y="20"/>
                    <a:pt x="3" y="20"/>
                  </a:cubicBezTo>
                  <a:cubicBezTo>
                    <a:pt x="2" y="19"/>
                    <a:pt x="0" y="20"/>
                    <a:pt x="1" y="21"/>
                  </a:cubicBezTo>
                  <a:cubicBezTo>
                    <a:pt x="1" y="22"/>
                    <a:pt x="1" y="23"/>
                    <a:pt x="2" y="24"/>
                  </a:cubicBezTo>
                  <a:cubicBezTo>
                    <a:pt x="2" y="25"/>
                    <a:pt x="1" y="25"/>
                    <a:pt x="1" y="26"/>
                  </a:cubicBezTo>
                  <a:cubicBezTo>
                    <a:pt x="0" y="27"/>
                    <a:pt x="1" y="29"/>
                    <a:pt x="3" y="29"/>
                  </a:cubicBezTo>
                  <a:cubicBezTo>
                    <a:pt x="3" y="28"/>
                    <a:pt x="4" y="28"/>
                    <a:pt x="5" y="28"/>
                  </a:cubicBezTo>
                  <a:cubicBezTo>
                    <a:pt x="5" y="28"/>
                    <a:pt x="5" y="28"/>
                    <a:pt x="6" y="28"/>
                  </a:cubicBezTo>
                  <a:cubicBezTo>
                    <a:pt x="9" y="30"/>
                    <a:pt x="11" y="29"/>
                    <a:pt x="15" y="28"/>
                  </a:cubicBezTo>
                  <a:cubicBezTo>
                    <a:pt x="16" y="28"/>
                    <a:pt x="16" y="26"/>
                    <a:pt x="15" y="25"/>
                  </a:cubicBezTo>
                  <a:cubicBezTo>
                    <a:pt x="13" y="25"/>
                    <a:pt x="11" y="25"/>
                    <a:pt x="10" y="24"/>
                  </a:cubicBezTo>
                  <a:cubicBezTo>
                    <a:pt x="11" y="23"/>
                    <a:pt x="12" y="21"/>
                    <a:pt x="13" y="19"/>
                  </a:cubicBezTo>
                  <a:cubicBezTo>
                    <a:pt x="14" y="13"/>
                    <a:pt x="15" y="4"/>
                    <a:pt x="9" y="1"/>
                  </a:cubicBezTo>
                  <a:cubicBezTo>
                    <a:pt x="8" y="0"/>
                    <a:pt x="7" y="0"/>
                    <a:pt x="6" y="1"/>
                  </a:cubicBezTo>
                  <a:cubicBezTo>
                    <a:pt x="4" y="6"/>
                    <a:pt x="6" y="11"/>
                    <a:pt x="5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1" name="Freeform 1295">
              <a:extLst>
                <a:ext uri="{FF2B5EF4-FFF2-40B4-BE49-F238E27FC236}">
                  <a16:creationId xmlns:a16="http://schemas.microsoft.com/office/drawing/2014/main" id="{B4906242-9E87-CC6B-04F5-750433DC17ED}"/>
                </a:ext>
              </a:extLst>
            </p:cNvPr>
            <p:cNvSpPr/>
            <p:nvPr/>
          </p:nvSpPr>
          <p:spPr bwMode="auto">
            <a:xfrm>
              <a:off x="3706080" y="1776068"/>
              <a:ext cx="9727" cy="10943"/>
            </a:xfrm>
            <a:custGeom>
              <a:avLst/>
              <a:gdLst>
                <a:gd name="T0" fmla="*/ 2 w 14"/>
                <a:gd name="T1" fmla="*/ 4 h 16"/>
                <a:gd name="T2" fmla="*/ 7 w 14"/>
                <a:gd name="T3" fmla="*/ 6 h 16"/>
                <a:gd name="T4" fmla="*/ 8 w 14"/>
                <a:gd name="T5" fmla="*/ 7 h 16"/>
                <a:gd name="T6" fmla="*/ 8 w 14"/>
                <a:gd name="T7" fmla="*/ 11 h 16"/>
                <a:gd name="T8" fmla="*/ 7 w 14"/>
                <a:gd name="T9" fmla="*/ 14 h 16"/>
                <a:gd name="T10" fmla="*/ 9 w 14"/>
                <a:gd name="T11" fmla="*/ 15 h 16"/>
                <a:gd name="T12" fmla="*/ 13 w 14"/>
                <a:gd name="T13" fmla="*/ 5 h 16"/>
                <a:gd name="T14" fmla="*/ 10 w 14"/>
                <a:gd name="T15" fmla="*/ 1 h 16"/>
                <a:gd name="T16" fmla="*/ 2 w 14"/>
                <a:gd name="T17" fmla="*/ 1 h 16"/>
                <a:gd name="T18" fmla="*/ 2 w 14"/>
                <a:gd name="T19" fmla="*/ 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" h="16">
                  <a:moveTo>
                    <a:pt x="2" y="4"/>
                  </a:moveTo>
                  <a:cubicBezTo>
                    <a:pt x="4" y="5"/>
                    <a:pt x="5" y="6"/>
                    <a:pt x="7" y="6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9" y="8"/>
                    <a:pt x="8" y="10"/>
                    <a:pt x="8" y="11"/>
                  </a:cubicBezTo>
                  <a:cubicBezTo>
                    <a:pt x="8" y="12"/>
                    <a:pt x="8" y="13"/>
                    <a:pt x="7" y="14"/>
                  </a:cubicBezTo>
                  <a:cubicBezTo>
                    <a:pt x="7" y="15"/>
                    <a:pt x="8" y="16"/>
                    <a:pt x="9" y="15"/>
                  </a:cubicBezTo>
                  <a:cubicBezTo>
                    <a:pt x="11" y="13"/>
                    <a:pt x="14" y="9"/>
                    <a:pt x="13" y="5"/>
                  </a:cubicBezTo>
                  <a:cubicBezTo>
                    <a:pt x="13" y="4"/>
                    <a:pt x="12" y="2"/>
                    <a:pt x="10" y="1"/>
                  </a:cubicBezTo>
                  <a:cubicBezTo>
                    <a:pt x="8" y="0"/>
                    <a:pt x="4" y="0"/>
                    <a:pt x="2" y="1"/>
                  </a:cubicBezTo>
                  <a:cubicBezTo>
                    <a:pt x="0" y="1"/>
                    <a:pt x="0" y="4"/>
                    <a:pt x="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2" name="Freeform 1296">
              <a:extLst>
                <a:ext uri="{FF2B5EF4-FFF2-40B4-BE49-F238E27FC236}">
                  <a16:creationId xmlns:a16="http://schemas.microsoft.com/office/drawing/2014/main" id="{48BCE393-013C-8E5F-475A-728D40609C66}"/>
                </a:ext>
              </a:extLst>
            </p:cNvPr>
            <p:cNvSpPr/>
            <p:nvPr/>
          </p:nvSpPr>
          <p:spPr bwMode="auto">
            <a:xfrm>
              <a:off x="3708511" y="1811330"/>
              <a:ext cx="8511" cy="8511"/>
            </a:xfrm>
            <a:custGeom>
              <a:avLst/>
              <a:gdLst>
                <a:gd name="T0" fmla="*/ 9 w 13"/>
                <a:gd name="T1" fmla="*/ 3 h 13"/>
                <a:gd name="T2" fmla="*/ 2 w 13"/>
                <a:gd name="T3" fmla="*/ 2 h 13"/>
                <a:gd name="T4" fmla="*/ 3 w 13"/>
                <a:gd name="T5" fmla="*/ 9 h 13"/>
                <a:gd name="T6" fmla="*/ 7 w 13"/>
                <a:gd name="T7" fmla="*/ 11 h 13"/>
                <a:gd name="T8" fmla="*/ 11 w 13"/>
                <a:gd name="T9" fmla="*/ 13 h 13"/>
                <a:gd name="T10" fmla="*/ 13 w 13"/>
                <a:gd name="T11" fmla="*/ 10 h 13"/>
                <a:gd name="T12" fmla="*/ 11 w 13"/>
                <a:gd name="T13" fmla="*/ 6 h 13"/>
                <a:gd name="T14" fmla="*/ 9 w 13"/>
                <a:gd name="T15" fmla="*/ 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" h="13">
                  <a:moveTo>
                    <a:pt x="9" y="3"/>
                  </a:moveTo>
                  <a:cubicBezTo>
                    <a:pt x="8" y="0"/>
                    <a:pt x="4" y="0"/>
                    <a:pt x="2" y="2"/>
                  </a:cubicBezTo>
                  <a:cubicBezTo>
                    <a:pt x="0" y="4"/>
                    <a:pt x="1" y="7"/>
                    <a:pt x="3" y="9"/>
                  </a:cubicBezTo>
                  <a:cubicBezTo>
                    <a:pt x="4" y="9"/>
                    <a:pt x="6" y="10"/>
                    <a:pt x="7" y="11"/>
                  </a:cubicBezTo>
                  <a:cubicBezTo>
                    <a:pt x="8" y="11"/>
                    <a:pt x="9" y="12"/>
                    <a:pt x="11" y="13"/>
                  </a:cubicBezTo>
                  <a:cubicBezTo>
                    <a:pt x="12" y="13"/>
                    <a:pt x="13" y="12"/>
                    <a:pt x="13" y="10"/>
                  </a:cubicBezTo>
                  <a:cubicBezTo>
                    <a:pt x="13" y="9"/>
                    <a:pt x="12" y="8"/>
                    <a:pt x="11" y="6"/>
                  </a:cubicBezTo>
                  <a:cubicBezTo>
                    <a:pt x="10" y="5"/>
                    <a:pt x="10" y="4"/>
                    <a:pt x="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3" name="Freeform 1297">
              <a:extLst>
                <a:ext uri="{FF2B5EF4-FFF2-40B4-BE49-F238E27FC236}">
                  <a16:creationId xmlns:a16="http://schemas.microsoft.com/office/drawing/2014/main" id="{FBEFCA7F-9F95-7E9C-0E0A-274E17B4BCE0}"/>
                </a:ext>
              </a:extLst>
            </p:cNvPr>
            <p:cNvSpPr/>
            <p:nvPr/>
          </p:nvSpPr>
          <p:spPr bwMode="auto">
            <a:xfrm>
              <a:off x="3719455" y="1827137"/>
              <a:ext cx="13375" cy="8511"/>
            </a:xfrm>
            <a:custGeom>
              <a:avLst/>
              <a:gdLst>
                <a:gd name="T0" fmla="*/ 18 w 19"/>
                <a:gd name="T1" fmla="*/ 11 h 13"/>
                <a:gd name="T2" fmla="*/ 11 w 19"/>
                <a:gd name="T3" fmla="*/ 8 h 13"/>
                <a:gd name="T4" fmla="*/ 10 w 19"/>
                <a:gd name="T5" fmla="*/ 2 h 13"/>
                <a:gd name="T6" fmla="*/ 2 w 19"/>
                <a:gd name="T7" fmla="*/ 2 h 13"/>
                <a:gd name="T8" fmla="*/ 1 w 19"/>
                <a:gd name="T9" fmla="*/ 9 h 13"/>
                <a:gd name="T10" fmla="*/ 9 w 19"/>
                <a:gd name="T11" fmla="*/ 11 h 13"/>
                <a:gd name="T12" fmla="*/ 18 w 19"/>
                <a:gd name="T13" fmla="*/ 13 h 13"/>
                <a:gd name="T14" fmla="*/ 18 w 19"/>
                <a:gd name="T15" fmla="*/ 1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" h="13">
                  <a:moveTo>
                    <a:pt x="18" y="11"/>
                  </a:moveTo>
                  <a:cubicBezTo>
                    <a:pt x="15" y="11"/>
                    <a:pt x="13" y="10"/>
                    <a:pt x="11" y="8"/>
                  </a:cubicBezTo>
                  <a:cubicBezTo>
                    <a:pt x="12" y="6"/>
                    <a:pt x="12" y="4"/>
                    <a:pt x="10" y="2"/>
                  </a:cubicBezTo>
                  <a:cubicBezTo>
                    <a:pt x="8" y="0"/>
                    <a:pt x="4" y="0"/>
                    <a:pt x="2" y="2"/>
                  </a:cubicBezTo>
                  <a:cubicBezTo>
                    <a:pt x="0" y="4"/>
                    <a:pt x="0" y="7"/>
                    <a:pt x="1" y="9"/>
                  </a:cubicBezTo>
                  <a:cubicBezTo>
                    <a:pt x="3" y="12"/>
                    <a:pt x="6" y="12"/>
                    <a:pt x="9" y="11"/>
                  </a:cubicBezTo>
                  <a:cubicBezTo>
                    <a:pt x="12" y="12"/>
                    <a:pt x="15" y="13"/>
                    <a:pt x="18" y="13"/>
                  </a:cubicBezTo>
                  <a:cubicBezTo>
                    <a:pt x="19" y="12"/>
                    <a:pt x="19" y="11"/>
                    <a:pt x="18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4" name="Freeform 1298">
              <a:extLst>
                <a:ext uri="{FF2B5EF4-FFF2-40B4-BE49-F238E27FC236}">
                  <a16:creationId xmlns:a16="http://schemas.microsoft.com/office/drawing/2014/main" id="{79B21906-92FE-74EC-C037-E03D0BC2590D}"/>
                </a:ext>
              </a:extLst>
            </p:cNvPr>
            <p:cNvSpPr/>
            <p:nvPr/>
          </p:nvSpPr>
          <p:spPr bwMode="auto">
            <a:xfrm>
              <a:off x="3754717" y="1788227"/>
              <a:ext cx="10943" cy="15807"/>
            </a:xfrm>
            <a:custGeom>
              <a:avLst/>
              <a:gdLst>
                <a:gd name="T0" fmla="*/ 4 w 16"/>
                <a:gd name="T1" fmla="*/ 4 h 23"/>
                <a:gd name="T2" fmla="*/ 2 w 16"/>
                <a:gd name="T3" fmla="*/ 4 h 23"/>
                <a:gd name="T4" fmla="*/ 0 w 16"/>
                <a:gd name="T5" fmla="*/ 20 h 23"/>
                <a:gd name="T6" fmla="*/ 5 w 16"/>
                <a:gd name="T7" fmla="*/ 20 h 23"/>
                <a:gd name="T8" fmla="*/ 5 w 16"/>
                <a:gd name="T9" fmla="*/ 9 h 23"/>
                <a:gd name="T10" fmla="*/ 16 w 16"/>
                <a:gd name="T11" fmla="*/ 2 h 23"/>
                <a:gd name="T12" fmla="*/ 14 w 16"/>
                <a:gd name="T13" fmla="*/ 1 h 23"/>
                <a:gd name="T14" fmla="*/ 10 w 16"/>
                <a:gd name="T15" fmla="*/ 6 h 23"/>
                <a:gd name="T16" fmla="*/ 5 w 16"/>
                <a:gd name="T17" fmla="*/ 7 h 23"/>
                <a:gd name="T18" fmla="*/ 4 w 16"/>
                <a:gd name="T19" fmla="*/ 4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" h="23">
                  <a:moveTo>
                    <a:pt x="4" y="4"/>
                  </a:moveTo>
                  <a:cubicBezTo>
                    <a:pt x="4" y="3"/>
                    <a:pt x="2" y="3"/>
                    <a:pt x="2" y="4"/>
                  </a:cubicBezTo>
                  <a:cubicBezTo>
                    <a:pt x="1" y="10"/>
                    <a:pt x="1" y="15"/>
                    <a:pt x="0" y="20"/>
                  </a:cubicBezTo>
                  <a:cubicBezTo>
                    <a:pt x="0" y="23"/>
                    <a:pt x="5" y="23"/>
                    <a:pt x="5" y="20"/>
                  </a:cubicBezTo>
                  <a:cubicBezTo>
                    <a:pt x="5" y="16"/>
                    <a:pt x="5" y="12"/>
                    <a:pt x="5" y="9"/>
                  </a:cubicBezTo>
                  <a:cubicBezTo>
                    <a:pt x="10" y="9"/>
                    <a:pt x="14" y="7"/>
                    <a:pt x="16" y="2"/>
                  </a:cubicBezTo>
                  <a:cubicBezTo>
                    <a:pt x="16" y="1"/>
                    <a:pt x="15" y="0"/>
                    <a:pt x="14" y="1"/>
                  </a:cubicBezTo>
                  <a:cubicBezTo>
                    <a:pt x="13" y="3"/>
                    <a:pt x="12" y="5"/>
                    <a:pt x="10" y="6"/>
                  </a:cubicBezTo>
                  <a:cubicBezTo>
                    <a:pt x="8" y="7"/>
                    <a:pt x="6" y="7"/>
                    <a:pt x="5" y="7"/>
                  </a:cubicBezTo>
                  <a:cubicBezTo>
                    <a:pt x="5" y="6"/>
                    <a:pt x="4" y="5"/>
                    <a:pt x="4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5" name="Freeform 1299">
              <a:extLst>
                <a:ext uri="{FF2B5EF4-FFF2-40B4-BE49-F238E27FC236}">
                  <a16:creationId xmlns:a16="http://schemas.microsoft.com/office/drawing/2014/main" id="{70C94169-7854-F5D4-6F7D-794F11808B7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541929" y="1604622"/>
              <a:ext cx="355051" cy="539872"/>
            </a:xfrm>
            <a:custGeom>
              <a:avLst/>
              <a:gdLst>
                <a:gd name="T0" fmla="*/ 317 w 522"/>
                <a:gd name="T1" fmla="*/ 575 h 793"/>
                <a:gd name="T2" fmla="*/ 462 w 522"/>
                <a:gd name="T3" fmla="*/ 398 h 793"/>
                <a:gd name="T4" fmla="*/ 433 w 522"/>
                <a:gd name="T5" fmla="*/ 160 h 793"/>
                <a:gd name="T6" fmla="*/ 257 w 522"/>
                <a:gd name="T7" fmla="*/ 80 h 793"/>
                <a:gd name="T8" fmla="*/ 77 w 522"/>
                <a:gd name="T9" fmla="*/ 75 h 793"/>
                <a:gd name="T10" fmla="*/ 0 w 522"/>
                <a:gd name="T11" fmla="*/ 304 h 793"/>
                <a:gd name="T12" fmla="*/ 160 w 522"/>
                <a:gd name="T13" fmla="*/ 483 h 793"/>
                <a:gd name="T14" fmla="*/ 290 w 522"/>
                <a:gd name="T15" fmla="*/ 583 h 793"/>
                <a:gd name="T16" fmla="*/ 312 w 522"/>
                <a:gd name="T17" fmla="*/ 770 h 793"/>
                <a:gd name="T18" fmla="*/ 332 w 522"/>
                <a:gd name="T19" fmla="*/ 628 h 793"/>
                <a:gd name="T20" fmla="*/ 273 w 522"/>
                <a:gd name="T21" fmla="*/ 343 h 793"/>
                <a:gd name="T22" fmla="*/ 229 w 522"/>
                <a:gd name="T23" fmla="*/ 319 h 793"/>
                <a:gd name="T24" fmla="*/ 208 w 522"/>
                <a:gd name="T25" fmla="*/ 283 h 793"/>
                <a:gd name="T26" fmla="*/ 279 w 522"/>
                <a:gd name="T27" fmla="*/ 190 h 793"/>
                <a:gd name="T28" fmla="*/ 337 w 522"/>
                <a:gd name="T29" fmla="*/ 249 h 793"/>
                <a:gd name="T30" fmla="*/ 444 w 522"/>
                <a:gd name="T31" fmla="*/ 437 h 793"/>
                <a:gd name="T32" fmla="*/ 301 w 522"/>
                <a:gd name="T33" fmla="*/ 381 h 793"/>
                <a:gd name="T34" fmla="*/ 342 w 522"/>
                <a:gd name="T35" fmla="*/ 317 h 793"/>
                <a:gd name="T36" fmla="*/ 433 w 522"/>
                <a:gd name="T37" fmla="*/ 213 h 793"/>
                <a:gd name="T38" fmla="*/ 488 w 522"/>
                <a:gd name="T39" fmla="*/ 259 h 793"/>
                <a:gd name="T40" fmla="*/ 352 w 522"/>
                <a:gd name="T41" fmla="*/ 272 h 793"/>
                <a:gd name="T42" fmla="*/ 372 w 522"/>
                <a:gd name="T43" fmla="*/ 266 h 793"/>
                <a:gd name="T44" fmla="*/ 393 w 522"/>
                <a:gd name="T45" fmla="*/ 231 h 793"/>
                <a:gd name="T46" fmla="*/ 350 w 522"/>
                <a:gd name="T47" fmla="*/ 215 h 793"/>
                <a:gd name="T48" fmla="*/ 373 w 522"/>
                <a:gd name="T49" fmla="*/ 198 h 793"/>
                <a:gd name="T50" fmla="*/ 379 w 522"/>
                <a:gd name="T51" fmla="*/ 191 h 793"/>
                <a:gd name="T52" fmla="*/ 401 w 522"/>
                <a:gd name="T53" fmla="*/ 187 h 793"/>
                <a:gd name="T54" fmla="*/ 398 w 522"/>
                <a:gd name="T55" fmla="*/ 63 h 793"/>
                <a:gd name="T56" fmla="*/ 324 w 522"/>
                <a:gd name="T57" fmla="*/ 190 h 793"/>
                <a:gd name="T58" fmla="*/ 314 w 522"/>
                <a:gd name="T59" fmla="*/ 183 h 793"/>
                <a:gd name="T60" fmla="*/ 301 w 522"/>
                <a:gd name="T61" fmla="*/ 143 h 793"/>
                <a:gd name="T62" fmla="*/ 262 w 522"/>
                <a:gd name="T63" fmla="*/ 122 h 793"/>
                <a:gd name="T64" fmla="*/ 262 w 522"/>
                <a:gd name="T65" fmla="*/ 92 h 793"/>
                <a:gd name="T66" fmla="*/ 229 w 522"/>
                <a:gd name="T67" fmla="*/ 176 h 793"/>
                <a:gd name="T68" fmla="*/ 227 w 522"/>
                <a:gd name="T69" fmla="*/ 192 h 793"/>
                <a:gd name="T70" fmla="*/ 158 w 522"/>
                <a:gd name="T71" fmla="*/ 123 h 793"/>
                <a:gd name="T72" fmla="*/ 154 w 522"/>
                <a:gd name="T73" fmla="*/ 181 h 793"/>
                <a:gd name="T74" fmla="*/ 198 w 522"/>
                <a:gd name="T75" fmla="*/ 225 h 793"/>
                <a:gd name="T76" fmla="*/ 195 w 522"/>
                <a:gd name="T77" fmla="*/ 239 h 793"/>
                <a:gd name="T78" fmla="*/ 57 w 522"/>
                <a:gd name="T79" fmla="*/ 240 h 793"/>
                <a:gd name="T80" fmla="*/ 109 w 522"/>
                <a:gd name="T81" fmla="*/ 266 h 793"/>
                <a:gd name="T82" fmla="*/ 76 w 522"/>
                <a:gd name="T83" fmla="*/ 308 h 793"/>
                <a:gd name="T84" fmla="*/ 187 w 522"/>
                <a:gd name="T85" fmla="*/ 290 h 793"/>
                <a:gd name="T86" fmla="*/ 130 w 522"/>
                <a:gd name="T87" fmla="*/ 327 h 793"/>
                <a:gd name="T88" fmla="*/ 191 w 522"/>
                <a:gd name="T89" fmla="*/ 312 h 793"/>
                <a:gd name="T90" fmla="*/ 229 w 522"/>
                <a:gd name="T91" fmla="*/ 504 h 793"/>
                <a:gd name="T92" fmla="*/ 193 w 522"/>
                <a:gd name="T93" fmla="*/ 366 h 793"/>
                <a:gd name="T94" fmla="*/ 218 w 522"/>
                <a:gd name="T95" fmla="*/ 349 h 793"/>
                <a:gd name="T96" fmla="*/ 228 w 522"/>
                <a:gd name="T97" fmla="*/ 394 h 793"/>
                <a:gd name="T98" fmla="*/ 259 w 522"/>
                <a:gd name="T99" fmla="*/ 436 h 793"/>
                <a:gd name="T100" fmla="*/ 427 w 522"/>
                <a:gd name="T101" fmla="*/ 595 h 793"/>
                <a:gd name="T102" fmla="*/ 323 w 522"/>
                <a:gd name="T103" fmla="*/ 600 h 793"/>
                <a:gd name="T104" fmla="*/ 410 w 522"/>
                <a:gd name="T105" fmla="*/ 584 h 793"/>
                <a:gd name="T106" fmla="*/ 394 w 522"/>
                <a:gd name="T107" fmla="*/ 557 h 793"/>
                <a:gd name="T108" fmla="*/ 401 w 522"/>
                <a:gd name="T109" fmla="*/ 546 h 793"/>
                <a:gd name="T110" fmla="*/ 355 w 522"/>
                <a:gd name="T111" fmla="*/ 559 h 7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522" h="793">
                  <a:moveTo>
                    <a:pt x="503" y="476"/>
                  </a:moveTo>
                  <a:cubicBezTo>
                    <a:pt x="485" y="477"/>
                    <a:pt x="468" y="483"/>
                    <a:pt x="451" y="489"/>
                  </a:cubicBezTo>
                  <a:cubicBezTo>
                    <a:pt x="429" y="497"/>
                    <a:pt x="408" y="507"/>
                    <a:pt x="387" y="519"/>
                  </a:cubicBezTo>
                  <a:cubicBezTo>
                    <a:pt x="368" y="530"/>
                    <a:pt x="349" y="544"/>
                    <a:pt x="332" y="559"/>
                  </a:cubicBezTo>
                  <a:cubicBezTo>
                    <a:pt x="327" y="564"/>
                    <a:pt x="321" y="569"/>
                    <a:pt x="317" y="575"/>
                  </a:cubicBezTo>
                  <a:cubicBezTo>
                    <a:pt x="317" y="568"/>
                    <a:pt x="316" y="562"/>
                    <a:pt x="316" y="555"/>
                  </a:cubicBezTo>
                  <a:cubicBezTo>
                    <a:pt x="315" y="514"/>
                    <a:pt x="319" y="472"/>
                    <a:pt x="311" y="432"/>
                  </a:cubicBezTo>
                  <a:cubicBezTo>
                    <a:pt x="317" y="441"/>
                    <a:pt x="324" y="449"/>
                    <a:pt x="333" y="457"/>
                  </a:cubicBezTo>
                  <a:cubicBezTo>
                    <a:pt x="361" y="483"/>
                    <a:pt x="401" y="494"/>
                    <a:pt x="435" y="473"/>
                  </a:cubicBezTo>
                  <a:cubicBezTo>
                    <a:pt x="463" y="457"/>
                    <a:pt x="471" y="427"/>
                    <a:pt x="462" y="398"/>
                  </a:cubicBezTo>
                  <a:cubicBezTo>
                    <a:pt x="453" y="368"/>
                    <a:pt x="432" y="343"/>
                    <a:pt x="408" y="325"/>
                  </a:cubicBezTo>
                  <a:cubicBezTo>
                    <a:pt x="412" y="325"/>
                    <a:pt x="416" y="324"/>
                    <a:pt x="420" y="324"/>
                  </a:cubicBezTo>
                  <a:cubicBezTo>
                    <a:pt x="453" y="319"/>
                    <a:pt x="484" y="301"/>
                    <a:pt x="503" y="273"/>
                  </a:cubicBezTo>
                  <a:cubicBezTo>
                    <a:pt x="520" y="248"/>
                    <a:pt x="522" y="214"/>
                    <a:pt x="503" y="191"/>
                  </a:cubicBezTo>
                  <a:cubicBezTo>
                    <a:pt x="486" y="170"/>
                    <a:pt x="458" y="162"/>
                    <a:pt x="433" y="160"/>
                  </a:cubicBezTo>
                  <a:cubicBezTo>
                    <a:pt x="421" y="160"/>
                    <a:pt x="409" y="161"/>
                    <a:pt x="397" y="163"/>
                  </a:cubicBezTo>
                  <a:cubicBezTo>
                    <a:pt x="402" y="154"/>
                    <a:pt x="406" y="145"/>
                    <a:pt x="409" y="136"/>
                  </a:cubicBezTo>
                  <a:cubicBezTo>
                    <a:pt x="422" y="102"/>
                    <a:pt x="422" y="63"/>
                    <a:pt x="399" y="34"/>
                  </a:cubicBezTo>
                  <a:cubicBezTo>
                    <a:pt x="379" y="10"/>
                    <a:pt x="346" y="0"/>
                    <a:pt x="317" y="13"/>
                  </a:cubicBezTo>
                  <a:cubicBezTo>
                    <a:pt x="289" y="25"/>
                    <a:pt x="269" y="53"/>
                    <a:pt x="257" y="80"/>
                  </a:cubicBezTo>
                  <a:cubicBezTo>
                    <a:pt x="243" y="110"/>
                    <a:pt x="233" y="148"/>
                    <a:pt x="245" y="180"/>
                  </a:cubicBezTo>
                  <a:cubicBezTo>
                    <a:pt x="244" y="181"/>
                    <a:pt x="242" y="182"/>
                    <a:pt x="241" y="183"/>
                  </a:cubicBezTo>
                  <a:cubicBezTo>
                    <a:pt x="243" y="156"/>
                    <a:pt x="232" y="127"/>
                    <a:pt x="220" y="104"/>
                  </a:cubicBezTo>
                  <a:cubicBezTo>
                    <a:pt x="206" y="77"/>
                    <a:pt x="184" y="50"/>
                    <a:pt x="155" y="39"/>
                  </a:cubicBezTo>
                  <a:cubicBezTo>
                    <a:pt x="123" y="28"/>
                    <a:pt x="93" y="49"/>
                    <a:pt x="77" y="75"/>
                  </a:cubicBezTo>
                  <a:cubicBezTo>
                    <a:pt x="58" y="105"/>
                    <a:pt x="68" y="143"/>
                    <a:pt x="86" y="171"/>
                  </a:cubicBezTo>
                  <a:cubicBezTo>
                    <a:pt x="97" y="188"/>
                    <a:pt x="112" y="204"/>
                    <a:pt x="130" y="216"/>
                  </a:cubicBezTo>
                  <a:cubicBezTo>
                    <a:pt x="126" y="216"/>
                    <a:pt x="123" y="215"/>
                    <a:pt x="120" y="215"/>
                  </a:cubicBezTo>
                  <a:cubicBezTo>
                    <a:pt x="92" y="212"/>
                    <a:pt x="62" y="215"/>
                    <a:pt x="38" y="229"/>
                  </a:cubicBezTo>
                  <a:cubicBezTo>
                    <a:pt x="11" y="244"/>
                    <a:pt x="0" y="274"/>
                    <a:pt x="0" y="304"/>
                  </a:cubicBezTo>
                  <a:cubicBezTo>
                    <a:pt x="0" y="334"/>
                    <a:pt x="11" y="369"/>
                    <a:pt x="40" y="384"/>
                  </a:cubicBezTo>
                  <a:cubicBezTo>
                    <a:pt x="70" y="398"/>
                    <a:pt x="106" y="386"/>
                    <a:pt x="134" y="373"/>
                  </a:cubicBezTo>
                  <a:cubicBezTo>
                    <a:pt x="148" y="366"/>
                    <a:pt x="161" y="358"/>
                    <a:pt x="174" y="349"/>
                  </a:cubicBezTo>
                  <a:cubicBezTo>
                    <a:pt x="167" y="362"/>
                    <a:pt x="162" y="376"/>
                    <a:pt x="159" y="390"/>
                  </a:cubicBezTo>
                  <a:cubicBezTo>
                    <a:pt x="151" y="420"/>
                    <a:pt x="148" y="454"/>
                    <a:pt x="160" y="483"/>
                  </a:cubicBezTo>
                  <a:cubicBezTo>
                    <a:pt x="170" y="509"/>
                    <a:pt x="196" y="532"/>
                    <a:pt x="225" y="527"/>
                  </a:cubicBezTo>
                  <a:cubicBezTo>
                    <a:pt x="252" y="523"/>
                    <a:pt x="270" y="494"/>
                    <a:pt x="281" y="470"/>
                  </a:cubicBezTo>
                  <a:cubicBezTo>
                    <a:pt x="285" y="462"/>
                    <a:pt x="288" y="454"/>
                    <a:pt x="291" y="446"/>
                  </a:cubicBezTo>
                  <a:cubicBezTo>
                    <a:pt x="290" y="457"/>
                    <a:pt x="290" y="469"/>
                    <a:pt x="290" y="481"/>
                  </a:cubicBezTo>
                  <a:cubicBezTo>
                    <a:pt x="289" y="515"/>
                    <a:pt x="289" y="549"/>
                    <a:pt x="290" y="583"/>
                  </a:cubicBezTo>
                  <a:cubicBezTo>
                    <a:pt x="291" y="616"/>
                    <a:pt x="291" y="650"/>
                    <a:pt x="292" y="684"/>
                  </a:cubicBezTo>
                  <a:cubicBezTo>
                    <a:pt x="292" y="701"/>
                    <a:pt x="293" y="717"/>
                    <a:pt x="293" y="734"/>
                  </a:cubicBezTo>
                  <a:cubicBezTo>
                    <a:pt x="294" y="751"/>
                    <a:pt x="293" y="769"/>
                    <a:pt x="296" y="786"/>
                  </a:cubicBezTo>
                  <a:cubicBezTo>
                    <a:pt x="297" y="793"/>
                    <a:pt x="309" y="793"/>
                    <a:pt x="310" y="786"/>
                  </a:cubicBezTo>
                  <a:cubicBezTo>
                    <a:pt x="311" y="781"/>
                    <a:pt x="312" y="775"/>
                    <a:pt x="312" y="770"/>
                  </a:cubicBezTo>
                  <a:cubicBezTo>
                    <a:pt x="315" y="772"/>
                    <a:pt x="319" y="771"/>
                    <a:pt x="320" y="767"/>
                  </a:cubicBezTo>
                  <a:cubicBezTo>
                    <a:pt x="325" y="750"/>
                    <a:pt x="323" y="733"/>
                    <a:pt x="323" y="715"/>
                  </a:cubicBezTo>
                  <a:cubicBezTo>
                    <a:pt x="323" y="697"/>
                    <a:pt x="322" y="679"/>
                    <a:pt x="321" y="661"/>
                  </a:cubicBezTo>
                  <a:cubicBezTo>
                    <a:pt x="321" y="649"/>
                    <a:pt x="320" y="636"/>
                    <a:pt x="319" y="623"/>
                  </a:cubicBezTo>
                  <a:cubicBezTo>
                    <a:pt x="324" y="625"/>
                    <a:pt x="328" y="627"/>
                    <a:pt x="332" y="628"/>
                  </a:cubicBezTo>
                  <a:cubicBezTo>
                    <a:pt x="343" y="632"/>
                    <a:pt x="355" y="633"/>
                    <a:pt x="366" y="633"/>
                  </a:cubicBezTo>
                  <a:cubicBezTo>
                    <a:pt x="389" y="632"/>
                    <a:pt x="411" y="623"/>
                    <a:pt x="429" y="610"/>
                  </a:cubicBezTo>
                  <a:cubicBezTo>
                    <a:pt x="470" y="581"/>
                    <a:pt x="497" y="533"/>
                    <a:pt x="510" y="485"/>
                  </a:cubicBezTo>
                  <a:cubicBezTo>
                    <a:pt x="511" y="481"/>
                    <a:pt x="508" y="476"/>
                    <a:pt x="503" y="476"/>
                  </a:cubicBezTo>
                  <a:close/>
                  <a:moveTo>
                    <a:pt x="273" y="343"/>
                  </a:moveTo>
                  <a:cubicBezTo>
                    <a:pt x="269" y="343"/>
                    <a:pt x="265" y="342"/>
                    <a:pt x="260" y="341"/>
                  </a:cubicBezTo>
                  <a:cubicBezTo>
                    <a:pt x="261" y="340"/>
                    <a:pt x="261" y="340"/>
                    <a:pt x="262" y="339"/>
                  </a:cubicBezTo>
                  <a:cubicBezTo>
                    <a:pt x="262" y="339"/>
                    <a:pt x="262" y="338"/>
                    <a:pt x="261" y="338"/>
                  </a:cubicBezTo>
                  <a:cubicBezTo>
                    <a:pt x="260" y="338"/>
                    <a:pt x="259" y="339"/>
                    <a:pt x="257" y="340"/>
                  </a:cubicBezTo>
                  <a:cubicBezTo>
                    <a:pt x="247" y="335"/>
                    <a:pt x="237" y="328"/>
                    <a:pt x="229" y="319"/>
                  </a:cubicBezTo>
                  <a:cubicBezTo>
                    <a:pt x="230" y="318"/>
                    <a:pt x="231" y="317"/>
                    <a:pt x="233" y="316"/>
                  </a:cubicBezTo>
                  <a:cubicBezTo>
                    <a:pt x="234" y="315"/>
                    <a:pt x="232" y="313"/>
                    <a:pt x="231" y="313"/>
                  </a:cubicBezTo>
                  <a:cubicBezTo>
                    <a:pt x="230" y="314"/>
                    <a:pt x="227" y="314"/>
                    <a:pt x="226" y="316"/>
                  </a:cubicBezTo>
                  <a:cubicBezTo>
                    <a:pt x="222" y="312"/>
                    <a:pt x="220" y="308"/>
                    <a:pt x="217" y="304"/>
                  </a:cubicBezTo>
                  <a:cubicBezTo>
                    <a:pt x="213" y="298"/>
                    <a:pt x="210" y="291"/>
                    <a:pt x="208" y="283"/>
                  </a:cubicBezTo>
                  <a:cubicBezTo>
                    <a:pt x="207" y="276"/>
                    <a:pt x="208" y="269"/>
                    <a:pt x="209" y="262"/>
                  </a:cubicBezTo>
                  <a:cubicBezTo>
                    <a:pt x="212" y="257"/>
                    <a:pt x="215" y="253"/>
                    <a:pt x="220" y="249"/>
                  </a:cubicBezTo>
                  <a:cubicBezTo>
                    <a:pt x="220" y="249"/>
                    <a:pt x="220" y="248"/>
                    <a:pt x="219" y="248"/>
                  </a:cubicBezTo>
                  <a:cubicBezTo>
                    <a:pt x="216" y="249"/>
                    <a:pt x="214" y="250"/>
                    <a:pt x="212" y="252"/>
                  </a:cubicBezTo>
                  <a:cubicBezTo>
                    <a:pt x="220" y="220"/>
                    <a:pt x="244" y="190"/>
                    <a:pt x="279" y="190"/>
                  </a:cubicBezTo>
                  <a:cubicBezTo>
                    <a:pt x="282" y="190"/>
                    <a:pt x="285" y="190"/>
                    <a:pt x="288" y="191"/>
                  </a:cubicBezTo>
                  <a:cubicBezTo>
                    <a:pt x="288" y="191"/>
                    <a:pt x="288" y="191"/>
                    <a:pt x="288" y="192"/>
                  </a:cubicBezTo>
                  <a:cubicBezTo>
                    <a:pt x="288" y="193"/>
                    <a:pt x="290" y="195"/>
                    <a:pt x="292" y="194"/>
                  </a:cubicBezTo>
                  <a:cubicBezTo>
                    <a:pt x="293" y="194"/>
                    <a:pt x="294" y="193"/>
                    <a:pt x="295" y="193"/>
                  </a:cubicBezTo>
                  <a:cubicBezTo>
                    <a:pt x="319" y="200"/>
                    <a:pt x="334" y="223"/>
                    <a:pt x="337" y="249"/>
                  </a:cubicBezTo>
                  <a:cubicBezTo>
                    <a:pt x="340" y="270"/>
                    <a:pt x="334" y="298"/>
                    <a:pt x="321" y="318"/>
                  </a:cubicBezTo>
                  <a:cubicBezTo>
                    <a:pt x="313" y="328"/>
                    <a:pt x="301" y="337"/>
                    <a:pt x="290" y="342"/>
                  </a:cubicBezTo>
                  <a:cubicBezTo>
                    <a:pt x="285" y="343"/>
                    <a:pt x="279" y="344"/>
                    <a:pt x="273" y="343"/>
                  </a:cubicBezTo>
                  <a:close/>
                  <a:moveTo>
                    <a:pt x="418" y="360"/>
                  </a:moveTo>
                  <a:cubicBezTo>
                    <a:pt x="436" y="380"/>
                    <a:pt x="454" y="410"/>
                    <a:pt x="444" y="437"/>
                  </a:cubicBezTo>
                  <a:cubicBezTo>
                    <a:pt x="439" y="451"/>
                    <a:pt x="424" y="461"/>
                    <a:pt x="410" y="464"/>
                  </a:cubicBezTo>
                  <a:cubicBezTo>
                    <a:pt x="392" y="470"/>
                    <a:pt x="374" y="464"/>
                    <a:pt x="358" y="454"/>
                  </a:cubicBezTo>
                  <a:cubicBezTo>
                    <a:pt x="341" y="443"/>
                    <a:pt x="328" y="427"/>
                    <a:pt x="317" y="410"/>
                  </a:cubicBezTo>
                  <a:cubicBezTo>
                    <a:pt x="312" y="403"/>
                    <a:pt x="307" y="394"/>
                    <a:pt x="303" y="386"/>
                  </a:cubicBezTo>
                  <a:cubicBezTo>
                    <a:pt x="302" y="384"/>
                    <a:pt x="302" y="383"/>
                    <a:pt x="301" y="381"/>
                  </a:cubicBezTo>
                  <a:cubicBezTo>
                    <a:pt x="301" y="374"/>
                    <a:pt x="299" y="367"/>
                    <a:pt x="296" y="360"/>
                  </a:cubicBezTo>
                  <a:cubicBezTo>
                    <a:pt x="301" y="358"/>
                    <a:pt x="305" y="356"/>
                    <a:pt x="310" y="353"/>
                  </a:cubicBezTo>
                  <a:cubicBezTo>
                    <a:pt x="317" y="348"/>
                    <a:pt x="322" y="340"/>
                    <a:pt x="326" y="332"/>
                  </a:cubicBezTo>
                  <a:cubicBezTo>
                    <a:pt x="331" y="327"/>
                    <a:pt x="335" y="321"/>
                    <a:pt x="338" y="315"/>
                  </a:cubicBezTo>
                  <a:cubicBezTo>
                    <a:pt x="339" y="316"/>
                    <a:pt x="341" y="317"/>
                    <a:pt x="342" y="317"/>
                  </a:cubicBezTo>
                  <a:cubicBezTo>
                    <a:pt x="356" y="321"/>
                    <a:pt x="369" y="323"/>
                    <a:pt x="381" y="330"/>
                  </a:cubicBezTo>
                  <a:cubicBezTo>
                    <a:pt x="395" y="338"/>
                    <a:pt x="407" y="348"/>
                    <a:pt x="418" y="360"/>
                  </a:cubicBezTo>
                  <a:close/>
                  <a:moveTo>
                    <a:pt x="433" y="180"/>
                  </a:moveTo>
                  <a:cubicBezTo>
                    <a:pt x="433" y="185"/>
                    <a:pt x="432" y="189"/>
                    <a:pt x="432" y="193"/>
                  </a:cubicBezTo>
                  <a:cubicBezTo>
                    <a:pt x="432" y="200"/>
                    <a:pt x="431" y="207"/>
                    <a:pt x="433" y="213"/>
                  </a:cubicBezTo>
                  <a:cubicBezTo>
                    <a:pt x="433" y="215"/>
                    <a:pt x="435" y="215"/>
                    <a:pt x="436" y="213"/>
                  </a:cubicBezTo>
                  <a:cubicBezTo>
                    <a:pt x="438" y="208"/>
                    <a:pt x="437" y="202"/>
                    <a:pt x="437" y="196"/>
                  </a:cubicBezTo>
                  <a:cubicBezTo>
                    <a:pt x="436" y="191"/>
                    <a:pt x="436" y="186"/>
                    <a:pt x="435" y="181"/>
                  </a:cubicBezTo>
                  <a:cubicBezTo>
                    <a:pt x="451" y="182"/>
                    <a:pt x="466" y="186"/>
                    <a:pt x="478" y="194"/>
                  </a:cubicBezTo>
                  <a:cubicBezTo>
                    <a:pt x="500" y="208"/>
                    <a:pt x="501" y="238"/>
                    <a:pt x="488" y="259"/>
                  </a:cubicBezTo>
                  <a:cubicBezTo>
                    <a:pt x="472" y="287"/>
                    <a:pt x="437" y="302"/>
                    <a:pt x="407" y="306"/>
                  </a:cubicBezTo>
                  <a:cubicBezTo>
                    <a:pt x="397" y="307"/>
                    <a:pt x="387" y="307"/>
                    <a:pt x="377" y="306"/>
                  </a:cubicBezTo>
                  <a:cubicBezTo>
                    <a:pt x="369" y="303"/>
                    <a:pt x="362" y="300"/>
                    <a:pt x="354" y="300"/>
                  </a:cubicBezTo>
                  <a:cubicBezTo>
                    <a:pt x="351" y="299"/>
                    <a:pt x="349" y="297"/>
                    <a:pt x="346" y="296"/>
                  </a:cubicBezTo>
                  <a:cubicBezTo>
                    <a:pt x="349" y="289"/>
                    <a:pt x="351" y="281"/>
                    <a:pt x="352" y="272"/>
                  </a:cubicBezTo>
                  <a:cubicBezTo>
                    <a:pt x="361" y="281"/>
                    <a:pt x="376" y="280"/>
                    <a:pt x="388" y="278"/>
                  </a:cubicBezTo>
                  <a:cubicBezTo>
                    <a:pt x="406" y="276"/>
                    <a:pt x="422" y="268"/>
                    <a:pt x="440" y="268"/>
                  </a:cubicBezTo>
                  <a:cubicBezTo>
                    <a:pt x="441" y="268"/>
                    <a:pt x="441" y="266"/>
                    <a:pt x="440" y="266"/>
                  </a:cubicBezTo>
                  <a:cubicBezTo>
                    <a:pt x="426" y="263"/>
                    <a:pt x="411" y="263"/>
                    <a:pt x="397" y="265"/>
                  </a:cubicBezTo>
                  <a:cubicBezTo>
                    <a:pt x="389" y="266"/>
                    <a:pt x="381" y="267"/>
                    <a:pt x="372" y="266"/>
                  </a:cubicBezTo>
                  <a:cubicBezTo>
                    <a:pt x="366" y="265"/>
                    <a:pt x="359" y="263"/>
                    <a:pt x="352" y="264"/>
                  </a:cubicBezTo>
                  <a:cubicBezTo>
                    <a:pt x="353" y="261"/>
                    <a:pt x="353" y="258"/>
                    <a:pt x="352" y="255"/>
                  </a:cubicBezTo>
                  <a:cubicBezTo>
                    <a:pt x="381" y="247"/>
                    <a:pt x="410" y="231"/>
                    <a:pt x="440" y="231"/>
                  </a:cubicBezTo>
                  <a:cubicBezTo>
                    <a:pt x="440" y="231"/>
                    <a:pt x="440" y="231"/>
                    <a:pt x="440" y="231"/>
                  </a:cubicBezTo>
                  <a:cubicBezTo>
                    <a:pt x="424" y="228"/>
                    <a:pt x="409" y="228"/>
                    <a:pt x="393" y="231"/>
                  </a:cubicBezTo>
                  <a:cubicBezTo>
                    <a:pt x="379" y="233"/>
                    <a:pt x="365" y="237"/>
                    <a:pt x="351" y="240"/>
                  </a:cubicBezTo>
                  <a:cubicBezTo>
                    <a:pt x="350" y="232"/>
                    <a:pt x="347" y="225"/>
                    <a:pt x="345" y="218"/>
                  </a:cubicBezTo>
                  <a:cubicBezTo>
                    <a:pt x="345" y="218"/>
                    <a:pt x="345" y="217"/>
                    <a:pt x="346" y="217"/>
                  </a:cubicBezTo>
                  <a:cubicBezTo>
                    <a:pt x="346" y="216"/>
                    <a:pt x="347" y="216"/>
                    <a:pt x="347" y="216"/>
                  </a:cubicBezTo>
                  <a:cubicBezTo>
                    <a:pt x="348" y="216"/>
                    <a:pt x="349" y="216"/>
                    <a:pt x="350" y="215"/>
                  </a:cubicBezTo>
                  <a:cubicBezTo>
                    <a:pt x="350" y="219"/>
                    <a:pt x="350" y="222"/>
                    <a:pt x="349" y="224"/>
                  </a:cubicBezTo>
                  <a:cubicBezTo>
                    <a:pt x="349" y="226"/>
                    <a:pt x="351" y="227"/>
                    <a:pt x="352" y="225"/>
                  </a:cubicBezTo>
                  <a:cubicBezTo>
                    <a:pt x="353" y="222"/>
                    <a:pt x="354" y="219"/>
                    <a:pt x="354" y="215"/>
                  </a:cubicBezTo>
                  <a:cubicBezTo>
                    <a:pt x="357" y="214"/>
                    <a:pt x="360" y="211"/>
                    <a:pt x="364" y="208"/>
                  </a:cubicBezTo>
                  <a:cubicBezTo>
                    <a:pt x="367" y="205"/>
                    <a:pt x="370" y="202"/>
                    <a:pt x="373" y="198"/>
                  </a:cubicBezTo>
                  <a:cubicBezTo>
                    <a:pt x="372" y="201"/>
                    <a:pt x="372" y="204"/>
                    <a:pt x="373" y="207"/>
                  </a:cubicBezTo>
                  <a:cubicBezTo>
                    <a:pt x="374" y="208"/>
                    <a:pt x="376" y="208"/>
                    <a:pt x="376" y="207"/>
                  </a:cubicBezTo>
                  <a:cubicBezTo>
                    <a:pt x="377" y="203"/>
                    <a:pt x="377" y="199"/>
                    <a:pt x="376" y="195"/>
                  </a:cubicBezTo>
                  <a:cubicBezTo>
                    <a:pt x="376" y="195"/>
                    <a:pt x="376" y="194"/>
                    <a:pt x="376" y="194"/>
                  </a:cubicBezTo>
                  <a:cubicBezTo>
                    <a:pt x="377" y="193"/>
                    <a:pt x="378" y="192"/>
                    <a:pt x="379" y="191"/>
                  </a:cubicBezTo>
                  <a:cubicBezTo>
                    <a:pt x="385" y="188"/>
                    <a:pt x="390" y="186"/>
                    <a:pt x="396" y="184"/>
                  </a:cubicBezTo>
                  <a:cubicBezTo>
                    <a:pt x="396" y="185"/>
                    <a:pt x="396" y="186"/>
                    <a:pt x="396" y="187"/>
                  </a:cubicBezTo>
                  <a:cubicBezTo>
                    <a:pt x="396" y="191"/>
                    <a:pt x="395" y="197"/>
                    <a:pt x="397" y="201"/>
                  </a:cubicBezTo>
                  <a:cubicBezTo>
                    <a:pt x="398" y="203"/>
                    <a:pt x="399" y="203"/>
                    <a:pt x="400" y="201"/>
                  </a:cubicBezTo>
                  <a:cubicBezTo>
                    <a:pt x="402" y="197"/>
                    <a:pt x="401" y="191"/>
                    <a:pt x="401" y="187"/>
                  </a:cubicBezTo>
                  <a:cubicBezTo>
                    <a:pt x="401" y="186"/>
                    <a:pt x="401" y="184"/>
                    <a:pt x="401" y="183"/>
                  </a:cubicBezTo>
                  <a:cubicBezTo>
                    <a:pt x="411" y="181"/>
                    <a:pt x="422" y="180"/>
                    <a:pt x="433" y="180"/>
                  </a:cubicBezTo>
                  <a:close/>
                  <a:moveTo>
                    <a:pt x="262" y="92"/>
                  </a:moveTo>
                  <a:cubicBezTo>
                    <a:pt x="274" y="64"/>
                    <a:pt x="294" y="34"/>
                    <a:pt x="323" y="22"/>
                  </a:cubicBezTo>
                  <a:cubicBezTo>
                    <a:pt x="355" y="10"/>
                    <a:pt x="388" y="32"/>
                    <a:pt x="398" y="63"/>
                  </a:cubicBezTo>
                  <a:cubicBezTo>
                    <a:pt x="410" y="98"/>
                    <a:pt x="392" y="139"/>
                    <a:pt x="373" y="168"/>
                  </a:cubicBezTo>
                  <a:cubicBezTo>
                    <a:pt x="373" y="169"/>
                    <a:pt x="372" y="170"/>
                    <a:pt x="372" y="171"/>
                  </a:cubicBezTo>
                  <a:cubicBezTo>
                    <a:pt x="371" y="171"/>
                    <a:pt x="371" y="171"/>
                    <a:pt x="371" y="171"/>
                  </a:cubicBezTo>
                  <a:cubicBezTo>
                    <a:pt x="356" y="177"/>
                    <a:pt x="341" y="186"/>
                    <a:pt x="334" y="201"/>
                  </a:cubicBezTo>
                  <a:cubicBezTo>
                    <a:pt x="331" y="197"/>
                    <a:pt x="328" y="193"/>
                    <a:pt x="324" y="190"/>
                  </a:cubicBezTo>
                  <a:cubicBezTo>
                    <a:pt x="329" y="181"/>
                    <a:pt x="332" y="170"/>
                    <a:pt x="337" y="161"/>
                  </a:cubicBezTo>
                  <a:cubicBezTo>
                    <a:pt x="343" y="148"/>
                    <a:pt x="350" y="135"/>
                    <a:pt x="358" y="123"/>
                  </a:cubicBezTo>
                  <a:cubicBezTo>
                    <a:pt x="358" y="122"/>
                    <a:pt x="357" y="121"/>
                    <a:pt x="356" y="122"/>
                  </a:cubicBezTo>
                  <a:cubicBezTo>
                    <a:pt x="346" y="131"/>
                    <a:pt x="338" y="142"/>
                    <a:pt x="331" y="154"/>
                  </a:cubicBezTo>
                  <a:cubicBezTo>
                    <a:pt x="325" y="163"/>
                    <a:pt x="319" y="173"/>
                    <a:pt x="314" y="183"/>
                  </a:cubicBezTo>
                  <a:cubicBezTo>
                    <a:pt x="310" y="181"/>
                    <a:pt x="307" y="179"/>
                    <a:pt x="303" y="178"/>
                  </a:cubicBezTo>
                  <a:cubicBezTo>
                    <a:pt x="305" y="170"/>
                    <a:pt x="306" y="161"/>
                    <a:pt x="307" y="156"/>
                  </a:cubicBezTo>
                  <a:cubicBezTo>
                    <a:pt x="310" y="139"/>
                    <a:pt x="312" y="116"/>
                    <a:pt x="327" y="105"/>
                  </a:cubicBezTo>
                  <a:cubicBezTo>
                    <a:pt x="328" y="105"/>
                    <a:pt x="327" y="104"/>
                    <a:pt x="327" y="104"/>
                  </a:cubicBezTo>
                  <a:cubicBezTo>
                    <a:pt x="311" y="111"/>
                    <a:pt x="305" y="127"/>
                    <a:pt x="301" y="143"/>
                  </a:cubicBezTo>
                  <a:cubicBezTo>
                    <a:pt x="299" y="152"/>
                    <a:pt x="297" y="161"/>
                    <a:pt x="295" y="170"/>
                  </a:cubicBezTo>
                  <a:cubicBezTo>
                    <a:pt x="294" y="172"/>
                    <a:pt x="294" y="173"/>
                    <a:pt x="293" y="175"/>
                  </a:cubicBezTo>
                  <a:cubicBezTo>
                    <a:pt x="284" y="173"/>
                    <a:pt x="274" y="173"/>
                    <a:pt x="264" y="174"/>
                  </a:cubicBezTo>
                  <a:cubicBezTo>
                    <a:pt x="267" y="166"/>
                    <a:pt x="266" y="156"/>
                    <a:pt x="267" y="147"/>
                  </a:cubicBezTo>
                  <a:cubicBezTo>
                    <a:pt x="267" y="139"/>
                    <a:pt x="266" y="130"/>
                    <a:pt x="262" y="122"/>
                  </a:cubicBezTo>
                  <a:cubicBezTo>
                    <a:pt x="262" y="121"/>
                    <a:pt x="260" y="122"/>
                    <a:pt x="260" y="123"/>
                  </a:cubicBezTo>
                  <a:cubicBezTo>
                    <a:pt x="265" y="140"/>
                    <a:pt x="253" y="159"/>
                    <a:pt x="259" y="175"/>
                  </a:cubicBezTo>
                  <a:cubicBezTo>
                    <a:pt x="258" y="176"/>
                    <a:pt x="257" y="176"/>
                    <a:pt x="256" y="176"/>
                  </a:cubicBezTo>
                  <a:cubicBezTo>
                    <a:pt x="254" y="177"/>
                    <a:pt x="253" y="177"/>
                    <a:pt x="251" y="178"/>
                  </a:cubicBezTo>
                  <a:cubicBezTo>
                    <a:pt x="242" y="150"/>
                    <a:pt x="251" y="118"/>
                    <a:pt x="262" y="92"/>
                  </a:cubicBezTo>
                  <a:close/>
                  <a:moveTo>
                    <a:pt x="85" y="128"/>
                  </a:moveTo>
                  <a:cubicBezTo>
                    <a:pt x="77" y="96"/>
                    <a:pt x="97" y="59"/>
                    <a:pt x="130" y="52"/>
                  </a:cubicBezTo>
                  <a:cubicBezTo>
                    <a:pt x="160" y="45"/>
                    <a:pt x="187" y="76"/>
                    <a:pt x="202" y="97"/>
                  </a:cubicBezTo>
                  <a:cubicBezTo>
                    <a:pt x="219" y="122"/>
                    <a:pt x="233" y="153"/>
                    <a:pt x="235" y="184"/>
                  </a:cubicBezTo>
                  <a:cubicBezTo>
                    <a:pt x="233" y="181"/>
                    <a:pt x="231" y="179"/>
                    <a:pt x="229" y="176"/>
                  </a:cubicBezTo>
                  <a:cubicBezTo>
                    <a:pt x="225" y="172"/>
                    <a:pt x="222" y="167"/>
                    <a:pt x="220" y="162"/>
                  </a:cubicBezTo>
                  <a:cubicBezTo>
                    <a:pt x="214" y="152"/>
                    <a:pt x="211" y="139"/>
                    <a:pt x="208" y="128"/>
                  </a:cubicBezTo>
                  <a:cubicBezTo>
                    <a:pt x="208" y="128"/>
                    <a:pt x="207" y="128"/>
                    <a:pt x="207" y="128"/>
                  </a:cubicBezTo>
                  <a:cubicBezTo>
                    <a:pt x="204" y="142"/>
                    <a:pt x="205" y="153"/>
                    <a:pt x="210" y="166"/>
                  </a:cubicBezTo>
                  <a:cubicBezTo>
                    <a:pt x="213" y="175"/>
                    <a:pt x="218" y="187"/>
                    <a:pt x="227" y="192"/>
                  </a:cubicBezTo>
                  <a:cubicBezTo>
                    <a:pt x="226" y="193"/>
                    <a:pt x="225" y="194"/>
                    <a:pt x="224" y="195"/>
                  </a:cubicBezTo>
                  <a:cubicBezTo>
                    <a:pt x="221" y="189"/>
                    <a:pt x="215" y="185"/>
                    <a:pt x="211" y="180"/>
                  </a:cubicBezTo>
                  <a:cubicBezTo>
                    <a:pt x="204" y="174"/>
                    <a:pt x="198" y="167"/>
                    <a:pt x="192" y="161"/>
                  </a:cubicBezTo>
                  <a:cubicBezTo>
                    <a:pt x="181" y="149"/>
                    <a:pt x="169" y="136"/>
                    <a:pt x="161" y="122"/>
                  </a:cubicBezTo>
                  <a:cubicBezTo>
                    <a:pt x="160" y="120"/>
                    <a:pt x="158" y="121"/>
                    <a:pt x="158" y="123"/>
                  </a:cubicBezTo>
                  <a:cubicBezTo>
                    <a:pt x="164" y="138"/>
                    <a:pt x="171" y="152"/>
                    <a:pt x="180" y="166"/>
                  </a:cubicBezTo>
                  <a:cubicBezTo>
                    <a:pt x="184" y="173"/>
                    <a:pt x="190" y="180"/>
                    <a:pt x="195" y="186"/>
                  </a:cubicBezTo>
                  <a:cubicBezTo>
                    <a:pt x="198" y="190"/>
                    <a:pt x="202" y="195"/>
                    <a:pt x="205" y="198"/>
                  </a:cubicBezTo>
                  <a:cubicBezTo>
                    <a:pt x="199" y="197"/>
                    <a:pt x="192" y="197"/>
                    <a:pt x="187" y="195"/>
                  </a:cubicBezTo>
                  <a:cubicBezTo>
                    <a:pt x="176" y="191"/>
                    <a:pt x="165" y="186"/>
                    <a:pt x="154" y="181"/>
                  </a:cubicBezTo>
                  <a:cubicBezTo>
                    <a:pt x="153" y="181"/>
                    <a:pt x="152" y="182"/>
                    <a:pt x="153" y="184"/>
                  </a:cubicBezTo>
                  <a:cubicBezTo>
                    <a:pt x="162" y="192"/>
                    <a:pt x="171" y="200"/>
                    <a:pt x="182" y="206"/>
                  </a:cubicBezTo>
                  <a:cubicBezTo>
                    <a:pt x="189" y="210"/>
                    <a:pt x="200" y="214"/>
                    <a:pt x="208" y="213"/>
                  </a:cubicBezTo>
                  <a:cubicBezTo>
                    <a:pt x="205" y="218"/>
                    <a:pt x="202" y="222"/>
                    <a:pt x="200" y="227"/>
                  </a:cubicBezTo>
                  <a:cubicBezTo>
                    <a:pt x="199" y="226"/>
                    <a:pt x="199" y="225"/>
                    <a:pt x="198" y="225"/>
                  </a:cubicBezTo>
                  <a:cubicBezTo>
                    <a:pt x="192" y="220"/>
                    <a:pt x="183" y="220"/>
                    <a:pt x="176" y="218"/>
                  </a:cubicBezTo>
                  <a:cubicBezTo>
                    <a:pt x="168" y="216"/>
                    <a:pt x="160" y="213"/>
                    <a:pt x="152" y="208"/>
                  </a:cubicBezTo>
                  <a:cubicBezTo>
                    <a:pt x="122" y="192"/>
                    <a:pt x="94" y="162"/>
                    <a:pt x="85" y="128"/>
                  </a:cubicBezTo>
                  <a:close/>
                  <a:moveTo>
                    <a:pt x="195" y="239"/>
                  </a:moveTo>
                  <a:cubicBezTo>
                    <a:pt x="195" y="239"/>
                    <a:pt x="195" y="239"/>
                    <a:pt x="195" y="239"/>
                  </a:cubicBezTo>
                  <a:cubicBezTo>
                    <a:pt x="194" y="239"/>
                    <a:pt x="194" y="239"/>
                    <a:pt x="194" y="239"/>
                  </a:cubicBezTo>
                  <a:cubicBezTo>
                    <a:pt x="194" y="239"/>
                    <a:pt x="195" y="239"/>
                    <a:pt x="195" y="239"/>
                  </a:cubicBezTo>
                  <a:close/>
                  <a:moveTo>
                    <a:pt x="60" y="370"/>
                  </a:moveTo>
                  <a:cubicBezTo>
                    <a:pt x="30" y="365"/>
                    <a:pt x="21" y="333"/>
                    <a:pt x="20" y="306"/>
                  </a:cubicBezTo>
                  <a:cubicBezTo>
                    <a:pt x="18" y="277"/>
                    <a:pt x="31" y="253"/>
                    <a:pt x="57" y="240"/>
                  </a:cubicBezTo>
                  <a:cubicBezTo>
                    <a:pt x="99" y="220"/>
                    <a:pt x="150" y="233"/>
                    <a:pt x="192" y="244"/>
                  </a:cubicBezTo>
                  <a:cubicBezTo>
                    <a:pt x="192" y="247"/>
                    <a:pt x="191" y="249"/>
                    <a:pt x="190" y="252"/>
                  </a:cubicBezTo>
                  <a:cubicBezTo>
                    <a:pt x="189" y="255"/>
                    <a:pt x="189" y="258"/>
                    <a:pt x="188" y="261"/>
                  </a:cubicBezTo>
                  <a:cubicBezTo>
                    <a:pt x="176" y="256"/>
                    <a:pt x="160" y="259"/>
                    <a:pt x="148" y="260"/>
                  </a:cubicBezTo>
                  <a:cubicBezTo>
                    <a:pt x="136" y="261"/>
                    <a:pt x="121" y="261"/>
                    <a:pt x="109" y="266"/>
                  </a:cubicBezTo>
                  <a:cubicBezTo>
                    <a:pt x="108" y="266"/>
                    <a:pt x="108" y="267"/>
                    <a:pt x="109" y="268"/>
                  </a:cubicBezTo>
                  <a:cubicBezTo>
                    <a:pt x="121" y="273"/>
                    <a:pt x="136" y="273"/>
                    <a:pt x="148" y="274"/>
                  </a:cubicBezTo>
                  <a:cubicBezTo>
                    <a:pt x="153" y="274"/>
                    <a:pt x="159" y="275"/>
                    <a:pt x="165" y="275"/>
                  </a:cubicBezTo>
                  <a:cubicBezTo>
                    <a:pt x="158" y="279"/>
                    <a:pt x="151" y="282"/>
                    <a:pt x="144" y="285"/>
                  </a:cubicBezTo>
                  <a:cubicBezTo>
                    <a:pt x="122" y="295"/>
                    <a:pt x="99" y="301"/>
                    <a:pt x="76" y="308"/>
                  </a:cubicBezTo>
                  <a:cubicBezTo>
                    <a:pt x="75" y="308"/>
                    <a:pt x="75" y="309"/>
                    <a:pt x="76" y="310"/>
                  </a:cubicBezTo>
                  <a:cubicBezTo>
                    <a:pt x="97" y="319"/>
                    <a:pt x="121" y="310"/>
                    <a:pt x="142" y="302"/>
                  </a:cubicBezTo>
                  <a:cubicBezTo>
                    <a:pt x="154" y="298"/>
                    <a:pt x="165" y="293"/>
                    <a:pt x="177" y="287"/>
                  </a:cubicBezTo>
                  <a:cubicBezTo>
                    <a:pt x="180" y="286"/>
                    <a:pt x="183" y="285"/>
                    <a:pt x="186" y="284"/>
                  </a:cubicBezTo>
                  <a:cubicBezTo>
                    <a:pt x="187" y="286"/>
                    <a:pt x="187" y="288"/>
                    <a:pt x="187" y="290"/>
                  </a:cubicBezTo>
                  <a:cubicBezTo>
                    <a:pt x="185" y="292"/>
                    <a:pt x="183" y="293"/>
                    <a:pt x="180" y="295"/>
                  </a:cubicBezTo>
                  <a:cubicBezTo>
                    <a:pt x="174" y="299"/>
                    <a:pt x="167" y="302"/>
                    <a:pt x="160" y="305"/>
                  </a:cubicBezTo>
                  <a:cubicBezTo>
                    <a:pt x="154" y="308"/>
                    <a:pt x="148" y="311"/>
                    <a:pt x="142" y="314"/>
                  </a:cubicBezTo>
                  <a:cubicBezTo>
                    <a:pt x="137" y="317"/>
                    <a:pt x="133" y="322"/>
                    <a:pt x="130" y="327"/>
                  </a:cubicBezTo>
                  <a:cubicBezTo>
                    <a:pt x="129" y="327"/>
                    <a:pt x="130" y="328"/>
                    <a:pt x="130" y="327"/>
                  </a:cubicBezTo>
                  <a:cubicBezTo>
                    <a:pt x="136" y="324"/>
                    <a:pt x="142" y="324"/>
                    <a:pt x="148" y="322"/>
                  </a:cubicBezTo>
                  <a:cubicBezTo>
                    <a:pt x="155" y="319"/>
                    <a:pt x="162" y="316"/>
                    <a:pt x="169" y="313"/>
                  </a:cubicBezTo>
                  <a:cubicBezTo>
                    <a:pt x="175" y="311"/>
                    <a:pt x="183" y="308"/>
                    <a:pt x="190" y="304"/>
                  </a:cubicBezTo>
                  <a:cubicBezTo>
                    <a:pt x="190" y="306"/>
                    <a:pt x="191" y="309"/>
                    <a:pt x="192" y="311"/>
                  </a:cubicBezTo>
                  <a:cubicBezTo>
                    <a:pt x="192" y="311"/>
                    <a:pt x="191" y="312"/>
                    <a:pt x="191" y="312"/>
                  </a:cubicBezTo>
                  <a:cubicBezTo>
                    <a:pt x="185" y="316"/>
                    <a:pt x="180" y="320"/>
                    <a:pt x="174" y="325"/>
                  </a:cubicBezTo>
                  <a:cubicBezTo>
                    <a:pt x="163" y="334"/>
                    <a:pt x="150" y="342"/>
                    <a:pt x="137" y="349"/>
                  </a:cubicBezTo>
                  <a:cubicBezTo>
                    <a:pt x="115" y="361"/>
                    <a:pt x="87" y="374"/>
                    <a:pt x="60" y="370"/>
                  </a:cubicBezTo>
                  <a:close/>
                  <a:moveTo>
                    <a:pt x="274" y="434"/>
                  </a:moveTo>
                  <a:cubicBezTo>
                    <a:pt x="266" y="459"/>
                    <a:pt x="253" y="491"/>
                    <a:pt x="229" y="504"/>
                  </a:cubicBezTo>
                  <a:cubicBezTo>
                    <a:pt x="208" y="516"/>
                    <a:pt x="184" y="493"/>
                    <a:pt x="177" y="473"/>
                  </a:cubicBezTo>
                  <a:cubicBezTo>
                    <a:pt x="167" y="445"/>
                    <a:pt x="171" y="410"/>
                    <a:pt x="178" y="381"/>
                  </a:cubicBezTo>
                  <a:cubicBezTo>
                    <a:pt x="183" y="364"/>
                    <a:pt x="189" y="344"/>
                    <a:pt x="201" y="329"/>
                  </a:cubicBezTo>
                  <a:cubicBezTo>
                    <a:pt x="203" y="332"/>
                    <a:pt x="205" y="335"/>
                    <a:pt x="207" y="338"/>
                  </a:cubicBezTo>
                  <a:cubicBezTo>
                    <a:pt x="201" y="347"/>
                    <a:pt x="197" y="358"/>
                    <a:pt x="193" y="366"/>
                  </a:cubicBezTo>
                  <a:cubicBezTo>
                    <a:pt x="186" y="380"/>
                    <a:pt x="180" y="395"/>
                    <a:pt x="180" y="411"/>
                  </a:cubicBezTo>
                  <a:cubicBezTo>
                    <a:pt x="180" y="415"/>
                    <a:pt x="186" y="416"/>
                    <a:pt x="187" y="412"/>
                  </a:cubicBezTo>
                  <a:cubicBezTo>
                    <a:pt x="191" y="396"/>
                    <a:pt x="197" y="381"/>
                    <a:pt x="205" y="367"/>
                  </a:cubicBezTo>
                  <a:cubicBezTo>
                    <a:pt x="209" y="361"/>
                    <a:pt x="213" y="354"/>
                    <a:pt x="217" y="347"/>
                  </a:cubicBezTo>
                  <a:cubicBezTo>
                    <a:pt x="217" y="348"/>
                    <a:pt x="218" y="348"/>
                    <a:pt x="218" y="349"/>
                  </a:cubicBezTo>
                  <a:cubicBezTo>
                    <a:pt x="221" y="351"/>
                    <a:pt x="225" y="354"/>
                    <a:pt x="229" y="356"/>
                  </a:cubicBezTo>
                  <a:cubicBezTo>
                    <a:pt x="223" y="365"/>
                    <a:pt x="220" y="375"/>
                    <a:pt x="218" y="385"/>
                  </a:cubicBezTo>
                  <a:cubicBezTo>
                    <a:pt x="213" y="403"/>
                    <a:pt x="210" y="422"/>
                    <a:pt x="210" y="441"/>
                  </a:cubicBezTo>
                  <a:cubicBezTo>
                    <a:pt x="210" y="445"/>
                    <a:pt x="215" y="445"/>
                    <a:pt x="217" y="442"/>
                  </a:cubicBezTo>
                  <a:cubicBezTo>
                    <a:pt x="223" y="427"/>
                    <a:pt x="224" y="410"/>
                    <a:pt x="228" y="394"/>
                  </a:cubicBezTo>
                  <a:cubicBezTo>
                    <a:pt x="231" y="382"/>
                    <a:pt x="235" y="372"/>
                    <a:pt x="240" y="361"/>
                  </a:cubicBezTo>
                  <a:cubicBezTo>
                    <a:pt x="248" y="364"/>
                    <a:pt x="257" y="366"/>
                    <a:pt x="266" y="366"/>
                  </a:cubicBezTo>
                  <a:cubicBezTo>
                    <a:pt x="265" y="368"/>
                    <a:pt x="264" y="369"/>
                    <a:pt x="264" y="371"/>
                  </a:cubicBezTo>
                  <a:cubicBezTo>
                    <a:pt x="261" y="378"/>
                    <a:pt x="260" y="386"/>
                    <a:pt x="259" y="394"/>
                  </a:cubicBezTo>
                  <a:cubicBezTo>
                    <a:pt x="257" y="408"/>
                    <a:pt x="256" y="422"/>
                    <a:pt x="259" y="436"/>
                  </a:cubicBezTo>
                  <a:cubicBezTo>
                    <a:pt x="259" y="439"/>
                    <a:pt x="264" y="438"/>
                    <a:pt x="264" y="435"/>
                  </a:cubicBezTo>
                  <a:cubicBezTo>
                    <a:pt x="263" y="411"/>
                    <a:pt x="268" y="389"/>
                    <a:pt x="273" y="366"/>
                  </a:cubicBezTo>
                  <a:cubicBezTo>
                    <a:pt x="275" y="366"/>
                    <a:pt x="278" y="366"/>
                    <a:pt x="280" y="365"/>
                  </a:cubicBezTo>
                  <a:cubicBezTo>
                    <a:pt x="287" y="386"/>
                    <a:pt x="280" y="414"/>
                    <a:pt x="274" y="434"/>
                  </a:cubicBezTo>
                  <a:close/>
                  <a:moveTo>
                    <a:pt x="427" y="595"/>
                  </a:moveTo>
                  <a:cubicBezTo>
                    <a:pt x="411" y="607"/>
                    <a:pt x="391" y="616"/>
                    <a:pt x="371" y="618"/>
                  </a:cubicBezTo>
                  <a:cubicBezTo>
                    <a:pt x="360" y="619"/>
                    <a:pt x="349" y="618"/>
                    <a:pt x="339" y="615"/>
                  </a:cubicBezTo>
                  <a:cubicBezTo>
                    <a:pt x="332" y="613"/>
                    <a:pt x="325" y="608"/>
                    <a:pt x="318" y="607"/>
                  </a:cubicBezTo>
                  <a:cubicBezTo>
                    <a:pt x="318" y="606"/>
                    <a:pt x="318" y="605"/>
                    <a:pt x="318" y="604"/>
                  </a:cubicBezTo>
                  <a:cubicBezTo>
                    <a:pt x="320" y="603"/>
                    <a:pt x="321" y="601"/>
                    <a:pt x="323" y="600"/>
                  </a:cubicBezTo>
                  <a:cubicBezTo>
                    <a:pt x="326" y="596"/>
                    <a:pt x="330" y="593"/>
                    <a:pt x="333" y="591"/>
                  </a:cubicBezTo>
                  <a:cubicBezTo>
                    <a:pt x="339" y="592"/>
                    <a:pt x="345" y="592"/>
                    <a:pt x="350" y="592"/>
                  </a:cubicBezTo>
                  <a:cubicBezTo>
                    <a:pt x="358" y="593"/>
                    <a:pt x="366" y="593"/>
                    <a:pt x="374" y="594"/>
                  </a:cubicBezTo>
                  <a:cubicBezTo>
                    <a:pt x="387" y="594"/>
                    <a:pt x="400" y="594"/>
                    <a:pt x="411" y="586"/>
                  </a:cubicBezTo>
                  <a:cubicBezTo>
                    <a:pt x="412" y="586"/>
                    <a:pt x="411" y="584"/>
                    <a:pt x="410" y="584"/>
                  </a:cubicBezTo>
                  <a:cubicBezTo>
                    <a:pt x="397" y="588"/>
                    <a:pt x="382" y="585"/>
                    <a:pt x="369" y="583"/>
                  </a:cubicBezTo>
                  <a:cubicBezTo>
                    <a:pt x="363" y="582"/>
                    <a:pt x="355" y="580"/>
                    <a:pt x="348" y="579"/>
                  </a:cubicBezTo>
                  <a:cubicBezTo>
                    <a:pt x="358" y="572"/>
                    <a:pt x="368" y="565"/>
                    <a:pt x="378" y="559"/>
                  </a:cubicBezTo>
                  <a:cubicBezTo>
                    <a:pt x="379" y="559"/>
                    <a:pt x="380" y="559"/>
                    <a:pt x="381" y="559"/>
                  </a:cubicBezTo>
                  <a:cubicBezTo>
                    <a:pt x="385" y="559"/>
                    <a:pt x="389" y="558"/>
                    <a:pt x="394" y="557"/>
                  </a:cubicBezTo>
                  <a:cubicBezTo>
                    <a:pt x="400" y="555"/>
                    <a:pt x="407" y="555"/>
                    <a:pt x="413" y="556"/>
                  </a:cubicBezTo>
                  <a:cubicBezTo>
                    <a:pt x="424" y="556"/>
                    <a:pt x="435" y="557"/>
                    <a:pt x="446" y="557"/>
                  </a:cubicBezTo>
                  <a:cubicBezTo>
                    <a:pt x="449" y="557"/>
                    <a:pt x="449" y="554"/>
                    <a:pt x="447" y="553"/>
                  </a:cubicBezTo>
                  <a:cubicBezTo>
                    <a:pt x="435" y="550"/>
                    <a:pt x="423" y="547"/>
                    <a:pt x="410" y="546"/>
                  </a:cubicBezTo>
                  <a:cubicBezTo>
                    <a:pt x="407" y="546"/>
                    <a:pt x="404" y="545"/>
                    <a:pt x="401" y="546"/>
                  </a:cubicBezTo>
                  <a:cubicBezTo>
                    <a:pt x="423" y="533"/>
                    <a:pt x="446" y="523"/>
                    <a:pt x="470" y="513"/>
                  </a:cubicBezTo>
                  <a:cubicBezTo>
                    <a:pt x="471" y="513"/>
                    <a:pt x="470" y="513"/>
                    <a:pt x="470" y="513"/>
                  </a:cubicBezTo>
                  <a:cubicBezTo>
                    <a:pt x="456" y="511"/>
                    <a:pt x="442" y="517"/>
                    <a:pt x="428" y="522"/>
                  </a:cubicBezTo>
                  <a:cubicBezTo>
                    <a:pt x="411" y="528"/>
                    <a:pt x="395" y="536"/>
                    <a:pt x="379" y="545"/>
                  </a:cubicBezTo>
                  <a:cubicBezTo>
                    <a:pt x="371" y="549"/>
                    <a:pt x="363" y="554"/>
                    <a:pt x="355" y="559"/>
                  </a:cubicBezTo>
                  <a:cubicBezTo>
                    <a:pt x="369" y="549"/>
                    <a:pt x="383" y="540"/>
                    <a:pt x="396" y="533"/>
                  </a:cubicBezTo>
                  <a:cubicBezTo>
                    <a:pt x="415" y="522"/>
                    <a:pt x="434" y="512"/>
                    <a:pt x="455" y="504"/>
                  </a:cubicBezTo>
                  <a:cubicBezTo>
                    <a:pt x="467" y="499"/>
                    <a:pt x="480" y="494"/>
                    <a:pt x="493" y="492"/>
                  </a:cubicBezTo>
                  <a:cubicBezTo>
                    <a:pt x="481" y="531"/>
                    <a:pt x="459" y="568"/>
                    <a:pt x="427" y="59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58" name="TextBox 6">
            <a:extLst>
              <a:ext uri="{FF2B5EF4-FFF2-40B4-BE49-F238E27FC236}">
                <a16:creationId xmlns:a16="http://schemas.microsoft.com/office/drawing/2014/main" id="{A0142983-C976-2561-AFBD-4D9C943E208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89328" y="3915476"/>
            <a:ext cx="5677530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974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974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974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974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>
              <a:buNone/>
            </a:pPr>
            <a:r>
              <a:rPr lang="zh-CN" altLang="en-US" sz="1400" b="1" cap="all" dirty="0">
                <a:blipFill>
                  <a:blip r:embed="rId5">
                    <a:extLst>
                      <a:ext uri="{96DAC541-7B7A-43D3-8B79-37D633B846F1}">
                        <asvg:svgBlip xmlns:asvg="http://schemas.microsoft.com/office/drawing/2016/SVG/main" r:embed="rId6"/>
                      </a:ext>
                    </a:extLst>
                  </a:blip>
                  <a:stretch>
                    <a:fillRect/>
                  </a:stretch>
                </a:blipFill>
                <a:latin typeface="江西拙楷3.0" pitchFamily="2" charset="-122"/>
                <a:ea typeface="江西拙楷3.0" pitchFamily="2" charset="-122"/>
                <a:cs typeface="+mn-ea"/>
                <a:sym typeface="+mn-lt"/>
              </a:rPr>
              <a:t>汇报人：</a:t>
            </a:r>
            <a:r>
              <a:rPr lang="en-US" altLang="zh-CN" sz="1400" b="1" cap="all" dirty="0">
                <a:blipFill>
                  <a:blip r:embed="rId5">
                    <a:extLst>
                      <a:ext uri="{96DAC541-7B7A-43D3-8B79-37D633B846F1}">
                        <asvg:svgBlip xmlns:asvg="http://schemas.microsoft.com/office/drawing/2016/SVG/main" r:embed="rId6"/>
                      </a:ext>
                    </a:extLst>
                  </a:blip>
                  <a:stretch>
                    <a:fillRect/>
                  </a:stretch>
                </a:blipFill>
                <a:latin typeface="江西拙楷3.0" pitchFamily="2" charset="-122"/>
                <a:ea typeface="江西拙楷3.0" pitchFamily="2" charset="-122"/>
                <a:cs typeface="+mn-ea"/>
                <a:sym typeface="+mn-lt"/>
              </a:rPr>
              <a:t>51PPT</a:t>
            </a:r>
            <a:r>
              <a:rPr lang="zh-CN" altLang="en-US" sz="1400" b="1" cap="all" dirty="0">
                <a:blipFill>
                  <a:blip r:embed="rId5">
                    <a:extLst>
                      <a:ext uri="{96DAC541-7B7A-43D3-8B79-37D633B846F1}">
                        <asvg:svgBlip xmlns:asvg="http://schemas.microsoft.com/office/drawing/2016/SVG/main" r:embed="rId6"/>
                      </a:ext>
                    </a:extLst>
                  </a:blip>
                  <a:stretch>
                    <a:fillRect/>
                  </a:stretch>
                </a:blipFill>
                <a:latin typeface="江西拙楷3.0" pitchFamily="2" charset="-122"/>
                <a:ea typeface="江西拙楷3.0" pitchFamily="2" charset="-122"/>
                <a:cs typeface="+mn-ea"/>
                <a:sym typeface="+mn-lt"/>
              </a:rPr>
              <a:t>模板网   时间：</a:t>
            </a:r>
            <a:r>
              <a:rPr lang="en-US" altLang="zh-CN" sz="1400" b="1" cap="all" dirty="0">
                <a:blipFill>
                  <a:blip r:embed="rId5">
                    <a:extLst>
                      <a:ext uri="{96DAC541-7B7A-43D3-8B79-37D633B846F1}">
                        <asvg:svgBlip xmlns:asvg="http://schemas.microsoft.com/office/drawing/2016/SVG/main" r:embed="rId6"/>
                      </a:ext>
                    </a:extLst>
                  </a:blip>
                  <a:stretch>
                    <a:fillRect/>
                  </a:stretch>
                </a:blipFill>
                <a:latin typeface="江西拙楷3.0" pitchFamily="2" charset="-122"/>
                <a:ea typeface="江西拙楷3.0" pitchFamily="2" charset="-122"/>
                <a:cs typeface="+mn-ea"/>
                <a:sym typeface="+mn-lt"/>
              </a:rPr>
              <a:t>2022</a:t>
            </a:r>
            <a:r>
              <a:rPr lang="zh-CN" altLang="en-US" sz="1400" b="1" cap="all" dirty="0">
                <a:blipFill>
                  <a:blip r:embed="rId5">
                    <a:extLst>
                      <a:ext uri="{96DAC541-7B7A-43D3-8B79-37D633B846F1}">
                        <asvg:svgBlip xmlns:asvg="http://schemas.microsoft.com/office/drawing/2016/SVG/main" r:embed="rId6"/>
                      </a:ext>
                    </a:extLst>
                  </a:blip>
                  <a:stretch>
                    <a:fillRect/>
                  </a:stretch>
                </a:blipFill>
                <a:latin typeface="江西拙楷3.0" pitchFamily="2" charset="-122"/>
                <a:ea typeface="江西拙楷3.0" pitchFamily="2" charset="-122"/>
                <a:cs typeface="+mn-ea"/>
                <a:sym typeface="+mn-lt"/>
              </a:rPr>
              <a:t>年</a:t>
            </a:r>
            <a:r>
              <a:rPr lang="en-US" altLang="zh-CN" sz="1400" b="1" cap="all" dirty="0">
                <a:blipFill>
                  <a:blip r:embed="rId5">
                    <a:extLst>
                      <a:ext uri="{96DAC541-7B7A-43D3-8B79-37D633B846F1}">
                        <asvg:svgBlip xmlns:asvg="http://schemas.microsoft.com/office/drawing/2016/SVG/main" r:embed="rId6"/>
                      </a:ext>
                    </a:extLst>
                  </a:blip>
                  <a:stretch>
                    <a:fillRect/>
                  </a:stretch>
                </a:blipFill>
                <a:latin typeface="江西拙楷3.0" pitchFamily="2" charset="-122"/>
                <a:ea typeface="江西拙楷3.0" pitchFamily="2" charset="-122"/>
                <a:cs typeface="+mn-ea"/>
                <a:sym typeface="+mn-lt"/>
              </a:rPr>
              <a:t>8</a:t>
            </a:r>
            <a:r>
              <a:rPr lang="zh-CN" altLang="en-US" sz="1400" b="1" cap="all" dirty="0">
                <a:blipFill>
                  <a:blip r:embed="rId5">
                    <a:extLst>
                      <a:ext uri="{96DAC541-7B7A-43D3-8B79-37D633B846F1}">
                        <asvg:svgBlip xmlns:asvg="http://schemas.microsoft.com/office/drawing/2016/SVG/main" r:embed="rId6"/>
                      </a:ext>
                    </a:extLst>
                  </a:blip>
                  <a:stretch>
                    <a:fillRect/>
                  </a:stretch>
                </a:blipFill>
                <a:latin typeface="江西拙楷3.0" pitchFamily="2" charset="-122"/>
                <a:ea typeface="江西拙楷3.0" pitchFamily="2" charset="-122"/>
                <a:cs typeface="+mn-ea"/>
                <a:sym typeface="+mn-lt"/>
              </a:rPr>
              <a:t>月</a:t>
            </a:r>
            <a:r>
              <a:rPr lang="en-US" altLang="zh-CN" sz="1400" b="1" cap="all" dirty="0">
                <a:blipFill>
                  <a:blip r:embed="rId5">
                    <a:extLst>
                      <a:ext uri="{96DAC541-7B7A-43D3-8B79-37D633B846F1}">
                        <asvg:svgBlip xmlns:asvg="http://schemas.microsoft.com/office/drawing/2016/SVG/main" r:embed="rId6"/>
                      </a:ext>
                    </a:extLst>
                  </a:blip>
                  <a:stretch>
                    <a:fillRect/>
                  </a:stretch>
                </a:blipFill>
                <a:latin typeface="江西拙楷3.0" pitchFamily="2" charset="-122"/>
                <a:ea typeface="江西拙楷3.0" pitchFamily="2" charset="-122"/>
                <a:cs typeface="+mn-ea"/>
                <a:sym typeface="+mn-lt"/>
              </a:rPr>
              <a:t>31</a:t>
            </a:r>
            <a:r>
              <a:rPr lang="zh-CN" altLang="en-US" sz="1400" b="1" cap="all" dirty="0">
                <a:blipFill>
                  <a:blip r:embed="rId5">
                    <a:extLst>
                      <a:ext uri="{96DAC541-7B7A-43D3-8B79-37D633B846F1}">
                        <asvg:svgBlip xmlns:asvg="http://schemas.microsoft.com/office/drawing/2016/SVG/main" r:embed="rId6"/>
                      </a:ext>
                    </a:extLst>
                  </a:blip>
                  <a:stretch>
                    <a:fillRect/>
                  </a:stretch>
                </a:blipFill>
                <a:latin typeface="江西拙楷3.0" pitchFamily="2" charset="-122"/>
                <a:ea typeface="江西拙楷3.0" pitchFamily="2" charset="-122"/>
                <a:cs typeface="+mn-ea"/>
                <a:sym typeface="+mn-lt"/>
              </a:rPr>
              <a:t>日</a:t>
            </a:r>
          </a:p>
        </p:txBody>
      </p:sp>
      <p:sp>
        <p:nvSpPr>
          <p:cNvPr id="63" name="文本框 62">
            <a:extLst>
              <a:ext uri="{FF2B5EF4-FFF2-40B4-BE49-F238E27FC236}">
                <a16:creationId xmlns:a16="http://schemas.microsoft.com/office/drawing/2014/main" id="{99BC428E-CABC-BA35-7E8F-EDA6D9ECBD1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96999" y="1900117"/>
            <a:ext cx="4836566" cy="1169213"/>
          </a:xfrm>
          <a:custGeom>
            <a:avLst/>
            <a:gdLst>
              <a:gd name="connsiteX0" fmla="*/ 4199838 w 4836566"/>
              <a:gd name="connsiteY0" fmla="*/ 1075335 h 1169213"/>
              <a:gd name="connsiteX1" fmla="*/ 4350060 w 4836566"/>
              <a:gd name="connsiteY1" fmla="*/ 1075335 h 1169213"/>
              <a:gd name="connsiteX2" fmla="*/ 4360772 w 4836566"/>
              <a:gd name="connsiteY2" fmla="*/ 1090800 h 1169213"/>
              <a:gd name="connsiteX3" fmla="*/ 4377156 w 4836566"/>
              <a:gd name="connsiteY3" fmla="*/ 1075335 h 1169213"/>
              <a:gd name="connsiteX4" fmla="*/ 4592726 w 4836566"/>
              <a:gd name="connsiteY4" fmla="*/ 1075335 h 1169213"/>
              <a:gd name="connsiteX5" fmla="*/ 4581754 w 4836566"/>
              <a:gd name="connsiteY5" fmla="*/ 1139952 h 1169213"/>
              <a:gd name="connsiteX6" fmla="*/ 4199838 w 4836566"/>
              <a:gd name="connsiteY6" fmla="*/ 1139952 h 1169213"/>
              <a:gd name="connsiteX7" fmla="*/ 508100 w 4836566"/>
              <a:gd name="connsiteY7" fmla="*/ 1059485 h 1169213"/>
              <a:gd name="connsiteX8" fmla="*/ 652434 w 4836566"/>
              <a:gd name="connsiteY8" fmla="*/ 1059485 h 1169213"/>
              <a:gd name="connsiteX9" fmla="*/ 676350 w 4836566"/>
              <a:gd name="connsiteY9" fmla="*/ 1100554 h 1169213"/>
              <a:gd name="connsiteX10" fmla="*/ 729226 w 4836566"/>
              <a:gd name="connsiteY10" fmla="*/ 1059485 h 1169213"/>
              <a:gd name="connsiteX11" fmla="*/ 898551 w 4836566"/>
              <a:gd name="connsiteY11" fmla="*/ 1059485 h 1169213"/>
              <a:gd name="connsiteX12" fmla="*/ 887578 w 4836566"/>
              <a:gd name="connsiteY12" fmla="*/ 1118007 h 1169213"/>
              <a:gd name="connsiteX13" fmla="*/ 508100 w 4836566"/>
              <a:gd name="connsiteY13" fmla="*/ 1118007 h 1169213"/>
              <a:gd name="connsiteX14" fmla="*/ 1866289 w 4836566"/>
              <a:gd name="connsiteY14" fmla="*/ 972538 h 1169213"/>
              <a:gd name="connsiteX15" fmla="*/ 1866289 w 4836566"/>
              <a:gd name="connsiteY15" fmla="*/ 1154061 h 1169213"/>
              <a:gd name="connsiteX16" fmla="*/ 1826362 w 4836566"/>
              <a:gd name="connsiteY16" fmla="*/ 1159460 h 1169213"/>
              <a:gd name="connsiteX17" fmla="*/ 1710538 w 4836566"/>
              <a:gd name="connsiteY17" fmla="*/ 1159460 h 1169213"/>
              <a:gd name="connsiteX18" fmla="*/ 1704092 w 4836566"/>
              <a:gd name="connsiteY18" fmla="*/ 1108817 h 1169213"/>
              <a:gd name="connsiteX19" fmla="*/ 1726353 w 4836566"/>
              <a:gd name="connsiteY19" fmla="*/ 1092403 h 1169213"/>
              <a:gd name="connsiteX20" fmla="*/ 1821485 w 4836566"/>
              <a:gd name="connsiteY20" fmla="*/ 1092403 h 1169213"/>
              <a:gd name="connsiteX21" fmla="*/ 1821485 w 4836566"/>
              <a:gd name="connsiteY21" fmla="*/ 1011498 h 1169213"/>
              <a:gd name="connsiteX22" fmla="*/ 2190596 w 4836566"/>
              <a:gd name="connsiteY22" fmla="*/ 872563 h 1169213"/>
              <a:gd name="connsiteX23" fmla="*/ 2190596 w 4836566"/>
              <a:gd name="connsiteY23" fmla="*/ 1158376 h 1169213"/>
              <a:gd name="connsiteX24" fmla="*/ 2147011 w 4836566"/>
              <a:gd name="connsiteY24" fmla="*/ 1164336 h 1169213"/>
              <a:gd name="connsiteX25" fmla="*/ 2025091 w 4836566"/>
              <a:gd name="connsiteY25" fmla="*/ 1164336 h 1169213"/>
              <a:gd name="connsiteX26" fmla="*/ 2022043 w 4836566"/>
              <a:gd name="connsiteY26" fmla="*/ 1146353 h 1169213"/>
              <a:gd name="connsiteX27" fmla="*/ 2021998 w 4836566"/>
              <a:gd name="connsiteY27" fmla="*/ 1146003 h 1169213"/>
              <a:gd name="connsiteX28" fmla="*/ 2030087 w 4836566"/>
              <a:gd name="connsiteY28" fmla="*/ 1092403 h 1169213"/>
              <a:gd name="connsiteX29" fmla="*/ 2145792 w 4836566"/>
              <a:gd name="connsiteY29" fmla="*/ 1092403 h 1169213"/>
              <a:gd name="connsiteX30" fmla="*/ 2145792 w 4836566"/>
              <a:gd name="connsiteY30" fmla="*/ 892308 h 1169213"/>
              <a:gd name="connsiteX31" fmla="*/ 866050 w 4836566"/>
              <a:gd name="connsiteY31" fmla="*/ 848150 h 1169213"/>
              <a:gd name="connsiteX32" fmla="*/ 871422 w 4836566"/>
              <a:gd name="connsiteY32" fmla="*/ 855495 h 1169213"/>
              <a:gd name="connsiteX33" fmla="*/ 937259 w 4836566"/>
              <a:gd name="connsiteY33" fmla="*/ 871344 h 1169213"/>
              <a:gd name="connsiteX34" fmla="*/ 998893 w 4836566"/>
              <a:gd name="connsiteY34" fmla="*/ 871344 h 1169213"/>
              <a:gd name="connsiteX35" fmla="*/ 1008051 w 4836566"/>
              <a:gd name="connsiteY35" fmla="*/ 881482 h 1169213"/>
              <a:gd name="connsiteX36" fmla="*/ 1136294 w 4836566"/>
              <a:gd name="connsiteY36" fmla="*/ 1027786 h 1169213"/>
              <a:gd name="connsiteX37" fmla="*/ 1121873 w 4836566"/>
              <a:gd name="connsiteY37" fmla="*/ 1037893 h 1169213"/>
              <a:gd name="connsiteX38" fmla="*/ 1109471 w 4836566"/>
              <a:gd name="connsiteY38" fmla="*/ 1023744 h 1169213"/>
              <a:gd name="connsiteX39" fmla="*/ 982369 w 4836566"/>
              <a:gd name="connsiteY39" fmla="*/ 882317 h 1169213"/>
              <a:gd name="connsiteX40" fmla="*/ 885976 w 4836566"/>
              <a:gd name="connsiteY40" fmla="*/ 942563 h 1169213"/>
              <a:gd name="connsiteX41" fmla="*/ 840029 w 4836566"/>
              <a:gd name="connsiteY41" fmla="*/ 864413 h 1169213"/>
              <a:gd name="connsiteX42" fmla="*/ 203325 w 4836566"/>
              <a:gd name="connsiteY42" fmla="*/ 845988 h 1169213"/>
              <a:gd name="connsiteX43" fmla="*/ 284074 w 4836566"/>
              <a:gd name="connsiteY43" fmla="*/ 881482 h 1169213"/>
              <a:gd name="connsiteX44" fmla="*/ 263223 w 4836566"/>
              <a:gd name="connsiteY44" fmla="*/ 931487 h 1169213"/>
              <a:gd name="connsiteX45" fmla="*/ 217931 w 4836566"/>
              <a:gd name="connsiteY45" fmla="*/ 911578 h 1169213"/>
              <a:gd name="connsiteX46" fmla="*/ 102490 w 4836566"/>
              <a:gd name="connsiteY46" fmla="*/ 1096680 h 1169213"/>
              <a:gd name="connsiteX47" fmla="*/ 31699 w 4836566"/>
              <a:gd name="connsiteY47" fmla="*/ 1059485 h 1169213"/>
              <a:gd name="connsiteX48" fmla="*/ 116822 w 4836566"/>
              <a:gd name="connsiteY48" fmla="*/ 922997 h 1169213"/>
              <a:gd name="connsiteX49" fmla="*/ 142340 w 4836566"/>
              <a:gd name="connsiteY49" fmla="*/ 933523 h 1169213"/>
              <a:gd name="connsiteX50" fmla="*/ 523061 w 4836566"/>
              <a:gd name="connsiteY50" fmla="*/ 838426 h 1169213"/>
              <a:gd name="connsiteX51" fmla="*/ 671396 w 4836566"/>
              <a:gd name="connsiteY51" fmla="*/ 838426 h 1169213"/>
              <a:gd name="connsiteX52" fmla="*/ 757123 w 4836566"/>
              <a:gd name="connsiteY52" fmla="*/ 924154 h 1169213"/>
              <a:gd name="connsiteX53" fmla="*/ 737953 w 4836566"/>
              <a:gd name="connsiteY53" fmla="*/ 939044 h 1169213"/>
              <a:gd name="connsiteX54" fmla="*/ 653185 w 4836566"/>
              <a:gd name="connsiteY54" fmla="*/ 854275 h 1169213"/>
              <a:gd name="connsiteX55" fmla="*/ 568634 w 4836566"/>
              <a:gd name="connsiteY55" fmla="*/ 913819 h 1169213"/>
              <a:gd name="connsiteX56" fmla="*/ 1666718 w 4836566"/>
              <a:gd name="connsiteY56" fmla="*/ 823795 h 1169213"/>
              <a:gd name="connsiteX57" fmla="*/ 1772411 w 4836566"/>
              <a:gd name="connsiteY57" fmla="*/ 823795 h 1169213"/>
              <a:gd name="connsiteX58" fmla="*/ 1657806 w 4836566"/>
              <a:gd name="connsiteY58" fmla="*/ 972233 h 1169213"/>
              <a:gd name="connsiteX59" fmla="*/ 1548794 w 4836566"/>
              <a:gd name="connsiteY59" fmla="*/ 1084788 h 1169213"/>
              <a:gd name="connsiteX60" fmla="*/ 1511858 w 4836566"/>
              <a:gd name="connsiteY60" fmla="*/ 1042844 h 1169213"/>
              <a:gd name="connsiteX61" fmla="*/ 1639518 w 4836566"/>
              <a:gd name="connsiteY61" fmla="*/ 944496 h 1169213"/>
              <a:gd name="connsiteX62" fmla="*/ 1617715 w 4836566"/>
              <a:gd name="connsiteY62" fmla="*/ 887264 h 1169213"/>
              <a:gd name="connsiteX63" fmla="*/ 290170 w 4836566"/>
              <a:gd name="connsiteY63" fmla="*/ 797357 h 1169213"/>
              <a:gd name="connsiteX64" fmla="*/ 358138 w 4836566"/>
              <a:gd name="connsiteY64" fmla="*/ 797357 h 1169213"/>
              <a:gd name="connsiteX65" fmla="*/ 358138 w 4836566"/>
              <a:gd name="connsiteY65" fmla="*/ 838426 h 1169213"/>
              <a:gd name="connsiteX66" fmla="*/ 463296 w 4836566"/>
              <a:gd name="connsiteY66" fmla="*/ 838426 h 1169213"/>
              <a:gd name="connsiteX67" fmla="*/ 463296 w 4836566"/>
              <a:gd name="connsiteY67" fmla="*/ 876221 h 1169213"/>
              <a:gd name="connsiteX68" fmla="*/ 334974 w 4836566"/>
              <a:gd name="connsiteY68" fmla="*/ 876221 h 1169213"/>
              <a:gd name="connsiteX69" fmla="*/ 334974 w 4836566"/>
              <a:gd name="connsiteY69" fmla="*/ 1046909 h 1169213"/>
              <a:gd name="connsiteX70" fmla="*/ 337184 w 4836566"/>
              <a:gd name="connsiteY70" fmla="*/ 1088209 h 1169213"/>
              <a:gd name="connsiteX71" fmla="*/ 338138 w 4836566"/>
              <a:gd name="connsiteY71" fmla="*/ 1093058 h 1169213"/>
              <a:gd name="connsiteX72" fmla="*/ 325527 w 4836566"/>
              <a:gd name="connsiteY72" fmla="*/ 1087527 h 1169213"/>
              <a:gd name="connsiteX73" fmla="*/ 299009 w 4836566"/>
              <a:gd name="connsiteY73" fmla="*/ 1043026 h 1169213"/>
              <a:gd name="connsiteX74" fmla="*/ 297532 w 4836566"/>
              <a:gd name="connsiteY74" fmla="*/ 1035520 h 1169213"/>
              <a:gd name="connsiteX75" fmla="*/ 328878 w 4836566"/>
              <a:gd name="connsiteY75" fmla="*/ 960346 h 1169213"/>
              <a:gd name="connsiteX76" fmla="*/ 290170 w 4836566"/>
              <a:gd name="connsiteY76" fmla="*/ 943331 h 1169213"/>
              <a:gd name="connsiteX77" fmla="*/ 4517490 w 4836566"/>
              <a:gd name="connsiteY77" fmla="*/ 795754 h 1169213"/>
              <a:gd name="connsiteX78" fmla="*/ 4670703 w 4836566"/>
              <a:gd name="connsiteY78" fmla="*/ 795754 h 1169213"/>
              <a:gd name="connsiteX79" fmla="*/ 4685462 w 4836566"/>
              <a:gd name="connsiteY79" fmla="*/ 810159 h 1169213"/>
              <a:gd name="connsiteX80" fmla="*/ 4836566 w 4836566"/>
              <a:gd name="connsiteY80" fmla="*/ 961949 h 1169213"/>
              <a:gd name="connsiteX81" fmla="*/ 4818334 w 4836566"/>
              <a:gd name="connsiteY81" fmla="*/ 976358 h 1169213"/>
              <a:gd name="connsiteX82" fmla="*/ 4795112 w 4836566"/>
              <a:gd name="connsiteY82" fmla="*/ 953031 h 1169213"/>
              <a:gd name="connsiteX83" fmla="*/ 4650942 w 4836566"/>
              <a:gd name="connsiteY83" fmla="*/ 811603 h 1169213"/>
              <a:gd name="connsiteX84" fmla="*/ 4554267 w 4836566"/>
              <a:gd name="connsiteY84" fmla="*/ 880323 h 1169213"/>
              <a:gd name="connsiteX85" fmla="*/ 4504944 w 4836566"/>
              <a:gd name="connsiteY85" fmla="*/ 804672 h 1169213"/>
              <a:gd name="connsiteX86" fmla="*/ 4166644 w 4836566"/>
              <a:gd name="connsiteY86" fmla="*/ 795754 h 1169213"/>
              <a:gd name="connsiteX87" fmla="*/ 4341715 w 4836566"/>
              <a:gd name="connsiteY87" fmla="*/ 795754 h 1169213"/>
              <a:gd name="connsiteX88" fmla="*/ 4373880 w 4836566"/>
              <a:gd name="connsiteY88" fmla="*/ 823570 h 1169213"/>
              <a:gd name="connsiteX89" fmla="*/ 4446423 w 4836566"/>
              <a:gd name="connsiteY89" fmla="*/ 888797 h 1169213"/>
              <a:gd name="connsiteX90" fmla="*/ 4425546 w 4836566"/>
              <a:gd name="connsiteY90" fmla="*/ 908503 h 1169213"/>
              <a:gd name="connsiteX91" fmla="*/ 4418684 w 4836566"/>
              <a:gd name="connsiteY91" fmla="*/ 902434 h 1169213"/>
              <a:gd name="connsiteX92" fmla="*/ 4298593 w 4836566"/>
              <a:gd name="connsiteY92" fmla="*/ 799411 h 1169213"/>
              <a:gd name="connsiteX93" fmla="*/ 4216878 w 4836566"/>
              <a:gd name="connsiteY93" fmla="*/ 869932 h 1169213"/>
              <a:gd name="connsiteX94" fmla="*/ 4194353 w 4836566"/>
              <a:gd name="connsiteY94" fmla="*/ 838200 h 1169213"/>
              <a:gd name="connsiteX95" fmla="*/ 4164787 w 4836566"/>
              <a:gd name="connsiteY95" fmla="*/ 797357 h 1169213"/>
              <a:gd name="connsiteX96" fmla="*/ 3958742 w 4836566"/>
              <a:gd name="connsiteY96" fmla="*/ 795754 h 1169213"/>
              <a:gd name="connsiteX97" fmla="*/ 4155034 w 4836566"/>
              <a:gd name="connsiteY97" fmla="*/ 795754 h 1169213"/>
              <a:gd name="connsiteX98" fmla="*/ 4155034 w 4836566"/>
              <a:gd name="connsiteY98" fmla="*/ 850618 h 1169213"/>
              <a:gd name="connsiteX99" fmla="*/ 4003546 w 4836566"/>
              <a:gd name="connsiteY99" fmla="*/ 850618 h 1169213"/>
              <a:gd name="connsiteX100" fmla="*/ 4003546 w 4836566"/>
              <a:gd name="connsiteY100" fmla="*/ 1046909 h 1169213"/>
              <a:gd name="connsiteX101" fmla="*/ 4005984 w 4836566"/>
              <a:gd name="connsiteY101" fmla="*/ 1093391 h 1169213"/>
              <a:gd name="connsiteX102" fmla="*/ 4009089 w 4836566"/>
              <a:gd name="connsiteY102" fmla="*/ 1109625 h 1169213"/>
              <a:gd name="connsiteX103" fmla="*/ 3997757 w 4836566"/>
              <a:gd name="connsiteY103" fmla="*/ 1104595 h 1169213"/>
              <a:gd name="connsiteX104" fmla="*/ 3958742 w 4836566"/>
              <a:gd name="connsiteY104" fmla="*/ 968045 h 1169213"/>
              <a:gd name="connsiteX105" fmla="*/ 3958742 w 4836566"/>
              <a:gd name="connsiteY105" fmla="*/ 956991 h 1169213"/>
              <a:gd name="connsiteX106" fmla="*/ 3982820 w 4836566"/>
              <a:gd name="connsiteY106" fmla="*/ 900605 h 1169213"/>
              <a:gd name="connsiteX107" fmla="*/ 3958742 w 4836566"/>
              <a:gd name="connsiteY107" fmla="*/ 890147 h 1169213"/>
              <a:gd name="connsiteX108" fmla="*/ 3817315 w 4836566"/>
              <a:gd name="connsiteY108" fmla="*/ 769315 h 1169213"/>
              <a:gd name="connsiteX109" fmla="*/ 3840174 w 4836566"/>
              <a:gd name="connsiteY109" fmla="*/ 779244 h 1169213"/>
              <a:gd name="connsiteX110" fmla="*/ 3840174 w 4836566"/>
              <a:gd name="connsiteY110" fmla="*/ 795754 h 1169213"/>
              <a:gd name="connsiteX111" fmla="*/ 3878186 w 4836566"/>
              <a:gd name="connsiteY111" fmla="*/ 795754 h 1169213"/>
              <a:gd name="connsiteX112" fmla="*/ 3938016 w 4836566"/>
              <a:gd name="connsiteY112" fmla="*/ 821741 h 1169213"/>
              <a:gd name="connsiteX113" fmla="*/ 3916618 w 4836566"/>
              <a:gd name="connsiteY113" fmla="*/ 871851 h 1169213"/>
              <a:gd name="connsiteX114" fmla="*/ 3862119 w 4836566"/>
              <a:gd name="connsiteY114" fmla="*/ 848179 h 1169213"/>
              <a:gd name="connsiteX115" fmla="*/ 3787443 w 4836566"/>
              <a:gd name="connsiteY115" fmla="*/ 967661 h 1169213"/>
              <a:gd name="connsiteX116" fmla="*/ 3725600 w 4836566"/>
              <a:gd name="connsiteY116" fmla="*/ 1067645 h 1169213"/>
              <a:gd name="connsiteX117" fmla="*/ 3655162 w 4836566"/>
              <a:gd name="connsiteY117" fmla="*/ 1030224 h 1169213"/>
              <a:gd name="connsiteX118" fmla="*/ 3817315 w 4836566"/>
              <a:gd name="connsiteY118" fmla="*/ 769315 h 1169213"/>
              <a:gd name="connsiteX119" fmla="*/ 1555699 w 4836566"/>
              <a:gd name="connsiteY119" fmla="*/ 763219 h 1169213"/>
              <a:gd name="connsiteX120" fmla="*/ 1566281 w 4836566"/>
              <a:gd name="connsiteY120" fmla="*/ 790997 h 1169213"/>
              <a:gd name="connsiteX121" fmla="*/ 1568804 w 4836566"/>
              <a:gd name="connsiteY121" fmla="*/ 823795 h 1169213"/>
              <a:gd name="connsiteX122" fmla="*/ 1578776 w 4836566"/>
              <a:gd name="connsiteY122" fmla="*/ 823795 h 1169213"/>
              <a:gd name="connsiteX123" fmla="*/ 1588328 w 4836566"/>
              <a:gd name="connsiteY123" fmla="*/ 848869 h 1169213"/>
              <a:gd name="connsiteX124" fmla="*/ 1526132 w 4836566"/>
              <a:gd name="connsiteY124" fmla="*/ 883536 h 1169213"/>
              <a:gd name="connsiteX125" fmla="*/ 1526132 w 4836566"/>
              <a:gd name="connsiteY125" fmla="*/ 779699 h 1169213"/>
              <a:gd name="connsiteX126" fmla="*/ 831188 w 4836566"/>
              <a:gd name="connsiteY126" fmla="*/ 732355 h 1169213"/>
              <a:gd name="connsiteX127" fmla="*/ 842229 w 4836566"/>
              <a:gd name="connsiteY127" fmla="*/ 783878 h 1169213"/>
              <a:gd name="connsiteX128" fmla="*/ 826618 w 4836566"/>
              <a:gd name="connsiteY128" fmla="*/ 776631 h 1169213"/>
              <a:gd name="connsiteX129" fmla="*/ 811683 w 4836566"/>
              <a:gd name="connsiteY129" fmla="*/ 756209 h 1169213"/>
              <a:gd name="connsiteX130" fmla="*/ 807570 w 4836566"/>
              <a:gd name="connsiteY130" fmla="*/ 742931 h 1169213"/>
              <a:gd name="connsiteX131" fmla="*/ 1005850 w 4836566"/>
              <a:gd name="connsiteY131" fmla="*/ 724205 h 1169213"/>
              <a:gd name="connsiteX132" fmla="*/ 1152144 w 4836566"/>
              <a:gd name="connsiteY132" fmla="*/ 724205 h 1169213"/>
              <a:gd name="connsiteX133" fmla="*/ 1142390 w 4836566"/>
              <a:gd name="connsiteY133" fmla="*/ 792480 h 1169213"/>
              <a:gd name="connsiteX134" fmla="*/ 1019298 w 4836566"/>
              <a:gd name="connsiteY134" fmla="*/ 792480 h 1169213"/>
              <a:gd name="connsiteX135" fmla="*/ 1821485 w 4836566"/>
              <a:gd name="connsiteY135" fmla="*/ 645792 h 1169213"/>
              <a:gd name="connsiteX136" fmla="*/ 1866289 w 4836566"/>
              <a:gd name="connsiteY136" fmla="*/ 645792 h 1169213"/>
              <a:gd name="connsiteX137" fmla="*/ 1866289 w 4836566"/>
              <a:gd name="connsiteY137" fmla="*/ 744547 h 1169213"/>
              <a:gd name="connsiteX138" fmla="*/ 1767534 w 4836566"/>
              <a:gd name="connsiteY138" fmla="*/ 744547 h 1169213"/>
              <a:gd name="connsiteX139" fmla="*/ 1767534 w 4836566"/>
              <a:gd name="connsiteY139" fmla="*/ 665683 h 1169213"/>
              <a:gd name="connsiteX140" fmla="*/ 1821485 w 4836566"/>
              <a:gd name="connsiteY140" fmla="*/ 665683 h 1169213"/>
              <a:gd name="connsiteX141" fmla="*/ 535229 w 4836566"/>
              <a:gd name="connsiteY141" fmla="*/ 617751 h 1169213"/>
              <a:gd name="connsiteX142" fmla="*/ 580033 w 4836566"/>
              <a:gd name="connsiteY142" fmla="*/ 617751 h 1169213"/>
              <a:gd name="connsiteX143" fmla="*/ 580033 w 4836566"/>
              <a:gd name="connsiteY143" fmla="*/ 759562 h 1169213"/>
              <a:gd name="connsiteX144" fmla="*/ 500785 w 4836566"/>
              <a:gd name="connsiteY144" fmla="*/ 759562 h 1169213"/>
              <a:gd name="connsiteX145" fmla="*/ 500785 w 4836566"/>
              <a:gd name="connsiteY145" fmla="*/ 692506 h 1169213"/>
              <a:gd name="connsiteX146" fmla="*/ 535229 w 4836566"/>
              <a:gd name="connsiteY146" fmla="*/ 692506 h 1169213"/>
              <a:gd name="connsiteX147" fmla="*/ 2030881 w 4836566"/>
              <a:gd name="connsiteY147" fmla="*/ 605559 h 1169213"/>
              <a:gd name="connsiteX148" fmla="*/ 2093007 w 4836566"/>
              <a:gd name="connsiteY148" fmla="*/ 816961 h 1169213"/>
              <a:gd name="connsiteX149" fmla="*/ 2073859 w 4836566"/>
              <a:gd name="connsiteY149" fmla="*/ 825399 h 1169213"/>
              <a:gd name="connsiteX150" fmla="*/ 2030881 w 4836566"/>
              <a:gd name="connsiteY150" fmla="*/ 679154 h 1169213"/>
              <a:gd name="connsiteX151" fmla="*/ 1322832 w 4836566"/>
              <a:gd name="connsiteY151" fmla="*/ 527530 h 1169213"/>
              <a:gd name="connsiteX152" fmla="*/ 1367636 w 4836566"/>
              <a:gd name="connsiteY152" fmla="*/ 527530 h 1169213"/>
              <a:gd name="connsiteX153" fmla="*/ 1367636 w 4836566"/>
              <a:gd name="connsiteY153" fmla="*/ 968880 h 1169213"/>
              <a:gd name="connsiteX154" fmla="*/ 1307895 w 4836566"/>
              <a:gd name="connsiteY154" fmla="*/ 1000579 h 1169213"/>
              <a:gd name="connsiteX155" fmla="*/ 1335233 w 4836566"/>
              <a:gd name="connsiteY155" fmla="*/ 1059812 h 1169213"/>
              <a:gd name="connsiteX156" fmla="*/ 1328928 w 4836566"/>
              <a:gd name="connsiteY156" fmla="*/ 1064362 h 1169213"/>
              <a:gd name="connsiteX157" fmla="*/ 1263091 w 4836566"/>
              <a:gd name="connsiteY157" fmla="*/ 921715 h 1169213"/>
              <a:gd name="connsiteX158" fmla="*/ 1322832 w 4836566"/>
              <a:gd name="connsiteY158" fmla="*/ 890016 h 1169213"/>
              <a:gd name="connsiteX159" fmla="*/ 3386938 w 4836566"/>
              <a:gd name="connsiteY159" fmla="*/ 498269 h 1169213"/>
              <a:gd name="connsiteX160" fmla="*/ 3431742 w 4836566"/>
              <a:gd name="connsiteY160" fmla="*/ 498269 h 1169213"/>
              <a:gd name="connsiteX161" fmla="*/ 3431742 w 4836566"/>
              <a:gd name="connsiteY161" fmla="*/ 989538 h 1169213"/>
              <a:gd name="connsiteX162" fmla="*/ 3393034 w 4836566"/>
              <a:gd name="connsiteY162" fmla="*/ 993648 h 1169213"/>
              <a:gd name="connsiteX163" fmla="*/ 3370782 w 4836566"/>
              <a:gd name="connsiteY163" fmla="*/ 993648 h 1169213"/>
              <a:gd name="connsiteX164" fmla="*/ 3370782 w 4836566"/>
              <a:gd name="connsiteY164" fmla="*/ 919277 h 1169213"/>
              <a:gd name="connsiteX165" fmla="*/ 3386938 w 4836566"/>
              <a:gd name="connsiteY165" fmla="*/ 919277 h 1169213"/>
              <a:gd name="connsiteX166" fmla="*/ 3146755 w 4836566"/>
              <a:gd name="connsiteY166" fmla="*/ 498269 h 1169213"/>
              <a:gd name="connsiteX167" fmla="*/ 3191559 w 4836566"/>
              <a:gd name="connsiteY167" fmla="*/ 498269 h 1169213"/>
              <a:gd name="connsiteX168" fmla="*/ 3191559 w 4836566"/>
              <a:gd name="connsiteY168" fmla="*/ 1169213 h 1169213"/>
              <a:gd name="connsiteX169" fmla="*/ 3146755 w 4836566"/>
              <a:gd name="connsiteY169" fmla="*/ 1169213 h 1169213"/>
              <a:gd name="connsiteX170" fmla="*/ 2075078 w 4836566"/>
              <a:gd name="connsiteY170" fmla="*/ 485242 h 1169213"/>
              <a:gd name="connsiteX171" fmla="*/ 2110435 w 4836566"/>
              <a:gd name="connsiteY171" fmla="*/ 562051 h 1169213"/>
              <a:gd name="connsiteX172" fmla="*/ 2112809 w 4836566"/>
              <a:gd name="connsiteY172" fmla="*/ 567110 h 1169213"/>
              <a:gd name="connsiteX173" fmla="*/ 2030881 w 4836566"/>
              <a:gd name="connsiteY173" fmla="*/ 601901 h 1169213"/>
              <a:gd name="connsiteX174" fmla="*/ 2030881 w 4836566"/>
              <a:gd name="connsiteY174" fmla="*/ 504011 h 1169213"/>
              <a:gd name="connsiteX175" fmla="*/ 326691 w 4836566"/>
              <a:gd name="connsiteY175" fmla="*/ 471831 h 1169213"/>
              <a:gd name="connsiteX176" fmla="*/ 360363 w 4836566"/>
              <a:gd name="connsiteY176" fmla="*/ 471831 h 1169213"/>
              <a:gd name="connsiteX177" fmla="*/ 360577 w 4836566"/>
              <a:gd name="connsiteY177" fmla="*/ 475104 h 1169213"/>
              <a:gd name="connsiteX178" fmla="*/ 622057 w 4836566"/>
              <a:gd name="connsiteY178" fmla="*/ 475104 h 1169213"/>
              <a:gd name="connsiteX179" fmla="*/ 633527 w 4836566"/>
              <a:gd name="connsiteY179" fmla="*/ 476555 h 1169213"/>
              <a:gd name="connsiteX180" fmla="*/ 681533 w 4836566"/>
              <a:gd name="connsiteY180" fmla="*/ 547421 h 1169213"/>
              <a:gd name="connsiteX181" fmla="*/ 681533 w 4836566"/>
              <a:gd name="connsiteY181" fmla="*/ 557121 h 1169213"/>
              <a:gd name="connsiteX182" fmla="*/ 678331 w 4836566"/>
              <a:gd name="connsiteY182" fmla="*/ 555419 h 1169213"/>
              <a:gd name="connsiteX183" fmla="*/ 640993 w 4836566"/>
              <a:gd name="connsiteY183" fmla="*/ 550695 h 1169213"/>
              <a:gd name="connsiteX184" fmla="*/ 535229 w 4836566"/>
              <a:gd name="connsiteY184" fmla="*/ 550695 h 1169213"/>
              <a:gd name="connsiteX185" fmla="*/ 535229 w 4836566"/>
              <a:gd name="connsiteY185" fmla="*/ 538887 h 1169213"/>
              <a:gd name="connsiteX186" fmla="*/ 455981 w 4836566"/>
              <a:gd name="connsiteY186" fmla="*/ 538887 h 1169213"/>
              <a:gd name="connsiteX187" fmla="*/ 455981 w 4836566"/>
              <a:gd name="connsiteY187" fmla="*/ 550695 h 1169213"/>
              <a:gd name="connsiteX188" fmla="*/ 358138 w 4836566"/>
              <a:gd name="connsiteY188" fmla="*/ 550695 h 1169213"/>
              <a:gd name="connsiteX189" fmla="*/ 358138 w 4836566"/>
              <a:gd name="connsiteY189" fmla="*/ 759562 h 1169213"/>
              <a:gd name="connsiteX190" fmla="*/ 313334 w 4836566"/>
              <a:gd name="connsiteY190" fmla="*/ 759562 h 1169213"/>
              <a:gd name="connsiteX191" fmla="*/ 313334 w 4836566"/>
              <a:gd name="connsiteY191" fmla="*/ 550374 h 1169213"/>
              <a:gd name="connsiteX192" fmla="*/ 322477 w 4836566"/>
              <a:gd name="connsiteY192" fmla="*/ 512442 h 1169213"/>
              <a:gd name="connsiteX193" fmla="*/ 1821485 w 4836566"/>
              <a:gd name="connsiteY193" fmla="*/ 470227 h 1169213"/>
              <a:gd name="connsiteX194" fmla="*/ 1866289 w 4836566"/>
              <a:gd name="connsiteY194" fmla="*/ 470227 h 1169213"/>
              <a:gd name="connsiteX195" fmla="*/ 1866289 w 4836566"/>
              <a:gd name="connsiteY195" fmla="*/ 570202 h 1169213"/>
              <a:gd name="connsiteX196" fmla="*/ 1821485 w 4836566"/>
              <a:gd name="connsiteY196" fmla="*/ 570202 h 1169213"/>
              <a:gd name="connsiteX197" fmla="*/ 1821485 w 4836566"/>
              <a:gd name="connsiteY197" fmla="*/ 566928 h 1169213"/>
              <a:gd name="connsiteX198" fmla="*/ 1767534 w 4836566"/>
              <a:gd name="connsiteY198" fmla="*/ 566928 h 1169213"/>
              <a:gd name="connsiteX199" fmla="*/ 1767534 w 4836566"/>
              <a:gd name="connsiteY199" fmla="*/ 491338 h 1169213"/>
              <a:gd name="connsiteX200" fmla="*/ 1821485 w 4836566"/>
              <a:gd name="connsiteY200" fmla="*/ 491338 h 1169213"/>
              <a:gd name="connsiteX201" fmla="*/ 2145792 w 4836566"/>
              <a:gd name="connsiteY201" fmla="*/ 460474 h 1169213"/>
              <a:gd name="connsiteX202" fmla="*/ 2190596 w 4836566"/>
              <a:gd name="connsiteY202" fmla="*/ 460474 h 1169213"/>
              <a:gd name="connsiteX203" fmla="*/ 2190596 w 4836566"/>
              <a:gd name="connsiteY203" fmla="*/ 717725 h 1169213"/>
              <a:gd name="connsiteX204" fmla="*/ 2155239 w 4836566"/>
              <a:gd name="connsiteY204" fmla="*/ 640915 h 1169213"/>
              <a:gd name="connsiteX205" fmla="*/ 2145792 w 4836566"/>
              <a:gd name="connsiteY205" fmla="*/ 620393 h 1169213"/>
              <a:gd name="connsiteX206" fmla="*/ 4343703 w 4836566"/>
              <a:gd name="connsiteY206" fmla="*/ 432432 h 1169213"/>
              <a:gd name="connsiteX207" fmla="*/ 4394171 w 4836566"/>
              <a:gd name="connsiteY207" fmla="*/ 432432 h 1169213"/>
              <a:gd name="connsiteX208" fmla="*/ 4422648 w 4836566"/>
              <a:gd name="connsiteY208" fmla="*/ 450495 h 1169213"/>
              <a:gd name="connsiteX209" fmla="*/ 4496410 w 4836566"/>
              <a:gd name="connsiteY209" fmla="*/ 499872 h 1169213"/>
              <a:gd name="connsiteX210" fmla="*/ 4472356 w 4836566"/>
              <a:gd name="connsiteY210" fmla="*/ 532641 h 1169213"/>
              <a:gd name="connsiteX211" fmla="*/ 4467452 w 4836566"/>
              <a:gd name="connsiteY211" fmla="*/ 529359 h 1169213"/>
              <a:gd name="connsiteX212" fmla="*/ 4360772 w 4836566"/>
              <a:gd name="connsiteY212" fmla="*/ 461693 h 1169213"/>
              <a:gd name="connsiteX213" fmla="*/ 4316569 w 4836566"/>
              <a:gd name="connsiteY213" fmla="*/ 515820 h 1169213"/>
              <a:gd name="connsiteX214" fmla="*/ 4309422 w 4836566"/>
              <a:gd name="connsiteY214" fmla="*/ 508733 h 1169213"/>
              <a:gd name="connsiteX215" fmla="*/ 4090445 w 4836566"/>
              <a:gd name="connsiteY215" fmla="*/ 432432 h 1169213"/>
              <a:gd name="connsiteX216" fmla="*/ 4173015 w 4836566"/>
              <a:gd name="connsiteY216" fmla="*/ 432432 h 1169213"/>
              <a:gd name="connsiteX217" fmla="*/ 4121199 w 4836566"/>
              <a:gd name="connsiteY217" fmla="*/ 540636 h 1169213"/>
              <a:gd name="connsiteX218" fmla="*/ 4043805 w 4836566"/>
              <a:gd name="connsiteY218" fmla="*/ 601650 h 1169213"/>
              <a:gd name="connsiteX219" fmla="*/ 4021835 w 4836566"/>
              <a:gd name="connsiteY219" fmla="*/ 611120 h 1169213"/>
              <a:gd name="connsiteX220" fmla="*/ 4021835 w 4836566"/>
              <a:gd name="connsiteY220" fmla="*/ 504785 h 1169213"/>
              <a:gd name="connsiteX221" fmla="*/ 4076395 w 4836566"/>
              <a:gd name="connsiteY221" fmla="*/ 461772 h 1169213"/>
              <a:gd name="connsiteX222" fmla="*/ 1228954 w 4836566"/>
              <a:gd name="connsiteY222" fmla="*/ 357226 h 1169213"/>
              <a:gd name="connsiteX223" fmla="*/ 1425245 w 4836566"/>
              <a:gd name="connsiteY223" fmla="*/ 357226 h 1169213"/>
              <a:gd name="connsiteX224" fmla="*/ 1429243 w 4836566"/>
              <a:gd name="connsiteY224" fmla="*/ 358559 h 1169213"/>
              <a:gd name="connsiteX225" fmla="*/ 1454199 w 4836566"/>
              <a:gd name="connsiteY225" fmla="*/ 398295 h 1169213"/>
              <a:gd name="connsiteX226" fmla="*/ 1471528 w 4836566"/>
              <a:gd name="connsiteY226" fmla="*/ 383909 h 1169213"/>
              <a:gd name="connsiteX227" fmla="*/ 1481328 w 4836566"/>
              <a:gd name="connsiteY227" fmla="*/ 413309 h 1169213"/>
              <a:gd name="connsiteX228" fmla="*/ 1481328 w 4836566"/>
              <a:gd name="connsiteY228" fmla="*/ 439850 h 1169213"/>
              <a:gd name="connsiteX229" fmla="*/ 1470049 w 4836566"/>
              <a:gd name="connsiteY229" fmla="*/ 436090 h 1169213"/>
              <a:gd name="connsiteX230" fmla="*/ 1273758 w 4836566"/>
              <a:gd name="connsiteY230" fmla="*/ 436090 h 1169213"/>
              <a:gd name="connsiteX231" fmla="*/ 1274597 w 4836566"/>
              <a:gd name="connsiteY231" fmla="*/ 448666 h 1169213"/>
              <a:gd name="connsiteX232" fmla="*/ 1235050 w 4836566"/>
              <a:gd name="connsiteY232" fmla="*/ 448666 h 1169213"/>
              <a:gd name="connsiteX233" fmla="*/ 342250 w 4836566"/>
              <a:gd name="connsiteY233" fmla="*/ 321869 h 1169213"/>
              <a:gd name="connsiteX234" fmla="*/ 685190 w 4836566"/>
              <a:gd name="connsiteY234" fmla="*/ 321869 h 1169213"/>
              <a:gd name="connsiteX235" fmla="*/ 677875 w 4836566"/>
              <a:gd name="connsiteY235" fmla="*/ 396240 h 1169213"/>
              <a:gd name="connsiteX236" fmla="*/ 334533 w 4836566"/>
              <a:gd name="connsiteY236" fmla="*/ 396240 h 1169213"/>
              <a:gd name="connsiteX237" fmla="*/ 982551 w 4836566"/>
              <a:gd name="connsiteY237" fmla="*/ 321485 h 1169213"/>
              <a:gd name="connsiteX238" fmla="*/ 1038585 w 4836566"/>
              <a:gd name="connsiteY238" fmla="*/ 321485 h 1169213"/>
              <a:gd name="connsiteX239" fmla="*/ 1133856 w 4836566"/>
              <a:gd name="connsiteY239" fmla="*/ 408432 h 1169213"/>
              <a:gd name="connsiteX240" fmla="*/ 1112781 w 4836566"/>
              <a:gd name="connsiteY240" fmla="*/ 427173 h 1169213"/>
              <a:gd name="connsiteX241" fmla="*/ 1053083 w 4836566"/>
              <a:gd name="connsiteY241" fmla="*/ 372691 h 1169213"/>
              <a:gd name="connsiteX242" fmla="*/ 955546 w 4836566"/>
              <a:gd name="connsiteY242" fmla="*/ 477543 h 1169213"/>
              <a:gd name="connsiteX243" fmla="*/ 935042 w 4836566"/>
              <a:gd name="connsiteY243" fmla="*/ 372557 h 1169213"/>
              <a:gd name="connsiteX244" fmla="*/ 716406 w 4836566"/>
              <a:gd name="connsiteY244" fmla="*/ 321485 h 1169213"/>
              <a:gd name="connsiteX245" fmla="*/ 744625 w 4836566"/>
              <a:gd name="connsiteY245" fmla="*/ 321485 h 1169213"/>
              <a:gd name="connsiteX246" fmla="*/ 804366 w 4836566"/>
              <a:gd name="connsiteY246" fmla="*/ 605559 h 1169213"/>
              <a:gd name="connsiteX247" fmla="*/ 726337 w 4836566"/>
              <a:gd name="connsiteY247" fmla="*/ 659203 h 1169213"/>
              <a:gd name="connsiteX248" fmla="*/ 726337 w 4836566"/>
              <a:gd name="connsiteY248" fmla="*/ 626285 h 1169213"/>
              <a:gd name="connsiteX249" fmla="*/ 705001 w 4836566"/>
              <a:gd name="connsiteY249" fmla="*/ 569592 h 1169213"/>
              <a:gd name="connsiteX250" fmla="*/ 700582 w 4836566"/>
              <a:gd name="connsiteY250" fmla="*/ 567244 h 1169213"/>
              <a:gd name="connsiteX251" fmla="*/ 759562 w 4836566"/>
              <a:gd name="connsiteY251" fmla="*/ 526695 h 1169213"/>
              <a:gd name="connsiteX252" fmla="*/ 3369562 w 4836566"/>
              <a:gd name="connsiteY252" fmla="*/ 320650 h 1169213"/>
              <a:gd name="connsiteX253" fmla="*/ 3499104 w 4836566"/>
              <a:gd name="connsiteY253" fmla="*/ 320650 h 1169213"/>
              <a:gd name="connsiteX254" fmla="*/ 3573475 w 4836566"/>
              <a:gd name="connsiteY254" fmla="*/ 386487 h 1169213"/>
              <a:gd name="connsiteX255" fmla="*/ 3573475 w 4836566"/>
              <a:gd name="connsiteY255" fmla="*/ 403253 h 1169213"/>
              <a:gd name="connsiteX256" fmla="*/ 3543908 w 4836566"/>
              <a:gd name="connsiteY256" fmla="*/ 399514 h 1169213"/>
              <a:gd name="connsiteX257" fmla="*/ 3369562 w 4836566"/>
              <a:gd name="connsiteY257" fmla="*/ 399514 h 1169213"/>
              <a:gd name="connsiteX258" fmla="*/ 1821485 w 4836566"/>
              <a:gd name="connsiteY258" fmla="*/ 294663 h 1169213"/>
              <a:gd name="connsiteX259" fmla="*/ 1866289 w 4836566"/>
              <a:gd name="connsiteY259" fmla="*/ 294663 h 1169213"/>
              <a:gd name="connsiteX260" fmla="*/ 1866289 w 4836566"/>
              <a:gd name="connsiteY260" fmla="*/ 393418 h 1169213"/>
              <a:gd name="connsiteX261" fmla="*/ 1821485 w 4836566"/>
              <a:gd name="connsiteY261" fmla="*/ 393418 h 1169213"/>
              <a:gd name="connsiteX262" fmla="*/ 1821485 w 4836566"/>
              <a:gd name="connsiteY262" fmla="*/ 391363 h 1169213"/>
              <a:gd name="connsiteX263" fmla="*/ 1767534 w 4836566"/>
              <a:gd name="connsiteY263" fmla="*/ 391363 h 1169213"/>
              <a:gd name="connsiteX264" fmla="*/ 1767534 w 4836566"/>
              <a:gd name="connsiteY264" fmla="*/ 314554 h 1169213"/>
              <a:gd name="connsiteX265" fmla="*/ 1821485 w 4836566"/>
              <a:gd name="connsiteY265" fmla="*/ 314554 h 1169213"/>
              <a:gd name="connsiteX266" fmla="*/ 2362503 w 4836566"/>
              <a:gd name="connsiteY266" fmla="*/ 287731 h 1169213"/>
              <a:gd name="connsiteX267" fmla="*/ 2390851 w 4836566"/>
              <a:gd name="connsiteY267" fmla="*/ 287731 h 1169213"/>
              <a:gd name="connsiteX268" fmla="*/ 2383682 w 4836566"/>
              <a:gd name="connsiteY268" fmla="*/ 366595 h 1169213"/>
              <a:gd name="connsiteX269" fmla="*/ 2362503 w 4836566"/>
              <a:gd name="connsiteY269" fmla="*/ 366595 h 1169213"/>
              <a:gd name="connsiteX270" fmla="*/ 4370507 w 4836566"/>
              <a:gd name="connsiteY270" fmla="*/ 280416 h 1169213"/>
              <a:gd name="connsiteX271" fmla="*/ 4481779 w 4836566"/>
              <a:gd name="connsiteY271" fmla="*/ 280416 h 1169213"/>
              <a:gd name="connsiteX272" fmla="*/ 4474464 w 4836566"/>
              <a:gd name="connsiteY272" fmla="*/ 353568 h 1169213"/>
              <a:gd name="connsiteX273" fmla="*/ 4361613 w 4836566"/>
              <a:gd name="connsiteY273" fmla="*/ 353568 h 1169213"/>
              <a:gd name="connsiteX274" fmla="*/ 4368088 w 4836566"/>
              <a:gd name="connsiteY274" fmla="*/ 309598 h 1169213"/>
              <a:gd name="connsiteX275" fmla="*/ 3146755 w 4836566"/>
              <a:gd name="connsiteY275" fmla="*/ 250771 h 1169213"/>
              <a:gd name="connsiteX276" fmla="*/ 3191559 w 4836566"/>
              <a:gd name="connsiteY276" fmla="*/ 250771 h 1169213"/>
              <a:gd name="connsiteX277" fmla="*/ 3191559 w 4836566"/>
              <a:gd name="connsiteY277" fmla="*/ 399514 h 1169213"/>
              <a:gd name="connsiteX278" fmla="*/ 2955034 w 4836566"/>
              <a:gd name="connsiteY278" fmla="*/ 399514 h 1169213"/>
              <a:gd name="connsiteX279" fmla="*/ 2955034 w 4836566"/>
              <a:gd name="connsiteY279" fmla="*/ 1000963 h 1169213"/>
              <a:gd name="connsiteX280" fmla="*/ 2910230 w 4836566"/>
              <a:gd name="connsiteY280" fmla="*/ 1000963 h 1169213"/>
              <a:gd name="connsiteX281" fmla="*/ 2910230 w 4836566"/>
              <a:gd name="connsiteY281" fmla="*/ 502645 h 1169213"/>
              <a:gd name="connsiteX282" fmla="*/ 2911829 w 4836566"/>
              <a:gd name="connsiteY282" fmla="*/ 488439 h 1169213"/>
              <a:gd name="connsiteX283" fmla="*/ 2923354 w 4836566"/>
              <a:gd name="connsiteY283" fmla="*/ 328476 h 1169213"/>
              <a:gd name="connsiteX284" fmla="*/ 2923635 w 4836566"/>
              <a:gd name="connsiteY284" fmla="*/ 320650 h 1169213"/>
              <a:gd name="connsiteX285" fmla="*/ 3146755 w 4836566"/>
              <a:gd name="connsiteY285" fmla="*/ 320650 h 1169213"/>
              <a:gd name="connsiteX286" fmla="*/ 4506163 w 4836566"/>
              <a:gd name="connsiteY286" fmla="*/ 227607 h 1169213"/>
              <a:gd name="connsiteX287" fmla="*/ 4550967 w 4836566"/>
              <a:gd name="connsiteY287" fmla="*/ 227607 h 1169213"/>
              <a:gd name="connsiteX288" fmla="*/ 4550967 w 4836566"/>
              <a:gd name="connsiteY288" fmla="*/ 715287 h 1169213"/>
              <a:gd name="connsiteX289" fmla="*/ 4021835 w 4836566"/>
              <a:gd name="connsiteY289" fmla="*/ 715287 h 1169213"/>
              <a:gd name="connsiteX290" fmla="*/ 4021835 w 4836566"/>
              <a:gd name="connsiteY290" fmla="*/ 636423 h 1169213"/>
              <a:gd name="connsiteX291" fmla="*/ 4023937 w 4836566"/>
              <a:gd name="connsiteY291" fmla="*/ 636423 h 1169213"/>
              <a:gd name="connsiteX292" fmla="*/ 4064507 w 4836566"/>
              <a:gd name="connsiteY292" fmla="*/ 690903 h 1169213"/>
              <a:gd name="connsiteX293" fmla="*/ 4165624 w 4836566"/>
              <a:gd name="connsiteY293" fmla="*/ 647317 h 1169213"/>
              <a:gd name="connsiteX294" fmla="*/ 4180797 w 4836566"/>
              <a:gd name="connsiteY294" fmla="*/ 636423 h 1169213"/>
              <a:gd name="connsiteX295" fmla="*/ 4402189 w 4836566"/>
              <a:gd name="connsiteY295" fmla="*/ 636423 h 1169213"/>
              <a:gd name="connsiteX296" fmla="*/ 4457089 w 4836566"/>
              <a:gd name="connsiteY296" fmla="*/ 693341 h 1169213"/>
              <a:gd name="connsiteX297" fmla="*/ 4498869 w 4836566"/>
              <a:gd name="connsiteY297" fmla="*/ 636423 h 1169213"/>
              <a:gd name="connsiteX298" fmla="*/ 4506163 w 4836566"/>
              <a:gd name="connsiteY298" fmla="*/ 636423 h 1169213"/>
              <a:gd name="connsiteX299" fmla="*/ 4506163 w 4836566"/>
              <a:gd name="connsiteY299" fmla="*/ 626487 h 1169213"/>
              <a:gd name="connsiteX300" fmla="*/ 4541214 w 4836566"/>
              <a:gd name="connsiteY300" fmla="*/ 578736 h 1169213"/>
              <a:gd name="connsiteX301" fmla="*/ 4506163 w 4836566"/>
              <a:gd name="connsiteY301" fmla="*/ 555272 h 1169213"/>
              <a:gd name="connsiteX302" fmla="*/ 4506163 w 4836566"/>
              <a:gd name="connsiteY302" fmla="*/ 432432 h 1169213"/>
              <a:gd name="connsiteX303" fmla="*/ 4519268 w 4836566"/>
              <a:gd name="connsiteY303" fmla="*/ 432432 h 1169213"/>
              <a:gd name="connsiteX304" fmla="*/ 4526583 w 4836566"/>
              <a:gd name="connsiteY304" fmla="*/ 359280 h 1169213"/>
              <a:gd name="connsiteX305" fmla="*/ 4506163 w 4836566"/>
              <a:gd name="connsiteY305" fmla="*/ 359280 h 1169213"/>
              <a:gd name="connsiteX306" fmla="*/ 4144138 w 4836566"/>
              <a:gd name="connsiteY306" fmla="*/ 227607 h 1169213"/>
              <a:gd name="connsiteX307" fmla="*/ 4323543 w 4836566"/>
              <a:gd name="connsiteY307" fmla="*/ 227607 h 1169213"/>
              <a:gd name="connsiteX308" fmla="*/ 4323283 w 4836566"/>
              <a:gd name="connsiteY308" fmla="*/ 230734 h 1169213"/>
              <a:gd name="connsiteX309" fmla="*/ 4320333 w 4836566"/>
              <a:gd name="connsiteY309" fmla="*/ 250771 h 1169213"/>
              <a:gd name="connsiteX310" fmla="*/ 4190084 w 4836566"/>
              <a:gd name="connsiteY310" fmla="*/ 250771 h 1169213"/>
              <a:gd name="connsiteX311" fmla="*/ 4185207 w 4836566"/>
              <a:gd name="connsiteY311" fmla="*/ 359280 h 1169213"/>
              <a:gd name="connsiteX312" fmla="*/ 4125476 w 4836566"/>
              <a:gd name="connsiteY312" fmla="*/ 359280 h 1169213"/>
              <a:gd name="connsiteX313" fmla="*/ 4128211 w 4836566"/>
              <a:gd name="connsiteY313" fmla="*/ 353568 h 1169213"/>
              <a:gd name="connsiteX314" fmla="*/ 4021835 w 4836566"/>
              <a:gd name="connsiteY314" fmla="*/ 353568 h 1169213"/>
              <a:gd name="connsiteX315" fmla="*/ 4021835 w 4836566"/>
              <a:gd name="connsiteY315" fmla="*/ 280416 h 1169213"/>
              <a:gd name="connsiteX316" fmla="*/ 4140403 w 4836566"/>
              <a:gd name="connsiteY316" fmla="*/ 280416 h 1169213"/>
              <a:gd name="connsiteX317" fmla="*/ 4144061 w 4836566"/>
              <a:gd name="connsiteY317" fmla="*/ 231343 h 1169213"/>
              <a:gd name="connsiteX318" fmla="*/ 1114969 w 4836566"/>
              <a:gd name="connsiteY318" fmla="*/ 219169 h 1169213"/>
              <a:gd name="connsiteX319" fmla="*/ 1112597 w 4836566"/>
              <a:gd name="connsiteY319" fmla="*/ 237360 h 1169213"/>
              <a:gd name="connsiteX320" fmla="*/ 1090878 w 4836566"/>
              <a:gd name="connsiteY320" fmla="*/ 237360 h 1169213"/>
              <a:gd name="connsiteX321" fmla="*/ 2929431 w 4836566"/>
              <a:gd name="connsiteY321" fmla="*/ 159331 h 1169213"/>
              <a:gd name="connsiteX322" fmla="*/ 2930437 w 4836566"/>
              <a:gd name="connsiteY322" fmla="*/ 171907 h 1169213"/>
              <a:gd name="connsiteX323" fmla="*/ 2928979 w 4836566"/>
              <a:gd name="connsiteY323" fmla="*/ 171907 h 1169213"/>
              <a:gd name="connsiteX324" fmla="*/ 1115776 w 4836566"/>
              <a:gd name="connsiteY324" fmla="*/ 158496 h 1169213"/>
              <a:gd name="connsiteX325" fmla="*/ 1122883 w 4836566"/>
              <a:gd name="connsiteY325" fmla="*/ 158496 h 1169213"/>
              <a:gd name="connsiteX326" fmla="*/ 1122086 w 4836566"/>
              <a:gd name="connsiteY326" fmla="*/ 164609 h 1169213"/>
              <a:gd name="connsiteX327" fmla="*/ 2477414 w 4836566"/>
              <a:gd name="connsiteY327" fmla="*/ 156058 h 1169213"/>
              <a:gd name="connsiteX328" fmla="*/ 2640787 w 4836566"/>
              <a:gd name="connsiteY328" fmla="*/ 156058 h 1169213"/>
              <a:gd name="connsiteX329" fmla="*/ 2640787 w 4836566"/>
              <a:gd name="connsiteY329" fmla="*/ 234922 h 1169213"/>
              <a:gd name="connsiteX330" fmla="*/ 2522218 w 4836566"/>
              <a:gd name="connsiteY330" fmla="*/ 234922 h 1169213"/>
              <a:gd name="connsiteX331" fmla="*/ 2522218 w 4836566"/>
              <a:gd name="connsiteY331" fmla="*/ 814426 h 1169213"/>
              <a:gd name="connsiteX332" fmla="*/ 2477414 w 4836566"/>
              <a:gd name="connsiteY332" fmla="*/ 814426 h 1169213"/>
              <a:gd name="connsiteX333" fmla="*/ 1878349 w 4836566"/>
              <a:gd name="connsiteY333" fmla="*/ 132893 h 1169213"/>
              <a:gd name="connsiteX334" fmla="*/ 1919021 w 4836566"/>
              <a:gd name="connsiteY334" fmla="*/ 132893 h 1169213"/>
              <a:gd name="connsiteX335" fmla="*/ 1966570 w 4836566"/>
              <a:gd name="connsiteY335" fmla="*/ 151181 h 1169213"/>
              <a:gd name="connsiteX336" fmla="*/ 1986077 w 4836566"/>
              <a:gd name="connsiteY336" fmla="*/ 197511 h 1169213"/>
              <a:gd name="connsiteX337" fmla="*/ 1986077 w 4836566"/>
              <a:gd name="connsiteY337" fmla="*/ 215684 h 1169213"/>
              <a:gd name="connsiteX338" fmla="*/ 1963825 w 4836566"/>
              <a:gd name="connsiteY338" fmla="*/ 211757 h 1169213"/>
              <a:gd name="connsiteX339" fmla="*/ 1845562 w 4836566"/>
              <a:gd name="connsiteY339" fmla="*/ 211757 h 1169213"/>
              <a:gd name="connsiteX340" fmla="*/ 3795370 w 4836566"/>
              <a:gd name="connsiteY340" fmla="*/ 69495 h 1169213"/>
              <a:gd name="connsiteX341" fmla="*/ 4550054 w 4836566"/>
              <a:gd name="connsiteY341" fmla="*/ 69495 h 1169213"/>
              <a:gd name="connsiteX342" fmla="*/ 4680356 w 4836566"/>
              <a:gd name="connsiteY342" fmla="*/ 131903 h 1169213"/>
              <a:gd name="connsiteX343" fmla="*/ 4687249 w 4836566"/>
              <a:gd name="connsiteY343" fmla="*/ 170420 h 1169213"/>
              <a:gd name="connsiteX344" fmla="*/ 4655666 w 4836566"/>
              <a:gd name="connsiteY344" fmla="*/ 155293 h 1169213"/>
              <a:gd name="connsiteX345" fmla="*/ 4594858 w 4836566"/>
              <a:gd name="connsiteY345" fmla="*/ 148359 h 1169213"/>
              <a:gd name="connsiteX346" fmla="*/ 3840174 w 4836566"/>
              <a:gd name="connsiteY346" fmla="*/ 148359 h 1169213"/>
              <a:gd name="connsiteX347" fmla="*/ 3840174 w 4836566"/>
              <a:gd name="connsiteY347" fmla="*/ 716890 h 1169213"/>
              <a:gd name="connsiteX348" fmla="*/ 3795370 w 4836566"/>
              <a:gd name="connsiteY348" fmla="*/ 716890 h 1169213"/>
              <a:gd name="connsiteX349" fmla="*/ 1371600 w 4836566"/>
              <a:gd name="connsiteY349" fmla="*/ 52426 h 1169213"/>
              <a:gd name="connsiteX350" fmla="*/ 1538630 w 4836566"/>
              <a:gd name="connsiteY350" fmla="*/ 212141 h 1169213"/>
              <a:gd name="connsiteX351" fmla="*/ 1518465 w 4836566"/>
              <a:gd name="connsiteY351" fmla="*/ 228882 h 1169213"/>
              <a:gd name="connsiteX352" fmla="*/ 1416404 w 4836566"/>
              <a:gd name="connsiteY352" fmla="*/ 131290 h 1169213"/>
              <a:gd name="connsiteX353" fmla="*/ 1331816 w 4836566"/>
              <a:gd name="connsiteY353" fmla="*/ 195906 h 1169213"/>
              <a:gd name="connsiteX354" fmla="*/ 1283818 w 4836566"/>
              <a:gd name="connsiteY354" fmla="*/ 119482 h 1169213"/>
              <a:gd name="connsiteX355" fmla="*/ 651053 w 4836566"/>
              <a:gd name="connsiteY355" fmla="*/ 14631 h 1169213"/>
              <a:gd name="connsiteX356" fmla="*/ 832714 w 4836566"/>
              <a:gd name="connsiteY356" fmla="*/ 14631 h 1169213"/>
              <a:gd name="connsiteX357" fmla="*/ 842773 w 4836566"/>
              <a:gd name="connsiteY357" fmla="*/ 59741 h 1169213"/>
              <a:gd name="connsiteX358" fmla="*/ 849825 w 4836566"/>
              <a:gd name="connsiteY358" fmla="*/ 93495 h 1169213"/>
              <a:gd name="connsiteX359" fmla="*/ 695857 w 4836566"/>
              <a:gd name="connsiteY359" fmla="*/ 93495 h 1169213"/>
              <a:gd name="connsiteX360" fmla="*/ 726337 w 4836566"/>
              <a:gd name="connsiteY360" fmla="*/ 237360 h 1169213"/>
              <a:gd name="connsiteX361" fmla="*/ 154532 w 4836566"/>
              <a:gd name="connsiteY361" fmla="*/ 237360 h 1169213"/>
              <a:gd name="connsiteX362" fmla="*/ 72389 w 4836566"/>
              <a:gd name="connsiteY362" fmla="*/ 841169 h 1169213"/>
              <a:gd name="connsiteX363" fmla="*/ 71035 w 4836566"/>
              <a:gd name="connsiteY363" fmla="*/ 843727 h 1169213"/>
              <a:gd name="connsiteX364" fmla="*/ 0 w 4836566"/>
              <a:gd name="connsiteY364" fmla="*/ 814426 h 1169213"/>
              <a:gd name="connsiteX365" fmla="*/ 109728 w 4836566"/>
              <a:gd name="connsiteY365" fmla="*/ 158496 h 1169213"/>
              <a:gd name="connsiteX366" fmla="*/ 681533 w 4836566"/>
              <a:gd name="connsiteY366" fmla="*/ 158496 h 1169213"/>
              <a:gd name="connsiteX367" fmla="*/ 2684678 w 4836566"/>
              <a:gd name="connsiteY367" fmla="*/ 12192 h 1169213"/>
              <a:gd name="connsiteX368" fmla="*/ 2885846 w 4836566"/>
              <a:gd name="connsiteY368" fmla="*/ 13411 h 1169213"/>
              <a:gd name="connsiteX369" fmla="*/ 2884627 w 4836566"/>
              <a:gd name="connsiteY369" fmla="*/ 79248 h 1169213"/>
              <a:gd name="connsiteX370" fmla="*/ 3592982 w 4836566"/>
              <a:gd name="connsiteY370" fmla="*/ 79248 h 1169213"/>
              <a:gd name="connsiteX371" fmla="*/ 3584681 w 4836566"/>
              <a:gd name="connsiteY371" fmla="*/ 158112 h 1169213"/>
              <a:gd name="connsiteX372" fmla="*/ 2929431 w 4836566"/>
              <a:gd name="connsiteY372" fmla="*/ 158112 h 1169213"/>
              <a:gd name="connsiteX373" fmla="*/ 2930650 w 4836566"/>
              <a:gd name="connsiteY373" fmla="*/ 92275 h 1169213"/>
              <a:gd name="connsiteX374" fmla="*/ 2885550 w 4836566"/>
              <a:gd name="connsiteY374" fmla="*/ 92002 h 1169213"/>
              <a:gd name="connsiteX375" fmla="*/ 2884627 w 4836566"/>
              <a:gd name="connsiteY375" fmla="*/ 80467 h 1169213"/>
              <a:gd name="connsiteX376" fmla="*/ 2884213 w 4836566"/>
              <a:gd name="connsiteY376" fmla="*/ 91994 h 1169213"/>
              <a:gd name="connsiteX377" fmla="*/ 2729482 w 4836566"/>
              <a:gd name="connsiteY377" fmla="*/ 91056 h 1169213"/>
              <a:gd name="connsiteX378" fmla="*/ 2641205 w 4836566"/>
              <a:gd name="connsiteY378" fmla="*/ 1122118 h 1169213"/>
              <a:gd name="connsiteX379" fmla="*/ 2630013 w 4836566"/>
              <a:gd name="connsiteY379" fmla="*/ 1160213 h 1169213"/>
              <a:gd name="connsiteX380" fmla="*/ 2567635 w 4836566"/>
              <a:gd name="connsiteY380" fmla="*/ 1141171 h 1169213"/>
              <a:gd name="connsiteX381" fmla="*/ 2621127 w 4836566"/>
              <a:gd name="connsiteY381" fmla="*/ 932993 h 1169213"/>
              <a:gd name="connsiteX382" fmla="*/ 2627827 w 4836566"/>
              <a:gd name="connsiteY382" fmla="*/ 893290 h 1169213"/>
              <a:gd name="connsiteX383" fmla="*/ 2685591 w 4836566"/>
              <a:gd name="connsiteY383" fmla="*/ 893290 h 1169213"/>
              <a:gd name="connsiteX384" fmla="*/ 2685591 w 4836566"/>
              <a:gd name="connsiteY384" fmla="*/ 234922 h 1169213"/>
              <a:gd name="connsiteX385" fmla="*/ 2683170 w 4836566"/>
              <a:gd name="connsiteY385" fmla="*/ 234922 h 1169213"/>
              <a:gd name="connsiteX386" fmla="*/ 2684183 w 4836566"/>
              <a:gd name="connsiteY386" fmla="*/ 196520 h 1169213"/>
              <a:gd name="connsiteX387" fmla="*/ 2684678 w 4836566"/>
              <a:gd name="connsiteY387" fmla="*/ 12192 h 1169213"/>
              <a:gd name="connsiteX388" fmla="*/ 2145792 w 4836566"/>
              <a:gd name="connsiteY388" fmla="*/ 12192 h 1169213"/>
              <a:gd name="connsiteX389" fmla="*/ 2317699 w 4836566"/>
              <a:gd name="connsiteY389" fmla="*/ 12192 h 1169213"/>
              <a:gd name="connsiteX390" fmla="*/ 2317699 w 4836566"/>
              <a:gd name="connsiteY390" fmla="*/ 91056 h 1169213"/>
              <a:gd name="connsiteX391" fmla="*/ 2190596 w 4836566"/>
              <a:gd name="connsiteY391" fmla="*/ 91056 h 1169213"/>
              <a:gd name="connsiteX392" fmla="*/ 2190596 w 4836566"/>
              <a:gd name="connsiteY392" fmla="*/ 366595 h 1169213"/>
              <a:gd name="connsiteX393" fmla="*/ 2044292 w 4836566"/>
              <a:gd name="connsiteY393" fmla="*/ 366595 h 1169213"/>
              <a:gd name="connsiteX394" fmla="*/ 2045462 w 4836566"/>
              <a:gd name="connsiteY394" fmla="*/ 381610 h 1169213"/>
              <a:gd name="connsiteX395" fmla="*/ 2030881 w 4836566"/>
              <a:gd name="connsiteY395" fmla="*/ 381610 h 1169213"/>
              <a:gd name="connsiteX396" fmla="*/ 2030881 w 4836566"/>
              <a:gd name="connsiteY396" fmla="*/ 287731 h 1169213"/>
              <a:gd name="connsiteX397" fmla="*/ 2145792 w 4836566"/>
              <a:gd name="connsiteY397" fmla="*/ 287731 h 1169213"/>
              <a:gd name="connsiteX398" fmla="*/ 1659331 w 4836566"/>
              <a:gd name="connsiteY398" fmla="*/ 12192 h 1169213"/>
              <a:gd name="connsiteX399" fmla="*/ 1845869 w 4836566"/>
              <a:gd name="connsiteY399" fmla="*/ 24384 h 1169213"/>
              <a:gd name="connsiteX400" fmla="*/ 1815135 w 4836566"/>
              <a:gd name="connsiteY400" fmla="*/ 98311 h 1169213"/>
              <a:gd name="connsiteX401" fmla="*/ 1704135 w 4836566"/>
              <a:gd name="connsiteY401" fmla="*/ 91056 h 1169213"/>
              <a:gd name="connsiteX402" fmla="*/ 1699259 w 4836566"/>
              <a:gd name="connsiteY402" fmla="*/ 211757 h 1169213"/>
              <a:gd name="connsiteX403" fmla="*/ 1611476 w 4836566"/>
              <a:gd name="connsiteY403" fmla="*/ 211757 h 1169213"/>
              <a:gd name="connsiteX404" fmla="*/ 1611476 w 4836566"/>
              <a:gd name="connsiteY404" fmla="*/ 744547 h 1169213"/>
              <a:gd name="connsiteX405" fmla="*/ 1562708 w 4836566"/>
              <a:gd name="connsiteY405" fmla="*/ 744547 h 1169213"/>
              <a:gd name="connsiteX406" fmla="*/ 1562738 w 4836566"/>
              <a:gd name="connsiteY406" fmla="*/ 744931 h 1169213"/>
              <a:gd name="connsiteX407" fmla="*/ 1526132 w 4836566"/>
              <a:gd name="connsiteY407" fmla="*/ 744931 h 1169213"/>
              <a:gd name="connsiteX408" fmla="*/ 1526132 w 4836566"/>
              <a:gd name="connsiteY408" fmla="*/ 665683 h 1169213"/>
              <a:gd name="connsiteX409" fmla="*/ 1566672 w 4836566"/>
              <a:gd name="connsiteY409" fmla="*/ 665683 h 1169213"/>
              <a:gd name="connsiteX410" fmla="*/ 1566672 w 4836566"/>
              <a:gd name="connsiteY410" fmla="*/ 304921 h 1169213"/>
              <a:gd name="connsiteX411" fmla="*/ 1583434 w 4836566"/>
              <a:gd name="connsiteY411" fmla="*/ 291005 h 1169213"/>
              <a:gd name="connsiteX412" fmla="*/ 1566672 w 4836566"/>
              <a:gd name="connsiteY412" fmla="*/ 274977 h 1169213"/>
              <a:gd name="connsiteX413" fmla="*/ 1566672 w 4836566"/>
              <a:gd name="connsiteY413" fmla="*/ 132893 h 1169213"/>
              <a:gd name="connsiteX414" fmla="*/ 1654455 w 4836566"/>
              <a:gd name="connsiteY414" fmla="*/ 132893 h 1169213"/>
              <a:gd name="connsiteX415" fmla="*/ 1659331 w 4836566"/>
              <a:gd name="connsiteY415" fmla="*/ 12192 h 1169213"/>
              <a:gd name="connsiteX416" fmla="*/ 988771 w 4836566"/>
              <a:gd name="connsiteY416" fmla="*/ 0 h 1169213"/>
              <a:gd name="connsiteX417" fmla="*/ 1105814 w 4836566"/>
              <a:gd name="connsiteY417" fmla="*/ 113386 h 1169213"/>
              <a:gd name="connsiteX418" fmla="*/ 1085244 w 4836566"/>
              <a:gd name="connsiteY418" fmla="*/ 128919 h 1169213"/>
              <a:gd name="connsiteX419" fmla="*/ 1033575 w 4836566"/>
              <a:gd name="connsiteY419" fmla="*/ 78864 h 1169213"/>
              <a:gd name="connsiteX420" fmla="*/ 947012 w 4836566"/>
              <a:gd name="connsiteY420" fmla="*/ 137386 h 1169213"/>
              <a:gd name="connsiteX421" fmla="*/ 999438 w 4836566"/>
              <a:gd name="connsiteY421" fmla="*/ 237360 h 1169213"/>
              <a:gd name="connsiteX422" fmla="*/ 907998 w 4836566"/>
              <a:gd name="connsiteY422" fmla="*/ 237360 h 1169213"/>
              <a:gd name="connsiteX423" fmla="*/ 896492 w 4836566"/>
              <a:gd name="connsiteY423" fmla="*/ 181277 h 1169213"/>
              <a:gd name="connsiteX424" fmla="*/ 891732 w 4836566"/>
              <a:gd name="connsiteY424" fmla="*/ 158496 h 1169213"/>
              <a:gd name="connsiteX425" fmla="*/ 954634 w 4836566"/>
              <a:gd name="connsiteY425" fmla="*/ 158496 h 1169213"/>
              <a:gd name="connsiteX426" fmla="*/ 902208 w 4836566"/>
              <a:gd name="connsiteY426" fmla="*/ 58522 h 11692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</a:cxnLst>
            <a:rect l="l" t="t" r="r" b="b"/>
            <a:pathLst>
              <a:path w="4836566" h="1169213">
                <a:moveTo>
                  <a:pt x="4199838" y="1075335"/>
                </a:moveTo>
                <a:lnTo>
                  <a:pt x="4350060" y="1075335"/>
                </a:lnTo>
                <a:lnTo>
                  <a:pt x="4360772" y="1090800"/>
                </a:lnTo>
                <a:lnTo>
                  <a:pt x="4377156" y="1075335"/>
                </a:lnTo>
                <a:lnTo>
                  <a:pt x="4592726" y="1075335"/>
                </a:lnTo>
                <a:lnTo>
                  <a:pt x="4581754" y="1139952"/>
                </a:lnTo>
                <a:lnTo>
                  <a:pt x="4199838" y="1139952"/>
                </a:lnTo>
                <a:close/>
                <a:moveTo>
                  <a:pt x="508100" y="1059485"/>
                </a:moveTo>
                <a:lnTo>
                  <a:pt x="652434" y="1059485"/>
                </a:lnTo>
                <a:lnTo>
                  <a:pt x="676350" y="1100554"/>
                </a:lnTo>
                <a:lnTo>
                  <a:pt x="729226" y="1059485"/>
                </a:lnTo>
                <a:lnTo>
                  <a:pt x="898551" y="1059485"/>
                </a:lnTo>
                <a:lnTo>
                  <a:pt x="887578" y="1118007"/>
                </a:lnTo>
                <a:lnTo>
                  <a:pt x="508100" y="1118007"/>
                </a:lnTo>
                <a:close/>
                <a:moveTo>
                  <a:pt x="1866289" y="972538"/>
                </a:moveTo>
                <a:lnTo>
                  <a:pt x="1866289" y="1154061"/>
                </a:lnTo>
                <a:lnTo>
                  <a:pt x="1826362" y="1159460"/>
                </a:lnTo>
                <a:lnTo>
                  <a:pt x="1710538" y="1159460"/>
                </a:lnTo>
                <a:lnTo>
                  <a:pt x="1704092" y="1108817"/>
                </a:lnTo>
                <a:lnTo>
                  <a:pt x="1726353" y="1092403"/>
                </a:lnTo>
                <a:lnTo>
                  <a:pt x="1821485" y="1092403"/>
                </a:lnTo>
                <a:lnTo>
                  <a:pt x="1821485" y="1011498"/>
                </a:lnTo>
                <a:close/>
                <a:moveTo>
                  <a:pt x="2190596" y="872563"/>
                </a:moveTo>
                <a:lnTo>
                  <a:pt x="2190596" y="1158376"/>
                </a:lnTo>
                <a:lnTo>
                  <a:pt x="2147011" y="1164336"/>
                </a:lnTo>
                <a:lnTo>
                  <a:pt x="2025091" y="1164336"/>
                </a:lnTo>
                <a:cubicBezTo>
                  <a:pt x="2024685" y="1164336"/>
                  <a:pt x="2023669" y="1158342"/>
                  <a:pt x="2022043" y="1146353"/>
                </a:cubicBezTo>
                <a:lnTo>
                  <a:pt x="2021998" y="1146003"/>
                </a:lnTo>
                <a:lnTo>
                  <a:pt x="2030087" y="1092403"/>
                </a:lnTo>
                <a:lnTo>
                  <a:pt x="2145792" y="1092403"/>
                </a:lnTo>
                <a:lnTo>
                  <a:pt x="2145792" y="892308"/>
                </a:lnTo>
                <a:close/>
                <a:moveTo>
                  <a:pt x="866050" y="848150"/>
                </a:moveTo>
                <a:lnTo>
                  <a:pt x="871422" y="855495"/>
                </a:lnTo>
                <a:cubicBezTo>
                  <a:pt x="883614" y="866061"/>
                  <a:pt x="905559" y="871344"/>
                  <a:pt x="937259" y="871344"/>
                </a:cubicBezTo>
                <a:lnTo>
                  <a:pt x="998893" y="871344"/>
                </a:lnTo>
                <a:lnTo>
                  <a:pt x="1008051" y="881482"/>
                </a:lnTo>
                <a:cubicBezTo>
                  <a:pt x="1071601" y="952196"/>
                  <a:pt x="1114349" y="1000964"/>
                  <a:pt x="1136294" y="1027786"/>
                </a:cubicBezTo>
                <a:lnTo>
                  <a:pt x="1121873" y="1037893"/>
                </a:lnTo>
                <a:lnTo>
                  <a:pt x="1109471" y="1023744"/>
                </a:lnTo>
                <a:cubicBezTo>
                  <a:pt x="1076350" y="986356"/>
                  <a:pt x="1033982" y="939213"/>
                  <a:pt x="982369" y="882317"/>
                </a:cubicBezTo>
                <a:lnTo>
                  <a:pt x="885976" y="942563"/>
                </a:lnTo>
                <a:lnTo>
                  <a:pt x="840029" y="864413"/>
                </a:lnTo>
                <a:close/>
                <a:moveTo>
                  <a:pt x="203325" y="845988"/>
                </a:moveTo>
                <a:lnTo>
                  <a:pt x="284074" y="881482"/>
                </a:lnTo>
                <a:lnTo>
                  <a:pt x="263223" y="931487"/>
                </a:lnTo>
                <a:lnTo>
                  <a:pt x="217931" y="911578"/>
                </a:lnTo>
                <a:lnTo>
                  <a:pt x="102490" y="1096680"/>
                </a:lnTo>
                <a:lnTo>
                  <a:pt x="31699" y="1059485"/>
                </a:lnTo>
                <a:lnTo>
                  <a:pt x="116822" y="922997"/>
                </a:lnTo>
                <a:lnTo>
                  <a:pt x="142340" y="933523"/>
                </a:lnTo>
                <a:close/>
                <a:moveTo>
                  <a:pt x="523061" y="838426"/>
                </a:moveTo>
                <a:lnTo>
                  <a:pt x="671396" y="838426"/>
                </a:lnTo>
                <a:lnTo>
                  <a:pt x="757123" y="924154"/>
                </a:lnTo>
                <a:lnTo>
                  <a:pt x="737953" y="939044"/>
                </a:lnTo>
                <a:lnTo>
                  <a:pt x="653185" y="854275"/>
                </a:lnTo>
                <a:lnTo>
                  <a:pt x="568634" y="913819"/>
                </a:lnTo>
                <a:close/>
                <a:moveTo>
                  <a:pt x="1666718" y="823795"/>
                </a:moveTo>
                <a:lnTo>
                  <a:pt x="1772411" y="823795"/>
                </a:lnTo>
                <a:cubicBezTo>
                  <a:pt x="1735429" y="877034"/>
                  <a:pt x="1697227" y="926513"/>
                  <a:pt x="1657806" y="972233"/>
                </a:cubicBezTo>
                <a:lnTo>
                  <a:pt x="1548794" y="1084788"/>
                </a:lnTo>
                <a:lnTo>
                  <a:pt x="1511858" y="1042844"/>
                </a:lnTo>
                <a:lnTo>
                  <a:pt x="1639518" y="944496"/>
                </a:lnTo>
                <a:lnTo>
                  <a:pt x="1617715" y="887264"/>
                </a:lnTo>
                <a:close/>
                <a:moveTo>
                  <a:pt x="290170" y="797357"/>
                </a:moveTo>
                <a:lnTo>
                  <a:pt x="358138" y="797357"/>
                </a:lnTo>
                <a:lnTo>
                  <a:pt x="358138" y="838426"/>
                </a:lnTo>
                <a:lnTo>
                  <a:pt x="463296" y="838426"/>
                </a:lnTo>
                <a:lnTo>
                  <a:pt x="463296" y="876221"/>
                </a:lnTo>
                <a:lnTo>
                  <a:pt x="334974" y="876221"/>
                </a:lnTo>
                <a:lnTo>
                  <a:pt x="334974" y="1046909"/>
                </a:lnTo>
                <a:cubicBezTo>
                  <a:pt x="334974" y="1061946"/>
                  <a:pt x="335711" y="1075713"/>
                  <a:pt x="337184" y="1088209"/>
                </a:cubicBezTo>
                <a:lnTo>
                  <a:pt x="338138" y="1093058"/>
                </a:lnTo>
                <a:lnTo>
                  <a:pt x="325527" y="1087527"/>
                </a:lnTo>
                <a:cubicBezTo>
                  <a:pt x="313741" y="1077773"/>
                  <a:pt x="304902" y="1062939"/>
                  <a:pt x="299009" y="1043026"/>
                </a:cubicBezTo>
                <a:lnTo>
                  <a:pt x="297532" y="1035520"/>
                </a:lnTo>
                <a:lnTo>
                  <a:pt x="328878" y="960346"/>
                </a:lnTo>
                <a:lnTo>
                  <a:pt x="290170" y="943331"/>
                </a:lnTo>
                <a:close/>
                <a:moveTo>
                  <a:pt x="4517490" y="795754"/>
                </a:moveTo>
                <a:lnTo>
                  <a:pt x="4670703" y="795754"/>
                </a:lnTo>
                <a:lnTo>
                  <a:pt x="4685462" y="810159"/>
                </a:lnTo>
                <a:cubicBezTo>
                  <a:pt x="4757547" y="880872"/>
                  <a:pt x="4807915" y="931469"/>
                  <a:pt x="4836566" y="961949"/>
                </a:cubicBezTo>
                <a:lnTo>
                  <a:pt x="4818334" y="976358"/>
                </a:lnTo>
                <a:lnTo>
                  <a:pt x="4795112" y="953031"/>
                </a:lnTo>
                <a:cubicBezTo>
                  <a:pt x="4756707" y="914829"/>
                  <a:pt x="4708650" y="867687"/>
                  <a:pt x="4650942" y="811603"/>
                </a:cubicBezTo>
                <a:lnTo>
                  <a:pt x="4554267" y="880323"/>
                </a:lnTo>
                <a:lnTo>
                  <a:pt x="4504944" y="804672"/>
                </a:lnTo>
                <a:close/>
                <a:moveTo>
                  <a:pt x="4166644" y="795754"/>
                </a:moveTo>
                <a:lnTo>
                  <a:pt x="4341715" y="795754"/>
                </a:lnTo>
                <a:lnTo>
                  <a:pt x="4373880" y="823570"/>
                </a:lnTo>
                <a:cubicBezTo>
                  <a:pt x="4405985" y="851612"/>
                  <a:pt x="4430166" y="873354"/>
                  <a:pt x="4446423" y="888797"/>
                </a:cubicBezTo>
                <a:lnTo>
                  <a:pt x="4425546" y="908503"/>
                </a:lnTo>
                <a:lnTo>
                  <a:pt x="4418684" y="902434"/>
                </a:lnTo>
                <a:cubicBezTo>
                  <a:pt x="4386578" y="874392"/>
                  <a:pt x="4346548" y="840051"/>
                  <a:pt x="4298593" y="799411"/>
                </a:cubicBezTo>
                <a:lnTo>
                  <a:pt x="4216878" y="869932"/>
                </a:lnTo>
                <a:lnTo>
                  <a:pt x="4194353" y="838200"/>
                </a:lnTo>
                <a:cubicBezTo>
                  <a:pt x="4183583" y="823163"/>
                  <a:pt x="4173728" y="809549"/>
                  <a:pt x="4164787" y="797357"/>
                </a:cubicBezTo>
                <a:close/>
                <a:moveTo>
                  <a:pt x="3958742" y="795754"/>
                </a:moveTo>
                <a:lnTo>
                  <a:pt x="4155034" y="795754"/>
                </a:lnTo>
                <a:lnTo>
                  <a:pt x="4155034" y="850618"/>
                </a:lnTo>
                <a:lnTo>
                  <a:pt x="4003546" y="850618"/>
                </a:lnTo>
                <a:lnTo>
                  <a:pt x="4003546" y="1046909"/>
                </a:lnTo>
                <a:cubicBezTo>
                  <a:pt x="4003546" y="1063775"/>
                  <a:pt x="4004359" y="1079268"/>
                  <a:pt x="4005984" y="1093391"/>
                </a:cubicBezTo>
                <a:lnTo>
                  <a:pt x="4009089" y="1109625"/>
                </a:lnTo>
                <a:lnTo>
                  <a:pt x="3997757" y="1104595"/>
                </a:lnTo>
                <a:cubicBezTo>
                  <a:pt x="3971747" y="1081024"/>
                  <a:pt x="3958742" y="1035507"/>
                  <a:pt x="3958742" y="968045"/>
                </a:cubicBezTo>
                <a:lnTo>
                  <a:pt x="3958742" y="956991"/>
                </a:lnTo>
                <a:lnTo>
                  <a:pt x="3982820" y="900605"/>
                </a:lnTo>
                <a:lnTo>
                  <a:pt x="3958742" y="890147"/>
                </a:lnTo>
                <a:close/>
                <a:moveTo>
                  <a:pt x="3817315" y="769315"/>
                </a:moveTo>
                <a:lnTo>
                  <a:pt x="3840174" y="779244"/>
                </a:lnTo>
                <a:lnTo>
                  <a:pt x="3840174" y="795754"/>
                </a:lnTo>
                <a:lnTo>
                  <a:pt x="3878186" y="795754"/>
                </a:lnTo>
                <a:lnTo>
                  <a:pt x="3938016" y="821741"/>
                </a:lnTo>
                <a:lnTo>
                  <a:pt x="3916618" y="871851"/>
                </a:lnTo>
                <a:lnTo>
                  <a:pt x="3862119" y="848179"/>
                </a:lnTo>
                <a:cubicBezTo>
                  <a:pt x="3839361" y="884349"/>
                  <a:pt x="3814469" y="924176"/>
                  <a:pt x="3787443" y="967661"/>
                </a:cubicBezTo>
                <a:lnTo>
                  <a:pt x="3725600" y="1067645"/>
                </a:lnTo>
                <a:lnTo>
                  <a:pt x="3655162" y="1030224"/>
                </a:lnTo>
                <a:cubicBezTo>
                  <a:pt x="3717747" y="928624"/>
                  <a:pt x="3771799" y="841655"/>
                  <a:pt x="3817315" y="769315"/>
                </a:cubicBezTo>
                <a:close/>
                <a:moveTo>
                  <a:pt x="1555699" y="763219"/>
                </a:moveTo>
                <a:lnTo>
                  <a:pt x="1566281" y="790997"/>
                </a:lnTo>
                <a:lnTo>
                  <a:pt x="1568804" y="823795"/>
                </a:lnTo>
                <a:lnTo>
                  <a:pt x="1578776" y="823795"/>
                </a:lnTo>
                <a:lnTo>
                  <a:pt x="1588328" y="848869"/>
                </a:lnTo>
                <a:lnTo>
                  <a:pt x="1526132" y="883536"/>
                </a:lnTo>
                <a:lnTo>
                  <a:pt x="1526132" y="779699"/>
                </a:lnTo>
                <a:close/>
                <a:moveTo>
                  <a:pt x="831188" y="732355"/>
                </a:moveTo>
                <a:lnTo>
                  <a:pt x="842229" y="783878"/>
                </a:lnTo>
                <a:lnTo>
                  <a:pt x="826618" y="776631"/>
                </a:lnTo>
                <a:cubicBezTo>
                  <a:pt x="820928" y="772161"/>
                  <a:pt x="815950" y="765353"/>
                  <a:pt x="811683" y="756209"/>
                </a:cubicBezTo>
                <a:lnTo>
                  <a:pt x="807570" y="742931"/>
                </a:lnTo>
                <a:close/>
                <a:moveTo>
                  <a:pt x="1005850" y="724205"/>
                </a:moveTo>
                <a:lnTo>
                  <a:pt x="1152144" y="724205"/>
                </a:lnTo>
                <a:lnTo>
                  <a:pt x="1142390" y="792480"/>
                </a:lnTo>
                <a:lnTo>
                  <a:pt x="1019298" y="792480"/>
                </a:lnTo>
                <a:close/>
                <a:moveTo>
                  <a:pt x="1821485" y="645792"/>
                </a:moveTo>
                <a:lnTo>
                  <a:pt x="1866289" y="645792"/>
                </a:lnTo>
                <a:lnTo>
                  <a:pt x="1866289" y="744547"/>
                </a:lnTo>
                <a:lnTo>
                  <a:pt x="1767534" y="744547"/>
                </a:lnTo>
                <a:lnTo>
                  <a:pt x="1767534" y="665683"/>
                </a:lnTo>
                <a:lnTo>
                  <a:pt x="1821485" y="665683"/>
                </a:lnTo>
                <a:close/>
                <a:moveTo>
                  <a:pt x="535229" y="617751"/>
                </a:moveTo>
                <a:lnTo>
                  <a:pt x="580033" y="617751"/>
                </a:lnTo>
                <a:lnTo>
                  <a:pt x="580033" y="759562"/>
                </a:lnTo>
                <a:lnTo>
                  <a:pt x="500785" y="759562"/>
                </a:lnTo>
                <a:lnTo>
                  <a:pt x="500785" y="692506"/>
                </a:lnTo>
                <a:lnTo>
                  <a:pt x="535229" y="692506"/>
                </a:lnTo>
                <a:close/>
                <a:moveTo>
                  <a:pt x="2030881" y="605559"/>
                </a:moveTo>
                <a:lnTo>
                  <a:pt x="2093007" y="816961"/>
                </a:lnTo>
                <a:lnTo>
                  <a:pt x="2073859" y="825399"/>
                </a:lnTo>
                <a:lnTo>
                  <a:pt x="2030881" y="679154"/>
                </a:lnTo>
                <a:close/>
                <a:moveTo>
                  <a:pt x="1322832" y="527530"/>
                </a:moveTo>
                <a:lnTo>
                  <a:pt x="1367636" y="527530"/>
                </a:lnTo>
                <a:lnTo>
                  <a:pt x="1367636" y="968880"/>
                </a:lnTo>
                <a:lnTo>
                  <a:pt x="1307895" y="1000579"/>
                </a:lnTo>
                <a:lnTo>
                  <a:pt x="1335233" y="1059812"/>
                </a:lnTo>
                <a:lnTo>
                  <a:pt x="1328928" y="1064362"/>
                </a:lnTo>
                <a:lnTo>
                  <a:pt x="1263091" y="921715"/>
                </a:lnTo>
                <a:lnTo>
                  <a:pt x="1322832" y="890016"/>
                </a:lnTo>
                <a:close/>
                <a:moveTo>
                  <a:pt x="3386938" y="498269"/>
                </a:moveTo>
                <a:lnTo>
                  <a:pt x="3431742" y="498269"/>
                </a:lnTo>
                <a:lnTo>
                  <a:pt x="3431742" y="989538"/>
                </a:lnTo>
                <a:lnTo>
                  <a:pt x="3393034" y="993648"/>
                </a:lnTo>
                <a:lnTo>
                  <a:pt x="3370782" y="993648"/>
                </a:lnTo>
                <a:lnTo>
                  <a:pt x="3370782" y="919277"/>
                </a:lnTo>
                <a:lnTo>
                  <a:pt x="3386938" y="919277"/>
                </a:lnTo>
                <a:close/>
                <a:moveTo>
                  <a:pt x="3146755" y="498269"/>
                </a:moveTo>
                <a:lnTo>
                  <a:pt x="3191559" y="498269"/>
                </a:lnTo>
                <a:lnTo>
                  <a:pt x="3191559" y="1169213"/>
                </a:lnTo>
                <a:lnTo>
                  <a:pt x="3146755" y="1169213"/>
                </a:lnTo>
                <a:close/>
                <a:moveTo>
                  <a:pt x="2075078" y="485242"/>
                </a:moveTo>
                <a:lnTo>
                  <a:pt x="2110435" y="562051"/>
                </a:lnTo>
                <a:lnTo>
                  <a:pt x="2112809" y="567110"/>
                </a:lnTo>
                <a:lnTo>
                  <a:pt x="2030881" y="601901"/>
                </a:lnTo>
                <a:lnTo>
                  <a:pt x="2030881" y="504011"/>
                </a:lnTo>
                <a:close/>
                <a:moveTo>
                  <a:pt x="326691" y="471831"/>
                </a:moveTo>
                <a:lnTo>
                  <a:pt x="360363" y="471831"/>
                </a:lnTo>
                <a:lnTo>
                  <a:pt x="360577" y="475104"/>
                </a:lnTo>
                <a:lnTo>
                  <a:pt x="622057" y="475104"/>
                </a:lnTo>
                <a:lnTo>
                  <a:pt x="633527" y="476555"/>
                </a:lnTo>
                <a:cubicBezTo>
                  <a:pt x="665531" y="486004"/>
                  <a:pt x="681533" y="509626"/>
                  <a:pt x="681533" y="547421"/>
                </a:cubicBezTo>
                <a:lnTo>
                  <a:pt x="681533" y="557121"/>
                </a:lnTo>
                <a:lnTo>
                  <a:pt x="678331" y="555419"/>
                </a:lnTo>
                <a:cubicBezTo>
                  <a:pt x="667663" y="552270"/>
                  <a:pt x="655217" y="550695"/>
                  <a:pt x="640993" y="550695"/>
                </a:cubicBezTo>
                <a:lnTo>
                  <a:pt x="535229" y="550695"/>
                </a:lnTo>
                <a:lnTo>
                  <a:pt x="535229" y="538887"/>
                </a:lnTo>
                <a:lnTo>
                  <a:pt x="455981" y="538887"/>
                </a:lnTo>
                <a:lnTo>
                  <a:pt x="455981" y="550695"/>
                </a:lnTo>
                <a:lnTo>
                  <a:pt x="358138" y="550695"/>
                </a:lnTo>
                <a:lnTo>
                  <a:pt x="358138" y="759562"/>
                </a:lnTo>
                <a:lnTo>
                  <a:pt x="313334" y="759562"/>
                </a:lnTo>
                <a:lnTo>
                  <a:pt x="313334" y="550374"/>
                </a:lnTo>
                <a:lnTo>
                  <a:pt x="322477" y="512442"/>
                </a:lnTo>
                <a:close/>
                <a:moveTo>
                  <a:pt x="1821485" y="470227"/>
                </a:moveTo>
                <a:lnTo>
                  <a:pt x="1866289" y="470227"/>
                </a:lnTo>
                <a:lnTo>
                  <a:pt x="1866289" y="570202"/>
                </a:lnTo>
                <a:lnTo>
                  <a:pt x="1821485" y="570202"/>
                </a:lnTo>
                <a:lnTo>
                  <a:pt x="1821485" y="566928"/>
                </a:lnTo>
                <a:lnTo>
                  <a:pt x="1767534" y="566928"/>
                </a:lnTo>
                <a:lnTo>
                  <a:pt x="1767534" y="491338"/>
                </a:lnTo>
                <a:lnTo>
                  <a:pt x="1821485" y="491338"/>
                </a:lnTo>
                <a:close/>
                <a:moveTo>
                  <a:pt x="2145792" y="460474"/>
                </a:moveTo>
                <a:lnTo>
                  <a:pt x="2190596" y="460474"/>
                </a:lnTo>
                <a:lnTo>
                  <a:pt x="2190596" y="717725"/>
                </a:lnTo>
                <a:cubicBezTo>
                  <a:pt x="2183281" y="700656"/>
                  <a:pt x="2171495" y="675053"/>
                  <a:pt x="2155239" y="640915"/>
                </a:cubicBezTo>
                <a:lnTo>
                  <a:pt x="2145792" y="620393"/>
                </a:lnTo>
                <a:close/>
                <a:moveTo>
                  <a:pt x="4343703" y="432432"/>
                </a:moveTo>
                <a:lnTo>
                  <a:pt x="4394171" y="432432"/>
                </a:lnTo>
                <a:lnTo>
                  <a:pt x="4422648" y="450495"/>
                </a:lnTo>
                <a:cubicBezTo>
                  <a:pt x="4452722" y="470002"/>
                  <a:pt x="4477309" y="486461"/>
                  <a:pt x="4496410" y="499872"/>
                </a:cubicBezTo>
                <a:lnTo>
                  <a:pt x="4472356" y="532641"/>
                </a:lnTo>
                <a:lnTo>
                  <a:pt x="4467452" y="529359"/>
                </a:lnTo>
                <a:cubicBezTo>
                  <a:pt x="4437378" y="509851"/>
                  <a:pt x="4401818" y="487296"/>
                  <a:pt x="4360772" y="461693"/>
                </a:cubicBezTo>
                <a:lnTo>
                  <a:pt x="4316569" y="515820"/>
                </a:lnTo>
                <a:lnTo>
                  <a:pt x="4309422" y="508733"/>
                </a:lnTo>
                <a:close/>
                <a:moveTo>
                  <a:pt x="4090445" y="432432"/>
                </a:moveTo>
                <a:lnTo>
                  <a:pt x="4173015" y="432432"/>
                </a:lnTo>
                <a:cubicBezTo>
                  <a:pt x="4163668" y="473479"/>
                  <a:pt x="4146396" y="509547"/>
                  <a:pt x="4121199" y="540636"/>
                </a:cubicBezTo>
                <a:lnTo>
                  <a:pt x="4043805" y="601650"/>
                </a:lnTo>
                <a:lnTo>
                  <a:pt x="4021835" y="611120"/>
                </a:lnTo>
                <a:lnTo>
                  <a:pt x="4021835" y="504785"/>
                </a:lnTo>
                <a:lnTo>
                  <a:pt x="4076395" y="461772"/>
                </a:lnTo>
                <a:close/>
                <a:moveTo>
                  <a:pt x="1228954" y="357226"/>
                </a:moveTo>
                <a:lnTo>
                  <a:pt x="1425245" y="357226"/>
                </a:lnTo>
                <a:lnTo>
                  <a:pt x="1429243" y="358559"/>
                </a:lnTo>
                <a:lnTo>
                  <a:pt x="1454199" y="398295"/>
                </a:lnTo>
                <a:lnTo>
                  <a:pt x="1471528" y="383909"/>
                </a:lnTo>
                <a:lnTo>
                  <a:pt x="1481328" y="413309"/>
                </a:lnTo>
                <a:lnTo>
                  <a:pt x="1481328" y="439850"/>
                </a:lnTo>
                <a:lnTo>
                  <a:pt x="1470049" y="436090"/>
                </a:lnTo>
                <a:lnTo>
                  <a:pt x="1273758" y="436090"/>
                </a:lnTo>
                <a:lnTo>
                  <a:pt x="1274597" y="448666"/>
                </a:lnTo>
                <a:lnTo>
                  <a:pt x="1235050" y="448666"/>
                </a:lnTo>
                <a:close/>
                <a:moveTo>
                  <a:pt x="342250" y="321869"/>
                </a:moveTo>
                <a:lnTo>
                  <a:pt x="685190" y="321869"/>
                </a:lnTo>
                <a:lnTo>
                  <a:pt x="677875" y="396240"/>
                </a:lnTo>
                <a:lnTo>
                  <a:pt x="334533" y="396240"/>
                </a:lnTo>
                <a:close/>
                <a:moveTo>
                  <a:pt x="982551" y="321485"/>
                </a:moveTo>
                <a:lnTo>
                  <a:pt x="1038585" y="321485"/>
                </a:lnTo>
                <a:lnTo>
                  <a:pt x="1133856" y="408432"/>
                </a:lnTo>
                <a:lnTo>
                  <a:pt x="1112781" y="427173"/>
                </a:lnTo>
                <a:lnTo>
                  <a:pt x="1053083" y="372691"/>
                </a:lnTo>
                <a:cubicBezTo>
                  <a:pt x="1023822" y="408455"/>
                  <a:pt x="991310" y="443405"/>
                  <a:pt x="955546" y="477543"/>
                </a:cubicBezTo>
                <a:lnTo>
                  <a:pt x="935042" y="372557"/>
                </a:lnTo>
                <a:close/>
                <a:moveTo>
                  <a:pt x="716406" y="321485"/>
                </a:moveTo>
                <a:lnTo>
                  <a:pt x="744625" y="321485"/>
                </a:lnTo>
                <a:lnTo>
                  <a:pt x="804366" y="605559"/>
                </a:lnTo>
                <a:cubicBezTo>
                  <a:pt x="783233" y="621815"/>
                  <a:pt x="757223" y="639696"/>
                  <a:pt x="726337" y="659203"/>
                </a:cubicBezTo>
                <a:lnTo>
                  <a:pt x="726337" y="626285"/>
                </a:lnTo>
                <a:cubicBezTo>
                  <a:pt x="726337" y="601088"/>
                  <a:pt x="719225" y="582191"/>
                  <a:pt x="705001" y="569592"/>
                </a:cubicBezTo>
                <a:lnTo>
                  <a:pt x="700582" y="567244"/>
                </a:lnTo>
                <a:lnTo>
                  <a:pt x="759562" y="526695"/>
                </a:lnTo>
                <a:close/>
                <a:moveTo>
                  <a:pt x="3369562" y="320650"/>
                </a:moveTo>
                <a:lnTo>
                  <a:pt x="3499104" y="320650"/>
                </a:lnTo>
                <a:cubicBezTo>
                  <a:pt x="3548685" y="320650"/>
                  <a:pt x="3573475" y="342595"/>
                  <a:pt x="3573475" y="386487"/>
                </a:cubicBezTo>
                <a:lnTo>
                  <a:pt x="3573475" y="403253"/>
                </a:lnTo>
                <a:lnTo>
                  <a:pt x="3543908" y="399514"/>
                </a:lnTo>
                <a:lnTo>
                  <a:pt x="3369562" y="399514"/>
                </a:lnTo>
                <a:close/>
                <a:moveTo>
                  <a:pt x="1821485" y="294663"/>
                </a:moveTo>
                <a:lnTo>
                  <a:pt x="1866289" y="294663"/>
                </a:lnTo>
                <a:lnTo>
                  <a:pt x="1866289" y="393418"/>
                </a:lnTo>
                <a:lnTo>
                  <a:pt x="1821485" y="393418"/>
                </a:lnTo>
                <a:lnTo>
                  <a:pt x="1821485" y="391363"/>
                </a:lnTo>
                <a:lnTo>
                  <a:pt x="1767534" y="391363"/>
                </a:lnTo>
                <a:lnTo>
                  <a:pt x="1767534" y="314554"/>
                </a:lnTo>
                <a:lnTo>
                  <a:pt x="1821485" y="314554"/>
                </a:lnTo>
                <a:close/>
                <a:moveTo>
                  <a:pt x="2362503" y="287731"/>
                </a:moveTo>
                <a:lnTo>
                  <a:pt x="2390851" y="287731"/>
                </a:lnTo>
                <a:lnTo>
                  <a:pt x="2383682" y="366595"/>
                </a:lnTo>
                <a:lnTo>
                  <a:pt x="2362503" y="366595"/>
                </a:lnTo>
                <a:close/>
                <a:moveTo>
                  <a:pt x="4370507" y="280416"/>
                </a:moveTo>
                <a:lnTo>
                  <a:pt x="4481779" y="280416"/>
                </a:lnTo>
                <a:lnTo>
                  <a:pt x="4474464" y="353568"/>
                </a:lnTo>
                <a:lnTo>
                  <a:pt x="4361613" y="353568"/>
                </a:lnTo>
                <a:lnTo>
                  <a:pt x="4368088" y="309598"/>
                </a:lnTo>
                <a:close/>
                <a:moveTo>
                  <a:pt x="3146755" y="250771"/>
                </a:moveTo>
                <a:lnTo>
                  <a:pt x="3191559" y="250771"/>
                </a:lnTo>
                <a:lnTo>
                  <a:pt x="3191559" y="399514"/>
                </a:lnTo>
                <a:lnTo>
                  <a:pt x="2955034" y="399514"/>
                </a:lnTo>
                <a:lnTo>
                  <a:pt x="2955034" y="1000963"/>
                </a:lnTo>
                <a:lnTo>
                  <a:pt x="2910230" y="1000963"/>
                </a:lnTo>
                <a:lnTo>
                  <a:pt x="2910230" y="502645"/>
                </a:lnTo>
                <a:lnTo>
                  <a:pt x="2911829" y="488439"/>
                </a:lnTo>
                <a:cubicBezTo>
                  <a:pt x="2916579" y="436648"/>
                  <a:pt x="2920421" y="383327"/>
                  <a:pt x="2923354" y="328476"/>
                </a:cubicBezTo>
                <a:lnTo>
                  <a:pt x="2923635" y="320650"/>
                </a:lnTo>
                <a:lnTo>
                  <a:pt x="3146755" y="320650"/>
                </a:lnTo>
                <a:close/>
                <a:moveTo>
                  <a:pt x="4506163" y="227607"/>
                </a:moveTo>
                <a:lnTo>
                  <a:pt x="4550967" y="227607"/>
                </a:lnTo>
                <a:lnTo>
                  <a:pt x="4550967" y="715287"/>
                </a:lnTo>
                <a:lnTo>
                  <a:pt x="4021835" y="715287"/>
                </a:lnTo>
                <a:lnTo>
                  <a:pt x="4021835" y="636423"/>
                </a:lnTo>
                <a:lnTo>
                  <a:pt x="4023937" y="636423"/>
                </a:lnTo>
                <a:lnTo>
                  <a:pt x="4064507" y="690903"/>
                </a:lnTo>
                <a:cubicBezTo>
                  <a:pt x="4101693" y="678711"/>
                  <a:pt x="4135398" y="664182"/>
                  <a:pt x="4165624" y="647317"/>
                </a:cubicBezTo>
                <a:lnTo>
                  <a:pt x="4180797" y="636423"/>
                </a:lnTo>
                <a:lnTo>
                  <a:pt x="4402189" y="636423"/>
                </a:lnTo>
                <a:lnTo>
                  <a:pt x="4457089" y="693341"/>
                </a:lnTo>
                <a:lnTo>
                  <a:pt x="4498869" y="636423"/>
                </a:lnTo>
                <a:lnTo>
                  <a:pt x="4506163" y="636423"/>
                </a:lnTo>
                <a:lnTo>
                  <a:pt x="4506163" y="626487"/>
                </a:lnTo>
                <a:lnTo>
                  <a:pt x="4541214" y="578736"/>
                </a:lnTo>
                <a:lnTo>
                  <a:pt x="4506163" y="555272"/>
                </a:lnTo>
                <a:lnTo>
                  <a:pt x="4506163" y="432432"/>
                </a:lnTo>
                <a:lnTo>
                  <a:pt x="4519268" y="432432"/>
                </a:lnTo>
                <a:lnTo>
                  <a:pt x="4526583" y="359280"/>
                </a:lnTo>
                <a:lnTo>
                  <a:pt x="4506163" y="359280"/>
                </a:lnTo>
                <a:close/>
                <a:moveTo>
                  <a:pt x="4144138" y="227607"/>
                </a:moveTo>
                <a:lnTo>
                  <a:pt x="4323543" y="227607"/>
                </a:lnTo>
                <a:lnTo>
                  <a:pt x="4323283" y="230734"/>
                </a:lnTo>
                <a:lnTo>
                  <a:pt x="4320333" y="250771"/>
                </a:lnTo>
                <a:lnTo>
                  <a:pt x="4190084" y="250771"/>
                </a:lnTo>
                <a:cubicBezTo>
                  <a:pt x="4190084" y="293850"/>
                  <a:pt x="4188459" y="330019"/>
                  <a:pt x="4185207" y="359280"/>
                </a:cubicBezTo>
                <a:lnTo>
                  <a:pt x="4125476" y="359280"/>
                </a:lnTo>
                <a:lnTo>
                  <a:pt x="4128211" y="353568"/>
                </a:lnTo>
                <a:lnTo>
                  <a:pt x="4021835" y="353568"/>
                </a:lnTo>
                <a:lnTo>
                  <a:pt x="4021835" y="280416"/>
                </a:lnTo>
                <a:lnTo>
                  <a:pt x="4140403" y="280416"/>
                </a:lnTo>
                <a:cubicBezTo>
                  <a:pt x="4142029" y="265786"/>
                  <a:pt x="4143248" y="249428"/>
                  <a:pt x="4144061" y="231343"/>
                </a:cubicBezTo>
                <a:close/>
                <a:moveTo>
                  <a:pt x="1114969" y="219169"/>
                </a:moveTo>
                <a:lnTo>
                  <a:pt x="1112597" y="237360"/>
                </a:lnTo>
                <a:lnTo>
                  <a:pt x="1090878" y="237360"/>
                </a:lnTo>
                <a:close/>
                <a:moveTo>
                  <a:pt x="2929431" y="159331"/>
                </a:moveTo>
                <a:lnTo>
                  <a:pt x="2930437" y="171907"/>
                </a:lnTo>
                <a:lnTo>
                  <a:pt x="2928979" y="171907"/>
                </a:lnTo>
                <a:close/>
                <a:moveTo>
                  <a:pt x="1115776" y="158496"/>
                </a:moveTo>
                <a:lnTo>
                  <a:pt x="1122883" y="158496"/>
                </a:lnTo>
                <a:lnTo>
                  <a:pt x="1122086" y="164609"/>
                </a:lnTo>
                <a:close/>
                <a:moveTo>
                  <a:pt x="2477414" y="156058"/>
                </a:moveTo>
                <a:lnTo>
                  <a:pt x="2640787" y="156058"/>
                </a:lnTo>
                <a:lnTo>
                  <a:pt x="2640787" y="234922"/>
                </a:lnTo>
                <a:lnTo>
                  <a:pt x="2522218" y="234922"/>
                </a:lnTo>
                <a:lnTo>
                  <a:pt x="2522218" y="814426"/>
                </a:lnTo>
                <a:lnTo>
                  <a:pt x="2477414" y="814426"/>
                </a:lnTo>
                <a:close/>
                <a:moveTo>
                  <a:pt x="1878349" y="132893"/>
                </a:moveTo>
                <a:lnTo>
                  <a:pt x="1919021" y="132893"/>
                </a:lnTo>
                <a:cubicBezTo>
                  <a:pt x="1937715" y="132893"/>
                  <a:pt x="1953565" y="138989"/>
                  <a:pt x="1966570" y="151181"/>
                </a:cubicBezTo>
                <a:cubicBezTo>
                  <a:pt x="1979574" y="164186"/>
                  <a:pt x="1986077" y="179629"/>
                  <a:pt x="1986077" y="197511"/>
                </a:cubicBezTo>
                <a:lnTo>
                  <a:pt x="1986077" y="215684"/>
                </a:lnTo>
                <a:lnTo>
                  <a:pt x="1963825" y="211757"/>
                </a:lnTo>
                <a:lnTo>
                  <a:pt x="1845562" y="211757"/>
                </a:lnTo>
                <a:close/>
                <a:moveTo>
                  <a:pt x="3795370" y="69495"/>
                </a:moveTo>
                <a:lnTo>
                  <a:pt x="4550054" y="69495"/>
                </a:lnTo>
                <a:cubicBezTo>
                  <a:pt x="4619548" y="69495"/>
                  <a:pt x="4662982" y="90297"/>
                  <a:pt x="4680356" y="131903"/>
                </a:cubicBezTo>
                <a:lnTo>
                  <a:pt x="4687249" y="170420"/>
                </a:lnTo>
                <a:lnTo>
                  <a:pt x="4655666" y="155293"/>
                </a:lnTo>
                <a:cubicBezTo>
                  <a:pt x="4638292" y="150670"/>
                  <a:pt x="4618023" y="148359"/>
                  <a:pt x="4594858" y="148359"/>
                </a:cubicBezTo>
                <a:lnTo>
                  <a:pt x="3840174" y="148359"/>
                </a:lnTo>
                <a:lnTo>
                  <a:pt x="3840174" y="716890"/>
                </a:lnTo>
                <a:lnTo>
                  <a:pt x="3795370" y="716890"/>
                </a:lnTo>
                <a:close/>
                <a:moveTo>
                  <a:pt x="1371600" y="52426"/>
                </a:moveTo>
                <a:lnTo>
                  <a:pt x="1538630" y="212141"/>
                </a:lnTo>
                <a:lnTo>
                  <a:pt x="1518465" y="228882"/>
                </a:lnTo>
                <a:lnTo>
                  <a:pt x="1416404" y="131290"/>
                </a:lnTo>
                <a:lnTo>
                  <a:pt x="1331816" y="195906"/>
                </a:lnTo>
                <a:lnTo>
                  <a:pt x="1283818" y="119482"/>
                </a:lnTo>
                <a:close/>
                <a:moveTo>
                  <a:pt x="651053" y="14631"/>
                </a:moveTo>
                <a:lnTo>
                  <a:pt x="832714" y="14631"/>
                </a:lnTo>
                <a:cubicBezTo>
                  <a:pt x="834340" y="20727"/>
                  <a:pt x="837693" y="35764"/>
                  <a:pt x="842773" y="59741"/>
                </a:cubicBezTo>
                <a:lnTo>
                  <a:pt x="849825" y="93495"/>
                </a:lnTo>
                <a:lnTo>
                  <a:pt x="695857" y="93495"/>
                </a:lnTo>
                <a:lnTo>
                  <a:pt x="726337" y="237360"/>
                </a:lnTo>
                <a:lnTo>
                  <a:pt x="154532" y="237360"/>
                </a:lnTo>
                <a:cubicBezTo>
                  <a:pt x="159511" y="508327"/>
                  <a:pt x="132130" y="709597"/>
                  <a:pt x="72389" y="841169"/>
                </a:cubicBezTo>
                <a:lnTo>
                  <a:pt x="71035" y="843727"/>
                </a:lnTo>
                <a:lnTo>
                  <a:pt x="0" y="814426"/>
                </a:lnTo>
                <a:cubicBezTo>
                  <a:pt x="78842" y="686816"/>
                  <a:pt x="115418" y="468173"/>
                  <a:pt x="109728" y="158496"/>
                </a:cubicBezTo>
                <a:lnTo>
                  <a:pt x="681533" y="158496"/>
                </a:lnTo>
                <a:close/>
                <a:moveTo>
                  <a:pt x="2684678" y="12192"/>
                </a:moveTo>
                <a:lnTo>
                  <a:pt x="2885846" y="13411"/>
                </a:lnTo>
                <a:lnTo>
                  <a:pt x="2884627" y="79248"/>
                </a:lnTo>
                <a:lnTo>
                  <a:pt x="3592982" y="79248"/>
                </a:lnTo>
                <a:lnTo>
                  <a:pt x="3584681" y="158112"/>
                </a:lnTo>
                <a:lnTo>
                  <a:pt x="2929431" y="158112"/>
                </a:lnTo>
                <a:lnTo>
                  <a:pt x="2930650" y="92275"/>
                </a:lnTo>
                <a:lnTo>
                  <a:pt x="2885550" y="92002"/>
                </a:lnTo>
                <a:lnTo>
                  <a:pt x="2884627" y="80467"/>
                </a:lnTo>
                <a:lnTo>
                  <a:pt x="2884213" y="91994"/>
                </a:lnTo>
                <a:lnTo>
                  <a:pt x="2729482" y="91056"/>
                </a:lnTo>
                <a:cubicBezTo>
                  <a:pt x="2733038" y="535556"/>
                  <a:pt x="2703612" y="879244"/>
                  <a:pt x="2641205" y="1122118"/>
                </a:cubicBezTo>
                <a:lnTo>
                  <a:pt x="2630013" y="1160213"/>
                </a:lnTo>
                <a:lnTo>
                  <a:pt x="2567635" y="1141171"/>
                </a:lnTo>
                <a:cubicBezTo>
                  <a:pt x="2588158" y="1080008"/>
                  <a:pt x="2605989" y="1010615"/>
                  <a:pt x="2621127" y="932993"/>
                </a:cubicBezTo>
                <a:lnTo>
                  <a:pt x="2627827" y="893290"/>
                </a:lnTo>
                <a:lnTo>
                  <a:pt x="2685591" y="893290"/>
                </a:lnTo>
                <a:lnTo>
                  <a:pt x="2685591" y="234922"/>
                </a:lnTo>
                <a:lnTo>
                  <a:pt x="2683170" y="234922"/>
                </a:lnTo>
                <a:lnTo>
                  <a:pt x="2684183" y="196520"/>
                </a:lnTo>
                <a:cubicBezTo>
                  <a:pt x="2685021" y="137135"/>
                  <a:pt x="2685186" y="75692"/>
                  <a:pt x="2684678" y="12192"/>
                </a:cubicBezTo>
                <a:close/>
                <a:moveTo>
                  <a:pt x="2145792" y="12192"/>
                </a:moveTo>
                <a:lnTo>
                  <a:pt x="2317699" y="12192"/>
                </a:lnTo>
                <a:lnTo>
                  <a:pt x="2317699" y="91056"/>
                </a:lnTo>
                <a:lnTo>
                  <a:pt x="2190596" y="91056"/>
                </a:lnTo>
                <a:lnTo>
                  <a:pt x="2190596" y="366595"/>
                </a:lnTo>
                <a:lnTo>
                  <a:pt x="2044292" y="366595"/>
                </a:lnTo>
                <a:lnTo>
                  <a:pt x="2045462" y="381610"/>
                </a:lnTo>
                <a:lnTo>
                  <a:pt x="2030881" y="381610"/>
                </a:lnTo>
                <a:lnTo>
                  <a:pt x="2030881" y="287731"/>
                </a:lnTo>
                <a:lnTo>
                  <a:pt x="2145792" y="287731"/>
                </a:lnTo>
                <a:close/>
                <a:moveTo>
                  <a:pt x="1659331" y="12192"/>
                </a:moveTo>
                <a:lnTo>
                  <a:pt x="1845869" y="24384"/>
                </a:lnTo>
                <a:lnTo>
                  <a:pt x="1815135" y="98311"/>
                </a:lnTo>
                <a:lnTo>
                  <a:pt x="1704135" y="91056"/>
                </a:lnTo>
                <a:cubicBezTo>
                  <a:pt x="1704135" y="135760"/>
                  <a:pt x="1702510" y="175994"/>
                  <a:pt x="1699259" y="211757"/>
                </a:cubicBezTo>
                <a:lnTo>
                  <a:pt x="1611476" y="211757"/>
                </a:lnTo>
                <a:lnTo>
                  <a:pt x="1611476" y="744547"/>
                </a:lnTo>
                <a:lnTo>
                  <a:pt x="1562708" y="744547"/>
                </a:lnTo>
                <a:lnTo>
                  <a:pt x="1562738" y="744931"/>
                </a:lnTo>
                <a:lnTo>
                  <a:pt x="1526132" y="744931"/>
                </a:lnTo>
                <a:lnTo>
                  <a:pt x="1526132" y="665683"/>
                </a:lnTo>
                <a:lnTo>
                  <a:pt x="1566672" y="665683"/>
                </a:lnTo>
                <a:lnTo>
                  <a:pt x="1566672" y="304921"/>
                </a:lnTo>
                <a:lnTo>
                  <a:pt x="1583434" y="291005"/>
                </a:lnTo>
                <a:lnTo>
                  <a:pt x="1566672" y="274977"/>
                </a:lnTo>
                <a:lnTo>
                  <a:pt x="1566672" y="132893"/>
                </a:lnTo>
                <a:lnTo>
                  <a:pt x="1654455" y="132893"/>
                </a:lnTo>
                <a:cubicBezTo>
                  <a:pt x="1657706" y="97130"/>
                  <a:pt x="1659331" y="56896"/>
                  <a:pt x="1659331" y="12192"/>
                </a:cubicBezTo>
                <a:close/>
                <a:moveTo>
                  <a:pt x="988771" y="0"/>
                </a:moveTo>
                <a:lnTo>
                  <a:pt x="1105814" y="113386"/>
                </a:lnTo>
                <a:lnTo>
                  <a:pt x="1085244" y="128919"/>
                </a:lnTo>
                <a:lnTo>
                  <a:pt x="1033575" y="78864"/>
                </a:lnTo>
                <a:lnTo>
                  <a:pt x="947012" y="137386"/>
                </a:lnTo>
                <a:cubicBezTo>
                  <a:pt x="962455" y="164208"/>
                  <a:pt x="979930" y="197533"/>
                  <a:pt x="999438" y="237360"/>
                </a:cubicBezTo>
                <a:lnTo>
                  <a:pt x="907998" y="237360"/>
                </a:lnTo>
                <a:cubicBezTo>
                  <a:pt x="903731" y="216431"/>
                  <a:pt x="899896" y="197736"/>
                  <a:pt x="896492" y="181277"/>
                </a:cubicBezTo>
                <a:lnTo>
                  <a:pt x="891732" y="158496"/>
                </a:lnTo>
                <a:lnTo>
                  <a:pt x="954634" y="158496"/>
                </a:lnTo>
                <a:cubicBezTo>
                  <a:pt x="935126" y="118669"/>
                  <a:pt x="917651" y="85344"/>
                  <a:pt x="902208" y="58522"/>
                </a:cubicBezTo>
                <a:close/>
              </a:path>
            </a:pathLst>
          </a:custGeom>
          <a:blipFill>
            <a:blip r:embed="rId9"/>
            <a:stretch>
              <a:fillRect/>
            </a:stretch>
          </a:blip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lvl1pPr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974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974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974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974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>
              <a:buNone/>
            </a:pPr>
            <a:endParaRPr lang="zh-CN" altLang="en-US" sz="9600" cap="all" dirty="0">
              <a:blipFill>
                <a:blip r:embed="rId5">
                  <a:extLst>
                    <a:ext uri="{96DAC541-7B7A-43D3-8B79-37D633B846F1}">
                      <asvg:svgBlip xmlns:asvg="http://schemas.microsoft.com/office/drawing/2016/SVG/main" r:embed="rId6"/>
                    </a:ext>
                  </a:extLst>
                </a:blip>
                <a:stretch>
                  <a:fillRect/>
                </a:stretch>
              </a:blipFill>
              <a:latin typeface="仓耳渔阳体 W05" panose="02020400000000000000" pitchFamily="18" charset="-122"/>
              <a:ea typeface="仓耳渔阳体 W05" panose="02020400000000000000" pitchFamily="18" charset="-122"/>
              <a:cs typeface="+mn-ea"/>
              <a:sym typeface="+mn-lt"/>
            </a:endParaRPr>
          </a:p>
        </p:txBody>
      </p:sp>
      <p:sp>
        <p:nvSpPr>
          <p:cNvPr id="91" name="任意多边形: 形状 90">
            <a:extLst>
              <a:ext uri="{FF2B5EF4-FFF2-40B4-BE49-F238E27FC236}">
                <a16:creationId xmlns:a16="http://schemas.microsoft.com/office/drawing/2014/main" id="{1249296B-B061-14F9-643F-0878FCB835C1}"/>
              </a:ext>
            </a:extLst>
          </p:cNvPr>
          <p:cNvSpPr/>
          <p:nvPr/>
        </p:nvSpPr>
        <p:spPr>
          <a:xfrm>
            <a:off x="4088574" y="1896419"/>
            <a:ext cx="4836566" cy="1176528"/>
          </a:xfrm>
          <a:custGeom>
            <a:avLst/>
            <a:gdLst/>
            <a:ahLst/>
            <a:cxnLst/>
            <a:rect l="l" t="t" r="r" b="b"/>
            <a:pathLst>
              <a:path w="4836566" h="1176528">
                <a:moveTo>
                  <a:pt x="173127" y="832714"/>
                </a:moveTo>
                <a:lnTo>
                  <a:pt x="284074" y="881482"/>
                </a:lnTo>
                <a:cubicBezTo>
                  <a:pt x="236931" y="995274"/>
                  <a:pt x="200762" y="1079805"/>
                  <a:pt x="175565" y="1135075"/>
                </a:cubicBezTo>
                <a:lnTo>
                  <a:pt x="31699" y="1059485"/>
                </a:lnTo>
                <a:close/>
                <a:moveTo>
                  <a:pt x="937565" y="803453"/>
                </a:moveTo>
                <a:cubicBezTo>
                  <a:pt x="1040791" y="917245"/>
                  <a:pt x="1107034" y="992023"/>
                  <a:pt x="1136294" y="1027786"/>
                </a:cubicBezTo>
                <a:lnTo>
                  <a:pt x="993648" y="1127760"/>
                </a:lnTo>
                <a:cubicBezTo>
                  <a:pt x="935126" y="1026160"/>
                  <a:pt x="883920" y="938378"/>
                  <a:pt x="840029" y="864413"/>
                </a:cubicBezTo>
                <a:close/>
                <a:moveTo>
                  <a:pt x="290170" y="797357"/>
                </a:moveTo>
                <a:lnTo>
                  <a:pt x="463296" y="797357"/>
                </a:lnTo>
                <a:lnTo>
                  <a:pt x="463296" y="1059485"/>
                </a:lnTo>
                <a:lnTo>
                  <a:pt x="898551" y="1059485"/>
                </a:lnTo>
                <a:lnTo>
                  <a:pt x="887578" y="1118007"/>
                </a:lnTo>
                <a:lnTo>
                  <a:pt x="465735" y="1118007"/>
                </a:lnTo>
                <a:cubicBezTo>
                  <a:pt x="395021" y="1118007"/>
                  <a:pt x="348285" y="1107847"/>
                  <a:pt x="325527" y="1087527"/>
                </a:cubicBezTo>
                <a:cubicBezTo>
                  <a:pt x="301955" y="1068019"/>
                  <a:pt x="290170" y="1028192"/>
                  <a:pt x="290170" y="968045"/>
                </a:cubicBezTo>
                <a:close/>
                <a:moveTo>
                  <a:pt x="608381" y="775411"/>
                </a:moveTo>
                <a:lnTo>
                  <a:pt x="757123" y="924154"/>
                </a:lnTo>
                <a:lnTo>
                  <a:pt x="631546" y="1021690"/>
                </a:lnTo>
                <a:cubicBezTo>
                  <a:pt x="587655" y="945287"/>
                  <a:pt x="551079" y="883514"/>
                  <a:pt x="521818" y="836371"/>
                </a:cubicBezTo>
                <a:close/>
                <a:moveTo>
                  <a:pt x="3958742" y="771754"/>
                </a:moveTo>
                <a:lnTo>
                  <a:pt x="4155034" y="771754"/>
                </a:lnTo>
                <a:lnTo>
                  <a:pt x="4155034" y="1075335"/>
                </a:lnTo>
                <a:lnTo>
                  <a:pt x="4592726" y="1075335"/>
                </a:lnTo>
                <a:lnTo>
                  <a:pt x="4581753" y="1139952"/>
                </a:lnTo>
                <a:lnTo>
                  <a:pt x="4156253" y="1139952"/>
                </a:lnTo>
                <a:cubicBezTo>
                  <a:pt x="4077411" y="1139952"/>
                  <a:pt x="4024579" y="1128167"/>
                  <a:pt x="3997757" y="1104595"/>
                </a:cubicBezTo>
                <a:cubicBezTo>
                  <a:pt x="3971747" y="1081024"/>
                  <a:pt x="3958742" y="1035507"/>
                  <a:pt x="3958742" y="968045"/>
                </a:cubicBezTo>
                <a:close/>
                <a:moveTo>
                  <a:pt x="3817315" y="769315"/>
                </a:moveTo>
                <a:lnTo>
                  <a:pt x="3938016" y="821741"/>
                </a:lnTo>
                <a:cubicBezTo>
                  <a:pt x="3882746" y="951789"/>
                  <a:pt x="3840480" y="1048919"/>
                  <a:pt x="3811219" y="1113130"/>
                </a:cubicBezTo>
                <a:lnTo>
                  <a:pt x="3655162" y="1030224"/>
                </a:lnTo>
                <a:cubicBezTo>
                  <a:pt x="3717747" y="928624"/>
                  <a:pt x="3771799" y="841655"/>
                  <a:pt x="3817315" y="769315"/>
                </a:cubicBezTo>
                <a:close/>
                <a:moveTo>
                  <a:pt x="4606137" y="732739"/>
                </a:moveTo>
                <a:cubicBezTo>
                  <a:pt x="4721555" y="844906"/>
                  <a:pt x="4798365" y="921309"/>
                  <a:pt x="4836566" y="961949"/>
                </a:cubicBezTo>
                <a:lnTo>
                  <a:pt x="4685385" y="1081431"/>
                </a:lnTo>
                <a:cubicBezTo>
                  <a:pt x="4626051" y="987959"/>
                  <a:pt x="4565904" y="895706"/>
                  <a:pt x="4504943" y="804672"/>
                </a:cubicBezTo>
                <a:close/>
                <a:moveTo>
                  <a:pt x="4253789" y="720547"/>
                </a:moveTo>
                <a:cubicBezTo>
                  <a:pt x="4349699" y="801827"/>
                  <a:pt x="4413910" y="857911"/>
                  <a:pt x="4446423" y="888797"/>
                </a:cubicBezTo>
                <a:lnTo>
                  <a:pt x="4315967" y="1011936"/>
                </a:lnTo>
                <a:cubicBezTo>
                  <a:pt x="4250944" y="917651"/>
                  <a:pt x="4200550" y="846125"/>
                  <a:pt x="4164787" y="797357"/>
                </a:cubicBezTo>
                <a:close/>
                <a:moveTo>
                  <a:pt x="1722730" y="566928"/>
                </a:moveTo>
                <a:lnTo>
                  <a:pt x="1722730" y="665683"/>
                </a:lnTo>
                <a:lnTo>
                  <a:pt x="1821485" y="665683"/>
                </a:lnTo>
                <a:lnTo>
                  <a:pt x="1821485" y="566928"/>
                </a:lnTo>
                <a:close/>
                <a:moveTo>
                  <a:pt x="455981" y="538887"/>
                </a:moveTo>
                <a:lnTo>
                  <a:pt x="455981" y="692506"/>
                </a:lnTo>
                <a:lnTo>
                  <a:pt x="535229" y="692506"/>
                </a:lnTo>
                <a:lnTo>
                  <a:pt x="535229" y="538887"/>
                </a:lnTo>
                <a:close/>
                <a:moveTo>
                  <a:pt x="1722730" y="391364"/>
                </a:moveTo>
                <a:lnTo>
                  <a:pt x="1722730" y="491338"/>
                </a:lnTo>
                <a:lnTo>
                  <a:pt x="1821485" y="491338"/>
                </a:lnTo>
                <a:lnTo>
                  <a:pt x="1821485" y="391364"/>
                </a:lnTo>
                <a:close/>
                <a:moveTo>
                  <a:pt x="4315967" y="382829"/>
                </a:moveTo>
                <a:cubicBezTo>
                  <a:pt x="4398061" y="434035"/>
                  <a:pt x="4458207" y="473050"/>
                  <a:pt x="4496409" y="499872"/>
                </a:cubicBezTo>
                <a:lnTo>
                  <a:pt x="4412285" y="614477"/>
                </a:lnTo>
                <a:cubicBezTo>
                  <a:pt x="4353763" y="552704"/>
                  <a:pt x="4301744" y="499872"/>
                  <a:pt x="4256227" y="455981"/>
                </a:cubicBezTo>
                <a:close/>
                <a:moveTo>
                  <a:pt x="1228954" y="357226"/>
                </a:moveTo>
                <a:lnTo>
                  <a:pt x="1425245" y="357226"/>
                </a:lnTo>
                <a:cubicBezTo>
                  <a:pt x="1462634" y="357226"/>
                  <a:pt x="1481328" y="375920"/>
                  <a:pt x="1481328" y="413309"/>
                </a:cubicBezTo>
                <a:lnTo>
                  <a:pt x="1481328" y="804672"/>
                </a:lnTo>
                <a:lnTo>
                  <a:pt x="1555699" y="763219"/>
                </a:lnTo>
                <a:lnTo>
                  <a:pt x="1594714" y="865632"/>
                </a:lnTo>
                <a:cubicBezTo>
                  <a:pt x="1493927" y="945287"/>
                  <a:pt x="1405331" y="1011530"/>
                  <a:pt x="1328928" y="1064362"/>
                </a:cubicBezTo>
                <a:lnTo>
                  <a:pt x="1263091" y="921715"/>
                </a:lnTo>
                <a:lnTo>
                  <a:pt x="1322832" y="890016"/>
                </a:lnTo>
                <a:lnTo>
                  <a:pt x="1322832" y="448666"/>
                </a:lnTo>
                <a:lnTo>
                  <a:pt x="1235050" y="448666"/>
                </a:lnTo>
                <a:close/>
                <a:moveTo>
                  <a:pt x="310896" y="321869"/>
                </a:moveTo>
                <a:lnTo>
                  <a:pt x="685190" y="321869"/>
                </a:lnTo>
                <a:lnTo>
                  <a:pt x="677875" y="396240"/>
                </a:lnTo>
                <a:lnTo>
                  <a:pt x="315773" y="396240"/>
                </a:lnTo>
                <a:close/>
                <a:moveTo>
                  <a:pt x="1722730" y="215799"/>
                </a:moveTo>
                <a:lnTo>
                  <a:pt x="1722730" y="314554"/>
                </a:lnTo>
                <a:lnTo>
                  <a:pt x="1821485" y="314554"/>
                </a:lnTo>
                <a:lnTo>
                  <a:pt x="1821485" y="215799"/>
                </a:lnTo>
                <a:close/>
                <a:moveTo>
                  <a:pt x="2477414" y="156058"/>
                </a:moveTo>
                <a:lnTo>
                  <a:pt x="2640787" y="156058"/>
                </a:lnTo>
                <a:lnTo>
                  <a:pt x="2640787" y="814426"/>
                </a:lnTo>
                <a:lnTo>
                  <a:pt x="2477414" y="814426"/>
                </a:lnTo>
                <a:close/>
                <a:moveTo>
                  <a:pt x="3977031" y="148743"/>
                </a:moveTo>
                <a:lnTo>
                  <a:pt x="3977031" y="540106"/>
                </a:lnTo>
                <a:cubicBezTo>
                  <a:pt x="4059123" y="497840"/>
                  <a:pt x="4109517" y="435661"/>
                  <a:pt x="4128211" y="353568"/>
                </a:cubicBezTo>
                <a:lnTo>
                  <a:pt x="4007511" y="353568"/>
                </a:lnTo>
                <a:lnTo>
                  <a:pt x="4001415" y="280416"/>
                </a:lnTo>
                <a:lnTo>
                  <a:pt x="4140403" y="280416"/>
                </a:lnTo>
                <a:cubicBezTo>
                  <a:pt x="4143655" y="251155"/>
                  <a:pt x="4145280" y="214986"/>
                  <a:pt x="4145280" y="171907"/>
                </a:cubicBezTo>
                <a:lnTo>
                  <a:pt x="4328159" y="171907"/>
                </a:lnTo>
                <a:cubicBezTo>
                  <a:pt x="4325721" y="214173"/>
                  <a:pt x="4321657" y="250343"/>
                  <a:pt x="4315967" y="280416"/>
                </a:cubicBezTo>
                <a:lnTo>
                  <a:pt x="4481779" y="280416"/>
                </a:lnTo>
                <a:lnTo>
                  <a:pt x="4474463" y="353568"/>
                </a:lnTo>
                <a:lnTo>
                  <a:pt x="4298899" y="353568"/>
                </a:lnTo>
                <a:cubicBezTo>
                  <a:pt x="4261510" y="477114"/>
                  <a:pt x="4168445" y="563271"/>
                  <a:pt x="4019703" y="612039"/>
                </a:cubicBezTo>
                <a:lnTo>
                  <a:pt x="3977031" y="554736"/>
                </a:lnTo>
                <a:lnTo>
                  <a:pt x="3977031" y="636423"/>
                </a:lnTo>
                <a:lnTo>
                  <a:pt x="4506163" y="636423"/>
                </a:lnTo>
                <a:lnTo>
                  <a:pt x="4506163" y="148743"/>
                </a:lnTo>
                <a:close/>
                <a:moveTo>
                  <a:pt x="3795370" y="69495"/>
                </a:moveTo>
                <a:lnTo>
                  <a:pt x="4550055" y="69495"/>
                </a:lnTo>
                <a:cubicBezTo>
                  <a:pt x="4642713" y="69495"/>
                  <a:pt x="4689043" y="106477"/>
                  <a:pt x="4689043" y="180442"/>
                </a:cubicBezTo>
                <a:lnTo>
                  <a:pt x="4689043" y="716890"/>
                </a:lnTo>
                <a:lnTo>
                  <a:pt x="3795370" y="716890"/>
                </a:lnTo>
                <a:close/>
                <a:moveTo>
                  <a:pt x="1371600" y="52426"/>
                </a:moveTo>
                <a:lnTo>
                  <a:pt x="1538630" y="212141"/>
                </a:lnTo>
                <a:lnTo>
                  <a:pt x="1409395" y="319431"/>
                </a:lnTo>
                <a:lnTo>
                  <a:pt x="1283818" y="119482"/>
                </a:lnTo>
                <a:close/>
                <a:moveTo>
                  <a:pt x="2684678" y="12192"/>
                </a:moveTo>
                <a:lnTo>
                  <a:pt x="2885846" y="13411"/>
                </a:lnTo>
                <a:lnTo>
                  <a:pt x="2884627" y="79248"/>
                </a:lnTo>
                <a:lnTo>
                  <a:pt x="3592982" y="79248"/>
                </a:lnTo>
                <a:lnTo>
                  <a:pt x="3583229" y="171907"/>
                </a:lnTo>
                <a:lnTo>
                  <a:pt x="3324758" y="171907"/>
                </a:lnTo>
                <a:lnTo>
                  <a:pt x="3324758" y="320650"/>
                </a:lnTo>
                <a:lnTo>
                  <a:pt x="3499104" y="320650"/>
                </a:lnTo>
                <a:cubicBezTo>
                  <a:pt x="3548685" y="320650"/>
                  <a:pt x="3573475" y="342595"/>
                  <a:pt x="3573475" y="386487"/>
                </a:cubicBezTo>
                <a:lnTo>
                  <a:pt x="3573475" y="859536"/>
                </a:lnTo>
                <a:cubicBezTo>
                  <a:pt x="3573475" y="948944"/>
                  <a:pt x="3513328" y="993648"/>
                  <a:pt x="3393034" y="993648"/>
                </a:cubicBezTo>
                <a:lnTo>
                  <a:pt x="3343046" y="993648"/>
                </a:lnTo>
                <a:lnTo>
                  <a:pt x="3334512" y="919277"/>
                </a:lnTo>
                <a:lnTo>
                  <a:pt x="3386938" y="919277"/>
                </a:lnTo>
                <a:lnTo>
                  <a:pt x="3386938" y="419405"/>
                </a:lnTo>
                <a:lnTo>
                  <a:pt x="3325978" y="419405"/>
                </a:lnTo>
                <a:lnTo>
                  <a:pt x="3325978" y="1169213"/>
                </a:lnTo>
                <a:lnTo>
                  <a:pt x="3146755" y="1169213"/>
                </a:lnTo>
                <a:lnTo>
                  <a:pt x="3146755" y="419405"/>
                </a:lnTo>
                <a:lnTo>
                  <a:pt x="3080918" y="419405"/>
                </a:lnTo>
                <a:lnTo>
                  <a:pt x="3080918" y="1000963"/>
                </a:lnTo>
                <a:lnTo>
                  <a:pt x="2910230" y="1000963"/>
                </a:lnTo>
                <a:lnTo>
                  <a:pt x="2910230" y="320650"/>
                </a:lnTo>
                <a:lnTo>
                  <a:pt x="3146755" y="320650"/>
                </a:lnTo>
                <a:lnTo>
                  <a:pt x="3146755" y="171907"/>
                </a:lnTo>
                <a:lnTo>
                  <a:pt x="2891942" y="171907"/>
                </a:lnTo>
                <a:lnTo>
                  <a:pt x="2884627" y="80468"/>
                </a:lnTo>
                <a:cubicBezTo>
                  <a:pt x="2875687" y="543763"/>
                  <a:pt x="2808631" y="909117"/>
                  <a:pt x="2683459" y="1176528"/>
                </a:cubicBezTo>
                <a:lnTo>
                  <a:pt x="2567635" y="1141172"/>
                </a:lnTo>
                <a:cubicBezTo>
                  <a:pt x="2649728" y="896519"/>
                  <a:pt x="2688742" y="520192"/>
                  <a:pt x="2684678" y="12192"/>
                </a:cubicBezTo>
                <a:close/>
                <a:moveTo>
                  <a:pt x="1659331" y="12192"/>
                </a:moveTo>
                <a:lnTo>
                  <a:pt x="1845869" y="24384"/>
                </a:lnTo>
                <a:cubicBezTo>
                  <a:pt x="1833677" y="59335"/>
                  <a:pt x="1818640" y="95504"/>
                  <a:pt x="1800758" y="132893"/>
                </a:cubicBezTo>
                <a:lnTo>
                  <a:pt x="1919021" y="132893"/>
                </a:lnTo>
                <a:cubicBezTo>
                  <a:pt x="1937715" y="132893"/>
                  <a:pt x="1953565" y="138989"/>
                  <a:pt x="1966570" y="151181"/>
                </a:cubicBezTo>
                <a:cubicBezTo>
                  <a:pt x="1979574" y="164186"/>
                  <a:pt x="1986077" y="179629"/>
                  <a:pt x="1986077" y="197511"/>
                </a:cubicBezTo>
                <a:lnTo>
                  <a:pt x="1986077" y="523037"/>
                </a:lnTo>
                <a:lnTo>
                  <a:pt x="2075078" y="485242"/>
                </a:lnTo>
                <a:lnTo>
                  <a:pt x="2110435" y="562052"/>
                </a:lnTo>
                <a:cubicBezTo>
                  <a:pt x="2126691" y="596189"/>
                  <a:pt x="2138477" y="621792"/>
                  <a:pt x="2145792" y="638861"/>
                </a:cubicBezTo>
                <a:lnTo>
                  <a:pt x="2145792" y="381610"/>
                </a:lnTo>
                <a:lnTo>
                  <a:pt x="2006803" y="381610"/>
                </a:lnTo>
                <a:lnTo>
                  <a:pt x="1999488" y="287731"/>
                </a:lnTo>
                <a:lnTo>
                  <a:pt x="2145792" y="287731"/>
                </a:lnTo>
                <a:lnTo>
                  <a:pt x="2145792" y="12192"/>
                </a:lnTo>
                <a:lnTo>
                  <a:pt x="2317699" y="12192"/>
                </a:lnTo>
                <a:lnTo>
                  <a:pt x="2317699" y="287731"/>
                </a:lnTo>
                <a:lnTo>
                  <a:pt x="2390851" y="287731"/>
                </a:lnTo>
                <a:lnTo>
                  <a:pt x="2382317" y="381610"/>
                </a:lnTo>
                <a:lnTo>
                  <a:pt x="2317699" y="381610"/>
                </a:lnTo>
                <a:lnTo>
                  <a:pt x="2317699" y="1000963"/>
                </a:lnTo>
                <a:cubicBezTo>
                  <a:pt x="2317699" y="1109879"/>
                  <a:pt x="2260803" y="1164336"/>
                  <a:pt x="2147011" y="1164336"/>
                </a:cubicBezTo>
                <a:lnTo>
                  <a:pt x="2025091" y="1164336"/>
                </a:lnTo>
                <a:cubicBezTo>
                  <a:pt x="2024278" y="1164336"/>
                  <a:pt x="2021027" y="1140359"/>
                  <a:pt x="2015338" y="1092403"/>
                </a:cubicBezTo>
                <a:lnTo>
                  <a:pt x="2145792" y="1092403"/>
                </a:lnTo>
                <a:lnTo>
                  <a:pt x="2145792" y="793699"/>
                </a:lnTo>
                <a:lnTo>
                  <a:pt x="2073859" y="825399"/>
                </a:lnTo>
                <a:lnTo>
                  <a:pt x="1986077" y="526695"/>
                </a:lnTo>
                <a:lnTo>
                  <a:pt x="1986077" y="1008279"/>
                </a:lnTo>
                <a:cubicBezTo>
                  <a:pt x="1986077" y="1109066"/>
                  <a:pt x="1932839" y="1159460"/>
                  <a:pt x="1826362" y="1159460"/>
                </a:cubicBezTo>
                <a:lnTo>
                  <a:pt x="1710538" y="1159460"/>
                </a:lnTo>
                <a:lnTo>
                  <a:pt x="1702003" y="1092403"/>
                </a:lnTo>
                <a:lnTo>
                  <a:pt x="1821485" y="1092403"/>
                </a:lnTo>
                <a:lnTo>
                  <a:pt x="1821485" y="893674"/>
                </a:lnTo>
                <a:cubicBezTo>
                  <a:pt x="1739392" y="970890"/>
                  <a:pt x="1653235" y="1039978"/>
                  <a:pt x="1563015" y="1100938"/>
                </a:cubicBezTo>
                <a:lnTo>
                  <a:pt x="1491082" y="1019251"/>
                </a:lnTo>
                <a:cubicBezTo>
                  <a:pt x="1574800" y="942848"/>
                  <a:pt x="1653642" y="851408"/>
                  <a:pt x="1727607" y="744931"/>
                </a:cubicBezTo>
                <a:lnTo>
                  <a:pt x="1524000" y="744931"/>
                </a:lnTo>
                <a:lnTo>
                  <a:pt x="1517904" y="665683"/>
                </a:lnTo>
                <a:lnTo>
                  <a:pt x="1566672" y="665683"/>
                </a:lnTo>
                <a:lnTo>
                  <a:pt x="1566672" y="132893"/>
                </a:lnTo>
                <a:lnTo>
                  <a:pt x="1654455" y="132893"/>
                </a:lnTo>
                <a:cubicBezTo>
                  <a:pt x="1657706" y="97130"/>
                  <a:pt x="1659331" y="56896"/>
                  <a:pt x="1659331" y="12192"/>
                </a:cubicBezTo>
                <a:close/>
                <a:moveTo>
                  <a:pt x="988771" y="0"/>
                </a:moveTo>
                <a:lnTo>
                  <a:pt x="1105814" y="113386"/>
                </a:lnTo>
                <a:lnTo>
                  <a:pt x="1046074" y="158496"/>
                </a:lnTo>
                <a:lnTo>
                  <a:pt x="1122883" y="158496"/>
                </a:lnTo>
                <a:lnTo>
                  <a:pt x="1111910" y="242621"/>
                </a:lnTo>
                <a:lnTo>
                  <a:pt x="880263" y="242621"/>
                </a:lnTo>
                <a:lnTo>
                  <a:pt x="910742" y="398679"/>
                </a:lnTo>
                <a:cubicBezTo>
                  <a:pt x="946506" y="364541"/>
                  <a:pt x="979018" y="329591"/>
                  <a:pt x="1008279" y="293827"/>
                </a:cubicBezTo>
                <a:lnTo>
                  <a:pt x="1133856" y="408432"/>
                </a:lnTo>
                <a:cubicBezTo>
                  <a:pt x="1072083" y="467767"/>
                  <a:pt x="1009091" y="519380"/>
                  <a:pt x="944880" y="563271"/>
                </a:cubicBezTo>
                <a:lnTo>
                  <a:pt x="976579" y="724205"/>
                </a:lnTo>
                <a:lnTo>
                  <a:pt x="1152144" y="724205"/>
                </a:lnTo>
                <a:lnTo>
                  <a:pt x="1142390" y="792480"/>
                </a:lnTo>
                <a:lnTo>
                  <a:pt x="892455" y="792480"/>
                </a:lnTo>
                <a:cubicBezTo>
                  <a:pt x="860755" y="792480"/>
                  <a:pt x="838810" y="787197"/>
                  <a:pt x="826618" y="776631"/>
                </a:cubicBezTo>
                <a:cubicBezTo>
                  <a:pt x="815238" y="767690"/>
                  <a:pt x="806704" y="749402"/>
                  <a:pt x="801014" y="721767"/>
                </a:cubicBezTo>
                <a:lnTo>
                  <a:pt x="786384" y="653491"/>
                </a:lnTo>
                <a:lnTo>
                  <a:pt x="704698" y="690067"/>
                </a:lnTo>
                <a:lnTo>
                  <a:pt x="681533" y="652272"/>
                </a:lnTo>
                <a:lnTo>
                  <a:pt x="681533" y="759562"/>
                </a:lnTo>
                <a:lnTo>
                  <a:pt x="313334" y="759562"/>
                </a:lnTo>
                <a:lnTo>
                  <a:pt x="313334" y="471831"/>
                </a:lnTo>
                <a:lnTo>
                  <a:pt x="596189" y="471831"/>
                </a:lnTo>
                <a:cubicBezTo>
                  <a:pt x="653085" y="471831"/>
                  <a:pt x="681533" y="497027"/>
                  <a:pt x="681533" y="547421"/>
                </a:cubicBezTo>
                <a:lnTo>
                  <a:pt x="681533" y="580339"/>
                </a:lnTo>
                <a:cubicBezTo>
                  <a:pt x="712419" y="560832"/>
                  <a:pt x="738429" y="542951"/>
                  <a:pt x="759562" y="526695"/>
                </a:cubicBezTo>
                <a:lnTo>
                  <a:pt x="699821" y="242621"/>
                </a:lnTo>
                <a:lnTo>
                  <a:pt x="297485" y="242621"/>
                </a:lnTo>
                <a:cubicBezTo>
                  <a:pt x="284480" y="514096"/>
                  <a:pt x="217831" y="718109"/>
                  <a:pt x="97536" y="854659"/>
                </a:cubicBezTo>
                <a:lnTo>
                  <a:pt x="0" y="814426"/>
                </a:lnTo>
                <a:cubicBezTo>
                  <a:pt x="78842" y="686816"/>
                  <a:pt x="115418" y="468173"/>
                  <a:pt x="109728" y="158496"/>
                </a:cubicBezTo>
                <a:lnTo>
                  <a:pt x="681533" y="158496"/>
                </a:lnTo>
                <a:lnTo>
                  <a:pt x="651053" y="14631"/>
                </a:lnTo>
                <a:lnTo>
                  <a:pt x="832714" y="14631"/>
                </a:lnTo>
                <a:cubicBezTo>
                  <a:pt x="835965" y="26823"/>
                  <a:pt x="846125" y="74778"/>
                  <a:pt x="863194" y="158496"/>
                </a:cubicBezTo>
                <a:lnTo>
                  <a:pt x="954634" y="158496"/>
                </a:lnTo>
                <a:cubicBezTo>
                  <a:pt x="935126" y="118669"/>
                  <a:pt x="917651" y="85344"/>
                  <a:pt x="902208" y="58522"/>
                </a:cubicBezTo>
                <a:close/>
              </a:path>
            </a:pathLst>
          </a:cu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861823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6">
            <a:extLst>
              <a:ext uri="{FF2B5EF4-FFF2-40B4-BE49-F238E27FC236}">
                <a16:creationId xmlns:a16="http://schemas.microsoft.com/office/drawing/2014/main" id="{32890011-E1B5-ED6A-1FA3-0A0BBB17664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33844" y="1762524"/>
            <a:ext cx="5761026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974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974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974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974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>
              <a:buNone/>
            </a:pPr>
            <a:r>
              <a:rPr lang="zh-CN" altLang="en-US" sz="9600" cap="all" dirty="0">
                <a:ln>
                  <a:solidFill>
                    <a:srgbClr val="134D1A"/>
                  </a:solidFill>
                </a:ln>
                <a:noFill/>
                <a:latin typeface="仓耳渔阳体 W05" panose="02020400000000000000" pitchFamily="18" charset="-122"/>
                <a:ea typeface="仓耳渔阳体 W05" panose="02020400000000000000" pitchFamily="18" charset="-122"/>
                <a:cs typeface="+mn-ea"/>
                <a:sym typeface="+mn-lt"/>
              </a:rPr>
              <a:t>感谢师恩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EEEB6846-DD2D-D2EC-345E-B0A7C8DBDFD2}"/>
              </a:ext>
            </a:extLst>
          </p:cNvPr>
          <p:cNvGrpSpPr/>
          <p:nvPr/>
        </p:nvGrpSpPr>
        <p:grpSpPr>
          <a:xfrm>
            <a:off x="367311" y="3332184"/>
            <a:ext cx="12179297" cy="1683356"/>
            <a:chOff x="367311" y="5748716"/>
            <a:chExt cx="12179297" cy="1683356"/>
          </a:xfrm>
        </p:grpSpPr>
        <p:sp>
          <p:nvSpPr>
            <p:cNvPr id="4" name="Freeform 1299">
              <a:extLst>
                <a:ext uri="{FF2B5EF4-FFF2-40B4-BE49-F238E27FC236}">
                  <a16:creationId xmlns:a16="http://schemas.microsoft.com/office/drawing/2014/main" id="{C4E900A4-2775-64AB-FF1C-46BC416B345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67311" y="5748716"/>
              <a:ext cx="1036638" cy="1576257"/>
            </a:xfrm>
            <a:custGeom>
              <a:avLst/>
              <a:gdLst>
                <a:gd name="T0" fmla="*/ 317 w 522"/>
                <a:gd name="T1" fmla="*/ 575 h 793"/>
                <a:gd name="T2" fmla="*/ 462 w 522"/>
                <a:gd name="T3" fmla="*/ 398 h 793"/>
                <a:gd name="T4" fmla="*/ 433 w 522"/>
                <a:gd name="T5" fmla="*/ 160 h 793"/>
                <a:gd name="T6" fmla="*/ 257 w 522"/>
                <a:gd name="T7" fmla="*/ 80 h 793"/>
                <a:gd name="T8" fmla="*/ 77 w 522"/>
                <a:gd name="T9" fmla="*/ 75 h 793"/>
                <a:gd name="T10" fmla="*/ 0 w 522"/>
                <a:gd name="T11" fmla="*/ 304 h 793"/>
                <a:gd name="T12" fmla="*/ 160 w 522"/>
                <a:gd name="T13" fmla="*/ 483 h 793"/>
                <a:gd name="T14" fmla="*/ 290 w 522"/>
                <a:gd name="T15" fmla="*/ 583 h 793"/>
                <a:gd name="T16" fmla="*/ 312 w 522"/>
                <a:gd name="T17" fmla="*/ 770 h 793"/>
                <a:gd name="T18" fmla="*/ 332 w 522"/>
                <a:gd name="T19" fmla="*/ 628 h 793"/>
                <a:gd name="T20" fmla="*/ 273 w 522"/>
                <a:gd name="T21" fmla="*/ 343 h 793"/>
                <a:gd name="T22" fmla="*/ 229 w 522"/>
                <a:gd name="T23" fmla="*/ 319 h 793"/>
                <a:gd name="T24" fmla="*/ 208 w 522"/>
                <a:gd name="T25" fmla="*/ 283 h 793"/>
                <a:gd name="T26" fmla="*/ 279 w 522"/>
                <a:gd name="T27" fmla="*/ 190 h 793"/>
                <a:gd name="T28" fmla="*/ 337 w 522"/>
                <a:gd name="T29" fmla="*/ 249 h 793"/>
                <a:gd name="T30" fmla="*/ 444 w 522"/>
                <a:gd name="T31" fmla="*/ 437 h 793"/>
                <a:gd name="T32" fmla="*/ 301 w 522"/>
                <a:gd name="T33" fmla="*/ 381 h 793"/>
                <a:gd name="T34" fmla="*/ 342 w 522"/>
                <a:gd name="T35" fmla="*/ 317 h 793"/>
                <a:gd name="T36" fmla="*/ 433 w 522"/>
                <a:gd name="T37" fmla="*/ 213 h 793"/>
                <a:gd name="T38" fmla="*/ 488 w 522"/>
                <a:gd name="T39" fmla="*/ 259 h 793"/>
                <a:gd name="T40" fmla="*/ 352 w 522"/>
                <a:gd name="T41" fmla="*/ 272 h 793"/>
                <a:gd name="T42" fmla="*/ 372 w 522"/>
                <a:gd name="T43" fmla="*/ 266 h 793"/>
                <a:gd name="T44" fmla="*/ 393 w 522"/>
                <a:gd name="T45" fmla="*/ 231 h 793"/>
                <a:gd name="T46" fmla="*/ 350 w 522"/>
                <a:gd name="T47" fmla="*/ 215 h 793"/>
                <a:gd name="T48" fmla="*/ 373 w 522"/>
                <a:gd name="T49" fmla="*/ 198 h 793"/>
                <a:gd name="T50" fmla="*/ 379 w 522"/>
                <a:gd name="T51" fmla="*/ 191 h 793"/>
                <a:gd name="T52" fmla="*/ 401 w 522"/>
                <a:gd name="T53" fmla="*/ 187 h 793"/>
                <a:gd name="T54" fmla="*/ 398 w 522"/>
                <a:gd name="T55" fmla="*/ 63 h 793"/>
                <a:gd name="T56" fmla="*/ 324 w 522"/>
                <a:gd name="T57" fmla="*/ 190 h 793"/>
                <a:gd name="T58" fmla="*/ 314 w 522"/>
                <a:gd name="T59" fmla="*/ 183 h 793"/>
                <a:gd name="T60" fmla="*/ 301 w 522"/>
                <a:gd name="T61" fmla="*/ 143 h 793"/>
                <a:gd name="T62" fmla="*/ 262 w 522"/>
                <a:gd name="T63" fmla="*/ 122 h 793"/>
                <a:gd name="T64" fmla="*/ 262 w 522"/>
                <a:gd name="T65" fmla="*/ 92 h 793"/>
                <a:gd name="T66" fmla="*/ 229 w 522"/>
                <a:gd name="T67" fmla="*/ 176 h 793"/>
                <a:gd name="T68" fmla="*/ 227 w 522"/>
                <a:gd name="T69" fmla="*/ 192 h 793"/>
                <a:gd name="T70" fmla="*/ 158 w 522"/>
                <a:gd name="T71" fmla="*/ 123 h 793"/>
                <a:gd name="T72" fmla="*/ 154 w 522"/>
                <a:gd name="T73" fmla="*/ 181 h 793"/>
                <a:gd name="T74" fmla="*/ 198 w 522"/>
                <a:gd name="T75" fmla="*/ 225 h 793"/>
                <a:gd name="T76" fmla="*/ 195 w 522"/>
                <a:gd name="T77" fmla="*/ 239 h 793"/>
                <a:gd name="T78" fmla="*/ 57 w 522"/>
                <a:gd name="T79" fmla="*/ 240 h 793"/>
                <a:gd name="T80" fmla="*/ 109 w 522"/>
                <a:gd name="T81" fmla="*/ 266 h 793"/>
                <a:gd name="T82" fmla="*/ 76 w 522"/>
                <a:gd name="T83" fmla="*/ 308 h 793"/>
                <a:gd name="T84" fmla="*/ 187 w 522"/>
                <a:gd name="T85" fmla="*/ 290 h 793"/>
                <a:gd name="T86" fmla="*/ 130 w 522"/>
                <a:gd name="T87" fmla="*/ 327 h 793"/>
                <a:gd name="T88" fmla="*/ 191 w 522"/>
                <a:gd name="T89" fmla="*/ 312 h 793"/>
                <a:gd name="T90" fmla="*/ 229 w 522"/>
                <a:gd name="T91" fmla="*/ 504 h 793"/>
                <a:gd name="T92" fmla="*/ 193 w 522"/>
                <a:gd name="T93" fmla="*/ 366 h 793"/>
                <a:gd name="T94" fmla="*/ 218 w 522"/>
                <a:gd name="T95" fmla="*/ 349 h 793"/>
                <a:gd name="T96" fmla="*/ 228 w 522"/>
                <a:gd name="T97" fmla="*/ 394 h 793"/>
                <a:gd name="T98" fmla="*/ 259 w 522"/>
                <a:gd name="T99" fmla="*/ 436 h 793"/>
                <a:gd name="T100" fmla="*/ 427 w 522"/>
                <a:gd name="T101" fmla="*/ 595 h 793"/>
                <a:gd name="T102" fmla="*/ 323 w 522"/>
                <a:gd name="T103" fmla="*/ 600 h 793"/>
                <a:gd name="T104" fmla="*/ 410 w 522"/>
                <a:gd name="T105" fmla="*/ 584 h 793"/>
                <a:gd name="T106" fmla="*/ 394 w 522"/>
                <a:gd name="T107" fmla="*/ 557 h 793"/>
                <a:gd name="T108" fmla="*/ 401 w 522"/>
                <a:gd name="T109" fmla="*/ 546 h 793"/>
                <a:gd name="T110" fmla="*/ 355 w 522"/>
                <a:gd name="T111" fmla="*/ 559 h 7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522" h="793">
                  <a:moveTo>
                    <a:pt x="503" y="476"/>
                  </a:moveTo>
                  <a:cubicBezTo>
                    <a:pt x="485" y="477"/>
                    <a:pt x="468" y="483"/>
                    <a:pt x="451" y="489"/>
                  </a:cubicBezTo>
                  <a:cubicBezTo>
                    <a:pt x="429" y="497"/>
                    <a:pt x="408" y="507"/>
                    <a:pt x="387" y="519"/>
                  </a:cubicBezTo>
                  <a:cubicBezTo>
                    <a:pt x="368" y="530"/>
                    <a:pt x="349" y="544"/>
                    <a:pt x="332" y="559"/>
                  </a:cubicBezTo>
                  <a:cubicBezTo>
                    <a:pt x="327" y="564"/>
                    <a:pt x="321" y="569"/>
                    <a:pt x="317" y="575"/>
                  </a:cubicBezTo>
                  <a:cubicBezTo>
                    <a:pt x="317" y="568"/>
                    <a:pt x="316" y="562"/>
                    <a:pt x="316" y="555"/>
                  </a:cubicBezTo>
                  <a:cubicBezTo>
                    <a:pt x="315" y="514"/>
                    <a:pt x="319" y="472"/>
                    <a:pt x="311" y="432"/>
                  </a:cubicBezTo>
                  <a:cubicBezTo>
                    <a:pt x="317" y="441"/>
                    <a:pt x="324" y="449"/>
                    <a:pt x="333" y="457"/>
                  </a:cubicBezTo>
                  <a:cubicBezTo>
                    <a:pt x="361" y="483"/>
                    <a:pt x="401" y="494"/>
                    <a:pt x="435" y="473"/>
                  </a:cubicBezTo>
                  <a:cubicBezTo>
                    <a:pt x="463" y="457"/>
                    <a:pt x="471" y="427"/>
                    <a:pt x="462" y="398"/>
                  </a:cubicBezTo>
                  <a:cubicBezTo>
                    <a:pt x="453" y="368"/>
                    <a:pt x="432" y="343"/>
                    <a:pt x="408" y="325"/>
                  </a:cubicBezTo>
                  <a:cubicBezTo>
                    <a:pt x="412" y="325"/>
                    <a:pt x="416" y="324"/>
                    <a:pt x="420" y="324"/>
                  </a:cubicBezTo>
                  <a:cubicBezTo>
                    <a:pt x="453" y="319"/>
                    <a:pt x="484" y="301"/>
                    <a:pt x="503" y="273"/>
                  </a:cubicBezTo>
                  <a:cubicBezTo>
                    <a:pt x="520" y="248"/>
                    <a:pt x="522" y="214"/>
                    <a:pt x="503" y="191"/>
                  </a:cubicBezTo>
                  <a:cubicBezTo>
                    <a:pt x="486" y="170"/>
                    <a:pt x="458" y="162"/>
                    <a:pt x="433" y="160"/>
                  </a:cubicBezTo>
                  <a:cubicBezTo>
                    <a:pt x="421" y="160"/>
                    <a:pt x="409" y="161"/>
                    <a:pt x="397" y="163"/>
                  </a:cubicBezTo>
                  <a:cubicBezTo>
                    <a:pt x="402" y="154"/>
                    <a:pt x="406" y="145"/>
                    <a:pt x="409" y="136"/>
                  </a:cubicBezTo>
                  <a:cubicBezTo>
                    <a:pt x="422" y="102"/>
                    <a:pt x="422" y="63"/>
                    <a:pt x="399" y="34"/>
                  </a:cubicBezTo>
                  <a:cubicBezTo>
                    <a:pt x="379" y="10"/>
                    <a:pt x="346" y="0"/>
                    <a:pt x="317" y="13"/>
                  </a:cubicBezTo>
                  <a:cubicBezTo>
                    <a:pt x="289" y="25"/>
                    <a:pt x="269" y="53"/>
                    <a:pt x="257" y="80"/>
                  </a:cubicBezTo>
                  <a:cubicBezTo>
                    <a:pt x="243" y="110"/>
                    <a:pt x="233" y="148"/>
                    <a:pt x="245" y="180"/>
                  </a:cubicBezTo>
                  <a:cubicBezTo>
                    <a:pt x="244" y="181"/>
                    <a:pt x="242" y="182"/>
                    <a:pt x="241" y="183"/>
                  </a:cubicBezTo>
                  <a:cubicBezTo>
                    <a:pt x="243" y="156"/>
                    <a:pt x="232" y="127"/>
                    <a:pt x="220" y="104"/>
                  </a:cubicBezTo>
                  <a:cubicBezTo>
                    <a:pt x="206" y="77"/>
                    <a:pt x="184" y="50"/>
                    <a:pt x="155" y="39"/>
                  </a:cubicBezTo>
                  <a:cubicBezTo>
                    <a:pt x="123" y="28"/>
                    <a:pt x="93" y="49"/>
                    <a:pt x="77" y="75"/>
                  </a:cubicBezTo>
                  <a:cubicBezTo>
                    <a:pt x="58" y="105"/>
                    <a:pt x="68" y="143"/>
                    <a:pt x="86" y="171"/>
                  </a:cubicBezTo>
                  <a:cubicBezTo>
                    <a:pt x="97" y="188"/>
                    <a:pt x="112" y="204"/>
                    <a:pt x="130" y="216"/>
                  </a:cubicBezTo>
                  <a:cubicBezTo>
                    <a:pt x="126" y="216"/>
                    <a:pt x="123" y="215"/>
                    <a:pt x="120" y="215"/>
                  </a:cubicBezTo>
                  <a:cubicBezTo>
                    <a:pt x="92" y="212"/>
                    <a:pt x="62" y="215"/>
                    <a:pt x="38" y="229"/>
                  </a:cubicBezTo>
                  <a:cubicBezTo>
                    <a:pt x="11" y="244"/>
                    <a:pt x="0" y="274"/>
                    <a:pt x="0" y="304"/>
                  </a:cubicBezTo>
                  <a:cubicBezTo>
                    <a:pt x="0" y="334"/>
                    <a:pt x="11" y="369"/>
                    <a:pt x="40" y="384"/>
                  </a:cubicBezTo>
                  <a:cubicBezTo>
                    <a:pt x="70" y="398"/>
                    <a:pt x="106" y="386"/>
                    <a:pt x="134" y="373"/>
                  </a:cubicBezTo>
                  <a:cubicBezTo>
                    <a:pt x="148" y="366"/>
                    <a:pt x="161" y="358"/>
                    <a:pt x="174" y="349"/>
                  </a:cubicBezTo>
                  <a:cubicBezTo>
                    <a:pt x="167" y="362"/>
                    <a:pt x="162" y="376"/>
                    <a:pt x="159" y="390"/>
                  </a:cubicBezTo>
                  <a:cubicBezTo>
                    <a:pt x="151" y="420"/>
                    <a:pt x="148" y="454"/>
                    <a:pt x="160" y="483"/>
                  </a:cubicBezTo>
                  <a:cubicBezTo>
                    <a:pt x="170" y="509"/>
                    <a:pt x="196" y="532"/>
                    <a:pt x="225" y="527"/>
                  </a:cubicBezTo>
                  <a:cubicBezTo>
                    <a:pt x="252" y="523"/>
                    <a:pt x="270" y="494"/>
                    <a:pt x="281" y="470"/>
                  </a:cubicBezTo>
                  <a:cubicBezTo>
                    <a:pt x="285" y="462"/>
                    <a:pt x="288" y="454"/>
                    <a:pt x="291" y="446"/>
                  </a:cubicBezTo>
                  <a:cubicBezTo>
                    <a:pt x="290" y="457"/>
                    <a:pt x="290" y="469"/>
                    <a:pt x="290" y="481"/>
                  </a:cubicBezTo>
                  <a:cubicBezTo>
                    <a:pt x="289" y="515"/>
                    <a:pt x="289" y="549"/>
                    <a:pt x="290" y="583"/>
                  </a:cubicBezTo>
                  <a:cubicBezTo>
                    <a:pt x="291" y="616"/>
                    <a:pt x="291" y="650"/>
                    <a:pt x="292" y="684"/>
                  </a:cubicBezTo>
                  <a:cubicBezTo>
                    <a:pt x="292" y="701"/>
                    <a:pt x="293" y="717"/>
                    <a:pt x="293" y="734"/>
                  </a:cubicBezTo>
                  <a:cubicBezTo>
                    <a:pt x="294" y="751"/>
                    <a:pt x="293" y="769"/>
                    <a:pt x="296" y="786"/>
                  </a:cubicBezTo>
                  <a:cubicBezTo>
                    <a:pt x="297" y="793"/>
                    <a:pt x="309" y="793"/>
                    <a:pt x="310" y="786"/>
                  </a:cubicBezTo>
                  <a:cubicBezTo>
                    <a:pt x="311" y="781"/>
                    <a:pt x="312" y="775"/>
                    <a:pt x="312" y="770"/>
                  </a:cubicBezTo>
                  <a:cubicBezTo>
                    <a:pt x="315" y="772"/>
                    <a:pt x="319" y="771"/>
                    <a:pt x="320" y="767"/>
                  </a:cubicBezTo>
                  <a:cubicBezTo>
                    <a:pt x="325" y="750"/>
                    <a:pt x="323" y="733"/>
                    <a:pt x="323" y="715"/>
                  </a:cubicBezTo>
                  <a:cubicBezTo>
                    <a:pt x="323" y="697"/>
                    <a:pt x="322" y="679"/>
                    <a:pt x="321" y="661"/>
                  </a:cubicBezTo>
                  <a:cubicBezTo>
                    <a:pt x="321" y="649"/>
                    <a:pt x="320" y="636"/>
                    <a:pt x="319" y="623"/>
                  </a:cubicBezTo>
                  <a:cubicBezTo>
                    <a:pt x="324" y="625"/>
                    <a:pt x="328" y="627"/>
                    <a:pt x="332" y="628"/>
                  </a:cubicBezTo>
                  <a:cubicBezTo>
                    <a:pt x="343" y="632"/>
                    <a:pt x="355" y="633"/>
                    <a:pt x="366" y="633"/>
                  </a:cubicBezTo>
                  <a:cubicBezTo>
                    <a:pt x="389" y="632"/>
                    <a:pt x="411" y="623"/>
                    <a:pt x="429" y="610"/>
                  </a:cubicBezTo>
                  <a:cubicBezTo>
                    <a:pt x="470" y="581"/>
                    <a:pt x="497" y="533"/>
                    <a:pt x="510" y="485"/>
                  </a:cubicBezTo>
                  <a:cubicBezTo>
                    <a:pt x="511" y="481"/>
                    <a:pt x="508" y="476"/>
                    <a:pt x="503" y="476"/>
                  </a:cubicBezTo>
                  <a:close/>
                  <a:moveTo>
                    <a:pt x="273" y="343"/>
                  </a:moveTo>
                  <a:cubicBezTo>
                    <a:pt x="269" y="343"/>
                    <a:pt x="265" y="342"/>
                    <a:pt x="260" y="341"/>
                  </a:cubicBezTo>
                  <a:cubicBezTo>
                    <a:pt x="261" y="340"/>
                    <a:pt x="261" y="340"/>
                    <a:pt x="262" y="339"/>
                  </a:cubicBezTo>
                  <a:cubicBezTo>
                    <a:pt x="262" y="339"/>
                    <a:pt x="262" y="338"/>
                    <a:pt x="261" y="338"/>
                  </a:cubicBezTo>
                  <a:cubicBezTo>
                    <a:pt x="260" y="338"/>
                    <a:pt x="259" y="339"/>
                    <a:pt x="257" y="340"/>
                  </a:cubicBezTo>
                  <a:cubicBezTo>
                    <a:pt x="247" y="335"/>
                    <a:pt x="237" y="328"/>
                    <a:pt x="229" y="319"/>
                  </a:cubicBezTo>
                  <a:cubicBezTo>
                    <a:pt x="230" y="318"/>
                    <a:pt x="231" y="317"/>
                    <a:pt x="233" y="316"/>
                  </a:cubicBezTo>
                  <a:cubicBezTo>
                    <a:pt x="234" y="315"/>
                    <a:pt x="232" y="313"/>
                    <a:pt x="231" y="313"/>
                  </a:cubicBezTo>
                  <a:cubicBezTo>
                    <a:pt x="230" y="314"/>
                    <a:pt x="227" y="314"/>
                    <a:pt x="226" y="316"/>
                  </a:cubicBezTo>
                  <a:cubicBezTo>
                    <a:pt x="222" y="312"/>
                    <a:pt x="220" y="308"/>
                    <a:pt x="217" y="304"/>
                  </a:cubicBezTo>
                  <a:cubicBezTo>
                    <a:pt x="213" y="298"/>
                    <a:pt x="210" y="291"/>
                    <a:pt x="208" y="283"/>
                  </a:cubicBezTo>
                  <a:cubicBezTo>
                    <a:pt x="207" y="276"/>
                    <a:pt x="208" y="269"/>
                    <a:pt x="209" y="262"/>
                  </a:cubicBezTo>
                  <a:cubicBezTo>
                    <a:pt x="212" y="257"/>
                    <a:pt x="215" y="253"/>
                    <a:pt x="220" y="249"/>
                  </a:cubicBezTo>
                  <a:cubicBezTo>
                    <a:pt x="220" y="249"/>
                    <a:pt x="220" y="248"/>
                    <a:pt x="219" y="248"/>
                  </a:cubicBezTo>
                  <a:cubicBezTo>
                    <a:pt x="216" y="249"/>
                    <a:pt x="214" y="250"/>
                    <a:pt x="212" y="252"/>
                  </a:cubicBezTo>
                  <a:cubicBezTo>
                    <a:pt x="220" y="220"/>
                    <a:pt x="244" y="190"/>
                    <a:pt x="279" y="190"/>
                  </a:cubicBezTo>
                  <a:cubicBezTo>
                    <a:pt x="282" y="190"/>
                    <a:pt x="285" y="190"/>
                    <a:pt x="288" y="191"/>
                  </a:cubicBezTo>
                  <a:cubicBezTo>
                    <a:pt x="288" y="191"/>
                    <a:pt x="288" y="191"/>
                    <a:pt x="288" y="192"/>
                  </a:cubicBezTo>
                  <a:cubicBezTo>
                    <a:pt x="288" y="193"/>
                    <a:pt x="290" y="195"/>
                    <a:pt x="292" y="194"/>
                  </a:cubicBezTo>
                  <a:cubicBezTo>
                    <a:pt x="293" y="194"/>
                    <a:pt x="294" y="193"/>
                    <a:pt x="295" y="193"/>
                  </a:cubicBezTo>
                  <a:cubicBezTo>
                    <a:pt x="319" y="200"/>
                    <a:pt x="334" y="223"/>
                    <a:pt x="337" y="249"/>
                  </a:cubicBezTo>
                  <a:cubicBezTo>
                    <a:pt x="340" y="270"/>
                    <a:pt x="334" y="298"/>
                    <a:pt x="321" y="318"/>
                  </a:cubicBezTo>
                  <a:cubicBezTo>
                    <a:pt x="313" y="328"/>
                    <a:pt x="301" y="337"/>
                    <a:pt x="290" y="342"/>
                  </a:cubicBezTo>
                  <a:cubicBezTo>
                    <a:pt x="285" y="343"/>
                    <a:pt x="279" y="344"/>
                    <a:pt x="273" y="343"/>
                  </a:cubicBezTo>
                  <a:close/>
                  <a:moveTo>
                    <a:pt x="418" y="360"/>
                  </a:moveTo>
                  <a:cubicBezTo>
                    <a:pt x="436" y="380"/>
                    <a:pt x="454" y="410"/>
                    <a:pt x="444" y="437"/>
                  </a:cubicBezTo>
                  <a:cubicBezTo>
                    <a:pt x="439" y="451"/>
                    <a:pt x="424" y="461"/>
                    <a:pt x="410" y="464"/>
                  </a:cubicBezTo>
                  <a:cubicBezTo>
                    <a:pt x="392" y="470"/>
                    <a:pt x="374" y="464"/>
                    <a:pt x="358" y="454"/>
                  </a:cubicBezTo>
                  <a:cubicBezTo>
                    <a:pt x="341" y="443"/>
                    <a:pt x="328" y="427"/>
                    <a:pt x="317" y="410"/>
                  </a:cubicBezTo>
                  <a:cubicBezTo>
                    <a:pt x="312" y="403"/>
                    <a:pt x="307" y="394"/>
                    <a:pt x="303" y="386"/>
                  </a:cubicBezTo>
                  <a:cubicBezTo>
                    <a:pt x="302" y="384"/>
                    <a:pt x="302" y="383"/>
                    <a:pt x="301" y="381"/>
                  </a:cubicBezTo>
                  <a:cubicBezTo>
                    <a:pt x="301" y="374"/>
                    <a:pt x="299" y="367"/>
                    <a:pt x="296" y="360"/>
                  </a:cubicBezTo>
                  <a:cubicBezTo>
                    <a:pt x="301" y="358"/>
                    <a:pt x="305" y="356"/>
                    <a:pt x="310" y="353"/>
                  </a:cubicBezTo>
                  <a:cubicBezTo>
                    <a:pt x="317" y="348"/>
                    <a:pt x="322" y="340"/>
                    <a:pt x="326" y="332"/>
                  </a:cubicBezTo>
                  <a:cubicBezTo>
                    <a:pt x="331" y="327"/>
                    <a:pt x="335" y="321"/>
                    <a:pt x="338" y="315"/>
                  </a:cubicBezTo>
                  <a:cubicBezTo>
                    <a:pt x="339" y="316"/>
                    <a:pt x="341" y="317"/>
                    <a:pt x="342" y="317"/>
                  </a:cubicBezTo>
                  <a:cubicBezTo>
                    <a:pt x="356" y="321"/>
                    <a:pt x="369" y="323"/>
                    <a:pt x="381" y="330"/>
                  </a:cubicBezTo>
                  <a:cubicBezTo>
                    <a:pt x="395" y="338"/>
                    <a:pt x="407" y="348"/>
                    <a:pt x="418" y="360"/>
                  </a:cubicBezTo>
                  <a:close/>
                  <a:moveTo>
                    <a:pt x="433" y="180"/>
                  </a:moveTo>
                  <a:cubicBezTo>
                    <a:pt x="433" y="185"/>
                    <a:pt x="432" y="189"/>
                    <a:pt x="432" y="193"/>
                  </a:cubicBezTo>
                  <a:cubicBezTo>
                    <a:pt x="432" y="200"/>
                    <a:pt x="431" y="207"/>
                    <a:pt x="433" y="213"/>
                  </a:cubicBezTo>
                  <a:cubicBezTo>
                    <a:pt x="433" y="215"/>
                    <a:pt x="435" y="215"/>
                    <a:pt x="436" y="213"/>
                  </a:cubicBezTo>
                  <a:cubicBezTo>
                    <a:pt x="438" y="208"/>
                    <a:pt x="437" y="202"/>
                    <a:pt x="437" y="196"/>
                  </a:cubicBezTo>
                  <a:cubicBezTo>
                    <a:pt x="436" y="191"/>
                    <a:pt x="436" y="186"/>
                    <a:pt x="435" y="181"/>
                  </a:cubicBezTo>
                  <a:cubicBezTo>
                    <a:pt x="451" y="182"/>
                    <a:pt x="466" y="186"/>
                    <a:pt x="478" y="194"/>
                  </a:cubicBezTo>
                  <a:cubicBezTo>
                    <a:pt x="500" y="208"/>
                    <a:pt x="501" y="238"/>
                    <a:pt x="488" y="259"/>
                  </a:cubicBezTo>
                  <a:cubicBezTo>
                    <a:pt x="472" y="287"/>
                    <a:pt x="437" y="302"/>
                    <a:pt x="407" y="306"/>
                  </a:cubicBezTo>
                  <a:cubicBezTo>
                    <a:pt x="397" y="307"/>
                    <a:pt x="387" y="307"/>
                    <a:pt x="377" y="306"/>
                  </a:cubicBezTo>
                  <a:cubicBezTo>
                    <a:pt x="369" y="303"/>
                    <a:pt x="362" y="300"/>
                    <a:pt x="354" y="300"/>
                  </a:cubicBezTo>
                  <a:cubicBezTo>
                    <a:pt x="351" y="299"/>
                    <a:pt x="349" y="297"/>
                    <a:pt x="346" y="296"/>
                  </a:cubicBezTo>
                  <a:cubicBezTo>
                    <a:pt x="349" y="289"/>
                    <a:pt x="351" y="281"/>
                    <a:pt x="352" y="272"/>
                  </a:cubicBezTo>
                  <a:cubicBezTo>
                    <a:pt x="361" y="281"/>
                    <a:pt x="376" y="280"/>
                    <a:pt x="388" y="278"/>
                  </a:cubicBezTo>
                  <a:cubicBezTo>
                    <a:pt x="406" y="276"/>
                    <a:pt x="422" y="268"/>
                    <a:pt x="440" y="268"/>
                  </a:cubicBezTo>
                  <a:cubicBezTo>
                    <a:pt x="441" y="268"/>
                    <a:pt x="441" y="266"/>
                    <a:pt x="440" y="266"/>
                  </a:cubicBezTo>
                  <a:cubicBezTo>
                    <a:pt x="426" y="263"/>
                    <a:pt x="411" y="263"/>
                    <a:pt x="397" y="265"/>
                  </a:cubicBezTo>
                  <a:cubicBezTo>
                    <a:pt x="389" y="266"/>
                    <a:pt x="381" y="267"/>
                    <a:pt x="372" y="266"/>
                  </a:cubicBezTo>
                  <a:cubicBezTo>
                    <a:pt x="366" y="265"/>
                    <a:pt x="359" y="263"/>
                    <a:pt x="352" y="264"/>
                  </a:cubicBezTo>
                  <a:cubicBezTo>
                    <a:pt x="353" y="261"/>
                    <a:pt x="353" y="258"/>
                    <a:pt x="352" y="255"/>
                  </a:cubicBezTo>
                  <a:cubicBezTo>
                    <a:pt x="381" y="247"/>
                    <a:pt x="410" y="231"/>
                    <a:pt x="440" y="231"/>
                  </a:cubicBezTo>
                  <a:cubicBezTo>
                    <a:pt x="440" y="231"/>
                    <a:pt x="440" y="231"/>
                    <a:pt x="440" y="231"/>
                  </a:cubicBezTo>
                  <a:cubicBezTo>
                    <a:pt x="424" y="228"/>
                    <a:pt x="409" y="228"/>
                    <a:pt x="393" y="231"/>
                  </a:cubicBezTo>
                  <a:cubicBezTo>
                    <a:pt x="379" y="233"/>
                    <a:pt x="365" y="237"/>
                    <a:pt x="351" y="240"/>
                  </a:cubicBezTo>
                  <a:cubicBezTo>
                    <a:pt x="350" y="232"/>
                    <a:pt x="347" y="225"/>
                    <a:pt x="345" y="218"/>
                  </a:cubicBezTo>
                  <a:cubicBezTo>
                    <a:pt x="345" y="218"/>
                    <a:pt x="345" y="217"/>
                    <a:pt x="346" y="217"/>
                  </a:cubicBezTo>
                  <a:cubicBezTo>
                    <a:pt x="346" y="216"/>
                    <a:pt x="347" y="216"/>
                    <a:pt x="347" y="216"/>
                  </a:cubicBezTo>
                  <a:cubicBezTo>
                    <a:pt x="348" y="216"/>
                    <a:pt x="349" y="216"/>
                    <a:pt x="350" y="215"/>
                  </a:cubicBezTo>
                  <a:cubicBezTo>
                    <a:pt x="350" y="219"/>
                    <a:pt x="350" y="222"/>
                    <a:pt x="349" y="224"/>
                  </a:cubicBezTo>
                  <a:cubicBezTo>
                    <a:pt x="349" y="226"/>
                    <a:pt x="351" y="227"/>
                    <a:pt x="352" y="225"/>
                  </a:cubicBezTo>
                  <a:cubicBezTo>
                    <a:pt x="353" y="222"/>
                    <a:pt x="354" y="219"/>
                    <a:pt x="354" y="215"/>
                  </a:cubicBezTo>
                  <a:cubicBezTo>
                    <a:pt x="357" y="214"/>
                    <a:pt x="360" y="211"/>
                    <a:pt x="364" y="208"/>
                  </a:cubicBezTo>
                  <a:cubicBezTo>
                    <a:pt x="367" y="205"/>
                    <a:pt x="370" y="202"/>
                    <a:pt x="373" y="198"/>
                  </a:cubicBezTo>
                  <a:cubicBezTo>
                    <a:pt x="372" y="201"/>
                    <a:pt x="372" y="204"/>
                    <a:pt x="373" y="207"/>
                  </a:cubicBezTo>
                  <a:cubicBezTo>
                    <a:pt x="374" y="208"/>
                    <a:pt x="376" y="208"/>
                    <a:pt x="376" y="207"/>
                  </a:cubicBezTo>
                  <a:cubicBezTo>
                    <a:pt x="377" y="203"/>
                    <a:pt x="377" y="199"/>
                    <a:pt x="376" y="195"/>
                  </a:cubicBezTo>
                  <a:cubicBezTo>
                    <a:pt x="376" y="195"/>
                    <a:pt x="376" y="194"/>
                    <a:pt x="376" y="194"/>
                  </a:cubicBezTo>
                  <a:cubicBezTo>
                    <a:pt x="377" y="193"/>
                    <a:pt x="378" y="192"/>
                    <a:pt x="379" y="191"/>
                  </a:cubicBezTo>
                  <a:cubicBezTo>
                    <a:pt x="385" y="188"/>
                    <a:pt x="390" y="186"/>
                    <a:pt x="396" y="184"/>
                  </a:cubicBezTo>
                  <a:cubicBezTo>
                    <a:pt x="396" y="185"/>
                    <a:pt x="396" y="186"/>
                    <a:pt x="396" y="187"/>
                  </a:cubicBezTo>
                  <a:cubicBezTo>
                    <a:pt x="396" y="191"/>
                    <a:pt x="395" y="197"/>
                    <a:pt x="397" y="201"/>
                  </a:cubicBezTo>
                  <a:cubicBezTo>
                    <a:pt x="398" y="203"/>
                    <a:pt x="399" y="203"/>
                    <a:pt x="400" y="201"/>
                  </a:cubicBezTo>
                  <a:cubicBezTo>
                    <a:pt x="402" y="197"/>
                    <a:pt x="401" y="191"/>
                    <a:pt x="401" y="187"/>
                  </a:cubicBezTo>
                  <a:cubicBezTo>
                    <a:pt x="401" y="186"/>
                    <a:pt x="401" y="184"/>
                    <a:pt x="401" y="183"/>
                  </a:cubicBezTo>
                  <a:cubicBezTo>
                    <a:pt x="411" y="181"/>
                    <a:pt x="422" y="180"/>
                    <a:pt x="433" y="180"/>
                  </a:cubicBezTo>
                  <a:close/>
                  <a:moveTo>
                    <a:pt x="262" y="92"/>
                  </a:moveTo>
                  <a:cubicBezTo>
                    <a:pt x="274" y="64"/>
                    <a:pt x="294" y="34"/>
                    <a:pt x="323" y="22"/>
                  </a:cubicBezTo>
                  <a:cubicBezTo>
                    <a:pt x="355" y="10"/>
                    <a:pt x="388" y="32"/>
                    <a:pt x="398" y="63"/>
                  </a:cubicBezTo>
                  <a:cubicBezTo>
                    <a:pt x="410" y="98"/>
                    <a:pt x="392" y="139"/>
                    <a:pt x="373" y="168"/>
                  </a:cubicBezTo>
                  <a:cubicBezTo>
                    <a:pt x="373" y="169"/>
                    <a:pt x="372" y="170"/>
                    <a:pt x="372" y="171"/>
                  </a:cubicBezTo>
                  <a:cubicBezTo>
                    <a:pt x="371" y="171"/>
                    <a:pt x="371" y="171"/>
                    <a:pt x="371" y="171"/>
                  </a:cubicBezTo>
                  <a:cubicBezTo>
                    <a:pt x="356" y="177"/>
                    <a:pt x="341" y="186"/>
                    <a:pt x="334" y="201"/>
                  </a:cubicBezTo>
                  <a:cubicBezTo>
                    <a:pt x="331" y="197"/>
                    <a:pt x="328" y="193"/>
                    <a:pt x="324" y="190"/>
                  </a:cubicBezTo>
                  <a:cubicBezTo>
                    <a:pt x="329" y="181"/>
                    <a:pt x="332" y="170"/>
                    <a:pt x="337" y="161"/>
                  </a:cubicBezTo>
                  <a:cubicBezTo>
                    <a:pt x="343" y="148"/>
                    <a:pt x="350" y="135"/>
                    <a:pt x="358" y="123"/>
                  </a:cubicBezTo>
                  <a:cubicBezTo>
                    <a:pt x="358" y="122"/>
                    <a:pt x="357" y="121"/>
                    <a:pt x="356" y="122"/>
                  </a:cubicBezTo>
                  <a:cubicBezTo>
                    <a:pt x="346" y="131"/>
                    <a:pt x="338" y="142"/>
                    <a:pt x="331" y="154"/>
                  </a:cubicBezTo>
                  <a:cubicBezTo>
                    <a:pt x="325" y="163"/>
                    <a:pt x="319" y="173"/>
                    <a:pt x="314" y="183"/>
                  </a:cubicBezTo>
                  <a:cubicBezTo>
                    <a:pt x="310" y="181"/>
                    <a:pt x="307" y="179"/>
                    <a:pt x="303" y="178"/>
                  </a:cubicBezTo>
                  <a:cubicBezTo>
                    <a:pt x="305" y="170"/>
                    <a:pt x="306" y="161"/>
                    <a:pt x="307" y="156"/>
                  </a:cubicBezTo>
                  <a:cubicBezTo>
                    <a:pt x="310" y="139"/>
                    <a:pt x="312" y="116"/>
                    <a:pt x="327" y="105"/>
                  </a:cubicBezTo>
                  <a:cubicBezTo>
                    <a:pt x="328" y="105"/>
                    <a:pt x="327" y="104"/>
                    <a:pt x="327" y="104"/>
                  </a:cubicBezTo>
                  <a:cubicBezTo>
                    <a:pt x="311" y="111"/>
                    <a:pt x="305" y="127"/>
                    <a:pt x="301" y="143"/>
                  </a:cubicBezTo>
                  <a:cubicBezTo>
                    <a:pt x="299" y="152"/>
                    <a:pt x="297" y="161"/>
                    <a:pt x="295" y="170"/>
                  </a:cubicBezTo>
                  <a:cubicBezTo>
                    <a:pt x="294" y="172"/>
                    <a:pt x="294" y="173"/>
                    <a:pt x="293" y="175"/>
                  </a:cubicBezTo>
                  <a:cubicBezTo>
                    <a:pt x="284" y="173"/>
                    <a:pt x="274" y="173"/>
                    <a:pt x="264" y="174"/>
                  </a:cubicBezTo>
                  <a:cubicBezTo>
                    <a:pt x="267" y="166"/>
                    <a:pt x="266" y="156"/>
                    <a:pt x="267" y="147"/>
                  </a:cubicBezTo>
                  <a:cubicBezTo>
                    <a:pt x="267" y="139"/>
                    <a:pt x="266" y="130"/>
                    <a:pt x="262" y="122"/>
                  </a:cubicBezTo>
                  <a:cubicBezTo>
                    <a:pt x="262" y="121"/>
                    <a:pt x="260" y="122"/>
                    <a:pt x="260" y="123"/>
                  </a:cubicBezTo>
                  <a:cubicBezTo>
                    <a:pt x="265" y="140"/>
                    <a:pt x="253" y="159"/>
                    <a:pt x="259" y="175"/>
                  </a:cubicBezTo>
                  <a:cubicBezTo>
                    <a:pt x="258" y="176"/>
                    <a:pt x="257" y="176"/>
                    <a:pt x="256" y="176"/>
                  </a:cubicBezTo>
                  <a:cubicBezTo>
                    <a:pt x="254" y="177"/>
                    <a:pt x="253" y="177"/>
                    <a:pt x="251" y="178"/>
                  </a:cubicBezTo>
                  <a:cubicBezTo>
                    <a:pt x="242" y="150"/>
                    <a:pt x="251" y="118"/>
                    <a:pt x="262" y="92"/>
                  </a:cubicBezTo>
                  <a:close/>
                  <a:moveTo>
                    <a:pt x="85" y="128"/>
                  </a:moveTo>
                  <a:cubicBezTo>
                    <a:pt x="77" y="96"/>
                    <a:pt x="97" y="59"/>
                    <a:pt x="130" y="52"/>
                  </a:cubicBezTo>
                  <a:cubicBezTo>
                    <a:pt x="160" y="45"/>
                    <a:pt x="187" y="76"/>
                    <a:pt x="202" y="97"/>
                  </a:cubicBezTo>
                  <a:cubicBezTo>
                    <a:pt x="219" y="122"/>
                    <a:pt x="233" y="153"/>
                    <a:pt x="235" y="184"/>
                  </a:cubicBezTo>
                  <a:cubicBezTo>
                    <a:pt x="233" y="181"/>
                    <a:pt x="231" y="179"/>
                    <a:pt x="229" y="176"/>
                  </a:cubicBezTo>
                  <a:cubicBezTo>
                    <a:pt x="225" y="172"/>
                    <a:pt x="222" y="167"/>
                    <a:pt x="220" y="162"/>
                  </a:cubicBezTo>
                  <a:cubicBezTo>
                    <a:pt x="214" y="152"/>
                    <a:pt x="211" y="139"/>
                    <a:pt x="208" y="128"/>
                  </a:cubicBezTo>
                  <a:cubicBezTo>
                    <a:pt x="208" y="128"/>
                    <a:pt x="207" y="128"/>
                    <a:pt x="207" y="128"/>
                  </a:cubicBezTo>
                  <a:cubicBezTo>
                    <a:pt x="204" y="142"/>
                    <a:pt x="205" y="153"/>
                    <a:pt x="210" y="166"/>
                  </a:cubicBezTo>
                  <a:cubicBezTo>
                    <a:pt x="213" y="175"/>
                    <a:pt x="218" y="187"/>
                    <a:pt x="227" y="192"/>
                  </a:cubicBezTo>
                  <a:cubicBezTo>
                    <a:pt x="226" y="193"/>
                    <a:pt x="225" y="194"/>
                    <a:pt x="224" y="195"/>
                  </a:cubicBezTo>
                  <a:cubicBezTo>
                    <a:pt x="221" y="189"/>
                    <a:pt x="215" y="185"/>
                    <a:pt x="211" y="180"/>
                  </a:cubicBezTo>
                  <a:cubicBezTo>
                    <a:pt x="204" y="174"/>
                    <a:pt x="198" y="167"/>
                    <a:pt x="192" y="161"/>
                  </a:cubicBezTo>
                  <a:cubicBezTo>
                    <a:pt x="181" y="149"/>
                    <a:pt x="169" y="136"/>
                    <a:pt x="161" y="122"/>
                  </a:cubicBezTo>
                  <a:cubicBezTo>
                    <a:pt x="160" y="120"/>
                    <a:pt x="158" y="121"/>
                    <a:pt x="158" y="123"/>
                  </a:cubicBezTo>
                  <a:cubicBezTo>
                    <a:pt x="164" y="138"/>
                    <a:pt x="171" y="152"/>
                    <a:pt x="180" y="166"/>
                  </a:cubicBezTo>
                  <a:cubicBezTo>
                    <a:pt x="184" y="173"/>
                    <a:pt x="190" y="180"/>
                    <a:pt x="195" y="186"/>
                  </a:cubicBezTo>
                  <a:cubicBezTo>
                    <a:pt x="198" y="190"/>
                    <a:pt x="202" y="195"/>
                    <a:pt x="205" y="198"/>
                  </a:cubicBezTo>
                  <a:cubicBezTo>
                    <a:pt x="199" y="197"/>
                    <a:pt x="192" y="197"/>
                    <a:pt x="187" y="195"/>
                  </a:cubicBezTo>
                  <a:cubicBezTo>
                    <a:pt x="176" y="191"/>
                    <a:pt x="165" y="186"/>
                    <a:pt x="154" y="181"/>
                  </a:cubicBezTo>
                  <a:cubicBezTo>
                    <a:pt x="153" y="181"/>
                    <a:pt x="152" y="182"/>
                    <a:pt x="153" y="184"/>
                  </a:cubicBezTo>
                  <a:cubicBezTo>
                    <a:pt x="162" y="192"/>
                    <a:pt x="171" y="200"/>
                    <a:pt x="182" y="206"/>
                  </a:cubicBezTo>
                  <a:cubicBezTo>
                    <a:pt x="189" y="210"/>
                    <a:pt x="200" y="214"/>
                    <a:pt x="208" y="213"/>
                  </a:cubicBezTo>
                  <a:cubicBezTo>
                    <a:pt x="205" y="218"/>
                    <a:pt x="202" y="222"/>
                    <a:pt x="200" y="227"/>
                  </a:cubicBezTo>
                  <a:cubicBezTo>
                    <a:pt x="199" y="226"/>
                    <a:pt x="199" y="225"/>
                    <a:pt x="198" y="225"/>
                  </a:cubicBezTo>
                  <a:cubicBezTo>
                    <a:pt x="192" y="220"/>
                    <a:pt x="183" y="220"/>
                    <a:pt x="176" y="218"/>
                  </a:cubicBezTo>
                  <a:cubicBezTo>
                    <a:pt x="168" y="216"/>
                    <a:pt x="160" y="213"/>
                    <a:pt x="152" y="208"/>
                  </a:cubicBezTo>
                  <a:cubicBezTo>
                    <a:pt x="122" y="192"/>
                    <a:pt x="94" y="162"/>
                    <a:pt x="85" y="128"/>
                  </a:cubicBezTo>
                  <a:close/>
                  <a:moveTo>
                    <a:pt x="195" y="239"/>
                  </a:moveTo>
                  <a:cubicBezTo>
                    <a:pt x="195" y="239"/>
                    <a:pt x="195" y="239"/>
                    <a:pt x="195" y="239"/>
                  </a:cubicBezTo>
                  <a:cubicBezTo>
                    <a:pt x="194" y="239"/>
                    <a:pt x="194" y="239"/>
                    <a:pt x="194" y="239"/>
                  </a:cubicBezTo>
                  <a:cubicBezTo>
                    <a:pt x="194" y="239"/>
                    <a:pt x="195" y="239"/>
                    <a:pt x="195" y="239"/>
                  </a:cubicBezTo>
                  <a:close/>
                  <a:moveTo>
                    <a:pt x="60" y="370"/>
                  </a:moveTo>
                  <a:cubicBezTo>
                    <a:pt x="30" y="365"/>
                    <a:pt x="21" y="333"/>
                    <a:pt x="20" y="306"/>
                  </a:cubicBezTo>
                  <a:cubicBezTo>
                    <a:pt x="18" y="277"/>
                    <a:pt x="31" y="253"/>
                    <a:pt x="57" y="240"/>
                  </a:cubicBezTo>
                  <a:cubicBezTo>
                    <a:pt x="99" y="220"/>
                    <a:pt x="150" y="233"/>
                    <a:pt x="192" y="244"/>
                  </a:cubicBezTo>
                  <a:cubicBezTo>
                    <a:pt x="192" y="247"/>
                    <a:pt x="191" y="249"/>
                    <a:pt x="190" y="252"/>
                  </a:cubicBezTo>
                  <a:cubicBezTo>
                    <a:pt x="189" y="255"/>
                    <a:pt x="189" y="258"/>
                    <a:pt x="188" y="261"/>
                  </a:cubicBezTo>
                  <a:cubicBezTo>
                    <a:pt x="176" y="256"/>
                    <a:pt x="160" y="259"/>
                    <a:pt x="148" y="260"/>
                  </a:cubicBezTo>
                  <a:cubicBezTo>
                    <a:pt x="136" y="261"/>
                    <a:pt x="121" y="261"/>
                    <a:pt x="109" y="266"/>
                  </a:cubicBezTo>
                  <a:cubicBezTo>
                    <a:pt x="108" y="266"/>
                    <a:pt x="108" y="267"/>
                    <a:pt x="109" y="268"/>
                  </a:cubicBezTo>
                  <a:cubicBezTo>
                    <a:pt x="121" y="273"/>
                    <a:pt x="136" y="273"/>
                    <a:pt x="148" y="274"/>
                  </a:cubicBezTo>
                  <a:cubicBezTo>
                    <a:pt x="153" y="274"/>
                    <a:pt x="159" y="275"/>
                    <a:pt x="165" y="275"/>
                  </a:cubicBezTo>
                  <a:cubicBezTo>
                    <a:pt x="158" y="279"/>
                    <a:pt x="151" y="282"/>
                    <a:pt x="144" y="285"/>
                  </a:cubicBezTo>
                  <a:cubicBezTo>
                    <a:pt x="122" y="295"/>
                    <a:pt x="99" y="301"/>
                    <a:pt x="76" y="308"/>
                  </a:cubicBezTo>
                  <a:cubicBezTo>
                    <a:pt x="75" y="308"/>
                    <a:pt x="75" y="309"/>
                    <a:pt x="76" y="310"/>
                  </a:cubicBezTo>
                  <a:cubicBezTo>
                    <a:pt x="97" y="319"/>
                    <a:pt x="121" y="310"/>
                    <a:pt x="142" y="302"/>
                  </a:cubicBezTo>
                  <a:cubicBezTo>
                    <a:pt x="154" y="298"/>
                    <a:pt x="165" y="293"/>
                    <a:pt x="177" y="287"/>
                  </a:cubicBezTo>
                  <a:cubicBezTo>
                    <a:pt x="180" y="286"/>
                    <a:pt x="183" y="285"/>
                    <a:pt x="186" y="284"/>
                  </a:cubicBezTo>
                  <a:cubicBezTo>
                    <a:pt x="187" y="286"/>
                    <a:pt x="187" y="288"/>
                    <a:pt x="187" y="290"/>
                  </a:cubicBezTo>
                  <a:cubicBezTo>
                    <a:pt x="185" y="292"/>
                    <a:pt x="183" y="293"/>
                    <a:pt x="180" y="295"/>
                  </a:cubicBezTo>
                  <a:cubicBezTo>
                    <a:pt x="174" y="299"/>
                    <a:pt x="167" y="302"/>
                    <a:pt x="160" y="305"/>
                  </a:cubicBezTo>
                  <a:cubicBezTo>
                    <a:pt x="154" y="308"/>
                    <a:pt x="148" y="311"/>
                    <a:pt x="142" y="314"/>
                  </a:cubicBezTo>
                  <a:cubicBezTo>
                    <a:pt x="137" y="317"/>
                    <a:pt x="133" y="322"/>
                    <a:pt x="130" y="327"/>
                  </a:cubicBezTo>
                  <a:cubicBezTo>
                    <a:pt x="129" y="327"/>
                    <a:pt x="130" y="328"/>
                    <a:pt x="130" y="327"/>
                  </a:cubicBezTo>
                  <a:cubicBezTo>
                    <a:pt x="136" y="324"/>
                    <a:pt x="142" y="324"/>
                    <a:pt x="148" y="322"/>
                  </a:cubicBezTo>
                  <a:cubicBezTo>
                    <a:pt x="155" y="319"/>
                    <a:pt x="162" y="316"/>
                    <a:pt x="169" y="313"/>
                  </a:cubicBezTo>
                  <a:cubicBezTo>
                    <a:pt x="175" y="311"/>
                    <a:pt x="183" y="308"/>
                    <a:pt x="190" y="304"/>
                  </a:cubicBezTo>
                  <a:cubicBezTo>
                    <a:pt x="190" y="306"/>
                    <a:pt x="191" y="309"/>
                    <a:pt x="192" y="311"/>
                  </a:cubicBezTo>
                  <a:cubicBezTo>
                    <a:pt x="192" y="311"/>
                    <a:pt x="191" y="312"/>
                    <a:pt x="191" y="312"/>
                  </a:cubicBezTo>
                  <a:cubicBezTo>
                    <a:pt x="185" y="316"/>
                    <a:pt x="180" y="320"/>
                    <a:pt x="174" y="325"/>
                  </a:cubicBezTo>
                  <a:cubicBezTo>
                    <a:pt x="163" y="334"/>
                    <a:pt x="150" y="342"/>
                    <a:pt x="137" y="349"/>
                  </a:cubicBezTo>
                  <a:cubicBezTo>
                    <a:pt x="115" y="361"/>
                    <a:pt x="87" y="374"/>
                    <a:pt x="60" y="370"/>
                  </a:cubicBezTo>
                  <a:close/>
                  <a:moveTo>
                    <a:pt x="274" y="434"/>
                  </a:moveTo>
                  <a:cubicBezTo>
                    <a:pt x="266" y="459"/>
                    <a:pt x="253" y="491"/>
                    <a:pt x="229" y="504"/>
                  </a:cubicBezTo>
                  <a:cubicBezTo>
                    <a:pt x="208" y="516"/>
                    <a:pt x="184" y="493"/>
                    <a:pt x="177" y="473"/>
                  </a:cubicBezTo>
                  <a:cubicBezTo>
                    <a:pt x="167" y="445"/>
                    <a:pt x="171" y="410"/>
                    <a:pt x="178" y="381"/>
                  </a:cubicBezTo>
                  <a:cubicBezTo>
                    <a:pt x="183" y="364"/>
                    <a:pt x="189" y="344"/>
                    <a:pt x="201" y="329"/>
                  </a:cubicBezTo>
                  <a:cubicBezTo>
                    <a:pt x="203" y="332"/>
                    <a:pt x="205" y="335"/>
                    <a:pt x="207" y="338"/>
                  </a:cubicBezTo>
                  <a:cubicBezTo>
                    <a:pt x="201" y="347"/>
                    <a:pt x="197" y="358"/>
                    <a:pt x="193" y="366"/>
                  </a:cubicBezTo>
                  <a:cubicBezTo>
                    <a:pt x="186" y="380"/>
                    <a:pt x="180" y="395"/>
                    <a:pt x="180" y="411"/>
                  </a:cubicBezTo>
                  <a:cubicBezTo>
                    <a:pt x="180" y="415"/>
                    <a:pt x="186" y="416"/>
                    <a:pt x="187" y="412"/>
                  </a:cubicBezTo>
                  <a:cubicBezTo>
                    <a:pt x="191" y="396"/>
                    <a:pt x="197" y="381"/>
                    <a:pt x="205" y="367"/>
                  </a:cubicBezTo>
                  <a:cubicBezTo>
                    <a:pt x="209" y="361"/>
                    <a:pt x="213" y="354"/>
                    <a:pt x="217" y="347"/>
                  </a:cubicBezTo>
                  <a:cubicBezTo>
                    <a:pt x="217" y="348"/>
                    <a:pt x="218" y="348"/>
                    <a:pt x="218" y="349"/>
                  </a:cubicBezTo>
                  <a:cubicBezTo>
                    <a:pt x="221" y="351"/>
                    <a:pt x="225" y="354"/>
                    <a:pt x="229" y="356"/>
                  </a:cubicBezTo>
                  <a:cubicBezTo>
                    <a:pt x="223" y="365"/>
                    <a:pt x="220" y="375"/>
                    <a:pt x="218" y="385"/>
                  </a:cubicBezTo>
                  <a:cubicBezTo>
                    <a:pt x="213" y="403"/>
                    <a:pt x="210" y="422"/>
                    <a:pt x="210" y="441"/>
                  </a:cubicBezTo>
                  <a:cubicBezTo>
                    <a:pt x="210" y="445"/>
                    <a:pt x="215" y="445"/>
                    <a:pt x="217" y="442"/>
                  </a:cubicBezTo>
                  <a:cubicBezTo>
                    <a:pt x="223" y="427"/>
                    <a:pt x="224" y="410"/>
                    <a:pt x="228" y="394"/>
                  </a:cubicBezTo>
                  <a:cubicBezTo>
                    <a:pt x="231" y="382"/>
                    <a:pt x="235" y="372"/>
                    <a:pt x="240" y="361"/>
                  </a:cubicBezTo>
                  <a:cubicBezTo>
                    <a:pt x="248" y="364"/>
                    <a:pt x="257" y="366"/>
                    <a:pt x="266" y="366"/>
                  </a:cubicBezTo>
                  <a:cubicBezTo>
                    <a:pt x="265" y="368"/>
                    <a:pt x="264" y="369"/>
                    <a:pt x="264" y="371"/>
                  </a:cubicBezTo>
                  <a:cubicBezTo>
                    <a:pt x="261" y="378"/>
                    <a:pt x="260" y="386"/>
                    <a:pt x="259" y="394"/>
                  </a:cubicBezTo>
                  <a:cubicBezTo>
                    <a:pt x="257" y="408"/>
                    <a:pt x="256" y="422"/>
                    <a:pt x="259" y="436"/>
                  </a:cubicBezTo>
                  <a:cubicBezTo>
                    <a:pt x="259" y="439"/>
                    <a:pt x="264" y="438"/>
                    <a:pt x="264" y="435"/>
                  </a:cubicBezTo>
                  <a:cubicBezTo>
                    <a:pt x="263" y="411"/>
                    <a:pt x="268" y="389"/>
                    <a:pt x="273" y="366"/>
                  </a:cubicBezTo>
                  <a:cubicBezTo>
                    <a:pt x="275" y="366"/>
                    <a:pt x="278" y="366"/>
                    <a:pt x="280" y="365"/>
                  </a:cubicBezTo>
                  <a:cubicBezTo>
                    <a:pt x="287" y="386"/>
                    <a:pt x="280" y="414"/>
                    <a:pt x="274" y="434"/>
                  </a:cubicBezTo>
                  <a:close/>
                  <a:moveTo>
                    <a:pt x="427" y="595"/>
                  </a:moveTo>
                  <a:cubicBezTo>
                    <a:pt x="411" y="607"/>
                    <a:pt x="391" y="616"/>
                    <a:pt x="371" y="618"/>
                  </a:cubicBezTo>
                  <a:cubicBezTo>
                    <a:pt x="360" y="619"/>
                    <a:pt x="349" y="618"/>
                    <a:pt x="339" y="615"/>
                  </a:cubicBezTo>
                  <a:cubicBezTo>
                    <a:pt x="332" y="613"/>
                    <a:pt x="325" y="608"/>
                    <a:pt x="318" y="607"/>
                  </a:cubicBezTo>
                  <a:cubicBezTo>
                    <a:pt x="318" y="606"/>
                    <a:pt x="318" y="605"/>
                    <a:pt x="318" y="604"/>
                  </a:cubicBezTo>
                  <a:cubicBezTo>
                    <a:pt x="320" y="603"/>
                    <a:pt x="321" y="601"/>
                    <a:pt x="323" y="600"/>
                  </a:cubicBezTo>
                  <a:cubicBezTo>
                    <a:pt x="326" y="596"/>
                    <a:pt x="330" y="593"/>
                    <a:pt x="333" y="591"/>
                  </a:cubicBezTo>
                  <a:cubicBezTo>
                    <a:pt x="339" y="592"/>
                    <a:pt x="345" y="592"/>
                    <a:pt x="350" y="592"/>
                  </a:cubicBezTo>
                  <a:cubicBezTo>
                    <a:pt x="358" y="593"/>
                    <a:pt x="366" y="593"/>
                    <a:pt x="374" y="594"/>
                  </a:cubicBezTo>
                  <a:cubicBezTo>
                    <a:pt x="387" y="594"/>
                    <a:pt x="400" y="594"/>
                    <a:pt x="411" y="586"/>
                  </a:cubicBezTo>
                  <a:cubicBezTo>
                    <a:pt x="412" y="586"/>
                    <a:pt x="411" y="584"/>
                    <a:pt x="410" y="584"/>
                  </a:cubicBezTo>
                  <a:cubicBezTo>
                    <a:pt x="397" y="588"/>
                    <a:pt x="382" y="585"/>
                    <a:pt x="369" y="583"/>
                  </a:cubicBezTo>
                  <a:cubicBezTo>
                    <a:pt x="363" y="582"/>
                    <a:pt x="355" y="580"/>
                    <a:pt x="348" y="579"/>
                  </a:cubicBezTo>
                  <a:cubicBezTo>
                    <a:pt x="358" y="572"/>
                    <a:pt x="368" y="565"/>
                    <a:pt x="378" y="559"/>
                  </a:cubicBezTo>
                  <a:cubicBezTo>
                    <a:pt x="379" y="559"/>
                    <a:pt x="380" y="559"/>
                    <a:pt x="381" y="559"/>
                  </a:cubicBezTo>
                  <a:cubicBezTo>
                    <a:pt x="385" y="559"/>
                    <a:pt x="389" y="558"/>
                    <a:pt x="394" y="557"/>
                  </a:cubicBezTo>
                  <a:cubicBezTo>
                    <a:pt x="400" y="555"/>
                    <a:pt x="407" y="555"/>
                    <a:pt x="413" y="556"/>
                  </a:cubicBezTo>
                  <a:cubicBezTo>
                    <a:pt x="424" y="556"/>
                    <a:pt x="435" y="557"/>
                    <a:pt x="446" y="557"/>
                  </a:cubicBezTo>
                  <a:cubicBezTo>
                    <a:pt x="449" y="557"/>
                    <a:pt x="449" y="554"/>
                    <a:pt x="447" y="553"/>
                  </a:cubicBezTo>
                  <a:cubicBezTo>
                    <a:pt x="435" y="550"/>
                    <a:pt x="423" y="547"/>
                    <a:pt x="410" y="546"/>
                  </a:cubicBezTo>
                  <a:cubicBezTo>
                    <a:pt x="407" y="546"/>
                    <a:pt x="404" y="545"/>
                    <a:pt x="401" y="546"/>
                  </a:cubicBezTo>
                  <a:cubicBezTo>
                    <a:pt x="423" y="533"/>
                    <a:pt x="446" y="523"/>
                    <a:pt x="470" y="513"/>
                  </a:cubicBezTo>
                  <a:cubicBezTo>
                    <a:pt x="471" y="513"/>
                    <a:pt x="470" y="513"/>
                    <a:pt x="470" y="513"/>
                  </a:cubicBezTo>
                  <a:cubicBezTo>
                    <a:pt x="456" y="511"/>
                    <a:pt x="442" y="517"/>
                    <a:pt x="428" y="522"/>
                  </a:cubicBezTo>
                  <a:cubicBezTo>
                    <a:pt x="411" y="528"/>
                    <a:pt x="395" y="536"/>
                    <a:pt x="379" y="545"/>
                  </a:cubicBezTo>
                  <a:cubicBezTo>
                    <a:pt x="371" y="549"/>
                    <a:pt x="363" y="554"/>
                    <a:pt x="355" y="559"/>
                  </a:cubicBezTo>
                  <a:cubicBezTo>
                    <a:pt x="369" y="549"/>
                    <a:pt x="383" y="540"/>
                    <a:pt x="396" y="533"/>
                  </a:cubicBezTo>
                  <a:cubicBezTo>
                    <a:pt x="415" y="522"/>
                    <a:pt x="434" y="512"/>
                    <a:pt x="455" y="504"/>
                  </a:cubicBezTo>
                  <a:cubicBezTo>
                    <a:pt x="467" y="499"/>
                    <a:pt x="480" y="494"/>
                    <a:pt x="493" y="492"/>
                  </a:cubicBezTo>
                  <a:cubicBezTo>
                    <a:pt x="481" y="531"/>
                    <a:pt x="459" y="568"/>
                    <a:pt x="427" y="595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" name="Freeform 74">
              <a:extLst>
                <a:ext uri="{FF2B5EF4-FFF2-40B4-BE49-F238E27FC236}">
                  <a16:creationId xmlns:a16="http://schemas.microsoft.com/office/drawing/2014/main" id="{C6D82A10-1163-C9B1-4CA8-2AE2275F586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954967" y="6062713"/>
              <a:ext cx="948517" cy="1369359"/>
            </a:xfrm>
            <a:custGeom>
              <a:avLst/>
              <a:gdLst>
                <a:gd name="T0" fmla="*/ 497 w 523"/>
                <a:gd name="T1" fmla="*/ 10 h 757"/>
                <a:gd name="T2" fmla="*/ 229 w 523"/>
                <a:gd name="T3" fmla="*/ 405 h 757"/>
                <a:gd name="T4" fmla="*/ 127 w 523"/>
                <a:gd name="T5" fmla="*/ 393 h 757"/>
                <a:gd name="T6" fmla="*/ 5 w 523"/>
                <a:gd name="T7" fmla="*/ 669 h 757"/>
                <a:gd name="T8" fmla="*/ 41 w 523"/>
                <a:gd name="T9" fmla="*/ 740 h 757"/>
                <a:gd name="T10" fmla="*/ 87 w 523"/>
                <a:gd name="T11" fmla="*/ 744 h 757"/>
                <a:gd name="T12" fmla="*/ 144 w 523"/>
                <a:gd name="T13" fmla="*/ 739 h 757"/>
                <a:gd name="T14" fmla="*/ 139 w 523"/>
                <a:gd name="T15" fmla="*/ 699 h 757"/>
                <a:gd name="T16" fmla="*/ 103 w 523"/>
                <a:gd name="T17" fmla="*/ 706 h 757"/>
                <a:gd name="T18" fmla="*/ 120 w 523"/>
                <a:gd name="T19" fmla="*/ 743 h 757"/>
                <a:gd name="T20" fmla="*/ 66 w 523"/>
                <a:gd name="T21" fmla="*/ 728 h 757"/>
                <a:gd name="T22" fmla="*/ 70 w 523"/>
                <a:gd name="T23" fmla="*/ 708 h 757"/>
                <a:gd name="T24" fmla="*/ 52 w 523"/>
                <a:gd name="T25" fmla="*/ 709 h 757"/>
                <a:gd name="T26" fmla="*/ 42 w 523"/>
                <a:gd name="T27" fmla="*/ 689 h 757"/>
                <a:gd name="T28" fmla="*/ 12 w 523"/>
                <a:gd name="T29" fmla="*/ 687 h 757"/>
                <a:gd name="T30" fmla="*/ 41 w 523"/>
                <a:gd name="T31" fmla="*/ 673 h 757"/>
                <a:gd name="T32" fmla="*/ 222 w 523"/>
                <a:gd name="T33" fmla="*/ 528 h 757"/>
                <a:gd name="T34" fmla="*/ 224 w 523"/>
                <a:gd name="T35" fmla="*/ 529 h 757"/>
                <a:gd name="T36" fmla="*/ 220 w 523"/>
                <a:gd name="T37" fmla="*/ 550 h 757"/>
                <a:gd name="T38" fmla="*/ 235 w 523"/>
                <a:gd name="T39" fmla="*/ 529 h 757"/>
                <a:gd name="T40" fmla="*/ 336 w 523"/>
                <a:gd name="T41" fmla="*/ 587 h 757"/>
                <a:gd name="T42" fmla="*/ 422 w 523"/>
                <a:gd name="T43" fmla="*/ 691 h 757"/>
                <a:gd name="T44" fmla="*/ 435 w 523"/>
                <a:gd name="T45" fmla="*/ 668 h 757"/>
                <a:gd name="T46" fmla="*/ 239 w 523"/>
                <a:gd name="T47" fmla="*/ 513 h 757"/>
                <a:gd name="T48" fmla="*/ 492 w 523"/>
                <a:gd name="T49" fmla="*/ 264 h 757"/>
                <a:gd name="T50" fmla="*/ 41 w 523"/>
                <a:gd name="T51" fmla="*/ 722 h 757"/>
                <a:gd name="T52" fmla="*/ 196 w 523"/>
                <a:gd name="T53" fmla="*/ 348 h 757"/>
                <a:gd name="T54" fmla="*/ 241 w 523"/>
                <a:gd name="T55" fmla="*/ 374 h 757"/>
                <a:gd name="T56" fmla="*/ 235 w 523"/>
                <a:gd name="T57" fmla="*/ 376 h 757"/>
                <a:gd name="T58" fmla="*/ 228 w 523"/>
                <a:gd name="T59" fmla="*/ 369 h 757"/>
                <a:gd name="T60" fmla="*/ 180 w 523"/>
                <a:gd name="T61" fmla="*/ 302 h 757"/>
                <a:gd name="T62" fmla="*/ 23 w 523"/>
                <a:gd name="T63" fmla="*/ 126 h 757"/>
                <a:gd name="T64" fmla="*/ 179 w 523"/>
                <a:gd name="T65" fmla="*/ 318 h 757"/>
                <a:gd name="T66" fmla="*/ 28 w 523"/>
                <a:gd name="T67" fmla="*/ 158 h 757"/>
                <a:gd name="T68" fmla="*/ 230 w 523"/>
                <a:gd name="T69" fmla="*/ 394 h 757"/>
                <a:gd name="T70" fmla="*/ 198 w 523"/>
                <a:gd name="T71" fmla="*/ 194 h 757"/>
                <a:gd name="T72" fmla="*/ 207 w 523"/>
                <a:gd name="T73" fmla="*/ 321 h 757"/>
                <a:gd name="T74" fmla="*/ 107 w 523"/>
                <a:gd name="T75" fmla="*/ 123 h 757"/>
                <a:gd name="T76" fmla="*/ 125 w 523"/>
                <a:gd name="T77" fmla="*/ 183 h 757"/>
                <a:gd name="T78" fmla="*/ 134 w 523"/>
                <a:gd name="T79" fmla="*/ 234 h 757"/>
                <a:gd name="T80" fmla="*/ 72 w 523"/>
                <a:gd name="T81" fmla="*/ 337 h 757"/>
                <a:gd name="T82" fmla="*/ 181 w 523"/>
                <a:gd name="T83" fmla="*/ 387 h 757"/>
                <a:gd name="T84" fmla="*/ 202 w 523"/>
                <a:gd name="T85" fmla="*/ 417 h 757"/>
                <a:gd name="T86" fmla="*/ 365 w 523"/>
                <a:gd name="T87" fmla="*/ 263 h 757"/>
                <a:gd name="T88" fmla="*/ 355 w 523"/>
                <a:gd name="T89" fmla="*/ 256 h 757"/>
                <a:gd name="T90" fmla="*/ 287 w 523"/>
                <a:gd name="T91" fmla="*/ 206 h 757"/>
                <a:gd name="T92" fmla="*/ 437 w 523"/>
                <a:gd name="T93" fmla="*/ 197 h 757"/>
                <a:gd name="T94" fmla="*/ 484 w 523"/>
                <a:gd name="T95" fmla="*/ 52 h 757"/>
                <a:gd name="T96" fmla="*/ 349 w 523"/>
                <a:gd name="T97" fmla="*/ 249 h 757"/>
                <a:gd name="T98" fmla="*/ 325 w 523"/>
                <a:gd name="T99" fmla="*/ 279 h 757"/>
                <a:gd name="T100" fmla="*/ 334 w 523"/>
                <a:gd name="T101" fmla="*/ 268 h 757"/>
                <a:gd name="T102" fmla="*/ 310 w 523"/>
                <a:gd name="T103" fmla="*/ 168 h 757"/>
                <a:gd name="T104" fmla="*/ 290 w 523"/>
                <a:gd name="T105" fmla="*/ 325 h 757"/>
                <a:gd name="T106" fmla="*/ 399 w 523"/>
                <a:gd name="T107" fmla="*/ 318 h 757"/>
                <a:gd name="T108" fmla="*/ 333 w 523"/>
                <a:gd name="T109" fmla="*/ 321 h 757"/>
                <a:gd name="T110" fmla="*/ 484 w 523"/>
                <a:gd name="T111" fmla="*/ 246 h 757"/>
                <a:gd name="T112" fmla="*/ 500 w 523"/>
                <a:gd name="T113" fmla="*/ 197 h 7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523" h="757">
                  <a:moveTo>
                    <a:pt x="512" y="125"/>
                  </a:moveTo>
                  <a:cubicBezTo>
                    <a:pt x="513" y="122"/>
                    <a:pt x="515" y="120"/>
                    <a:pt x="516" y="117"/>
                  </a:cubicBezTo>
                  <a:cubicBezTo>
                    <a:pt x="517" y="116"/>
                    <a:pt x="514" y="114"/>
                    <a:pt x="513" y="116"/>
                  </a:cubicBezTo>
                  <a:cubicBezTo>
                    <a:pt x="513" y="117"/>
                    <a:pt x="512" y="118"/>
                    <a:pt x="511" y="120"/>
                  </a:cubicBezTo>
                  <a:cubicBezTo>
                    <a:pt x="505" y="83"/>
                    <a:pt x="496" y="46"/>
                    <a:pt x="497" y="10"/>
                  </a:cubicBezTo>
                  <a:cubicBezTo>
                    <a:pt x="497" y="4"/>
                    <a:pt x="490" y="0"/>
                    <a:pt x="485" y="3"/>
                  </a:cubicBezTo>
                  <a:cubicBezTo>
                    <a:pt x="383" y="71"/>
                    <a:pt x="193" y="195"/>
                    <a:pt x="278" y="341"/>
                  </a:cubicBezTo>
                  <a:cubicBezTo>
                    <a:pt x="263" y="360"/>
                    <a:pt x="251" y="380"/>
                    <a:pt x="239" y="400"/>
                  </a:cubicBezTo>
                  <a:cubicBezTo>
                    <a:pt x="235" y="406"/>
                    <a:pt x="231" y="413"/>
                    <a:pt x="228" y="420"/>
                  </a:cubicBezTo>
                  <a:cubicBezTo>
                    <a:pt x="228" y="415"/>
                    <a:pt x="229" y="410"/>
                    <a:pt x="229" y="405"/>
                  </a:cubicBezTo>
                  <a:cubicBezTo>
                    <a:pt x="284" y="353"/>
                    <a:pt x="257" y="261"/>
                    <a:pt x="221" y="205"/>
                  </a:cubicBezTo>
                  <a:cubicBezTo>
                    <a:pt x="178" y="137"/>
                    <a:pt x="94" y="76"/>
                    <a:pt x="12" y="110"/>
                  </a:cubicBezTo>
                  <a:cubicBezTo>
                    <a:pt x="9" y="111"/>
                    <a:pt x="7" y="114"/>
                    <a:pt x="7" y="118"/>
                  </a:cubicBezTo>
                  <a:cubicBezTo>
                    <a:pt x="24" y="191"/>
                    <a:pt x="11" y="274"/>
                    <a:pt x="54" y="338"/>
                  </a:cubicBezTo>
                  <a:cubicBezTo>
                    <a:pt x="71" y="364"/>
                    <a:pt x="99" y="380"/>
                    <a:pt x="127" y="393"/>
                  </a:cubicBezTo>
                  <a:cubicBezTo>
                    <a:pt x="153" y="405"/>
                    <a:pt x="183" y="416"/>
                    <a:pt x="199" y="442"/>
                  </a:cubicBezTo>
                  <a:cubicBezTo>
                    <a:pt x="197" y="467"/>
                    <a:pt x="196" y="494"/>
                    <a:pt x="209" y="515"/>
                  </a:cubicBezTo>
                  <a:cubicBezTo>
                    <a:pt x="209" y="516"/>
                    <a:pt x="210" y="517"/>
                    <a:pt x="210" y="518"/>
                  </a:cubicBezTo>
                  <a:cubicBezTo>
                    <a:pt x="173" y="533"/>
                    <a:pt x="138" y="556"/>
                    <a:pt x="105" y="579"/>
                  </a:cubicBezTo>
                  <a:cubicBezTo>
                    <a:pt x="69" y="606"/>
                    <a:pt x="35" y="635"/>
                    <a:pt x="5" y="669"/>
                  </a:cubicBezTo>
                  <a:cubicBezTo>
                    <a:pt x="4" y="669"/>
                    <a:pt x="3" y="670"/>
                    <a:pt x="3" y="671"/>
                  </a:cubicBezTo>
                  <a:cubicBezTo>
                    <a:pt x="1" y="683"/>
                    <a:pt x="0" y="698"/>
                    <a:pt x="12" y="705"/>
                  </a:cubicBezTo>
                  <a:cubicBezTo>
                    <a:pt x="13" y="706"/>
                    <a:pt x="14" y="706"/>
                    <a:pt x="16" y="707"/>
                  </a:cubicBezTo>
                  <a:cubicBezTo>
                    <a:pt x="16" y="707"/>
                    <a:pt x="16" y="708"/>
                    <a:pt x="16" y="708"/>
                  </a:cubicBezTo>
                  <a:cubicBezTo>
                    <a:pt x="19" y="723"/>
                    <a:pt x="27" y="734"/>
                    <a:pt x="41" y="740"/>
                  </a:cubicBezTo>
                  <a:cubicBezTo>
                    <a:pt x="45" y="741"/>
                    <a:pt x="49" y="739"/>
                    <a:pt x="51" y="736"/>
                  </a:cubicBezTo>
                  <a:cubicBezTo>
                    <a:pt x="53" y="733"/>
                    <a:pt x="55" y="732"/>
                    <a:pt x="58" y="731"/>
                  </a:cubicBezTo>
                  <a:cubicBezTo>
                    <a:pt x="60" y="735"/>
                    <a:pt x="63" y="737"/>
                    <a:pt x="68" y="739"/>
                  </a:cubicBezTo>
                  <a:cubicBezTo>
                    <a:pt x="73" y="741"/>
                    <a:pt x="79" y="741"/>
                    <a:pt x="85" y="740"/>
                  </a:cubicBezTo>
                  <a:cubicBezTo>
                    <a:pt x="85" y="741"/>
                    <a:pt x="86" y="743"/>
                    <a:pt x="87" y="744"/>
                  </a:cubicBezTo>
                  <a:cubicBezTo>
                    <a:pt x="96" y="751"/>
                    <a:pt x="104" y="756"/>
                    <a:pt x="116" y="757"/>
                  </a:cubicBezTo>
                  <a:cubicBezTo>
                    <a:pt x="124" y="757"/>
                    <a:pt x="131" y="755"/>
                    <a:pt x="137" y="750"/>
                  </a:cubicBezTo>
                  <a:cubicBezTo>
                    <a:pt x="149" y="751"/>
                    <a:pt x="163" y="743"/>
                    <a:pt x="169" y="733"/>
                  </a:cubicBezTo>
                  <a:cubicBezTo>
                    <a:pt x="170" y="731"/>
                    <a:pt x="168" y="728"/>
                    <a:pt x="166" y="729"/>
                  </a:cubicBezTo>
                  <a:cubicBezTo>
                    <a:pt x="159" y="732"/>
                    <a:pt x="152" y="737"/>
                    <a:pt x="144" y="739"/>
                  </a:cubicBezTo>
                  <a:cubicBezTo>
                    <a:pt x="143" y="738"/>
                    <a:pt x="142" y="737"/>
                    <a:pt x="140" y="737"/>
                  </a:cubicBezTo>
                  <a:cubicBezTo>
                    <a:pt x="138" y="738"/>
                    <a:pt x="135" y="739"/>
                    <a:pt x="132" y="739"/>
                  </a:cubicBezTo>
                  <a:cubicBezTo>
                    <a:pt x="123" y="736"/>
                    <a:pt x="120" y="724"/>
                    <a:pt x="119" y="715"/>
                  </a:cubicBezTo>
                  <a:cubicBezTo>
                    <a:pt x="119" y="714"/>
                    <a:pt x="119" y="713"/>
                    <a:pt x="118" y="712"/>
                  </a:cubicBezTo>
                  <a:cubicBezTo>
                    <a:pt x="126" y="711"/>
                    <a:pt x="133" y="707"/>
                    <a:pt x="139" y="699"/>
                  </a:cubicBezTo>
                  <a:cubicBezTo>
                    <a:pt x="141" y="697"/>
                    <a:pt x="138" y="694"/>
                    <a:pt x="136" y="696"/>
                  </a:cubicBezTo>
                  <a:cubicBezTo>
                    <a:pt x="128" y="701"/>
                    <a:pt x="121" y="704"/>
                    <a:pt x="112" y="702"/>
                  </a:cubicBezTo>
                  <a:cubicBezTo>
                    <a:pt x="112" y="695"/>
                    <a:pt x="111" y="688"/>
                    <a:pt x="110" y="681"/>
                  </a:cubicBezTo>
                  <a:cubicBezTo>
                    <a:pt x="110" y="677"/>
                    <a:pt x="105" y="677"/>
                    <a:pt x="104" y="681"/>
                  </a:cubicBezTo>
                  <a:cubicBezTo>
                    <a:pt x="103" y="689"/>
                    <a:pt x="103" y="698"/>
                    <a:pt x="103" y="706"/>
                  </a:cubicBezTo>
                  <a:cubicBezTo>
                    <a:pt x="103" y="708"/>
                    <a:pt x="104" y="710"/>
                    <a:pt x="106" y="711"/>
                  </a:cubicBezTo>
                  <a:cubicBezTo>
                    <a:pt x="109" y="712"/>
                    <a:pt x="111" y="712"/>
                    <a:pt x="113" y="712"/>
                  </a:cubicBezTo>
                  <a:cubicBezTo>
                    <a:pt x="113" y="713"/>
                    <a:pt x="112" y="714"/>
                    <a:pt x="112" y="715"/>
                  </a:cubicBezTo>
                  <a:cubicBezTo>
                    <a:pt x="112" y="725"/>
                    <a:pt x="114" y="736"/>
                    <a:pt x="121" y="743"/>
                  </a:cubicBezTo>
                  <a:cubicBezTo>
                    <a:pt x="121" y="743"/>
                    <a:pt x="120" y="743"/>
                    <a:pt x="120" y="743"/>
                  </a:cubicBezTo>
                  <a:cubicBezTo>
                    <a:pt x="112" y="745"/>
                    <a:pt x="102" y="741"/>
                    <a:pt x="94" y="737"/>
                  </a:cubicBezTo>
                  <a:cubicBezTo>
                    <a:pt x="101" y="734"/>
                    <a:pt x="107" y="730"/>
                    <a:pt x="109" y="725"/>
                  </a:cubicBezTo>
                  <a:cubicBezTo>
                    <a:pt x="111" y="722"/>
                    <a:pt x="109" y="721"/>
                    <a:pt x="107" y="721"/>
                  </a:cubicBezTo>
                  <a:cubicBezTo>
                    <a:pt x="95" y="723"/>
                    <a:pt x="86" y="732"/>
                    <a:pt x="74" y="732"/>
                  </a:cubicBezTo>
                  <a:cubicBezTo>
                    <a:pt x="71" y="732"/>
                    <a:pt x="68" y="730"/>
                    <a:pt x="66" y="728"/>
                  </a:cubicBezTo>
                  <a:cubicBezTo>
                    <a:pt x="67" y="728"/>
                    <a:pt x="68" y="727"/>
                    <a:pt x="68" y="725"/>
                  </a:cubicBezTo>
                  <a:cubicBezTo>
                    <a:pt x="69" y="723"/>
                    <a:pt x="68" y="720"/>
                    <a:pt x="66" y="720"/>
                  </a:cubicBezTo>
                  <a:cubicBezTo>
                    <a:pt x="64" y="719"/>
                    <a:pt x="63" y="718"/>
                    <a:pt x="61" y="718"/>
                  </a:cubicBezTo>
                  <a:cubicBezTo>
                    <a:pt x="61" y="717"/>
                    <a:pt x="60" y="717"/>
                    <a:pt x="60" y="716"/>
                  </a:cubicBezTo>
                  <a:cubicBezTo>
                    <a:pt x="64" y="713"/>
                    <a:pt x="67" y="710"/>
                    <a:pt x="70" y="708"/>
                  </a:cubicBezTo>
                  <a:cubicBezTo>
                    <a:pt x="72" y="707"/>
                    <a:pt x="71" y="704"/>
                    <a:pt x="69" y="704"/>
                  </a:cubicBezTo>
                  <a:cubicBezTo>
                    <a:pt x="66" y="705"/>
                    <a:pt x="63" y="706"/>
                    <a:pt x="60" y="707"/>
                  </a:cubicBezTo>
                  <a:cubicBezTo>
                    <a:pt x="60" y="705"/>
                    <a:pt x="60" y="703"/>
                    <a:pt x="60" y="702"/>
                  </a:cubicBezTo>
                  <a:cubicBezTo>
                    <a:pt x="60" y="697"/>
                    <a:pt x="53" y="697"/>
                    <a:pt x="53" y="702"/>
                  </a:cubicBezTo>
                  <a:cubicBezTo>
                    <a:pt x="52" y="704"/>
                    <a:pt x="52" y="707"/>
                    <a:pt x="52" y="709"/>
                  </a:cubicBezTo>
                  <a:cubicBezTo>
                    <a:pt x="49" y="709"/>
                    <a:pt x="46" y="709"/>
                    <a:pt x="43" y="707"/>
                  </a:cubicBezTo>
                  <a:cubicBezTo>
                    <a:pt x="42" y="704"/>
                    <a:pt x="42" y="700"/>
                    <a:pt x="43" y="696"/>
                  </a:cubicBezTo>
                  <a:cubicBezTo>
                    <a:pt x="44" y="694"/>
                    <a:pt x="45" y="692"/>
                    <a:pt x="45" y="689"/>
                  </a:cubicBezTo>
                  <a:cubicBezTo>
                    <a:pt x="45" y="687"/>
                    <a:pt x="43" y="687"/>
                    <a:pt x="42" y="689"/>
                  </a:cubicBezTo>
                  <a:cubicBezTo>
                    <a:pt x="42" y="689"/>
                    <a:pt x="42" y="689"/>
                    <a:pt x="42" y="689"/>
                  </a:cubicBezTo>
                  <a:cubicBezTo>
                    <a:pt x="42" y="687"/>
                    <a:pt x="41" y="686"/>
                    <a:pt x="39" y="686"/>
                  </a:cubicBezTo>
                  <a:cubicBezTo>
                    <a:pt x="35" y="688"/>
                    <a:pt x="33" y="687"/>
                    <a:pt x="30" y="689"/>
                  </a:cubicBezTo>
                  <a:cubicBezTo>
                    <a:pt x="28" y="690"/>
                    <a:pt x="27" y="692"/>
                    <a:pt x="25" y="693"/>
                  </a:cubicBezTo>
                  <a:cubicBezTo>
                    <a:pt x="23" y="694"/>
                    <a:pt x="19" y="696"/>
                    <a:pt x="17" y="695"/>
                  </a:cubicBezTo>
                  <a:cubicBezTo>
                    <a:pt x="14" y="693"/>
                    <a:pt x="13" y="690"/>
                    <a:pt x="12" y="687"/>
                  </a:cubicBezTo>
                  <a:cubicBezTo>
                    <a:pt x="11" y="682"/>
                    <a:pt x="9" y="677"/>
                    <a:pt x="9" y="672"/>
                  </a:cubicBezTo>
                  <a:cubicBezTo>
                    <a:pt x="18" y="663"/>
                    <a:pt x="27" y="654"/>
                    <a:pt x="37" y="645"/>
                  </a:cubicBezTo>
                  <a:cubicBezTo>
                    <a:pt x="37" y="646"/>
                    <a:pt x="37" y="646"/>
                    <a:pt x="37" y="646"/>
                  </a:cubicBezTo>
                  <a:cubicBezTo>
                    <a:pt x="36" y="655"/>
                    <a:pt x="34" y="665"/>
                    <a:pt x="37" y="673"/>
                  </a:cubicBezTo>
                  <a:cubicBezTo>
                    <a:pt x="38" y="675"/>
                    <a:pt x="41" y="675"/>
                    <a:pt x="41" y="673"/>
                  </a:cubicBezTo>
                  <a:cubicBezTo>
                    <a:pt x="45" y="665"/>
                    <a:pt x="43" y="655"/>
                    <a:pt x="42" y="646"/>
                  </a:cubicBezTo>
                  <a:cubicBezTo>
                    <a:pt x="42" y="644"/>
                    <a:pt x="40" y="643"/>
                    <a:pt x="39" y="644"/>
                  </a:cubicBezTo>
                  <a:cubicBezTo>
                    <a:pt x="92" y="596"/>
                    <a:pt x="154" y="554"/>
                    <a:pt x="220" y="527"/>
                  </a:cubicBezTo>
                  <a:cubicBezTo>
                    <a:pt x="220" y="528"/>
                    <a:pt x="221" y="528"/>
                    <a:pt x="221" y="528"/>
                  </a:cubicBezTo>
                  <a:cubicBezTo>
                    <a:pt x="222" y="528"/>
                    <a:pt x="222" y="528"/>
                    <a:pt x="222" y="528"/>
                  </a:cubicBezTo>
                  <a:cubicBezTo>
                    <a:pt x="222" y="528"/>
                    <a:pt x="222" y="528"/>
                    <a:pt x="222" y="528"/>
                  </a:cubicBezTo>
                  <a:cubicBezTo>
                    <a:pt x="222" y="528"/>
                    <a:pt x="222" y="528"/>
                    <a:pt x="222" y="528"/>
                  </a:cubicBezTo>
                  <a:cubicBezTo>
                    <a:pt x="223" y="529"/>
                    <a:pt x="224" y="529"/>
                    <a:pt x="224" y="529"/>
                  </a:cubicBezTo>
                  <a:cubicBezTo>
                    <a:pt x="224" y="529"/>
                    <a:pt x="224" y="529"/>
                    <a:pt x="224" y="529"/>
                  </a:cubicBezTo>
                  <a:cubicBezTo>
                    <a:pt x="224" y="529"/>
                    <a:pt x="224" y="529"/>
                    <a:pt x="224" y="529"/>
                  </a:cubicBezTo>
                  <a:cubicBezTo>
                    <a:pt x="224" y="529"/>
                    <a:pt x="224" y="529"/>
                    <a:pt x="224" y="529"/>
                  </a:cubicBezTo>
                  <a:cubicBezTo>
                    <a:pt x="223" y="529"/>
                    <a:pt x="223" y="529"/>
                    <a:pt x="222" y="528"/>
                  </a:cubicBezTo>
                  <a:cubicBezTo>
                    <a:pt x="222" y="528"/>
                    <a:pt x="222" y="528"/>
                    <a:pt x="222" y="528"/>
                  </a:cubicBezTo>
                  <a:cubicBezTo>
                    <a:pt x="223" y="529"/>
                    <a:pt x="224" y="529"/>
                    <a:pt x="224" y="529"/>
                  </a:cubicBezTo>
                  <a:cubicBezTo>
                    <a:pt x="219" y="536"/>
                    <a:pt x="216" y="542"/>
                    <a:pt x="220" y="550"/>
                  </a:cubicBezTo>
                  <a:cubicBezTo>
                    <a:pt x="225" y="560"/>
                    <a:pt x="242" y="564"/>
                    <a:pt x="252" y="563"/>
                  </a:cubicBezTo>
                  <a:cubicBezTo>
                    <a:pt x="253" y="563"/>
                    <a:pt x="255" y="560"/>
                    <a:pt x="253" y="559"/>
                  </a:cubicBezTo>
                  <a:cubicBezTo>
                    <a:pt x="244" y="556"/>
                    <a:pt x="234" y="555"/>
                    <a:pt x="226" y="548"/>
                  </a:cubicBezTo>
                  <a:cubicBezTo>
                    <a:pt x="221" y="543"/>
                    <a:pt x="222" y="536"/>
                    <a:pt x="225" y="529"/>
                  </a:cubicBezTo>
                  <a:cubicBezTo>
                    <a:pt x="228" y="530"/>
                    <a:pt x="231" y="530"/>
                    <a:pt x="235" y="529"/>
                  </a:cubicBezTo>
                  <a:cubicBezTo>
                    <a:pt x="237" y="529"/>
                    <a:pt x="238" y="527"/>
                    <a:pt x="237" y="525"/>
                  </a:cubicBezTo>
                  <a:cubicBezTo>
                    <a:pt x="237" y="524"/>
                    <a:pt x="236" y="524"/>
                    <a:pt x="236" y="524"/>
                  </a:cubicBezTo>
                  <a:cubicBezTo>
                    <a:pt x="236" y="524"/>
                    <a:pt x="236" y="523"/>
                    <a:pt x="236" y="523"/>
                  </a:cubicBezTo>
                  <a:cubicBezTo>
                    <a:pt x="251" y="528"/>
                    <a:pt x="266" y="533"/>
                    <a:pt x="280" y="541"/>
                  </a:cubicBezTo>
                  <a:cubicBezTo>
                    <a:pt x="301" y="553"/>
                    <a:pt x="319" y="570"/>
                    <a:pt x="336" y="587"/>
                  </a:cubicBezTo>
                  <a:cubicBezTo>
                    <a:pt x="351" y="603"/>
                    <a:pt x="365" y="620"/>
                    <a:pt x="379" y="637"/>
                  </a:cubicBezTo>
                  <a:cubicBezTo>
                    <a:pt x="391" y="652"/>
                    <a:pt x="402" y="672"/>
                    <a:pt x="417" y="685"/>
                  </a:cubicBezTo>
                  <a:cubicBezTo>
                    <a:pt x="422" y="690"/>
                    <a:pt x="429" y="684"/>
                    <a:pt x="427" y="678"/>
                  </a:cubicBezTo>
                  <a:cubicBezTo>
                    <a:pt x="431" y="679"/>
                    <a:pt x="431" y="677"/>
                    <a:pt x="433" y="680"/>
                  </a:cubicBezTo>
                  <a:cubicBezTo>
                    <a:pt x="431" y="685"/>
                    <a:pt x="428" y="689"/>
                    <a:pt x="422" y="691"/>
                  </a:cubicBezTo>
                  <a:cubicBezTo>
                    <a:pt x="417" y="692"/>
                    <a:pt x="412" y="693"/>
                    <a:pt x="407" y="696"/>
                  </a:cubicBezTo>
                  <a:cubicBezTo>
                    <a:pt x="405" y="697"/>
                    <a:pt x="407" y="700"/>
                    <a:pt x="409" y="700"/>
                  </a:cubicBezTo>
                  <a:cubicBezTo>
                    <a:pt x="415" y="699"/>
                    <a:pt x="421" y="699"/>
                    <a:pt x="427" y="698"/>
                  </a:cubicBezTo>
                  <a:cubicBezTo>
                    <a:pt x="433" y="696"/>
                    <a:pt x="438" y="690"/>
                    <a:pt x="441" y="685"/>
                  </a:cubicBezTo>
                  <a:cubicBezTo>
                    <a:pt x="445" y="679"/>
                    <a:pt x="441" y="671"/>
                    <a:pt x="435" y="668"/>
                  </a:cubicBezTo>
                  <a:cubicBezTo>
                    <a:pt x="431" y="667"/>
                    <a:pt x="426" y="668"/>
                    <a:pt x="422" y="669"/>
                  </a:cubicBezTo>
                  <a:cubicBezTo>
                    <a:pt x="413" y="654"/>
                    <a:pt x="399" y="640"/>
                    <a:pt x="389" y="627"/>
                  </a:cubicBezTo>
                  <a:cubicBezTo>
                    <a:pt x="373" y="607"/>
                    <a:pt x="356" y="588"/>
                    <a:pt x="337" y="570"/>
                  </a:cubicBezTo>
                  <a:cubicBezTo>
                    <a:pt x="313" y="547"/>
                    <a:pt x="275" y="514"/>
                    <a:pt x="239" y="515"/>
                  </a:cubicBezTo>
                  <a:cubicBezTo>
                    <a:pt x="239" y="514"/>
                    <a:pt x="239" y="514"/>
                    <a:pt x="239" y="513"/>
                  </a:cubicBezTo>
                  <a:cubicBezTo>
                    <a:pt x="241" y="505"/>
                    <a:pt x="242" y="496"/>
                    <a:pt x="245" y="487"/>
                  </a:cubicBezTo>
                  <a:cubicBezTo>
                    <a:pt x="255" y="459"/>
                    <a:pt x="267" y="434"/>
                    <a:pt x="280" y="409"/>
                  </a:cubicBezTo>
                  <a:cubicBezTo>
                    <a:pt x="288" y="393"/>
                    <a:pt x="296" y="377"/>
                    <a:pt x="305" y="360"/>
                  </a:cubicBezTo>
                  <a:cubicBezTo>
                    <a:pt x="338" y="350"/>
                    <a:pt x="372" y="344"/>
                    <a:pt x="405" y="334"/>
                  </a:cubicBezTo>
                  <a:cubicBezTo>
                    <a:pt x="442" y="321"/>
                    <a:pt x="469" y="296"/>
                    <a:pt x="492" y="264"/>
                  </a:cubicBezTo>
                  <a:cubicBezTo>
                    <a:pt x="523" y="221"/>
                    <a:pt x="520" y="173"/>
                    <a:pt x="512" y="125"/>
                  </a:cubicBezTo>
                  <a:close/>
                  <a:moveTo>
                    <a:pt x="34" y="702"/>
                  </a:moveTo>
                  <a:cubicBezTo>
                    <a:pt x="33" y="707"/>
                    <a:pt x="34" y="713"/>
                    <a:pt x="39" y="715"/>
                  </a:cubicBezTo>
                  <a:cubicBezTo>
                    <a:pt x="42" y="717"/>
                    <a:pt x="44" y="718"/>
                    <a:pt x="47" y="718"/>
                  </a:cubicBezTo>
                  <a:cubicBezTo>
                    <a:pt x="45" y="719"/>
                    <a:pt x="43" y="720"/>
                    <a:pt x="41" y="722"/>
                  </a:cubicBezTo>
                  <a:cubicBezTo>
                    <a:pt x="35" y="718"/>
                    <a:pt x="32" y="711"/>
                    <a:pt x="29" y="705"/>
                  </a:cubicBezTo>
                  <a:cubicBezTo>
                    <a:pt x="31" y="704"/>
                    <a:pt x="33" y="703"/>
                    <a:pt x="34" y="702"/>
                  </a:cubicBezTo>
                  <a:close/>
                  <a:moveTo>
                    <a:pt x="35" y="234"/>
                  </a:moveTo>
                  <a:cubicBezTo>
                    <a:pt x="58" y="262"/>
                    <a:pt x="83" y="291"/>
                    <a:pt x="111" y="313"/>
                  </a:cubicBezTo>
                  <a:cubicBezTo>
                    <a:pt x="136" y="333"/>
                    <a:pt x="165" y="343"/>
                    <a:pt x="196" y="348"/>
                  </a:cubicBezTo>
                  <a:cubicBezTo>
                    <a:pt x="198" y="352"/>
                    <a:pt x="199" y="356"/>
                    <a:pt x="200" y="361"/>
                  </a:cubicBezTo>
                  <a:cubicBezTo>
                    <a:pt x="201" y="363"/>
                    <a:pt x="201" y="365"/>
                    <a:pt x="201" y="367"/>
                  </a:cubicBezTo>
                  <a:cubicBezTo>
                    <a:pt x="147" y="360"/>
                    <a:pt x="97" y="342"/>
                    <a:pt x="53" y="307"/>
                  </a:cubicBezTo>
                  <a:cubicBezTo>
                    <a:pt x="43" y="284"/>
                    <a:pt x="38" y="258"/>
                    <a:pt x="35" y="234"/>
                  </a:cubicBezTo>
                  <a:close/>
                  <a:moveTo>
                    <a:pt x="241" y="374"/>
                  </a:moveTo>
                  <a:cubicBezTo>
                    <a:pt x="241" y="374"/>
                    <a:pt x="240" y="375"/>
                    <a:pt x="240" y="375"/>
                  </a:cubicBezTo>
                  <a:cubicBezTo>
                    <a:pt x="237" y="379"/>
                    <a:pt x="233" y="382"/>
                    <a:pt x="230" y="385"/>
                  </a:cubicBezTo>
                  <a:cubicBezTo>
                    <a:pt x="230" y="383"/>
                    <a:pt x="229" y="380"/>
                    <a:pt x="229" y="378"/>
                  </a:cubicBezTo>
                  <a:cubicBezTo>
                    <a:pt x="230" y="377"/>
                    <a:pt x="230" y="376"/>
                    <a:pt x="230" y="375"/>
                  </a:cubicBezTo>
                  <a:cubicBezTo>
                    <a:pt x="232" y="376"/>
                    <a:pt x="233" y="376"/>
                    <a:pt x="235" y="376"/>
                  </a:cubicBezTo>
                  <a:cubicBezTo>
                    <a:pt x="238" y="376"/>
                    <a:pt x="238" y="370"/>
                    <a:pt x="235" y="370"/>
                  </a:cubicBezTo>
                  <a:cubicBezTo>
                    <a:pt x="234" y="370"/>
                    <a:pt x="234" y="370"/>
                    <a:pt x="234" y="370"/>
                  </a:cubicBezTo>
                  <a:cubicBezTo>
                    <a:pt x="241" y="355"/>
                    <a:pt x="246" y="339"/>
                    <a:pt x="250" y="323"/>
                  </a:cubicBezTo>
                  <a:cubicBezTo>
                    <a:pt x="250" y="341"/>
                    <a:pt x="248" y="358"/>
                    <a:pt x="241" y="374"/>
                  </a:cubicBezTo>
                  <a:close/>
                  <a:moveTo>
                    <a:pt x="228" y="369"/>
                  </a:moveTo>
                  <a:cubicBezTo>
                    <a:pt x="227" y="364"/>
                    <a:pt x="226" y="359"/>
                    <a:pt x="224" y="354"/>
                  </a:cubicBezTo>
                  <a:cubicBezTo>
                    <a:pt x="231" y="324"/>
                    <a:pt x="238" y="293"/>
                    <a:pt x="237" y="263"/>
                  </a:cubicBezTo>
                  <a:cubicBezTo>
                    <a:pt x="243" y="279"/>
                    <a:pt x="247" y="295"/>
                    <a:pt x="249" y="311"/>
                  </a:cubicBezTo>
                  <a:cubicBezTo>
                    <a:pt x="244" y="331"/>
                    <a:pt x="238" y="351"/>
                    <a:pt x="228" y="369"/>
                  </a:cubicBezTo>
                  <a:close/>
                  <a:moveTo>
                    <a:pt x="180" y="302"/>
                  </a:moveTo>
                  <a:cubicBezTo>
                    <a:pt x="179" y="301"/>
                    <a:pt x="177" y="301"/>
                    <a:pt x="176" y="301"/>
                  </a:cubicBezTo>
                  <a:cubicBezTo>
                    <a:pt x="173" y="300"/>
                    <a:pt x="171" y="303"/>
                    <a:pt x="171" y="306"/>
                  </a:cubicBezTo>
                  <a:cubicBezTo>
                    <a:pt x="147" y="289"/>
                    <a:pt x="126" y="267"/>
                    <a:pt x="106" y="246"/>
                  </a:cubicBezTo>
                  <a:cubicBezTo>
                    <a:pt x="79" y="217"/>
                    <a:pt x="54" y="186"/>
                    <a:pt x="27" y="155"/>
                  </a:cubicBezTo>
                  <a:cubicBezTo>
                    <a:pt x="26" y="146"/>
                    <a:pt x="25" y="136"/>
                    <a:pt x="23" y="126"/>
                  </a:cubicBezTo>
                  <a:cubicBezTo>
                    <a:pt x="52" y="163"/>
                    <a:pt x="88" y="195"/>
                    <a:pt x="121" y="230"/>
                  </a:cubicBezTo>
                  <a:cubicBezTo>
                    <a:pt x="139" y="250"/>
                    <a:pt x="157" y="270"/>
                    <a:pt x="173" y="292"/>
                  </a:cubicBezTo>
                  <a:cubicBezTo>
                    <a:pt x="175" y="295"/>
                    <a:pt x="177" y="298"/>
                    <a:pt x="180" y="302"/>
                  </a:cubicBezTo>
                  <a:close/>
                  <a:moveTo>
                    <a:pt x="106" y="254"/>
                  </a:moveTo>
                  <a:cubicBezTo>
                    <a:pt x="128" y="277"/>
                    <a:pt x="151" y="301"/>
                    <a:pt x="179" y="318"/>
                  </a:cubicBezTo>
                  <a:cubicBezTo>
                    <a:pt x="183" y="325"/>
                    <a:pt x="188" y="332"/>
                    <a:pt x="192" y="340"/>
                  </a:cubicBezTo>
                  <a:cubicBezTo>
                    <a:pt x="160" y="333"/>
                    <a:pt x="132" y="321"/>
                    <a:pt x="106" y="300"/>
                  </a:cubicBezTo>
                  <a:cubicBezTo>
                    <a:pt x="80" y="279"/>
                    <a:pt x="60" y="252"/>
                    <a:pt x="35" y="230"/>
                  </a:cubicBezTo>
                  <a:cubicBezTo>
                    <a:pt x="35" y="229"/>
                    <a:pt x="35" y="227"/>
                    <a:pt x="34" y="226"/>
                  </a:cubicBezTo>
                  <a:cubicBezTo>
                    <a:pt x="32" y="203"/>
                    <a:pt x="30" y="181"/>
                    <a:pt x="28" y="158"/>
                  </a:cubicBezTo>
                  <a:cubicBezTo>
                    <a:pt x="53" y="191"/>
                    <a:pt x="78" y="224"/>
                    <a:pt x="106" y="254"/>
                  </a:cubicBezTo>
                  <a:close/>
                  <a:moveTo>
                    <a:pt x="230" y="394"/>
                  </a:moveTo>
                  <a:cubicBezTo>
                    <a:pt x="230" y="392"/>
                    <a:pt x="230" y="391"/>
                    <a:pt x="230" y="389"/>
                  </a:cubicBezTo>
                  <a:cubicBezTo>
                    <a:pt x="232" y="388"/>
                    <a:pt x="234" y="386"/>
                    <a:pt x="236" y="384"/>
                  </a:cubicBezTo>
                  <a:cubicBezTo>
                    <a:pt x="234" y="387"/>
                    <a:pt x="232" y="390"/>
                    <a:pt x="230" y="394"/>
                  </a:cubicBezTo>
                  <a:close/>
                  <a:moveTo>
                    <a:pt x="234" y="255"/>
                  </a:moveTo>
                  <a:cubicBezTo>
                    <a:pt x="233" y="278"/>
                    <a:pt x="228" y="302"/>
                    <a:pt x="223" y="325"/>
                  </a:cubicBezTo>
                  <a:cubicBezTo>
                    <a:pt x="222" y="330"/>
                    <a:pt x="221" y="336"/>
                    <a:pt x="219" y="341"/>
                  </a:cubicBezTo>
                  <a:cubicBezTo>
                    <a:pt x="217" y="337"/>
                    <a:pt x="215" y="333"/>
                    <a:pt x="213" y="329"/>
                  </a:cubicBezTo>
                  <a:cubicBezTo>
                    <a:pt x="214" y="283"/>
                    <a:pt x="215" y="237"/>
                    <a:pt x="198" y="194"/>
                  </a:cubicBezTo>
                  <a:cubicBezTo>
                    <a:pt x="201" y="198"/>
                    <a:pt x="205" y="203"/>
                    <a:pt x="208" y="208"/>
                  </a:cubicBezTo>
                  <a:cubicBezTo>
                    <a:pt x="218" y="222"/>
                    <a:pt x="226" y="238"/>
                    <a:pt x="234" y="255"/>
                  </a:cubicBezTo>
                  <a:close/>
                  <a:moveTo>
                    <a:pt x="189" y="184"/>
                  </a:moveTo>
                  <a:cubicBezTo>
                    <a:pt x="200" y="211"/>
                    <a:pt x="207" y="237"/>
                    <a:pt x="208" y="267"/>
                  </a:cubicBezTo>
                  <a:cubicBezTo>
                    <a:pt x="209" y="285"/>
                    <a:pt x="208" y="303"/>
                    <a:pt x="207" y="321"/>
                  </a:cubicBezTo>
                  <a:cubicBezTo>
                    <a:pt x="206" y="320"/>
                    <a:pt x="206" y="319"/>
                    <a:pt x="205" y="318"/>
                  </a:cubicBezTo>
                  <a:cubicBezTo>
                    <a:pt x="208" y="283"/>
                    <a:pt x="193" y="244"/>
                    <a:pt x="177" y="215"/>
                  </a:cubicBezTo>
                  <a:cubicBezTo>
                    <a:pt x="160" y="183"/>
                    <a:pt x="136" y="154"/>
                    <a:pt x="113" y="125"/>
                  </a:cubicBezTo>
                  <a:cubicBezTo>
                    <a:pt x="142" y="138"/>
                    <a:pt x="168" y="159"/>
                    <a:pt x="189" y="184"/>
                  </a:cubicBezTo>
                  <a:close/>
                  <a:moveTo>
                    <a:pt x="107" y="123"/>
                  </a:moveTo>
                  <a:cubicBezTo>
                    <a:pt x="126" y="150"/>
                    <a:pt x="146" y="176"/>
                    <a:pt x="164" y="204"/>
                  </a:cubicBezTo>
                  <a:cubicBezTo>
                    <a:pt x="175" y="222"/>
                    <a:pt x="184" y="242"/>
                    <a:pt x="191" y="262"/>
                  </a:cubicBezTo>
                  <a:cubicBezTo>
                    <a:pt x="196" y="279"/>
                    <a:pt x="197" y="295"/>
                    <a:pt x="197" y="311"/>
                  </a:cubicBezTo>
                  <a:cubicBezTo>
                    <a:pt x="196" y="311"/>
                    <a:pt x="196" y="310"/>
                    <a:pt x="195" y="309"/>
                  </a:cubicBezTo>
                  <a:cubicBezTo>
                    <a:pt x="170" y="268"/>
                    <a:pt x="152" y="223"/>
                    <a:pt x="125" y="183"/>
                  </a:cubicBezTo>
                  <a:cubicBezTo>
                    <a:pt x="104" y="153"/>
                    <a:pt x="73" y="123"/>
                    <a:pt x="35" y="117"/>
                  </a:cubicBezTo>
                  <a:cubicBezTo>
                    <a:pt x="60" y="111"/>
                    <a:pt x="85" y="114"/>
                    <a:pt x="107" y="123"/>
                  </a:cubicBezTo>
                  <a:close/>
                  <a:moveTo>
                    <a:pt x="26" y="119"/>
                  </a:moveTo>
                  <a:cubicBezTo>
                    <a:pt x="97" y="136"/>
                    <a:pt x="131" y="203"/>
                    <a:pt x="163" y="267"/>
                  </a:cubicBezTo>
                  <a:cubicBezTo>
                    <a:pt x="154" y="255"/>
                    <a:pt x="144" y="244"/>
                    <a:pt x="134" y="234"/>
                  </a:cubicBezTo>
                  <a:cubicBezTo>
                    <a:pt x="99" y="196"/>
                    <a:pt x="61" y="160"/>
                    <a:pt x="23" y="125"/>
                  </a:cubicBezTo>
                  <a:cubicBezTo>
                    <a:pt x="23" y="125"/>
                    <a:pt x="23" y="124"/>
                    <a:pt x="22" y="124"/>
                  </a:cubicBezTo>
                  <a:cubicBezTo>
                    <a:pt x="22" y="123"/>
                    <a:pt x="22" y="122"/>
                    <a:pt x="22" y="121"/>
                  </a:cubicBezTo>
                  <a:cubicBezTo>
                    <a:pt x="23" y="120"/>
                    <a:pt x="25" y="120"/>
                    <a:pt x="26" y="119"/>
                  </a:cubicBezTo>
                  <a:close/>
                  <a:moveTo>
                    <a:pt x="72" y="337"/>
                  </a:moveTo>
                  <a:cubicBezTo>
                    <a:pt x="65" y="329"/>
                    <a:pt x="59" y="320"/>
                    <a:pt x="55" y="310"/>
                  </a:cubicBezTo>
                  <a:cubicBezTo>
                    <a:pt x="76" y="329"/>
                    <a:pt x="100" y="345"/>
                    <a:pt x="126" y="355"/>
                  </a:cubicBezTo>
                  <a:cubicBezTo>
                    <a:pt x="151" y="365"/>
                    <a:pt x="176" y="370"/>
                    <a:pt x="202" y="373"/>
                  </a:cubicBezTo>
                  <a:cubicBezTo>
                    <a:pt x="203" y="377"/>
                    <a:pt x="203" y="381"/>
                    <a:pt x="203" y="385"/>
                  </a:cubicBezTo>
                  <a:cubicBezTo>
                    <a:pt x="196" y="387"/>
                    <a:pt x="189" y="388"/>
                    <a:pt x="181" y="387"/>
                  </a:cubicBezTo>
                  <a:cubicBezTo>
                    <a:pt x="170" y="387"/>
                    <a:pt x="159" y="385"/>
                    <a:pt x="148" y="383"/>
                  </a:cubicBezTo>
                  <a:cubicBezTo>
                    <a:pt x="121" y="370"/>
                    <a:pt x="92" y="359"/>
                    <a:pt x="72" y="337"/>
                  </a:cubicBezTo>
                  <a:close/>
                  <a:moveTo>
                    <a:pt x="163" y="390"/>
                  </a:moveTo>
                  <a:cubicBezTo>
                    <a:pt x="177" y="393"/>
                    <a:pt x="191" y="395"/>
                    <a:pt x="203" y="392"/>
                  </a:cubicBezTo>
                  <a:cubicBezTo>
                    <a:pt x="203" y="400"/>
                    <a:pt x="203" y="409"/>
                    <a:pt x="202" y="417"/>
                  </a:cubicBezTo>
                  <a:cubicBezTo>
                    <a:pt x="191" y="406"/>
                    <a:pt x="177" y="397"/>
                    <a:pt x="163" y="390"/>
                  </a:cubicBezTo>
                  <a:close/>
                  <a:moveTo>
                    <a:pt x="501" y="192"/>
                  </a:moveTo>
                  <a:cubicBezTo>
                    <a:pt x="474" y="218"/>
                    <a:pt x="438" y="235"/>
                    <a:pt x="405" y="252"/>
                  </a:cubicBezTo>
                  <a:cubicBezTo>
                    <a:pt x="388" y="260"/>
                    <a:pt x="370" y="269"/>
                    <a:pt x="354" y="279"/>
                  </a:cubicBezTo>
                  <a:cubicBezTo>
                    <a:pt x="357" y="274"/>
                    <a:pt x="361" y="268"/>
                    <a:pt x="365" y="263"/>
                  </a:cubicBezTo>
                  <a:cubicBezTo>
                    <a:pt x="366" y="261"/>
                    <a:pt x="363" y="258"/>
                    <a:pt x="360" y="259"/>
                  </a:cubicBezTo>
                  <a:cubicBezTo>
                    <a:pt x="356" y="262"/>
                    <a:pt x="352" y="265"/>
                    <a:pt x="348" y="268"/>
                  </a:cubicBezTo>
                  <a:cubicBezTo>
                    <a:pt x="348" y="266"/>
                    <a:pt x="348" y="263"/>
                    <a:pt x="348" y="261"/>
                  </a:cubicBezTo>
                  <a:cubicBezTo>
                    <a:pt x="350" y="259"/>
                    <a:pt x="351" y="257"/>
                    <a:pt x="352" y="255"/>
                  </a:cubicBezTo>
                  <a:cubicBezTo>
                    <a:pt x="353" y="256"/>
                    <a:pt x="354" y="256"/>
                    <a:pt x="355" y="256"/>
                  </a:cubicBezTo>
                  <a:cubicBezTo>
                    <a:pt x="388" y="240"/>
                    <a:pt x="420" y="217"/>
                    <a:pt x="450" y="195"/>
                  </a:cubicBezTo>
                  <a:cubicBezTo>
                    <a:pt x="469" y="181"/>
                    <a:pt x="486" y="164"/>
                    <a:pt x="499" y="145"/>
                  </a:cubicBezTo>
                  <a:cubicBezTo>
                    <a:pt x="501" y="161"/>
                    <a:pt x="502" y="176"/>
                    <a:pt x="501" y="192"/>
                  </a:cubicBezTo>
                  <a:close/>
                  <a:moveTo>
                    <a:pt x="296" y="318"/>
                  </a:moveTo>
                  <a:cubicBezTo>
                    <a:pt x="290" y="281"/>
                    <a:pt x="288" y="243"/>
                    <a:pt x="287" y="206"/>
                  </a:cubicBezTo>
                  <a:cubicBezTo>
                    <a:pt x="292" y="194"/>
                    <a:pt x="299" y="183"/>
                    <a:pt x="307" y="172"/>
                  </a:cubicBezTo>
                  <a:cubicBezTo>
                    <a:pt x="296" y="213"/>
                    <a:pt x="298" y="257"/>
                    <a:pt x="316" y="295"/>
                  </a:cubicBezTo>
                  <a:cubicBezTo>
                    <a:pt x="309" y="303"/>
                    <a:pt x="302" y="310"/>
                    <a:pt x="296" y="318"/>
                  </a:cubicBezTo>
                  <a:close/>
                  <a:moveTo>
                    <a:pt x="499" y="139"/>
                  </a:moveTo>
                  <a:cubicBezTo>
                    <a:pt x="482" y="161"/>
                    <a:pt x="461" y="180"/>
                    <a:pt x="437" y="197"/>
                  </a:cubicBezTo>
                  <a:cubicBezTo>
                    <a:pt x="419" y="210"/>
                    <a:pt x="399" y="220"/>
                    <a:pt x="379" y="232"/>
                  </a:cubicBezTo>
                  <a:cubicBezTo>
                    <a:pt x="402" y="209"/>
                    <a:pt x="421" y="182"/>
                    <a:pt x="438" y="156"/>
                  </a:cubicBezTo>
                  <a:cubicBezTo>
                    <a:pt x="457" y="126"/>
                    <a:pt x="474" y="93"/>
                    <a:pt x="485" y="59"/>
                  </a:cubicBezTo>
                  <a:cubicBezTo>
                    <a:pt x="489" y="86"/>
                    <a:pt x="495" y="112"/>
                    <a:pt x="499" y="139"/>
                  </a:cubicBezTo>
                  <a:close/>
                  <a:moveTo>
                    <a:pt x="484" y="52"/>
                  </a:moveTo>
                  <a:cubicBezTo>
                    <a:pt x="461" y="122"/>
                    <a:pt x="414" y="186"/>
                    <a:pt x="364" y="239"/>
                  </a:cubicBezTo>
                  <a:cubicBezTo>
                    <a:pt x="403" y="180"/>
                    <a:pt x="425" y="110"/>
                    <a:pt x="456" y="48"/>
                  </a:cubicBezTo>
                  <a:cubicBezTo>
                    <a:pt x="456" y="48"/>
                    <a:pt x="455" y="47"/>
                    <a:pt x="455" y="48"/>
                  </a:cubicBezTo>
                  <a:cubicBezTo>
                    <a:pt x="434" y="85"/>
                    <a:pt x="417" y="124"/>
                    <a:pt x="398" y="162"/>
                  </a:cubicBezTo>
                  <a:cubicBezTo>
                    <a:pt x="383" y="191"/>
                    <a:pt x="369" y="222"/>
                    <a:pt x="349" y="249"/>
                  </a:cubicBezTo>
                  <a:cubicBezTo>
                    <a:pt x="356" y="192"/>
                    <a:pt x="377" y="137"/>
                    <a:pt x="396" y="83"/>
                  </a:cubicBezTo>
                  <a:cubicBezTo>
                    <a:pt x="423" y="62"/>
                    <a:pt x="453" y="43"/>
                    <a:pt x="482" y="24"/>
                  </a:cubicBezTo>
                  <a:cubicBezTo>
                    <a:pt x="482" y="33"/>
                    <a:pt x="483" y="43"/>
                    <a:pt x="484" y="52"/>
                  </a:cubicBezTo>
                  <a:close/>
                  <a:moveTo>
                    <a:pt x="334" y="139"/>
                  </a:moveTo>
                  <a:cubicBezTo>
                    <a:pt x="326" y="185"/>
                    <a:pt x="326" y="232"/>
                    <a:pt x="325" y="279"/>
                  </a:cubicBezTo>
                  <a:cubicBezTo>
                    <a:pt x="325" y="282"/>
                    <a:pt x="330" y="282"/>
                    <a:pt x="330" y="279"/>
                  </a:cubicBezTo>
                  <a:cubicBezTo>
                    <a:pt x="330" y="231"/>
                    <a:pt x="330" y="183"/>
                    <a:pt x="338" y="135"/>
                  </a:cubicBezTo>
                  <a:cubicBezTo>
                    <a:pt x="355" y="116"/>
                    <a:pt x="375" y="100"/>
                    <a:pt x="395" y="84"/>
                  </a:cubicBezTo>
                  <a:cubicBezTo>
                    <a:pt x="374" y="139"/>
                    <a:pt x="350" y="197"/>
                    <a:pt x="344" y="256"/>
                  </a:cubicBezTo>
                  <a:cubicBezTo>
                    <a:pt x="341" y="260"/>
                    <a:pt x="338" y="264"/>
                    <a:pt x="334" y="268"/>
                  </a:cubicBezTo>
                  <a:cubicBezTo>
                    <a:pt x="332" y="271"/>
                    <a:pt x="336" y="275"/>
                    <a:pt x="339" y="272"/>
                  </a:cubicBezTo>
                  <a:cubicBezTo>
                    <a:pt x="340" y="271"/>
                    <a:pt x="342" y="269"/>
                    <a:pt x="343" y="267"/>
                  </a:cubicBezTo>
                  <a:cubicBezTo>
                    <a:pt x="343" y="268"/>
                    <a:pt x="343" y="270"/>
                    <a:pt x="343" y="271"/>
                  </a:cubicBezTo>
                  <a:cubicBezTo>
                    <a:pt x="335" y="277"/>
                    <a:pt x="328" y="284"/>
                    <a:pt x="320" y="291"/>
                  </a:cubicBezTo>
                  <a:cubicBezTo>
                    <a:pt x="303" y="251"/>
                    <a:pt x="302" y="210"/>
                    <a:pt x="310" y="168"/>
                  </a:cubicBezTo>
                  <a:cubicBezTo>
                    <a:pt x="314" y="162"/>
                    <a:pt x="319" y="156"/>
                    <a:pt x="324" y="150"/>
                  </a:cubicBezTo>
                  <a:cubicBezTo>
                    <a:pt x="327" y="146"/>
                    <a:pt x="331" y="142"/>
                    <a:pt x="334" y="139"/>
                  </a:cubicBezTo>
                  <a:close/>
                  <a:moveTo>
                    <a:pt x="275" y="242"/>
                  </a:moveTo>
                  <a:cubicBezTo>
                    <a:pt x="277" y="231"/>
                    <a:pt x="280" y="221"/>
                    <a:pt x="284" y="211"/>
                  </a:cubicBezTo>
                  <a:cubicBezTo>
                    <a:pt x="283" y="249"/>
                    <a:pt x="285" y="287"/>
                    <a:pt x="290" y="325"/>
                  </a:cubicBezTo>
                  <a:cubicBezTo>
                    <a:pt x="288" y="328"/>
                    <a:pt x="286" y="330"/>
                    <a:pt x="284" y="333"/>
                  </a:cubicBezTo>
                  <a:cubicBezTo>
                    <a:pt x="274" y="303"/>
                    <a:pt x="269" y="273"/>
                    <a:pt x="275" y="242"/>
                  </a:cubicBezTo>
                  <a:close/>
                  <a:moveTo>
                    <a:pt x="399" y="318"/>
                  </a:moveTo>
                  <a:cubicBezTo>
                    <a:pt x="407" y="315"/>
                    <a:pt x="415" y="311"/>
                    <a:pt x="422" y="308"/>
                  </a:cubicBezTo>
                  <a:cubicBezTo>
                    <a:pt x="415" y="312"/>
                    <a:pt x="407" y="315"/>
                    <a:pt x="399" y="318"/>
                  </a:cubicBezTo>
                  <a:close/>
                  <a:moveTo>
                    <a:pt x="435" y="300"/>
                  </a:moveTo>
                  <a:cubicBezTo>
                    <a:pt x="412" y="308"/>
                    <a:pt x="390" y="318"/>
                    <a:pt x="368" y="327"/>
                  </a:cubicBezTo>
                  <a:cubicBezTo>
                    <a:pt x="351" y="331"/>
                    <a:pt x="333" y="334"/>
                    <a:pt x="316" y="339"/>
                  </a:cubicBezTo>
                  <a:cubicBezTo>
                    <a:pt x="319" y="334"/>
                    <a:pt x="322" y="329"/>
                    <a:pt x="325" y="324"/>
                  </a:cubicBezTo>
                  <a:cubicBezTo>
                    <a:pt x="329" y="323"/>
                    <a:pt x="332" y="321"/>
                    <a:pt x="333" y="321"/>
                  </a:cubicBezTo>
                  <a:cubicBezTo>
                    <a:pt x="350" y="314"/>
                    <a:pt x="367" y="306"/>
                    <a:pt x="384" y="298"/>
                  </a:cubicBezTo>
                  <a:cubicBezTo>
                    <a:pt x="417" y="283"/>
                    <a:pt x="451" y="268"/>
                    <a:pt x="482" y="250"/>
                  </a:cubicBezTo>
                  <a:cubicBezTo>
                    <a:pt x="482" y="250"/>
                    <a:pt x="482" y="250"/>
                    <a:pt x="482" y="251"/>
                  </a:cubicBezTo>
                  <a:cubicBezTo>
                    <a:pt x="469" y="271"/>
                    <a:pt x="453" y="288"/>
                    <a:pt x="435" y="300"/>
                  </a:cubicBezTo>
                  <a:close/>
                  <a:moveTo>
                    <a:pt x="484" y="246"/>
                  </a:moveTo>
                  <a:cubicBezTo>
                    <a:pt x="455" y="261"/>
                    <a:pt x="425" y="273"/>
                    <a:pt x="396" y="286"/>
                  </a:cubicBezTo>
                  <a:cubicBezTo>
                    <a:pt x="378" y="294"/>
                    <a:pt x="360" y="301"/>
                    <a:pt x="342" y="309"/>
                  </a:cubicBezTo>
                  <a:cubicBezTo>
                    <a:pt x="339" y="310"/>
                    <a:pt x="335" y="312"/>
                    <a:pt x="332" y="313"/>
                  </a:cubicBezTo>
                  <a:cubicBezTo>
                    <a:pt x="336" y="307"/>
                    <a:pt x="340" y="300"/>
                    <a:pt x="344" y="294"/>
                  </a:cubicBezTo>
                  <a:cubicBezTo>
                    <a:pt x="393" y="258"/>
                    <a:pt x="460" y="242"/>
                    <a:pt x="500" y="197"/>
                  </a:cubicBezTo>
                  <a:cubicBezTo>
                    <a:pt x="498" y="214"/>
                    <a:pt x="493" y="230"/>
                    <a:pt x="484" y="246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</a:endParaRPr>
            </a:p>
          </p:txBody>
        </p:sp>
        <p:sp>
          <p:nvSpPr>
            <p:cNvPr id="6" name="Freeform 99">
              <a:extLst>
                <a:ext uri="{FF2B5EF4-FFF2-40B4-BE49-F238E27FC236}">
                  <a16:creationId xmlns:a16="http://schemas.microsoft.com/office/drawing/2014/main" id="{8C029EF6-6B82-82D8-1B68-1141ADA1355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369209" y="6255159"/>
              <a:ext cx="1122445" cy="777452"/>
            </a:xfrm>
            <a:custGeom>
              <a:avLst/>
              <a:gdLst>
                <a:gd name="T0" fmla="*/ 495 w 826"/>
                <a:gd name="T1" fmla="*/ 141 h 572"/>
                <a:gd name="T2" fmla="*/ 509 w 826"/>
                <a:gd name="T3" fmla="*/ 112 h 572"/>
                <a:gd name="T4" fmla="*/ 591 w 826"/>
                <a:gd name="T5" fmla="*/ 56 h 572"/>
                <a:gd name="T6" fmla="*/ 418 w 826"/>
                <a:gd name="T7" fmla="*/ 82 h 572"/>
                <a:gd name="T8" fmla="*/ 265 w 826"/>
                <a:gd name="T9" fmla="*/ 75 h 572"/>
                <a:gd name="T10" fmla="*/ 322 w 826"/>
                <a:gd name="T11" fmla="*/ 95 h 572"/>
                <a:gd name="T12" fmla="*/ 352 w 826"/>
                <a:gd name="T13" fmla="*/ 73 h 572"/>
                <a:gd name="T14" fmla="*/ 235 w 826"/>
                <a:gd name="T15" fmla="*/ 21 h 572"/>
                <a:gd name="T16" fmla="*/ 200 w 826"/>
                <a:gd name="T17" fmla="*/ 24 h 572"/>
                <a:gd name="T18" fmla="*/ 255 w 826"/>
                <a:gd name="T19" fmla="*/ 68 h 572"/>
                <a:gd name="T20" fmla="*/ 284 w 826"/>
                <a:gd name="T21" fmla="*/ 531 h 572"/>
                <a:gd name="T22" fmla="*/ 362 w 826"/>
                <a:gd name="T23" fmla="*/ 363 h 572"/>
                <a:gd name="T24" fmla="*/ 452 w 826"/>
                <a:gd name="T25" fmla="*/ 516 h 572"/>
                <a:gd name="T26" fmla="*/ 524 w 826"/>
                <a:gd name="T27" fmla="*/ 512 h 572"/>
                <a:gd name="T28" fmla="*/ 787 w 826"/>
                <a:gd name="T29" fmla="*/ 422 h 572"/>
                <a:gd name="T30" fmla="*/ 657 w 826"/>
                <a:gd name="T31" fmla="*/ 400 h 572"/>
                <a:gd name="T32" fmla="*/ 684 w 826"/>
                <a:gd name="T33" fmla="*/ 518 h 572"/>
                <a:gd name="T34" fmla="*/ 594 w 826"/>
                <a:gd name="T35" fmla="*/ 519 h 572"/>
                <a:gd name="T36" fmla="*/ 438 w 826"/>
                <a:gd name="T37" fmla="*/ 238 h 572"/>
                <a:gd name="T38" fmla="*/ 480 w 826"/>
                <a:gd name="T39" fmla="*/ 327 h 572"/>
                <a:gd name="T40" fmla="*/ 255 w 826"/>
                <a:gd name="T41" fmla="*/ 313 h 572"/>
                <a:gd name="T42" fmla="*/ 227 w 826"/>
                <a:gd name="T43" fmla="*/ 234 h 572"/>
                <a:gd name="T44" fmla="*/ 145 w 826"/>
                <a:gd name="T45" fmla="*/ 388 h 572"/>
                <a:gd name="T46" fmla="*/ 99 w 826"/>
                <a:gd name="T47" fmla="*/ 337 h 572"/>
                <a:gd name="T48" fmla="*/ 58 w 826"/>
                <a:gd name="T49" fmla="*/ 304 h 572"/>
                <a:gd name="T50" fmla="*/ 508 w 826"/>
                <a:gd name="T51" fmla="*/ 300 h 572"/>
                <a:gd name="T52" fmla="*/ 479 w 826"/>
                <a:gd name="T53" fmla="*/ 374 h 572"/>
                <a:gd name="T54" fmla="*/ 522 w 826"/>
                <a:gd name="T55" fmla="*/ 378 h 572"/>
                <a:gd name="T56" fmla="*/ 519 w 826"/>
                <a:gd name="T57" fmla="*/ 467 h 572"/>
                <a:gd name="T58" fmla="*/ 669 w 826"/>
                <a:gd name="T59" fmla="*/ 350 h 572"/>
                <a:gd name="T60" fmla="*/ 668 w 826"/>
                <a:gd name="T61" fmla="*/ 344 h 572"/>
                <a:gd name="T62" fmla="*/ 644 w 826"/>
                <a:gd name="T63" fmla="*/ 280 h 572"/>
                <a:gd name="T64" fmla="*/ 638 w 826"/>
                <a:gd name="T65" fmla="*/ 269 h 572"/>
                <a:gd name="T66" fmla="*/ 632 w 826"/>
                <a:gd name="T67" fmla="*/ 325 h 572"/>
                <a:gd name="T68" fmla="*/ 494 w 826"/>
                <a:gd name="T69" fmla="*/ 119 h 572"/>
                <a:gd name="T70" fmla="*/ 375 w 826"/>
                <a:gd name="T71" fmla="*/ 322 h 572"/>
                <a:gd name="T72" fmla="*/ 251 w 826"/>
                <a:gd name="T73" fmla="*/ 162 h 572"/>
                <a:gd name="T74" fmla="*/ 234 w 826"/>
                <a:gd name="T75" fmla="*/ 219 h 572"/>
                <a:gd name="T76" fmla="*/ 199 w 826"/>
                <a:gd name="T77" fmla="*/ 229 h 572"/>
                <a:gd name="T78" fmla="*/ 166 w 826"/>
                <a:gd name="T79" fmla="*/ 359 h 572"/>
                <a:gd name="T80" fmla="*/ 60 w 826"/>
                <a:gd name="T81" fmla="*/ 300 h 572"/>
                <a:gd name="T82" fmla="*/ 105 w 826"/>
                <a:gd name="T83" fmla="*/ 397 h 572"/>
                <a:gd name="T84" fmla="*/ 145 w 826"/>
                <a:gd name="T85" fmla="*/ 404 h 572"/>
                <a:gd name="T86" fmla="*/ 149 w 826"/>
                <a:gd name="T87" fmla="*/ 410 h 572"/>
                <a:gd name="T88" fmla="*/ 118 w 826"/>
                <a:gd name="T89" fmla="*/ 524 h 572"/>
                <a:gd name="T90" fmla="*/ 183 w 826"/>
                <a:gd name="T91" fmla="*/ 420 h 572"/>
                <a:gd name="T92" fmla="*/ 241 w 826"/>
                <a:gd name="T93" fmla="*/ 374 h 572"/>
                <a:gd name="T94" fmla="*/ 236 w 826"/>
                <a:gd name="T95" fmla="*/ 347 h 572"/>
                <a:gd name="T96" fmla="*/ 380 w 826"/>
                <a:gd name="T97" fmla="*/ 393 h 572"/>
                <a:gd name="T98" fmla="*/ 404 w 826"/>
                <a:gd name="T99" fmla="*/ 387 h 572"/>
                <a:gd name="T100" fmla="*/ 397 w 826"/>
                <a:gd name="T101" fmla="*/ 409 h 572"/>
                <a:gd name="T102" fmla="*/ 479 w 826"/>
                <a:gd name="T103" fmla="*/ 437 h 572"/>
                <a:gd name="T104" fmla="*/ 506 w 826"/>
                <a:gd name="T105" fmla="*/ 488 h 572"/>
                <a:gd name="T106" fmla="*/ 654 w 826"/>
                <a:gd name="T107" fmla="*/ 401 h 572"/>
                <a:gd name="T108" fmla="*/ 673 w 826"/>
                <a:gd name="T109" fmla="*/ 378 h 5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826" h="572">
                  <a:moveTo>
                    <a:pt x="776" y="263"/>
                  </a:moveTo>
                  <a:cubicBezTo>
                    <a:pt x="733" y="190"/>
                    <a:pt x="652" y="147"/>
                    <a:pt x="572" y="188"/>
                  </a:cubicBezTo>
                  <a:cubicBezTo>
                    <a:pt x="562" y="193"/>
                    <a:pt x="554" y="199"/>
                    <a:pt x="546" y="206"/>
                  </a:cubicBezTo>
                  <a:cubicBezTo>
                    <a:pt x="533" y="187"/>
                    <a:pt x="519" y="169"/>
                    <a:pt x="504" y="152"/>
                  </a:cubicBezTo>
                  <a:cubicBezTo>
                    <a:pt x="501" y="149"/>
                    <a:pt x="498" y="145"/>
                    <a:pt x="494" y="141"/>
                  </a:cubicBezTo>
                  <a:cubicBezTo>
                    <a:pt x="494" y="141"/>
                    <a:pt x="494" y="141"/>
                    <a:pt x="495" y="141"/>
                  </a:cubicBezTo>
                  <a:cubicBezTo>
                    <a:pt x="504" y="141"/>
                    <a:pt x="516" y="143"/>
                    <a:pt x="525" y="139"/>
                  </a:cubicBezTo>
                  <a:cubicBezTo>
                    <a:pt x="531" y="136"/>
                    <a:pt x="534" y="125"/>
                    <a:pt x="526" y="122"/>
                  </a:cubicBezTo>
                  <a:cubicBezTo>
                    <a:pt x="519" y="120"/>
                    <a:pt x="510" y="120"/>
                    <a:pt x="502" y="120"/>
                  </a:cubicBezTo>
                  <a:cubicBezTo>
                    <a:pt x="504" y="119"/>
                    <a:pt x="505" y="118"/>
                    <a:pt x="506" y="116"/>
                  </a:cubicBezTo>
                  <a:cubicBezTo>
                    <a:pt x="507" y="114"/>
                    <a:pt x="508" y="113"/>
                    <a:pt x="509" y="112"/>
                  </a:cubicBezTo>
                  <a:cubicBezTo>
                    <a:pt x="509" y="112"/>
                    <a:pt x="509" y="112"/>
                    <a:pt x="509" y="112"/>
                  </a:cubicBezTo>
                  <a:cubicBezTo>
                    <a:pt x="515" y="110"/>
                    <a:pt x="520" y="107"/>
                    <a:pt x="525" y="104"/>
                  </a:cubicBezTo>
                  <a:cubicBezTo>
                    <a:pt x="538" y="102"/>
                    <a:pt x="551" y="100"/>
                    <a:pt x="564" y="96"/>
                  </a:cubicBezTo>
                  <a:cubicBezTo>
                    <a:pt x="573" y="94"/>
                    <a:pt x="592" y="92"/>
                    <a:pt x="601" y="83"/>
                  </a:cubicBezTo>
                  <a:cubicBezTo>
                    <a:pt x="605" y="82"/>
                    <a:pt x="608" y="79"/>
                    <a:pt x="611" y="76"/>
                  </a:cubicBezTo>
                  <a:cubicBezTo>
                    <a:pt x="614" y="71"/>
                    <a:pt x="614" y="67"/>
                    <a:pt x="610" y="63"/>
                  </a:cubicBezTo>
                  <a:cubicBezTo>
                    <a:pt x="605" y="57"/>
                    <a:pt x="598" y="56"/>
                    <a:pt x="591" y="56"/>
                  </a:cubicBezTo>
                  <a:cubicBezTo>
                    <a:pt x="589" y="56"/>
                    <a:pt x="587" y="56"/>
                    <a:pt x="585" y="56"/>
                  </a:cubicBezTo>
                  <a:cubicBezTo>
                    <a:pt x="582" y="57"/>
                    <a:pt x="578" y="57"/>
                    <a:pt x="575" y="58"/>
                  </a:cubicBezTo>
                  <a:cubicBezTo>
                    <a:pt x="557" y="60"/>
                    <a:pt x="539" y="64"/>
                    <a:pt x="521" y="66"/>
                  </a:cubicBezTo>
                  <a:cubicBezTo>
                    <a:pt x="490" y="71"/>
                    <a:pt x="455" y="79"/>
                    <a:pt x="423" y="77"/>
                  </a:cubicBezTo>
                  <a:cubicBezTo>
                    <a:pt x="423" y="77"/>
                    <a:pt x="423" y="77"/>
                    <a:pt x="423" y="77"/>
                  </a:cubicBezTo>
                  <a:cubicBezTo>
                    <a:pt x="419" y="75"/>
                    <a:pt x="417" y="79"/>
                    <a:pt x="418" y="82"/>
                  </a:cubicBezTo>
                  <a:cubicBezTo>
                    <a:pt x="426" y="97"/>
                    <a:pt x="444" y="103"/>
                    <a:pt x="462" y="106"/>
                  </a:cubicBezTo>
                  <a:cubicBezTo>
                    <a:pt x="460" y="109"/>
                    <a:pt x="459" y="112"/>
                    <a:pt x="458" y="116"/>
                  </a:cubicBezTo>
                  <a:cubicBezTo>
                    <a:pt x="429" y="113"/>
                    <a:pt x="400" y="112"/>
                    <a:pt x="371" y="112"/>
                  </a:cubicBezTo>
                  <a:cubicBezTo>
                    <a:pt x="343" y="112"/>
                    <a:pt x="314" y="115"/>
                    <a:pt x="287" y="120"/>
                  </a:cubicBezTo>
                  <a:cubicBezTo>
                    <a:pt x="278" y="122"/>
                    <a:pt x="269" y="125"/>
                    <a:pt x="261" y="129"/>
                  </a:cubicBezTo>
                  <a:cubicBezTo>
                    <a:pt x="264" y="111"/>
                    <a:pt x="266" y="93"/>
                    <a:pt x="265" y="75"/>
                  </a:cubicBezTo>
                  <a:cubicBezTo>
                    <a:pt x="265" y="75"/>
                    <a:pt x="266" y="74"/>
                    <a:pt x="266" y="72"/>
                  </a:cubicBezTo>
                  <a:cubicBezTo>
                    <a:pt x="266" y="72"/>
                    <a:pt x="266" y="72"/>
                    <a:pt x="266" y="71"/>
                  </a:cubicBezTo>
                  <a:cubicBezTo>
                    <a:pt x="281" y="80"/>
                    <a:pt x="296" y="88"/>
                    <a:pt x="311" y="95"/>
                  </a:cubicBezTo>
                  <a:cubicBezTo>
                    <a:pt x="313" y="95"/>
                    <a:pt x="314" y="95"/>
                    <a:pt x="315" y="96"/>
                  </a:cubicBezTo>
                  <a:cubicBezTo>
                    <a:pt x="316" y="96"/>
                    <a:pt x="317" y="96"/>
                    <a:pt x="318" y="96"/>
                  </a:cubicBezTo>
                  <a:cubicBezTo>
                    <a:pt x="320" y="96"/>
                    <a:pt x="321" y="96"/>
                    <a:pt x="322" y="95"/>
                  </a:cubicBezTo>
                  <a:cubicBezTo>
                    <a:pt x="322" y="95"/>
                    <a:pt x="323" y="95"/>
                    <a:pt x="323" y="95"/>
                  </a:cubicBezTo>
                  <a:cubicBezTo>
                    <a:pt x="329" y="94"/>
                    <a:pt x="335" y="91"/>
                    <a:pt x="342" y="90"/>
                  </a:cubicBezTo>
                  <a:cubicBezTo>
                    <a:pt x="346" y="90"/>
                    <a:pt x="348" y="86"/>
                    <a:pt x="347" y="83"/>
                  </a:cubicBezTo>
                  <a:cubicBezTo>
                    <a:pt x="348" y="82"/>
                    <a:pt x="348" y="82"/>
                    <a:pt x="349" y="82"/>
                  </a:cubicBezTo>
                  <a:cubicBezTo>
                    <a:pt x="352" y="80"/>
                    <a:pt x="353" y="76"/>
                    <a:pt x="352" y="74"/>
                  </a:cubicBezTo>
                  <a:cubicBezTo>
                    <a:pt x="352" y="73"/>
                    <a:pt x="352" y="73"/>
                    <a:pt x="352" y="73"/>
                  </a:cubicBezTo>
                  <a:cubicBezTo>
                    <a:pt x="360" y="69"/>
                    <a:pt x="352" y="58"/>
                    <a:pt x="345" y="62"/>
                  </a:cubicBezTo>
                  <a:cubicBezTo>
                    <a:pt x="338" y="66"/>
                    <a:pt x="329" y="69"/>
                    <a:pt x="321" y="72"/>
                  </a:cubicBezTo>
                  <a:cubicBezTo>
                    <a:pt x="298" y="63"/>
                    <a:pt x="275" y="52"/>
                    <a:pt x="252" y="41"/>
                  </a:cubicBezTo>
                  <a:cubicBezTo>
                    <a:pt x="248" y="38"/>
                    <a:pt x="244" y="35"/>
                    <a:pt x="239" y="33"/>
                  </a:cubicBezTo>
                  <a:cubicBezTo>
                    <a:pt x="239" y="32"/>
                    <a:pt x="239" y="31"/>
                    <a:pt x="239" y="30"/>
                  </a:cubicBezTo>
                  <a:cubicBezTo>
                    <a:pt x="239" y="27"/>
                    <a:pt x="238" y="23"/>
                    <a:pt x="235" y="21"/>
                  </a:cubicBezTo>
                  <a:cubicBezTo>
                    <a:pt x="234" y="21"/>
                    <a:pt x="234" y="21"/>
                    <a:pt x="233" y="21"/>
                  </a:cubicBezTo>
                  <a:cubicBezTo>
                    <a:pt x="234" y="18"/>
                    <a:pt x="234" y="16"/>
                    <a:pt x="233" y="14"/>
                  </a:cubicBezTo>
                  <a:cubicBezTo>
                    <a:pt x="233" y="14"/>
                    <a:pt x="233" y="14"/>
                    <a:pt x="233" y="14"/>
                  </a:cubicBezTo>
                  <a:cubicBezTo>
                    <a:pt x="235" y="8"/>
                    <a:pt x="230" y="0"/>
                    <a:pt x="223" y="3"/>
                  </a:cubicBezTo>
                  <a:cubicBezTo>
                    <a:pt x="216" y="6"/>
                    <a:pt x="204" y="12"/>
                    <a:pt x="201" y="20"/>
                  </a:cubicBezTo>
                  <a:cubicBezTo>
                    <a:pt x="200" y="21"/>
                    <a:pt x="200" y="23"/>
                    <a:pt x="200" y="24"/>
                  </a:cubicBezTo>
                  <a:cubicBezTo>
                    <a:pt x="198" y="27"/>
                    <a:pt x="199" y="32"/>
                    <a:pt x="203" y="34"/>
                  </a:cubicBezTo>
                  <a:cubicBezTo>
                    <a:pt x="204" y="35"/>
                    <a:pt x="205" y="36"/>
                    <a:pt x="206" y="36"/>
                  </a:cubicBezTo>
                  <a:cubicBezTo>
                    <a:pt x="207" y="38"/>
                    <a:pt x="208" y="40"/>
                    <a:pt x="210" y="40"/>
                  </a:cubicBezTo>
                  <a:cubicBezTo>
                    <a:pt x="212" y="40"/>
                    <a:pt x="213" y="41"/>
                    <a:pt x="214" y="41"/>
                  </a:cubicBezTo>
                  <a:cubicBezTo>
                    <a:pt x="228" y="49"/>
                    <a:pt x="241" y="57"/>
                    <a:pt x="254" y="65"/>
                  </a:cubicBezTo>
                  <a:cubicBezTo>
                    <a:pt x="255" y="66"/>
                    <a:pt x="255" y="67"/>
                    <a:pt x="255" y="68"/>
                  </a:cubicBezTo>
                  <a:cubicBezTo>
                    <a:pt x="246" y="118"/>
                    <a:pt x="220" y="163"/>
                    <a:pt x="204" y="211"/>
                  </a:cubicBezTo>
                  <a:cubicBezTo>
                    <a:pt x="164" y="207"/>
                    <a:pt x="125" y="223"/>
                    <a:pt x="92" y="247"/>
                  </a:cubicBezTo>
                  <a:cubicBezTo>
                    <a:pt x="59" y="262"/>
                    <a:pt x="36" y="296"/>
                    <a:pt x="20" y="327"/>
                  </a:cubicBezTo>
                  <a:cubicBezTo>
                    <a:pt x="6" y="355"/>
                    <a:pt x="0" y="387"/>
                    <a:pt x="4" y="418"/>
                  </a:cubicBezTo>
                  <a:cubicBezTo>
                    <a:pt x="11" y="476"/>
                    <a:pt x="56" y="523"/>
                    <a:pt x="108" y="546"/>
                  </a:cubicBezTo>
                  <a:cubicBezTo>
                    <a:pt x="165" y="572"/>
                    <a:pt x="232" y="566"/>
                    <a:pt x="284" y="531"/>
                  </a:cubicBezTo>
                  <a:cubicBezTo>
                    <a:pt x="347" y="490"/>
                    <a:pt x="371" y="416"/>
                    <a:pt x="350" y="344"/>
                  </a:cubicBezTo>
                  <a:cubicBezTo>
                    <a:pt x="346" y="331"/>
                    <a:pt x="341" y="319"/>
                    <a:pt x="335" y="307"/>
                  </a:cubicBezTo>
                  <a:cubicBezTo>
                    <a:pt x="342" y="318"/>
                    <a:pt x="350" y="328"/>
                    <a:pt x="357" y="339"/>
                  </a:cubicBezTo>
                  <a:cubicBezTo>
                    <a:pt x="360" y="344"/>
                    <a:pt x="362" y="350"/>
                    <a:pt x="364" y="355"/>
                  </a:cubicBezTo>
                  <a:cubicBezTo>
                    <a:pt x="364" y="355"/>
                    <a:pt x="364" y="355"/>
                    <a:pt x="363" y="356"/>
                  </a:cubicBezTo>
                  <a:cubicBezTo>
                    <a:pt x="363" y="358"/>
                    <a:pt x="363" y="360"/>
                    <a:pt x="362" y="363"/>
                  </a:cubicBezTo>
                  <a:cubicBezTo>
                    <a:pt x="361" y="366"/>
                    <a:pt x="359" y="369"/>
                    <a:pt x="358" y="373"/>
                  </a:cubicBezTo>
                  <a:cubicBezTo>
                    <a:pt x="351" y="403"/>
                    <a:pt x="388" y="443"/>
                    <a:pt x="414" y="424"/>
                  </a:cubicBezTo>
                  <a:cubicBezTo>
                    <a:pt x="419" y="434"/>
                    <a:pt x="423" y="445"/>
                    <a:pt x="428" y="456"/>
                  </a:cubicBezTo>
                  <a:cubicBezTo>
                    <a:pt x="434" y="468"/>
                    <a:pt x="439" y="481"/>
                    <a:pt x="446" y="493"/>
                  </a:cubicBezTo>
                  <a:cubicBezTo>
                    <a:pt x="442" y="495"/>
                    <a:pt x="438" y="498"/>
                    <a:pt x="438" y="504"/>
                  </a:cubicBezTo>
                  <a:cubicBezTo>
                    <a:pt x="439" y="512"/>
                    <a:pt x="445" y="515"/>
                    <a:pt x="452" y="516"/>
                  </a:cubicBezTo>
                  <a:cubicBezTo>
                    <a:pt x="452" y="516"/>
                    <a:pt x="452" y="516"/>
                    <a:pt x="453" y="516"/>
                  </a:cubicBezTo>
                  <a:cubicBezTo>
                    <a:pt x="458" y="516"/>
                    <a:pt x="462" y="516"/>
                    <a:pt x="466" y="516"/>
                  </a:cubicBezTo>
                  <a:cubicBezTo>
                    <a:pt x="469" y="518"/>
                    <a:pt x="472" y="520"/>
                    <a:pt x="475" y="522"/>
                  </a:cubicBezTo>
                  <a:cubicBezTo>
                    <a:pt x="477" y="523"/>
                    <a:pt x="481" y="521"/>
                    <a:pt x="480" y="518"/>
                  </a:cubicBezTo>
                  <a:cubicBezTo>
                    <a:pt x="480" y="517"/>
                    <a:pt x="480" y="516"/>
                    <a:pt x="480" y="515"/>
                  </a:cubicBezTo>
                  <a:cubicBezTo>
                    <a:pt x="495" y="514"/>
                    <a:pt x="509" y="513"/>
                    <a:pt x="524" y="512"/>
                  </a:cubicBezTo>
                  <a:cubicBezTo>
                    <a:pt x="527" y="511"/>
                    <a:pt x="529" y="510"/>
                    <a:pt x="531" y="509"/>
                  </a:cubicBezTo>
                  <a:cubicBezTo>
                    <a:pt x="532" y="510"/>
                    <a:pt x="533" y="510"/>
                    <a:pt x="533" y="511"/>
                  </a:cubicBezTo>
                  <a:cubicBezTo>
                    <a:pt x="575" y="544"/>
                    <a:pt x="631" y="552"/>
                    <a:pt x="682" y="539"/>
                  </a:cubicBezTo>
                  <a:cubicBezTo>
                    <a:pt x="732" y="527"/>
                    <a:pt x="777" y="492"/>
                    <a:pt x="799" y="444"/>
                  </a:cubicBezTo>
                  <a:cubicBezTo>
                    <a:pt x="826" y="384"/>
                    <a:pt x="808" y="317"/>
                    <a:pt x="776" y="263"/>
                  </a:cubicBezTo>
                  <a:close/>
                  <a:moveTo>
                    <a:pt x="787" y="422"/>
                  </a:moveTo>
                  <a:cubicBezTo>
                    <a:pt x="751" y="395"/>
                    <a:pt x="712" y="375"/>
                    <a:pt x="671" y="359"/>
                  </a:cubicBezTo>
                  <a:cubicBezTo>
                    <a:pt x="671" y="359"/>
                    <a:pt x="671" y="358"/>
                    <a:pt x="671" y="357"/>
                  </a:cubicBezTo>
                  <a:cubicBezTo>
                    <a:pt x="711" y="356"/>
                    <a:pt x="749" y="344"/>
                    <a:pt x="789" y="337"/>
                  </a:cubicBezTo>
                  <a:cubicBezTo>
                    <a:pt x="795" y="366"/>
                    <a:pt x="795" y="395"/>
                    <a:pt x="787" y="422"/>
                  </a:cubicBezTo>
                  <a:close/>
                  <a:moveTo>
                    <a:pt x="684" y="518"/>
                  </a:moveTo>
                  <a:cubicBezTo>
                    <a:pt x="674" y="479"/>
                    <a:pt x="667" y="439"/>
                    <a:pt x="657" y="400"/>
                  </a:cubicBezTo>
                  <a:cubicBezTo>
                    <a:pt x="660" y="397"/>
                    <a:pt x="663" y="394"/>
                    <a:pt x="664" y="391"/>
                  </a:cubicBezTo>
                  <a:cubicBezTo>
                    <a:pt x="665" y="390"/>
                    <a:pt x="666" y="389"/>
                    <a:pt x="667" y="389"/>
                  </a:cubicBezTo>
                  <a:cubicBezTo>
                    <a:pt x="669" y="387"/>
                    <a:pt x="670" y="385"/>
                    <a:pt x="671" y="383"/>
                  </a:cubicBezTo>
                  <a:cubicBezTo>
                    <a:pt x="682" y="399"/>
                    <a:pt x="692" y="417"/>
                    <a:pt x="702" y="434"/>
                  </a:cubicBezTo>
                  <a:cubicBezTo>
                    <a:pt x="714" y="453"/>
                    <a:pt x="724" y="474"/>
                    <a:pt x="736" y="493"/>
                  </a:cubicBezTo>
                  <a:cubicBezTo>
                    <a:pt x="720" y="504"/>
                    <a:pt x="703" y="513"/>
                    <a:pt x="684" y="518"/>
                  </a:cubicBezTo>
                  <a:close/>
                  <a:moveTo>
                    <a:pt x="594" y="519"/>
                  </a:moveTo>
                  <a:cubicBezTo>
                    <a:pt x="567" y="512"/>
                    <a:pt x="542" y="496"/>
                    <a:pt x="524" y="474"/>
                  </a:cubicBezTo>
                  <a:cubicBezTo>
                    <a:pt x="524" y="473"/>
                    <a:pt x="524" y="473"/>
                    <a:pt x="523" y="473"/>
                  </a:cubicBezTo>
                  <a:cubicBezTo>
                    <a:pt x="555" y="443"/>
                    <a:pt x="593" y="420"/>
                    <a:pt x="631" y="398"/>
                  </a:cubicBezTo>
                  <a:cubicBezTo>
                    <a:pt x="632" y="400"/>
                    <a:pt x="634" y="401"/>
                    <a:pt x="636" y="402"/>
                  </a:cubicBezTo>
                  <a:cubicBezTo>
                    <a:pt x="616" y="438"/>
                    <a:pt x="605" y="480"/>
                    <a:pt x="594" y="519"/>
                  </a:cubicBezTo>
                  <a:cubicBezTo>
                    <a:pt x="594" y="519"/>
                    <a:pt x="594" y="519"/>
                    <a:pt x="594" y="519"/>
                  </a:cubicBezTo>
                  <a:close/>
                  <a:moveTo>
                    <a:pt x="435" y="381"/>
                  </a:moveTo>
                  <a:cubicBezTo>
                    <a:pt x="435" y="381"/>
                    <a:pt x="435" y="381"/>
                    <a:pt x="435" y="381"/>
                  </a:cubicBezTo>
                  <a:cubicBezTo>
                    <a:pt x="432" y="365"/>
                    <a:pt x="420" y="354"/>
                    <a:pt x="406" y="347"/>
                  </a:cubicBezTo>
                  <a:cubicBezTo>
                    <a:pt x="405" y="346"/>
                    <a:pt x="404" y="346"/>
                    <a:pt x="403" y="345"/>
                  </a:cubicBezTo>
                  <a:cubicBezTo>
                    <a:pt x="415" y="310"/>
                    <a:pt x="427" y="274"/>
                    <a:pt x="438" y="238"/>
                  </a:cubicBezTo>
                  <a:cubicBezTo>
                    <a:pt x="447" y="212"/>
                    <a:pt x="456" y="186"/>
                    <a:pt x="466" y="161"/>
                  </a:cubicBezTo>
                  <a:cubicBezTo>
                    <a:pt x="467" y="159"/>
                    <a:pt x="468" y="156"/>
                    <a:pt x="469" y="153"/>
                  </a:cubicBezTo>
                  <a:cubicBezTo>
                    <a:pt x="475" y="160"/>
                    <a:pt x="481" y="167"/>
                    <a:pt x="487" y="174"/>
                  </a:cubicBezTo>
                  <a:cubicBezTo>
                    <a:pt x="501" y="191"/>
                    <a:pt x="514" y="209"/>
                    <a:pt x="526" y="228"/>
                  </a:cubicBezTo>
                  <a:cubicBezTo>
                    <a:pt x="506" y="256"/>
                    <a:pt x="494" y="292"/>
                    <a:pt x="484" y="327"/>
                  </a:cubicBezTo>
                  <a:cubicBezTo>
                    <a:pt x="483" y="326"/>
                    <a:pt x="482" y="326"/>
                    <a:pt x="480" y="327"/>
                  </a:cubicBezTo>
                  <a:cubicBezTo>
                    <a:pt x="465" y="343"/>
                    <a:pt x="460" y="362"/>
                    <a:pt x="461" y="380"/>
                  </a:cubicBezTo>
                  <a:cubicBezTo>
                    <a:pt x="452" y="381"/>
                    <a:pt x="444" y="381"/>
                    <a:pt x="435" y="381"/>
                  </a:cubicBezTo>
                  <a:close/>
                  <a:moveTo>
                    <a:pt x="286" y="278"/>
                  </a:moveTo>
                  <a:cubicBezTo>
                    <a:pt x="282" y="282"/>
                    <a:pt x="278" y="286"/>
                    <a:pt x="274" y="290"/>
                  </a:cubicBezTo>
                  <a:cubicBezTo>
                    <a:pt x="268" y="292"/>
                    <a:pt x="262" y="295"/>
                    <a:pt x="255" y="298"/>
                  </a:cubicBezTo>
                  <a:cubicBezTo>
                    <a:pt x="247" y="301"/>
                    <a:pt x="248" y="310"/>
                    <a:pt x="255" y="313"/>
                  </a:cubicBezTo>
                  <a:cubicBezTo>
                    <a:pt x="250" y="321"/>
                    <a:pt x="244" y="328"/>
                    <a:pt x="238" y="335"/>
                  </a:cubicBezTo>
                  <a:cubicBezTo>
                    <a:pt x="225" y="352"/>
                    <a:pt x="212" y="365"/>
                    <a:pt x="196" y="378"/>
                  </a:cubicBezTo>
                  <a:cubicBezTo>
                    <a:pt x="195" y="376"/>
                    <a:pt x="194" y="374"/>
                    <a:pt x="193" y="373"/>
                  </a:cubicBezTo>
                  <a:cubicBezTo>
                    <a:pt x="199" y="359"/>
                    <a:pt x="203" y="345"/>
                    <a:pt x="206" y="331"/>
                  </a:cubicBezTo>
                  <a:cubicBezTo>
                    <a:pt x="214" y="302"/>
                    <a:pt x="219" y="271"/>
                    <a:pt x="225" y="241"/>
                  </a:cubicBezTo>
                  <a:cubicBezTo>
                    <a:pt x="226" y="238"/>
                    <a:pt x="227" y="236"/>
                    <a:pt x="227" y="234"/>
                  </a:cubicBezTo>
                  <a:cubicBezTo>
                    <a:pt x="253" y="243"/>
                    <a:pt x="277" y="261"/>
                    <a:pt x="295" y="282"/>
                  </a:cubicBezTo>
                  <a:cubicBezTo>
                    <a:pt x="293" y="283"/>
                    <a:pt x="290" y="284"/>
                    <a:pt x="288" y="285"/>
                  </a:cubicBezTo>
                  <a:cubicBezTo>
                    <a:pt x="289" y="284"/>
                    <a:pt x="290" y="283"/>
                    <a:pt x="291" y="282"/>
                  </a:cubicBezTo>
                  <a:cubicBezTo>
                    <a:pt x="294" y="279"/>
                    <a:pt x="289" y="275"/>
                    <a:pt x="286" y="278"/>
                  </a:cubicBezTo>
                  <a:close/>
                  <a:moveTo>
                    <a:pt x="140" y="390"/>
                  </a:moveTo>
                  <a:cubicBezTo>
                    <a:pt x="142" y="389"/>
                    <a:pt x="143" y="389"/>
                    <a:pt x="145" y="388"/>
                  </a:cubicBezTo>
                  <a:cubicBezTo>
                    <a:pt x="145" y="388"/>
                    <a:pt x="145" y="388"/>
                    <a:pt x="145" y="388"/>
                  </a:cubicBezTo>
                  <a:cubicBezTo>
                    <a:pt x="145" y="389"/>
                    <a:pt x="145" y="390"/>
                    <a:pt x="145" y="390"/>
                  </a:cubicBezTo>
                  <a:cubicBezTo>
                    <a:pt x="145" y="391"/>
                    <a:pt x="145" y="391"/>
                    <a:pt x="144" y="392"/>
                  </a:cubicBezTo>
                  <a:cubicBezTo>
                    <a:pt x="143" y="391"/>
                    <a:pt x="141" y="391"/>
                    <a:pt x="140" y="390"/>
                  </a:cubicBezTo>
                  <a:close/>
                  <a:moveTo>
                    <a:pt x="58" y="304"/>
                  </a:moveTo>
                  <a:cubicBezTo>
                    <a:pt x="64" y="319"/>
                    <a:pt x="84" y="329"/>
                    <a:pt x="99" y="337"/>
                  </a:cubicBezTo>
                  <a:cubicBezTo>
                    <a:pt x="117" y="347"/>
                    <a:pt x="136" y="356"/>
                    <a:pt x="152" y="371"/>
                  </a:cubicBezTo>
                  <a:cubicBezTo>
                    <a:pt x="147" y="373"/>
                    <a:pt x="144" y="379"/>
                    <a:pt x="144" y="385"/>
                  </a:cubicBezTo>
                  <a:cubicBezTo>
                    <a:pt x="140" y="386"/>
                    <a:pt x="137" y="387"/>
                    <a:pt x="133" y="388"/>
                  </a:cubicBezTo>
                  <a:cubicBezTo>
                    <a:pt x="121" y="384"/>
                    <a:pt x="110" y="381"/>
                    <a:pt x="99" y="377"/>
                  </a:cubicBezTo>
                  <a:cubicBezTo>
                    <a:pt x="76" y="368"/>
                    <a:pt x="54" y="359"/>
                    <a:pt x="32" y="348"/>
                  </a:cubicBezTo>
                  <a:cubicBezTo>
                    <a:pt x="38" y="331"/>
                    <a:pt x="47" y="317"/>
                    <a:pt x="58" y="304"/>
                  </a:cubicBezTo>
                  <a:close/>
                  <a:moveTo>
                    <a:pt x="536" y="242"/>
                  </a:moveTo>
                  <a:cubicBezTo>
                    <a:pt x="550" y="263"/>
                    <a:pt x="565" y="284"/>
                    <a:pt x="579" y="305"/>
                  </a:cubicBezTo>
                  <a:cubicBezTo>
                    <a:pt x="580" y="307"/>
                    <a:pt x="581" y="308"/>
                    <a:pt x="582" y="309"/>
                  </a:cubicBezTo>
                  <a:cubicBezTo>
                    <a:pt x="592" y="328"/>
                    <a:pt x="604" y="346"/>
                    <a:pt x="619" y="361"/>
                  </a:cubicBezTo>
                  <a:cubicBezTo>
                    <a:pt x="619" y="361"/>
                    <a:pt x="618" y="362"/>
                    <a:pt x="618" y="362"/>
                  </a:cubicBezTo>
                  <a:cubicBezTo>
                    <a:pt x="577" y="353"/>
                    <a:pt x="547" y="314"/>
                    <a:pt x="508" y="300"/>
                  </a:cubicBezTo>
                  <a:cubicBezTo>
                    <a:pt x="515" y="280"/>
                    <a:pt x="524" y="260"/>
                    <a:pt x="536" y="242"/>
                  </a:cubicBezTo>
                  <a:close/>
                  <a:moveTo>
                    <a:pt x="618" y="352"/>
                  </a:moveTo>
                  <a:cubicBezTo>
                    <a:pt x="615" y="348"/>
                    <a:pt x="611" y="344"/>
                    <a:pt x="608" y="340"/>
                  </a:cubicBezTo>
                  <a:cubicBezTo>
                    <a:pt x="610" y="342"/>
                    <a:pt x="612" y="344"/>
                    <a:pt x="614" y="345"/>
                  </a:cubicBezTo>
                  <a:cubicBezTo>
                    <a:pt x="616" y="347"/>
                    <a:pt x="617" y="350"/>
                    <a:pt x="618" y="352"/>
                  </a:cubicBezTo>
                  <a:close/>
                  <a:moveTo>
                    <a:pt x="479" y="374"/>
                  </a:moveTo>
                  <a:cubicBezTo>
                    <a:pt x="489" y="353"/>
                    <a:pt x="497" y="330"/>
                    <a:pt x="505" y="307"/>
                  </a:cubicBezTo>
                  <a:cubicBezTo>
                    <a:pt x="543" y="321"/>
                    <a:pt x="576" y="362"/>
                    <a:pt x="616" y="367"/>
                  </a:cubicBezTo>
                  <a:cubicBezTo>
                    <a:pt x="616" y="368"/>
                    <a:pt x="617" y="369"/>
                    <a:pt x="619" y="370"/>
                  </a:cubicBezTo>
                  <a:cubicBezTo>
                    <a:pt x="613" y="370"/>
                    <a:pt x="607" y="371"/>
                    <a:pt x="601" y="371"/>
                  </a:cubicBezTo>
                  <a:cubicBezTo>
                    <a:pt x="592" y="372"/>
                    <a:pt x="584" y="372"/>
                    <a:pt x="576" y="373"/>
                  </a:cubicBezTo>
                  <a:cubicBezTo>
                    <a:pt x="558" y="375"/>
                    <a:pt x="540" y="376"/>
                    <a:pt x="522" y="378"/>
                  </a:cubicBezTo>
                  <a:cubicBezTo>
                    <a:pt x="508" y="379"/>
                    <a:pt x="494" y="379"/>
                    <a:pt x="480" y="380"/>
                  </a:cubicBezTo>
                  <a:cubicBezTo>
                    <a:pt x="480" y="378"/>
                    <a:pt x="479" y="376"/>
                    <a:pt x="479" y="374"/>
                  </a:cubicBezTo>
                  <a:close/>
                  <a:moveTo>
                    <a:pt x="517" y="401"/>
                  </a:moveTo>
                  <a:cubicBezTo>
                    <a:pt x="554" y="400"/>
                    <a:pt x="590" y="397"/>
                    <a:pt x="627" y="394"/>
                  </a:cubicBezTo>
                  <a:cubicBezTo>
                    <a:pt x="628" y="395"/>
                    <a:pt x="628" y="395"/>
                    <a:pt x="629" y="396"/>
                  </a:cubicBezTo>
                  <a:cubicBezTo>
                    <a:pt x="590" y="415"/>
                    <a:pt x="551" y="438"/>
                    <a:pt x="519" y="467"/>
                  </a:cubicBezTo>
                  <a:cubicBezTo>
                    <a:pt x="508" y="452"/>
                    <a:pt x="500" y="435"/>
                    <a:pt x="493" y="418"/>
                  </a:cubicBezTo>
                  <a:cubicBezTo>
                    <a:pt x="490" y="413"/>
                    <a:pt x="488" y="407"/>
                    <a:pt x="486" y="402"/>
                  </a:cubicBezTo>
                  <a:cubicBezTo>
                    <a:pt x="496" y="402"/>
                    <a:pt x="507" y="401"/>
                    <a:pt x="517" y="401"/>
                  </a:cubicBezTo>
                  <a:close/>
                  <a:moveTo>
                    <a:pt x="787" y="331"/>
                  </a:moveTo>
                  <a:cubicBezTo>
                    <a:pt x="748" y="339"/>
                    <a:pt x="710" y="350"/>
                    <a:pt x="670" y="354"/>
                  </a:cubicBezTo>
                  <a:cubicBezTo>
                    <a:pt x="670" y="353"/>
                    <a:pt x="670" y="351"/>
                    <a:pt x="669" y="350"/>
                  </a:cubicBezTo>
                  <a:cubicBezTo>
                    <a:pt x="669" y="349"/>
                    <a:pt x="669" y="349"/>
                    <a:pt x="669" y="348"/>
                  </a:cubicBezTo>
                  <a:cubicBezTo>
                    <a:pt x="703" y="329"/>
                    <a:pt x="735" y="306"/>
                    <a:pt x="771" y="290"/>
                  </a:cubicBezTo>
                  <a:cubicBezTo>
                    <a:pt x="774" y="297"/>
                    <a:pt x="777" y="303"/>
                    <a:pt x="780" y="310"/>
                  </a:cubicBezTo>
                  <a:cubicBezTo>
                    <a:pt x="783" y="317"/>
                    <a:pt x="785" y="324"/>
                    <a:pt x="787" y="331"/>
                  </a:cubicBezTo>
                  <a:close/>
                  <a:moveTo>
                    <a:pt x="768" y="286"/>
                  </a:moveTo>
                  <a:cubicBezTo>
                    <a:pt x="733" y="302"/>
                    <a:pt x="702" y="325"/>
                    <a:pt x="668" y="344"/>
                  </a:cubicBezTo>
                  <a:cubicBezTo>
                    <a:pt x="684" y="308"/>
                    <a:pt x="708" y="276"/>
                    <a:pt x="727" y="241"/>
                  </a:cubicBezTo>
                  <a:cubicBezTo>
                    <a:pt x="728" y="238"/>
                    <a:pt x="724" y="237"/>
                    <a:pt x="723" y="239"/>
                  </a:cubicBezTo>
                  <a:cubicBezTo>
                    <a:pt x="704" y="274"/>
                    <a:pt x="681" y="307"/>
                    <a:pt x="666" y="344"/>
                  </a:cubicBezTo>
                  <a:cubicBezTo>
                    <a:pt x="663" y="341"/>
                    <a:pt x="659" y="338"/>
                    <a:pt x="655" y="338"/>
                  </a:cubicBezTo>
                  <a:cubicBezTo>
                    <a:pt x="650" y="337"/>
                    <a:pt x="644" y="337"/>
                    <a:pt x="640" y="338"/>
                  </a:cubicBezTo>
                  <a:cubicBezTo>
                    <a:pt x="644" y="319"/>
                    <a:pt x="645" y="299"/>
                    <a:pt x="644" y="280"/>
                  </a:cubicBezTo>
                  <a:cubicBezTo>
                    <a:pt x="644" y="261"/>
                    <a:pt x="643" y="243"/>
                    <a:pt x="641" y="225"/>
                  </a:cubicBezTo>
                  <a:cubicBezTo>
                    <a:pt x="640" y="213"/>
                    <a:pt x="640" y="199"/>
                    <a:pt x="637" y="187"/>
                  </a:cubicBezTo>
                  <a:cubicBezTo>
                    <a:pt x="693" y="188"/>
                    <a:pt x="741" y="234"/>
                    <a:pt x="768" y="286"/>
                  </a:cubicBezTo>
                  <a:close/>
                  <a:moveTo>
                    <a:pt x="581" y="201"/>
                  </a:moveTo>
                  <a:cubicBezTo>
                    <a:pt x="598" y="192"/>
                    <a:pt x="615" y="187"/>
                    <a:pt x="631" y="187"/>
                  </a:cubicBezTo>
                  <a:cubicBezTo>
                    <a:pt x="628" y="213"/>
                    <a:pt x="637" y="243"/>
                    <a:pt x="638" y="269"/>
                  </a:cubicBezTo>
                  <a:cubicBezTo>
                    <a:pt x="640" y="290"/>
                    <a:pt x="641" y="312"/>
                    <a:pt x="637" y="333"/>
                  </a:cubicBezTo>
                  <a:cubicBezTo>
                    <a:pt x="637" y="333"/>
                    <a:pt x="636" y="332"/>
                    <a:pt x="636" y="332"/>
                  </a:cubicBezTo>
                  <a:cubicBezTo>
                    <a:pt x="634" y="288"/>
                    <a:pt x="613" y="240"/>
                    <a:pt x="589" y="206"/>
                  </a:cubicBezTo>
                  <a:cubicBezTo>
                    <a:pt x="588" y="205"/>
                    <a:pt x="586" y="206"/>
                    <a:pt x="586" y="208"/>
                  </a:cubicBezTo>
                  <a:cubicBezTo>
                    <a:pt x="594" y="229"/>
                    <a:pt x="606" y="249"/>
                    <a:pt x="616" y="269"/>
                  </a:cubicBezTo>
                  <a:cubicBezTo>
                    <a:pt x="623" y="287"/>
                    <a:pt x="628" y="306"/>
                    <a:pt x="632" y="325"/>
                  </a:cubicBezTo>
                  <a:cubicBezTo>
                    <a:pt x="613" y="295"/>
                    <a:pt x="591" y="267"/>
                    <a:pt x="568" y="239"/>
                  </a:cubicBezTo>
                  <a:cubicBezTo>
                    <a:pt x="564" y="233"/>
                    <a:pt x="560" y="226"/>
                    <a:pt x="555" y="220"/>
                  </a:cubicBezTo>
                  <a:cubicBezTo>
                    <a:pt x="563" y="213"/>
                    <a:pt x="571" y="207"/>
                    <a:pt x="581" y="201"/>
                  </a:cubicBezTo>
                  <a:close/>
                  <a:moveTo>
                    <a:pt x="492" y="119"/>
                  </a:moveTo>
                  <a:cubicBezTo>
                    <a:pt x="492" y="119"/>
                    <a:pt x="493" y="118"/>
                    <a:pt x="493" y="118"/>
                  </a:cubicBezTo>
                  <a:cubicBezTo>
                    <a:pt x="493" y="118"/>
                    <a:pt x="494" y="119"/>
                    <a:pt x="494" y="119"/>
                  </a:cubicBezTo>
                  <a:cubicBezTo>
                    <a:pt x="494" y="119"/>
                    <a:pt x="493" y="119"/>
                    <a:pt x="492" y="119"/>
                  </a:cubicBezTo>
                  <a:close/>
                  <a:moveTo>
                    <a:pt x="296" y="147"/>
                  </a:moveTo>
                  <a:cubicBezTo>
                    <a:pt x="323" y="143"/>
                    <a:pt x="350" y="143"/>
                    <a:pt x="377" y="142"/>
                  </a:cubicBezTo>
                  <a:cubicBezTo>
                    <a:pt x="400" y="142"/>
                    <a:pt x="422" y="142"/>
                    <a:pt x="445" y="142"/>
                  </a:cubicBezTo>
                  <a:cubicBezTo>
                    <a:pt x="426" y="173"/>
                    <a:pt x="413" y="209"/>
                    <a:pt x="401" y="243"/>
                  </a:cubicBezTo>
                  <a:cubicBezTo>
                    <a:pt x="392" y="268"/>
                    <a:pt x="382" y="295"/>
                    <a:pt x="375" y="322"/>
                  </a:cubicBezTo>
                  <a:cubicBezTo>
                    <a:pt x="367" y="293"/>
                    <a:pt x="350" y="265"/>
                    <a:pt x="334" y="242"/>
                  </a:cubicBezTo>
                  <a:cubicBezTo>
                    <a:pt x="319" y="221"/>
                    <a:pt x="305" y="201"/>
                    <a:pt x="291" y="180"/>
                  </a:cubicBezTo>
                  <a:cubicBezTo>
                    <a:pt x="286" y="171"/>
                    <a:pt x="282" y="157"/>
                    <a:pt x="275" y="151"/>
                  </a:cubicBezTo>
                  <a:cubicBezTo>
                    <a:pt x="275" y="151"/>
                    <a:pt x="275" y="151"/>
                    <a:pt x="275" y="151"/>
                  </a:cubicBezTo>
                  <a:cubicBezTo>
                    <a:pt x="282" y="149"/>
                    <a:pt x="289" y="148"/>
                    <a:pt x="296" y="147"/>
                  </a:cubicBezTo>
                  <a:close/>
                  <a:moveTo>
                    <a:pt x="251" y="162"/>
                  </a:moveTo>
                  <a:cubicBezTo>
                    <a:pt x="253" y="164"/>
                    <a:pt x="254" y="166"/>
                    <a:pt x="255" y="169"/>
                  </a:cubicBezTo>
                  <a:cubicBezTo>
                    <a:pt x="264" y="192"/>
                    <a:pt x="277" y="212"/>
                    <a:pt x="291" y="231"/>
                  </a:cubicBezTo>
                  <a:cubicBezTo>
                    <a:pt x="301" y="245"/>
                    <a:pt x="311" y="258"/>
                    <a:pt x="320" y="272"/>
                  </a:cubicBezTo>
                  <a:cubicBezTo>
                    <a:pt x="318" y="274"/>
                    <a:pt x="318" y="277"/>
                    <a:pt x="318" y="280"/>
                  </a:cubicBezTo>
                  <a:cubicBezTo>
                    <a:pt x="318" y="280"/>
                    <a:pt x="317" y="280"/>
                    <a:pt x="316" y="280"/>
                  </a:cubicBezTo>
                  <a:cubicBezTo>
                    <a:pt x="295" y="252"/>
                    <a:pt x="266" y="231"/>
                    <a:pt x="234" y="219"/>
                  </a:cubicBezTo>
                  <a:cubicBezTo>
                    <a:pt x="233" y="218"/>
                    <a:pt x="232" y="218"/>
                    <a:pt x="231" y="218"/>
                  </a:cubicBezTo>
                  <a:cubicBezTo>
                    <a:pt x="237" y="199"/>
                    <a:pt x="244" y="181"/>
                    <a:pt x="251" y="162"/>
                  </a:cubicBezTo>
                  <a:close/>
                  <a:moveTo>
                    <a:pt x="100" y="254"/>
                  </a:moveTo>
                  <a:cubicBezTo>
                    <a:pt x="130" y="236"/>
                    <a:pt x="163" y="223"/>
                    <a:pt x="199" y="227"/>
                  </a:cubicBezTo>
                  <a:cubicBezTo>
                    <a:pt x="199" y="227"/>
                    <a:pt x="199" y="227"/>
                    <a:pt x="199" y="227"/>
                  </a:cubicBezTo>
                  <a:cubicBezTo>
                    <a:pt x="199" y="228"/>
                    <a:pt x="199" y="229"/>
                    <a:pt x="199" y="229"/>
                  </a:cubicBezTo>
                  <a:cubicBezTo>
                    <a:pt x="188" y="271"/>
                    <a:pt x="181" y="313"/>
                    <a:pt x="168" y="354"/>
                  </a:cubicBezTo>
                  <a:cubicBezTo>
                    <a:pt x="164" y="340"/>
                    <a:pt x="160" y="327"/>
                    <a:pt x="155" y="314"/>
                  </a:cubicBezTo>
                  <a:cubicBezTo>
                    <a:pt x="147" y="289"/>
                    <a:pt x="142" y="265"/>
                    <a:pt x="136" y="240"/>
                  </a:cubicBezTo>
                  <a:cubicBezTo>
                    <a:pt x="136" y="238"/>
                    <a:pt x="133" y="239"/>
                    <a:pt x="133" y="240"/>
                  </a:cubicBezTo>
                  <a:cubicBezTo>
                    <a:pt x="132" y="264"/>
                    <a:pt x="140" y="287"/>
                    <a:pt x="148" y="309"/>
                  </a:cubicBezTo>
                  <a:cubicBezTo>
                    <a:pt x="154" y="326"/>
                    <a:pt x="160" y="343"/>
                    <a:pt x="166" y="359"/>
                  </a:cubicBezTo>
                  <a:cubicBezTo>
                    <a:pt x="165" y="363"/>
                    <a:pt x="164" y="366"/>
                    <a:pt x="163" y="369"/>
                  </a:cubicBezTo>
                  <a:cubicBezTo>
                    <a:pt x="158" y="369"/>
                    <a:pt x="158" y="369"/>
                    <a:pt x="158" y="369"/>
                  </a:cubicBezTo>
                  <a:cubicBezTo>
                    <a:pt x="157" y="369"/>
                    <a:pt x="156" y="369"/>
                    <a:pt x="155" y="369"/>
                  </a:cubicBezTo>
                  <a:cubicBezTo>
                    <a:pt x="145" y="357"/>
                    <a:pt x="131" y="349"/>
                    <a:pt x="118" y="342"/>
                  </a:cubicBezTo>
                  <a:cubicBezTo>
                    <a:pt x="108" y="336"/>
                    <a:pt x="98" y="331"/>
                    <a:pt x="89" y="325"/>
                  </a:cubicBezTo>
                  <a:cubicBezTo>
                    <a:pt x="78" y="318"/>
                    <a:pt x="70" y="309"/>
                    <a:pt x="60" y="300"/>
                  </a:cubicBezTo>
                  <a:cubicBezTo>
                    <a:pt x="73" y="284"/>
                    <a:pt x="87" y="270"/>
                    <a:pt x="100" y="254"/>
                  </a:cubicBezTo>
                  <a:close/>
                  <a:moveTo>
                    <a:pt x="27" y="361"/>
                  </a:moveTo>
                  <a:cubicBezTo>
                    <a:pt x="29" y="357"/>
                    <a:pt x="30" y="353"/>
                    <a:pt x="31" y="349"/>
                  </a:cubicBezTo>
                  <a:cubicBezTo>
                    <a:pt x="53" y="361"/>
                    <a:pt x="75" y="372"/>
                    <a:pt x="97" y="381"/>
                  </a:cubicBezTo>
                  <a:cubicBezTo>
                    <a:pt x="105" y="384"/>
                    <a:pt x="113" y="388"/>
                    <a:pt x="121" y="391"/>
                  </a:cubicBezTo>
                  <a:cubicBezTo>
                    <a:pt x="116" y="393"/>
                    <a:pt x="111" y="395"/>
                    <a:pt x="105" y="397"/>
                  </a:cubicBezTo>
                  <a:cubicBezTo>
                    <a:pt x="86" y="403"/>
                    <a:pt x="67" y="407"/>
                    <a:pt x="48" y="412"/>
                  </a:cubicBezTo>
                  <a:cubicBezTo>
                    <a:pt x="47" y="413"/>
                    <a:pt x="47" y="415"/>
                    <a:pt x="48" y="415"/>
                  </a:cubicBezTo>
                  <a:cubicBezTo>
                    <a:pt x="75" y="418"/>
                    <a:pt x="102" y="405"/>
                    <a:pt x="128" y="394"/>
                  </a:cubicBezTo>
                  <a:cubicBezTo>
                    <a:pt x="133" y="396"/>
                    <a:pt x="139" y="398"/>
                    <a:pt x="144" y="400"/>
                  </a:cubicBezTo>
                  <a:cubicBezTo>
                    <a:pt x="144" y="401"/>
                    <a:pt x="144" y="402"/>
                    <a:pt x="144" y="402"/>
                  </a:cubicBezTo>
                  <a:cubicBezTo>
                    <a:pt x="144" y="403"/>
                    <a:pt x="145" y="403"/>
                    <a:pt x="145" y="404"/>
                  </a:cubicBezTo>
                  <a:cubicBezTo>
                    <a:pt x="109" y="419"/>
                    <a:pt x="86" y="457"/>
                    <a:pt x="59" y="484"/>
                  </a:cubicBezTo>
                  <a:cubicBezTo>
                    <a:pt x="29" y="453"/>
                    <a:pt x="14" y="410"/>
                    <a:pt x="27" y="361"/>
                  </a:cubicBezTo>
                  <a:close/>
                  <a:moveTo>
                    <a:pt x="62" y="488"/>
                  </a:moveTo>
                  <a:cubicBezTo>
                    <a:pt x="89" y="460"/>
                    <a:pt x="112" y="423"/>
                    <a:pt x="146" y="405"/>
                  </a:cubicBezTo>
                  <a:cubicBezTo>
                    <a:pt x="147" y="406"/>
                    <a:pt x="148" y="407"/>
                    <a:pt x="149" y="408"/>
                  </a:cubicBezTo>
                  <a:cubicBezTo>
                    <a:pt x="149" y="408"/>
                    <a:pt x="149" y="409"/>
                    <a:pt x="149" y="410"/>
                  </a:cubicBezTo>
                  <a:cubicBezTo>
                    <a:pt x="150" y="412"/>
                    <a:pt x="150" y="413"/>
                    <a:pt x="151" y="415"/>
                  </a:cubicBezTo>
                  <a:cubicBezTo>
                    <a:pt x="143" y="452"/>
                    <a:pt x="130" y="487"/>
                    <a:pt x="112" y="522"/>
                  </a:cubicBezTo>
                  <a:cubicBezTo>
                    <a:pt x="94" y="513"/>
                    <a:pt x="77" y="502"/>
                    <a:pt x="62" y="488"/>
                  </a:cubicBezTo>
                  <a:close/>
                  <a:moveTo>
                    <a:pt x="337" y="416"/>
                  </a:moveTo>
                  <a:cubicBezTo>
                    <a:pt x="331" y="456"/>
                    <a:pt x="306" y="487"/>
                    <a:pt x="275" y="509"/>
                  </a:cubicBezTo>
                  <a:cubicBezTo>
                    <a:pt x="229" y="543"/>
                    <a:pt x="169" y="545"/>
                    <a:pt x="118" y="524"/>
                  </a:cubicBezTo>
                  <a:cubicBezTo>
                    <a:pt x="130" y="507"/>
                    <a:pt x="137" y="485"/>
                    <a:pt x="143" y="465"/>
                  </a:cubicBezTo>
                  <a:cubicBezTo>
                    <a:pt x="147" y="450"/>
                    <a:pt x="151" y="435"/>
                    <a:pt x="154" y="419"/>
                  </a:cubicBezTo>
                  <a:cubicBezTo>
                    <a:pt x="154" y="419"/>
                    <a:pt x="154" y="419"/>
                    <a:pt x="154" y="419"/>
                  </a:cubicBezTo>
                  <a:cubicBezTo>
                    <a:pt x="157" y="423"/>
                    <a:pt x="161" y="422"/>
                    <a:pt x="166" y="422"/>
                  </a:cubicBezTo>
                  <a:cubicBezTo>
                    <a:pt x="169" y="422"/>
                    <a:pt x="173" y="421"/>
                    <a:pt x="176" y="420"/>
                  </a:cubicBezTo>
                  <a:cubicBezTo>
                    <a:pt x="178" y="420"/>
                    <a:pt x="181" y="420"/>
                    <a:pt x="183" y="420"/>
                  </a:cubicBezTo>
                  <a:cubicBezTo>
                    <a:pt x="183" y="457"/>
                    <a:pt x="185" y="494"/>
                    <a:pt x="204" y="527"/>
                  </a:cubicBezTo>
                  <a:cubicBezTo>
                    <a:pt x="206" y="530"/>
                    <a:pt x="210" y="527"/>
                    <a:pt x="208" y="524"/>
                  </a:cubicBezTo>
                  <a:cubicBezTo>
                    <a:pt x="189" y="492"/>
                    <a:pt x="188" y="455"/>
                    <a:pt x="185" y="419"/>
                  </a:cubicBezTo>
                  <a:cubicBezTo>
                    <a:pt x="188" y="418"/>
                    <a:pt x="191" y="416"/>
                    <a:pt x="192" y="413"/>
                  </a:cubicBezTo>
                  <a:cubicBezTo>
                    <a:pt x="196" y="405"/>
                    <a:pt x="198" y="398"/>
                    <a:pt x="197" y="389"/>
                  </a:cubicBezTo>
                  <a:cubicBezTo>
                    <a:pt x="212" y="387"/>
                    <a:pt x="226" y="381"/>
                    <a:pt x="241" y="374"/>
                  </a:cubicBezTo>
                  <a:cubicBezTo>
                    <a:pt x="266" y="362"/>
                    <a:pt x="290" y="348"/>
                    <a:pt x="316" y="337"/>
                  </a:cubicBezTo>
                  <a:cubicBezTo>
                    <a:pt x="319" y="336"/>
                    <a:pt x="318" y="331"/>
                    <a:pt x="314" y="332"/>
                  </a:cubicBezTo>
                  <a:cubicBezTo>
                    <a:pt x="272" y="342"/>
                    <a:pt x="239" y="374"/>
                    <a:pt x="197" y="386"/>
                  </a:cubicBezTo>
                  <a:cubicBezTo>
                    <a:pt x="197" y="386"/>
                    <a:pt x="197" y="385"/>
                    <a:pt x="197" y="384"/>
                  </a:cubicBezTo>
                  <a:cubicBezTo>
                    <a:pt x="197" y="384"/>
                    <a:pt x="197" y="384"/>
                    <a:pt x="197" y="384"/>
                  </a:cubicBezTo>
                  <a:cubicBezTo>
                    <a:pt x="212" y="375"/>
                    <a:pt x="224" y="360"/>
                    <a:pt x="236" y="347"/>
                  </a:cubicBezTo>
                  <a:cubicBezTo>
                    <a:pt x="246" y="336"/>
                    <a:pt x="255" y="323"/>
                    <a:pt x="265" y="311"/>
                  </a:cubicBezTo>
                  <a:cubicBezTo>
                    <a:pt x="278" y="305"/>
                    <a:pt x="292" y="300"/>
                    <a:pt x="305" y="296"/>
                  </a:cubicBezTo>
                  <a:cubicBezTo>
                    <a:pt x="307" y="298"/>
                    <a:pt x="309" y="300"/>
                    <a:pt x="310" y="303"/>
                  </a:cubicBezTo>
                  <a:cubicBezTo>
                    <a:pt x="332" y="336"/>
                    <a:pt x="342" y="377"/>
                    <a:pt x="337" y="416"/>
                  </a:cubicBezTo>
                  <a:close/>
                  <a:moveTo>
                    <a:pt x="397" y="409"/>
                  </a:moveTo>
                  <a:cubicBezTo>
                    <a:pt x="389" y="408"/>
                    <a:pt x="383" y="400"/>
                    <a:pt x="380" y="393"/>
                  </a:cubicBezTo>
                  <a:cubicBezTo>
                    <a:pt x="378" y="389"/>
                    <a:pt x="377" y="385"/>
                    <a:pt x="378" y="381"/>
                  </a:cubicBezTo>
                  <a:cubicBezTo>
                    <a:pt x="384" y="382"/>
                    <a:pt x="391" y="379"/>
                    <a:pt x="394" y="372"/>
                  </a:cubicBezTo>
                  <a:cubicBezTo>
                    <a:pt x="398" y="373"/>
                    <a:pt x="401" y="375"/>
                    <a:pt x="404" y="378"/>
                  </a:cubicBezTo>
                  <a:cubicBezTo>
                    <a:pt x="406" y="380"/>
                    <a:pt x="407" y="382"/>
                    <a:pt x="408" y="384"/>
                  </a:cubicBezTo>
                  <a:cubicBezTo>
                    <a:pt x="407" y="384"/>
                    <a:pt x="406" y="384"/>
                    <a:pt x="406" y="384"/>
                  </a:cubicBezTo>
                  <a:cubicBezTo>
                    <a:pt x="404" y="384"/>
                    <a:pt x="404" y="385"/>
                    <a:pt x="404" y="387"/>
                  </a:cubicBezTo>
                  <a:cubicBezTo>
                    <a:pt x="403" y="386"/>
                    <a:pt x="402" y="386"/>
                    <a:pt x="400" y="385"/>
                  </a:cubicBezTo>
                  <a:cubicBezTo>
                    <a:pt x="397" y="384"/>
                    <a:pt x="394" y="386"/>
                    <a:pt x="390" y="386"/>
                  </a:cubicBezTo>
                  <a:cubicBezTo>
                    <a:pt x="389" y="386"/>
                    <a:pt x="388" y="387"/>
                    <a:pt x="389" y="388"/>
                  </a:cubicBezTo>
                  <a:cubicBezTo>
                    <a:pt x="392" y="389"/>
                    <a:pt x="394" y="394"/>
                    <a:pt x="396" y="397"/>
                  </a:cubicBezTo>
                  <a:cubicBezTo>
                    <a:pt x="399" y="399"/>
                    <a:pt x="401" y="403"/>
                    <a:pt x="403" y="407"/>
                  </a:cubicBezTo>
                  <a:cubicBezTo>
                    <a:pt x="401" y="408"/>
                    <a:pt x="399" y="409"/>
                    <a:pt x="397" y="409"/>
                  </a:cubicBezTo>
                  <a:close/>
                  <a:moveTo>
                    <a:pt x="474" y="490"/>
                  </a:moveTo>
                  <a:cubicBezTo>
                    <a:pt x="467" y="469"/>
                    <a:pt x="458" y="450"/>
                    <a:pt x="446" y="432"/>
                  </a:cubicBezTo>
                  <a:cubicBezTo>
                    <a:pt x="441" y="423"/>
                    <a:pt x="436" y="415"/>
                    <a:pt x="429" y="408"/>
                  </a:cubicBezTo>
                  <a:cubicBezTo>
                    <a:pt x="431" y="404"/>
                    <a:pt x="433" y="401"/>
                    <a:pt x="434" y="397"/>
                  </a:cubicBezTo>
                  <a:cubicBezTo>
                    <a:pt x="444" y="399"/>
                    <a:pt x="454" y="400"/>
                    <a:pt x="465" y="401"/>
                  </a:cubicBezTo>
                  <a:cubicBezTo>
                    <a:pt x="468" y="413"/>
                    <a:pt x="473" y="425"/>
                    <a:pt x="479" y="437"/>
                  </a:cubicBezTo>
                  <a:cubicBezTo>
                    <a:pt x="487" y="453"/>
                    <a:pt x="495" y="468"/>
                    <a:pt x="505" y="482"/>
                  </a:cubicBezTo>
                  <a:cubicBezTo>
                    <a:pt x="505" y="482"/>
                    <a:pt x="505" y="482"/>
                    <a:pt x="505" y="483"/>
                  </a:cubicBezTo>
                  <a:cubicBezTo>
                    <a:pt x="502" y="486"/>
                    <a:pt x="506" y="490"/>
                    <a:pt x="509" y="487"/>
                  </a:cubicBezTo>
                  <a:cubicBezTo>
                    <a:pt x="509" y="487"/>
                    <a:pt x="509" y="487"/>
                    <a:pt x="509" y="487"/>
                  </a:cubicBezTo>
                  <a:cubicBezTo>
                    <a:pt x="510" y="487"/>
                    <a:pt x="510" y="488"/>
                    <a:pt x="511" y="488"/>
                  </a:cubicBezTo>
                  <a:cubicBezTo>
                    <a:pt x="509" y="488"/>
                    <a:pt x="508" y="488"/>
                    <a:pt x="506" y="488"/>
                  </a:cubicBezTo>
                  <a:cubicBezTo>
                    <a:pt x="495" y="489"/>
                    <a:pt x="484" y="489"/>
                    <a:pt x="474" y="490"/>
                  </a:cubicBezTo>
                  <a:close/>
                  <a:moveTo>
                    <a:pt x="606" y="522"/>
                  </a:moveTo>
                  <a:cubicBezTo>
                    <a:pt x="604" y="522"/>
                    <a:pt x="601" y="521"/>
                    <a:pt x="599" y="521"/>
                  </a:cubicBezTo>
                  <a:cubicBezTo>
                    <a:pt x="614" y="482"/>
                    <a:pt x="623" y="441"/>
                    <a:pt x="640" y="403"/>
                  </a:cubicBezTo>
                  <a:cubicBezTo>
                    <a:pt x="642" y="403"/>
                    <a:pt x="644" y="403"/>
                    <a:pt x="646" y="403"/>
                  </a:cubicBezTo>
                  <a:cubicBezTo>
                    <a:pt x="649" y="403"/>
                    <a:pt x="652" y="402"/>
                    <a:pt x="654" y="401"/>
                  </a:cubicBezTo>
                  <a:cubicBezTo>
                    <a:pt x="663" y="441"/>
                    <a:pt x="669" y="480"/>
                    <a:pt x="679" y="520"/>
                  </a:cubicBezTo>
                  <a:cubicBezTo>
                    <a:pt x="655" y="526"/>
                    <a:pt x="630" y="527"/>
                    <a:pt x="606" y="522"/>
                  </a:cubicBezTo>
                  <a:close/>
                  <a:moveTo>
                    <a:pt x="753" y="478"/>
                  </a:moveTo>
                  <a:cubicBezTo>
                    <a:pt x="749" y="481"/>
                    <a:pt x="746" y="484"/>
                    <a:pt x="742" y="488"/>
                  </a:cubicBezTo>
                  <a:cubicBezTo>
                    <a:pt x="731" y="468"/>
                    <a:pt x="719" y="449"/>
                    <a:pt x="707" y="431"/>
                  </a:cubicBezTo>
                  <a:cubicBezTo>
                    <a:pt x="696" y="413"/>
                    <a:pt x="685" y="395"/>
                    <a:pt x="673" y="378"/>
                  </a:cubicBezTo>
                  <a:cubicBezTo>
                    <a:pt x="674" y="374"/>
                    <a:pt x="674" y="369"/>
                    <a:pt x="673" y="365"/>
                  </a:cubicBezTo>
                  <a:cubicBezTo>
                    <a:pt x="672" y="365"/>
                    <a:pt x="672" y="365"/>
                    <a:pt x="672" y="364"/>
                  </a:cubicBezTo>
                  <a:cubicBezTo>
                    <a:pt x="712" y="381"/>
                    <a:pt x="750" y="401"/>
                    <a:pt x="785" y="428"/>
                  </a:cubicBezTo>
                  <a:cubicBezTo>
                    <a:pt x="778" y="446"/>
                    <a:pt x="768" y="463"/>
                    <a:pt x="753" y="478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33EE4F33-08D1-B1F6-6FC4-82B229F4178D}"/>
                </a:ext>
              </a:extLst>
            </p:cNvPr>
            <p:cNvGrpSpPr/>
            <p:nvPr/>
          </p:nvGrpSpPr>
          <p:grpSpPr>
            <a:xfrm>
              <a:off x="4679205" y="6183084"/>
              <a:ext cx="722003" cy="875053"/>
              <a:chOff x="6305731" y="1479382"/>
              <a:chExt cx="263856" cy="319788"/>
            </a:xfrm>
            <a:solidFill>
              <a:schemeClr val="tx1">
                <a:lumMod val="75000"/>
                <a:lumOff val="25000"/>
              </a:schemeClr>
            </a:solidFill>
          </p:grpSpPr>
          <p:sp>
            <p:nvSpPr>
              <p:cNvPr id="85" name="Freeform 1058">
                <a:extLst>
                  <a:ext uri="{FF2B5EF4-FFF2-40B4-BE49-F238E27FC236}">
                    <a16:creationId xmlns:a16="http://schemas.microsoft.com/office/drawing/2014/main" id="{53431CBA-44DB-6C8E-359F-F0880CFD244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385983" y="1591247"/>
                <a:ext cx="104570" cy="85115"/>
              </a:xfrm>
              <a:custGeom>
                <a:avLst/>
                <a:gdLst>
                  <a:gd name="T0" fmla="*/ 141 w 153"/>
                  <a:gd name="T1" fmla="*/ 20 h 125"/>
                  <a:gd name="T2" fmla="*/ 150 w 153"/>
                  <a:gd name="T3" fmla="*/ 3 h 125"/>
                  <a:gd name="T4" fmla="*/ 148 w 153"/>
                  <a:gd name="T5" fmla="*/ 1 h 125"/>
                  <a:gd name="T6" fmla="*/ 135 w 153"/>
                  <a:gd name="T7" fmla="*/ 18 h 125"/>
                  <a:gd name="T8" fmla="*/ 119 w 153"/>
                  <a:gd name="T9" fmla="*/ 37 h 125"/>
                  <a:gd name="T10" fmla="*/ 105 w 153"/>
                  <a:gd name="T11" fmla="*/ 57 h 125"/>
                  <a:gd name="T12" fmla="*/ 93 w 153"/>
                  <a:gd name="T13" fmla="*/ 77 h 125"/>
                  <a:gd name="T14" fmla="*/ 89 w 153"/>
                  <a:gd name="T15" fmla="*/ 83 h 125"/>
                  <a:gd name="T16" fmla="*/ 89 w 153"/>
                  <a:gd name="T17" fmla="*/ 84 h 125"/>
                  <a:gd name="T18" fmla="*/ 89 w 153"/>
                  <a:gd name="T19" fmla="*/ 84 h 125"/>
                  <a:gd name="T20" fmla="*/ 89 w 153"/>
                  <a:gd name="T21" fmla="*/ 85 h 125"/>
                  <a:gd name="T22" fmla="*/ 85 w 153"/>
                  <a:gd name="T23" fmla="*/ 83 h 125"/>
                  <a:gd name="T24" fmla="*/ 71 w 153"/>
                  <a:gd name="T25" fmla="*/ 86 h 125"/>
                  <a:gd name="T26" fmla="*/ 71 w 153"/>
                  <a:gd name="T27" fmla="*/ 85 h 125"/>
                  <a:gd name="T28" fmla="*/ 12 w 153"/>
                  <a:gd name="T29" fmla="*/ 33 h 125"/>
                  <a:gd name="T30" fmla="*/ 9 w 153"/>
                  <a:gd name="T31" fmla="*/ 33 h 125"/>
                  <a:gd name="T32" fmla="*/ 4 w 153"/>
                  <a:gd name="T33" fmla="*/ 35 h 125"/>
                  <a:gd name="T34" fmla="*/ 1 w 153"/>
                  <a:gd name="T35" fmla="*/ 39 h 125"/>
                  <a:gd name="T36" fmla="*/ 63 w 153"/>
                  <a:gd name="T37" fmla="*/ 98 h 125"/>
                  <a:gd name="T38" fmla="*/ 62 w 153"/>
                  <a:gd name="T39" fmla="*/ 101 h 125"/>
                  <a:gd name="T40" fmla="*/ 64 w 153"/>
                  <a:gd name="T41" fmla="*/ 106 h 125"/>
                  <a:gd name="T42" fmla="*/ 75 w 153"/>
                  <a:gd name="T43" fmla="*/ 112 h 125"/>
                  <a:gd name="T44" fmla="*/ 77 w 153"/>
                  <a:gd name="T45" fmla="*/ 116 h 125"/>
                  <a:gd name="T46" fmla="*/ 99 w 153"/>
                  <a:gd name="T47" fmla="*/ 103 h 125"/>
                  <a:gd name="T48" fmla="*/ 98 w 153"/>
                  <a:gd name="T49" fmla="*/ 93 h 125"/>
                  <a:gd name="T50" fmla="*/ 153 w 153"/>
                  <a:gd name="T51" fmla="*/ 7 h 125"/>
                  <a:gd name="T52" fmla="*/ 153 w 153"/>
                  <a:gd name="T53" fmla="*/ 6 h 125"/>
                  <a:gd name="T54" fmla="*/ 141 w 153"/>
                  <a:gd name="T55" fmla="*/ 20 h 125"/>
                  <a:gd name="T56" fmla="*/ 9 w 153"/>
                  <a:gd name="T57" fmla="*/ 41 h 125"/>
                  <a:gd name="T58" fmla="*/ 17 w 153"/>
                  <a:gd name="T59" fmla="*/ 43 h 125"/>
                  <a:gd name="T60" fmla="*/ 35 w 153"/>
                  <a:gd name="T61" fmla="*/ 59 h 125"/>
                  <a:gd name="T62" fmla="*/ 70 w 153"/>
                  <a:gd name="T63" fmla="*/ 87 h 125"/>
                  <a:gd name="T64" fmla="*/ 71 w 153"/>
                  <a:gd name="T65" fmla="*/ 87 h 125"/>
                  <a:gd name="T66" fmla="*/ 65 w 153"/>
                  <a:gd name="T67" fmla="*/ 93 h 125"/>
                  <a:gd name="T68" fmla="*/ 9 w 153"/>
                  <a:gd name="T69" fmla="*/ 41 h 125"/>
                  <a:gd name="T70" fmla="*/ 85 w 153"/>
                  <a:gd name="T71" fmla="*/ 111 h 125"/>
                  <a:gd name="T72" fmla="*/ 80 w 153"/>
                  <a:gd name="T73" fmla="*/ 105 h 125"/>
                  <a:gd name="T74" fmla="*/ 77 w 153"/>
                  <a:gd name="T75" fmla="*/ 103 h 125"/>
                  <a:gd name="T76" fmla="*/ 76 w 153"/>
                  <a:gd name="T77" fmla="*/ 94 h 125"/>
                  <a:gd name="T78" fmla="*/ 82 w 153"/>
                  <a:gd name="T79" fmla="*/ 91 h 125"/>
                  <a:gd name="T80" fmla="*/ 90 w 153"/>
                  <a:gd name="T81" fmla="*/ 96 h 125"/>
                  <a:gd name="T82" fmla="*/ 90 w 153"/>
                  <a:gd name="T83" fmla="*/ 97 h 125"/>
                  <a:gd name="T84" fmla="*/ 92 w 153"/>
                  <a:gd name="T85" fmla="*/ 101 h 125"/>
                  <a:gd name="T86" fmla="*/ 85 w 153"/>
                  <a:gd name="T87" fmla="*/ 111 h 125"/>
                  <a:gd name="T88" fmla="*/ 95 w 153"/>
                  <a:gd name="T89" fmla="*/ 89 h 125"/>
                  <a:gd name="T90" fmla="*/ 90 w 153"/>
                  <a:gd name="T91" fmla="*/ 85 h 125"/>
                  <a:gd name="T92" fmla="*/ 108 w 153"/>
                  <a:gd name="T93" fmla="*/ 61 h 125"/>
                  <a:gd name="T94" fmla="*/ 125 w 153"/>
                  <a:gd name="T95" fmla="*/ 38 h 125"/>
                  <a:gd name="T96" fmla="*/ 137 w 153"/>
                  <a:gd name="T97" fmla="*/ 24 h 125"/>
                  <a:gd name="T98" fmla="*/ 121 w 153"/>
                  <a:gd name="T99" fmla="*/ 47 h 125"/>
                  <a:gd name="T100" fmla="*/ 95 w 153"/>
                  <a:gd name="T101" fmla="*/ 89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53" h="125">
                    <a:moveTo>
                      <a:pt x="141" y="20"/>
                    </a:moveTo>
                    <a:cubicBezTo>
                      <a:pt x="145" y="14"/>
                      <a:pt x="149" y="9"/>
                      <a:pt x="150" y="3"/>
                    </a:cubicBezTo>
                    <a:cubicBezTo>
                      <a:pt x="151" y="1"/>
                      <a:pt x="149" y="0"/>
                      <a:pt x="148" y="1"/>
                    </a:cubicBezTo>
                    <a:cubicBezTo>
                      <a:pt x="143" y="6"/>
                      <a:pt x="140" y="12"/>
                      <a:pt x="135" y="18"/>
                    </a:cubicBezTo>
                    <a:cubicBezTo>
                      <a:pt x="130" y="24"/>
                      <a:pt x="124" y="31"/>
                      <a:pt x="119" y="37"/>
                    </a:cubicBezTo>
                    <a:cubicBezTo>
                      <a:pt x="114" y="43"/>
                      <a:pt x="109" y="50"/>
                      <a:pt x="105" y="57"/>
                    </a:cubicBezTo>
                    <a:cubicBezTo>
                      <a:pt x="101" y="64"/>
                      <a:pt x="97" y="71"/>
                      <a:pt x="93" y="77"/>
                    </a:cubicBezTo>
                    <a:cubicBezTo>
                      <a:pt x="92" y="79"/>
                      <a:pt x="90" y="81"/>
                      <a:pt x="89" y="83"/>
                    </a:cubicBezTo>
                    <a:cubicBezTo>
                      <a:pt x="89" y="83"/>
                      <a:pt x="89" y="83"/>
                      <a:pt x="89" y="84"/>
                    </a:cubicBezTo>
                    <a:cubicBezTo>
                      <a:pt x="89" y="84"/>
                      <a:pt x="89" y="84"/>
                      <a:pt x="89" y="84"/>
                    </a:cubicBezTo>
                    <a:cubicBezTo>
                      <a:pt x="89" y="84"/>
                      <a:pt x="89" y="85"/>
                      <a:pt x="89" y="85"/>
                    </a:cubicBezTo>
                    <a:cubicBezTo>
                      <a:pt x="87" y="84"/>
                      <a:pt x="86" y="84"/>
                      <a:pt x="85" y="83"/>
                    </a:cubicBezTo>
                    <a:cubicBezTo>
                      <a:pt x="79" y="82"/>
                      <a:pt x="75" y="84"/>
                      <a:pt x="71" y="86"/>
                    </a:cubicBezTo>
                    <a:cubicBezTo>
                      <a:pt x="72" y="86"/>
                      <a:pt x="72" y="85"/>
                      <a:pt x="71" y="85"/>
                    </a:cubicBezTo>
                    <a:cubicBezTo>
                      <a:pt x="50" y="69"/>
                      <a:pt x="35" y="46"/>
                      <a:pt x="12" y="33"/>
                    </a:cubicBezTo>
                    <a:cubicBezTo>
                      <a:pt x="11" y="32"/>
                      <a:pt x="10" y="32"/>
                      <a:pt x="9" y="33"/>
                    </a:cubicBezTo>
                    <a:cubicBezTo>
                      <a:pt x="7" y="33"/>
                      <a:pt x="6" y="34"/>
                      <a:pt x="4" y="35"/>
                    </a:cubicBezTo>
                    <a:cubicBezTo>
                      <a:pt x="2" y="35"/>
                      <a:pt x="0" y="37"/>
                      <a:pt x="1" y="39"/>
                    </a:cubicBezTo>
                    <a:cubicBezTo>
                      <a:pt x="13" y="67"/>
                      <a:pt x="35" y="88"/>
                      <a:pt x="63" y="98"/>
                    </a:cubicBezTo>
                    <a:cubicBezTo>
                      <a:pt x="63" y="99"/>
                      <a:pt x="62" y="100"/>
                      <a:pt x="62" y="101"/>
                    </a:cubicBezTo>
                    <a:cubicBezTo>
                      <a:pt x="62" y="103"/>
                      <a:pt x="62" y="105"/>
                      <a:pt x="64" y="106"/>
                    </a:cubicBezTo>
                    <a:cubicBezTo>
                      <a:pt x="66" y="107"/>
                      <a:pt x="71" y="110"/>
                      <a:pt x="75" y="112"/>
                    </a:cubicBezTo>
                    <a:cubicBezTo>
                      <a:pt x="76" y="114"/>
                      <a:pt x="76" y="115"/>
                      <a:pt x="77" y="116"/>
                    </a:cubicBezTo>
                    <a:cubicBezTo>
                      <a:pt x="85" y="125"/>
                      <a:pt x="98" y="111"/>
                      <a:pt x="99" y="103"/>
                    </a:cubicBezTo>
                    <a:cubicBezTo>
                      <a:pt x="100" y="99"/>
                      <a:pt x="99" y="96"/>
                      <a:pt x="98" y="93"/>
                    </a:cubicBezTo>
                    <a:cubicBezTo>
                      <a:pt x="118" y="65"/>
                      <a:pt x="129" y="31"/>
                      <a:pt x="153" y="7"/>
                    </a:cubicBezTo>
                    <a:cubicBezTo>
                      <a:pt x="153" y="6"/>
                      <a:pt x="153" y="6"/>
                      <a:pt x="153" y="6"/>
                    </a:cubicBezTo>
                    <a:cubicBezTo>
                      <a:pt x="149" y="11"/>
                      <a:pt x="145" y="15"/>
                      <a:pt x="141" y="20"/>
                    </a:cubicBezTo>
                    <a:close/>
                    <a:moveTo>
                      <a:pt x="9" y="41"/>
                    </a:moveTo>
                    <a:cubicBezTo>
                      <a:pt x="11" y="41"/>
                      <a:pt x="13" y="41"/>
                      <a:pt x="17" y="43"/>
                    </a:cubicBezTo>
                    <a:cubicBezTo>
                      <a:pt x="23" y="48"/>
                      <a:pt x="29" y="54"/>
                      <a:pt x="35" y="59"/>
                    </a:cubicBezTo>
                    <a:cubicBezTo>
                      <a:pt x="46" y="69"/>
                      <a:pt x="57" y="79"/>
                      <a:pt x="70" y="87"/>
                    </a:cubicBezTo>
                    <a:cubicBezTo>
                      <a:pt x="70" y="87"/>
                      <a:pt x="71" y="87"/>
                      <a:pt x="71" y="87"/>
                    </a:cubicBezTo>
                    <a:cubicBezTo>
                      <a:pt x="69" y="88"/>
                      <a:pt x="67" y="90"/>
                      <a:pt x="65" y="93"/>
                    </a:cubicBezTo>
                    <a:cubicBezTo>
                      <a:pt x="41" y="81"/>
                      <a:pt x="21" y="66"/>
                      <a:pt x="9" y="41"/>
                    </a:cubicBezTo>
                    <a:close/>
                    <a:moveTo>
                      <a:pt x="85" y="111"/>
                    </a:moveTo>
                    <a:cubicBezTo>
                      <a:pt x="86" y="108"/>
                      <a:pt x="82" y="106"/>
                      <a:pt x="80" y="105"/>
                    </a:cubicBezTo>
                    <a:cubicBezTo>
                      <a:pt x="79" y="105"/>
                      <a:pt x="78" y="104"/>
                      <a:pt x="77" y="103"/>
                    </a:cubicBezTo>
                    <a:cubicBezTo>
                      <a:pt x="77" y="100"/>
                      <a:pt x="76" y="97"/>
                      <a:pt x="76" y="94"/>
                    </a:cubicBezTo>
                    <a:cubicBezTo>
                      <a:pt x="77" y="92"/>
                      <a:pt x="80" y="91"/>
                      <a:pt x="82" y="91"/>
                    </a:cubicBezTo>
                    <a:cubicBezTo>
                      <a:pt x="85" y="92"/>
                      <a:pt x="88" y="93"/>
                      <a:pt x="90" y="96"/>
                    </a:cubicBezTo>
                    <a:cubicBezTo>
                      <a:pt x="90" y="96"/>
                      <a:pt x="90" y="96"/>
                      <a:pt x="90" y="97"/>
                    </a:cubicBezTo>
                    <a:cubicBezTo>
                      <a:pt x="88" y="98"/>
                      <a:pt x="90" y="101"/>
                      <a:pt x="92" y="101"/>
                    </a:cubicBezTo>
                    <a:cubicBezTo>
                      <a:pt x="92" y="104"/>
                      <a:pt x="89" y="109"/>
                      <a:pt x="85" y="111"/>
                    </a:cubicBezTo>
                    <a:close/>
                    <a:moveTo>
                      <a:pt x="95" y="89"/>
                    </a:moveTo>
                    <a:cubicBezTo>
                      <a:pt x="94" y="88"/>
                      <a:pt x="92" y="86"/>
                      <a:pt x="90" y="85"/>
                    </a:cubicBezTo>
                    <a:cubicBezTo>
                      <a:pt x="95" y="84"/>
                      <a:pt x="106" y="63"/>
                      <a:pt x="108" y="61"/>
                    </a:cubicBezTo>
                    <a:cubicBezTo>
                      <a:pt x="113" y="53"/>
                      <a:pt x="119" y="45"/>
                      <a:pt x="125" y="38"/>
                    </a:cubicBezTo>
                    <a:cubicBezTo>
                      <a:pt x="128" y="34"/>
                      <a:pt x="133" y="29"/>
                      <a:pt x="137" y="24"/>
                    </a:cubicBezTo>
                    <a:cubicBezTo>
                      <a:pt x="131" y="31"/>
                      <a:pt x="126" y="39"/>
                      <a:pt x="121" y="47"/>
                    </a:cubicBezTo>
                    <a:cubicBezTo>
                      <a:pt x="113" y="61"/>
                      <a:pt x="105" y="76"/>
                      <a:pt x="95" y="8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6" name="Freeform 1059">
                <a:extLst>
                  <a:ext uri="{FF2B5EF4-FFF2-40B4-BE49-F238E27FC236}">
                    <a16:creationId xmlns:a16="http://schemas.microsoft.com/office/drawing/2014/main" id="{133AFB98-1B34-1997-E2AD-14568F8E9EE8}"/>
                  </a:ext>
                </a:extLst>
              </p:cNvPr>
              <p:cNvSpPr/>
              <p:nvPr/>
            </p:nvSpPr>
            <p:spPr bwMode="auto">
              <a:xfrm>
                <a:off x="6430972" y="1565712"/>
                <a:ext cx="7296" cy="25534"/>
              </a:xfrm>
              <a:custGeom>
                <a:avLst/>
                <a:gdLst>
                  <a:gd name="T0" fmla="*/ 6 w 10"/>
                  <a:gd name="T1" fmla="*/ 36 h 38"/>
                  <a:gd name="T2" fmla="*/ 9 w 10"/>
                  <a:gd name="T3" fmla="*/ 21 h 38"/>
                  <a:gd name="T4" fmla="*/ 10 w 10"/>
                  <a:gd name="T5" fmla="*/ 12 h 38"/>
                  <a:gd name="T6" fmla="*/ 10 w 10"/>
                  <a:gd name="T7" fmla="*/ 2 h 38"/>
                  <a:gd name="T8" fmla="*/ 8 w 10"/>
                  <a:gd name="T9" fmla="*/ 1 h 38"/>
                  <a:gd name="T10" fmla="*/ 5 w 10"/>
                  <a:gd name="T11" fmla="*/ 7 h 38"/>
                  <a:gd name="T12" fmla="*/ 2 w 10"/>
                  <a:gd name="T13" fmla="*/ 18 h 38"/>
                  <a:gd name="T14" fmla="*/ 3 w 10"/>
                  <a:gd name="T15" fmla="*/ 36 h 38"/>
                  <a:gd name="T16" fmla="*/ 6 w 10"/>
                  <a:gd name="T17" fmla="*/ 36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" h="38">
                    <a:moveTo>
                      <a:pt x="6" y="36"/>
                    </a:moveTo>
                    <a:cubicBezTo>
                      <a:pt x="9" y="31"/>
                      <a:pt x="9" y="27"/>
                      <a:pt x="9" y="21"/>
                    </a:cubicBezTo>
                    <a:cubicBezTo>
                      <a:pt x="9" y="18"/>
                      <a:pt x="9" y="15"/>
                      <a:pt x="10" y="12"/>
                    </a:cubicBezTo>
                    <a:cubicBezTo>
                      <a:pt x="10" y="8"/>
                      <a:pt x="10" y="6"/>
                      <a:pt x="10" y="2"/>
                    </a:cubicBezTo>
                    <a:cubicBezTo>
                      <a:pt x="10" y="1"/>
                      <a:pt x="8" y="0"/>
                      <a:pt x="8" y="1"/>
                    </a:cubicBezTo>
                    <a:cubicBezTo>
                      <a:pt x="6" y="4"/>
                      <a:pt x="6" y="4"/>
                      <a:pt x="5" y="7"/>
                    </a:cubicBezTo>
                    <a:cubicBezTo>
                      <a:pt x="4" y="11"/>
                      <a:pt x="3" y="14"/>
                      <a:pt x="2" y="18"/>
                    </a:cubicBezTo>
                    <a:cubicBezTo>
                      <a:pt x="1" y="25"/>
                      <a:pt x="0" y="30"/>
                      <a:pt x="3" y="36"/>
                    </a:cubicBezTo>
                    <a:cubicBezTo>
                      <a:pt x="3" y="38"/>
                      <a:pt x="6" y="38"/>
                      <a:pt x="6" y="3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7" name="Freeform 1060">
                <a:extLst>
                  <a:ext uri="{FF2B5EF4-FFF2-40B4-BE49-F238E27FC236}">
                    <a16:creationId xmlns:a16="http://schemas.microsoft.com/office/drawing/2014/main" id="{318D9B33-0606-1CEC-EEEA-C5A0AB243784}"/>
                  </a:ext>
                </a:extLst>
              </p:cNvPr>
              <p:cNvSpPr/>
              <p:nvPr/>
            </p:nvSpPr>
            <p:spPr bwMode="auto">
              <a:xfrm>
                <a:off x="6439483" y="1712840"/>
                <a:ext cx="9727" cy="31614"/>
              </a:xfrm>
              <a:custGeom>
                <a:avLst/>
                <a:gdLst>
                  <a:gd name="T0" fmla="*/ 11 w 14"/>
                  <a:gd name="T1" fmla="*/ 1 h 47"/>
                  <a:gd name="T2" fmla="*/ 8 w 14"/>
                  <a:gd name="T3" fmla="*/ 1 h 47"/>
                  <a:gd name="T4" fmla="*/ 0 w 14"/>
                  <a:gd name="T5" fmla="*/ 22 h 47"/>
                  <a:gd name="T6" fmla="*/ 8 w 14"/>
                  <a:gd name="T7" fmla="*/ 46 h 47"/>
                  <a:gd name="T8" fmla="*/ 11 w 14"/>
                  <a:gd name="T9" fmla="*/ 44 h 47"/>
                  <a:gd name="T10" fmla="*/ 10 w 14"/>
                  <a:gd name="T11" fmla="*/ 18 h 47"/>
                  <a:gd name="T12" fmla="*/ 11 w 14"/>
                  <a:gd name="T13" fmla="*/ 1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" h="47">
                    <a:moveTo>
                      <a:pt x="11" y="1"/>
                    </a:moveTo>
                    <a:cubicBezTo>
                      <a:pt x="10" y="0"/>
                      <a:pt x="9" y="0"/>
                      <a:pt x="8" y="1"/>
                    </a:cubicBezTo>
                    <a:cubicBezTo>
                      <a:pt x="1" y="4"/>
                      <a:pt x="1" y="15"/>
                      <a:pt x="0" y="22"/>
                    </a:cubicBezTo>
                    <a:cubicBezTo>
                      <a:pt x="0" y="31"/>
                      <a:pt x="2" y="39"/>
                      <a:pt x="8" y="46"/>
                    </a:cubicBezTo>
                    <a:cubicBezTo>
                      <a:pt x="9" y="47"/>
                      <a:pt x="12" y="46"/>
                      <a:pt x="11" y="44"/>
                    </a:cubicBezTo>
                    <a:cubicBezTo>
                      <a:pt x="8" y="35"/>
                      <a:pt x="8" y="27"/>
                      <a:pt x="10" y="18"/>
                    </a:cubicBezTo>
                    <a:cubicBezTo>
                      <a:pt x="11" y="13"/>
                      <a:pt x="14" y="7"/>
                      <a:pt x="1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8" name="Freeform 1061">
                <a:extLst>
                  <a:ext uri="{FF2B5EF4-FFF2-40B4-BE49-F238E27FC236}">
                    <a16:creationId xmlns:a16="http://schemas.microsoft.com/office/drawing/2014/main" id="{CABD5CE3-98B6-F7C2-A01B-DA44A46DBB3D}"/>
                  </a:ext>
                </a:extLst>
              </p:cNvPr>
              <p:cNvSpPr/>
              <p:nvPr/>
            </p:nvSpPr>
            <p:spPr bwMode="auto">
              <a:xfrm>
                <a:off x="6349505" y="1650827"/>
                <a:ext cx="27966" cy="12159"/>
              </a:xfrm>
              <a:custGeom>
                <a:avLst/>
                <a:gdLst>
                  <a:gd name="T0" fmla="*/ 41 w 41"/>
                  <a:gd name="T1" fmla="*/ 6 h 18"/>
                  <a:gd name="T2" fmla="*/ 40 w 41"/>
                  <a:gd name="T3" fmla="*/ 3 h 18"/>
                  <a:gd name="T4" fmla="*/ 27 w 41"/>
                  <a:gd name="T5" fmla="*/ 3 h 18"/>
                  <a:gd name="T6" fmla="*/ 6 w 41"/>
                  <a:gd name="T7" fmla="*/ 1 h 18"/>
                  <a:gd name="T8" fmla="*/ 4 w 41"/>
                  <a:gd name="T9" fmla="*/ 9 h 18"/>
                  <a:gd name="T10" fmla="*/ 41 w 41"/>
                  <a:gd name="T11" fmla="*/ 6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1" h="18">
                    <a:moveTo>
                      <a:pt x="41" y="6"/>
                    </a:moveTo>
                    <a:cubicBezTo>
                      <a:pt x="41" y="5"/>
                      <a:pt x="41" y="3"/>
                      <a:pt x="40" y="3"/>
                    </a:cubicBezTo>
                    <a:cubicBezTo>
                      <a:pt x="36" y="0"/>
                      <a:pt x="31" y="2"/>
                      <a:pt x="27" y="3"/>
                    </a:cubicBezTo>
                    <a:cubicBezTo>
                      <a:pt x="20" y="4"/>
                      <a:pt x="13" y="3"/>
                      <a:pt x="6" y="1"/>
                    </a:cubicBezTo>
                    <a:cubicBezTo>
                      <a:pt x="2" y="0"/>
                      <a:pt x="0" y="7"/>
                      <a:pt x="4" y="9"/>
                    </a:cubicBezTo>
                    <a:cubicBezTo>
                      <a:pt x="13" y="12"/>
                      <a:pt x="37" y="18"/>
                      <a:pt x="41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9" name="Freeform 1062">
                <a:extLst>
                  <a:ext uri="{FF2B5EF4-FFF2-40B4-BE49-F238E27FC236}">
                    <a16:creationId xmlns:a16="http://schemas.microsoft.com/office/drawing/2014/main" id="{34A9D880-BA47-BC15-5FE5-684A446AD74B}"/>
                  </a:ext>
                </a:extLst>
              </p:cNvPr>
              <p:cNvSpPr/>
              <p:nvPr/>
            </p:nvSpPr>
            <p:spPr bwMode="auto">
              <a:xfrm>
                <a:off x="6505143" y="1643532"/>
                <a:ext cx="26750" cy="7296"/>
              </a:xfrm>
              <a:custGeom>
                <a:avLst/>
                <a:gdLst>
                  <a:gd name="T0" fmla="*/ 37 w 39"/>
                  <a:gd name="T1" fmla="*/ 1 h 10"/>
                  <a:gd name="T2" fmla="*/ 22 w 39"/>
                  <a:gd name="T3" fmla="*/ 2 h 10"/>
                  <a:gd name="T4" fmla="*/ 3 w 39"/>
                  <a:gd name="T5" fmla="*/ 6 h 10"/>
                  <a:gd name="T6" fmla="*/ 3 w 39"/>
                  <a:gd name="T7" fmla="*/ 10 h 10"/>
                  <a:gd name="T8" fmla="*/ 21 w 39"/>
                  <a:gd name="T9" fmla="*/ 9 h 10"/>
                  <a:gd name="T10" fmla="*/ 38 w 39"/>
                  <a:gd name="T11" fmla="*/ 6 h 10"/>
                  <a:gd name="T12" fmla="*/ 37 w 39"/>
                  <a:gd name="T13" fmla="*/ 1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9" h="10">
                    <a:moveTo>
                      <a:pt x="37" y="1"/>
                    </a:moveTo>
                    <a:cubicBezTo>
                      <a:pt x="32" y="0"/>
                      <a:pt x="27" y="1"/>
                      <a:pt x="22" y="2"/>
                    </a:cubicBezTo>
                    <a:cubicBezTo>
                      <a:pt x="15" y="3"/>
                      <a:pt x="9" y="4"/>
                      <a:pt x="3" y="6"/>
                    </a:cubicBezTo>
                    <a:cubicBezTo>
                      <a:pt x="0" y="6"/>
                      <a:pt x="1" y="10"/>
                      <a:pt x="3" y="10"/>
                    </a:cubicBezTo>
                    <a:cubicBezTo>
                      <a:pt x="9" y="9"/>
                      <a:pt x="15" y="9"/>
                      <a:pt x="21" y="9"/>
                    </a:cubicBezTo>
                    <a:cubicBezTo>
                      <a:pt x="26" y="9"/>
                      <a:pt x="33" y="9"/>
                      <a:pt x="38" y="6"/>
                    </a:cubicBezTo>
                    <a:cubicBezTo>
                      <a:pt x="39" y="5"/>
                      <a:pt x="39" y="2"/>
                      <a:pt x="37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0" name="Freeform 1063">
                <a:extLst>
                  <a:ext uri="{FF2B5EF4-FFF2-40B4-BE49-F238E27FC236}">
                    <a16:creationId xmlns:a16="http://schemas.microsoft.com/office/drawing/2014/main" id="{111AB657-3C44-1CD4-6906-DDF92AFAE4E4}"/>
                  </a:ext>
                </a:extLst>
              </p:cNvPr>
              <p:cNvSpPr/>
              <p:nvPr/>
            </p:nvSpPr>
            <p:spPr bwMode="auto">
              <a:xfrm>
                <a:off x="6469881" y="1579088"/>
                <a:ext cx="13375" cy="20671"/>
              </a:xfrm>
              <a:custGeom>
                <a:avLst/>
                <a:gdLst>
                  <a:gd name="T0" fmla="*/ 4 w 21"/>
                  <a:gd name="T1" fmla="*/ 28 h 30"/>
                  <a:gd name="T2" fmla="*/ 12 w 21"/>
                  <a:gd name="T3" fmla="*/ 15 h 30"/>
                  <a:gd name="T4" fmla="*/ 21 w 21"/>
                  <a:gd name="T5" fmla="*/ 3 h 30"/>
                  <a:gd name="T6" fmla="*/ 18 w 21"/>
                  <a:gd name="T7" fmla="*/ 1 h 30"/>
                  <a:gd name="T8" fmla="*/ 9 w 21"/>
                  <a:gd name="T9" fmla="*/ 11 h 30"/>
                  <a:gd name="T10" fmla="*/ 1 w 21"/>
                  <a:gd name="T11" fmla="*/ 27 h 30"/>
                  <a:gd name="T12" fmla="*/ 4 w 21"/>
                  <a:gd name="T13" fmla="*/ 28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" h="30">
                    <a:moveTo>
                      <a:pt x="4" y="28"/>
                    </a:moveTo>
                    <a:cubicBezTo>
                      <a:pt x="6" y="24"/>
                      <a:pt x="9" y="19"/>
                      <a:pt x="12" y="15"/>
                    </a:cubicBezTo>
                    <a:cubicBezTo>
                      <a:pt x="15" y="11"/>
                      <a:pt x="20" y="7"/>
                      <a:pt x="21" y="3"/>
                    </a:cubicBezTo>
                    <a:cubicBezTo>
                      <a:pt x="21" y="2"/>
                      <a:pt x="20" y="0"/>
                      <a:pt x="18" y="1"/>
                    </a:cubicBezTo>
                    <a:cubicBezTo>
                      <a:pt x="14" y="2"/>
                      <a:pt x="11" y="8"/>
                      <a:pt x="9" y="11"/>
                    </a:cubicBezTo>
                    <a:cubicBezTo>
                      <a:pt x="6" y="16"/>
                      <a:pt x="4" y="22"/>
                      <a:pt x="1" y="27"/>
                    </a:cubicBezTo>
                    <a:cubicBezTo>
                      <a:pt x="0" y="29"/>
                      <a:pt x="3" y="30"/>
                      <a:pt x="4" y="2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1" name="Freeform 1064">
                <a:extLst>
                  <a:ext uri="{FF2B5EF4-FFF2-40B4-BE49-F238E27FC236}">
                    <a16:creationId xmlns:a16="http://schemas.microsoft.com/office/drawing/2014/main" id="{C816280A-AF28-83CF-546C-D9EF3BFAF470}"/>
                  </a:ext>
                </a:extLst>
              </p:cNvPr>
              <p:cNvSpPr/>
              <p:nvPr/>
            </p:nvSpPr>
            <p:spPr bwMode="auto">
              <a:xfrm>
                <a:off x="6490552" y="1607054"/>
                <a:ext cx="25534" cy="19455"/>
              </a:xfrm>
              <a:custGeom>
                <a:avLst/>
                <a:gdLst>
                  <a:gd name="T0" fmla="*/ 36 w 38"/>
                  <a:gd name="T1" fmla="*/ 5 h 29"/>
                  <a:gd name="T2" fmla="*/ 36 w 38"/>
                  <a:gd name="T3" fmla="*/ 2 h 29"/>
                  <a:gd name="T4" fmla="*/ 2 w 38"/>
                  <a:gd name="T5" fmla="*/ 22 h 29"/>
                  <a:gd name="T6" fmla="*/ 6 w 38"/>
                  <a:gd name="T7" fmla="*/ 26 h 29"/>
                  <a:gd name="T8" fmla="*/ 22 w 38"/>
                  <a:gd name="T9" fmla="*/ 14 h 29"/>
                  <a:gd name="T10" fmla="*/ 36 w 38"/>
                  <a:gd name="T11" fmla="*/ 5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8" h="29">
                    <a:moveTo>
                      <a:pt x="36" y="5"/>
                    </a:moveTo>
                    <a:cubicBezTo>
                      <a:pt x="37" y="4"/>
                      <a:pt x="38" y="2"/>
                      <a:pt x="36" y="2"/>
                    </a:cubicBezTo>
                    <a:cubicBezTo>
                      <a:pt x="22" y="0"/>
                      <a:pt x="11" y="13"/>
                      <a:pt x="2" y="22"/>
                    </a:cubicBezTo>
                    <a:cubicBezTo>
                      <a:pt x="0" y="25"/>
                      <a:pt x="4" y="29"/>
                      <a:pt x="6" y="26"/>
                    </a:cubicBezTo>
                    <a:cubicBezTo>
                      <a:pt x="11" y="22"/>
                      <a:pt x="16" y="17"/>
                      <a:pt x="22" y="14"/>
                    </a:cubicBezTo>
                    <a:cubicBezTo>
                      <a:pt x="26" y="10"/>
                      <a:pt x="32" y="8"/>
                      <a:pt x="36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2" name="Freeform 1065">
                <a:extLst>
                  <a:ext uri="{FF2B5EF4-FFF2-40B4-BE49-F238E27FC236}">
                    <a16:creationId xmlns:a16="http://schemas.microsoft.com/office/drawing/2014/main" id="{DB5E120F-A055-D12A-042C-30E96657FB03}"/>
                  </a:ext>
                </a:extLst>
              </p:cNvPr>
              <p:cNvSpPr/>
              <p:nvPr/>
            </p:nvSpPr>
            <p:spPr bwMode="auto">
              <a:xfrm>
                <a:off x="6500280" y="1678794"/>
                <a:ext cx="20671" cy="12159"/>
              </a:xfrm>
              <a:custGeom>
                <a:avLst/>
                <a:gdLst>
                  <a:gd name="T0" fmla="*/ 19 w 30"/>
                  <a:gd name="T1" fmla="*/ 4 h 17"/>
                  <a:gd name="T2" fmla="*/ 3 w 30"/>
                  <a:gd name="T3" fmla="*/ 0 h 17"/>
                  <a:gd name="T4" fmla="*/ 2 w 30"/>
                  <a:gd name="T5" fmla="*/ 3 h 17"/>
                  <a:gd name="T6" fmla="*/ 17 w 30"/>
                  <a:gd name="T7" fmla="*/ 11 h 17"/>
                  <a:gd name="T8" fmla="*/ 28 w 30"/>
                  <a:gd name="T9" fmla="*/ 16 h 17"/>
                  <a:gd name="T10" fmla="*/ 30 w 30"/>
                  <a:gd name="T11" fmla="*/ 13 h 17"/>
                  <a:gd name="T12" fmla="*/ 19 w 30"/>
                  <a:gd name="T13" fmla="*/ 4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" h="17">
                    <a:moveTo>
                      <a:pt x="19" y="4"/>
                    </a:moveTo>
                    <a:cubicBezTo>
                      <a:pt x="14" y="2"/>
                      <a:pt x="8" y="1"/>
                      <a:pt x="3" y="0"/>
                    </a:cubicBezTo>
                    <a:cubicBezTo>
                      <a:pt x="1" y="0"/>
                      <a:pt x="0" y="2"/>
                      <a:pt x="2" y="3"/>
                    </a:cubicBezTo>
                    <a:cubicBezTo>
                      <a:pt x="7" y="5"/>
                      <a:pt x="12" y="8"/>
                      <a:pt x="17" y="11"/>
                    </a:cubicBezTo>
                    <a:cubicBezTo>
                      <a:pt x="21" y="13"/>
                      <a:pt x="24" y="17"/>
                      <a:pt x="28" y="16"/>
                    </a:cubicBezTo>
                    <a:cubicBezTo>
                      <a:pt x="30" y="16"/>
                      <a:pt x="30" y="15"/>
                      <a:pt x="30" y="13"/>
                    </a:cubicBezTo>
                    <a:cubicBezTo>
                      <a:pt x="29" y="8"/>
                      <a:pt x="23" y="6"/>
                      <a:pt x="19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3" name="Freeform 1066">
                <a:extLst>
                  <a:ext uri="{FF2B5EF4-FFF2-40B4-BE49-F238E27FC236}">
                    <a16:creationId xmlns:a16="http://schemas.microsoft.com/office/drawing/2014/main" id="{E882E631-7477-3FE1-2C8D-1B4CD210F763}"/>
                  </a:ext>
                </a:extLst>
              </p:cNvPr>
              <p:cNvSpPr/>
              <p:nvPr/>
            </p:nvSpPr>
            <p:spPr bwMode="auto">
              <a:xfrm>
                <a:off x="6475961" y="1706760"/>
                <a:ext cx="13375" cy="23103"/>
              </a:xfrm>
              <a:custGeom>
                <a:avLst/>
                <a:gdLst>
                  <a:gd name="T0" fmla="*/ 8 w 20"/>
                  <a:gd name="T1" fmla="*/ 5 h 35"/>
                  <a:gd name="T2" fmla="*/ 0 w 20"/>
                  <a:gd name="T3" fmla="*/ 3 h 35"/>
                  <a:gd name="T4" fmla="*/ 1 w 20"/>
                  <a:gd name="T5" fmla="*/ 3 h 35"/>
                  <a:gd name="T6" fmla="*/ 3 w 20"/>
                  <a:gd name="T7" fmla="*/ 12 h 35"/>
                  <a:gd name="T8" fmla="*/ 8 w 20"/>
                  <a:gd name="T9" fmla="*/ 28 h 35"/>
                  <a:gd name="T10" fmla="*/ 17 w 20"/>
                  <a:gd name="T11" fmla="*/ 25 h 35"/>
                  <a:gd name="T12" fmla="*/ 8 w 20"/>
                  <a:gd name="T13" fmla="*/ 5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" h="35">
                    <a:moveTo>
                      <a:pt x="8" y="5"/>
                    </a:moveTo>
                    <a:cubicBezTo>
                      <a:pt x="6" y="3"/>
                      <a:pt x="3" y="0"/>
                      <a:pt x="0" y="3"/>
                    </a:cubicBezTo>
                    <a:cubicBezTo>
                      <a:pt x="0" y="3"/>
                      <a:pt x="1" y="3"/>
                      <a:pt x="1" y="3"/>
                    </a:cubicBezTo>
                    <a:cubicBezTo>
                      <a:pt x="1" y="4"/>
                      <a:pt x="3" y="11"/>
                      <a:pt x="3" y="12"/>
                    </a:cubicBezTo>
                    <a:cubicBezTo>
                      <a:pt x="5" y="17"/>
                      <a:pt x="6" y="23"/>
                      <a:pt x="8" y="28"/>
                    </a:cubicBezTo>
                    <a:cubicBezTo>
                      <a:pt x="10" y="35"/>
                      <a:pt x="20" y="31"/>
                      <a:pt x="17" y="25"/>
                    </a:cubicBezTo>
                    <a:cubicBezTo>
                      <a:pt x="14" y="18"/>
                      <a:pt x="12" y="11"/>
                      <a:pt x="8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4" name="Freeform 1067">
                <a:extLst>
                  <a:ext uri="{FF2B5EF4-FFF2-40B4-BE49-F238E27FC236}">
                    <a16:creationId xmlns:a16="http://schemas.microsoft.com/office/drawing/2014/main" id="{A16D8439-E337-63C1-F34F-70ADDCECB533}"/>
                  </a:ext>
                </a:extLst>
              </p:cNvPr>
              <p:cNvSpPr/>
              <p:nvPr/>
            </p:nvSpPr>
            <p:spPr bwMode="auto">
              <a:xfrm>
                <a:off x="6401790" y="1711624"/>
                <a:ext cx="13375" cy="18239"/>
              </a:xfrm>
              <a:custGeom>
                <a:avLst/>
                <a:gdLst>
                  <a:gd name="T0" fmla="*/ 19 w 20"/>
                  <a:gd name="T1" fmla="*/ 0 h 28"/>
                  <a:gd name="T2" fmla="*/ 13 w 20"/>
                  <a:gd name="T3" fmla="*/ 5 h 28"/>
                  <a:gd name="T4" fmla="*/ 8 w 20"/>
                  <a:gd name="T5" fmla="*/ 11 h 28"/>
                  <a:gd name="T6" fmla="*/ 1 w 20"/>
                  <a:gd name="T7" fmla="*/ 25 h 28"/>
                  <a:gd name="T8" fmla="*/ 4 w 20"/>
                  <a:gd name="T9" fmla="*/ 28 h 28"/>
                  <a:gd name="T10" fmla="*/ 13 w 20"/>
                  <a:gd name="T11" fmla="*/ 16 h 28"/>
                  <a:gd name="T12" fmla="*/ 16 w 20"/>
                  <a:gd name="T13" fmla="*/ 9 h 28"/>
                  <a:gd name="T14" fmla="*/ 20 w 20"/>
                  <a:gd name="T15" fmla="*/ 1 h 28"/>
                  <a:gd name="T16" fmla="*/ 19 w 20"/>
                  <a:gd name="T17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0" h="28">
                    <a:moveTo>
                      <a:pt x="19" y="0"/>
                    </a:moveTo>
                    <a:cubicBezTo>
                      <a:pt x="18" y="1"/>
                      <a:pt x="15" y="3"/>
                      <a:pt x="13" y="5"/>
                    </a:cubicBezTo>
                    <a:cubicBezTo>
                      <a:pt x="12" y="7"/>
                      <a:pt x="10" y="9"/>
                      <a:pt x="8" y="11"/>
                    </a:cubicBezTo>
                    <a:cubicBezTo>
                      <a:pt x="6" y="15"/>
                      <a:pt x="0" y="21"/>
                      <a:pt x="1" y="25"/>
                    </a:cubicBezTo>
                    <a:cubicBezTo>
                      <a:pt x="1" y="27"/>
                      <a:pt x="2" y="28"/>
                      <a:pt x="4" y="28"/>
                    </a:cubicBezTo>
                    <a:cubicBezTo>
                      <a:pt x="9" y="27"/>
                      <a:pt x="11" y="20"/>
                      <a:pt x="13" y="16"/>
                    </a:cubicBezTo>
                    <a:cubicBezTo>
                      <a:pt x="14" y="13"/>
                      <a:pt x="15" y="11"/>
                      <a:pt x="16" y="9"/>
                    </a:cubicBezTo>
                    <a:cubicBezTo>
                      <a:pt x="18" y="6"/>
                      <a:pt x="18" y="3"/>
                      <a:pt x="20" y="1"/>
                    </a:cubicBezTo>
                    <a:cubicBezTo>
                      <a:pt x="20" y="0"/>
                      <a:pt x="20" y="0"/>
                      <a:pt x="1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5" name="Freeform 1068">
                <a:extLst>
                  <a:ext uri="{FF2B5EF4-FFF2-40B4-BE49-F238E27FC236}">
                    <a16:creationId xmlns:a16="http://schemas.microsoft.com/office/drawing/2014/main" id="{5AC220E2-4185-3938-0721-18287E737C44}"/>
                  </a:ext>
                </a:extLst>
              </p:cNvPr>
              <p:cNvSpPr/>
              <p:nvPr/>
            </p:nvSpPr>
            <p:spPr bwMode="auto">
              <a:xfrm>
                <a:off x="6362880" y="1688521"/>
                <a:ext cx="24319" cy="8511"/>
              </a:xfrm>
              <a:custGeom>
                <a:avLst/>
                <a:gdLst>
                  <a:gd name="T0" fmla="*/ 34 w 35"/>
                  <a:gd name="T1" fmla="*/ 1 h 14"/>
                  <a:gd name="T2" fmla="*/ 3 w 35"/>
                  <a:gd name="T3" fmla="*/ 7 h 14"/>
                  <a:gd name="T4" fmla="*/ 6 w 35"/>
                  <a:gd name="T5" fmla="*/ 13 h 14"/>
                  <a:gd name="T6" fmla="*/ 34 w 35"/>
                  <a:gd name="T7" fmla="*/ 1 h 14"/>
                  <a:gd name="T8" fmla="*/ 34 w 35"/>
                  <a:gd name="T9" fmla="*/ 1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14">
                    <a:moveTo>
                      <a:pt x="34" y="1"/>
                    </a:moveTo>
                    <a:cubicBezTo>
                      <a:pt x="24" y="0"/>
                      <a:pt x="13" y="2"/>
                      <a:pt x="3" y="7"/>
                    </a:cubicBezTo>
                    <a:cubicBezTo>
                      <a:pt x="0" y="8"/>
                      <a:pt x="3" y="14"/>
                      <a:pt x="6" y="13"/>
                    </a:cubicBezTo>
                    <a:cubicBezTo>
                      <a:pt x="15" y="9"/>
                      <a:pt x="26" y="6"/>
                      <a:pt x="34" y="1"/>
                    </a:cubicBezTo>
                    <a:cubicBezTo>
                      <a:pt x="35" y="1"/>
                      <a:pt x="34" y="1"/>
                      <a:pt x="34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6" name="Freeform 1069">
                <a:extLst>
                  <a:ext uri="{FF2B5EF4-FFF2-40B4-BE49-F238E27FC236}">
                    <a16:creationId xmlns:a16="http://schemas.microsoft.com/office/drawing/2014/main" id="{575F5DE7-8ACF-827D-0436-8E6EAD170339}"/>
                  </a:ext>
                </a:extLst>
              </p:cNvPr>
              <p:cNvSpPr/>
              <p:nvPr/>
            </p:nvSpPr>
            <p:spPr bwMode="auto">
              <a:xfrm>
                <a:off x="6360448" y="1603406"/>
                <a:ext cx="20671" cy="15807"/>
              </a:xfrm>
              <a:custGeom>
                <a:avLst/>
                <a:gdLst>
                  <a:gd name="T0" fmla="*/ 15 w 31"/>
                  <a:gd name="T1" fmla="*/ 21 h 23"/>
                  <a:gd name="T2" fmla="*/ 23 w 31"/>
                  <a:gd name="T3" fmla="*/ 23 h 23"/>
                  <a:gd name="T4" fmla="*/ 30 w 31"/>
                  <a:gd name="T5" fmla="*/ 22 h 23"/>
                  <a:gd name="T6" fmla="*/ 30 w 31"/>
                  <a:gd name="T7" fmla="*/ 20 h 23"/>
                  <a:gd name="T8" fmla="*/ 26 w 31"/>
                  <a:gd name="T9" fmla="*/ 18 h 23"/>
                  <a:gd name="T10" fmla="*/ 20 w 31"/>
                  <a:gd name="T11" fmla="*/ 15 h 23"/>
                  <a:gd name="T12" fmla="*/ 9 w 31"/>
                  <a:gd name="T13" fmla="*/ 3 h 23"/>
                  <a:gd name="T14" fmla="*/ 2 w 31"/>
                  <a:gd name="T15" fmla="*/ 7 h 23"/>
                  <a:gd name="T16" fmla="*/ 15 w 31"/>
                  <a:gd name="T17" fmla="*/ 21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1" h="23">
                    <a:moveTo>
                      <a:pt x="15" y="21"/>
                    </a:moveTo>
                    <a:cubicBezTo>
                      <a:pt x="18" y="22"/>
                      <a:pt x="20" y="23"/>
                      <a:pt x="23" y="23"/>
                    </a:cubicBezTo>
                    <a:cubicBezTo>
                      <a:pt x="26" y="23"/>
                      <a:pt x="27" y="22"/>
                      <a:pt x="30" y="22"/>
                    </a:cubicBezTo>
                    <a:cubicBezTo>
                      <a:pt x="31" y="21"/>
                      <a:pt x="31" y="20"/>
                      <a:pt x="30" y="20"/>
                    </a:cubicBezTo>
                    <a:cubicBezTo>
                      <a:pt x="28" y="20"/>
                      <a:pt x="28" y="19"/>
                      <a:pt x="26" y="18"/>
                    </a:cubicBezTo>
                    <a:cubicBezTo>
                      <a:pt x="24" y="17"/>
                      <a:pt x="22" y="16"/>
                      <a:pt x="20" y="15"/>
                    </a:cubicBezTo>
                    <a:cubicBezTo>
                      <a:pt x="15" y="12"/>
                      <a:pt x="12" y="8"/>
                      <a:pt x="9" y="3"/>
                    </a:cubicBezTo>
                    <a:cubicBezTo>
                      <a:pt x="7" y="0"/>
                      <a:pt x="0" y="2"/>
                      <a:pt x="2" y="7"/>
                    </a:cubicBezTo>
                    <a:cubicBezTo>
                      <a:pt x="4" y="13"/>
                      <a:pt x="9" y="18"/>
                      <a:pt x="15" y="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7" name="Freeform 1070">
                <a:extLst>
                  <a:ext uri="{FF2B5EF4-FFF2-40B4-BE49-F238E27FC236}">
                    <a16:creationId xmlns:a16="http://schemas.microsoft.com/office/drawing/2014/main" id="{03618A64-D75B-378F-1F87-D888D848E7BE}"/>
                  </a:ext>
                </a:extLst>
              </p:cNvPr>
              <p:cNvSpPr/>
              <p:nvPr/>
            </p:nvSpPr>
            <p:spPr bwMode="auto">
              <a:xfrm>
                <a:off x="6392062" y="1573008"/>
                <a:ext cx="13375" cy="25534"/>
              </a:xfrm>
              <a:custGeom>
                <a:avLst/>
                <a:gdLst>
                  <a:gd name="T0" fmla="*/ 16 w 19"/>
                  <a:gd name="T1" fmla="*/ 37 h 38"/>
                  <a:gd name="T2" fmla="*/ 18 w 19"/>
                  <a:gd name="T3" fmla="*/ 36 h 38"/>
                  <a:gd name="T4" fmla="*/ 12 w 19"/>
                  <a:gd name="T5" fmla="*/ 18 h 38"/>
                  <a:gd name="T6" fmla="*/ 6 w 19"/>
                  <a:gd name="T7" fmla="*/ 2 h 38"/>
                  <a:gd name="T8" fmla="*/ 2 w 19"/>
                  <a:gd name="T9" fmla="*/ 3 h 38"/>
                  <a:gd name="T10" fmla="*/ 6 w 19"/>
                  <a:gd name="T11" fmla="*/ 20 h 38"/>
                  <a:gd name="T12" fmla="*/ 16 w 19"/>
                  <a:gd name="T13" fmla="*/ 37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" h="38">
                    <a:moveTo>
                      <a:pt x="16" y="37"/>
                    </a:moveTo>
                    <a:cubicBezTo>
                      <a:pt x="17" y="38"/>
                      <a:pt x="19" y="38"/>
                      <a:pt x="18" y="36"/>
                    </a:cubicBezTo>
                    <a:cubicBezTo>
                      <a:pt x="16" y="30"/>
                      <a:pt x="15" y="24"/>
                      <a:pt x="12" y="18"/>
                    </a:cubicBezTo>
                    <a:cubicBezTo>
                      <a:pt x="10" y="13"/>
                      <a:pt x="10" y="6"/>
                      <a:pt x="6" y="2"/>
                    </a:cubicBezTo>
                    <a:cubicBezTo>
                      <a:pt x="5" y="0"/>
                      <a:pt x="3" y="1"/>
                      <a:pt x="2" y="3"/>
                    </a:cubicBezTo>
                    <a:cubicBezTo>
                      <a:pt x="0" y="8"/>
                      <a:pt x="4" y="15"/>
                      <a:pt x="6" y="20"/>
                    </a:cubicBezTo>
                    <a:cubicBezTo>
                      <a:pt x="8" y="27"/>
                      <a:pt x="12" y="32"/>
                      <a:pt x="16" y="3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8" name="Freeform 1071">
                <a:extLst>
                  <a:ext uri="{FF2B5EF4-FFF2-40B4-BE49-F238E27FC236}">
                    <a16:creationId xmlns:a16="http://schemas.microsoft.com/office/drawing/2014/main" id="{54AE30FC-3F1A-0E08-1838-35DD37EF01C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332482" y="1534098"/>
                <a:ext cx="218867" cy="265072"/>
              </a:xfrm>
              <a:custGeom>
                <a:avLst/>
                <a:gdLst>
                  <a:gd name="T0" fmla="*/ 205 w 321"/>
                  <a:gd name="T1" fmla="*/ 12 h 389"/>
                  <a:gd name="T2" fmla="*/ 0 w 321"/>
                  <a:gd name="T3" fmla="*/ 144 h 389"/>
                  <a:gd name="T4" fmla="*/ 0 w 321"/>
                  <a:gd name="T5" fmla="*/ 185 h 389"/>
                  <a:gd name="T6" fmla="*/ 56 w 321"/>
                  <a:gd name="T7" fmla="*/ 340 h 389"/>
                  <a:gd name="T8" fmla="*/ 80 w 321"/>
                  <a:gd name="T9" fmla="*/ 342 h 389"/>
                  <a:gd name="T10" fmla="*/ 119 w 321"/>
                  <a:gd name="T11" fmla="*/ 335 h 389"/>
                  <a:gd name="T12" fmla="*/ 234 w 321"/>
                  <a:gd name="T13" fmla="*/ 317 h 389"/>
                  <a:gd name="T14" fmla="*/ 274 w 321"/>
                  <a:gd name="T15" fmla="*/ 360 h 389"/>
                  <a:gd name="T16" fmla="*/ 280 w 321"/>
                  <a:gd name="T17" fmla="*/ 344 h 389"/>
                  <a:gd name="T18" fmla="*/ 276 w 321"/>
                  <a:gd name="T19" fmla="*/ 278 h 389"/>
                  <a:gd name="T20" fmla="*/ 311 w 321"/>
                  <a:gd name="T21" fmla="*/ 217 h 389"/>
                  <a:gd name="T22" fmla="*/ 273 w 321"/>
                  <a:gd name="T23" fmla="*/ 345 h 389"/>
                  <a:gd name="T24" fmla="*/ 273 w 321"/>
                  <a:gd name="T25" fmla="*/ 345 h 389"/>
                  <a:gd name="T26" fmla="*/ 245 w 321"/>
                  <a:gd name="T27" fmla="*/ 33 h 389"/>
                  <a:gd name="T28" fmla="*/ 270 w 321"/>
                  <a:gd name="T29" fmla="*/ 51 h 389"/>
                  <a:gd name="T30" fmla="*/ 89 w 321"/>
                  <a:gd name="T31" fmla="*/ 303 h 389"/>
                  <a:gd name="T32" fmla="*/ 34 w 321"/>
                  <a:gd name="T33" fmla="*/ 240 h 389"/>
                  <a:gd name="T34" fmla="*/ 20 w 321"/>
                  <a:gd name="T35" fmla="*/ 213 h 389"/>
                  <a:gd name="T36" fmla="*/ 18 w 321"/>
                  <a:gd name="T37" fmla="*/ 171 h 389"/>
                  <a:gd name="T38" fmla="*/ 173 w 321"/>
                  <a:gd name="T39" fmla="*/ 34 h 389"/>
                  <a:gd name="T40" fmla="*/ 204 w 321"/>
                  <a:gd name="T41" fmla="*/ 41 h 389"/>
                  <a:gd name="T42" fmla="*/ 221 w 321"/>
                  <a:gd name="T43" fmla="*/ 316 h 389"/>
                  <a:gd name="T44" fmla="*/ 176 w 321"/>
                  <a:gd name="T45" fmla="*/ 329 h 389"/>
                  <a:gd name="T46" fmla="*/ 205 w 321"/>
                  <a:gd name="T47" fmla="*/ 316 h 389"/>
                  <a:gd name="T48" fmla="*/ 172 w 321"/>
                  <a:gd name="T49" fmla="*/ 333 h 389"/>
                  <a:gd name="T50" fmla="*/ 209 w 321"/>
                  <a:gd name="T51" fmla="*/ 35 h 389"/>
                  <a:gd name="T52" fmla="*/ 178 w 321"/>
                  <a:gd name="T53" fmla="*/ 28 h 389"/>
                  <a:gd name="T54" fmla="*/ 149 w 321"/>
                  <a:gd name="T55" fmla="*/ 10 h 389"/>
                  <a:gd name="T56" fmla="*/ 102 w 321"/>
                  <a:gd name="T57" fmla="*/ 37 h 389"/>
                  <a:gd name="T58" fmla="*/ 79 w 321"/>
                  <a:gd name="T59" fmla="*/ 43 h 389"/>
                  <a:gd name="T60" fmla="*/ 62 w 321"/>
                  <a:gd name="T61" fmla="*/ 62 h 389"/>
                  <a:gd name="T62" fmla="*/ 30 w 321"/>
                  <a:gd name="T63" fmla="*/ 104 h 389"/>
                  <a:gd name="T64" fmla="*/ 30 w 321"/>
                  <a:gd name="T65" fmla="*/ 83 h 389"/>
                  <a:gd name="T66" fmla="*/ 38 w 321"/>
                  <a:gd name="T67" fmla="*/ 64 h 389"/>
                  <a:gd name="T68" fmla="*/ 18 w 321"/>
                  <a:gd name="T69" fmla="*/ 128 h 389"/>
                  <a:gd name="T70" fmla="*/ 19 w 321"/>
                  <a:gd name="T71" fmla="*/ 133 h 389"/>
                  <a:gd name="T72" fmla="*/ 1 w 321"/>
                  <a:gd name="T73" fmla="*/ 162 h 389"/>
                  <a:gd name="T74" fmla="*/ 10 w 321"/>
                  <a:gd name="T75" fmla="*/ 175 h 389"/>
                  <a:gd name="T76" fmla="*/ 9 w 321"/>
                  <a:gd name="T77" fmla="*/ 194 h 389"/>
                  <a:gd name="T78" fmla="*/ 66 w 321"/>
                  <a:gd name="T79" fmla="*/ 318 h 389"/>
                  <a:gd name="T80" fmla="*/ 52 w 321"/>
                  <a:gd name="T81" fmla="*/ 365 h 389"/>
                  <a:gd name="T82" fmla="*/ 62 w 321"/>
                  <a:gd name="T83" fmla="*/ 338 h 389"/>
                  <a:gd name="T84" fmla="*/ 125 w 321"/>
                  <a:gd name="T85" fmla="*/ 328 h 389"/>
                  <a:gd name="T86" fmla="*/ 9 w 321"/>
                  <a:gd name="T87" fmla="*/ 216 h 389"/>
                  <a:gd name="T88" fmla="*/ 13 w 321"/>
                  <a:gd name="T89" fmla="*/ 220 h 389"/>
                  <a:gd name="T90" fmla="*/ 20 w 321"/>
                  <a:gd name="T91" fmla="*/ 231 h 389"/>
                  <a:gd name="T92" fmla="*/ 34 w 321"/>
                  <a:gd name="T93" fmla="*/ 263 h 389"/>
                  <a:gd name="T94" fmla="*/ 49 w 321"/>
                  <a:gd name="T95" fmla="*/ 291 h 389"/>
                  <a:gd name="T96" fmla="*/ 52 w 321"/>
                  <a:gd name="T97" fmla="*/ 288 h 389"/>
                  <a:gd name="T98" fmla="*/ 108 w 321"/>
                  <a:gd name="T99" fmla="*/ 318 h 389"/>
                  <a:gd name="T100" fmla="*/ 161 w 321"/>
                  <a:gd name="T101" fmla="*/ 325 h 389"/>
                  <a:gd name="T102" fmla="*/ 263 w 321"/>
                  <a:gd name="T103" fmla="*/ 285 h 389"/>
                  <a:gd name="T104" fmla="*/ 259 w 321"/>
                  <a:gd name="T105" fmla="*/ 289 h 389"/>
                  <a:gd name="T106" fmla="*/ 269 w 321"/>
                  <a:gd name="T107" fmla="*/ 263 h 389"/>
                  <a:gd name="T108" fmla="*/ 299 w 321"/>
                  <a:gd name="T109" fmla="*/ 209 h 389"/>
                  <a:gd name="T110" fmla="*/ 286 w 321"/>
                  <a:gd name="T111" fmla="*/ 234 h 389"/>
                  <a:gd name="T112" fmla="*/ 291 w 321"/>
                  <a:gd name="T113" fmla="*/ 248 h 389"/>
                  <a:gd name="T114" fmla="*/ 275 w 321"/>
                  <a:gd name="T115" fmla="*/ 79 h 389"/>
                  <a:gd name="T116" fmla="*/ 300 w 321"/>
                  <a:gd name="T117" fmla="*/ 92 h 389"/>
                  <a:gd name="T118" fmla="*/ 313 w 321"/>
                  <a:gd name="T119" fmla="*/ 126 h 389"/>
                  <a:gd name="T120" fmla="*/ 317 w 321"/>
                  <a:gd name="T121" fmla="*/ 149 h 3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321" h="389">
                    <a:moveTo>
                      <a:pt x="316" y="124"/>
                    </a:moveTo>
                    <a:cubicBezTo>
                      <a:pt x="316" y="123"/>
                      <a:pt x="316" y="122"/>
                      <a:pt x="315" y="122"/>
                    </a:cubicBezTo>
                    <a:cubicBezTo>
                      <a:pt x="313" y="111"/>
                      <a:pt x="308" y="100"/>
                      <a:pt x="303" y="90"/>
                    </a:cubicBezTo>
                    <a:cubicBezTo>
                      <a:pt x="305" y="90"/>
                      <a:pt x="304" y="88"/>
                      <a:pt x="302" y="88"/>
                    </a:cubicBezTo>
                    <a:cubicBezTo>
                      <a:pt x="300" y="84"/>
                      <a:pt x="298" y="81"/>
                      <a:pt x="296" y="77"/>
                    </a:cubicBezTo>
                    <a:cubicBezTo>
                      <a:pt x="275" y="44"/>
                      <a:pt x="241" y="22"/>
                      <a:pt x="205" y="12"/>
                    </a:cubicBezTo>
                    <a:cubicBezTo>
                      <a:pt x="166" y="0"/>
                      <a:pt x="122" y="2"/>
                      <a:pt x="86" y="20"/>
                    </a:cubicBezTo>
                    <a:cubicBezTo>
                      <a:pt x="52" y="37"/>
                      <a:pt x="28" y="68"/>
                      <a:pt x="14" y="103"/>
                    </a:cubicBezTo>
                    <a:cubicBezTo>
                      <a:pt x="7" y="120"/>
                      <a:pt x="4" y="138"/>
                      <a:pt x="2" y="156"/>
                    </a:cubicBezTo>
                    <a:cubicBezTo>
                      <a:pt x="2" y="156"/>
                      <a:pt x="1" y="156"/>
                      <a:pt x="1" y="156"/>
                    </a:cubicBezTo>
                    <a:cubicBezTo>
                      <a:pt x="1" y="152"/>
                      <a:pt x="1" y="148"/>
                      <a:pt x="1" y="144"/>
                    </a:cubicBezTo>
                    <a:cubicBezTo>
                      <a:pt x="1" y="144"/>
                      <a:pt x="0" y="144"/>
                      <a:pt x="0" y="144"/>
                    </a:cubicBezTo>
                    <a:cubicBezTo>
                      <a:pt x="0" y="148"/>
                      <a:pt x="0" y="152"/>
                      <a:pt x="0" y="156"/>
                    </a:cubicBezTo>
                    <a:cubicBezTo>
                      <a:pt x="0" y="156"/>
                      <a:pt x="0" y="156"/>
                      <a:pt x="0" y="156"/>
                    </a:cubicBezTo>
                    <a:cubicBezTo>
                      <a:pt x="0" y="156"/>
                      <a:pt x="0" y="156"/>
                      <a:pt x="0" y="157"/>
                    </a:cubicBezTo>
                    <a:cubicBezTo>
                      <a:pt x="0" y="157"/>
                      <a:pt x="0" y="157"/>
                      <a:pt x="0" y="157"/>
                    </a:cubicBezTo>
                    <a:cubicBezTo>
                      <a:pt x="1" y="161"/>
                      <a:pt x="1" y="165"/>
                      <a:pt x="1" y="170"/>
                    </a:cubicBezTo>
                    <a:cubicBezTo>
                      <a:pt x="1" y="175"/>
                      <a:pt x="0" y="180"/>
                      <a:pt x="0" y="185"/>
                    </a:cubicBezTo>
                    <a:cubicBezTo>
                      <a:pt x="0" y="185"/>
                      <a:pt x="1" y="185"/>
                      <a:pt x="1" y="185"/>
                    </a:cubicBezTo>
                    <a:cubicBezTo>
                      <a:pt x="1" y="181"/>
                      <a:pt x="1" y="177"/>
                      <a:pt x="1" y="173"/>
                    </a:cubicBezTo>
                    <a:cubicBezTo>
                      <a:pt x="3" y="212"/>
                      <a:pt x="9" y="251"/>
                      <a:pt x="30" y="284"/>
                    </a:cubicBezTo>
                    <a:cubicBezTo>
                      <a:pt x="38" y="297"/>
                      <a:pt x="48" y="307"/>
                      <a:pt x="59" y="314"/>
                    </a:cubicBezTo>
                    <a:cubicBezTo>
                      <a:pt x="57" y="322"/>
                      <a:pt x="57" y="331"/>
                      <a:pt x="56" y="340"/>
                    </a:cubicBezTo>
                    <a:cubicBezTo>
                      <a:pt x="56" y="340"/>
                      <a:pt x="56" y="340"/>
                      <a:pt x="56" y="340"/>
                    </a:cubicBezTo>
                    <a:cubicBezTo>
                      <a:pt x="54" y="344"/>
                      <a:pt x="52" y="349"/>
                      <a:pt x="50" y="353"/>
                    </a:cubicBezTo>
                    <a:cubicBezTo>
                      <a:pt x="48" y="358"/>
                      <a:pt x="42" y="367"/>
                      <a:pt x="41" y="374"/>
                    </a:cubicBezTo>
                    <a:cubicBezTo>
                      <a:pt x="39" y="375"/>
                      <a:pt x="38" y="377"/>
                      <a:pt x="39" y="379"/>
                    </a:cubicBezTo>
                    <a:cubicBezTo>
                      <a:pt x="42" y="382"/>
                      <a:pt x="47" y="383"/>
                      <a:pt x="50" y="387"/>
                    </a:cubicBezTo>
                    <a:cubicBezTo>
                      <a:pt x="51" y="389"/>
                      <a:pt x="54" y="389"/>
                      <a:pt x="55" y="387"/>
                    </a:cubicBezTo>
                    <a:cubicBezTo>
                      <a:pt x="62" y="372"/>
                      <a:pt x="71" y="357"/>
                      <a:pt x="80" y="342"/>
                    </a:cubicBezTo>
                    <a:cubicBezTo>
                      <a:pt x="80" y="342"/>
                      <a:pt x="81" y="341"/>
                      <a:pt x="82" y="341"/>
                    </a:cubicBezTo>
                    <a:cubicBezTo>
                      <a:pt x="86" y="339"/>
                      <a:pt x="90" y="333"/>
                      <a:pt x="90" y="328"/>
                    </a:cubicBezTo>
                    <a:cubicBezTo>
                      <a:pt x="98" y="331"/>
                      <a:pt x="107" y="333"/>
                      <a:pt x="115" y="335"/>
                    </a:cubicBezTo>
                    <a:cubicBezTo>
                      <a:pt x="115" y="335"/>
                      <a:pt x="115" y="335"/>
                      <a:pt x="115" y="335"/>
                    </a:cubicBezTo>
                    <a:cubicBezTo>
                      <a:pt x="115" y="337"/>
                      <a:pt x="117" y="337"/>
                      <a:pt x="117" y="336"/>
                    </a:cubicBezTo>
                    <a:cubicBezTo>
                      <a:pt x="118" y="336"/>
                      <a:pt x="118" y="336"/>
                      <a:pt x="119" y="335"/>
                    </a:cubicBezTo>
                    <a:cubicBezTo>
                      <a:pt x="122" y="336"/>
                      <a:pt x="125" y="337"/>
                      <a:pt x="129" y="337"/>
                    </a:cubicBezTo>
                    <a:cubicBezTo>
                      <a:pt x="171" y="345"/>
                      <a:pt x="214" y="332"/>
                      <a:pt x="248" y="305"/>
                    </a:cubicBezTo>
                    <a:cubicBezTo>
                      <a:pt x="253" y="302"/>
                      <a:pt x="258" y="297"/>
                      <a:pt x="262" y="293"/>
                    </a:cubicBezTo>
                    <a:cubicBezTo>
                      <a:pt x="262" y="293"/>
                      <a:pt x="262" y="294"/>
                      <a:pt x="262" y="295"/>
                    </a:cubicBezTo>
                    <a:cubicBezTo>
                      <a:pt x="263" y="303"/>
                      <a:pt x="262" y="312"/>
                      <a:pt x="256" y="319"/>
                    </a:cubicBezTo>
                    <a:cubicBezTo>
                      <a:pt x="250" y="328"/>
                      <a:pt x="240" y="324"/>
                      <a:pt x="234" y="317"/>
                    </a:cubicBezTo>
                    <a:cubicBezTo>
                      <a:pt x="232" y="316"/>
                      <a:pt x="229" y="318"/>
                      <a:pt x="231" y="320"/>
                    </a:cubicBezTo>
                    <a:cubicBezTo>
                      <a:pt x="236" y="326"/>
                      <a:pt x="244" y="331"/>
                      <a:pt x="252" y="329"/>
                    </a:cubicBezTo>
                    <a:cubicBezTo>
                      <a:pt x="254" y="335"/>
                      <a:pt x="257" y="340"/>
                      <a:pt x="260" y="346"/>
                    </a:cubicBezTo>
                    <a:cubicBezTo>
                      <a:pt x="263" y="350"/>
                      <a:pt x="267" y="356"/>
                      <a:pt x="272" y="358"/>
                    </a:cubicBezTo>
                    <a:cubicBezTo>
                      <a:pt x="272" y="359"/>
                      <a:pt x="273" y="360"/>
                      <a:pt x="274" y="361"/>
                    </a:cubicBezTo>
                    <a:cubicBezTo>
                      <a:pt x="274" y="361"/>
                      <a:pt x="274" y="361"/>
                      <a:pt x="274" y="360"/>
                    </a:cubicBezTo>
                    <a:cubicBezTo>
                      <a:pt x="274" y="360"/>
                      <a:pt x="274" y="359"/>
                      <a:pt x="274" y="359"/>
                    </a:cubicBezTo>
                    <a:cubicBezTo>
                      <a:pt x="275" y="359"/>
                      <a:pt x="276" y="357"/>
                      <a:pt x="276" y="356"/>
                    </a:cubicBezTo>
                    <a:cubicBezTo>
                      <a:pt x="276" y="355"/>
                      <a:pt x="275" y="354"/>
                      <a:pt x="275" y="353"/>
                    </a:cubicBezTo>
                    <a:cubicBezTo>
                      <a:pt x="275" y="352"/>
                      <a:pt x="275" y="351"/>
                      <a:pt x="276" y="351"/>
                    </a:cubicBezTo>
                    <a:cubicBezTo>
                      <a:pt x="278" y="353"/>
                      <a:pt x="282" y="350"/>
                      <a:pt x="281" y="347"/>
                    </a:cubicBezTo>
                    <a:cubicBezTo>
                      <a:pt x="281" y="346"/>
                      <a:pt x="281" y="345"/>
                      <a:pt x="280" y="344"/>
                    </a:cubicBezTo>
                    <a:cubicBezTo>
                      <a:pt x="280" y="343"/>
                      <a:pt x="280" y="343"/>
                      <a:pt x="279" y="342"/>
                    </a:cubicBezTo>
                    <a:cubicBezTo>
                      <a:pt x="276" y="333"/>
                      <a:pt x="270" y="324"/>
                      <a:pt x="268" y="314"/>
                    </a:cubicBezTo>
                    <a:cubicBezTo>
                      <a:pt x="268" y="314"/>
                      <a:pt x="267" y="314"/>
                      <a:pt x="267" y="313"/>
                    </a:cubicBezTo>
                    <a:cubicBezTo>
                      <a:pt x="270" y="307"/>
                      <a:pt x="270" y="300"/>
                      <a:pt x="269" y="293"/>
                    </a:cubicBezTo>
                    <a:cubicBezTo>
                      <a:pt x="268" y="290"/>
                      <a:pt x="266" y="290"/>
                      <a:pt x="265" y="290"/>
                    </a:cubicBezTo>
                    <a:cubicBezTo>
                      <a:pt x="269" y="287"/>
                      <a:pt x="272" y="283"/>
                      <a:pt x="276" y="278"/>
                    </a:cubicBezTo>
                    <a:cubicBezTo>
                      <a:pt x="278" y="280"/>
                      <a:pt x="282" y="278"/>
                      <a:pt x="280" y="275"/>
                    </a:cubicBezTo>
                    <a:cubicBezTo>
                      <a:pt x="280" y="275"/>
                      <a:pt x="280" y="274"/>
                      <a:pt x="280" y="274"/>
                    </a:cubicBezTo>
                    <a:cubicBezTo>
                      <a:pt x="293" y="258"/>
                      <a:pt x="303" y="239"/>
                      <a:pt x="310" y="220"/>
                    </a:cubicBezTo>
                    <a:cubicBezTo>
                      <a:pt x="311" y="220"/>
                      <a:pt x="311" y="220"/>
                      <a:pt x="312" y="220"/>
                    </a:cubicBezTo>
                    <a:cubicBezTo>
                      <a:pt x="312" y="220"/>
                      <a:pt x="312" y="219"/>
                      <a:pt x="312" y="219"/>
                    </a:cubicBezTo>
                    <a:cubicBezTo>
                      <a:pt x="312" y="218"/>
                      <a:pt x="312" y="217"/>
                      <a:pt x="311" y="217"/>
                    </a:cubicBezTo>
                    <a:cubicBezTo>
                      <a:pt x="313" y="211"/>
                      <a:pt x="315" y="205"/>
                      <a:pt x="316" y="199"/>
                    </a:cubicBezTo>
                    <a:cubicBezTo>
                      <a:pt x="316" y="199"/>
                      <a:pt x="317" y="199"/>
                      <a:pt x="317" y="198"/>
                    </a:cubicBezTo>
                    <a:cubicBezTo>
                      <a:pt x="317" y="186"/>
                      <a:pt x="321" y="176"/>
                      <a:pt x="321" y="164"/>
                    </a:cubicBezTo>
                    <a:cubicBezTo>
                      <a:pt x="321" y="154"/>
                      <a:pt x="320" y="143"/>
                      <a:pt x="318" y="132"/>
                    </a:cubicBezTo>
                    <a:cubicBezTo>
                      <a:pt x="317" y="129"/>
                      <a:pt x="317" y="126"/>
                      <a:pt x="316" y="124"/>
                    </a:cubicBezTo>
                    <a:close/>
                    <a:moveTo>
                      <a:pt x="273" y="345"/>
                    </a:moveTo>
                    <a:cubicBezTo>
                      <a:pt x="272" y="346"/>
                      <a:pt x="271" y="346"/>
                      <a:pt x="270" y="347"/>
                    </a:cubicBezTo>
                    <a:cubicBezTo>
                      <a:pt x="269" y="346"/>
                      <a:pt x="268" y="345"/>
                      <a:pt x="266" y="343"/>
                    </a:cubicBezTo>
                    <a:cubicBezTo>
                      <a:pt x="262" y="339"/>
                      <a:pt x="259" y="333"/>
                      <a:pt x="256" y="328"/>
                    </a:cubicBezTo>
                    <a:cubicBezTo>
                      <a:pt x="257" y="327"/>
                      <a:pt x="257" y="327"/>
                      <a:pt x="258" y="326"/>
                    </a:cubicBezTo>
                    <a:cubicBezTo>
                      <a:pt x="261" y="324"/>
                      <a:pt x="263" y="322"/>
                      <a:pt x="264" y="320"/>
                    </a:cubicBezTo>
                    <a:cubicBezTo>
                      <a:pt x="266" y="328"/>
                      <a:pt x="269" y="337"/>
                      <a:pt x="273" y="345"/>
                    </a:cubicBezTo>
                    <a:close/>
                    <a:moveTo>
                      <a:pt x="285" y="67"/>
                    </a:moveTo>
                    <a:cubicBezTo>
                      <a:pt x="283" y="68"/>
                      <a:pt x="281" y="70"/>
                      <a:pt x="280" y="71"/>
                    </a:cubicBezTo>
                    <a:cubicBezTo>
                      <a:pt x="277" y="73"/>
                      <a:pt x="275" y="74"/>
                      <a:pt x="273" y="75"/>
                    </a:cubicBezTo>
                    <a:cubicBezTo>
                      <a:pt x="272" y="76"/>
                      <a:pt x="272" y="76"/>
                      <a:pt x="272" y="76"/>
                    </a:cubicBezTo>
                    <a:cubicBezTo>
                      <a:pt x="260" y="63"/>
                      <a:pt x="246" y="52"/>
                      <a:pt x="230" y="44"/>
                    </a:cubicBezTo>
                    <a:cubicBezTo>
                      <a:pt x="235" y="40"/>
                      <a:pt x="242" y="38"/>
                      <a:pt x="245" y="33"/>
                    </a:cubicBezTo>
                    <a:cubicBezTo>
                      <a:pt x="252" y="37"/>
                      <a:pt x="258" y="41"/>
                      <a:pt x="264" y="47"/>
                    </a:cubicBezTo>
                    <a:cubicBezTo>
                      <a:pt x="259" y="46"/>
                      <a:pt x="254" y="50"/>
                      <a:pt x="252" y="55"/>
                    </a:cubicBezTo>
                    <a:cubicBezTo>
                      <a:pt x="251" y="57"/>
                      <a:pt x="253" y="59"/>
                      <a:pt x="254" y="57"/>
                    </a:cubicBezTo>
                    <a:cubicBezTo>
                      <a:pt x="257" y="52"/>
                      <a:pt x="261" y="50"/>
                      <a:pt x="266" y="49"/>
                    </a:cubicBezTo>
                    <a:cubicBezTo>
                      <a:pt x="266" y="49"/>
                      <a:pt x="266" y="49"/>
                      <a:pt x="266" y="48"/>
                    </a:cubicBezTo>
                    <a:cubicBezTo>
                      <a:pt x="268" y="49"/>
                      <a:pt x="269" y="50"/>
                      <a:pt x="270" y="51"/>
                    </a:cubicBezTo>
                    <a:cubicBezTo>
                      <a:pt x="275" y="56"/>
                      <a:pt x="280" y="62"/>
                      <a:pt x="285" y="67"/>
                    </a:cubicBezTo>
                    <a:close/>
                    <a:moveTo>
                      <a:pt x="266" y="255"/>
                    </a:moveTo>
                    <a:cubicBezTo>
                      <a:pt x="247" y="285"/>
                      <a:pt x="218" y="306"/>
                      <a:pt x="184" y="315"/>
                    </a:cubicBezTo>
                    <a:cubicBezTo>
                      <a:pt x="156" y="323"/>
                      <a:pt x="124" y="317"/>
                      <a:pt x="98" y="307"/>
                    </a:cubicBezTo>
                    <a:cubicBezTo>
                      <a:pt x="95" y="306"/>
                      <a:pt x="92" y="305"/>
                      <a:pt x="89" y="303"/>
                    </a:cubicBezTo>
                    <a:cubicBezTo>
                      <a:pt x="89" y="303"/>
                      <a:pt x="89" y="303"/>
                      <a:pt x="89" y="303"/>
                    </a:cubicBezTo>
                    <a:cubicBezTo>
                      <a:pt x="89" y="301"/>
                      <a:pt x="87" y="301"/>
                      <a:pt x="86" y="302"/>
                    </a:cubicBezTo>
                    <a:cubicBezTo>
                      <a:pt x="71" y="294"/>
                      <a:pt x="58" y="284"/>
                      <a:pt x="47" y="271"/>
                    </a:cubicBezTo>
                    <a:cubicBezTo>
                      <a:pt x="48" y="271"/>
                      <a:pt x="49" y="270"/>
                      <a:pt x="49" y="270"/>
                    </a:cubicBezTo>
                    <a:cubicBezTo>
                      <a:pt x="51" y="269"/>
                      <a:pt x="49" y="266"/>
                      <a:pt x="47" y="267"/>
                    </a:cubicBezTo>
                    <a:cubicBezTo>
                      <a:pt x="44" y="270"/>
                      <a:pt x="37" y="256"/>
                      <a:pt x="32" y="244"/>
                    </a:cubicBezTo>
                    <a:cubicBezTo>
                      <a:pt x="33" y="243"/>
                      <a:pt x="34" y="241"/>
                      <a:pt x="34" y="240"/>
                    </a:cubicBezTo>
                    <a:cubicBezTo>
                      <a:pt x="35" y="239"/>
                      <a:pt x="34" y="238"/>
                      <a:pt x="33" y="239"/>
                    </a:cubicBezTo>
                    <a:cubicBezTo>
                      <a:pt x="32" y="239"/>
                      <a:pt x="31" y="240"/>
                      <a:pt x="30" y="241"/>
                    </a:cubicBezTo>
                    <a:cubicBezTo>
                      <a:pt x="27" y="233"/>
                      <a:pt x="24" y="227"/>
                      <a:pt x="24" y="225"/>
                    </a:cubicBezTo>
                    <a:cubicBezTo>
                      <a:pt x="23" y="222"/>
                      <a:pt x="22" y="220"/>
                      <a:pt x="21" y="217"/>
                    </a:cubicBezTo>
                    <a:cubicBezTo>
                      <a:pt x="22" y="217"/>
                      <a:pt x="22" y="216"/>
                      <a:pt x="22" y="216"/>
                    </a:cubicBezTo>
                    <a:cubicBezTo>
                      <a:pt x="24" y="214"/>
                      <a:pt x="22" y="212"/>
                      <a:pt x="20" y="213"/>
                    </a:cubicBezTo>
                    <a:cubicBezTo>
                      <a:pt x="19" y="208"/>
                      <a:pt x="18" y="202"/>
                      <a:pt x="17" y="196"/>
                    </a:cubicBezTo>
                    <a:cubicBezTo>
                      <a:pt x="17" y="196"/>
                      <a:pt x="17" y="196"/>
                      <a:pt x="17" y="196"/>
                    </a:cubicBezTo>
                    <a:cubicBezTo>
                      <a:pt x="20" y="195"/>
                      <a:pt x="19" y="193"/>
                      <a:pt x="17" y="192"/>
                    </a:cubicBezTo>
                    <a:cubicBezTo>
                      <a:pt x="17" y="187"/>
                      <a:pt x="17" y="181"/>
                      <a:pt x="17" y="176"/>
                    </a:cubicBezTo>
                    <a:cubicBezTo>
                      <a:pt x="18" y="176"/>
                      <a:pt x="18" y="175"/>
                      <a:pt x="18" y="175"/>
                    </a:cubicBezTo>
                    <a:cubicBezTo>
                      <a:pt x="20" y="174"/>
                      <a:pt x="19" y="172"/>
                      <a:pt x="18" y="171"/>
                    </a:cubicBezTo>
                    <a:cubicBezTo>
                      <a:pt x="19" y="161"/>
                      <a:pt x="20" y="151"/>
                      <a:pt x="23" y="142"/>
                    </a:cubicBezTo>
                    <a:cubicBezTo>
                      <a:pt x="24" y="138"/>
                      <a:pt x="25" y="135"/>
                      <a:pt x="26" y="131"/>
                    </a:cubicBezTo>
                    <a:cubicBezTo>
                      <a:pt x="26" y="131"/>
                      <a:pt x="26" y="131"/>
                      <a:pt x="27" y="130"/>
                    </a:cubicBezTo>
                    <a:cubicBezTo>
                      <a:pt x="27" y="130"/>
                      <a:pt x="27" y="129"/>
                      <a:pt x="27" y="128"/>
                    </a:cubicBezTo>
                    <a:cubicBezTo>
                      <a:pt x="41" y="87"/>
                      <a:pt x="70" y="54"/>
                      <a:pt x="112" y="40"/>
                    </a:cubicBezTo>
                    <a:cubicBezTo>
                      <a:pt x="132" y="33"/>
                      <a:pt x="153" y="32"/>
                      <a:pt x="173" y="34"/>
                    </a:cubicBezTo>
                    <a:cubicBezTo>
                      <a:pt x="173" y="34"/>
                      <a:pt x="173" y="35"/>
                      <a:pt x="173" y="35"/>
                    </a:cubicBezTo>
                    <a:cubicBezTo>
                      <a:pt x="173" y="36"/>
                      <a:pt x="175" y="37"/>
                      <a:pt x="175" y="36"/>
                    </a:cubicBezTo>
                    <a:cubicBezTo>
                      <a:pt x="176" y="35"/>
                      <a:pt x="176" y="35"/>
                      <a:pt x="176" y="34"/>
                    </a:cubicBezTo>
                    <a:cubicBezTo>
                      <a:pt x="185" y="35"/>
                      <a:pt x="194" y="37"/>
                      <a:pt x="202" y="40"/>
                    </a:cubicBezTo>
                    <a:cubicBezTo>
                      <a:pt x="202" y="41"/>
                      <a:pt x="203" y="41"/>
                      <a:pt x="204" y="41"/>
                    </a:cubicBezTo>
                    <a:cubicBezTo>
                      <a:pt x="204" y="41"/>
                      <a:pt x="204" y="41"/>
                      <a:pt x="204" y="41"/>
                    </a:cubicBezTo>
                    <a:cubicBezTo>
                      <a:pt x="254" y="57"/>
                      <a:pt x="296" y="100"/>
                      <a:pt x="297" y="158"/>
                    </a:cubicBezTo>
                    <a:cubicBezTo>
                      <a:pt x="297" y="191"/>
                      <a:pt x="284" y="227"/>
                      <a:pt x="266" y="255"/>
                    </a:cubicBezTo>
                    <a:close/>
                    <a:moveTo>
                      <a:pt x="236" y="307"/>
                    </a:moveTo>
                    <a:cubicBezTo>
                      <a:pt x="236" y="307"/>
                      <a:pt x="236" y="307"/>
                      <a:pt x="236" y="307"/>
                    </a:cubicBezTo>
                    <a:cubicBezTo>
                      <a:pt x="231" y="311"/>
                      <a:pt x="226" y="314"/>
                      <a:pt x="221" y="317"/>
                    </a:cubicBezTo>
                    <a:cubicBezTo>
                      <a:pt x="221" y="316"/>
                      <a:pt x="221" y="316"/>
                      <a:pt x="221" y="316"/>
                    </a:cubicBezTo>
                    <a:cubicBezTo>
                      <a:pt x="222" y="314"/>
                      <a:pt x="222" y="312"/>
                      <a:pt x="222" y="310"/>
                    </a:cubicBezTo>
                    <a:cubicBezTo>
                      <a:pt x="222" y="309"/>
                      <a:pt x="221" y="308"/>
                      <a:pt x="220" y="308"/>
                    </a:cubicBezTo>
                    <a:cubicBezTo>
                      <a:pt x="225" y="305"/>
                      <a:pt x="230" y="302"/>
                      <a:pt x="235" y="299"/>
                    </a:cubicBezTo>
                    <a:cubicBezTo>
                      <a:pt x="235" y="300"/>
                      <a:pt x="235" y="301"/>
                      <a:pt x="235" y="301"/>
                    </a:cubicBezTo>
                    <a:cubicBezTo>
                      <a:pt x="235" y="304"/>
                      <a:pt x="234" y="306"/>
                      <a:pt x="236" y="307"/>
                    </a:cubicBezTo>
                    <a:close/>
                    <a:moveTo>
                      <a:pt x="176" y="329"/>
                    </a:moveTo>
                    <a:cubicBezTo>
                      <a:pt x="176" y="327"/>
                      <a:pt x="176" y="325"/>
                      <a:pt x="176" y="324"/>
                    </a:cubicBezTo>
                    <a:cubicBezTo>
                      <a:pt x="185" y="322"/>
                      <a:pt x="193" y="320"/>
                      <a:pt x="202" y="317"/>
                    </a:cubicBezTo>
                    <a:cubicBezTo>
                      <a:pt x="201" y="318"/>
                      <a:pt x="200" y="320"/>
                      <a:pt x="199" y="321"/>
                    </a:cubicBezTo>
                    <a:cubicBezTo>
                      <a:pt x="197" y="322"/>
                      <a:pt x="198" y="325"/>
                      <a:pt x="201" y="324"/>
                    </a:cubicBezTo>
                    <a:cubicBezTo>
                      <a:pt x="202" y="323"/>
                      <a:pt x="204" y="322"/>
                      <a:pt x="205" y="320"/>
                    </a:cubicBezTo>
                    <a:cubicBezTo>
                      <a:pt x="205" y="319"/>
                      <a:pt x="205" y="317"/>
                      <a:pt x="205" y="316"/>
                    </a:cubicBezTo>
                    <a:cubicBezTo>
                      <a:pt x="209" y="314"/>
                      <a:pt x="213" y="312"/>
                      <a:pt x="218" y="310"/>
                    </a:cubicBezTo>
                    <a:cubicBezTo>
                      <a:pt x="218" y="310"/>
                      <a:pt x="218" y="310"/>
                      <a:pt x="218" y="310"/>
                    </a:cubicBezTo>
                    <a:cubicBezTo>
                      <a:pt x="218" y="312"/>
                      <a:pt x="218" y="313"/>
                      <a:pt x="217" y="314"/>
                    </a:cubicBezTo>
                    <a:cubicBezTo>
                      <a:pt x="217" y="315"/>
                      <a:pt x="216" y="316"/>
                      <a:pt x="215" y="317"/>
                    </a:cubicBezTo>
                    <a:cubicBezTo>
                      <a:pt x="214" y="317"/>
                      <a:pt x="214" y="319"/>
                      <a:pt x="215" y="320"/>
                    </a:cubicBezTo>
                    <a:cubicBezTo>
                      <a:pt x="201" y="326"/>
                      <a:pt x="187" y="331"/>
                      <a:pt x="172" y="333"/>
                    </a:cubicBezTo>
                    <a:cubicBezTo>
                      <a:pt x="174" y="332"/>
                      <a:pt x="175" y="330"/>
                      <a:pt x="176" y="329"/>
                    </a:cubicBezTo>
                    <a:close/>
                    <a:moveTo>
                      <a:pt x="151" y="8"/>
                    </a:moveTo>
                    <a:cubicBezTo>
                      <a:pt x="183" y="7"/>
                      <a:pt x="215" y="15"/>
                      <a:pt x="242" y="31"/>
                    </a:cubicBezTo>
                    <a:cubicBezTo>
                      <a:pt x="240" y="33"/>
                      <a:pt x="238" y="34"/>
                      <a:pt x="235" y="36"/>
                    </a:cubicBezTo>
                    <a:cubicBezTo>
                      <a:pt x="232" y="38"/>
                      <a:pt x="230" y="40"/>
                      <a:pt x="227" y="43"/>
                    </a:cubicBezTo>
                    <a:cubicBezTo>
                      <a:pt x="222" y="40"/>
                      <a:pt x="216" y="37"/>
                      <a:pt x="209" y="35"/>
                    </a:cubicBezTo>
                    <a:cubicBezTo>
                      <a:pt x="210" y="35"/>
                      <a:pt x="210" y="34"/>
                      <a:pt x="210" y="33"/>
                    </a:cubicBezTo>
                    <a:cubicBezTo>
                      <a:pt x="212" y="30"/>
                      <a:pt x="213" y="26"/>
                      <a:pt x="213" y="23"/>
                    </a:cubicBezTo>
                    <a:cubicBezTo>
                      <a:pt x="213" y="21"/>
                      <a:pt x="211" y="21"/>
                      <a:pt x="210" y="23"/>
                    </a:cubicBezTo>
                    <a:cubicBezTo>
                      <a:pt x="210" y="26"/>
                      <a:pt x="208" y="29"/>
                      <a:pt x="206" y="32"/>
                    </a:cubicBezTo>
                    <a:cubicBezTo>
                      <a:pt x="206" y="33"/>
                      <a:pt x="206" y="33"/>
                      <a:pt x="205" y="34"/>
                    </a:cubicBezTo>
                    <a:cubicBezTo>
                      <a:pt x="196" y="31"/>
                      <a:pt x="187" y="29"/>
                      <a:pt x="178" y="28"/>
                    </a:cubicBezTo>
                    <a:cubicBezTo>
                      <a:pt x="179" y="22"/>
                      <a:pt x="178" y="16"/>
                      <a:pt x="179" y="10"/>
                    </a:cubicBezTo>
                    <a:cubicBezTo>
                      <a:pt x="179" y="10"/>
                      <a:pt x="178" y="10"/>
                      <a:pt x="178" y="10"/>
                    </a:cubicBezTo>
                    <a:cubicBezTo>
                      <a:pt x="176" y="15"/>
                      <a:pt x="175" y="22"/>
                      <a:pt x="174" y="27"/>
                    </a:cubicBezTo>
                    <a:cubicBezTo>
                      <a:pt x="166" y="27"/>
                      <a:pt x="158" y="26"/>
                      <a:pt x="151" y="27"/>
                    </a:cubicBezTo>
                    <a:cubicBezTo>
                      <a:pt x="150" y="21"/>
                      <a:pt x="150" y="16"/>
                      <a:pt x="150" y="10"/>
                    </a:cubicBezTo>
                    <a:cubicBezTo>
                      <a:pt x="150" y="9"/>
                      <a:pt x="149" y="9"/>
                      <a:pt x="149" y="10"/>
                    </a:cubicBezTo>
                    <a:cubicBezTo>
                      <a:pt x="149" y="16"/>
                      <a:pt x="149" y="21"/>
                      <a:pt x="148" y="27"/>
                    </a:cubicBezTo>
                    <a:cubicBezTo>
                      <a:pt x="141" y="27"/>
                      <a:pt x="133" y="28"/>
                      <a:pt x="126" y="30"/>
                    </a:cubicBezTo>
                    <a:cubicBezTo>
                      <a:pt x="126" y="24"/>
                      <a:pt x="126" y="18"/>
                      <a:pt x="126" y="12"/>
                    </a:cubicBezTo>
                    <a:cubicBezTo>
                      <a:pt x="126" y="11"/>
                      <a:pt x="124" y="11"/>
                      <a:pt x="124" y="12"/>
                    </a:cubicBezTo>
                    <a:cubicBezTo>
                      <a:pt x="124" y="18"/>
                      <a:pt x="123" y="24"/>
                      <a:pt x="124" y="30"/>
                    </a:cubicBezTo>
                    <a:cubicBezTo>
                      <a:pt x="116" y="32"/>
                      <a:pt x="109" y="34"/>
                      <a:pt x="102" y="37"/>
                    </a:cubicBezTo>
                    <a:cubicBezTo>
                      <a:pt x="102" y="32"/>
                      <a:pt x="100" y="27"/>
                      <a:pt x="97" y="22"/>
                    </a:cubicBezTo>
                    <a:cubicBezTo>
                      <a:pt x="96" y="21"/>
                      <a:pt x="94" y="22"/>
                      <a:pt x="94" y="23"/>
                    </a:cubicBezTo>
                    <a:cubicBezTo>
                      <a:pt x="96" y="28"/>
                      <a:pt x="97" y="34"/>
                      <a:pt x="98" y="39"/>
                    </a:cubicBezTo>
                    <a:cubicBezTo>
                      <a:pt x="93" y="41"/>
                      <a:pt x="88" y="43"/>
                      <a:pt x="84" y="46"/>
                    </a:cubicBezTo>
                    <a:cubicBezTo>
                      <a:pt x="83" y="46"/>
                      <a:pt x="83" y="45"/>
                      <a:pt x="82" y="45"/>
                    </a:cubicBezTo>
                    <a:cubicBezTo>
                      <a:pt x="81" y="44"/>
                      <a:pt x="80" y="44"/>
                      <a:pt x="79" y="43"/>
                    </a:cubicBezTo>
                    <a:cubicBezTo>
                      <a:pt x="77" y="41"/>
                      <a:pt x="77" y="38"/>
                      <a:pt x="77" y="35"/>
                    </a:cubicBezTo>
                    <a:cubicBezTo>
                      <a:pt x="77" y="33"/>
                      <a:pt x="73" y="33"/>
                      <a:pt x="73" y="35"/>
                    </a:cubicBezTo>
                    <a:cubicBezTo>
                      <a:pt x="73" y="39"/>
                      <a:pt x="74" y="42"/>
                      <a:pt x="76" y="45"/>
                    </a:cubicBezTo>
                    <a:cubicBezTo>
                      <a:pt x="76" y="46"/>
                      <a:pt x="78" y="48"/>
                      <a:pt x="79" y="48"/>
                    </a:cubicBezTo>
                    <a:cubicBezTo>
                      <a:pt x="78" y="49"/>
                      <a:pt x="77" y="50"/>
                      <a:pt x="76" y="51"/>
                    </a:cubicBezTo>
                    <a:cubicBezTo>
                      <a:pt x="71" y="54"/>
                      <a:pt x="66" y="58"/>
                      <a:pt x="62" y="62"/>
                    </a:cubicBezTo>
                    <a:cubicBezTo>
                      <a:pt x="61" y="61"/>
                      <a:pt x="60" y="61"/>
                      <a:pt x="59" y="60"/>
                    </a:cubicBezTo>
                    <a:cubicBezTo>
                      <a:pt x="56" y="59"/>
                      <a:pt x="53" y="57"/>
                      <a:pt x="51" y="55"/>
                    </a:cubicBezTo>
                    <a:cubicBezTo>
                      <a:pt x="50" y="54"/>
                      <a:pt x="48" y="56"/>
                      <a:pt x="49" y="57"/>
                    </a:cubicBezTo>
                    <a:cubicBezTo>
                      <a:pt x="51" y="59"/>
                      <a:pt x="54" y="61"/>
                      <a:pt x="56" y="63"/>
                    </a:cubicBezTo>
                    <a:cubicBezTo>
                      <a:pt x="57" y="64"/>
                      <a:pt x="58" y="64"/>
                      <a:pt x="59" y="65"/>
                    </a:cubicBezTo>
                    <a:cubicBezTo>
                      <a:pt x="47" y="76"/>
                      <a:pt x="38" y="89"/>
                      <a:pt x="30" y="104"/>
                    </a:cubicBezTo>
                    <a:cubicBezTo>
                      <a:pt x="30" y="104"/>
                      <a:pt x="30" y="104"/>
                      <a:pt x="30" y="104"/>
                    </a:cubicBezTo>
                    <a:cubicBezTo>
                      <a:pt x="28" y="104"/>
                      <a:pt x="26" y="104"/>
                      <a:pt x="25" y="104"/>
                    </a:cubicBezTo>
                    <a:cubicBezTo>
                      <a:pt x="22" y="104"/>
                      <a:pt x="20" y="102"/>
                      <a:pt x="18" y="101"/>
                    </a:cubicBezTo>
                    <a:cubicBezTo>
                      <a:pt x="18" y="101"/>
                      <a:pt x="18" y="101"/>
                      <a:pt x="18" y="101"/>
                    </a:cubicBezTo>
                    <a:cubicBezTo>
                      <a:pt x="21" y="93"/>
                      <a:pt x="24" y="86"/>
                      <a:pt x="28" y="79"/>
                    </a:cubicBezTo>
                    <a:cubicBezTo>
                      <a:pt x="29" y="81"/>
                      <a:pt x="29" y="82"/>
                      <a:pt x="30" y="83"/>
                    </a:cubicBezTo>
                    <a:cubicBezTo>
                      <a:pt x="32" y="85"/>
                      <a:pt x="35" y="87"/>
                      <a:pt x="38" y="88"/>
                    </a:cubicBezTo>
                    <a:cubicBezTo>
                      <a:pt x="40" y="88"/>
                      <a:pt x="41" y="85"/>
                      <a:pt x="39" y="84"/>
                    </a:cubicBezTo>
                    <a:cubicBezTo>
                      <a:pt x="38" y="82"/>
                      <a:pt x="36" y="82"/>
                      <a:pt x="34" y="81"/>
                    </a:cubicBezTo>
                    <a:cubicBezTo>
                      <a:pt x="32" y="80"/>
                      <a:pt x="31" y="79"/>
                      <a:pt x="31" y="77"/>
                    </a:cubicBezTo>
                    <a:cubicBezTo>
                      <a:pt x="31" y="76"/>
                      <a:pt x="31" y="76"/>
                      <a:pt x="30" y="76"/>
                    </a:cubicBezTo>
                    <a:cubicBezTo>
                      <a:pt x="33" y="72"/>
                      <a:pt x="35" y="68"/>
                      <a:pt x="38" y="64"/>
                    </a:cubicBezTo>
                    <a:cubicBezTo>
                      <a:pt x="65" y="28"/>
                      <a:pt x="106" y="9"/>
                      <a:pt x="151" y="8"/>
                    </a:cubicBezTo>
                    <a:close/>
                    <a:moveTo>
                      <a:pt x="17" y="103"/>
                    </a:moveTo>
                    <a:cubicBezTo>
                      <a:pt x="18" y="106"/>
                      <a:pt x="20" y="108"/>
                      <a:pt x="23" y="109"/>
                    </a:cubicBezTo>
                    <a:cubicBezTo>
                      <a:pt x="25" y="109"/>
                      <a:pt x="26" y="110"/>
                      <a:pt x="28" y="110"/>
                    </a:cubicBezTo>
                    <a:cubicBezTo>
                      <a:pt x="25" y="115"/>
                      <a:pt x="23" y="121"/>
                      <a:pt x="21" y="127"/>
                    </a:cubicBezTo>
                    <a:cubicBezTo>
                      <a:pt x="20" y="127"/>
                      <a:pt x="19" y="128"/>
                      <a:pt x="18" y="128"/>
                    </a:cubicBezTo>
                    <a:cubicBezTo>
                      <a:pt x="15" y="128"/>
                      <a:pt x="12" y="128"/>
                      <a:pt x="9" y="126"/>
                    </a:cubicBezTo>
                    <a:cubicBezTo>
                      <a:pt x="9" y="126"/>
                      <a:pt x="9" y="126"/>
                      <a:pt x="9" y="126"/>
                    </a:cubicBezTo>
                    <a:cubicBezTo>
                      <a:pt x="11" y="118"/>
                      <a:pt x="14" y="111"/>
                      <a:pt x="17" y="103"/>
                    </a:cubicBezTo>
                    <a:close/>
                    <a:moveTo>
                      <a:pt x="8" y="128"/>
                    </a:moveTo>
                    <a:cubicBezTo>
                      <a:pt x="10" y="131"/>
                      <a:pt x="13" y="132"/>
                      <a:pt x="16" y="133"/>
                    </a:cubicBezTo>
                    <a:cubicBezTo>
                      <a:pt x="17" y="133"/>
                      <a:pt x="18" y="133"/>
                      <a:pt x="19" y="133"/>
                    </a:cubicBezTo>
                    <a:cubicBezTo>
                      <a:pt x="17" y="140"/>
                      <a:pt x="15" y="147"/>
                      <a:pt x="14" y="154"/>
                    </a:cubicBezTo>
                    <a:cubicBezTo>
                      <a:pt x="10" y="154"/>
                      <a:pt x="6" y="155"/>
                      <a:pt x="3" y="155"/>
                    </a:cubicBezTo>
                    <a:cubicBezTo>
                      <a:pt x="4" y="146"/>
                      <a:pt x="6" y="137"/>
                      <a:pt x="8" y="128"/>
                    </a:cubicBezTo>
                    <a:close/>
                    <a:moveTo>
                      <a:pt x="1" y="157"/>
                    </a:moveTo>
                    <a:cubicBezTo>
                      <a:pt x="1" y="157"/>
                      <a:pt x="1" y="157"/>
                      <a:pt x="2" y="157"/>
                    </a:cubicBezTo>
                    <a:cubicBezTo>
                      <a:pt x="2" y="158"/>
                      <a:pt x="1" y="160"/>
                      <a:pt x="1" y="162"/>
                    </a:cubicBezTo>
                    <a:cubicBezTo>
                      <a:pt x="1" y="160"/>
                      <a:pt x="1" y="158"/>
                      <a:pt x="1" y="157"/>
                    </a:cubicBezTo>
                    <a:close/>
                    <a:moveTo>
                      <a:pt x="2" y="157"/>
                    </a:moveTo>
                    <a:cubicBezTo>
                      <a:pt x="6" y="158"/>
                      <a:pt x="10" y="159"/>
                      <a:pt x="13" y="159"/>
                    </a:cubicBezTo>
                    <a:cubicBezTo>
                      <a:pt x="13" y="160"/>
                      <a:pt x="12" y="162"/>
                      <a:pt x="12" y="164"/>
                    </a:cubicBezTo>
                    <a:cubicBezTo>
                      <a:pt x="12" y="167"/>
                      <a:pt x="11" y="171"/>
                      <a:pt x="11" y="175"/>
                    </a:cubicBezTo>
                    <a:cubicBezTo>
                      <a:pt x="11" y="175"/>
                      <a:pt x="10" y="175"/>
                      <a:pt x="10" y="175"/>
                    </a:cubicBezTo>
                    <a:cubicBezTo>
                      <a:pt x="8" y="176"/>
                      <a:pt x="6" y="174"/>
                      <a:pt x="5" y="173"/>
                    </a:cubicBezTo>
                    <a:cubicBezTo>
                      <a:pt x="5" y="172"/>
                      <a:pt x="4" y="172"/>
                      <a:pt x="4" y="173"/>
                    </a:cubicBezTo>
                    <a:cubicBezTo>
                      <a:pt x="4" y="176"/>
                      <a:pt x="5" y="180"/>
                      <a:pt x="9" y="180"/>
                    </a:cubicBezTo>
                    <a:cubicBezTo>
                      <a:pt x="10" y="180"/>
                      <a:pt x="10" y="180"/>
                      <a:pt x="11" y="180"/>
                    </a:cubicBezTo>
                    <a:cubicBezTo>
                      <a:pt x="11" y="184"/>
                      <a:pt x="11" y="189"/>
                      <a:pt x="11" y="193"/>
                    </a:cubicBezTo>
                    <a:cubicBezTo>
                      <a:pt x="10" y="194"/>
                      <a:pt x="10" y="194"/>
                      <a:pt x="9" y="194"/>
                    </a:cubicBezTo>
                    <a:cubicBezTo>
                      <a:pt x="8" y="195"/>
                      <a:pt x="7" y="195"/>
                      <a:pt x="6" y="196"/>
                    </a:cubicBezTo>
                    <a:cubicBezTo>
                      <a:pt x="4" y="185"/>
                      <a:pt x="2" y="175"/>
                      <a:pt x="2" y="165"/>
                    </a:cubicBezTo>
                    <a:cubicBezTo>
                      <a:pt x="2" y="162"/>
                      <a:pt x="2" y="160"/>
                      <a:pt x="2" y="157"/>
                    </a:cubicBezTo>
                    <a:close/>
                    <a:moveTo>
                      <a:pt x="61" y="315"/>
                    </a:moveTo>
                    <a:cubicBezTo>
                      <a:pt x="63" y="316"/>
                      <a:pt x="65" y="317"/>
                      <a:pt x="67" y="318"/>
                    </a:cubicBezTo>
                    <a:cubicBezTo>
                      <a:pt x="66" y="318"/>
                      <a:pt x="66" y="318"/>
                      <a:pt x="66" y="318"/>
                    </a:cubicBezTo>
                    <a:cubicBezTo>
                      <a:pt x="64" y="322"/>
                      <a:pt x="62" y="327"/>
                      <a:pt x="60" y="331"/>
                    </a:cubicBezTo>
                    <a:cubicBezTo>
                      <a:pt x="60" y="325"/>
                      <a:pt x="60" y="320"/>
                      <a:pt x="61" y="315"/>
                    </a:cubicBezTo>
                    <a:close/>
                    <a:moveTo>
                      <a:pt x="52" y="380"/>
                    </a:moveTo>
                    <a:cubicBezTo>
                      <a:pt x="51" y="379"/>
                      <a:pt x="49" y="378"/>
                      <a:pt x="48" y="377"/>
                    </a:cubicBezTo>
                    <a:cubicBezTo>
                      <a:pt x="48" y="376"/>
                      <a:pt x="48" y="375"/>
                      <a:pt x="48" y="374"/>
                    </a:cubicBezTo>
                    <a:cubicBezTo>
                      <a:pt x="49" y="371"/>
                      <a:pt x="51" y="367"/>
                      <a:pt x="52" y="365"/>
                    </a:cubicBezTo>
                    <a:cubicBezTo>
                      <a:pt x="54" y="360"/>
                      <a:pt x="56" y="354"/>
                      <a:pt x="58" y="349"/>
                    </a:cubicBezTo>
                    <a:cubicBezTo>
                      <a:pt x="59" y="347"/>
                      <a:pt x="59" y="345"/>
                      <a:pt x="60" y="343"/>
                    </a:cubicBezTo>
                    <a:cubicBezTo>
                      <a:pt x="66" y="344"/>
                      <a:pt x="71" y="345"/>
                      <a:pt x="77" y="343"/>
                    </a:cubicBezTo>
                    <a:cubicBezTo>
                      <a:pt x="67" y="355"/>
                      <a:pt x="59" y="367"/>
                      <a:pt x="52" y="380"/>
                    </a:cubicBezTo>
                    <a:close/>
                    <a:moveTo>
                      <a:pt x="77" y="336"/>
                    </a:moveTo>
                    <a:cubicBezTo>
                      <a:pt x="73" y="339"/>
                      <a:pt x="67" y="339"/>
                      <a:pt x="62" y="338"/>
                    </a:cubicBezTo>
                    <a:cubicBezTo>
                      <a:pt x="64" y="332"/>
                      <a:pt x="66" y="325"/>
                      <a:pt x="67" y="319"/>
                    </a:cubicBezTo>
                    <a:cubicBezTo>
                      <a:pt x="67" y="319"/>
                      <a:pt x="67" y="319"/>
                      <a:pt x="67" y="318"/>
                    </a:cubicBezTo>
                    <a:cubicBezTo>
                      <a:pt x="73" y="321"/>
                      <a:pt x="78" y="324"/>
                      <a:pt x="84" y="326"/>
                    </a:cubicBezTo>
                    <a:cubicBezTo>
                      <a:pt x="82" y="330"/>
                      <a:pt x="81" y="333"/>
                      <a:pt x="77" y="336"/>
                    </a:cubicBezTo>
                    <a:close/>
                    <a:moveTo>
                      <a:pt x="123" y="330"/>
                    </a:moveTo>
                    <a:cubicBezTo>
                      <a:pt x="123" y="330"/>
                      <a:pt x="124" y="329"/>
                      <a:pt x="125" y="328"/>
                    </a:cubicBezTo>
                    <a:cubicBezTo>
                      <a:pt x="126" y="327"/>
                      <a:pt x="125" y="326"/>
                      <a:pt x="124" y="326"/>
                    </a:cubicBezTo>
                    <a:cubicBezTo>
                      <a:pt x="123" y="328"/>
                      <a:pt x="121" y="329"/>
                      <a:pt x="119" y="330"/>
                    </a:cubicBezTo>
                    <a:cubicBezTo>
                      <a:pt x="109" y="328"/>
                      <a:pt x="99" y="325"/>
                      <a:pt x="89" y="322"/>
                    </a:cubicBezTo>
                    <a:cubicBezTo>
                      <a:pt x="88" y="321"/>
                      <a:pt x="88" y="321"/>
                      <a:pt x="87" y="321"/>
                    </a:cubicBezTo>
                    <a:cubicBezTo>
                      <a:pt x="66" y="313"/>
                      <a:pt x="47" y="301"/>
                      <a:pt x="33" y="280"/>
                    </a:cubicBezTo>
                    <a:cubicBezTo>
                      <a:pt x="21" y="260"/>
                      <a:pt x="14" y="238"/>
                      <a:pt x="9" y="216"/>
                    </a:cubicBezTo>
                    <a:cubicBezTo>
                      <a:pt x="8" y="211"/>
                      <a:pt x="7" y="205"/>
                      <a:pt x="6" y="200"/>
                    </a:cubicBezTo>
                    <a:cubicBezTo>
                      <a:pt x="8" y="200"/>
                      <a:pt x="9" y="200"/>
                      <a:pt x="11" y="199"/>
                    </a:cubicBezTo>
                    <a:cubicBezTo>
                      <a:pt x="11" y="199"/>
                      <a:pt x="11" y="199"/>
                      <a:pt x="12" y="199"/>
                    </a:cubicBezTo>
                    <a:cubicBezTo>
                      <a:pt x="12" y="206"/>
                      <a:pt x="14" y="212"/>
                      <a:pt x="15" y="218"/>
                    </a:cubicBezTo>
                    <a:cubicBezTo>
                      <a:pt x="15" y="219"/>
                      <a:pt x="15" y="219"/>
                      <a:pt x="14" y="220"/>
                    </a:cubicBezTo>
                    <a:cubicBezTo>
                      <a:pt x="14" y="220"/>
                      <a:pt x="13" y="220"/>
                      <a:pt x="13" y="220"/>
                    </a:cubicBezTo>
                    <a:cubicBezTo>
                      <a:pt x="13" y="220"/>
                      <a:pt x="13" y="219"/>
                      <a:pt x="13" y="219"/>
                    </a:cubicBezTo>
                    <a:cubicBezTo>
                      <a:pt x="13" y="218"/>
                      <a:pt x="13" y="218"/>
                      <a:pt x="12" y="219"/>
                    </a:cubicBezTo>
                    <a:cubicBezTo>
                      <a:pt x="12" y="220"/>
                      <a:pt x="12" y="221"/>
                      <a:pt x="12" y="221"/>
                    </a:cubicBezTo>
                    <a:cubicBezTo>
                      <a:pt x="11" y="222"/>
                      <a:pt x="12" y="224"/>
                      <a:pt x="13" y="223"/>
                    </a:cubicBezTo>
                    <a:cubicBezTo>
                      <a:pt x="14" y="223"/>
                      <a:pt x="16" y="223"/>
                      <a:pt x="17" y="222"/>
                    </a:cubicBezTo>
                    <a:cubicBezTo>
                      <a:pt x="17" y="225"/>
                      <a:pt x="19" y="228"/>
                      <a:pt x="20" y="231"/>
                    </a:cubicBezTo>
                    <a:cubicBezTo>
                      <a:pt x="22" y="235"/>
                      <a:pt x="24" y="240"/>
                      <a:pt x="26" y="245"/>
                    </a:cubicBezTo>
                    <a:cubicBezTo>
                      <a:pt x="25" y="246"/>
                      <a:pt x="23" y="247"/>
                      <a:pt x="21" y="248"/>
                    </a:cubicBezTo>
                    <a:cubicBezTo>
                      <a:pt x="21" y="248"/>
                      <a:pt x="21" y="248"/>
                      <a:pt x="21" y="248"/>
                    </a:cubicBezTo>
                    <a:cubicBezTo>
                      <a:pt x="23" y="249"/>
                      <a:pt x="25" y="248"/>
                      <a:pt x="27" y="247"/>
                    </a:cubicBezTo>
                    <a:cubicBezTo>
                      <a:pt x="29" y="250"/>
                      <a:pt x="30" y="253"/>
                      <a:pt x="32" y="256"/>
                    </a:cubicBezTo>
                    <a:cubicBezTo>
                      <a:pt x="33" y="258"/>
                      <a:pt x="33" y="261"/>
                      <a:pt x="34" y="263"/>
                    </a:cubicBezTo>
                    <a:cubicBezTo>
                      <a:pt x="33" y="265"/>
                      <a:pt x="31" y="266"/>
                      <a:pt x="29" y="267"/>
                    </a:cubicBezTo>
                    <a:cubicBezTo>
                      <a:pt x="27" y="268"/>
                      <a:pt x="28" y="271"/>
                      <a:pt x="30" y="270"/>
                    </a:cubicBezTo>
                    <a:cubicBezTo>
                      <a:pt x="32" y="269"/>
                      <a:pt x="34" y="268"/>
                      <a:pt x="36" y="266"/>
                    </a:cubicBezTo>
                    <a:cubicBezTo>
                      <a:pt x="39" y="273"/>
                      <a:pt x="44" y="279"/>
                      <a:pt x="49" y="285"/>
                    </a:cubicBezTo>
                    <a:cubicBezTo>
                      <a:pt x="49" y="286"/>
                      <a:pt x="49" y="287"/>
                      <a:pt x="49" y="288"/>
                    </a:cubicBezTo>
                    <a:cubicBezTo>
                      <a:pt x="49" y="289"/>
                      <a:pt x="49" y="290"/>
                      <a:pt x="49" y="291"/>
                    </a:cubicBezTo>
                    <a:cubicBezTo>
                      <a:pt x="48" y="292"/>
                      <a:pt x="47" y="293"/>
                      <a:pt x="46" y="293"/>
                    </a:cubicBezTo>
                    <a:cubicBezTo>
                      <a:pt x="45" y="294"/>
                      <a:pt x="46" y="294"/>
                      <a:pt x="46" y="294"/>
                    </a:cubicBezTo>
                    <a:cubicBezTo>
                      <a:pt x="47" y="294"/>
                      <a:pt x="48" y="293"/>
                      <a:pt x="49" y="292"/>
                    </a:cubicBezTo>
                    <a:cubicBezTo>
                      <a:pt x="50" y="292"/>
                      <a:pt x="50" y="292"/>
                      <a:pt x="50" y="291"/>
                    </a:cubicBezTo>
                    <a:cubicBezTo>
                      <a:pt x="51" y="291"/>
                      <a:pt x="51" y="290"/>
                      <a:pt x="52" y="290"/>
                    </a:cubicBezTo>
                    <a:cubicBezTo>
                      <a:pt x="52" y="289"/>
                      <a:pt x="52" y="289"/>
                      <a:pt x="52" y="288"/>
                    </a:cubicBezTo>
                    <a:cubicBezTo>
                      <a:pt x="56" y="292"/>
                      <a:pt x="60" y="295"/>
                      <a:pt x="64" y="298"/>
                    </a:cubicBezTo>
                    <a:cubicBezTo>
                      <a:pt x="63" y="300"/>
                      <a:pt x="63" y="303"/>
                      <a:pt x="62" y="306"/>
                    </a:cubicBezTo>
                    <a:cubicBezTo>
                      <a:pt x="61" y="307"/>
                      <a:pt x="63" y="308"/>
                      <a:pt x="63" y="307"/>
                    </a:cubicBezTo>
                    <a:cubicBezTo>
                      <a:pt x="64" y="305"/>
                      <a:pt x="65" y="303"/>
                      <a:pt x="66" y="301"/>
                    </a:cubicBezTo>
                    <a:cubicBezTo>
                      <a:pt x="66" y="300"/>
                      <a:pt x="66" y="300"/>
                      <a:pt x="66" y="299"/>
                    </a:cubicBezTo>
                    <a:cubicBezTo>
                      <a:pt x="79" y="308"/>
                      <a:pt x="94" y="314"/>
                      <a:pt x="108" y="318"/>
                    </a:cubicBezTo>
                    <a:cubicBezTo>
                      <a:pt x="124" y="324"/>
                      <a:pt x="141" y="326"/>
                      <a:pt x="158" y="325"/>
                    </a:cubicBezTo>
                    <a:cubicBezTo>
                      <a:pt x="155" y="328"/>
                      <a:pt x="152" y="331"/>
                      <a:pt x="149" y="334"/>
                    </a:cubicBezTo>
                    <a:cubicBezTo>
                      <a:pt x="143" y="334"/>
                      <a:pt x="137" y="333"/>
                      <a:pt x="130" y="332"/>
                    </a:cubicBezTo>
                    <a:cubicBezTo>
                      <a:pt x="128" y="331"/>
                      <a:pt x="125" y="331"/>
                      <a:pt x="123" y="330"/>
                    </a:cubicBezTo>
                    <a:close/>
                    <a:moveTo>
                      <a:pt x="153" y="334"/>
                    </a:moveTo>
                    <a:cubicBezTo>
                      <a:pt x="156" y="331"/>
                      <a:pt x="158" y="328"/>
                      <a:pt x="161" y="325"/>
                    </a:cubicBezTo>
                    <a:cubicBezTo>
                      <a:pt x="165" y="325"/>
                      <a:pt x="169" y="325"/>
                      <a:pt x="173" y="324"/>
                    </a:cubicBezTo>
                    <a:cubicBezTo>
                      <a:pt x="172" y="325"/>
                      <a:pt x="172" y="326"/>
                      <a:pt x="172" y="327"/>
                    </a:cubicBezTo>
                    <a:cubicBezTo>
                      <a:pt x="172" y="328"/>
                      <a:pt x="171" y="329"/>
                      <a:pt x="170" y="329"/>
                    </a:cubicBezTo>
                    <a:cubicBezTo>
                      <a:pt x="168" y="330"/>
                      <a:pt x="168" y="332"/>
                      <a:pt x="170" y="333"/>
                    </a:cubicBezTo>
                    <a:cubicBezTo>
                      <a:pt x="164" y="334"/>
                      <a:pt x="159" y="334"/>
                      <a:pt x="153" y="334"/>
                    </a:cubicBezTo>
                    <a:close/>
                    <a:moveTo>
                      <a:pt x="263" y="285"/>
                    </a:moveTo>
                    <a:cubicBezTo>
                      <a:pt x="263" y="284"/>
                      <a:pt x="263" y="283"/>
                      <a:pt x="263" y="283"/>
                    </a:cubicBezTo>
                    <a:cubicBezTo>
                      <a:pt x="263" y="281"/>
                      <a:pt x="262" y="279"/>
                      <a:pt x="262" y="277"/>
                    </a:cubicBezTo>
                    <a:cubicBezTo>
                      <a:pt x="262" y="276"/>
                      <a:pt x="261" y="276"/>
                      <a:pt x="261" y="277"/>
                    </a:cubicBezTo>
                    <a:cubicBezTo>
                      <a:pt x="260" y="278"/>
                      <a:pt x="260" y="279"/>
                      <a:pt x="260" y="280"/>
                    </a:cubicBezTo>
                    <a:cubicBezTo>
                      <a:pt x="260" y="280"/>
                      <a:pt x="259" y="281"/>
                      <a:pt x="259" y="282"/>
                    </a:cubicBezTo>
                    <a:cubicBezTo>
                      <a:pt x="259" y="284"/>
                      <a:pt x="259" y="286"/>
                      <a:pt x="259" y="289"/>
                    </a:cubicBezTo>
                    <a:cubicBezTo>
                      <a:pt x="259" y="289"/>
                      <a:pt x="259" y="289"/>
                      <a:pt x="259" y="289"/>
                    </a:cubicBezTo>
                    <a:cubicBezTo>
                      <a:pt x="256" y="291"/>
                      <a:pt x="254" y="294"/>
                      <a:pt x="251" y="296"/>
                    </a:cubicBezTo>
                    <a:cubicBezTo>
                      <a:pt x="246" y="300"/>
                      <a:pt x="242" y="303"/>
                      <a:pt x="238" y="307"/>
                    </a:cubicBezTo>
                    <a:cubicBezTo>
                      <a:pt x="239" y="305"/>
                      <a:pt x="238" y="303"/>
                      <a:pt x="238" y="301"/>
                    </a:cubicBezTo>
                    <a:cubicBezTo>
                      <a:pt x="238" y="300"/>
                      <a:pt x="238" y="298"/>
                      <a:pt x="238" y="297"/>
                    </a:cubicBezTo>
                    <a:cubicBezTo>
                      <a:pt x="250" y="287"/>
                      <a:pt x="260" y="276"/>
                      <a:pt x="269" y="263"/>
                    </a:cubicBezTo>
                    <a:cubicBezTo>
                      <a:pt x="270" y="267"/>
                      <a:pt x="272" y="270"/>
                      <a:pt x="273" y="274"/>
                    </a:cubicBezTo>
                    <a:cubicBezTo>
                      <a:pt x="270" y="277"/>
                      <a:pt x="267" y="281"/>
                      <a:pt x="263" y="285"/>
                    </a:cubicBezTo>
                    <a:close/>
                    <a:moveTo>
                      <a:pt x="315" y="188"/>
                    </a:moveTo>
                    <a:cubicBezTo>
                      <a:pt x="314" y="188"/>
                      <a:pt x="313" y="188"/>
                      <a:pt x="313" y="189"/>
                    </a:cubicBezTo>
                    <a:cubicBezTo>
                      <a:pt x="311" y="197"/>
                      <a:pt x="309" y="205"/>
                      <a:pt x="306" y="213"/>
                    </a:cubicBezTo>
                    <a:cubicBezTo>
                      <a:pt x="304" y="212"/>
                      <a:pt x="302" y="210"/>
                      <a:pt x="299" y="209"/>
                    </a:cubicBezTo>
                    <a:cubicBezTo>
                      <a:pt x="298" y="208"/>
                      <a:pt x="296" y="211"/>
                      <a:pt x="298" y="212"/>
                    </a:cubicBezTo>
                    <a:cubicBezTo>
                      <a:pt x="300" y="213"/>
                      <a:pt x="303" y="215"/>
                      <a:pt x="305" y="217"/>
                    </a:cubicBezTo>
                    <a:cubicBezTo>
                      <a:pt x="302" y="225"/>
                      <a:pt x="299" y="232"/>
                      <a:pt x="296" y="239"/>
                    </a:cubicBezTo>
                    <a:cubicBezTo>
                      <a:pt x="296" y="239"/>
                      <a:pt x="296" y="239"/>
                      <a:pt x="296" y="239"/>
                    </a:cubicBezTo>
                    <a:cubicBezTo>
                      <a:pt x="295" y="237"/>
                      <a:pt x="293" y="236"/>
                      <a:pt x="291" y="235"/>
                    </a:cubicBezTo>
                    <a:cubicBezTo>
                      <a:pt x="290" y="235"/>
                      <a:pt x="288" y="234"/>
                      <a:pt x="286" y="234"/>
                    </a:cubicBezTo>
                    <a:cubicBezTo>
                      <a:pt x="285" y="234"/>
                      <a:pt x="285" y="236"/>
                      <a:pt x="286" y="236"/>
                    </a:cubicBezTo>
                    <a:cubicBezTo>
                      <a:pt x="287" y="237"/>
                      <a:pt x="288" y="237"/>
                      <a:pt x="290" y="238"/>
                    </a:cubicBezTo>
                    <a:cubicBezTo>
                      <a:pt x="290" y="239"/>
                      <a:pt x="291" y="239"/>
                      <a:pt x="292" y="240"/>
                    </a:cubicBezTo>
                    <a:cubicBezTo>
                      <a:pt x="292" y="240"/>
                      <a:pt x="293" y="241"/>
                      <a:pt x="294" y="241"/>
                    </a:cubicBezTo>
                    <a:cubicBezTo>
                      <a:pt x="294" y="241"/>
                      <a:pt x="295" y="241"/>
                      <a:pt x="295" y="241"/>
                    </a:cubicBezTo>
                    <a:cubicBezTo>
                      <a:pt x="294" y="243"/>
                      <a:pt x="292" y="246"/>
                      <a:pt x="291" y="248"/>
                    </a:cubicBezTo>
                    <a:cubicBezTo>
                      <a:pt x="287" y="255"/>
                      <a:pt x="282" y="262"/>
                      <a:pt x="277" y="269"/>
                    </a:cubicBezTo>
                    <a:cubicBezTo>
                      <a:pt x="275" y="266"/>
                      <a:pt x="273" y="262"/>
                      <a:pt x="271" y="259"/>
                    </a:cubicBezTo>
                    <a:cubicBezTo>
                      <a:pt x="281" y="245"/>
                      <a:pt x="288" y="229"/>
                      <a:pt x="294" y="212"/>
                    </a:cubicBezTo>
                    <a:cubicBezTo>
                      <a:pt x="307" y="172"/>
                      <a:pt x="307" y="131"/>
                      <a:pt x="285" y="95"/>
                    </a:cubicBezTo>
                    <a:cubicBezTo>
                      <a:pt x="282" y="89"/>
                      <a:pt x="278" y="84"/>
                      <a:pt x="274" y="79"/>
                    </a:cubicBezTo>
                    <a:cubicBezTo>
                      <a:pt x="274" y="79"/>
                      <a:pt x="274" y="79"/>
                      <a:pt x="275" y="79"/>
                    </a:cubicBezTo>
                    <a:cubicBezTo>
                      <a:pt x="277" y="77"/>
                      <a:pt x="280" y="76"/>
                      <a:pt x="282" y="75"/>
                    </a:cubicBezTo>
                    <a:cubicBezTo>
                      <a:pt x="284" y="73"/>
                      <a:pt x="286" y="72"/>
                      <a:pt x="287" y="70"/>
                    </a:cubicBezTo>
                    <a:cubicBezTo>
                      <a:pt x="292" y="77"/>
                      <a:pt x="296" y="83"/>
                      <a:pt x="300" y="90"/>
                    </a:cubicBezTo>
                    <a:cubicBezTo>
                      <a:pt x="296" y="92"/>
                      <a:pt x="293" y="94"/>
                      <a:pt x="290" y="98"/>
                    </a:cubicBezTo>
                    <a:cubicBezTo>
                      <a:pt x="290" y="98"/>
                      <a:pt x="290" y="98"/>
                      <a:pt x="290" y="98"/>
                    </a:cubicBezTo>
                    <a:cubicBezTo>
                      <a:pt x="294" y="95"/>
                      <a:pt x="297" y="93"/>
                      <a:pt x="300" y="92"/>
                    </a:cubicBezTo>
                    <a:cubicBezTo>
                      <a:pt x="305" y="101"/>
                      <a:pt x="309" y="111"/>
                      <a:pt x="312" y="122"/>
                    </a:cubicBezTo>
                    <a:cubicBezTo>
                      <a:pt x="310" y="122"/>
                      <a:pt x="308" y="122"/>
                      <a:pt x="306" y="123"/>
                    </a:cubicBezTo>
                    <a:cubicBezTo>
                      <a:pt x="303" y="124"/>
                      <a:pt x="301" y="124"/>
                      <a:pt x="300" y="127"/>
                    </a:cubicBezTo>
                    <a:cubicBezTo>
                      <a:pt x="299" y="127"/>
                      <a:pt x="300" y="128"/>
                      <a:pt x="301" y="128"/>
                    </a:cubicBezTo>
                    <a:cubicBezTo>
                      <a:pt x="303" y="128"/>
                      <a:pt x="305" y="128"/>
                      <a:pt x="307" y="127"/>
                    </a:cubicBezTo>
                    <a:cubicBezTo>
                      <a:pt x="309" y="127"/>
                      <a:pt x="311" y="126"/>
                      <a:pt x="313" y="126"/>
                    </a:cubicBezTo>
                    <a:cubicBezTo>
                      <a:pt x="315" y="133"/>
                      <a:pt x="316" y="140"/>
                      <a:pt x="317" y="147"/>
                    </a:cubicBezTo>
                    <a:cubicBezTo>
                      <a:pt x="316" y="146"/>
                      <a:pt x="316" y="146"/>
                      <a:pt x="315" y="146"/>
                    </a:cubicBezTo>
                    <a:cubicBezTo>
                      <a:pt x="310" y="146"/>
                      <a:pt x="306" y="147"/>
                      <a:pt x="303" y="151"/>
                    </a:cubicBezTo>
                    <a:cubicBezTo>
                      <a:pt x="302" y="153"/>
                      <a:pt x="305" y="155"/>
                      <a:pt x="306" y="153"/>
                    </a:cubicBezTo>
                    <a:cubicBezTo>
                      <a:pt x="308" y="149"/>
                      <a:pt x="312" y="150"/>
                      <a:pt x="315" y="150"/>
                    </a:cubicBezTo>
                    <a:cubicBezTo>
                      <a:pt x="316" y="150"/>
                      <a:pt x="317" y="149"/>
                      <a:pt x="317" y="149"/>
                    </a:cubicBezTo>
                    <a:cubicBezTo>
                      <a:pt x="318" y="156"/>
                      <a:pt x="318" y="163"/>
                      <a:pt x="318" y="170"/>
                    </a:cubicBezTo>
                    <a:cubicBezTo>
                      <a:pt x="318" y="176"/>
                      <a:pt x="316" y="182"/>
                      <a:pt x="315" y="18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9" name="Freeform 1072">
                <a:extLst>
                  <a:ext uri="{FF2B5EF4-FFF2-40B4-BE49-F238E27FC236}">
                    <a16:creationId xmlns:a16="http://schemas.microsoft.com/office/drawing/2014/main" id="{D7008099-ABEC-B503-259D-492566C595DA}"/>
                  </a:ext>
                </a:extLst>
              </p:cNvPr>
              <p:cNvSpPr/>
              <p:nvPr/>
            </p:nvSpPr>
            <p:spPr bwMode="auto">
              <a:xfrm>
                <a:off x="6537973" y="1655691"/>
                <a:ext cx="7296" cy="6080"/>
              </a:xfrm>
              <a:custGeom>
                <a:avLst/>
                <a:gdLst>
                  <a:gd name="T0" fmla="*/ 7 w 12"/>
                  <a:gd name="T1" fmla="*/ 1 h 9"/>
                  <a:gd name="T2" fmla="*/ 1 w 12"/>
                  <a:gd name="T3" fmla="*/ 1 h 9"/>
                  <a:gd name="T4" fmla="*/ 1 w 12"/>
                  <a:gd name="T5" fmla="*/ 3 h 9"/>
                  <a:gd name="T6" fmla="*/ 8 w 12"/>
                  <a:gd name="T7" fmla="*/ 7 h 9"/>
                  <a:gd name="T8" fmla="*/ 11 w 12"/>
                  <a:gd name="T9" fmla="*/ 5 h 9"/>
                  <a:gd name="T10" fmla="*/ 7 w 12"/>
                  <a:gd name="T11" fmla="*/ 1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" h="9">
                    <a:moveTo>
                      <a:pt x="7" y="1"/>
                    </a:moveTo>
                    <a:cubicBezTo>
                      <a:pt x="5" y="0"/>
                      <a:pt x="3" y="1"/>
                      <a:pt x="1" y="1"/>
                    </a:cubicBezTo>
                    <a:cubicBezTo>
                      <a:pt x="0" y="1"/>
                      <a:pt x="0" y="3"/>
                      <a:pt x="1" y="3"/>
                    </a:cubicBezTo>
                    <a:cubicBezTo>
                      <a:pt x="4" y="4"/>
                      <a:pt x="6" y="4"/>
                      <a:pt x="8" y="7"/>
                    </a:cubicBezTo>
                    <a:cubicBezTo>
                      <a:pt x="10" y="9"/>
                      <a:pt x="12" y="7"/>
                      <a:pt x="11" y="5"/>
                    </a:cubicBezTo>
                    <a:cubicBezTo>
                      <a:pt x="10" y="3"/>
                      <a:pt x="9" y="2"/>
                      <a:pt x="7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0" name="Freeform 1073">
                <a:extLst>
                  <a:ext uri="{FF2B5EF4-FFF2-40B4-BE49-F238E27FC236}">
                    <a16:creationId xmlns:a16="http://schemas.microsoft.com/office/drawing/2014/main" id="{B728BBC3-E5B5-5CAD-0B14-B590DCAE435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305731" y="1509780"/>
                <a:ext cx="97274" cy="97274"/>
              </a:xfrm>
              <a:custGeom>
                <a:avLst/>
                <a:gdLst>
                  <a:gd name="T0" fmla="*/ 141 w 143"/>
                  <a:gd name="T1" fmla="*/ 40 h 143"/>
                  <a:gd name="T2" fmla="*/ 142 w 143"/>
                  <a:gd name="T3" fmla="*/ 37 h 143"/>
                  <a:gd name="T4" fmla="*/ 112 w 143"/>
                  <a:gd name="T5" fmla="*/ 1 h 143"/>
                  <a:gd name="T6" fmla="*/ 67 w 143"/>
                  <a:gd name="T7" fmla="*/ 17 h 143"/>
                  <a:gd name="T8" fmla="*/ 55 w 143"/>
                  <a:gd name="T9" fmla="*/ 3 h 143"/>
                  <a:gd name="T10" fmla="*/ 39 w 143"/>
                  <a:gd name="T11" fmla="*/ 7 h 143"/>
                  <a:gd name="T12" fmla="*/ 32 w 143"/>
                  <a:gd name="T13" fmla="*/ 23 h 143"/>
                  <a:gd name="T14" fmla="*/ 37 w 143"/>
                  <a:gd name="T15" fmla="*/ 39 h 143"/>
                  <a:gd name="T16" fmla="*/ 11 w 143"/>
                  <a:gd name="T17" fmla="*/ 77 h 143"/>
                  <a:gd name="T18" fmla="*/ 32 w 143"/>
                  <a:gd name="T19" fmla="*/ 143 h 143"/>
                  <a:gd name="T20" fmla="*/ 33 w 143"/>
                  <a:gd name="T21" fmla="*/ 142 h 143"/>
                  <a:gd name="T22" fmla="*/ 17 w 143"/>
                  <a:gd name="T23" fmla="*/ 74 h 143"/>
                  <a:gd name="T24" fmla="*/ 61 w 143"/>
                  <a:gd name="T25" fmla="*/ 26 h 143"/>
                  <a:gd name="T26" fmla="*/ 65 w 143"/>
                  <a:gd name="T27" fmla="*/ 24 h 143"/>
                  <a:gd name="T28" fmla="*/ 68 w 143"/>
                  <a:gd name="T29" fmla="*/ 22 h 143"/>
                  <a:gd name="T30" fmla="*/ 105 w 143"/>
                  <a:gd name="T31" fmla="*/ 6 h 143"/>
                  <a:gd name="T32" fmla="*/ 137 w 143"/>
                  <a:gd name="T33" fmla="*/ 36 h 143"/>
                  <a:gd name="T34" fmla="*/ 36 w 143"/>
                  <a:gd name="T35" fmla="*/ 138 h 143"/>
                  <a:gd name="T36" fmla="*/ 37 w 143"/>
                  <a:gd name="T37" fmla="*/ 138 h 143"/>
                  <a:gd name="T38" fmla="*/ 141 w 143"/>
                  <a:gd name="T39" fmla="*/ 40 h 143"/>
                  <a:gd name="T40" fmla="*/ 59 w 143"/>
                  <a:gd name="T41" fmla="*/ 22 h 143"/>
                  <a:gd name="T42" fmla="*/ 38 w 143"/>
                  <a:gd name="T43" fmla="*/ 38 h 143"/>
                  <a:gd name="T44" fmla="*/ 41 w 143"/>
                  <a:gd name="T45" fmla="*/ 12 h 143"/>
                  <a:gd name="T46" fmla="*/ 52 w 143"/>
                  <a:gd name="T47" fmla="*/ 8 h 143"/>
                  <a:gd name="T48" fmla="*/ 62 w 143"/>
                  <a:gd name="T49" fmla="*/ 20 h 143"/>
                  <a:gd name="T50" fmla="*/ 59 w 143"/>
                  <a:gd name="T51" fmla="*/ 22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43" h="143">
                    <a:moveTo>
                      <a:pt x="141" y="40"/>
                    </a:moveTo>
                    <a:cubicBezTo>
                      <a:pt x="143" y="40"/>
                      <a:pt x="143" y="38"/>
                      <a:pt x="142" y="37"/>
                    </a:cubicBezTo>
                    <a:cubicBezTo>
                      <a:pt x="139" y="19"/>
                      <a:pt x="131" y="3"/>
                      <a:pt x="112" y="1"/>
                    </a:cubicBezTo>
                    <a:cubicBezTo>
                      <a:pt x="96" y="0"/>
                      <a:pt x="80" y="8"/>
                      <a:pt x="67" y="17"/>
                    </a:cubicBezTo>
                    <a:cubicBezTo>
                      <a:pt x="64" y="11"/>
                      <a:pt x="61" y="6"/>
                      <a:pt x="55" y="3"/>
                    </a:cubicBezTo>
                    <a:cubicBezTo>
                      <a:pt x="49" y="1"/>
                      <a:pt x="44" y="3"/>
                      <a:pt x="39" y="7"/>
                    </a:cubicBezTo>
                    <a:cubicBezTo>
                      <a:pt x="35" y="11"/>
                      <a:pt x="32" y="17"/>
                      <a:pt x="32" y="23"/>
                    </a:cubicBezTo>
                    <a:cubicBezTo>
                      <a:pt x="31" y="29"/>
                      <a:pt x="34" y="34"/>
                      <a:pt x="37" y="39"/>
                    </a:cubicBezTo>
                    <a:cubicBezTo>
                      <a:pt x="26" y="50"/>
                      <a:pt x="16" y="62"/>
                      <a:pt x="11" y="77"/>
                    </a:cubicBezTo>
                    <a:cubicBezTo>
                      <a:pt x="0" y="102"/>
                      <a:pt x="11" y="127"/>
                      <a:pt x="32" y="143"/>
                    </a:cubicBezTo>
                    <a:cubicBezTo>
                      <a:pt x="32" y="143"/>
                      <a:pt x="33" y="142"/>
                      <a:pt x="33" y="142"/>
                    </a:cubicBezTo>
                    <a:cubicBezTo>
                      <a:pt x="14" y="123"/>
                      <a:pt x="5" y="99"/>
                      <a:pt x="17" y="74"/>
                    </a:cubicBezTo>
                    <a:cubicBezTo>
                      <a:pt x="26" y="54"/>
                      <a:pt x="44" y="38"/>
                      <a:pt x="61" y="26"/>
                    </a:cubicBezTo>
                    <a:cubicBezTo>
                      <a:pt x="62" y="25"/>
                      <a:pt x="64" y="25"/>
                      <a:pt x="65" y="24"/>
                    </a:cubicBezTo>
                    <a:cubicBezTo>
                      <a:pt x="66" y="24"/>
                      <a:pt x="68" y="23"/>
                      <a:pt x="68" y="22"/>
                    </a:cubicBezTo>
                    <a:cubicBezTo>
                      <a:pt x="79" y="14"/>
                      <a:pt x="92" y="8"/>
                      <a:pt x="105" y="6"/>
                    </a:cubicBezTo>
                    <a:cubicBezTo>
                      <a:pt x="125" y="4"/>
                      <a:pt x="134" y="19"/>
                      <a:pt x="137" y="36"/>
                    </a:cubicBezTo>
                    <a:cubicBezTo>
                      <a:pt x="87" y="46"/>
                      <a:pt x="56" y="94"/>
                      <a:pt x="36" y="138"/>
                    </a:cubicBezTo>
                    <a:cubicBezTo>
                      <a:pt x="36" y="138"/>
                      <a:pt x="36" y="139"/>
                      <a:pt x="37" y="138"/>
                    </a:cubicBezTo>
                    <a:cubicBezTo>
                      <a:pt x="59" y="97"/>
                      <a:pt x="91" y="49"/>
                      <a:pt x="141" y="40"/>
                    </a:cubicBezTo>
                    <a:close/>
                    <a:moveTo>
                      <a:pt x="59" y="22"/>
                    </a:moveTo>
                    <a:cubicBezTo>
                      <a:pt x="52" y="27"/>
                      <a:pt x="45" y="32"/>
                      <a:pt x="38" y="38"/>
                    </a:cubicBezTo>
                    <a:cubicBezTo>
                      <a:pt x="34" y="29"/>
                      <a:pt x="33" y="19"/>
                      <a:pt x="41" y="12"/>
                    </a:cubicBezTo>
                    <a:cubicBezTo>
                      <a:pt x="44" y="9"/>
                      <a:pt x="48" y="8"/>
                      <a:pt x="52" y="8"/>
                    </a:cubicBezTo>
                    <a:cubicBezTo>
                      <a:pt x="57" y="10"/>
                      <a:pt x="60" y="15"/>
                      <a:pt x="62" y="20"/>
                    </a:cubicBezTo>
                    <a:cubicBezTo>
                      <a:pt x="61" y="20"/>
                      <a:pt x="60" y="21"/>
                      <a:pt x="59" y="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1" name="Freeform 1074">
                <a:extLst>
                  <a:ext uri="{FF2B5EF4-FFF2-40B4-BE49-F238E27FC236}">
                    <a16:creationId xmlns:a16="http://schemas.microsoft.com/office/drawing/2014/main" id="{D2395A97-DA98-2CE8-39E6-9E44858A5C0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377471" y="1479382"/>
                <a:ext cx="192116" cy="141048"/>
              </a:xfrm>
              <a:custGeom>
                <a:avLst/>
                <a:gdLst>
                  <a:gd name="T0" fmla="*/ 280 w 282"/>
                  <a:gd name="T1" fmla="*/ 125 h 207"/>
                  <a:gd name="T2" fmla="*/ 265 w 282"/>
                  <a:gd name="T3" fmla="*/ 81 h 207"/>
                  <a:gd name="T4" fmla="*/ 276 w 282"/>
                  <a:gd name="T5" fmla="*/ 75 h 207"/>
                  <a:gd name="T6" fmla="*/ 275 w 282"/>
                  <a:gd name="T7" fmla="*/ 62 h 207"/>
                  <a:gd name="T8" fmla="*/ 261 w 282"/>
                  <a:gd name="T9" fmla="*/ 45 h 207"/>
                  <a:gd name="T10" fmla="*/ 249 w 282"/>
                  <a:gd name="T11" fmla="*/ 44 h 207"/>
                  <a:gd name="T12" fmla="*/ 242 w 282"/>
                  <a:gd name="T13" fmla="*/ 51 h 207"/>
                  <a:gd name="T14" fmla="*/ 244 w 282"/>
                  <a:gd name="T15" fmla="*/ 55 h 207"/>
                  <a:gd name="T16" fmla="*/ 249 w 282"/>
                  <a:gd name="T17" fmla="*/ 54 h 207"/>
                  <a:gd name="T18" fmla="*/ 249 w 282"/>
                  <a:gd name="T19" fmla="*/ 54 h 207"/>
                  <a:gd name="T20" fmla="*/ 245 w 282"/>
                  <a:gd name="T21" fmla="*/ 52 h 207"/>
                  <a:gd name="T22" fmla="*/ 247 w 282"/>
                  <a:gd name="T23" fmla="*/ 49 h 207"/>
                  <a:gd name="T24" fmla="*/ 257 w 282"/>
                  <a:gd name="T25" fmla="*/ 49 h 207"/>
                  <a:gd name="T26" fmla="*/ 271 w 282"/>
                  <a:gd name="T27" fmla="*/ 71 h 207"/>
                  <a:gd name="T28" fmla="*/ 261 w 282"/>
                  <a:gd name="T29" fmla="*/ 76 h 207"/>
                  <a:gd name="T30" fmla="*/ 240 w 282"/>
                  <a:gd name="T31" fmla="*/ 55 h 207"/>
                  <a:gd name="T32" fmla="*/ 180 w 282"/>
                  <a:gd name="T33" fmla="*/ 35 h 207"/>
                  <a:gd name="T34" fmla="*/ 171 w 282"/>
                  <a:gd name="T35" fmla="*/ 37 h 207"/>
                  <a:gd name="T36" fmla="*/ 135 w 282"/>
                  <a:gd name="T37" fmla="*/ 6 h 207"/>
                  <a:gd name="T38" fmla="*/ 76 w 282"/>
                  <a:gd name="T39" fmla="*/ 0 h 207"/>
                  <a:gd name="T40" fmla="*/ 8 w 282"/>
                  <a:gd name="T41" fmla="*/ 46 h 207"/>
                  <a:gd name="T42" fmla="*/ 10 w 282"/>
                  <a:gd name="T43" fmla="*/ 45 h 207"/>
                  <a:gd name="T44" fmla="*/ 78 w 282"/>
                  <a:gd name="T45" fmla="*/ 5 h 207"/>
                  <a:gd name="T46" fmla="*/ 128 w 282"/>
                  <a:gd name="T47" fmla="*/ 10 h 207"/>
                  <a:gd name="T48" fmla="*/ 165 w 282"/>
                  <a:gd name="T49" fmla="*/ 39 h 207"/>
                  <a:gd name="T50" fmla="*/ 138 w 282"/>
                  <a:gd name="T51" fmla="*/ 74 h 207"/>
                  <a:gd name="T52" fmla="*/ 145 w 282"/>
                  <a:gd name="T53" fmla="*/ 75 h 207"/>
                  <a:gd name="T54" fmla="*/ 145 w 282"/>
                  <a:gd name="T55" fmla="*/ 75 h 207"/>
                  <a:gd name="T56" fmla="*/ 146 w 282"/>
                  <a:gd name="T57" fmla="*/ 75 h 207"/>
                  <a:gd name="T58" fmla="*/ 220 w 282"/>
                  <a:gd name="T59" fmla="*/ 124 h 207"/>
                  <a:gd name="T60" fmla="*/ 245 w 282"/>
                  <a:gd name="T61" fmla="*/ 166 h 207"/>
                  <a:gd name="T62" fmla="*/ 254 w 282"/>
                  <a:gd name="T63" fmla="*/ 188 h 207"/>
                  <a:gd name="T64" fmla="*/ 259 w 282"/>
                  <a:gd name="T65" fmla="*/ 205 h 207"/>
                  <a:gd name="T66" fmla="*/ 264 w 282"/>
                  <a:gd name="T67" fmla="*/ 205 h 207"/>
                  <a:gd name="T68" fmla="*/ 265 w 282"/>
                  <a:gd name="T69" fmla="*/ 199 h 207"/>
                  <a:gd name="T70" fmla="*/ 277 w 282"/>
                  <a:gd name="T71" fmla="*/ 168 h 207"/>
                  <a:gd name="T72" fmla="*/ 280 w 282"/>
                  <a:gd name="T73" fmla="*/ 125 h 207"/>
                  <a:gd name="T74" fmla="*/ 270 w 282"/>
                  <a:gd name="T75" fmla="*/ 170 h 207"/>
                  <a:gd name="T76" fmla="*/ 263 w 282"/>
                  <a:gd name="T77" fmla="*/ 189 h 207"/>
                  <a:gd name="T78" fmla="*/ 253 w 282"/>
                  <a:gd name="T79" fmla="*/ 165 h 207"/>
                  <a:gd name="T80" fmla="*/ 225 w 282"/>
                  <a:gd name="T81" fmla="*/ 119 h 207"/>
                  <a:gd name="T82" fmla="*/ 146 w 282"/>
                  <a:gd name="T83" fmla="*/ 74 h 207"/>
                  <a:gd name="T84" fmla="*/ 145 w 282"/>
                  <a:gd name="T85" fmla="*/ 74 h 207"/>
                  <a:gd name="T86" fmla="*/ 167 w 282"/>
                  <a:gd name="T87" fmla="*/ 46 h 207"/>
                  <a:gd name="T88" fmla="*/ 167 w 282"/>
                  <a:gd name="T89" fmla="*/ 46 h 207"/>
                  <a:gd name="T90" fmla="*/ 173 w 282"/>
                  <a:gd name="T91" fmla="*/ 45 h 207"/>
                  <a:gd name="T92" fmla="*/ 173 w 282"/>
                  <a:gd name="T93" fmla="*/ 44 h 207"/>
                  <a:gd name="T94" fmla="*/ 188 w 282"/>
                  <a:gd name="T95" fmla="*/ 42 h 207"/>
                  <a:gd name="T96" fmla="*/ 241 w 282"/>
                  <a:gd name="T97" fmla="*/ 63 h 207"/>
                  <a:gd name="T98" fmla="*/ 274 w 282"/>
                  <a:gd name="T99" fmla="*/ 134 h 207"/>
                  <a:gd name="T100" fmla="*/ 270 w 282"/>
                  <a:gd name="T101" fmla="*/ 170 h 2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282" h="207">
                    <a:moveTo>
                      <a:pt x="280" y="125"/>
                    </a:moveTo>
                    <a:cubicBezTo>
                      <a:pt x="278" y="109"/>
                      <a:pt x="273" y="94"/>
                      <a:pt x="265" y="81"/>
                    </a:cubicBezTo>
                    <a:cubicBezTo>
                      <a:pt x="269" y="79"/>
                      <a:pt x="272" y="78"/>
                      <a:pt x="276" y="75"/>
                    </a:cubicBezTo>
                    <a:cubicBezTo>
                      <a:pt x="279" y="72"/>
                      <a:pt x="276" y="65"/>
                      <a:pt x="275" y="62"/>
                    </a:cubicBezTo>
                    <a:cubicBezTo>
                      <a:pt x="273" y="55"/>
                      <a:pt x="268" y="47"/>
                      <a:pt x="261" y="45"/>
                    </a:cubicBezTo>
                    <a:cubicBezTo>
                      <a:pt x="257" y="44"/>
                      <a:pt x="253" y="44"/>
                      <a:pt x="249" y="44"/>
                    </a:cubicBezTo>
                    <a:cubicBezTo>
                      <a:pt x="244" y="45"/>
                      <a:pt x="243" y="46"/>
                      <a:pt x="242" y="51"/>
                    </a:cubicBezTo>
                    <a:cubicBezTo>
                      <a:pt x="242" y="53"/>
                      <a:pt x="242" y="55"/>
                      <a:pt x="244" y="55"/>
                    </a:cubicBezTo>
                    <a:cubicBezTo>
                      <a:pt x="246" y="56"/>
                      <a:pt x="247" y="53"/>
                      <a:pt x="249" y="54"/>
                    </a:cubicBezTo>
                    <a:cubicBezTo>
                      <a:pt x="249" y="54"/>
                      <a:pt x="249" y="54"/>
                      <a:pt x="249" y="54"/>
                    </a:cubicBezTo>
                    <a:cubicBezTo>
                      <a:pt x="248" y="53"/>
                      <a:pt x="247" y="52"/>
                      <a:pt x="245" y="52"/>
                    </a:cubicBezTo>
                    <a:cubicBezTo>
                      <a:pt x="245" y="52"/>
                      <a:pt x="246" y="49"/>
                      <a:pt x="247" y="49"/>
                    </a:cubicBezTo>
                    <a:cubicBezTo>
                      <a:pt x="250" y="48"/>
                      <a:pt x="254" y="48"/>
                      <a:pt x="257" y="49"/>
                    </a:cubicBezTo>
                    <a:cubicBezTo>
                      <a:pt x="266" y="51"/>
                      <a:pt x="269" y="63"/>
                      <a:pt x="271" y="71"/>
                    </a:cubicBezTo>
                    <a:cubicBezTo>
                      <a:pt x="268" y="73"/>
                      <a:pt x="264" y="74"/>
                      <a:pt x="261" y="76"/>
                    </a:cubicBezTo>
                    <a:cubicBezTo>
                      <a:pt x="256" y="68"/>
                      <a:pt x="249" y="61"/>
                      <a:pt x="240" y="55"/>
                    </a:cubicBezTo>
                    <a:cubicBezTo>
                      <a:pt x="224" y="42"/>
                      <a:pt x="201" y="33"/>
                      <a:pt x="180" y="35"/>
                    </a:cubicBezTo>
                    <a:cubicBezTo>
                      <a:pt x="177" y="36"/>
                      <a:pt x="174" y="36"/>
                      <a:pt x="171" y="37"/>
                    </a:cubicBezTo>
                    <a:cubicBezTo>
                      <a:pt x="164" y="22"/>
                      <a:pt x="153" y="10"/>
                      <a:pt x="135" y="6"/>
                    </a:cubicBezTo>
                    <a:cubicBezTo>
                      <a:pt x="116" y="0"/>
                      <a:pt x="95" y="1"/>
                      <a:pt x="76" y="0"/>
                    </a:cubicBezTo>
                    <a:cubicBezTo>
                      <a:pt x="47" y="0"/>
                      <a:pt x="0" y="5"/>
                      <a:pt x="8" y="46"/>
                    </a:cubicBezTo>
                    <a:cubicBezTo>
                      <a:pt x="9" y="46"/>
                      <a:pt x="10" y="46"/>
                      <a:pt x="10" y="45"/>
                    </a:cubicBezTo>
                    <a:cubicBezTo>
                      <a:pt x="5" y="7"/>
                      <a:pt x="51" y="5"/>
                      <a:pt x="78" y="5"/>
                    </a:cubicBezTo>
                    <a:cubicBezTo>
                      <a:pt x="94" y="6"/>
                      <a:pt x="111" y="7"/>
                      <a:pt x="128" y="10"/>
                    </a:cubicBezTo>
                    <a:cubicBezTo>
                      <a:pt x="146" y="13"/>
                      <a:pt x="158" y="23"/>
                      <a:pt x="165" y="39"/>
                    </a:cubicBezTo>
                    <a:cubicBezTo>
                      <a:pt x="151" y="46"/>
                      <a:pt x="142" y="58"/>
                      <a:pt x="138" y="74"/>
                    </a:cubicBezTo>
                    <a:cubicBezTo>
                      <a:pt x="137" y="78"/>
                      <a:pt x="143" y="80"/>
                      <a:pt x="145" y="75"/>
                    </a:cubicBezTo>
                    <a:cubicBezTo>
                      <a:pt x="145" y="75"/>
                      <a:pt x="145" y="75"/>
                      <a:pt x="145" y="75"/>
                    </a:cubicBezTo>
                    <a:cubicBezTo>
                      <a:pt x="145" y="75"/>
                      <a:pt x="145" y="75"/>
                      <a:pt x="146" y="75"/>
                    </a:cubicBezTo>
                    <a:cubicBezTo>
                      <a:pt x="177" y="80"/>
                      <a:pt x="201" y="100"/>
                      <a:pt x="220" y="124"/>
                    </a:cubicBezTo>
                    <a:cubicBezTo>
                      <a:pt x="230" y="137"/>
                      <a:pt x="238" y="151"/>
                      <a:pt x="245" y="166"/>
                    </a:cubicBezTo>
                    <a:cubicBezTo>
                      <a:pt x="249" y="173"/>
                      <a:pt x="252" y="180"/>
                      <a:pt x="254" y="188"/>
                    </a:cubicBezTo>
                    <a:cubicBezTo>
                      <a:pt x="256" y="194"/>
                      <a:pt x="256" y="200"/>
                      <a:pt x="259" y="205"/>
                    </a:cubicBezTo>
                    <a:cubicBezTo>
                      <a:pt x="260" y="207"/>
                      <a:pt x="264" y="207"/>
                      <a:pt x="264" y="205"/>
                    </a:cubicBezTo>
                    <a:cubicBezTo>
                      <a:pt x="265" y="203"/>
                      <a:pt x="265" y="201"/>
                      <a:pt x="265" y="199"/>
                    </a:cubicBezTo>
                    <a:cubicBezTo>
                      <a:pt x="268" y="188"/>
                      <a:pt x="273" y="178"/>
                      <a:pt x="277" y="168"/>
                    </a:cubicBezTo>
                    <a:cubicBezTo>
                      <a:pt x="282" y="154"/>
                      <a:pt x="282" y="139"/>
                      <a:pt x="280" y="125"/>
                    </a:cubicBezTo>
                    <a:close/>
                    <a:moveTo>
                      <a:pt x="270" y="170"/>
                    </a:moveTo>
                    <a:cubicBezTo>
                      <a:pt x="267" y="177"/>
                      <a:pt x="265" y="183"/>
                      <a:pt x="263" y="189"/>
                    </a:cubicBezTo>
                    <a:cubicBezTo>
                      <a:pt x="260" y="181"/>
                      <a:pt x="256" y="172"/>
                      <a:pt x="253" y="165"/>
                    </a:cubicBezTo>
                    <a:cubicBezTo>
                      <a:pt x="245" y="148"/>
                      <a:pt x="236" y="133"/>
                      <a:pt x="225" y="119"/>
                    </a:cubicBezTo>
                    <a:cubicBezTo>
                      <a:pt x="206" y="95"/>
                      <a:pt x="177" y="71"/>
                      <a:pt x="146" y="74"/>
                    </a:cubicBezTo>
                    <a:cubicBezTo>
                      <a:pt x="145" y="74"/>
                      <a:pt x="145" y="74"/>
                      <a:pt x="145" y="74"/>
                    </a:cubicBezTo>
                    <a:cubicBezTo>
                      <a:pt x="149" y="61"/>
                      <a:pt x="157" y="51"/>
                      <a:pt x="167" y="46"/>
                    </a:cubicBezTo>
                    <a:cubicBezTo>
                      <a:pt x="167" y="46"/>
                      <a:pt x="167" y="46"/>
                      <a:pt x="167" y="46"/>
                    </a:cubicBezTo>
                    <a:cubicBezTo>
                      <a:pt x="169" y="50"/>
                      <a:pt x="175" y="48"/>
                      <a:pt x="173" y="45"/>
                    </a:cubicBezTo>
                    <a:cubicBezTo>
                      <a:pt x="173" y="44"/>
                      <a:pt x="173" y="44"/>
                      <a:pt x="173" y="44"/>
                    </a:cubicBezTo>
                    <a:cubicBezTo>
                      <a:pt x="178" y="42"/>
                      <a:pt x="183" y="42"/>
                      <a:pt x="188" y="42"/>
                    </a:cubicBezTo>
                    <a:cubicBezTo>
                      <a:pt x="207" y="42"/>
                      <a:pt x="226" y="51"/>
                      <a:pt x="241" y="63"/>
                    </a:cubicBezTo>
                    <a:cubicBezTo>
                      <a:pt x="263" y="81"/>
                      <a:pt x="272" y="107"/>
                      <a:pt x="274" y="134"/>
                    </a:cubicBezTo>
                    <a:cubicBezTo>
                      <a:pt x="276" y="147"/>
                      <a:pt x="274" y="159"/>
                      <a:pt x="270" y="17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0218A4D5-D8C1-BC93-0A58-7476D13240F3}"/>
                </a:ext>
              </a:extLst>
            </p:cNvPr>
            <p:cNvGrpSpPr/>
            <p:nvPr/>
          </p:nvGrpSpPr>
          <p:grpSpPr>
            <a:xfrm>
              <a:off x="5995471" y="6016225"/>
              <a:ext cx="824726" cy="999283"/>
              <a:chOff x="5793826" y="4682133"/>
              <a:chExt cx="396393" cy="480291"/>
            </a:xfrm>
            <a:solidFill>
              <a:schemeClr val="tx1">
                <a:lumMod val="75000"/>
                <a:lumOff val="25000"/>
              </a:schemeClr>
            </a:solidFill>
          </p:grpSpPr>
          <p:sp>
            <p:nvSpPr>
              <p:cNvPr id="71" name="Freeform 601">
                <a:extLst>
                  <a:ext uri="{FF2B5EF4-FFF2-40B4-BE49-F238E27FC236}">
                    <a16:creationId xmlns:a16="http://schemas.microsoft.com/office/drawing/2014/main" id="{C632E65B-D704-F5C3-07A2-663F7DF7CF8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802338" y="4803726"/>
                <a:ext cx="387881" cy="358698"/>
              </a:xfrm>
              <a:custGeom>
                <a:avLst/>
                <a:gdLst>
                  <a:gd name="T0" fmla="*/ 464 w 570"/>
                  <a:gd name="T1" fmla="*/ 84 h 527"/>
                  <a:gd name="T2" fmla="*/ 267 w 570"/>
                  <a:gd name="T3" fmla="*/ 3 h 527"/>
                  <a:gd name="T4" fmla="*/ 91 w 570"/>
                  <a:gd name="T5" fmla="*/ 65 h 527"/>
                  <a:gd name="T6" fmla="*/ 92 w 570"/>
                  <a:gd name="T7" fmla="*/ 73 h 527"/>
                  <a:gd name="T8" fmla="*/ 82 w 570"/>
                  <a:gd name="T9" fmla="*/ 255 h 527"/>
                  <a:gd name="T10" fmla="*/ 250 w 570"/>
                  <a:gd name="T11" fmla="*/ 344 h 527"/>
                  <a:gd name="T12" fmla="*/ 120 w 570"/>
                  <a:gd name="T13" fmla="*/ 484 h 527"/>
                  <a:gd name="T14" fmla="*/ 382 w 570"/>
                  <a:gd name="T15" fmla="*/ 425 h 527"/>
                  <a:gd name="T16" fmla="*/ 561 w 570"/>
                  <a:gd name="T17" fmla="*/ 104 h 527"/>
                  <a:gd name="T18" fmla="*/ 450 w 570"/>
                  <a:gd name="T19" fmla="*/ 220 h 527"/>
                  <a:gd name="T20" fmla="*/ 406 w 570"/>
                  <a:gd name="T21" fmla="*/ 73 h 527"/>
                  <a:gd name="T22" fmla="*/ 442 w 570"/>
                  <a:gd name="T23" fmla="*/ 62 h 527"/>
                  <a:gd name="T24" fmla="*/ 362 w 570"/>
                  <a:gd name="T25" fmla="*/ 87 h 527"/>
                  <a:gd name="T26" fmla="*/ 258 w 570"/>
                  <a:gd name="T27" fmla="*/ 88 h 527"/>
                  <a:gd name="T28" fmla="*/ 287 w 570"/>
                  <a:gd name="T29" fmla="*/ 82 h 527"/>
                  <a:gd name="T30" fmla="*/ 318 w 570"/>
                  <a:gd name="T31" fmla="*/ 20 h 527"/>
                  <a:gd name="T32" fmla="*/ 219 w 570"/>
                  <a:gd name="T33" fmla="*/ 92 h 527"/>
                  <a:gd name="T34" fmla="*/ 194 w 570"/>
                  <a:gd name="T35" fmla="*/ 90 h 527"/>
                  <a:gd name="T36" fmla="*/ 157 w 570"/>
                  <a:gd name="T37" fmla="*/ 83 h 527"/>
                  <a:gd name="T38" fmla="*/ 180 w 570"/>
                  <a:gd name="T39" fmla="*/ 62 h 527"/>
                  <a:gd name="T40" fmla="*/ 157 w 570"/>
                  <a:gd name="T41" fmla="*/ 34 h 527"/>
                  <a:gd name="T42" fmla="*/ 109 w 570"/>
                  <a:gd name="T43" fmla="*/ 78 h 527"/>
                  <a:gd name="T44" fmla="*/ 47 w 570"/>
                  <a:gd name="T45" fmla="*/ 157 h 527"/>
                  <a:gd name="T46" fmla="*/ 50 w 570"/>
                  <a:gd name="T47" fmla="*/ 227 h 527"/>
                  <a:gd name="T48" fmla="*/ 77 w 570"/>
                  <a:gd name="T49" fmla="*/ 145 h 527"/>
                  <a:gd name="T50" fmla="*/ 116 w 570"/>
                  <a:gd name="T51" fmla="*/ 254 h 527"/>
                  <a:gd name="T52" fmla="*/ 108 w 570"/>
                  <a:gd name="T53" fmla="*/ 170 h 527"/>
                  <a:gd name="T54" fmla="*/ 408 w 570"/>
                  <a:gd name="T55" fmla="*/ 247 h 527"/>
                  <a:gd name="T56" fmla="*/ 331 w 570"/>
                  <a:gd name="T57" fmla="*/ 283 h 527"/>
                  <a:gd name="T58" fmla="*/ 313 w 570"/>
                  <a:gd name="T59" fmla="*/ 297 h 527"/>
                  <a:gd name="T60" fmla="*/ 342 w 570"/>
                  <a:gd name="T61" fmla="*/ 314 h 527"/>
                  <a:gd name="T62" fmla="*/ 312 w 570"/>
                  <a:gd name="T63" fmla="*/ 347 h 527"/>
                  <a:gd name="T64" fmla="*/ 300 w 570"/>
                  <a:gd name="T65" fmla="*/ 376 h 527"/>
                  <a:gd name="T66" fmla="*/ 288 w 570"/>
                  <a:gd name="T67" fmla="*/ 403 h 527"/>
                  <a:gd name="T68" fmla="*/ 288 w 570"/>
                  <a:gd name="T69" fmla="*/ 426 h 527"/>
                  <a:gd name="T70" fmla="*/ 256 w 570"/>
                  <a:gd name="T71" fmla="*/ 452 h 527"/>
                  <a:gd name="T72" fmla="*/ 276 w 570"/>
                  <a:gd name="T73" fmla="*/ 514 h 527"/>
                  <a:gd name="T74" fmla="*/ 243 w 570"/>
                  <a:gd name="T75" fmla="*/ 420 h 527"/>
                  <a:gd name="T76" fmla="*/ 269 w 570"/>
                  <a:gd name="T77" fmla="*/ 400 h 527"/>
                  <a:gd name="T78" fmla="*/ 266 w 570"/>
                  <a:gd name="T79" fmla="*/ 377 h 527"/>
                  <a:gd name="T80" fmla="*/ 262 w 570"/>
                  <a:gd name="T81" fmla="*/ 346 h 527"/>
                  <a:gd name="T82" fmla="*/ 232 w 570"/>
                  <a:gd name="T83" fmla="*/ 307 h 527"/>
                  <a:gd name="T84" fmla="*/ 215 w 570"/>
                  <a:gd name="T85" fmla="*/ 293 h 527"/>
                  <a:gd name="T86" fmla="*/ 173 w 570"/>
                  <a:gd name="T87" fmla="*/ 261 h 527"/>
                  <a:gd name="T88" fmla="*/ 135 w 570"/>
                  <a:gd name="T89" fmla="*/ 215 h 527"/>
                  <a:gd name="T90" fmla="*/ 121 w 570"/>
                  <a:gd name="T91" fmla="*/ 180 h 527"/>
                  <a:gd name="T92" fmla="*/ 123 w 570"/>
                  <a:gd name="T93" fmla="*/ 168 h 527"/>
                  <a:gd name="T94" fmla="*/ 177 w 570"/>
                  <a:gd name="T95" fmla="*/ 141 h 527"/>
                  <a:gd name="T96" fmla="*/ 171 w 570"/>
                  <a:gd name="T97" fmla="*/ 113 h 527"/>
                  <a:gd name="T98" fmla="*/ 155 w 570"/>
                  <a:gd name="T99" fmla="*/ 99 h 527"/>
                  <a:gd name="T100" fmla="*/ 440 w 570"/>
                  <a:gd name="T101" fmla="*/ 90 h 527"/>
                  <a:gd name="T102" fmla="*/ 457 w 570"/>
                  <a:gd name="T103" fmla="*/ 83 h 527"/>
                  <a:gd name="T104" fmla="*/ 453 w 570"/>
                  <a:gd name="T105" fmla="*/ 101 h 527"/>
                  <a:gd name="T106" fmla="*/ 456 w 570"/>
                  <a:gd name="T107" fmla="*/ 108 h 527"/>
                  <a:gd name="T108" fmla="*/ 434 w 570"/>
                  <a:gd name="T109" fmla="*/ 139 h 527"/>
                  <a:gd name="T110" fmla="*/ 383 w 570"/>
                  <a:gd name="T111" fmla="*/ 174 h 527"/>
                  <a:gd name="T112" fmla="*/ 383 w 570"/>
                  <a:gd name="T113" fmla="*/ 209 h 527"/>
                  <a:gd name="T114" fmla="*/ 370 w 570"/>
                  <a:gd name="T115" fmla="*/ 232 h 527"/>
                  <a:gd name="T116" fmla="*/ 495 w 570"/>
                  <a:gd name="T117" fmla="*/ 213 h 527"/>
                  <a:gd name="T118" fmla="*/ 497 w 570"/>
                  <a:gd name="T119" fmla="*/ 125 h 527"/>
                  <a:gd name="T120" fmla="*/ 534 w 570"/>
                  <a:gd name="T121" fmla="*/ 119 h 527"/>
                  <a:gd name="T122" fmla="*/ 494 w 570"/>
                  <a:gd name="T123" fmla="*/ 105 h 527"/>
                  <a:gd name="T124" fmla="*/ 468 w 570"/>
                  <a:gd name="T125" fmla="*/ 147 h 5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570" h="527">
                    <a:moveTo>
                      <a:pt x="561" y="104"/>
                    </a:moveTo>
                    <a:cubicBezTo>
                      <a:pt x="555" y="79"/>
                      <a:pt x="533" y="64"/>
                      <a:pt x="508" y="70"/>
                    </a:cubicBezTo>
                    <a:cubicBezTo>
                      <a:pt x="490" y="75"/>
                      <a:pt x="474" y="89"/>
                      <a:pt x="466" y="107"/>
                    </a:cubicBezTo>
                    <a:cubicBezTo>
                      <a:pt x="465" y="102"/>
                      <a:pt x="465" y="97"/>
                      <a:pt x="465" y="91"/>
                    </a:cubicBezTo>
                    <a:cubicBezTo>
                      <a:pt x="465" y="89"/>
                      <a:pt x="464" y="87"/>
                      <a:pt x="464" y="85"/>
                    </a:cubicBezTo>
                    <a:cubicBezTo>
                      <a:pt x="464" y="85"/>
                      <a:pt x="464" y="84"/>
                      <a:pt x="464" y="84"/>
                    </a:cubicBezTo>
                    <a:cubicBezTo>
                      <a:pt x="467" y="80"/>
                      <a:pt x="465" y="73"/>
                      <a:pt x="463" y="67"/>
                    </a:cubicBezTo>
                    <a:cubicBezTo>
                      <a:pt x="470" y="47"/>
                      <a:pt x="434" y="28"/>
                      <a:pt x="421" y="23"/>
                    </a:cubicBezTo>
                    <a:cubicBezTo>
                      <a:pt x="408" y="17"/>
                      <a:pt x="393" y="11"/>
                      <a:pt x="378" y="10"/>
                    </a:cubicBezTo>
                    <a:cubicBezTo>
                      <a:pt x="374" y="9"/>
                      <a:pt x="370" y="9"/>
                      <a:pt x="366" y="8"/>
                    </a:cubicBezTo>
                    <a:cubicBezTo>
                      <a:pt x="365" y="8"/>
                      <a:pt x="364" y="8"/>
                      <a:pt x="363" y="7"/>
                    </a:cubicBezTo>
                    <a:cubicBezTo>
                      <a:pt x="332" y="0"/>
                      <a:pt x="299" y="3"/>
                      <a:pt x="267" y="3"/>
                    </a:cubicBezTo>
                    <a:cubicBezTo>
                      <a:pt x="235" y="3"/>
                      <a:pt x="201" y="9"/>
                      <a:pt x="170" y="17"/>
                    </a:cubicBezTo>
                    <a:cubicBezTo>
                      <a:pt x="161" y="20"/>
                      <a:pt x="152" y="23"/>
                      <a:pt x="143" y="27"/>
                    </a:cubicBezTo>
                    <a:cubicBezTo>
                      <a:pt x="130" y="31"/>
                      <a:pt x="118" y="36"/>
                      <a:pt x="107" y="44"/>
                    </a:cubicBezTo>
                    <a:cubicBezTo>
                      <a:pt x="100" y="49"/>
                      <a:pt x="95" y="56"/>
                      <a:pt x="93" y="64"/>
                    </a:cubicBezTo>
                    <a:cubicBezTo>
                      <a:pt x="93" y="64"/>
                      <a:pt x="92" y="64"/>
                      <a:pt x="92" y="65"/>
                    </a:cubicBezTo>
                    <a:cubicBezTo>
                      <a:pt x="92" y="64"/>
                      <a:pt x="91" y="64"/>
                      <a:pt x="91" y="65"/>
                    </a:cubicBezTo>
                    <a:cubicBezTo>
                      <a:pt x="91" y="65"/>
                      <a:pt x="91" y="65"/>
                      <a:pt x="91" y="66"/>
                    </a:cubicBezTo>
                    <a:cubicBezTo>
                      <a:pt x="91" y="66"/>
                      <a:pt x="91" y="67"/>
                      <a:pt x="91" y="68"/>
                    </a:cubicBezTo>
                    <a:cubicBezTo>
                      <a:pt x="91" y="68"/>
                      <a:pt x="91" y="68"/>
                      <a:pt x="91" y="68"/>
                    </a:cubicBezTo>
                    <a:cubicBezTo>
                      <a:pt x="91" y="68"/>
                      <a:pt x="91" y="68"/>
                      <a:pt x="91" y="68"/>
                    </a:cubicBezTo>
                    <a:cubicBezTo>
                      <a:pt x="91" y="68"/>
                      <a:pt x="91" y="69"/>
                      <a:pt x="91" y="69"/>
                    </a:cubicBezTo>
                    <a:cubicBezTo>
                      <a:pt x="92" y="70"/>
                      <a:pt x="92" y="71"/>
                      <a:pt x="92" y="73"/>
                    </a:cubicBezTo>
                    <a:cubicBezTo>
                      <a:pt x="92" y="73"/>
                      <a:pt x="92" y="73"/>
                      <a:pt x="92" y="74"/>
                    </a:cubicBezTo>
                    <a:cubicBezTo>
                      <a:pt x="92" y="74"/>
                      <a:pt x="92" y="74"/>
                      <a:pt x="92" y="74"/>
                    </a:cubicBezTo>
                    <a:cubicBezTo>
                      <a:pt x="93" y="90"/>
                      <a:pt x="95" y="107"/>
                      <a:pt x="98" y="124"/>
                    </a:cubicBezTo>
                    <a:cubicBezTo>
                      <a:pt x="80" y="111"/>
                      <a:pt x="59" y="109"/>
                      <a:pt x="40" y="124"/>
                    </a:cubicBezTo>
                    <a:cubicBezTo>
                      <a:pt x="18" y="142"/>
                      <a:pt x="0" y="170"/>
                      <a:pt x="12" y="198"/>
                    </a:cubicBezTo>
                    <a:cubicBezTo>
                      <a:pt x="23" y="226"/>
                      <a:pt x="55" y="245"/>
                      <a:pt x="82" y="255"/>
                    </a:cubicBezTo>
                    <a:cubicBezTo>
                      <a:pt x="87" y="257"/>
                      <a:pt x="92" y="259"/>
                      <a:pt x="98" y="260"/>
                    </a:cubicBezTo>
                    <a:cubicBezTo>
                      <a:pt x="104" y="263"/>
                      <a:pt x="111" y="265"/>
                      <a:pt x="118" y="267"/>
                    </a:cubicBezTo>
                    <a:cubicBezTo>
                      <a:pt x="126" y="269"/>
                      <a:pt x="137" y="272"/>
                      <a:pt x="146" y="271"/>
                    </a:cubicBezTo>
                    <a:cubicBezTo>
                      <a:pt x="154" y="273"/>
                      <a:pt x="162" y="275"/>
                      <a:pt x="170" y="277"/>
                    </a:cubicBezTo>
                    <a:cubicBezTo>
                      <a:pt x="198" y="297"/>
                      <a:pt x="229" y="312"/>
                      <a:pt x="248" y="340"/>
                    </a:cubicBezTo>
                    <a:cubicBezTo>
                      <a:pt x="249" y="342"/>
                      <a:pt x="249" y="343"/>
                      <a:pt x="250" y="344"/>
                    </a:cubicBezTo>
                    <a:cubicBezTo>
                      <a:pt x="250" y="344"/>
                      <a:pt x="250" y="344"/>
                      <a:pt x="250" y="344"/>
                    </a:cubicBezTo>
                    <a:cubicBezTo>
                      <a:pt x="249" y="345"/>
                      <a:pt x="249" y="346"/>
                      <a:pt x="249" y="347"/>
                    </a:cubicBezTo>
                    <a:cubicBezTo>
                      <a:pt x="250" y="347"/>
                      <a:pt x="251" y="347"/>
                      <a:pt x="252" y="348"/>
                    </a:cubicBezTo>
                    <a:cubicBezTo>
                      <a:pt x="262" y="370"/>
                      <a:pt x="253" y="392"/>
                      <a:pt x="237" y="410"/>
                    </a:cubicBezTo>
                    <a:cubicBezTo>
                      <a:pt x="216" y="433"/>
                      <a:pt x="183" y="430"/>
                      <a:pt x="156" y="438"/>
                    </a:cubicBezTo>
                    <a:cubicBezTo>
                      <a:pt x="136" y="443"/>
                      <a:pt x="117" y="461"/>
                      <a:pt x="120" y="484"/>
                    </a:cubicBezTo>
                    <a:cubicBezTo>
                      <a:pt x="123" y="504"/>
                      <a:pt x="153" y="508"/>
                      <a:pt x="168" y="510"/>
                    </a:cubicBezTo>
                    <a:cubicBezTo>
                      <a:pt x="203" y="516"/>
                      <a:pt x="239" y="522"/>
                      <a:pt x="274" y="525"/>
                    </a:cubicBezTo>
                    <a:cubicBezTo>
                      <a:pt x="304" y="527"/>
                      <a:pt x="342" y="527"/>
                      <a:pt x="370" y="511"/>
                    </a:cubicBezTo>
                    <a:cubicBezTo>
                      <a:pt x="379" y="509"/>
                      <a:pt x="388" y="506"/>
                      <a:pt x="397" y="502"/>
                    </a:cubicBezTo>
                    <a:cubicBezTo>
                      <a:pt x="411" y="495"/>
                      <a:pt x="424" y="483"/>
                      <a:pt x="423" y="466"/>
                    </a:cubicBezTo>
                    <a:cubicBezTo>
                      <a:pt x="423" y="444"/>
                      <a:pt x="402" y="431"/>
                      <a:pt x="382" y="425"/>
                    </a:cubicBezTo>
                    <a:cubicBezTo>
                      <a:pt x="356" y="419"/>
                      <a:pt x="317" y="420"/>
                      <a:pt x="316" y="383"/>
                    </a:cubicBezTo>
                    <a:cubicBezTo>
                      <a:pt x="315" y="349"/>
                      <a:pt x="353" y="322"/>
                      <a:pt x="379" y="307"/>
                    </a:cubicBezTo>
                    <a:cubicBezTo>
                      <a:pt x="390" y="301"/>
                      <a:pt x="402" y="294"/>
                      <a:pt x="412" y="286"/>
                    </a:cubicBezTo>
                    <a:cubicBezTo>
                      <a:pt x="417" y="281"/>
                      <a:pt x="421" y="276"/>
                      <a:pt x="425" y="271"/>
                    </a:cubicBezTo>
                    <a:cubicBezTo>
                      <a:pt x="455" y="250"/>
                      <a:pt x="491" y="238"/>
                      <a:pt x="520" y="215"/>
                    </a:cubicBezTo>
                    <a:cubicBezTo>
                      <a:pt x="551" y="190"/>
                      <a:pt x="570" y="144"/>
                      <a:pt x="561" y="104"/>
                    </a:cubicBezTo>
                    <a:close/>
                    <a:moveTo>
                      <a:pt x="467" y="161"/>
                    </a:moveTo>
                    <a:cubicBezTo>
                      <a:pt x="467" y="159"/>
                      <a:pt x="468" y="157"/>
                      <a:pt x="468" y="155"/>
                    </a:cubicBezTo>
                    <a:cubicBezTo>
                      <a:pt x="475" y="147"/>
                      <a:pt x="484" y="140"/>
                      <a:pt x="494" y="135"/>
                    </a:cubicBezTo>
                    <a:cubicBezTo>
                      <a:pt x="507" y="128"/>
                      <a:pt x="528" y="120"/>
                      <a:pt x="524" y="144"/>
                    </a:cubicBezTo>
                    <a:cubicBezTo>
                      <a:pt x="521" y="162"/>
                      <a:pt x="502" y="177"/>
                      <a:pt x="489" y="189"/>
                    </a:cubicBezTo>
                    <a:cubicBezTo>
                      <a:pt x="477" y="200"/>
                      <a:pt x="464" y="211"/>
                      <a:pt x="450" y="220"/>
                    </a:cubicBezTo>
                    <a:cubicBezTo>
                      <a:pt x="452" y="214"/>
                      <a:pt x="454" y="208"/>
                      <a:pt x="456" y="201"/>
                    </a:cubicBezTo>
                    <a:cubicBezTo>
                      <a:pt x="460" y="188"/>
                      <a:pt x="466" y="174"/>
                      <a:pt x="467" y="161"/>
                    </a:cubicBezTo>
                    <a:close/>
                    <a:moveTo>
                      <a:pt x="386" y="31"/>
                    </a:moveTo>
                    <a:cubicBezTo>
                      <a:pt x="390" y="32"/>
                      <a:pt x="394" y="34"/>
                      <a:pt x="397" y="36"/>
                    </a:cubicBezTo>
                    <a:cubicBezTo>
                      <a:pt x="397" y="49"/>
                      <a:pt x="398" y="62"/>
                      <a:pt x="404" y="73"/>
                    </a:cubicBezTo>
                    <a:cubicBezTo>
                      <a:pt x="405" y="74"/>
                      <a:pt x="406" y="74"/>
                      <a:pt x="406" y="73"/>
                    </a:cubicBezTo>
                    <a:cubicBezTo>
                      <a:pt x="405" y="64"/>
                      <a:pt x="403" y="56"/>
                      <a:pt x="402" y="47"/>
                    </a:cubicBezTo>
                    <a:cubicBezTo>
                      <a:pt x="401" y="44"/>
                      <a:pt x="401" y="41"/>
                      <a:pt x="401" y="37"/>
                    </a:cubicBezTo>
                    <a:cubicBezTo>
                      <a:pt x="408" y="41"/>
                      <a:pt x="416" y="44"/>
                      <a:pt x="423" y="48"/>
                    </a:cubicBezTo>
                    <a:cubicBezTo>
                      <a:pt x="424" y="49"/>
                      <a:pt x="426" y="50"/>
                      <a:pt x="428" y="51"/>
                    </a:cubicBezTo>
                    <a:cubicBezTo>
                      <a:pt x="430" y="52"/>
                      <a:pt x="432" y="54"/>
                      <a:pt x="434" y="55"/>
                    </a:cubicBezTo>
                    <a:cubicBezTo>
                      <a:pt x="437" y="57"/>
                      <a:pt x="439" y="59"/>
                      <a:pt x="442" y="62"/>
                    </a:cubicBezTo>
                    <a:cubicBezTo>
                      <a:pt x="439" y="64"/>
                      <a:pt x="436" y="67"/>
                      <a:pt x="433" y="69"/>
                    </a:cubicBezTo>
                    <a:cubicBezTo>
                      <a:pt x="430" y="70"/>
                      <a:pt x="427" y="71"/>
                      <a:pt x="424" y="72"/>
                    </a:cubicBezTo>
                    <a:cubicBezTo>
                      <a:pt x="422" y="73"/>
                      <a:pt x="420" y="73"/>
                      <a:pt x="418" y="74"/>
                    </a:cubicBezTo>
                    <a:cubicBezTo>
                      <a:pt x="417" y="74"/>
                      <a:pt x="416" y="74"/>
                      <a:pt x="415" y="75"/>
                    </a:cubicBezTo>
                    <a:cubicBezTo>
                      <a:pt x="406" y="77"/>
                      <a:pt x="398" y="80"/>
                      <a:pt x="389" y="82"/>
                    </a:cubicBezTo>
                    <a:cubicBezTo>
                      <a:pt x="380" y="84"/>
                      <a:pt x="371" y="86"/>
                      <a:pt x="362" y="87"/>
                    </a:cubicBezTo>
                    <a:cubicBezTo>
                      <a:pt x="353" y="67"/>
                      <a:pt x="356" y="46"/>
                      <a:pt x="360" y="25"/>
                    </a:cubicBezTo>
                    <a:cubicBezTo>
                      <a:pt x="369" y="27"/>
                      <a:pt x="377" y="30"/>
                      <a:pt x="386" y="31"/>
                    </a:cubicBezTo>
                    <a:close/>
                    <a:moveTo>
                      <a:pt x="212" y="25"/>
                    </a:moveTo>
                    <a:cubicBezTo>
                      <a:pt x="225" y="24"/>
                      <a:pt x="239" y="23"/>
                      <a:pt x="252" y="23"/>
                    </a:cubicBezTo>
                    <a:cubicBezTo>
                      <a:pt x="249" y="44"/>
                      <a:pt x="245" y="71"/>
                      <a:pt x="255" y="89"/>
                    </a:cubicBezTo>
                    <a:cubicBezTo>
                      <a:pt x="256" y="91"/>
                      <a:pt x="258" y="90"/>
                      <a:pt x="258" y="88"/>
                    </a:cubicBezTo>
                    <a:cubicBezTo>
                      <a:pt x="256" y="76"/>
                      <a:pt x="254" y="64"/>
                      <a:pt x="254" y="51"/>
                    </a:cubicBezTo>
                    <a:cubicBezTo>
                      <a:pt x="254" y="42"/>
                      <a:pt x="255" y="32"/>
                      <a:pt x="254" y="23"/>
                    </a:cubicBezTo>
                    <a:cubicBezTo>
                      <a:pt x="261" y="23"/>
                      <a:pt x="268" y="23"/>
                      <a:pt x="275" y="23"/>
                    </a:cubicBezTo>
                    <a:cubicBezTo>
                      <a:pt x="276" y="23"/>
                      <a:pt x="278" y="23"/>
                      <a:pt x="280" y="22"/>
                    </a:cubicBezTo>
                    <a:cubicBezTo>
                      <a:pt x="277" y="42"/>
                      <a:pt x="275" y="67"/>
                      <a:pt x="283" y="83"/>
                    </a:cubicBezTo>
                    <a:cubicBezTo>
                      <a:pt x="284" y="85"/>
                      <a:pt x="287" y="84"/>
                      <a:pt x="287" y="82"/>
                    </a:cubicBezTo>
                    <a:cubicBezTo>
                      <a:pt x="286" y="72"/>
                      <a:pt x="284" y="61"/>
                      <a:pt x="284" y="50"/>
                    </a:cubicBezTo>
                    <a:cubicBezTo>
                      <a:pt x="283" y="41"/>
                      <a:pt x="284" y="32"/>
                      <a:pt x="283" y="22"/>
                    </a:cubicBezTo>
                    <a:cubicBezTo>
                      <a:pt x="294" y="22"/>
                      <a:pt x="305" y="21"/>
                      <a:pt x="315" y="20"/>
                    </a:cubicBezTo>
                    <a:cubicBezTo>
                      <a:pt x="314" y="40"/>
                      <a:pt x="309" y="63"/>
                      <a:pt x="322" y="80"/>
                    </a:cubicBezTo>
                    <a:cubicBezTo>
                      <a:pt x="323" y="81"/>
                      <a:pt x="324" y="80"/>
                      <a:pt x="324" y="79"/>
                    </a:cubicBezTo>
                    <a:cubicBezTo>
                      <a:pt x="315" y="59"/>
                      <a:pt x="318" y="40"/>
                      <a:pt x="318" y="20"/>
                    </a:cubicBezTo>
                    <a:cubicBezTo>
                      <a:pt x="323" y="20"/>
                      <a:pt x="328" y="19"/>
                      <a:pt x="333" y="19"/>
                    </a:cubicBezTo>
                    <a:cubicBezTo>
                      <a:pt x="341" y="19"/>
                      <a:pt x="350" y="22"/>
                      <a:pt x="358" y="24"/>
                    </a:cubicBezTo>
                    <a:cubicBezTo>
                      <a:pt x="351" y="42"/>
                      <a:pt x="345" y="72"/>
                      <a:pt x="358" y="88"/>
                    </a:cubicBezTo>
                    <a:cubicBezTo>
                      <a:pt x="344" y="91"/>
                      <a:pt x="329" y="93"/>
                      <a:pt x="314" y="94"/>
                    </a:cubicBezTo>
                    <a:cubicBezTo>
                      <a:pt x="285" y="96"/>
                      <a:pt x="257" y="95"/>
                      <a:pt x="228" y="92"/>
                    </a:cubicBezTo>
                    <a:cubicBezTo>
                      <a:pt x="225" y="92"/>
                      <a:pt x="222" y="92"/>
                      <a:pt x="219" y="92"/>
                    </a:cubicBezTo>
                    <a:cubicBezTo>
                      <a:pt x="218" y="69"/>
                      <a:pt x="210" y="47"/>
                      <a:pt x="212" y="25"/>
                    </a:cubicBezTo>
                    <a:close/>
                    <a:moveTo>
                      <a:pt x="184" y="28"/>
                    </a:moveTo>
                    <a:cubicBezTo>
                      <a:pt x="193" y="27"/>
                      <a:pt x="202" y="26"/>
                      <a:pt x="210" y="25"/>
                    </a:cubicBezTo>
                    <a:cubicBezTo>
                      <a:pt x="209" y="34"/>
                      <a:pt x="210" y="44"/>
                      <a:pt x="210" y="53"/>
                    </a:cubicBezTo>
                    <a:cubicBezTo>
                      <a:pt x="211" y="65"/>
                      <a:pt x="212" y="80"/>
                      <a:pt x="216" y="91"/>
                    </a:cubicBezTo>
                    <a:cubicBezTo>
                      <a:pt x="209" y="91"/>
                      <a:pt x="202" y="90"/>
                      <a:pt x="194" y="90"/>
                    </a:cubicBezTo>
                    <a:cubicBezTo>
                      <a:pt x="192" y="90"/>
                      <a:pt x="190" y="90"/>
                      <a:pt x="188" y="90"/>
                    </a:cubicBezTo>
                    <a:cubicBezTo>
                      <a:pt x="186" y="79"/>
                      <a:pt x="184" y="69"/>
                      <a:pt x="184" y="58"/>
                    </a:cubicBezTo>
                    <a:cubicBezTo>
                      <a:pt x="184" y="48"/>
                      <a:pt x="185" y="38"/>
                      <a:pt x="184" y="28"/>
                    </a:cubicBezTo>
                    <a:close/>
                    <a:moveTo>
                      <a:pt x="157" y="34"/>
                    </a:moveTo>
                    <a:cubicBezTo>
                      <a:pt x="157" y="42"/>
                      <a:pt x="157" y="50"/>
                      <a:pt x="156" y="58"/>
                    </a:cubicBezTo>
                    <a:cubicBezTo>
                      <a:pt x="156" y="66"/>
                      <a:pt x="155" y="75"/>
                      <a:pt x="157" y="83"/>
                    </a:cubicBezTo>
                    <a:cubicBezTo>
                      <a:pt x="158" y="83"/>
                      <a:pt x="159" y="83"/>
                      <a:pt x="159" y="83"/>
                    </a:cubicBezTo>
                    <a:cubicBezTo>
                      <a:pt x="161" y="75"/>
                      <a:pt x="160" y="66"/>
                      <a:pt x="160" y="58"/>
                    </a:cubicBezTo>
                    <a:cubicBezTo>
                      <a:pt x="160" y="50"/>
                      <a:pt x="160" y="42"/>
                      <a:pt x="159" y="34"/>
                    </a:cubicBezTo>
                    <a:cubicBezTo>
                      <a:pt x="164" y="33"/>
                      <a:pt x="169" y="32"/>
                      <a:pt x="174" y="31"/>
                    </a:cubicBezTo>
                    <a:cubicBezTo>
                      <a:pt x="177" y="30"/>
                      <a:pt x="180" y="29"/>
                      <a:pt x="183" y="29"/>
                    </a:cubicBezTo>
                    <a:cubicBezTo>
                      <a:pt x="181" y="40"/>
                      <a:pt x="181" y="51"/>
                      <a:pt x="180" y="62"/>
                    </a:cubicBezTo>
                    <a:cubicBezTo>
                      <a:pt x="180" y="71"/>
                      <a:pt x="180" y="81"/>
                      <a:pt x="184" y="89"/>
                    </a:cubicBezTo>
                    <a:cubicBezTo>
                      <a:pt x="169" y="88"/>
                      <a:pt x="152" y="87"/>
                      <a:pt x="137" y="84"/>
                    </a:cubicBezTo>
                    <a:cubicBezTo>
                      <a:pt x="137" y="84"/>
                      <a:pt x="137" y="84"/>
                      <a:pt x="137" y="84"/>
                    </a:cubicBezTo>
                    <a:cubicBezTo>
                      <a:pt x="138" y="78"/>
                      <a:pt x="137" y="71"/>
                      <a:pt x="137" y="65"/>
                    </a:cubicBezTo>
                    <a:cubicBezTo>
                      <a:pt x="137" y="57"/>
                      <a:pt x="137" y="49"/>
                      <a:pt x="136" y="41"/>
                    </a:cubicBezTo>
                    <a:cubicBezTo>
                      <a:pt x="143" y="38"/>
                      <a:pt x="150" y="36"/>
                      <a:pt x="157" y="34"/>
                    </a:cubicBezTo>
                    <a:close/>
                    <a:moveTo>
                      <a:pt x="110" y="56"/>
                    </a:moveTo>
                    <a:cubicBezTo>
                      <a:pt x="117" y="51"/>
                      <a:pt x="125" y="46"/>
                      <a:pt x="133" y="42"/>
                    </a:cubicBezTo>
                    <a:cubicBezTo>
                      <a:pt x="134" y="42"/>
                      <a:pt x="135" y="41"/>
                      <a:pt x="136" y="41"/>
                    </a:cubicBezTo>
                    <a:cubicBezTo>
                      <a:pt x="135" y="48"/>
                      <a:pt x="135" y="55"/>
                      <a:pt x="135" y="62"/>
                    </a:cubicBezTo>
                    <a:cubicBezTo>
                      <a:pt x="135" y="69"/>
                      <a:pt x="133" y="77"/>
                      <a:pt x="135" y="84"/>
                    </a:cubicBezTo>
                    <a:cubicBezTo>
                      <a:pt x="125" y="82"/>
                      <a:pt x="116" y="80"/>
                      <a:pt x="109" y="78"/>
                    </a:cubicBezTo>
                    <a:cubicBezTo>
                      <a:pt x="107" y="77"/>
                      <a:pt x="106" y="76"/>
                      <a:pt x="105" y="74"/>
                    </a:cubicBezTo>
                    <a:cubicBezTo>
                      <a:pt x="100" y="68"/>
                      <a:pt x="105" y="61"/>
                      <a:pt x="110" y="56"/>
                    </a:cubicBezTo>
                    <a:close/>
                    <a:moveTo>
                      <a:pt x="116" y="254"/>
                    </a:moveTo>
                    <a:cubicBezTo>
                      <a:pt x="99" y="251"/>
                      <a:pt x="82" y="245"/>
                      <a:pt x="66" y="237"/>
                    </a:cubicBezTo>
                    <a:cubicBezTo>
                      <a:pt x="59" y="232"/>
                      <a:pt x="54" y="226"/>
                      <a:pt x="49" y="219"/>
                    </a:cubicBezTo>
                    <a:cubicBezTo>
                      <a:pt x="36" y="201"/>
                      <a:pt x="36" y="177"/>
                      <a:pt x="47" y="157"/>
                    </a:cubicBezTo>
                    <a:cubicBezTo>
                      <a:pt x="52" y="148"/>
                      <a:pt x="60" y="141"/>
                      <a:pt x="70" y="138"/>
                    </a:cubicBezTo>
                    <a:cubicBezTo>
                      <a:pt x="81" y="135"/>
                      <a:pt x="92" y="142"/>
                      <a:pt x="101" y="148"/>
                    </a:cubicBezTo>
                    <a:cubicBezTo>
                      <a:pt x="101" y="148"/>
                      <a:pt x="102" y="148"/>
                      <a:pt x="101" y="148"/>
                    </a:cubicBezTo>
                    <a:cubicBezTo>
                      <a:pt x="89" y="132"/>
                      <a:pt x="68" y="130"/>
                      <a:pt x="53" y="143"/>
                    </a:cubicBezTo>
                    <a:cubicBezTo>
                      <a:pt x="36" y="157"/>
                      <a:pt x="32" y="182"/>
                      <a:pt x="37" y="202"/>
                    </a:cubicBezTo>
                    <a:cubicBezTo>
                      <a:pt x="39" y="212"/>
                      <a:pt x="44" y="220"/>
                      <a:pt x="50" y="227"/>
                    </a:cubicBezTo>
                    <a:cubicBezTo>
                      <a:pt x="49" y="227"/>
                      <a:pt x="47" y="226"/>
                      <a:pt x="46" y="225"/>
                    </a:cubicBezTo>
                    <a:cubicBezTo>
                      <a:pt x="22" y="207"/>
                      <a:pt x="8" y="182"/>
                      <a:pt x="23" y="153"/>
                    </a:cubicBezTo>
                    <a:cubicBezTo>
                      <a:pt x="31" y="139"/>
                      <a:pt x="45" y="126"/>
                      <a:pt x="61" y="121"/>
                    </a:cubicBezTo>
                    <a:cubicBezTo>
                      <a:pt x="75" y="117"/>
                      <a:pt x="88" y="123"/>
                      <a:pt x="99" y="131"/>
                    </a:cubicBezTo>
                    <a:cubicBezTo>
                      <a:pt x="100" y="138"/>
                      <a:pt x="102" y="145"/>
                      <a:pt x="103" y="151"/>
                    </a:cubicBezTo>
                    <a:cubicBezTo>
                      <a:pt x="95" y="147"/>
                      <a:pt x="85" y="145"/>
                      <a:pt x="77" y="145"/>
                    </a:cubicBezTo>
                    <a:cubicBezTo>
                      <a:pt x="62" y="145"/>
                      <a:pt x="47" y="153"/>
                      <a:pt x="43" y="169"/>
                    </a:cubicBezTo>
                    <a:cubicBezTo>
                      <a:pt x="38" y="190"/>
                      <a:pt x="56" y="209"/>
                      <a:pt x="73" y="218"/>
                    </a:cubicBezTo>
                    <a:cubicBezTo>
                      <a:pt x="92" y="230"/>
                      <a:pt x="114" y="235"/>
                      <a:pt x="134" y="244"/>
                    </a:cubicBezTo>
                    <a:cubicBezTo>
                      <a:pt x="135" y="245"/>
                      <a:pt x="135" y="246"/>
                      <a:pt x="136" y="246"/>
                    </a:cubicBezTo>
                    <a:cubicBezTo>
                      <a:pt x="140" y="252"/>
                      <a:pt x="145" y="256"/>
                      <a:pt x="149" y="261"/>
                    </a:cubicBezTo>
                    <a:cubicBezTo>
                      <a:pt x="138" y="258"/>
                      <a:pt x="127" y="257"/>
                      <a:pt x="116" y="254"/>
                    </a:cubicBezTo>
                    <a:close/>
                    <a:moveTo>
                      <a:pt x="108" y="170"/>
                    </a:moveTo>
                    <a:cubicBezTo>
                      <a:pt x="110" y="191"/>
                      <a:pt x="115" y="211"/>
                      <a:pt x="125" y="229"/>
                    </a:cubicBezTo>
                    <a:cubicBezTo>
                      <a:pt x="102" y="218"/>
                      <a:pt x="74" y="213"/>
                      <a:pt x="58" y="191"/>
                    </a:cubicBezTo>
                    <a:cubicBezTo>
                      <a:pt x="48" y="176"/>
                      <a:pt x="55" y="160"/>
                      <a:pt x="72" y="156"/>
                    </a:cubicBezTo>
                    <a:cubicBezTo>
                      <a:pt x="78" y="154"/>
                      <a:pt x="86" y="156"/>
                      <a:pt x="92" y="158"/>
                    </a:cubicBezTo>
                    <a:cubicBezTo>
                      <a:pt x="99" y="160"/>
                      <a:pt x="103" y="165"/>
                      <a:pt x="108" y="170"/>
                    </a:cubicBezTo>
                    <a:close/>
                    <a:moveTo>
                      <a:pt x="439" y="207"/>
                    </a:moveTo>
                    <a:cubicBezTo>
                      <a:pt x="439" y="207"/>
                      <a:pt x="439" y="207"/>
                      <a:pt x="439" y="207"/>
                    </a:cubicBezTo>
                    <a:cubicBezTo>
                      <a:pt x="430" y="224"/>
                      <a:pt x="422" y="234"/>
                      <a:pt x="406" y="243"/>
                    </a:cubicBezTo>
                    <a:cubicBezTo>
                      <a:pt x="391" y="252"/>
                      <a:pt x="372" y="258"/>
                      <a:pt x="355" y="259"/>
                    </a:cubicBezTo>
                    <a:cubicBezTo>
                      <a:pt x="354" y="259"/>
                      <a:pt x="354" y="260"/>
                      <a:pt x="355" y="260"/>
                    </a:cubicBezTo>
                    <a:cubicBezTo>
                      <a:pt x="373" y="260"/>
                      <a:pt x="392" y="255"/>
                      <a:pt x="408" y="247"/>
                    </a:cubicBezTo>
                    <a:cubicBezTo>
                      <a:pt x="414" y="244"/>
                      <a:pt x="422" y="240"/>
                      <a:pt x="428" y="234"/>
                    </a:cubicBezTo>
                    <a:cubicBezTo>
                      <a:pt x="426" y="240"/>
                      <a:pt x="423" y="246"/>
                      <a:pt x="419" y="251"/>
                    </a:cubicBezTo>
                    <a:cubicBezTo>
                      <a:pt x="417" y="254"/>
                      <a:pt x="415" y="256"/>
                      <a:pt x="412" y="257"/>
                    </a:cubicBezTo>
                    <a:cubicBezTo>
                      <a:pt x="404" y="263"/>
                      <a:pt x="394" y="266"/>
                      <a:pt x="384" y="269"/>
                    </a:cubicBezTo>
                    <a:cubicBezTo>
                      <a:pt x="366" y="273"/>
                      <a:pt x="348" y="275"/>
                      <a:pt x="331" y="281"/>
                    </a:cubicBezTo>
                    <a:cubicBezTo>
                      <a:pt x="329" y="281"/>
                      <a:pt x="330" y="283"/>
                      <a:pt x="331" y="283"/>
                    </a:cubicBezTo>
                    <a:cubicBezTo>
                      <a:pt x="353" y="277"/>
                      <a:pt x="376" y="277"/>
                      <a:pt x="398" y="270"/>
                    </a:cubicBezTo>
                    <a:cubicBezTo>
                      <a:pt x="401" y="270"/>
                      <a:pt x="404" y="268"/>
                      <a:pt x="407" y="267"/>
                    </a:cubicBezTo>
                    <a:cubicBezTo>
                      <a:pt x="407" y="267"/>
                      <a:pt x="407" y="267"/>
                      <a:pt x="407" y="268"/>
                    </a:cubicBezTo>
                    <a:cubicBezTo>
                      <a:pt x="404" y="270"/>
                      <a:pt x="402" y="273"/>
                      <a:pt x="399" y="275"/>
                    </a:cubicBezTo>
                    <a:cubicBezTo>
                      <a:pt x="391" y="281"/>
                      <a:pt x="381" y="284"/>
                      <a:pt x="371" y="287"/>
                    </a:cubicBezTo>
                    <a:cubicBezTo>
                      <a:pt x="352" y="293"/>
                      <a:pt x="333" y="295"/>
                      <a:pt x="313" y="297"/>
                    </a:cubicBezTo>
                    <a:cubicBezTo>
                      <a:pt x="313" y="297"/>
                      <a:pt x="313" y="298"/>
                      <a:pt x="313" y="298"/>
                    </a:cubicBezTo>
                    <a:cubicBezTo>
                      <a:pt x="333" y="301"/>
                      <a:pt x="354" y="299"/>
                      <a:pt x="373" y="294"/>
                    </a:cubicBezTo>
                    <a:cubicBezTo>
                      <a:pt x="367" y="297"/>
                      <a:pt x="361" y="301"/>
                      <a:pt x="355" y="305"/>
                    </a:cubicBezTo>
                    <a:cubicBezTo>
                      <a:pt x="332" y="314"/>
                      <a:pt x="307" y="317"/>
                      <a:pt x="282" y="316"/>
                    </a:cubicBezTo>
                    <a:cubicBezTo>
                      <a:pt x="281" y="316"/>
                      <a:pt x="281" y="317"/>
                      <a:pt x="282" y="317"/>
                    </a:cubicBezTo>
                    <a:cubicBezTo>
                      <a:pt x="300" y="320"/>
                      <a:pt x="322" y="319"/>
                      <a:pt x="342" y="314"/>
                    </a:cubicBezTo>
                    <a:cubicBezTo>
                      <a:pt x="337" y="318"/>
                      <a:pt x="332" y="322"/>
                      <a:pt x="328" y="327"/>
                    </a:cubicBezTo>
                    <a:cubicBezTo>
                      <a:pt x="314" y="333"/>
                      <a:pt x="300" y="339"/>
                      <a:pt x="285" y="342"/>
                    </a:cubicBezTo>
                    <a:cubicBezTo>
                      <a:pt x="284" y="342"/>
                      <a:pt x="284" y="343"/>
                      <a:pt x="285" y="343"/>
                    </a:cubicBezTo>
                    <a:cubicBezTo>
                      <a:pt x="297" y="344"/>
                      <a:pt x="308" y="341"/>
                      <a:pt x="319" y="337"/>
                    </a:cubicBezTo>
                    <a:cubicBezTo>
                      <a:pt x="319" y="337"/>
                      <a:pt x="319" y="337"/>
                      <a:pt x="319" y="337"/>
                    </a:cubicBezTo>
                    <a:cubicBezTo>
                      <a:pt x="317" y="340"/>
                      <a:pt x="315" y="344"/>
                      <a:pt x="312" y="347"/>
                    </a:cubicBezTo>
                    <a:cubicBezTo>
                      <a:pt x="312" y="347"/>
                      <a:pt x="312" y="346"/>
                      <a:pt x="311" y="347"/>
                    </a:cubicBezTo>
                    <a:cubicBezTo>
                      <a:pt x="307" y="350"/>
                      <a:pt x="303" y="352"/>
                      <a:pt x="297" y="354"/>
                    </a:cubicBezTo>
                    <a:cubicBezTo>
                      <a:pt x="296" y="355"/>
                      <a:pt x="297" y="356"/>
                      <a:pt x="298" y="356"/>
                    </a:cubicBezTo>
                    <a:cubicBezTo>
                      <a:pt x="302" y="354"/>
                      <a:pt x="309" y="352"/>
                      <a:pt x="312" y="348"/>
                    </a:cubicBezTo>
                    <a:cubicBezTo>
                      <a:pt x="307" y="357"/>
                      <a:pt x="303" y="366"/>
                      <a:pt x="301" y="376"/>
                    </a:cubicBezTo>
                    <a:cubicBezTo>
                      <a:pt x="301" y="376"/>
                      <a:pt x="301" y="376"/>
                      <a:pt x="300" y="376"/>
                    </a:cubicBezTo>
                    <a:cubicBezTo>
                      <a:pt x="297" y="379"/>
                      <a:pt x="292" y="380"/>
                      <a:pt x="288" y="380"/>
                    </a:cubicBezTo>
                    <a:cubicBezTo>
                      <a:pt x="287" y="380"/>
                      <a:pt x="287" y="381"/>
                      <a:pt x="288" y="381"/>
                    </a:cubicBezTo>
                    <a:cubicBezTo>
                      <a:pt x="292" y="381"/>
                      <a:pt x="297" y="381"/>
                      <a:pt x="301" y="379"/>
                    </a:cubicBezTo>
                    <a:cubicBezTo>
                      <a:pt x="300" y="385"/>
                      <a:pt x="301" y="391"/>
                      <a:pt x="303" y="396"/>
                    </a:cubicBezTo>
                    <a:cubicBezTo>
                      <a:pt x="299" y="400"/>
                      <a:pt x="294" y="403"/>
                      <a:pt x="288" y="403"/>
                    </a:cubicBezTo>
                    <a:cubicBezTo>
                      <a:pt x="288" y="403"/>
                      <a:pt x="288" y="403"/>
                      <a:pt x="288" y="403"/>
                    </a:cubicBezTo>
                    <a:cubicBezTo>
                      <a:pt x="294" y="405"/>
                      <a:pt x="300" y="404"/>
                      <a:pt x="304" y="400"/>
                    </a:cubicBezTo>
                    <a:cubicBezTo>
                      <a:pt x="306" y="404"/>
                      <a:pt x="308" y="407"/>
                      <a:pt x="310" y="411"/>
                    </a:cubicBezTo>
                    <a:cubicBezTo>
                      <a:pt x="310" y="411"/>
                      <a:pt x="310" y="411"/>
                      <a:pt x="310" y="411"/>
                    </a:cubicBezTo>
                    <a:cubicBezTo>
                      <a:pt x="306" y="413"/>
                      <a:pt x="303" y="416"/>
                      <a:pt x="299" y="418"/>
                    </a:cubicBezTo>
                    <a:cubicBezTo>
                      <a:pt x="296" y="420"/>
                      <a:pt x="292" y="422"/>
                      <a:pt x="288" y="424"/>
                    </a:cubicBezTo>
                    <a:cubicBezTo>
                      <a:pt x="287" y="425"/>
                      <a:pt x="287" y="426"/>
                      <a:pt x="288" y="426"/>
                    </a:cubicBezTo>
                    <a:cubicBezTo>
                      <a:pt x="293" y="425"/>
                      <a:pt x="297" y="423"/>
                      <a:pt x="301" y="421"/>
                    </a:cubicBezTo>
                    <a:cubicBezTo>
                      <a:pt x="305" y="419"/>
                      <a:pt x="309" y="417"/>
                      <a:pt x="311" y="413"/>
                    </a:cubicBezTo>
                    <a:cubicBezTo>
                      <a:pt x="312" y="414"/>
                      <a:pt x="313" y="415"/>
                      <a:pt x="313" y="416"/>
                    </a:cubicBezTo>
                    <a:cubicBezTo>
                      <a:pt x="319" y="424"/>
                      <a:pt x="326" y="428"/>
                      <a:pt x="335" y="432"/>
                    </a:cubicBezTo>
                    <a:cubicBezTo>
                      <a:pt x="311" y="447"/>
                      <a:pt x="285" y="449"/>
                      <a:pt x="256" y="449"/>
                    </a:cubicBezTo>
                    <a:cubicBezTo>
                      <a:pt x="255" y="449"/>
                      <a:pt x="255" y="452"/>
                      <a:pt x="256" y="452"/>
                    </a:cubicBezTo>
                    <a:cubicBezTo>
                      <a:pt x="284" y="453"/>
                      <a:pt x="318" y="454"/>
                      <a:pt x="340" y="433"/>
                    </a:cubicBezTo>
                    <a:cubicBezTo>
                      <a:pt x="354" y="437"/>
                      <a:pt x="369" y="438"/>
                      <a:pt x="381" y="442"/>
                    </a:cubicBezTo>
                    <a:cubicBezTo>
                      <a:pt x="399" y="446"/>
                      <a:pt x="418" y="466"/>
                      <a:pt x="400" y="482"/>
                    </a:cubicBezTo>
                    <a:cubicBezTo>
                      <a:pt x="384" y="495"/>
                      <a:pt x="360" y="498"/>
                      <a:pt x="341" y="501"/>
                    </a:cubicBezTo>
                    <a:cubicBezTo>
                      <a:pt x="320" y="505"/>
                      <a:pt x="299" y="505"/>
                      <a:pt x="279" y="510"/>
                    </a:cubicBezTo>
                    <a:cubicBezTo>
                      <a:pt x="277" y="510"/>
                      <a:pt x="276" y="512"/>
                      <a:pt x="276" y="514"/>
                    </a:cubicBezTo>
                    <a:cubicBezTo>
                      <a:pt x="272" y="514"/>
                      <a:pt x="268" y="513"/>
                      <a:pt x="265" y="513"/>
                    </a:cubicBezTo>
                    <a:cubicBezTo>
                      <a:pt x="231" y="510"/>
                      <a:pt x="196" y="505"/>
                      <a:pt x="163" y="499"/>
                    </a:cubicBezTo>
                    <a:cubicBezTo>
                      <a:pt x="152" y="497"/>
                      <a:pt x="139" y="494"/>
                      <a:pt x="132" y="485"/>
                    </a:cubicBezTo>
                    <a:cubicBezTo>
                      <a:pt x="123" y="472"/>
                      <a:pt x="142" y="454"/>
                      <a:pt x="153" y="450"/>
                    </a:cubicBezTo>
                    <a:cubicBezTo>
                      <a:pt x="178" y="440"/>
                      <a:pt x="207" y="443"/>
                      <a:pt x="231" y="430"/>
                    </a:cubicBezTo>
                    <a:cubicBezTo>
                      <a:pt x="235" y="427"/>
                      <a:pt x="239" y="424"/>
                      <a:pt x="243" y="420"/>
                    </a:cubicBezTo>
                    <a:cubicBezTo>
                      <a:pt x="249" y="423"/>
                      <a:pt x="256" y="423"/>
                      <a:pt x="263" y="423"/>
                    </a:cubicBezTo>
                    <a:cubicBezTo>
                      <a:pt x="264" y="423"/>
                      <a:pt x="264" y="421"/>
                      <a:pt x="263" y="421"/>
                    </a:cubicBezTo>
                    <a:cubicBezTo>
                      <a:pt x="258" y="420"/>
                      <a:pt x="254" y="420"/>
                      <a:pt x="249" y="418"/>
                    </a:cubicBezTo>
                    <a:cubicBezTo>
                      <a:pt x="248" y="418"/>
                      <a:pt x="247" y="417"/>
                      <a:pt x="246" y="417"/>
                    </a:cubicBezTo>
                    <a:cubicBezTo>
                      <a:pt x="250" y="412"/>
                      <a:pt x="254" y="407"/>
                      <a:pt x="257" y="401"/>
                    </a:cubicBezTo>
                    <a:cubicBezTo>
                      <a:pt x="261" y="401"/>
                      <a:pt x="265" y="401"/>
                      <a:pt x="269" y="400"/>
                    </a:cubicBezTo>
                    <a:cubicBezTo>
                      <a:pt x="270" y="400"/>
                      <a:pt x="270" y="399"/>
                      <a:pt x="269" y="399"/>
                    </a:cubicBezTo>
                    <a:cubicBezTo>
                      <a:pt x="266" y="398"/>
                      <a:pt x="262" y="398"/>
                      <a:pt x="259" y="398"/>
                    </a:cubicBezTo>
                    <a:cubicBezTo>
                      <a:pt x="262" y="392"/>
                      <a:pt x="264" y="386"/>
                      <a:pt x="266" y="380"/>
                    </a:cubicBezTo>
                    <a:cubicBezTo>
                      <a:pt x="270" y="382"/>
                      <a:pt x="274" y="382"/>
                      <a:pt x="279" y="381"/>
                    </a:cubicBezTo>
                    <a:cubicBezTo>
                      <a:pt x="279" y="381"/>
                      <a:pt x="279" y="380"/>
                      <a:pt x="279" y="380"/>
                    </a:cubicBezTo>
                    <a:cubicBezTo>
                      <a:pt x="275" y="379"/>
                      <a:pt x="270" y="378"/>
                      <a:pt x="266" y="377"/>
                    </a:cubicBezTo>
                    <a:cubicBezTo>
                      <a:pt x="267" y="374"/>
                      <a:pt x="267" y="372"/>
                      <a:pt x="267" y="370"/>
                    </a:cubicBezTo>
                    <a:cubicBezTo>
                      <a:pt x="268" y="363"/>
                      <a:pt x="266" y="356"/>
                      <a:pt x="264" y="350"/>
                    </a:cubicBezTo>
                    <a:cubicBezTo>
                      <a:pt x="269" y="350"/>
                      <a:pt x="274" y="351"/>
                      <a:pt x="278" y="353"/>
                    </a:cubicBezTo>
                    <a:cubicBezTo>
                      <a:pt x="279" y="353"/>
                      <a:pt x="280" y="352"/>
                      <a:pt x="279" y="351"/>
                    </a:cubicBezTo>
                    <a:cubicBezTo>
                      <a:pt x="275" y="349"/>
                      <a:pt x="270" y="348"/>
                      <a:pt x="265" y="347"/>
                    </a:cubicBezTo>
                    <a:cubicBezTo>
                      <a:pt x="264" y="346"/>
                      <a:pt x="263" y="346"/>
                      <a:pt x="262" y="346"/>
                    </a:cubicBezTo>
                    <a:cubicBezTo>
                      <a:pt x="258" y="336"/>
                      <a:pt x="252" y="328"/>
                      <a:pt x="245" y="320"/>
                    </a:cubicBezTo>
                    <a:cubicBezTo>
                      <a:pt x="257" y="323"/>
                      <a:pt x="271" y="323"/>
                      <a:pt x="282" y="324"/>
                    </a:cubicBezTo>
                    <a:cubicBezTo>
                      <a:pt x="282" y="324"/>
                      <a:pt x="282" y="323"/>
                      <a:pt x="282" y="323"/>
                    </a:cubicBezTo>
                    <a:cubicBezTo>
                      <a:pt x="272" y="319"/>
                      <a:pt x="261" y="318"/>
                      <a:pt x="251" y="316"/>
                    </a:cubicBezTo>
                    <a:cubicBezTo>
                      <a:pt x="246" y="315"/>
                      <a:pt x="241" y="314"/>
                      <a:pt x="236" y="312"/>
                    </a:cubicBezTo>
                    <a:cubicBezTo>
                      <a:pt x="235" y="310"/>
                      <a:pt x="233" y="309"/>
                      <a:pt x="232" y="307"/>
                    </a:cubicBezTo>
                    <a:cubicBezTo>
                      <a:pt x="232" y="308"/>
                      <a:pt x="232" y="308"/>
                      <a:pt x="232" y="308"/>
                    </a:cubicBezTo>
                    <a:cubicBezTo>
                      <a:pt x="233" y="308"/>
                      <a:pt x="234" y="307"/>
                      <a:pt x="233" y="307"/>
                    </a:cubicBezTo>
                    <a:cubicBezTo>
                      <a:pt x="230" y="304"/>
                      <a:pt x="227" y="302"/>
                      <a:pt x="224" y="299"/>
                    </a:cubicBezTo>
                    <a:cubicBezTo>
                      <a:pt x="230" y="300"/>
                      <a:pt x="237" y="300"/>
                      <a:pt x="244" y="299"/>
                    </a:cubicBezTo>
                    <a:cubicBezTo>
                      <a:pt x="246" y="299"/>
                      <a:pt x="246" y="296"/>
                      <a:pt x="244" y="296"/>
                    </a:cubicBezTo>
                    <a:cubicBezTo>
                      <a:pt x="234" y="296"/>
                      <a:pt x="224" y="295"/>
                      <a:pt x="215" y="293"/>
                    </a:cubicBezTo>
                    <a:cubicBezTo>
                      <a:pt x="204" y="285"/>
                      <a:pt x="194" y="278"/>
                      <a:pt x="184" y="270"/>
                    </a:cubicBezTo>
                    <a:cubicBezTo>
                      <a:pt x="185" y="270"/>
                      <a:pt x="187" y="270"/>
                      <a:pt x="188" y="270"/>
                    </a:cubicBezTo>
                    <a:cubicBezTo>
                      <a:pt x="200" y="272"/>
                      <a:pt x="214" y="272"/>
                      <a:pt x="225" y="267"/>
                    </a:cubicBezTo>
                    <a:cubicBezTo>
                      <a:pt x="226" y="266"/>
                      <a:pt x="226" y="264"/>
                      <a:pt x="224" y="265"/>
                    </a:cubicBezTo>
                    <a:cubicBezTo>
                      <a:pt x="213" y="269"/>
                      <a:pt x="201" y="268"/>
                      <a:pt x="189" y="266"/>
                    </a:cubicBezTo>
                    <a:cubicBezTo>
                      <a:pt x="184" y="265"/>
                      <a:pt x="178" y="263"/>
                      <a:pt x="173" y="261"/>
                    </a:cubicBezTo>
                    <a:cubicBezTo>
                      <a:pt x="164" y="253"/>
                      <a:pt x="156" y="245"/>
                      <a:pt x="149" y="237"/>
                    </a:cubicBezTo>
                    <a:cubicBezTo>
                      <a:pt x="165" y="242"/>
                      <a:pt x="184" y="238"/>
                      <a:pt x="199" y="234"/>
                    </a:cubicBezTo>
                    <a:cubicBezTo>
                      <a:pt x="200" y="234"/>
                      <a:pt x="200" y="234"/>
                      <a:pt x="199" y="234"/>
                    </a:cubicBezTo>
                    <a:cubicBezTo>
                      <a:pt x="190" y="235"/>
                      <a:pt x="180" y="235"/>
                      <a:pt x="170" y="235"/>
                    </a:cubicBezTo>
                    <a:cubicBezTo>
                      <a:pt x="160" y="234"/>
                      <a:pt x="151" y="231"/>
                      <a:pt x="142" y="228"/>
                    </a:cubicBezTo>
                    <a:cubicBezTo>
                      <a:pt x="139" y="224"/>
                      <a:pt x="137" y="220"/>
                      <a:pt x="135" y="215"/>
                    </a:cubicBezTo>
                    <a:cubicBezTo>
                      <a:pt x="133" y="213"/>
                      <a:pt x="132" y="211"/>
                      <a:pt x="131" y="209"/>
                    </a:cubicBezTo>
                    <a:cubicBezTo>
                      <a:pt x="145" y="214"/>
                      <a:pt x="163" y="213"/>
                      <a:pt x="174" y="205"/>
                    </a:cubicBezTo>
                    <a:cubicBezTo>
                      <a:pt x="175" y="205"/>
                      <a:pt x="174" y="205"/>
                      <a:pt x="174" y="205"/>
                    </a:cubicBezTo>
                    <a:cubicBezTo>
                      <a:pt x="159" y="211"/>
                      <a:pt x="141" y="208"/>
                      <a:pt x="127" y="200"/>
                    </a:cubicBezTo>
                    <a:cubicBezTo>
                      <a:pt x="125" y="195"/>
                      <a:pt x="123" y="190"/>
                      <a:pt x="122" y="185"/>
                    </a:cubicBezTo>
                    <a:cubicBezTo>
                      <a:pt x="121" y="183"/>
                      <a:pt x="121" y="182"/>
                      <a:pt x="121" y="180"/>
                    </a:cubicBezTo>
                    <a:cubicBezTo>
                      <a:pt x="121" y="178"/>
                      <a:pt x="120" y="176"/>
                      <a:pt x="120" y="173"/>
                    </a:cubicBezTo>
                    <a:cubicBezTo>
                      <a:pt x="125" y="176"/>
                      <a:pt x="131" y="178"/>
                      <a:pt x="135" y="179"/>
                    </a:cubicBezTo>
                    <a:cubicBezTo>
                      <a:pt x="146" y="182"/>
                      <a:pt x="161" y="184"/>
                      <a:pt x="171" y="177"/>
                    </a:cubicBezTo>
                    <a:cubicBezTo>
                      <a:pt x="172" y="177"/>
                      <a:pt x="171" y="176"/>
                      <a:pt x="171" y="176"/>
                    </a:cubicBezTo>
                    <a:cubicBezTo>
                      <a:pt x="160" y="179"/>
                      <a:pt x="149" y="178"/>
                      <a:pt x="139" y="175"/>
                    </a:cubicBezTo>
                    <a:cubicBezTo>
                      <a:pt x="133" y="174"/>
                      <a:pt x="128" y="171"/>
                      <a:pt x="123" y="168"/>
                    </a:cubicBezTo>
                    <a:cubicBezTo>
                      <a:pt x="122" y="168"/>
                      <a:pt x="120" y="166"/>
                      <a:pt x="119" y="165"/>
                    </a:cubicBezTo>
                    <a:cubicBezTo>
                      <a:pt x="118" y="156"/>
                      <a:pt x="116" y="147"/>
                      <a:pt x="115" y="138"/>
                    </a:cubicBezTo>
                    <a:cubicBezTo>
                      <a:pt x="115" y="138"/>
                      <a:pt x="115" y="138"/>
                      <a:pt x="115" y="137"/>
                    </a:cubicBezTo>
                    <a:cubicBezTo>
                      <a:pt x="119" y="140"/>
                      <a:pt x="124" y="142"/>
                      <a:pt x="128" y="144"/>
                    </a:cubicBezTo>
                    <a:cubicBezTo>
                      <a:pt x="144" y="150"/>
                      <a:pt x="163" y="151"/>
                      <a:pt x="177" y="142"/>
                    </a:cubicBezTo>
                    <a:cubicBezTo>
                      <a:pt x="178" y="141"/>
                      <a:pt x="177" y="141"/>
                      <a:pt x="177" y="141"/>
                    </a:cubicBezTo>
                    <a:cubicBezTo>
                      <a:pt x="163" y="147"/>
                      <a:pt x="147" y="145"/>
                      <a:pt x="132" y="140"/>
                    </a:cubicBezTo>
                    <a:cubicBezTo>
                      <a:pt x="124" y="138"/>
                      <a:pt x="118" y="133"/>
                      <a:pt x="113" y="129"/>
                    </a:cubicBezTo>
                    <a:cubicBezTo>
                      <a:pt x="111" y="119"/>
                      <a:pt x="109" y="110"/>
                      <a:pt x="106" y="102"/>
                    </a:cubicBezTo>
                    <a:cubicBezTo>
                      <a:pt x="106" y="100"/>
                      <a:pt x="105" y="99"/>
                      <a:pt x="105" y="98"/>
                    </a:cubicBezTo>
                    <a:cubicBezTo>
                      <a:pt x="115" y="106"/>
                      <a:pt x="128" y="113"/>
                      <a:pt x="138" y="114"/>
                    </a:cubicBezTo>
                    <a:cubicBezTo>
                      <a:pt x="146" y="115"/>
                      <a:pt x="164" y="118"/>
                      <a:pt x="171" y="113"/>
                    </a:cubicBezTo>
                    <a:cubicBezTo>
                      <a:pt x="171" y="113"/>
                      <a:pt x="171" y="112"/>
                      <a:pt x="171" y="112"/>
                    </a:cubicBezTo>
                    <a:cubicBezTo>
                      <a:pt x="168" y="113"/>
                      <a:pt x="165" y="111"/>
                      <a:pt x="163" y="111"/>
                    </a:cubicBezTo>
                    <a:cubicBezTo>
                      <a:pt x="155" y="111"/>
                      <a:pt x="147" y="111"/>
                      <a:pt x="139" y="110"/>
                    </a:cubicBezTo>
                    <a:cubicBezTo>
                      <a:pt x="124" y="107"/>
                      <a:pt x="113" y="96"/>
                      <a:pt x="102" y="87"/>
                    </a:cubicBezTo>
                    <a:cubicBezTo>
                      <a:pt x="101" y="87"/>
                      <a:pt x="101" y="87"/>
                      <a:pt x="101" y="87"/>
                    </a:cubicBezTo>
                    <a:cubicBezTo>
                      <a:pt x="115" y="98"/>
                      <a:pt x="139" y="98"/>
                      <a:pt x="155" y="99"/>
                    </a:cubicBezTo>
                    <a:cubicBezTo>
                      <a:pt x="178" y="101"/>
                      <a:pt x="201" y="102"/>
                      <a:pt x="224" y="104"/>
                    </a:cubicBezTo>
                    <a:cubicBezTo>
                      <a:pt x="292" y="111"/>
                      <a:pt x="364" y="118"/>
                      <a:pt x="427" y="87"/>
                    </a:cubicBezTo>
                    <a:cubicBezTo>
                      <a:pt x="435" y="83"/>
                      <a:pt x="442" y="79"/>
                      <a:pt x="448" y="73"/>
                    </a:cubicBezTo>
                    <a:cubicBezTo>
                      <a:pt x="448" y="73"/>
                      <a:pt x="448" y="73"/>
                      <a:pt x="448" y="73"/>
                    </a:cubicBezTo>
                    <a:cubicBezTo>
                      <a:pt x="450" y="75"/>
                      <a:pt x="451" y="76"/>
                      <a:pt x="453" y="76"/>
                    </a:cubicBezTo>
                    <a:cubicBezTo>
                      <a:pt x="450" y="82"/>
                      <a:pt x="445" y="86"/>
                      <a:pt x="440" y="90"/>
                    </a:cubicBezTo>
                    <a:cubicBezTo>
                      <a:pt x="432" y="96"/>
                      <a:pt x="422" y="99"/>
                      <a:pt x="411" y="102"/>
                    </a:cubicBezTo>
                    <a:cubicBezTo>
                      <a:pt x="410" y="103"/>
                      <a:pt x="411" y="104"/>
                      <a:pt x="412" y="104"/>
                    </a:cubicBezTo>
                    <a:cubicBezTo>
                      <a:pt x="423" y="105"/>
                      <a:pt x="436" y="99"/>
                      <a:pt x="445" y="93"/>
                    </a:cubicBezTo>
                    <a:cubicBezTo>
                      <a:pt x="449" y="90"/>
                      <a:pt x="454" y="86"/>
                      <a:pt x="457" y="81"/>
                    </a:cubicBezTo>
                    <a:cubicBezTo>
                      <a:pt x="458" y="81"/>
                      <a:pt x="458" y="82"/>
                      <a:pt x="458" y="83"/>
                    </a:cubicBezTo>
                    <a:cubicBezTo>
                      <a:pt x="458" y="83"/>
                      <a:pt x="458" y="83"/>
                      <a:pt x="457" y="83"/>
                    </a:cubicBezTo>
                    <a:cubicBezTo>
                      <a:pt x="457" y="85"/>
                      <a:pt x="457" y="87"/>
                      <a:pt x="456" y="89"/>
                    </a:cubicBezTo>
                    <a:cubicBezTo>
                      <a:pt x="454" y="92"/>
                      <a:pt x="452" y="94"/>
                      <a:pt x="448" y="97"/>
                    </a:cubicBezTo>
                    <a:cubicBezTo>
                      <a:pt x="437" y="105"/>
                      <a:pt x="423" y="112"/>
                      <a:pt x="410" y="115"/>
                    </a:cubicBezTo>
                    <a:cubicBezTo>
                      <a:pt x="409" y="115"/>
                      <a:pt x="409" y="117"/>
                      <a:pt x="410" y="117"/>
                    </a:cubicBezTo>
                    <a:cubicBezTo>
                      <a:pt x="425" y="115"/>
                      <a:pt x="442" y="107"/>
                      <a:pt x="455" y="98"/>
                    </a:cubicBezTo>
                    <a:cubicBezTo>
                      <a:pt x="454" y="99"/>
                      <a:pt x="454" y="100"/>
                      <a:pt x="453" y="101"/>
                    </a:cubicBezTo>
                    <a:cubicBezTo>
                      <a:pt x="449" y="108"/>
                      <a:pt x="442" y="112"/>
                      <a:pt x="435" y="116"/>
                    </a:cubicBezTo>
                    <a:cubicBezTo>
                      <a:pt x="424" y="122"/>
                      <a:pt x="411" y="127"/>
                      <a:pt x="399" y="131"/>
                    </a:cubicBezTo>
                    <a:cubicBezTo>
                      <a:pt x="398" y="131"/>
                      <a:pt x="398" y="133"/>
                      <a:pt x="399" y="132"/>
                    </a:cubicBezTo>
                    <a:cubicBezTo>
                      <a:pt x="415" y="129"/>
                      <a:pt x="430" y="125"/>
                      <a:pt x="444" y="116"/>
                    </a:cubicBezTo>
                    <a:cubicBezTo>
                      <a:pt x="448" y="114"/>
                      <a:pt x="453" y="110"/>
                      <a:pt x="457" y="105"/>
                    </a:cubicBezTo>
                    <a:cubicBezTo>
                      <a:pt x="457" y="106"/>
                      <a:pt x="456" y="107"/>
                      <a:pt x="456" y="108"/>
                    </a:cubicBezTo>
                    <a:cubicBezTo>
                      <a:pt x="456" y="108"/>
                      <a:pt x="455" y="108"/>
                      <a:pt x="455" y="108"/>
                    </a:cubicBezTo>
                    <a:cubicBezTo>
                      <a:pt x="451" y="113"/>
                      <a:pt x="450" y="119"/>
                      <a:pt x="446" y="123"/>
                    </a:cubicBezTo>
                    <a:cubicBezTo>
                      <a:pt x="441" y="129"/>
                      <a:pt x="435" y="133"/>
                      <a:pt x="428" y="136"/>
                    </a:cubicBezTo>
                    <a:cubicBezTo>
                      <a:pt x="416" y="143"/>
                      <a:pt x="400" y="147"/>
                      <a:pt x="386" y="147"/>
                    </a:cubicBezTo>
                    <a:cubicBezTo>
                      <a:pt x="386" y="147"/>
                      <a:pt x="386" y="148"/>
                      <a:pt x="386" y="148"/>
                    </a:cubicBezTo>
                    <a:cubicBezTo>
                      <a:pt x="403" y="150"/>
                      <a:pt x="419" y="147"/>
                      <a:pt x="434" y="139"/>
                    </a:cubicBezTo>
                    <a:cubicBezTo>
                      <a:pt x="441" y="136"/>
                      <a:pt x="452" y="128"/>
                      <a:pt x="456" y="119"/>
                    </a:cubicBezTo>
                    <a:cubicBezTo>
                      <a:pt x="456" y="121"/>
                      <a:pt x="456" y="122"/>
                      <a:pt x="456" y="124"/>
                    </a:cubicBezTo>
                    <a:cubicBezTo>
                      <a:pt x="456" y="126"/>
                      <a:pt x="456" y="129"/>
                      <a:pt x="456" y="132"/>
                    </a:cubicBezTo>
                    <a:cubicBezTo>
                      <a:pt x="447" y="139"/>
                      <a:pt x="440" y="148"/>
                      <a:pt x="431" y="155"/>
                    </a:cubicBezTo>
                    <a:cubicBezTo>
                      <a:pt x="417" y="166"/>
                      <a:pt x="401" y="173"/>
                      <a:pt x="383" y="173"/>
                    </a:cubicBezTo>
                    <a:cubicBezTo>
                      <a:pt x="382" y="173"/>
                      <a:pt x="382" y="174"/>
                      <a:pt x="383" y="174"/>
                    </a:cubicBezTo>
                    <a:cubicBezTo>
                      <a:pt x="399" y="177"/>
                      <a:pt x="413" y="171"/>
                      <a:pt x="427" y="164"/>
                    </a:cubicBezTo>
                    <a:cubicBezTo>
                      <a:pt x="436" y="159"/>
                      <a:pt x="447" y="151"/>
                      <a:pt x="455" y="143"/>
                    </a:cubicBezTo>
                    <a:cubicBezTo>
                      <a:pt x="455" y="147"/>
                      <a:pt x="454" y="151"/>
                      <a:pt x="454" y="156"/>
                    </a:cubicBezTo>
                    <a:cubicBezTo>
                      <a:pt x="446" y="163"/>
                      <a:pt x="439" y="172"/>
                      <a:pt x="432" y="179"/>
                    </a:cubicBezTo>
                    <a:cubicBezTo>
                      <a:pt x="418" y="193"/>
                      <a:pt x="402" y="204"/>
                      <a:pt x="383" y="208"/>
                    </a:cubicBezTo>
                    <a:cubicBezTo>
                      <a:pt x="383" y="208"/>
                      <a:pt x="383" y="209"/>
                      <a:pt x="383" y="209"/>
                    </a:cubicBezTo>
                    <a:cubicBezTo>
                      <a:pt x="400" y="208"/>
                      <a:pt x="414" y="199"/>
                      <a:pt x="428" y="189"/>
                    </a:cubicBezTo>
                    <a:cubicBezTo>
                      <a:pt x="436" y="183"/>
                      <a:pt x="445" y="175"/>
                      <a:pt x="452" y="167"/>
                    </a:cubicBezTo>
                    <a:cubicBezTo>
                      <a:pt x="451" y="173"/>
                      <a:pt x="449" y="180"/>
                      <a:pt x="446" y="186"/>
                    </a:cubicBezTo>
                    <a:cubicBezTo>
                      <a:pt x="443" y="189"/>
                      <a:pt x="441" y="192"/>
                      <a:pt x="438" y="195"/>
                    </a:cubicBezTo>
                    <a:cubicBezTo>
                      <a:pt x="432" y="202"/>
                      <a:pt x="426" y="207"/>
                      <a:pt x="419" y="212"/>
                    </a:cubicBezTo>
                    <a:cubicBezTo>
                      <a:pt x="405" y="223"/>
                      <a:pt x="388" y="229"/>
                      <a:pt x="370" y="232"/>
                    </a:cubicBezTo>
                    <a:cubicBezTo>
                      <a:pt x="368" y="233"/>
                      <a:pt x="369" y="236"/>
                      <a:pt x="370" y="236"/>
                    </a:cubicBezTo>
                    <a:cubicBezTo>
                      <a:pt x="388" y="233"/>
                      <a:pt x="404" y="228"/>
                      <a:pt x="419" y="219"/>
                    </a:cubicBezTo>
                    <a:cubicBezTo>
                      <a:pt x="425" y="215"/>
                      <a:pt x="433" y="210"/>
                      <a:pt x="440" y="203"/>
                    </a:cubicBezTo>
                    <a:cubicBezTo>
                      <a:pt x="440" y="205"/>
                      <a:pt x="439" y="206"/>
                      <a:pt x="439" y="207"/>
                    </a:cubicBezTo>
                    <a:close/>
                    <a:moveTo>
                      <a:pt x="548" y="123"/>
                    </a:moveTo>
                    <a:cubicBezTo>
                      <a:pt x="547" y="161"/>
                      <a:pt x="526" y="193"/>
                      <a:pt x="495" y="213"/>
                    </a:cubicBezTo>
                    <a:cubicBezTo>
                      <a:pt x="478" y="224"/>
                      <a:pt x="459" y="232"/>
                      <a:pt x="441" y="241"/>
                    </a:cubicBezTo>
                    <a:cubicBezTo>
                      <a:pt x="443" y="238"/>
                      <a:pt x="444" y="235"/>
                      <a:pt x="445" y="232"/>
                    </a:cubicBezTo>
                    <a:cubicBezTo>
                      <a:pt x="446" y="232"/>
                      <a:pt x="447" y="232"/>
                      <a:pt x="449" y="231"/>
                    </a:cubicBezTo>
                    <a:cubicBezTo>
                      <a:pt x="470" y="218"/>
                      <a:pt x="490" y="201"/>
                      <a:pt x="508" y="182"/>
                    </a:cubicBezTo>
                    <a:cubicBezTo>
                      <a:pt x="521" y="169"/>
                      <a:pt x="537" y="150"/>
                      <a:pt x="531" y="130"/>
                    </a:cubicBezTo>
                    <a:cubicBezTo>
                      <a:pt x="527" y="114"/>
                      <a:pt x="507" y="121"/>
                      <a:pt x="497" y="125"/>
                    </a:cubicBezTo>
                    <a:cubicBezTo>
                      <a:pt x="491" y="128"/>
                      <a:pt x="483" y="133"/>
                      <a:pt x="477" y="138"/>
                    </a:cubicBezTo>
                    <a:cubicBezTo>
                      <a:pt x="482" y="125"/>
                      <a:pt x="490" y="119"/>
                      <a:pt x="503" y="114"/>
                    </a:cubicBezTo>
                    <a:cubicBezTo>
                      <a:pt x="506" y="113"/>
                      <a:pt x="510" y="112"/>
                      <a:pt x="513" y="110"/>
                    </a:cubicBezTo>
                    <a:cubicBezTo>
                      <a:pt x="520" y="107"/>
                      <a:pt x="526" y="114"/>
                      <a:pt x="531" y="117"/>
                    </a:cubicBezTo>
                    <a:cubicBezTo>
                      <a:pt x="532" y="117"/>
                      <a:pt x="532" y="117"/>
                      <a:pt x="533" y="117"/>
                    </a:cubicBezTo>
                    <a:cubicBezTo>
                      <a:pt x="533" y="118"/>
                      <a:pt x="533" y="118"/>
                      <a:pt x="534" y="119"/>
                    </a:cubicBezTo>
                    <a:cubicBezTo>
                      <a:pt x="539" y="134"/>
                      <a:pt x="535" y="150"/>
                      <a:pt x="529" y="164"/>
                    </a:cubicBezTo>
                    <a:cubicBezTo>
                      <a:pt x="516" y="192"/>
                      <a:pt x="485" y="204"/>
                      <a:pt x="463" y="223"/>
                    </a:cubicBezTo>
                    <a:cubicBezTo>
                      <a:pt x="462" y="224"/>
                      <a:pt x="463" y="226"/>
                      <a:pt x="465" y="225"/>
                    </a:cubicBezTo>
                    <a:cubicBezTo>
                      <a:pt x="496" y="210"/>
                      <a:pt x="537" y="183"/>
                      <a:pt x="541" y="144"/>
                    </a:cubicBezTo>
                    <a:cubicBezTo>
                      <a:pt x="544" y="114"/>
                      <a:pt x="525" y="83"/>
                      <a:pt x="494" y="104"/>
                    </a:cubicBezTo>
                    <a:cubicBezTo>
                      <a:pt x="493" y="105"/>
                      <a:pt x="494" y="106"/>
                      <a:pt x="494" y="105"/>
                    </a:cubicBezTo>
                    <a:cubicBezTo>
                      <a:pt x="510" y="97"/>
                      <a:pt x="523" y="99"/>
                      <a:pt x="531" y="113"/>
                    </a:cubicBezTo>
                    <a:cubicBezTo>
                      <a:pt x="527" y="110"/>
                      <a:pt x="523" y="108"/>
                      <a:pt x="519" y="105"/>
                    </a:cubicBezTo>
                    <a:cubicBezTo>
                      <a:pt x="518" y="104"/>
                      <a:pt x="517" y="104"/>
                      <a:pt x="517" y="105"/>
                    </a:cubicBezTo>
                    <a:cubicBezTo>
                      <a:pt x="500" y="114"/>
                      <a:pt x="482" y="117"/>
                      <a:pt x="476" y="138"/>
                    </a:cubicBezTo>
                    <a:cubicBezTo>
                      <a:pt x="476" y="138"/>
                      <a:pt x="476" y="139"/>
                      <a:pt x="476" y="139"/>
                    </a:cubicBezTo>
                    <a:cubicBezTo>
                      <a:pt x="473" y="141"/>
                      <a:pt x="471" y="144"/>
                      <a:pt x="468" y="147"/>
                    </a:cubicBezTo>
                    <a:cubicBezTo>
                      <a:pt x="468" y="140"/>
                      <a:pt x="468" y="133"/>
                      <a:pt x="467" y="126"/>
                    </a:cubicBezTo>
                    <a:cubicBezTo>
                      <a:pt x="476" y="105"/>
                      <a:pt x="487" y="87"/>
                      <a:pt x="511" y="81"/>
                    </a:cubicBezTo>
                    <a:cubicBezTo>
                      <a:pt x="538" y="74"/>
                      <a:pt x="549" y="100"/>
                      <a:pt x="548" y="12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2" name="Freeform 602">
                <a:extLst>
                  <a:ext uri="{FF2B5EF4-FFF2-40B4-BE49-F238E27FC236}">
                    <a16:creationId xmlns:a16="http://schemas.microsoft.com/office/drawing/2014/main" id="{69E3CBDD-79FF-5A06-3C81-1C9B4D90082B}"/>
                  </a:ext>
                </a:extLst>
              </p:cNvPr>
              <p:cNvSpPr/>
              <p:nvPr/>
            </p:nvSpPr>
            <p:spPr bwMode="auto">
              <a:xfrm>
                <a:off x="5931226" y="5113788"/>
                <a:ext cx="109433" cy="15807"/>
              </a:xfrm>
              <a:custGeom>
                <a:avLst/>
                <a:gdLst>
                  <a:gd name="T0" fmla="*/ 1 w 161"/>
                  <a:gd name="T1" fmla="*/ 0 h 23"/>
                  <a:gd name="T2" fmla="*/ 76 w 161"/>
                  <a:gd name="T3" fmla="*/ 22 h 23"/>
                  <a:gd name="T4" fmla="*/ 120 w 161"/>
                  <a:gd name="T5" fmla="*/ 18 h 23"/>
                  <a:gd name="T6" fmla="*/ 160 w 161"/>
                  <a:gd name="T7" fmla="*/ 4 h 23"/>
                  <a:gd name="T8" fmla="*/ 159 w 161"/>
                  <a:gd name="T9" fmla="*/ 2 h 23"/>
                  <a:gd name="T10" fmla="*/ 127 w 161"/>
                  <a:gd name="T11" fmla="*/ 12 h 23"/>
                  <a:gd name="T12" fmla="*/ 84 w 161"/>
                  <a:gd name="T13" fmla="*/ 18 h 23"/>
                  <a:gd name="T14" fmla="*/ 1 w 161"/>
                  <a:gd name="T15" fmla="*/ 0 h 23"/>
                  <a:gd name="T16" fmla="*/ 1 w 161"/>
                  <a:gd name="T17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1" h="23">
                    <a:moveTo>
                      <a:pt x="1" y="0"/>
                    </a:moveTo>
                    <a:cubicBezTo>
                      <a:pt x="22" y="18"/>
                      <a:pt x="49" y="22"/>
                      <a:pt x="76" y="22"/>
                    </a:cubicBezTo>
                    <a:cubicBezTo>
                      <a:pt x="91" y="23"/>
                      <a:pt x="106" y="21"/>
                      <a:pt x="120" y="18"/>
                    </a:cubicBezTo>
                    <a:cubicBezTo>
                      <a:pt x="133" y="15"/>
                      <a:pt x="149" y="12"/>
                      <a:pt x="160" y="4"/>
                    </a:cubicBezTo>
                    <a:cubicBezTo>
                      <a:pt x="161" y="4"/>
                      <a:pt x="161" y="2"/>
                      <a:pt x="159" y="2"/>
                    </a:cubicBezTo>
                    <a:cubicBezTo>
                      <a:pt x="148" y="4"/>
                      <a:pt x="138" y="9"/>
                      <a:pt x="127" y="12"/>
                    </a:cubicBezTo>
                    <a:cubicBezTo>
                      <a:pt x="113" y="15"/>
                      <a:pt x="98" y="17"/>
                      <a:pt x="84" y="18"/>
                    </a:cubicBezTo>
                    <a:cubicBezTo>
                      <a:pt x="56" y="20"/>
                      <a:pt x="25" y="16"/>
                      <a:pt x="1" y="0"/>
                    </a:cubicBezTo>
                    <a:cubicBezTo>
                      <a:pt x="1" y="0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3" name="Freeform 603">
                <a:extLst>
                  <a:ext uri="{FF2B5EF4-FFF2-40B4-BE49-F238E27FC236}">
                    <a16:creationId xmlns:a16="http://schemas.microsoft.com/office/drawing/2014/main" id="{C9AF6913-1F25-5EF2-719C-536665FBD966}"/>
                  </a:ext>
                </a:extLst>
              </p:cNvPr>
              <p:cNvSpPr/>
              <p:nvPr/>
            </p:nvSpPr>
            <p:spPr bwMode="auto">
              <a:xfrm>
                <a:off x="5917851" y="5116220"/>
                <a:ext cx="141048" cy="30398"/>
              </a:xfrm>
              <a:custGeom>
                <a:avLst/>
                <a:gdLst>
                  <a:gd name="T0" fmla="*/ 102 w 207"/>
                  <a:gd name="T1" fmla="*/ 32 h 44"/>
                  <a:gd name="T2" fmla="*/ 1 w 207"/>
                  <a:gd name="T3" fmla="*/ 19 h 44"/>
                  <a:gd name="T4" fmla="*/ 1 w 207"/>
                  <a:gd name="T5" fmla="*/ 20 h 44"/>
                  <a:gd name="T6" fmla="*/ 95 w 207"/>
                  <a:gd name="T7" fmla="*/ 38 h 44"/>
                  <a:gd name="T8" fmla="*/ 205 w 207"/>
                  <a:gd name="T9" fmla="*/ 6 h 44"/>
                  <a:gd name="T10" fmla="*/ 203 w 207"/>
                  <a:gd name="T11" fmla="*/ 1 h 44"/>
                  <a:gd name="T12" fmla="*/ 157 w 207"/>
                  <a:gd name="T13" fmla="*/ 21 h 44"/>
                  <a:gd name="T14" fmla="*/ 102 w 207"/>
                  <a:gd name="T15" fmla="*/ 32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07" h="44">
                    <a:moveTo>
                      <a:pt x="102" y="32"/>
                    </a:moveTo>
                    <a:cubicBezTo>
                      <a:pt x="69" y="36"/>
                      <a:pt x="29" y="41"/>
                      <a:pt x="1" y="19"/>
                    </a:cubicBezTo>
                    <a:cubicBezTo>
                      <a:pt x="1" y="19"/>
                      <a:pt x="0" y="19"/>
                      <a:pt x="1" y="20"/>
                    </a:cubicBezTo>
                    <a:cubicBezTo>
                      <a:pt x="25" y="44"/>
                      <a:pt x="63" y="41"/>
                      <a:pt x="95" y="38"/>
                    </a:cubicBezTo>
                    <a:cubicBezTo>
                      <a:pt x="132" y="34"/>
                      <a:pt x="173" y="27"/>
                      <a:pt x="205" y="6"/>
                    </a:cubicBezTo>
                    <a:cubicBezTo>
                      <a:pt x="207" y="4"/>
                      <a:pt x="206" y="0"/>
                      <a:pt x="203" y="1"/>
                    </a:cubicBezTo>
                    <a:cubicBezTo>
                      <a:pt x="188" y="8"/>
                      <a:pt x="173" y="16"/>
                      <a:pt x="157" y="21"/>
                    </a:cubicBezTo>
                    <a:cubicBezTo>
                      <a:pt x="139" y="26"/>
                      <a:pt x="120" y="30"/>
                      <a:pt x="102" y="3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4" name="Freeform 604">
                <a:extLst>
                  <a:ext uri="{FF2B5EF4-FFF2-40B4-BE49-F238E27FC236}">
                    <a16:creationId xmlns:a16="http://schemas.microsoft.com/office/drawing/2014/main" id="{7CC08DD8-65DA-EB86-12E9-412C25D36967}"/>
                  </a:ext>
                </a:extLst>
              </p:cNvPr>
              <p:cNvSpPr/>
              <p:nvPr/>
            </p:nvSpPr>
            <p:spPr bwMode="auto">
              <a:xfrm>
                <a:off x="5972567" y="4892489"/>
                <a:ext cx="42557" cy="98490"/>
              </a:xfrm>
              <a:custGeom>
                <a:avLst/>
                <a:gdLst>
                  <a:gd name="T0" fmla="*/ 55 w 63"/>
                  <a:gd name="T1" fmla="*/ 143 h 144"/>
                  <a:gd name="T2" fmla="*/ 62 w 63"/>
                  <a:gd name="T3" fmla="*/ 135 h 144"/>
                  <a:gd name="T4" fmla="*/ 62 w 63"/>
                  <a:gd name="T5" fmla="*/ 132 h 144"/>
                  <a:gd name="T6" fmla="*/ 52 w 63"/>
                  <a:gd name="T7" fmla="*/ 127 h 144"/>
                  <a:gd name="T8" fmla="*/ 44 w 63"/>
                  <a:gd name="T9" fmla="*/ 128 h 144"/>
                  <a:gd name="T10" fmla="*/ 41 w 63"/>
                  <a:gd name="T11" fmla="*/ 110 h 144"/>
                  <a:gd name="T12" fmla="*/ 44 w 63"/>
                  <a:gd name="T13" fmla="*/ 9 h 144"/>
                  <a:gd name="T14" fmla="*/ 34 w 63"/>
                  <a:gd name="T15" fmla="*/ 6 h 144"/>
                  <a:gd name="T16" fmla="*/ 32 w 63"/>
                  <a:gd name="T17" fmla="*/ 12 h 144"/>
                  <a:gd name="T18" fmla="*/ 22 w 63"/>
                  <a:gd name="T19" fmla="*/ 40 h 144"/>
                  <a:gd name="T20" fmla="*/ 0 w 63"/>
                  <a:gd name="T21" fmla="*/ 66 h 144"/>
                  <a:gd name="T22" fmla="*/ 1 w 63"/>
                  <a:gd name="T23" fmla="*/ 68 h 144"/>
                  <a:gd name="T24" fmla="*/ 26 w 63"/>
                  <a:gd name="T25" fmla="*/ 52 h 144"/>
                  <a:gd name="T26" fmla="*/ 26 w 63"/>
                  <a:gd name="T27" fmla="*/ 88 h 144"/>
                  <a:gd name="T28" fmla="*/ 29 w 63"/>
                  <a:gd name="T29" fmla="*/ 115 h 144"/>
                  <a:gd name="T30" fmla="*/ 29 w 63"/>
                  <a:gd name="T31" fmla="*/ 128 h 144"/>
                  <a:gd name="T32" fmla="*/ 29 w 63"/>
                  <a:gd name="T33" fmla="*/ 129 h 144"/>
                  <a:gd name="T34" fmla="*/ 7 w 63"/>
                  <a:gd name="T35" fmla="*/ 133 h 144"/>
                  <a:gd name="T36" fmla="*/ 7 w 63"/>
                  <a:gd name="T37" fmla="*/ 135 h 144"/>
                  <a:gd name="T38" fmla="*/ 55 w 63"/>
                  <a:gd name="T39" fmla="*/ 143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63" h="144">
                    <a:moveTo>
                      <a:pt x="55" y="143"/>
                    </a:moveTo>
                    <a:cubicBezTo>
                      <a:pt x="59" y="142"/>
                      <a:pt x="63" y="139"/>
                      <a:pt x="62" y="135"/>
                    </a:cubicBezTo>
                    <a:cubicBezTo>
                      <a:pt x="62" y="134"/>
                      <a:pt x="62" y="133"/>
                      <a:pt x="62" y="132"/>
                    </a:cubicBezTo>
                    <a:cubicBezTo>
                      <a:pt x="61" y="128"/>
                      <a:pt x="57" y="126"/>
                      <a:pt x="52" y="127"/>
                    </a:cubicBezTo>
                    <a:cubicBezTo>
                      <a:pt x="50" y="127"/>
                      <a:pt x="47" y="128"/>
                      <a:pt x="44" y="128"/>
                    </a:cubicBezTo>
                    <a:cubicBezTo>
                      <a:pt x="44" y="122"/>
                      <a:pt x="42" y="115"/>
                      <a:pt x="41" y="110"/>
                    </a:cubicBezTo>
                    <a:cubicBezTo>
                      <a:pt x="36" y="77"/>
                      <a:pt x="33" y="41"/>
                      <a:pt x="44" y="9"/>
                    </a:cubicBezTo>
                    <a:cubicBezTo>
                      <a:pt x="46" y="3"/>
                      <a:pt x="36" y="0"/>
                      <a:pt x="34" y="6"/>
                    </a:cubicBezTo>
                    <a:cubicBezTo>
                      <a:pt x="34" y="8"/>
                      <a:pt x="33" y="10"/>
                      <a:pt x="32" y="12"/>
                    </a:cubicBezTo>
                    <a:cubicBezTo>
                      <a:pt x="29" y="22"/>
                      <a:pt x="26" y="31"/>
                      <a:pt x="22" y="40"/>
                    </a:cubicBezTo>
                    <a:cubicBezTo>
                      <a:pt x="16" y="52"/>
                      <a:pt x="8" y="57"/>
                      <a:pt x="0" y="66"/>
                    </a:cubicBezTo>
                    <a:cubicBezTo>
                      <a:pt x="0" y="67"/>
                      <a:pt x="0" y="68"/>
                      <a:pt x="1" y="68"/>
                    </a:cubicBezTo>
                    <a:cubicBezTo>
                      <a:pt x="11" y="72"/>
                      <a:pt x="19" y="64"/>
                      <a:pt x="26" y="52"/>
                    </a:cubicBezTo>
                    <a:cubicBezTo>
                      <a:pt x="26" y="64"/>
                      <a:pt x="26" y="76"/>
                      <a:pt x="26" y="88"/>
                    </a:cubicBezTo>
                    <a:cubicBezTo>
                      <a:pt x="27" y="97"/>
                      <a:pt x="28" y="106"/>
                      <a:pt x="29" y="115"/>
                    </a:cubicBezTo>
                    <a:cubicBezTo>
                      <a:pt x="29" y="119"/>
                      <a:pt x="29" y="124"/>
                      <a:pt x="29" y="128"/>
                    </a:cubicBezTo>
                    <a:cubicBezTo>
                      <a:pt x="29" y="128"/>
                      <a:pt x="29" y="129"/>
                      <a:pt x="29" y="129"/>
                    </a:cubicBezTo>
                    <a:cubicBezTo>
                      <a:pt x="22" y="130"/>
                      <a:pt x="14" y="131"/>
                      <a:pt x="7" y="133"/>
                    </a:cubicBezTo>
                    <a:cubicBezTo>
                      <a:pt x="6" y="133"/>
                      <a:pt x="6" y="134"/>
                      <a:pt x="7" y="135"/>
                    </a:cubicBezTo>
                    <a:cubicBezTo>
                      <a:pt x="23" y="139"/>
                      <a:pt x="38" y="144"/>
                      <a:pt x="55" y="14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5" name="Freeform 605">
                <a:extLst>
                  <a:ext uri="{FF2B5EF4-FFF2-40B4-BE49-F238E27FC236}">
                    <a16:creationId xmlns:a16="http://schemas.microsoft.com/office/drawing/2014/main" id="{9CC434F5-DF4D-DAA9-4CDD-A998EB8CB7E4}"/>
                  </a:ext>
                </a:extLst>
              </p:cNvPr>
              <p:cNvSpPr/>
              <p:nvPr/>
            </p:nvSpPr>
            <p:spPr bwMode="auto">
              <a:xfrm>
                <a:off x="6088081" y="4835340"/>
                <a:ext cx="6080" cy="15807"/>
              </a:xfrm>
              <a:custGeom>
                <a:avLst/>
                <a:gdLst>
                  <a:gd name="T0" fmla="*/ 8 w 9"/>
                  <a:gd name="T1" fmla="*/ 21 h 23"/>
                  <a:gd name="T2" fmla="*/ 2 w 9"/>
                  <a:gd name="T3" fmla="*/ 1 h 23"/>
                  <a:gd name="T4" fmla="*/ 1 w 9"/>
                  <a:gd name="T5" fmla="*/ 1 h 23"/>
                  <a:gd name="T6" fmla="*/ 7 w 9"/>
                  <a:gd name="T7" fmla="*/ 22 h 23"/>
                  <a:gd name="T8" fmla="*/ 8 w 9"/>
                  <a:gd name="T9" fmla="*/ 21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23">
                    <a:moveTo>
                      <a:pt x="8" y="21"/>
                    </a:moveTo>
                    <a:cubicBezTo>
                      <a:pt x="6" y="15"/>
                      <a:pt x="4" y="8"/>
                      <a:pt x="2" y="1"/>
                    </a:cubicBezTo>
                    <a:cubicBezTo>
                      <a:pt x="1" y="0"/>
                      <a:pt x="0" y="0"/>
                      <a:pt x="1" y="1"/>
                    </a:cubicBezTo>
                    <a:cubicBezTo>
                      <a:pt x="2" y="8"/>
                      <a:pt x="3" y="16"/>
                      <a:pt x="7" y="22"/>
                    </a:cubicBezTo>
                    <a:cubicBezTo>
                      <a:pt x="7" y="23"/>
                      <a:pt x="9" y="22"/>
                      <a:pt x="8" y="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6" name="Freeform 606">
                <a:extLst>
                  <a:ext uri="{FF2B5EF4-FFF2-40B4-BE49-F238E27FC236}">
                    <a16:creationId xmlns:a16="http://schemas.microsoft.com/office/drawing/2014/main" id="{8CBC03E2-7AFE-9196-4262-EDE3C6603CB6}"/>
                  </a:ext>
                </a:extLst>
              </p:cNvPr>
              <p:cNvSpPr/>
              <p:nvPr/>
            </p:nvSpPr>
            <p:spPr bwMode="auto">
              <a:xfrm>
                <a:off x="5793826" y="4800079"/>
                <a:ext cx="65660" cy="48637"/>
              </a:xfrm>
              <a:custGeom>
                <a:avLst/>
                <a:gdLst>
                  <a:gd name="T0" fmla="*/ 96 w 97"/>
                  <a:gd name="T1" fmla="*/ 65 h 72"/>
                  <a:gd name="T2" fmla="*/ 96 w 97"/>
                  <a:gd name="T3" fmla="*/ 62 h 72"/>
                  <a:gd name="T4" fmla="*/ 45 w 97"/>
                  <a:gd name="T5" fmla="*/ 39 h 72"/>
                  <a:gd name="T6" fmla="*/ 19 w 97"/>
                  <a:gd name="T7" fmla="*/ 15 h 72"/>
                  <a:gd name="T8" fmla="*/ 4 w 97"/>
                  <a:gd name="T9" fmla="*/ 0 h 72"/>
                  <a:gd name="T10" fmla="*/ 1 w 97"/>
                  <a:gd name="T11" fmla="*/ 3 h 72"/>
                  <a:gd name="T12" fmla="*/ 12 w 97"/>
                  <a:gd name="T13" fmla="*/ 22 h 72"/>
                  <a:gd name="T14" fmla="*/ 40 w 97"/>
                  <a:gd name="T15" fmla="*/ 46 h 72"/>
                  <a:gd name="T16" fmla="*/ 96 w 97"/>
                  <a:gd name="T17" fmla="*/ 65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7" h="72">
                    <a:moveTo>
                      <a:pt x="96" y="65"/>
                    </a:moveTo>
                    <a:cubicBezTo>
                      <a:pt x="97" y="64"/>
                      <a:pt x="97" y="62"/>
                      <a:pt x="96" y="62"/>
                    </a:cubicBezTo>
                    <a:cubicBezTo>
                      <a:pt x="77" y="58"/>
                      <a:pt x="60" y="50"/>
                      <a:pt x="45" y="39"/>
                    </a:cubicBezTo>
                    <a:cubicBezTo>
                      <a:pt x="35" y="32"/>
                      <a:pt x="27" y="24"/>
                      <a:pt x="19" y="15"/>
                    </a:cubicBezTo>
                    <a:cubicBezTo>
                      <a:pt x="14" y="11"/>
                      <a:pt x="11" y="2"/>
                      <a:pt x="4" y="0"/>
                    </a:cubicBezTo>
                    <a:cubicBezTo>
                      <a:pt x="2" y="0"/>
                      <a:pt x="1" y="1"/>
                      <a:pt x="1" y="3"/>
                    </a:cubicBezTo>
                    <a:cubicBezTo>
                      <a:pt x="0" y="10"/>
                      <a:pt x="8" y="17"/>
                      <a:pt x="12" y="22"/>
                    </a:cubicBezTo>
                    <a:cubicBezTo>
                      <a:pt x="21" y="31"/>
                      <a:pt x="30" y="39"/>
                      <a:pt x="40" y="46"/>
                    </a:cubicBezTo>
                    <a:cubicBezTo>
                      <a:pt x="54" y="56"/>
                      <a:pt x="78" y="72"/>
                      <a:pt x="96" y="6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7" name="Freeform 608">
                <a:extLst>
                  <a:ext uri="{FF2B5EF4-FFF2-40B4-BE49-F238E27FC236}">
                    <a16:creationId xmlns:a16="http://schemas.microsoft.com/office/drawing/2014/main" id="{474C4EE1-80A3-FE00-3E08-B58D7B57DD06}"/>
                  </a:ext>
                </a:extLst>
              </p:cNvPr>
              <p:cNvSpPr/>
              <p:nvPr/>
            </p:nvSpPr>
            <p:spPr bwMode="auto">
              <a:xfrm>
                <a:off x="5819361" y="4731986"/>
                <a:ext cx="54717" cy="85115"/>
              </a:xfrm>
              <a:custGeom>
                <a:avLst/>
                <a:gdLst>
                  <a:gd name="T0" fmla="*/ 14 w 80"/>
                  <a:gd name="T1" fmla="*/ 37 h 126"/>
                  <a:gd name="T2" fmla="*/ 35 w 80"/>
                  <a:gd name="T3" fmla="*/ 78 h 126"/>
                  <a:gd name="T4" fmla="*/ 79 w 80"/>
                  <a:gd name="T5" fmla="*/ 126 h 126"/>
                  <a:gd name="T6" fmla="*/ 80 w 80"/>
                  <a:gd name="T7" fmla="*/ 125 h 126"/>
                  <a:gd name="T8" fmla="*/ 60 w 80"/>
                  <a:gd name="T9" fmla="*/ 106 h 126"/>
                  <a:gd name="T10" fmla="*/ 37 w 80"/>
                  <a:gd name="T11" fmla="*/ 69 h 126"/>
                  <a:gd name="T12" fmla="*/ 20 w 80"/>
                  <a:gd name="T13" fmla="*/ 33 h 126"/>
                  <a:gd name="T14" fmla="*/ 6 w 80"/>
                  <a:gd name="T15" fmla="*/ 3 h 126"/>
                  <a:gd name="T16" fmla="*/ 1 w 80"/>
                  <a:gd name="T17" fmla="*/ 5 h 126"/>
                  <a:gd name="T18" fmla="*/ 14 w 80"/>
                  <a:gd name="T19" fmla="*/ 37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0" h="126">
                    <a:moveTo>
                      <a:pt x="14" y="37"/>
                    </a:moveTo>
                    <a:cubicBezTo>
                      <a:pt x="20" y="51"/>
                      <a:pt x="27" y="64"/>
                      <a:pt x="35" y="78"/>
                    </a:cubicBezTo>
                    <a:cubicBezTo>
                      <a:pt x="43" y="92"/>
                      <a:pt x="60" y="126"/>
                      <a:pt x="79" y="126"/>
                    </a:cubicBezTo>
                    <a:cubicBezTo>
                      <a:pt x="80" y="126"/>
                      <a:pt x="80" y="125"/>
                      <a:pt x="80" y="125"/>
                    </a:cubicBezTo>
                    <a:cubicBezTo>
                      <a:pt x="73" y="118"/>
                      <a:pt x="66" y="113"/>
                      <a:pt x="60" y="106"/>
                    </a:cubicBezTo>
                    <a:cubicBezTo>
                      <a:pt x="51" y="94"/>
                      <a:pt x="43" y="81"/>
                      <a:pt x="37" y="69"/>
                    </a:cubicBezTo>
                    <a:cubicBezTo>
                      <a:pt x="30" y="57"/>
                      <a:pt x="25" y="45"/>
                      <a:pt x="20" y="33"/>
                    </a:cubicBezTo>
                    <a:cubicBezTo>
                      <a:pt x="15" y="23"/>
                      <a:pt x="12" y="11"/>
                      <a:pt x="6" y="3"/>
                    </a:cubicBezTo>
                    <a:cubicBezTo>
                      <a:pt x="4" y="0"/>
                      <a:pt x="0" y="2"/>
                      <a:pt x="1" y="5"/>
                    </a:cubicBezTo>
                    <a:cubicBezTo>
                      <a:pt x="2" y="15"/>
                      <a:pt x="9" y="27"/>
                      <a:pt x="14" y="3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8" name="Freeform 609">
                <a:extLst>
                  <a:ext uri="{FF2B5EF4-FFF2-40B4-BE49-F238E27FC236}">
                    <a16:creationId xmlns:a16="http://schemas.microsoft.com/office/drawing/2014/main" id="{A991E184-E18A-91E3-2E9F-0E1AB4B83B06}"/>
                  </a:ext>
                </a:extLst>
              </p:cNvPr>
              <p:cNvSpPr/>
              <p:nvPr/>
            </p:nvSpPr>
            <p:spPr bwMode="auto">
              <a:xfrm>
                <a:off x="5886237" y="4700372"/>
                <a:ext cx="21887" cy="92410"/>
              </a:xfrm>
              <a:custGeom>
                <a:avLst/>
                <a:gdLst>
                  <a:gd name="T0" fmla="*/ 14 w 33"/>
                  <a:gd name="T1" fmla="*/ 73 h 136"/>
                  <a:gd name="T2" fmla="*/ 25 w 33"/>
                  <a:gd name="T3" fmla="*/ 116 h 136"/>
                  <a:gd name="T4" fmla="*/ 32 w 33"/>
                  <a:gd name="T5" fmla="*/ 136 h 136"/>
                  <a:gd name="T6" fmla="*/ 32 w 33"/>
                  <a:gd name="T7" fmla="*/ 136 h 136"/>
                  <a:gd name="T8" fmla="*/ 30 w 33"/>
                  <a:gd name="T9" fmla="*/ 119 h 136"/>
                  <a:gd name="T10" fmla="*/ 21 w 33"/>
                  <a:gd name="T11" fmla="*/ 77 h 136"/>
                  <a:gd name="T12" fmla="*/ 12 w 33"/>
                  <a:gd name="T13" fmla="*/ 34 h 136"/>
                  <a:gd name="T14" fmla="*/ 8 w 33"/>
                  <a:gd name="T15" fmla="*/ 2 h 136"/>
                  <a:gd name="T16" fmla="*/ 5 w 33"/>
                  <a:gd name="T17" fmla="*/ 1 h 136"/>
                  <a:gd name="T18" fmla="*/ 5 w 33"/>
                  <a:gd name="T19" fmla="*/ 27 h 136"/>
                  <a:gd name="T20" fmla="*/ 14 w 33"/>
                  <a:gd name="T21" fmla="*/ 73 h 1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3" h="136">
                    <a:moveTo>
                      <a:pt x="14" y="73"/>
                    </a:moveTo>
                    <a:cubicBezTo>
                      <a:pt x="17" y="87"/>
                      <a:pt x="22" y="102"/>
                      <a:pt x="25" y="116"/>
                    </a:cubicBezTo>
                    <a:cubicBezTo>
                      <a:pt x="27" y="120"/>
                      <a:pt x="33" y="132"/>
                      <a:pt x="32" y="136"/>
                    </a:cubicBezTo>
                    <a:cubicBezTo>
                      <a:pt x="32" y="136"/>
                      <a:pt x="32" y="136"/>
                      <a:pt x="32" y="136"/>
                    </a:cubicBezTo>
                    <a:cubicBezTo>
                      <a:pt x="33" y="130"/>
                      <a:pt x="31" y="125"/>
                      <a:pt x="30" y="119"/>
                    </a:cubicBezTo>
                    <a:cubicBezTo>
                      <a:pt x="27" y="105"/>
                      <a:pt x="24" y="91"/>
                      <a:pt x="21" y="77"/>
                    </a:cubicBezTo>
                    <a:cubicBezTo>
                      <a:pt x="18" y="63"/>
                      <a:pt x="14" y="48"/>
                      <a:pt x="12" y="34"/>
                    </a:cubicBezTo>
                    <a:cubicBezTo>
                      <a:pt x="10" y="24"/>
                      <a:pt x="12" y="11"/>
                      <a:pt x="8" y="2"/>
                    </a:cubicBezTo>
                    <a:cubicBezTo>
                      <a:pt x="8" y="0"/>
                      <a:pt x="6" y="0"/>
                      <a:pt x="5" y="1"/>
                    </a:cubicBezTo>
                    <a:cubicBezTo>
                      <a:pt x="0" y="7"/>
                      <a:pt x="4" y="20"/>
                      <a:pt x="5" y="27"/>
                    </a:cubicBezTo>
                    <a:cubicBezTo>
                      <a:pt x="7" y="43"/>
                      <a:pt x="11" y="58"/>
                      <a:pt x="14" y="7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9" name="Freeform 610">
                <a:extLst>
                  <a:ext uri="{FF2B5EF4-FFF2-40B4-BE49-F238E27FC236}">
                    <a16:creationId xmlns:a16="http://schemas.microsoft.com/office/drawing/2014/main" id="{EA3AACE9-42CE-891E-DF9F-B4806267DD99}"/>
                  </a:ext>
                </a:extLst>
              </p:cNvPr>
              <p:cNvSpPr/>
              <p:nvPr/>
            </p:nvSpPr>
            <p:spPr bwMode="auto">
              <a:xfrm>
                <a:off x="5940954" y="4682133"/>
                <a:ext cx="21887" cy="99706"/>
              </a:xfrm>
              <a:custGeom>
                <a:avLst/>
                <a:gdLst>
                  <a:gd name="T0" fmla="*/ 4 w 33"/>
                  <a:gd name="T1" fmla="*/ 144 h 146"/>
                  <a:gd name="T2" fmla="*/ 15 w 33"/>
                  <a:gd name="T3" fmla="*/ 79 h 146"/>
                  <a:gd name="T4" fmla="*/ 20 w 33"/>
                  <a:gd name="T5" fmla="*/ 37 h 146"/>
                  <a:gd name="T6" fmla="*/ 33 w 33"/>
                  <a:gd name="T7" fmla="*/ 3 h 146"/>
                  <a:gd name="T8" fmla="*/ 30 w 33"/>
                  <a:gd name="T9" fmla="*/ 1 h 146"/>
                  <a:gd name="T10" fmla="*/ 10 w 33"/>
                  <a:gd name="T11" fmla="*/ 59 h 146"/>
                  <a:gd name="T12" fmla="*/ 1 w 33"/>
                  <a:gd name="T13" fmla="*/ 142 h 146"/>
                  <a:gd name="T14" fmla="*/ 4 w 33"/>
                  <a:gd name="T15" fmla="*/ 144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3" h="146">
                    <a:moveTo>
                      <a:pt x="4" y="144"/>
                    </a:moveTo>
                    <a:cubicBezTo>
                      <a:pt x="13" y="124"/>
                      <a:pt x="13" y="101"/>
                      <a:pt x="15" y="79"/>
                    </a:cubicBezTo>
                    <a:cubicBezTo>
                      <a:pt x="16" y="65"/>
                      <a:pt x="17" y="51"/>
                      <a:pt x="20" y="37"/>
                    </a:cubicBezTo>
                    <a:cubicBezTo>
                      <a:pt x="22" y="25"/>
                      <a:pt x="30" y="15"/>
                      <a:pt x="33" y="3"/>
                    </a:cubicBezTo>
                    <a:cubicBezTo>
                      <a:pt x="33" y="2"/>
                      <a:pt x="32" y="0"/>
                      <a:pt x="30" y="1"/>
                    </a:cubicBezTo>
                    <a:cubicBezTo>
                      <a:pt x="14" y="11"/>
                      <a:pt x="12" y="42"/>
                      <a:pt x="10" y="59"/>
                    </a:cubicBezTo>
                    <a:cubicBezTo>
                      <a:pt x="7" y="87"/>
                      <a:pt x="8" y="115"/>
                      <a:pt x="1" y="142"/>
                    </a:cubicBezTo>
                    <a:cubicBezTo>
                      <a:pt x="0" y="144"/>
                      <a:pt x="3" y="146"/>
                      <a:pt x="4" y="14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0" name="Freeform 611">
                <a:extLst>
                  <a:ext uri="{FF2B5EF4-FFF2-40B4-BE49-F238E27FC236}">
                    <a16:creationId xmlns:a16="http://schemas.microsoft.com/office/drawing/2014/main" id="{6C797196-A05D-063A-D1EB-50E2AB67821C}"/>
                  </a:ext>
                </a:extLst>
              </p:cNvPr>
              <p:cNvSpPr/>
              <p:nvPr/>
            </p:nvSpPr>
            <p:spPr bwMode="auto">
              <a:xfrm>
                <a:off x="5999319" y="4697940"/>
                <a:ext cx="23103" cy="82683"/>
              </a:xfrm>
              <a:custGeom>
                <a:avLst/>
                <a:gdLst>
                  <a:gd name="T0" fmla="*/ 2 w 33"/>
                  <a:gd name="T1" fmla="*/ 121 h 122"/>
                  <a:gd name="T2" fmla="*/ 32 w 33"/>
                  <a:gd name="T3" fmla="*/ 3 h 122"/>
                  <a:gd name="T4" fmla="*/ 27 w 33"/>
                  <a:gd name="T5" fmla="*/ 3 h 122"/>
                  <a:gd name="T6" fmla="*/ 0 w 33"/>
                  <a:gd name="T7" fmla="*/ 121 h 122"/>
                  <a:gd name="T8" fmla="*/ 2 w 33"/>
                  <a:gd name="T9" fmla="*/ 121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122">
                    <a:moveTo>
                      <a:pt x="2" y="121"/>
                    </a:moveTo>
                    <a:cubicBezTo>
                      <a:pt x="15" y="83"/>
                      <a:pt x="28" y="44"/>
                      <a:pt x="32" y="3"/>
                    </a:cubicBezTo>
                    <a:cubicBezTo>
                      <a:pt x="33" y="0"/>
                      <a:pt x="28" y="0"/>
                      <a:pt x="27" y="3"/>
                    </a:cubicBezTo>
                    <a:cubicBezTo>
                      <a:pt x="24" y="43"/>
                      <a:pt x="11" y="82"/>
                      <a:pt x="0" y="121"/>
                    </a:cubicBezTo>
                    <a:cubicBezTo>
                      <a:pt x="0" y="122"/>
                      <a:pt x="2" y="122"/>
                      <a:pt x="2" y="1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1" name="Freeform 612">
                <a:extLst>
                  <a:ext uri="{FF2B5EF4-FFF2-40B4-BE49-F238E27FC236}">
                    <a16:creationId xmlns:a16="http://schemas.microsoft.com/office/drawing/2014/main" id="{1F524C53-B2F6-9197-2227-20F9A33C91B5}"/>
                  </a:ext>
                </a:extLst>
              </p:cNvPr>
              <p:cNvSpPr/>
              <p:nvPr/>
            </p:nvSpPr>
            <p:spPr bwMode="auto">
              <a:xfrm>
                <a:off x="6043092" y="4697940"/>
                <a:ext cx="38910" cy="83899"/>
              </a:xfrm>
              <a:custGeom>
                <a:avLst/>
                <a:gdLst>
                  <a:gd name="T0" fmla="*/ 3 w 57"/>
                  <a:gd name="T1" fmla="*/ 122 h 123"/>
                  <a:gd name="T2" fmla="*/ 56 w 57"/>
                  <a:gd name="T3" fmla="*/ 7 h 123"/>
                  <a:gd name="T4" fmla="*/ 49 w 57"/>
                  <a:gd name="T5" fmla="*/ 5 h 123"/>
                  <a:gd name="T6" fmla="*/ 0 w 57"/>
                  <a:gd name="T7" fmla="*/ 121 h 123"/>
                  <a:gd name="T8" fmla="*/ 3 w 57"/>
                  <a:gd name="T9" fmla="*/ 122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7" h="123">
                    <a:moveTo>
                      <a:pt x="3" y="122"/>
                    </a:moveTo>
                    <a:cubicBezTo>
                      <a:pt x="25" y="87"/>
                      <a:pt x="43" y="47"/>
                      <a:pt x="56" y="7"/>
                    </a:cubicBezTo>
                    <a:cubicBezTo>
                      <a:pt x="57" y="2"/>
                      <a:pt x="50" y="0"/>
                      <a:pt x="49" y="5"/>
                    </a:cubicBezTo>
                    <a:cubicBezTo>
                      <a:pt x="36" y="45"/>
                      <a:pt x="16" y="82"/>
                      <a:pt x="0" y="121"/>
                    </a:cubicBezTo>
                    <a:cubicBezTo>
                      <a:pt x="0" y="122"/>
                      <a:pt x="2" y="123"/>
                      <a:pt x="3" y="1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2" name="Freeform 613">
                <a:extLst>
                  <a:ext uri="{FF2B5EF4-FFF2-40B4-BE49-F238E27FC236}">
                    <a16:creationId xmlns:a16="http://schemas.microsoft.com/office/drawing/2014/main" id="{0B899B42-641C-EE1E-FE3E-440A8BF19D64}"/>
                  </a:ext>
                </a:extLst>
              </p:cNvPr>
              <p:cNvSpPr/>
              <p:nvPr/>
            </p:nvSpPr>
            <p:spPr bwMode="auto">
              <a:xfrm>
                <a:off x="6089297" y="4735634"/>
                <a:ext cx="49853" cy="52285"/>
              </a:xfrm>
              <a:custGeom>
                <a:avLst/>
                <a:gdLst>
                  <a:gd name="T0" fmla="*/ 3 w 72"/>
                  <a:gd name="T1" fmla="*/ 76 h 77"/>
                  <a:gd name="T2" fmla="*/ 35 w 72"/>
                  <a:gd name="T3" fmla="*/ 47 h 77"/>
                  <a:gd name="T4" fmla="*/ 71 w 72"/>
                  <a:gd name="T5" fmla="*/ 6 h 77"/>
                  <a:gd name="T6" fmla="*/ 67 w 72"/>
                  <a:gd name="T7" fmla="*/ 2 h 77"/>
                  <a:gd name="T8" fmla="*/ 37 w 72"/>
                  <a:gd name="T9" fmla="*/ 35 h 77"/>
                  <a:gd name="T10" fmla="*/ 1 w 72"/>
                  <a:gd name="T11" fmla="*/ 73 h 77"/>
                  <a:gd name="T12" fmla="*/ 3 w 72"/>
                  <a:gd name="T13" fmla="*/ 76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2" h="77">
                    <a:moveTo>
                      <a:pt x="3" y="76"/>
                    </a:moveTo>
                    <a:cubicBezTo>
                      <a:pt x="16" y="69"/>
                      <a:pt x="26" y="58"/>
                      <a:pt x="35" y="47"/>
                    </a:cubicBezTo>
                    <a:cubicBezTo>
                      <a:pt x="47" y="34"/>
                      <a:pt x="60" y="20"/>
                      <a:pt x="71" y="6"/>
                    </a:cubicBezTo>
                    <a:cubicBezTo>
                      <a:pt x="72" y="4"/>
                      <a:pt x="70" y="0"/>
                      <a:pt x="67" y="2"/>
                    </a:cubicBezTo>
                    <a:cubicBezTo>
                      <a:pt x="55" y="11"/>
                      <a:pt x="46" y="24"/>
                      <a:pt x="37" y="35"/>
                    </a:cubicBezTo>
                    <a:cubicBezTo>
                      <a:pt x="26" y="49"/>
                      <a:pt x="14" y="61"/>
                      <a:pt x="1" y="73"/>
                    </a:cubicBezTo>
                    <a:cubicBezTo>
                      <a:pt x="0" y="75"/>
                      <a:pt x="1" y="77"/>
                      <a:pt x="3" y="7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3" name="Freeform 614">
                <a:extLst>
                  <a:ext uri="{FF2B5EF4-FFF2-40B4-BE49-F238E27FC236}">
                    <a16:creationId xmlns:a16="http://schemas.microsoft.com/office/drawing/2014/main" id="{12830647-7004-206E-AC32-474149B00EA3}"/>
                  </a:ext>
                </a:extLst>
              </p:cNvPr>
              <p:cNvSpPr/>
              <p:nvPr/>
            </p:nvSpPr>
            <p:spPr bwMode="auto">
              <a:xfrm>
                <a:off x="6099025" y="4767248"/>
                <a:ext cx="68092" cy="31614"/>
              </a:xfrm>
              <a:custGeom>
                <a:avLst/>
                <a:gdLst>
                  <a:gd name="T0" fmla="*/ 2 w 101"/>
                  <a:gd name="T1" fmla="*/ 42 h 45"/>
                  <a:gd name="T2" fmla="*/ 2 w 101"/>
                  <a:gd name="T3" fmla="*/ 44 h 45"/>
                  <a:gd name="T4" fmla="*/ 49 w 101"/>
                  <a:gd name="T5" fmla="*/ 31 h 45"/>
                  <a:gd name="T6" fmla="*/ 100 w 101"/>
                  <a:gd name="T7" fmla="*/ 3 h 45"/>
                  <a:gd name="T8" fmla="*/ 98 w 101"/>
                  <a:gd name="T9" fmla="*/ 1 h 45"/>
                  <a:gd name="T10" fmla="*/ 55 w 101"/>
                  <a:gd name="T11" fmla="*/ 22 h 45"/>
                  <a:gd name="T12" fmla="*/ 2 w 101"/>
                  <a:gd name="T13" fmla="*/ 42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1" h="45">
                    <a:moveTo>
                      <a:pt x="2" y="42"/>
                    </a:moveTo>
                    <a:cubicBezTo>
                      <a:pt x="0" y="43"/>
                      <a:pt x="1" y="44"/>
                      <a:pt x="2" y="44"/>
                    </a:cubicBezTo>
                    <a:cubicBezTo>
                      <a:pt x="19" y="45"/>
                      <a:pt x="34" y="38"/>
                      <a:pt x="49" y="31"/>
                    </a:cubicBezTo>
                    <a:cubicBezTo>
                      <a:pt x="66" y="24"/>
                      <a:pt x="86" y="15"/>
                      <a:pt x="100" y="3"/>
                    </a:cubicBezTo>
                    <a:cubicBezTo>
                      <a:pt x="101" y="2"/>
                      <a:pt x="99" y="0"/>
                      <a:pt x="98" y="1"/>
                    </a:cubicBezTo>
                    <a:cubicBezTo>
                      <a:pt x="83" y="3"/>
                      <a:pt x="68" y="15"/>
                      <a:pt x="55" y="22"/>
                    </a:cubicBezTo>
                    <a:cubicBezTo>
                      <a:pt x="38" y="32"/>
                      <a:pt x="21" y="39"/>
                      <a:pt x="2" y="4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4" name="Freeform 615">
                <a:extLst>
                  <a:ext uri="{FF2B5EF4-FFF2-40B4-BE49-F238E27FC236}">
                    <a16:creationId xmlns:a16="http://schemas.microsoft.com/office/drawing/2014/main" id="{44131D08-3A51-F231-6089-14A7BC2C8765}"/>
                  </a:ext>
                </a:extLst>
              </p:cNvPr>
              <p:cNvSpPr/>
              <p:nvPr/>
            </p:nvSpPr>
            <p:spPr bwMode="auto">
              <a:xfrm>
                <a:off x="6130639" y="4802510"/>
                <a:ext cx="47421" cy="12159"/>
              </a:xfrm>
              <a:custGeom>
                <a:avLst/>
                <a:gdLst>
                  <a:gd name="T0" fmla="*/ 3 w 69"/>
                  <a:gd name="T1" fmla="*/ 12 h 17"/>
                  <a:gd name="T2" fmla="*/ 2 w 69"/>
                  <a:gd name="T3" fmla="*/ 15 h 17"/>
                  <a:gd name="T4" fmla="*/ 28 w 69"/>
                  <a:gd name="T5" fmla="*/ 16 h 17"/>
                  <a:gd name="T6" fmla="*/ 68 w 69"/>
                  <a:gd name="T7" fmla="*/ 10 h 17"/>
                  <a:gd name="T8" fmla="*/ 68 w 69"/>
                  <a:gd name="T9" fmla="*/ 7 h 17"/>
                  <a:gd name="T10" fmla="*/ 3 w 69"/>
                  <a:gd name="T11" fmla="*/ 12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9" h="17">
                    <a:moveTo>
                      <a:pt x="3" y="12"/>
                    </a:moveTo>
                    <a:cubicBezTo>
                      <a:pt x="1" y="11"/>
                      <a:pt x="0" y="14"/>
                      <a:pt x="2" y="15"/>
                    </a:cubicBezTo>
                    <a:cubicBezTo>
                      <a:pt x="11" y="17"/>
                      <a:pt x="19" y="17"/>
                      <a:pt x="28" y="16"/>
                    </a:cubicBezTo>
                    <a:cubicBezTo>
                      <a:pt x="41" y="14"/>
                      <a:pt x="55" y="13"/>
                      <a:pt x="68" y="10"/>
                    </a:cubicBezTo>
                    <a:cubicBezTo>
                      <a:pt x="69" y="10"/>
                      <a:pt x="69" y="7"/>
                      <a:pt x="68" y="7"/>
                    </a:cubicBezTo>
                    <a:cubicBezTo>
                      <a:pt x="47" y="0"/>
                      <a:pt x="25" y="16"/>
                      <a:pt x="3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id="{D1645B59-D474-02EE-F00F-6826B2D2EB64}"/>
                </a:ext>
              </a:extLst>
            </p:cNvPr>
            <p:cNvGrpSpPr/>
            <p:nvPr/>
          </p:nvGrpSpPr>
          <p:grpSpPr>
            <a:xfrm>
              <a:off x="7381478" y="6332943"/>
              <a:ext cx="501081" cy="664656"/>
              <a:chOff x="6107535" y="2267302"/>
              <a:chExt cx="294255" cy="390313"/>
            </a:xfrm>
            <a:solidFill>
              <a:schemeClr val="tx1">
                <a:lumMod val="75000"/>
                <a:lumOff val="25000"/>
              </a:schemeClr>
            </a:solidFill>
          </p:grpSpPr>
          <p:sp>
            <p:nvSpPr>
              <p:cNvPr id="60" name="Freeform 1160">
                <a:extLst>
                  <a:ext uri="{FF2B5EF4-FFF2-40B4-BE49-F238E27FC236}">
                    <a16:creationId xmlns:a16="http://schemas.microsoft.com/office/drawing/2014/main" id="{AF6464E7-086C-F5B8-76D6-E73D5C2A2D64}"/>
                  </a:ext>
                </a:extLst>
              </p:cNvPr>
              <p:cNvSpPr/>
              <p:nvPr/>
            </p:nvSpPr>
            <p:spPr bwMode="auto">
              <a:xfrm>
                <a:off x="6107535" y="2273382"/>
                <a:ext cx="289391" cy="384233"/>
              </a:xfrm>
              <a:custGeom>
                <a:avLst/>
                <a:gdLst>
                  <a:gd name="T0" fmla="*/ 416 w 426"/>
                  <a:gd name="T1" fmla="*/ 538 h 565"/>
                  <a:gd name="T2" fmla="*/ 346 w 426"/>
                  <a:gd name="T3" fmla="*/ 542 h 565"/>
                  <a:gd name="T4" fmla="*/ 255 w 426"/>
                  <a:gd name="T5" fmla="*/ 538 h 565"/>
                  <a:gd name="T6" fmla="*/ 160 w 426"/>
                  <a:gd name="T7" fmla="*/ 538 h 565"/>
                  <a:gd name="T8" fmla="*/ 40 w 426"/>
                  <a:gd name="T9" fmla="*/ 540 h 565"/>
                  <a:gd name="T10" fmla="*/ 29 w 426"/>
                  <a:gd name="T11" fmla="*/ 430 h 565"/>
                  <a:gd name="T12" fmla="*/ 28 w 426"/>
                  <a:gd name="T13" fmla="*/ 302 h 565"/>
                  <a:gd name="T14" fmla="*/ 24 w 426"/>
                  <a:gd name="T15" fmla="*/ 152 h 565"/>
                  <a:gd name="T16" fmla="*/ 26 w 426"/>
                  <a:gd name="T17" fmla="*/ 78 h 565"/>
                  <a:gd name="T18" fmla="*/ 27 w 426"/>
                  <a:gd name="T19" fmla="*/ 2 h 565"/>
                  <a:gd name="T20" fmla="*/ 23 w 426"/>
                  <a:gd name="T21" fmla="*/ 2 h 565"/>
                  <a:gd name="T22" fmla="*/ 13 w 426"/>
                  <a:gd name="T23" fmla="*/ 72 h 565"/>
                  <a:gd name="T24" fmla="*/ 9 w 426"/>
                  <a:gd name="T25" fmla="*/ 151 h 565"/>
                  <a:gd name="T26" fmla="*/ 10 w 426"/>
                  <a:gd name="T27" fmla="*/ 305 h 565"/>
                  <a:gd name="T28" fmla="*/ 25 w 426"/>
                  <a:gd name="T29" fmla="*/ 553 h 565"/>
                  <a:gd name="T30" fmla="*/ 43 w 426"/>
                  <a:gd name="T31" fmla="*/ 550 h 565"/>
                  <a:gd name="T32" fmla="*/ 162 w 426"/>
                  <a:gd name="T33" fmla="*/ 557 h 565"/>
                  <a:gd name="T34" fmla="*/ 259 w 426"/>
                  <a:gd name="T35" fmla="*/ 557 h 565"/>
                  <a:gd name="T36" fmla="*/ 353 w 426"/>
                  <a:gd name="T37" fmla="*/ 562 h 565"/>
                  <a:gd name="T38" fmla="*/ 422 w 426"/>
                  <a:gd name="T39" fmla="*/ 548 h 565"/>
                  <a:gd name="T40" fmla="*/ 416 w 426"/>
                  <a:gd name="T41" fmla="*/ 538 h 5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426" h="565">
                    <a:moveTo>
                      <a:pt x="416" y="538"/>
                    </a:moveTo>
                    <a:cubicBezTo>
                      <a:pt x="392" y="540"/>
                      <a:pt x="370" y="543"/>
                      <a:pt x="346" y="542"/>
                    </a:cubicBezTo>
                    <a:cubicBezTo>
                      <a:pt x="316" y="542"/>
                      <a:pt x="285" y="539"/>
                      <a:pt x="255" y="538"/>
                    </a:cubicBezTo>
                    <a:cubicBezTo>
                      <a:pt x="223" y="536"/>
                      <a:pt x="192" y="537"/>
                      <a:pt x="160" y="538"/>
                    </a:cubicBezTo>
                    <a:cubicBezTo>
                      <a:pt x="120" y="539"/>
                      <a:pt x="79" y="537"/>
                      <a:pt x="40" y="540"/>
                    </a:cubicBezTo>
                    <a:cubicBezTo>
                      <a:pt x="30" y="504"/>
                      <a:pt x="29" y="467"/>
                      <a:pt x="29" y="430"/>
                    </a:cubicBezTo>
                    <a:cubicBezTo>
                      <a:pt x="28" y="387"/>
                      <a:pt x="30" y="345"/>
                      <a:pt x="28" y="302"/>
                    </a:cubicBezTo>
                    <a:cubicBezTo>
                      <a:pt x="25" y="252"/>
                      <a:pt x="24" y="202"/>
                      <a:pt x="24" y="152"/>
                    </a:cubicBezTo>
                    <a:cubicBezTo>
                      <a:pt x="24" y="127"/>
                      <a:pt x="25" y="102"/>
                      <a:pt x="26" y="78"/>
                    </a:cubicBezTo>
                    <a:cubicBezTo>
                      <a:pt x="27" y="53"/>
                      <a:pt x="29" y="27"/>
                      <a:pt x="27" y="2"/>
                    </a:cubicBezTo>
                    <a:cubicBezTo>
                      <a:pt x="26" y="0"/>
                      <a:pt x="23" y="0"/>
                      <a:pt x="23" y="2"/>
                    </a:cubicBezTo>
                    <a:cubicBezTo>
                      <a:pt x="17" y="25"/>
                      <a:pt x="14" y="49"/>
                      <a:pt x="13" y="72"/>
                    </a:cubicBezTo>
                    <a:cubicBezTo>
                      <a:pt x="11" y="98"/>
                      <a:pt x="10" y="125"/>
                      <a:pt x="9" y="151"/>
                    </a:cubicBezTo>
                    <a:cubicBezTo>
                      <a:pt x="7" y="202"/>
                      <a:pt x="7" y="254"/>
                      <a:pt x="10" y="305"/>
                    </a:cubicBezTo>
                    <a:cubicBezTo>
                      <a:pt x="14" y="387"/>
                      <a:pt x="0" y="473"/>
                      <a:pt x="25" y="553"/>
                    </a:cubicBezTo>
                    <a:cubicBezTo>
                      <a:pt x="28" y="563"/>
                      <a:pt x="45" y="560"/>
                      <a:pt x="43" y="550"/>
                    </a:cubicBezTo>
                    <a:cubicBezTo>
                      <a:pt x="81" y="559"/>
                      <a:pt x="123" y="557"/>
                      <a:pt x="162" y="557"/>
                    </a:cubicBezTo>
                    <a:cubicBezTo>
                      <a:pt x="195" y="557"/>
                      <a:pt x="227" y="556"/>
                      <a:pt x="259" y="557"/>
                    </a:cubicBezTo>
                    <a:cubicBezTo>
                      <a:pt x="290" y="559"/>
                      <a:pt x="322" y="562"/>
                      <a:pt x="353" y="562"/>
                    </a:cubicBezTo>
                    <a:cubicBezTo>
                      <a:pt x="375" y="562"/>
                      <a:pt x="407" y="565"/>
                      <a:pt x="422" y="548"/>
                    </a:cubicBezTo>
                    <a:cubicBezTo>
                      <a:pt x="426" y="543"/>
                      <a:pt x="421" y="538"/>
                      <a:pt x="416" y="53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1" name="Freeform 1161">
                <a:extLst>
                  <a:ext uri="{FF2B5EF4-FFF2-40B4-BE49-F238E27FC236}">
                    <a16:creationId xmlns:a16="http://schemas.microsoft.com/office/drawing/2014/main" id="{4C18C3EC-FD28-4CEC-ABAA-4FB3C7576EF3}"/>
                  </a:ext>
                </a:extLst>
              </p:cNvPr>
              <p:cNvSpPr/>
              <p:nvPr/>
            </p:nvSpPr>
            <p:spPr bwMode="auto">
              <a:xfrm>
                <a:off x="6128206" y="2267302"/>
                <a:ext cx="249265" cy="17023"/>
              </a:xfrm>
              <a:custGeom>
                <a:avLst/>
                <a:gdLst>
                  <a:gd name="T0" fmla="*/ 1 w 367"/>
                  <a:gd name="T1" fmla="*/ 20 h 26"/>
                  <a:gd name="T2" fmla="*/ 1 w 367"/>
                  <a:gd name="T3" fmla="*/ 20 h 26"/>
                  <a:gd name="T4" fmla="*/ 1 w 367"/>
                  <a:gd name="T5" fmla="*/ 19 h 26"/>
                  <a:gd name="T6" fmla="*/ 42 w 367"/>
                  <a:gd name="T7" fmla="*/ 22 h 26"/>
                  <a:gd name="T8" fmla="*/ 118 w 367"/>
                  <a:gd name="T9" fmla="*/ 20 h 26"/>
                  <a:gd name="T10" fmla="*/ 354 w 367"/>
                  <a:gd name="T11" fmla="*/ 25 h 26"/>
                  <a:gd name="T12" fmla="*/ 356 w 367"/>
                  <a:gd name="T13" fmla="*/ 8 h 26"/>
                  <a:gd name="T14" fmla="*/ 117 w 367"/>
                  <a:gd name="T15" fmla="*/ 5 h 26"/>
                  <a:gd name="T16" fmla="*/ 39 w 367"/>
                  <a:gd name="T17" fmla="*/ 11 h 26"/>
                  <a:gd name="T18" fmla="*/ 9 w 367"/>
                  <a:gd name="T19" fmla="*/ 15 h 26"/>
                  <a:gd name="T20" fmla="*/ 1 w 367"/>
                  <a:gd name="T21" fmla="*/ 19 h 26"/>
                  <a:gd name="T22" fmla="*/ 1 w 367"/>
                  <a:gd name="T23" fmla="*/ 2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67" h="26">
                    <a:moveTo>
                      <a:pt x="1" y="20"/>
                    </a:moveTo>
                    <a:cubicBezTo>
                      <a:pt x="1" y="20"/>
                      <a:pt x="1" y="20"/>
                      <a:pt x="1" y="20"/>
                    </a:cubicBezTo>
                    <a:cubicBezTo>
                      <a:pt x="2" y="19"/>
                      <a:pt x="2" y="19"/>
                      <a:pt x="1" y="19"/>
                    </a:cubicBezTo>
                    <a:cubicBezTo>
                      <a:pt x="10" y="25"/>
                      <a:pt x="30" y="22"/>
                      <a:pt x="42" y="22"/>
                    </a:cubicBezTo>
                    <a:cubicBezTo>
                      <a:pt x="67" y="22"/>
                      <a:pt x="93" y="21"/>
                      <a:pt x="118" y="20"/>
                    </a:cubicBezTo>
                    <a:cubicBezTo>
                      <a:pt x="196" y="17"/>
                      <a:pt x="275" y="18"/>
                      <a:pt x="354" y="25"/>
                    </a:cubicBezTo>
                    <a:cubicBezTo>
                      <a:pt x="365" y="26"/>
                      <a:pt x="367" y="9"/>
                      <a:pt x="356" y="8"/>
                    </a:cubicBezTo>
                    <a:cubicBezTo>
                      <a:pt x="276" y="1"/>
                      <a:pt x="197" y="0"/>
                      <a:pt x="117" y="5"/>
                    </a:cubicBezTo>
                    <a:cubicBezTo>
                      <a:pt x="91" y="6"/>
                      <a:pt x="65" y="8"/>
                      <a:pt x="39" y="11"/>
                    </a:cubicBezTo>
                    <a:cubicBezTo>
                      <a:pt x="29" y="12"/>
                      <a:pt x="19" y="13"/>
                      <a:pt x="9" y="15"/>
                    </a:cubicBezTo>
                    <a:cubicBezTo>
                      <a:pt x="7" y="15"/>
                      <a:pt x="2" y="17"/>
                      <a:pt x="1" y="19"/>
                    </a:cubicBezTo>
                    <a:cubicBezTo>
                      <a:pt x="0" y="19"/>
                      <a:pt x="1" y="20"/>
                      <a:pt x="1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2" name="Freeform 1162">
                <a:extLst>
                  <a:ext uri="{FF2B5EF4-FFF2-40B4-BE49-F238E27FC236}">
                    <a16:creationId xmlns:a16="http://schemas.microsoft.com/office/drawing/2014/main" id="{063F43C6-C8B6-AC5F-5C4D-B409A1C230E9}"/>
                  </a:ext>
                </a:extLst>
              </p:cNvPr>
              <p:cNvSpPr/>
              <p:nvPr/>
            </p:nvSpPr>
            <p:spPr bwMode="auto">
              <a:xfrm>
                <a:off x="6378687" y="2278246"/>
                <a:ext cx="23103" cy="362346"/>
              </a:xfrm>
              <a:custGeom>
                <a:avLst/>
                <a:gdLst>
                  <a:gd name="T0" fmla="*/ 28 w 34"/>
                  <a:gd name="T1" fmla="*/ 228 h 532"/>
                  <a:gd name="T2" fmla="*/ 29 w 34"/>
                  <a:gd name="T3" fmla="*/ 106 h 532"/>
                  <a:gd name="T4" fmla="*/ 22 w 34"/>
                  <a:gd name="T5" fmla="*/ 47 h 532"/>
                  <a:gd name="T6" fmla="*/ 2 w 34"/>
                  <a:gd name="T7" fmla="*/ 1 h 532"/>
                  <a:gd name="T8" fmla="*/ 0 w 34"/>
                  <a:gd name="T9" fmla="*/ 1 h 532"/>
                  <a:gd name="T10" fmla="*/ 19 w 34"/>
                  <a:gd name="T11" fmla="*/ 110 h 532"/>
                  <a:gd name="T12" fmla="*/ 15 w 34"/>
                  <a:gd name="T13" fmla="*/ 230 h 532"/>
                  <a:gd name="T14" fmla="*/ 20 w 34"/>
                  <a:gd name="T15" fmla="*/ 523 h 532"/>
                  <a:gd name="T16" fmla="*/ 34 w 34"/>
                  <a:gd name="T17" fmla="*/ 524 h 532"/>
                  <a:gd name="T18" fmla="*/ 28 w 34"/>
                  <a:gd name="T19" fmla="*/ 228 h 5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4" h="532">
                    <a:moveTo>
                      <a:pt x="28" y="228"/>
                    </a:moveTo>
                    <a:cubicBezTo>
                      <a:pt x="30" y="187"/>
                      <a:pt x="32" y="146"/>
                      <a:pt x="29" y="106"/>
                    </a:cubicBezTo>
                    <a:cubicBezTo>
                      <a:pt x="28" y="86"/>
                      <a:pt x="26" y="67"/>
                      <a:pt x="22" y="47"/>
                    </a:cubicBezTo>
                    <a:cubicBezTo>
                      <a:pt x="18" y="30"/>
                      <a:pt x="11" y="16"/>
                      <a:pt x="2" y="1"/>
                    </a:cubicBezTo>
                    <a:cubicBezTo>
                      <a:pt x="1" y="0"/>
                      <a:pt x="0" y="0"/>
                      <a:pt x="0" y="1"/>
                    </a:cubicBezTo>
                    <a:cubicBezTo>
                      <a:pt x="15" y="35"/>
                      <a:pt x="18" y="74"/>
                      <a:pt x="19" y="110"/>
                    </a:cubicBezTo>
                    <a:cubicBezTo>
                      <a:pt x="20" y="150"/>
                      <a:pt x="17" y="190"/>
                      <a:pt x="15" y="230"/>
                    </a:cubicBezTo>
                    <a:cubicBezTo>
                      <a:pt x="11" y="327"/>
                      <a:pt x="20" y="425"/>
                      <a:pt x="20" y="523"/>
                    </a:cubicBezTo>
                    <a:cubicBezTo>
                      <a:pt x="20" y="531"/>
                      <a:pt x="34" y="532"/>
                      <a:pt x="34" y="524"/>
                    </a:cubicBezTo>
                    <a:cubicBezTo>
                      <a:pt x="34" y="425"/>
                      <a:pt x="24" y="327"/>
                      <a:pt x="28" y="22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3" name="Freeform 1163">
                <a:extLst>
                  <a:ext uri="{FF2B5EF4-FFF2-40B4-BE49-F238E27FC236}">
                    <a16:creationId xmlns:a16="http://schemas.microsoft.com/office/drawing/2014/main" id="{84634BDC-4D09-E95F-7A67-96F8EB44C54F}"/>
                  </a:ext>
                </a:extLst>
              </p:cNvPr>
              <p:cNvSpPr/>
              <p:nvPr/>
            </p:nvSpPr>
            <p:spPr bwMode="auto">
              <a:xfrm>
                <a:off x="6144013" y="2387679"/>
                <a:ext cx="43773" cy="40126"/>
              </a:xfrm>
              <a:custGeom>
                <a:avLst/>
                <a:gdLst>
                  <a:gd name="T0" fmla="*/ 47 w 65"/>
                  <a:gd name="T1" fmla="*/ 28 h 59"/>
                  <a:gd name="T2" fmla="*/ 47 w 65"/>
                  <a:gd name="T3" fmla="*/ 30 h 59"/>
                  <a:gd name="T4" fmla="*/ 46 w 65"/>
                  <a:gd name="T5" fmla="*/ 32 h 59"/>
                  <a:gd name="T6" fmla="*/ 45 w 65"/>
                  <a:gd name="T7" fmla="*/ 33 h 59"/>
                  <a:gd name="T8" fmla="*/ 45 w 65"/>
                  <a:gd name="T9" fmla="*/ 34 h 59"/>
                  <a:gd name="T10" fmla="*/ 42 w 65"/>
                  <a:gd name="T11" fmla="*/ 37 h 59"/>
                  <a:gd name="T12" fmla="*/ 42 w 65"/>
                  <a:gd name="T13" fmla="*/ 37 h 59"/>
                  <a:gd name="T14" fmla="*/ 41 w 65"/>
                  <a:gd name="T15" fmla="*/ 38 h 59"/>
                  <a:gd name="T16" fmla="*/ 38 w 65"/>
                  <a:gd name="T17" fmla="*/ 40 h 59"/>
                  <a:gd name="T18" fmla="*/ 36 w 65"/>
                  <a:gd name="T19" fmla="*/ 42 h 59"/>
                  <a:gd name="T20" fmla="*/ 35 w 65"/>
                  <a:gd name="T21" fmla="*/ 42 h 59"/>
                  <a:gd name="T22" fmla="*/ 34 w 65"/>
                  <a:gd name="T23" fmla="*/ 43 h 59"/>
                  <a:gd name="T24" fmla="*/ 31 w 65"/>
                  <a:gd name="T25" fmla="*/ 44 h 59"/>
                  <a:gd name="T26" fmla="*/ 30 w 65"/>
                  <a:gd name="T27" fmla="*/ 44 h 59"/>
                  <a:gd name="T28" fmla="*/ 29 w 65"/>
                  <a:gd name="T29" fmla="*/ 45 h 59"/>
                  <a:gd name="T30" fmla="*/ 27 w 65"/>
                  <a:gd name="T31" fmla="*/ 45 h 59"/>
                  <a:gd name="T32" fmla="*/ 27 w 65"/>
                  <a:gd name="T33" fmla="*/ 45 h 59"/>
                  <a:gd name="T34" fmla="*/ 24 w 65"/>
                  <a:gd name="T35" fmla="*/ 45 h 59"/>
                  <a:gd name="T36" fmla="*/ 24 w 65"/>
                  <a:gd name="T37" fmla="*/ 45 h 59"/>
                  <a:gd name="T38" fmla="*/ 23 w 65"/>
                  <a:gd name="T39" fmla="*/ 44 h 59"/>
                  <a:gd name="T40" fmla="*/ 21 w 65"/>
                  <a:gd name="T41" fmla="*/ 44 h 59"/>
                  <a:gd name="T42" fmla="*/ 21 w 65"/>
                  <a:gd name="T43" fmla="*/ 44 h 59"/>
                  <a:gd name="T44" fmla="*/ 19 w 65"/>
                  <a:gd name="T45" fmla="*/ 43 h 59"/>
                  <a:gd name="T46" fmla="*/ 19 w 65"/>
                  <a:gd name="T47" fmla="*/ 42 h 59"/>
                  <a:gd name="T48" fmla="*/ 19 w 65"/>
                  <a:gd name="T49" fmla="*/ 42 h 59"/>
                  <a:gd name="T50" fmla="*/ 17 w 65"/>
                  <a:gd name="T51" fmla="*/ 39 h 59"/>
                  <a:gd name="T52" fmla="*/ 15 w 65"/>
                  <a:gd name="T53" fmla="*/ 38 h 59"/>
                  <a:gd name="T54" fmla="*/ 15 w 65"/>
                  <a:gd name="T55" fmla="*/ 38 h 59"/>
                  <a:gd name="T56" fmla="*/ 15 w 65"/>
                  <a:gd name="T57" fmla="*/ 37 h 59"/>
                  <a:gd name="T58" fmla="*/ 13 w 65"/>
                  <a:gd name="T59" fmla="*/ 33 h 59"/>
                  <a:gd name="T60" fmla="*/ 9 w 65"/>
                  <a:gd name="T61" fmla="*/ 22 h 59"/>
                  <a:gd name="T62" fmla="*/ 1 w 65"/>
                  <a:gd name="T63" fmla="*/ 22 h 59"/>
                  <a:gd name="T64" fmla="*/ 20 w 65"/>
                  <a:gd name="T65" fmla="*/ 56 h 59"/>
                  <a:gd name="T66" fmla="*/ 51 w 65"/>
                  <a:gd name="T67" fmla="*/ 47 h 59"/>
                  <a:gd name="T68" fmla="*/ 61 w 65"/>
                  <a:gd name="T69" fmla="*/ 18 h 59"/>
                  <a:gd name="T70" fmla="*/ 23 w 65"/>
                  <a:gd name="T71" fmla="*/ 0 h 59"/>
                  <a:gd name="T72" fmla="*/ 13 w 65"/>
                  <a:gd name="T73" fmla="*/ 1 h 59"/>
                  <a:gd name="T74" fmla="*/ 8 w 65"/>
                  <a:gd name="T75" fmla="*/ 1 h 59"/>
                  <a:gd name="T76" fmla="*/ 1 w 65"/>
                  <a:gd name="T77" fmla="*/ 7 h 59"/>
                  <a:gd name="T78" fmla="*/ 2 w 65"/>
                  <a:gd name="T79" fmla="*/ 13 h 59"/>
                  <a:gd name="T80" fmla="*/ 13 w 65"/>
                  <a:gd name="T81" fmla="*/ 16 h 59"/>
                  <a:gd name="T82" fmla="*/ 19 w 65"/>
                  <a:gd name="T83" fmla="*/ 16 h 59"/>
                  <a:gd name="T84" fmla="*/ 20 w 65"/>
                  <a:gd name="T85" fmla="*/ 16 h 59"/>
                  <a:gd name="T86" fmla="*/ 22 w 65"/>
                  <a:gd name="T87" fmla="*/ 16 h 59"/>
                  <a:gd name="T88" fmla="*/ 35 w 65"/>
                  <a:gd name="T89" fmla="*/ 17 h 59"/>
                  <a:gd name="T90" fmla="*/ 37 w 65"/>
                  <a:gd name="T91" fmla="*/ 17 h 59"/>
                  <a:gd name="T92" fmla="*/ 39 w 65"/>
                  <a:gd name="T93" fmla="*/ 17 h 59"/>
                  <a:gd name="T94" fmla="*/ 43 w 65"/>
                  <a:gd name="T95" fmla="*/ 19 h 59"/>
                  <a:gd name="T96" fmla="*/ 43 w 65"/>
                  <a:gd name="T97" fmla="*/ 19 h 59"/>
                  <a:gd name="T98" fmla="*/ 45 w 65"/>
                  <a:gd name="T99" fmla="*/ 20 h 59"/>
                  <a:gd name="T100" fmla="*/ 45 w 65"/>
                  <a:gd name="T101" fmla="*/ 21 h 59"/>
                  <a:gd name="T102" fmla="*/ 46 w 65"/>
                  <a:gd name="T103" fmla="*/ 22 h 59"/>
                  <a:gd name="T104" fmla="*/ 47 w 65"/>
                  <a:gd name="T105" fmla="*/ 22 h 59"/>
                  <a:gd name="T106" fmla="*/ 47 w 65"/>
                  <a:gd name="T107" fmla="*/ 23 h 59"/>
                  <a:gd name="T108" fmla="*/ 47 w 65"/>
                  <a:gd name="T109" fmla="*/ 23 h 59"/>
                  <a:gd name="T110" fmla="*/ 48 w 65"/>
                  <a:gd name="T111" fmla="*/ 24 h 59"/>
                  <a:gd name="T112" fmla="*/ 48 w 65"/>
                  <a:gd name="T113" fmla="*/ 25 h 59"/>
                  <a:gd name="T114" fmla="*/ 48 w 65"/>
                  <a:gd name="T115" fmla="*/ 28 h 59"/>
                  <a:gd name="T116" fmla="*/ 47 w 65"/>
                  <a:gd name="T117" fmla="*/ 28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65" h="59">
                    <a:moveTo>
                      <a:pt x="47" y="28"/>
                    </a:moveTo>
                    <a:cubicBezTo>
                      <a:pt x="47" y="29"/>
                      <a:pt x="47" y="29"/>
                      <a:pt x="47" y="30"/>
                    </a:cubicBezTo>
                    <a:cubicBezTo>
                      <a:pt x="47" y="30"/>
                      <a:pt x="46" y="31"/>
                      <a:pt x="46" y="32"/>
                    </a:cubicBezTo>
                    <a:cubicBezTo>
                      <a:pt x="46" y="32"/>
                      <a:pt x="46" y="33"/>
                      <a:pt x="45" y="33"/>
                    </a:cubicBezTo>
                    <a:cubicBezTo>
                      <a:pt x="45" y="33"/>
                      <a:pt x="45" y="34"/>
                      <a:pt x="45" y="34"/>
                    </a:cubicBezTo>
                    <a:cubicBezTo>
                      <a:pt x="44" y="35"/>
                      <a:pt x="43" y="36"/>
                      <a:pt x="42" y="37"/>
                    </a:cubicBezTo>
                    <a:cubicBezTo>
                      <a:pt x="42" y="37"/>
                      <a:pt x="42" y="37"/>
                      <a:pt x="42" y="37"/>
                    </a:cubicBezTo>
                    <a:cubicBezTo>
                      <a:pt x="42" y="38"/>
                      <a:pt x="41" y="38"/>
                      <a:pt x="41" y="38"/>
                    </a:cubicBezTo>
                    <a:cubicBezTo>
                      <a:pt x="40" y="39"/>
                      <a:pt x="39" y="40"/>
                      <a:pt x="38" y="40"/>
                    </a:cubicBezTo>
                    <a:cubicBezTo>
                      <a:pt x="38" y="41"/>
                      <a:pt x="37" y="42"/>
                      <a:pt x="36" y="42"/>
                    </a:cubicBezTo>
                    <a:cubicBezTo>
                      <a:pt x="36" y="42"/>
                      <a:pt x="35" y="42"/>
                      <a:pt x="35" y="42"/>
                    </a:cubicBezTo>
                    <a:cubicBezTo>
                      <a:pt x="35" y="43"/>
                      <a:pt x="34" y="43"/>
                      <a:pt x="34" y="43"/>
                    </a:cubicBezTo>
                    <a:cubicBezTo>
                      <a:pt x="33" y="44"/>
                      <a:pt x="32" y="44"/>
                      <a:pt x="31" y="44"/>
                    </a:cubicBezTo>
                    <a:cubicBezTo>
                      <a:pt x="31" y="44"/>
                      <a:pt x="31" y="44"/>
                      <a:pt x="30" y="44"/>
                    </a:cubicBezTo>
                    <a:cubicBezTo>
                      <a:pt x="30" y="45"/>
                      <a:pt x="29" y="45"/>
                      <a:pt x="29" y="45"/>
                    </a:cubicBezTo>
                    <a:cubicBezTo>
                      <a:pt x="28" y="45"/>
                      <a:pt x="28" y="45"/>
                      <a:pt x="27" y="45"/>
                    </a:cubicBezTo>
                    <a:cubicBezTo>
                      <a:pt x="27" y="45"/>
                      <a:pt x="27" y="45"/>
                      <a:pt x="27" y="45"/>
                    </a:cubicBezTo>
                    <a:cubicBezTo>
                      <a:pt x="26" y="45"/>
                      <a:pt x="25" y="45"/>
                      <a:pt x="24" y="45"/>
                    </a:cubicBezTo>
                    <a:cubicBezTo>
                      <a:pt x="24" y="45"/>
                      <a:pt x="24" y="45"/>
                      <a:pt x="24" y="45"/>
                    </a:cubicBezTo>
                    <a:cubicBezTo>
                      <a:pt x="23" y="45"/>
                      <a:pt x="23" y="45"/>
                      <a:pt x="23" y="44"/>
                    </a:cubicBezTo>
                    <a:cubicBezTo>
                      <a:pt x="22" y="44"/>
                      <a:pt x="22" y="44"/>
                      <a:pt x="21" y="44"/>
                    </a:cubicBezTo>
                    <a:cubicBezTo>
                      <a:pt x="21" y="44"/>
                      <a:pt x="21" y="44"/>
                      <a:pt x="21" y="44"/>
                    </a:cubicBezTo>
                    <a:cubicBezTo>
                      <a:pt x="20" y="43"/>
                      <a:pt x="20" y="43"/>
                      <a:pt x="19" y="43"/>
                    </a:cubicBezTo>
                    <a:cubicBezTo>
                      <a:pt x="19" y="43"/>
                      <a:pt x="19" y="42"/>
                      <a:pt x="19" y="42"/>
                    </a:cubicBezTo>
                    <a:cubicBezTo>
                      <a:pt x="19" y="42"/>
                      <a:pt x="19" y="42"/>
                      <a:pt x="19" y="42"/>
                    </a:cubicBezTo>
                    <a:cubicBezTo>
                      <a:pt x="18" y="41"/>
                      <a:pt x="17" y="40"/>
                      <a:pt x="17" y="39"/>
                    </a:cubicBezTo>
                    <a:cubicBezTo>
                      <a:pt x="16" y="39"/>
                      <a:pt x="16" y="38"/>
                      <a:pt x="15" y="38"/>
                    </a:cubicBezTo>
                    <a:cubicBezTo>
                      <a:pt x="15" y="38"/>
                      <a:pt x="15" y="38"/>
                      <a:pt x="15" y="38"/>
                    </a:cubicBezTo>
                    <a:cubicBezTo>
                      <a:pt x="15" y="37"/>
                      <a:pt x="15" y="37"/>
                      <a:pt x="15" y="37"/>
                    </a:cubicBezTo>
                    <a:cubicBezTo>
                      <a:pt x="14" y="35"/>
                      <a:pt x="13" y="34"/>
                      <a:pt x="13" y="33"/>
                    </a:cubicBezTo>
                    <a:cubicBezTo>
                      <a:pt x="11" y="29"/>
                      <a:pt x="10" y="26"/>
                      <a:pt x="9" y="22"/>
                    </a:cubicBezTo>
                    <a:cubicBezTo>
                      <a:pt x="9" y="18"/>
                      <a:pt x="1" y="18"/>
                      <a:pt x="1" y="22"/>
                    </a:cubicBezTo>
                    <a:cubicBezTo>
                      <a:pt x="2" y="35"/>
                      <a:pt x="5" y="52"/>
                      <a:pt x="20" y="56"/>
                    </a:cubicBezTo>
                    <a:cubicBezTo>
                      <a:pt x="31" y="59"/>
                      <a:pt x="43" y="55"/>
                      <a:pt x="51" y="47"/>
                    </a:cubicBezTo>
                    <a:cubicBezTo>
                      <a:pt x="59" y="40"/>
                      <a:pt x="65" y="29"/>
                      <a:pt x="61" y="18"/>
                    </a:cubicBezTo>
                    <a:cubicBezTo>
                      <a:pt x="56" y="4"/>
                      <a:pt x="37" y="1"/>
                      <a:pt x="23" y="0"/>
                    </a:cubicBezTo>
                    <a:cubicBezTo>
                      <a:pt x="20" y="0"/>
                      <a:pt x="17" y="0"/>
                      <a:pt x="13" y="1"/>
                    </a:cubicBezTo>
                    <a:cubicBezTo>
                      <a:pt x="12" y="1"/>
                      <a:pt x="10" y="1"/>
                      <a:pt x="8" y="1"/>
                    </a:cubicBezTo>
                    <a:cubicBezTo>
                      <a:pt x="5" y="2"/>
                      <a:pt x="3" y="3"/>
                      <a:pt x="1" y="7"/>
                    </a:cubicBezTo>
                    <a:cubicBezTo>
                      <a:pt x="0" y="9"/>
                      <a:pt x="1" y="11"/>
                      <a:pt x="2" y="13"/>
                    </a:cubicBezTo>
                    <a:cubicBezTo>
                      <a:pt x="5" y="17"/>
                      <a:pt x="9" y="16"/>
                      <a:pt x="13" y="16"/>
                    </a:cubicBezTo>
                    <a:cubicBezTo>
                      <a:pt x="15" y="16"/>
                      <a:pt x="17" y="16"/>
                      <a:pt x="19" y="16"/>
                    </a:cubicBezTo>
                    <a:cubicBezTo>
                      <a:pt x="19" y="16"/>
                      <a:pt x="20" y="16"/>
                      <a:pt x="20" y="16"/>
                    </a:cubicBezTo>
                    <a:cubicBezTo>
                      <a:pt x="21" y="16"/>
                      <a:pt x="21" y="16"/>
                      <a:pt x="22" y="16"/>
                    </a:cubicBezTo>
                    <a:cubicBezTo>
                      <a:pt x="27" y="16"/>
                      <a:pt x="31" y="16"/>
                      <a:pt x="35" y="17"/>
                    </a:cubicBezTo>
                    <a:cubicBezTo>
                      <a:pt x="36" y="17"/>
                      <a:pt x="37" y="17"/>
                      <a:pt x="37" y="17"/>
                    </a:cubicBezTo>
                    <a:cubicBezTo>
                      <a:pt x="38" y="17"/>
                      <a:pt x="38" y="17"/>
                      <a:pt x="39" y="17"/>
                    </a:cubicBezTo>
                    <a:cubicBezTo>
                      <a:pt x="40" y="18"/>
                      <a:pt x="42" y="18"/>
                      <a:pt x="43" y="19"/>
                    </a:cubicBezTo>
                    <a:cubicBezTo>
                      <a:pt x="43" y="19"/>
                      <a:pt x="43" y="19"/>
                      <a:pt x="43" y="19"/>
                    </a:cubicBezTo>
                    <a:cubicBezTo>
                      <a:pt x="44" y="20"/>
                      <a:pt x="45" y="20"/>
                      <a:pt x="45" y="20"/>
                    </a:cubicBezTo>
                    <a:cubicBezTo>
                      <a:pt x="45" y="20"/>
                      <a:pt x="45" y="20"/>
                      <a:pt x="45" y="21"/>
                    </a:cubicBezTo>
                    <a:cubicBezTo>
                      <a:pt x="46" y="21"/>
                      <a:pt x="46" y="21"/>
                      <a:pt x="46" y="22"/>
                    </a:cubicBezTo>
                    <a:cubicBezTo>
                      <a:pt x="46" y="22"/>
                      <a:pt x="47" y="22"/>
                      <a:pt x="47" y="22"/>
                    </a:cubicBezTo>
                    <a:cubicBezTo>
                      <a:pt x="47" y="22"/>
                      <a:pt x="47" y="22"/>
                      <a:pt x="47" y="23"/>
                    </a:cubicBezTo>
                    <a:cubicBezTo>
                      <a:pt x="47" y="23"/>
                      <a:pt x="47" y="23"/>
                      <a:pt x="47" y="23"/>
                    </a:cubicBezTo>
                    <a:cubicBezTo>
                      <a:pt x="47" y="24"/>
                      <a:pt x="48" y="24"/>
                      <a:pt x="48" y="24"/>
                    </a:cubicBezTo>
                    <a:cubicBezTo>
                      <a:pt x="48" y="24"/>
                      <a:pt x="48" y="25"/>
                      <a:pt x="48" y="25"/>
                    </a:cubicBezTo>
                    <a:cubicBezTo>
                      <a:pt x="48" y="26"/>
                      <a:pt x="48" y="27"/>
                      <a:pt x="48" y="28"/>
                    </a:cubicBezTo>
                    <a:cubicBezTo>
                      <a:pt x="47" y="28"/>
                      <a:pt x="47" y="28"/>
                      <a:pt x="47" y="2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" name="Freeform 1164">
                <a:extLst>
                  <a:ext uri="{FF2B5EF4-FFF2-40B4-BE49-F238E27FC236}">
                    <a16:creationId xmlns:a16="http://schemas.microsoft.com/office/drawing/2014/main" id="{0C4678F9-B43F-DD77-4A70-5D8A7D95CEF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150093" y="2453339"/>
                <a:ext cx="42557" cy="58364"/>
              </a:xfrm>
              <a:custGeom>
                <a:avLst/>
                <a:gdLst>
                  <a:gd name="T0" fmla="*/ 17 w 64"/>
                  <a:gd name="T1" fmla="*/ 81 h 85"/>
                  <a:gd name="T2" fmla="*/ 22 w 64"/>
                  <a:gd name="T3" fmla="*/ 85 h 85"/>
                  <a:gd name="T4" fmla="*/ 55 w 64"/>
                  <a:gd name="T5" fmla="*/ 81 h 85"/>
                  <a:gd name="T6" fmla="*/ 63 w 64"/>
                  <a:gd name="T7" fmla="*/ 75 h 85"/>
                  <a:gd name="T8" fmla="*/ 54 w 64"/>
                  <a:gd name="T9" fmla="*/ 19 h 85"/>
                  <a:gd name="T10" fmla="*/ 7 w 64"/>
                  <a:gd name="T11" fmla="*/ 9 h 85"/>
                  <a:gd name="T12" fmla="*/ 6 w 64"/>
                  <a:gd name="T13" fmla="*/ 7 h 85"/>
                  <a:gd name="T14" fmla="*/ 0 w 64"/>
                  <a:gd name="T15" fmla="*/ 9 h 85"/>
                  <a:gd name="T16" fmla="*/ 17 w 64"/>
                  <a:gd name="T17" fmla="*/ 81 h 85"/>
                  <a:gd name="T18" fmla="*/ 13 w 64"/>
                  <a:gd name="T19" fmla="*/ 22 h 85"/>
                  <a:gd name="T20" fmla="*/ 33 w 64"/>
                  <a:gd name="T21" fmla="*/ 19 h 85"/>
                  <a:gd name="T22" fmla="*/ 44 w 64"/>
                  <a:gd name="T23" fmla="*/ 33 h 85"/>
                  <a:gd name="T24" fmla="*/ 49 w 64"/>
                  <a:gd name="T25" fmla="*/ 68 h 85"/>
                  <a:gd name="T26" fmla="*/ 27 w 64"/>
                  <a:gd name="T27" fmla="*/ 72 h 85"/>
                  <a:gd name="T28" fmla="*/ 11 w 64"/>
                  <a:gd name="T29" fmla="*/ 22 h 85"/>
                  <a:gd name="T30" fmla="*/ 13 w 64"/>
                  <a:gd name="T31" fmla="*/ 22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64" h="85">
                    <a:moveTo>
                      <a:pt x="17" y="81"/>
                    </a:moveTo>
                    <a:cubicBezTo>
                      <a:pt x="18" y="83"/>
                      <a:pt x="20" y="85"/>
                      <a:pt x="22" y="85"/>
                    </a:cubicBezTo>
                    <a:cubicBezTo>
                      <a:pt x="33" y="85"/>
                      <a:pt x="44" y="81"/>
                      <a:pt x="55" y="81"/>
                    </a:cubicBezTo>
                    <a:cubicBezTo>
                      <a:pt x="59" y="82"/>
                      <a:pt x="62" y="79"/>
                      <a:pt x="63" y="75"/>
                    </a:cubicBezTo>
                    <a:cubicBezTo>
                      <a:pt x="64" y="57"/>
                      <a:pt x="64" y="36"/>
                      <a:pt x="54" y="19"/>
                    </a:cubicBezTo>
                    <a:cubicBezTo>
                      <a:pt x="44" y="2"/>
                      <a:pt x="24" y="0"/>
                      <a:pt x="7" y="9"/>
                    </a:cubicBezTo>
                    <a:cubicBezTo>
                      <a:pt x="7" y="9"/>
                      <a:pt x="7" y="8"/>
                      <a:pt x="6" y="7"/>
                    </a:cubicBezTo>
                    <a:cubicBezTo>
                      <a:pt x="5" y="4"/>
                      <a:pt x="0" y="6"/>
                      <a:pt x="0" y="9"/>
                    </a:cubicBezTo>
                    <a:cubicBezTo>
                      <a:pt x="4" y="34"/>
                      <a:pt x="5" y="58"/>
                      <a:pt x="17" y="81"/>
                    </a:cubicBezTo>
                    <a:close/>
                    <a:moveTo>
                      <a:pt x="13" y="22"/>
                    </a:moveTo>
                    <a:cubicBezTo>
                      <a:pt x="20" y="20"/>
                      <a:pt x="26" y="17"/>
                      <a:pt x="33" y="19"/>
                    </a:cubicBezTo>
                    <a:cubicBezTo>
                      <a:pt x="39" y="21"/>
                      <a:pt x="42" y="28"/>
                      <a:pt x="44" y="33"/>
                    </a:cubicBezTo>
                    <a:cubicBezTo>
                      <a:pt x="49" y="44"/>
                      <a:pt x="49" y="56"/>
                      <a:pt x="49" y="68"/>
                    </a:cubicBezTo>
                    <a:cubicBezTo>
                      <a:pt x="41" y="69"/>
                      <a:pt x="34" y="71"/>
                      <a:pt x="27" y="72"/>
                    </a:cubicBezTo>
                    <a:cubicBezTo>
                      <a:pt x="19" y="56"/>
                      <a:pt x="16" y="39"/>
                      <a:pt x="11" y="22"/>
                    </a:cubicBezTo>
                    <a:cubicBezTo>
                      <a:pt x="12" y="22"/>
                      <a:pt x="13" y="22"/>
                      <a:pt x="13" y="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5" name="Freeform 1165">
                <a:extLst>
                  <a:ext uri="{FF2B5EF4-FFF2-40B4-BE49-F238E27FC236}">
                    <a16:creationId xmlns:a16="http://schemas.microsoft.com/office/drawing/2014/main" id="{A93892A3-30D6-E782-F04B-395DA8FC156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152525" y="2536022"/>
                <a:ext cx="54717" cy="57149"/>
              </a:xfrm>
              <a:custGeom>
                <a:avLst/>
                <a:gdLst>
                  <a:gd name="T0" fmla="*/ 10 w 81"/>
                  <a:gd name="T1" fmla="*/ 79 h 84"/>
                  <a:gd name="T2" fmla="*/ 75 w 81"/>
                  <a:gd name="T3" fmla="*/ 78 h 84"/>
                  <a:gd name="T4" fmla="*/ 79 w 81"/>
                  <a:gd name="T5" fmla="*/ 69 h 84"/>
                  <a:gd name="T6" fmla="*/ 67 w 81"/>
                  <a:gd name="T7" fmla="*/ 10 h 84"/>
                  <a:gd name="T8" fmla="*/ 60 w 81"/>
                  <a:gd name="T9" fmla="*/ 3 h 84"/>
                  <a:gd name="T10" fmla="*/ 9 w 81"/>
                  <a:gd name="T11" fmla="*/ 17 h 84"/>
                  <a:gd name="T12" fmla="*/ 7 w 81"/>
                  <a:gd name="T13" fmla="*/ 4 h 84"/>
                  <a:gd name="T14" fmla="*/ 1 w 81"/>
                  <a:gd name="T15" fmla="*/ 4 h 84"/>
                  <a:gd name="T16" fmla="*/ 6 w 81"/>
                  <a:gd name="T17" fmla="*/ 73 h 84"/>
                  <a:gd name="T18" fmla="*/ 10 w 81"/>
                  <a:gd name="T19" fmla="*/ 79 h 84"/>
                  <a:gd name="T20" fmla="*/ 34 w 81"/>
                  <a:gd name="T21" fmla="*/ 20 h 84"/>
                  <a:gd name="T22" fmla="*/ 54 w 81"/>
                  <a:gd name="T23" fmla="*/ 16 h 84"/>
                  <a:gd name="T24" fmla="*/ 65 w 81"/>
                  <a:gd name="T25" fmla="*/ 68 h 84"/>
                  <a:gd name="T26" fmla="*/ 17 w 81"/>
                  <a:gd name="T27" fmla="*/ 68 h 84"/>
                  <a:gd name="T28" fmla="*/ 11 w 81"/>
                  <a:gd name="T29" fmla="*/ 29 h 84"/>
                  <a:gd name="T30" fmla="*/ 34 w 81"/>
                  <a:gd name="T31" fmla="*/ 20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81" h="84">
                    <a:moveTo>
                      <a:pt x="10" y="79"/>
                    </a:moveTo>
                    <a:cubicBezTo>
                      <a:pt x="32" y="84"/>
                      <a:pt x="53" y="83"/>
                      <a:pt x="75" y="78"/>
                    </a:cubicBezTo>
                    <a:cubicBezTo>
                      <a:pt x="79" y="77"/>
                      <a:pt x="81" y="73"/>
                      <a:pt x="79" y="69"/>
                    </a:cubicBezTo>
                    <a:cubicBezTo>
                      <a:pt x="70" y="50"/>
                      <a:pt x="66" y="31"/>
                      <a:pt x="67" y="10"/>
                    </a:cubicBezTo>
                    <a:cubicBezTo>
                      <a:pt x="68" y="6"/>
                      <a:pt x="64" y="3"/>
                      <a:pt x="60" y="3"/>
                    </a:cubicBezTo>
                    <a:cubicBezTo>
                      <a:pt x="47" y="5"/>
                      <a:pt x="21" y="7"/>
                      <a:pt x="9" y="17"/>
                    </a:cubicBezTo>
                    <a:cubicBezTo>
                      <a:pt x="8" y="13"/>
                      <a:pt x="7" y="8"/>
                      <a:pt x="7" y="4"/>
                    </a:cubicBezTo>
                    <a:cubicBezTo>
                      <a:pt x="6" y="0"/>
                      <a:pt x="1" y="1"/>
                      <a:pt x="1" y="4"/>
                    </a:cubicBezTo>
                    <a:cubicBezTo>
                      <a:pt x="0" y="27"/>
                      <a:pt x="5" y="50"/>
                      <a:pt x="6" y="73"/>
                    </a:cubicBezTo>
                    <a:cubicBezTo>
                      <a:pt x="6" y="75"/>
                      <a:pt x="7" y="78"/>
                      <a:pt x="10" y="79"/>
                    </a:cubicBezTo>
                    <a:close/>
                    <a:moveTo>
                      <a:pt x="34" y="20"/>
                    </a:moveTo>
                    <a:cubicBezTo>
                      <a:pt x="40" y="18"/>
                      <a:pt x="47" y="17"/>
                      <a:pt x="54" y="16"/>
                    </a:cubicBezTo>
                    <a:cubicBezTo>
                      <a:pt x="54" y="34"/>
                      <a:pt x="57" y="51"/>
                      <a:pt x="65" y="68"/>
                    </a:cubicBezTo>
                    <a:cubicBezTo>
                      <a:pt x="49" y="71"/>
                      <a:pt x="33" y="71"/>
                      <a:pt x="17" y="68"/>
                    </a:cubicBezTo>
                    <a:cubicBezTo>
                      <a:pt x="16" y="55"/>
                      <a:pt x="14" y="42"/>
                      <a:pt x="11" y="29"/>
                    </a:cubicBezTo>
                    <a:cubicBezTo>
                      <a:pt x="19" y="28"/>
                      <a:pt x="26" y="23"/>
                      <a:pt x="34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6" name="Freeform 1166">
                <a:extLst>
                  <a:ext uri="{FF2B5EF4-FFF2-40B4-BE49-F238E27FC236}">
                    <a16:creationId xmlns:a16="http://schemas.microsoft.com/office/drawing/2014/main" id="{0F97CB89-E5CC-AF9C-016B-75825C19B971}"/>
                  </a:ext>
                </a:extLst>
              </p:cNvPr>
              <p:cNvSpPr/>
              <p:nvPr/>
            </p:nvSpPr>
            <p:spPr bwMode="auto">
              <a:xfrm>
                <a:off x="6215753" y="2543318"/>
                <a:ext cx="167798" cy="21887"/>
              </a:xfrm>
              <a:custGeom>
                <a:avLst/>
                <a:gdLst>
                  <a:gd name="T0" fmla="*/ 0 w 245"/>
                  <a:gd name="T1" fmla="*/ 30 h 32"/>
                  <a:gd name="T2" fmla="*/ 50 w 245"/>
                  <a:gd name="T3" fmla="*/ 25 h 32"/>
                  <a:gd name="T4" fmla="*/ 105 w 245"/>
                  <a:gd name="T5" fmla="*/ 31 h 32"/>
                  <a:gd name="T6" fmla="*/ 160 w 245"/>
                  <a:gd name="T7" fmla="*/ 25 h 32"/>
                  <a:gd name="T8" fmla="*/ 235 w 245"/>
                  <a:gd name="T9" fmla="*/ 17 h 32"/>
                  <a:gd name="T10" fmla="*/ 231 w 245"/>
                  <a:gd name="T11" fmla="*/ 2 h 32"/>
                  <a:gd name="T12" fmla="*/ 158 w 245"/>
                  <a:gd name="T13" fmla="*/ 15 h 32"/>
                  <a:gd name="T14" fmla="*/ 96 w 245"/>
                  <a:gd name="T15" fmla="*/ 22 h 32"/>
                  <a:gd name="T16" fmla="*/ 0 w 245"/>
                  <a:gd name="T17" fmla="*/ 29 h 32"/>
                  <a:gd name="T18" fmla="*/ 0 w 245"/>
                  <a:gd name="T19" fmla="*/ 3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5" h="32">
                    <a:moveTo>
                      <a:pt x="0" y="30"/>
                    </a:moveTo>
                    <a:cubicBezTo>
                      <a:pt x="15" y="22"/>
                      <a:pt x="33" y="23"/>
                      <a:pt x="50" y="25"/>
                    </a:cubicBezTo>
                    <a:cubicBezTo>
                      <a:pt x="68" y="28"/>
                      <a:pt x="86" y="30"/>
                      <a:pt x="105" y="31"/>
                    </a:cubicBezTo>
                    <a:cubicBezTo>
                      <a:pt x="123" y="32"/>
                      <a:pt x="142" y="27"/>
                      <a:pt x="160" y="25"/>
                    </a:cubicBezTo>
                    <a:cubicBezTo>
                      <a:pt x="185" y="22"/>
                      <a:pt x="210" y="20"/>
                      <a:pt x="235" y="17"/>
                    </a:cubicBezTo>
                    <a:cubicBezTo>
                      <a:pt x="245" y="16"/>
                      <a:pt x="242" y="0"/>
                      <a:pt x="231" y="2"/>
                    </a:cubicBezTo>
                    <a:cubicBezTo>
                      <a:pt x="207" y="6"/>
                      <a:pt x="183" y="11"/>
                      <a:pt x="158" y="15"/>
                    </a:cubicBezTo>
                    <a:cubicBezTo>
                      <a:pt x="137" y="18"/>
                      <a:pt x="117" y="23"/>
                      <a:pt x="96" y="22"/>
                    </a:cubicBezTo>
                    <a:cubicBezTo>
                      <a:pt x="66" y="21"/>
                      <a:pt x="26" y="10"/>
                      <a:pt x="0" y="29"/>
                    </a:cubicBezTo>
                    <a:cubicBezTo>
                      <a:pt x="0" y="30"/>
                      <a:pt x="0" y="30"/>
                      <a:pt x="0" y="3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7" name="Freeform 1167">
                <a:extLst>
                  <a:ext uri="{FF2B5EF4-FFF2-40B4-BE49-F238E27FC236}">
                    <a16:creationId xmlns:a16="http://schemas.microsoft.com/office/drawing/2014/main" id="{78CAF873-422A-06B9-AC71-F79D9B573993}"/>
                  </a:ext>
                </a:extLst>
              </p:cNvPr>
              <p:cNvSpPr/>
              <p:nvPr/>
            </p:nvSpPr>
            <p:spPr bwMode="auto">
              <a:xfrm>
                <a:off x="6209673" y="2461851"/>
                <a:ext cx="144695" cy="29182"/>
              </a:xfrm>
              <a:custGeom>
                <a:avLst/>
                <a:gdLst>
                  <a:gd name="T0" fmla="*/ 51 w 211"/>
                  <a:gd name="T1" fmla="*/ 28 h 43"/>
                  <a:gd name="T2" fmla="*/ 112 w 211"/>
                  <a:gd name="T3" fmla="*/ 37 h 43"/>
                  <a:gd name="T4" fmla="*/ 172 w 211"/>
                  <a:gd name="T5" fmla="*/ 42 h 43"/>
                  <a:gd name="T6" fmla="*/ 199 w 211"/>
                  <a:gd name="T7" fmla="*/ 34 h 43"/>
                  <a:gd name="T8" fmla="*/ 209 w 211"/>
                  <a:gd name="T9" fmla="*/ 20 h 43"/>
                  <a:gd name="T10" fmla="*/ 204 w 211"/>
                  <a:gd name="T11" fmla="*/ 15 h 43"/>
                  <a:gd name="T12" fmla="*/ 187 w 211"/>
                  <a:gd name="T13" fmla="*/ 14 h 43"/>
                  <a:gd name="T14" fmla="*/ 161 w 211"/>
                  <a:gd name="T15" fmla="*/ 15 h 43"/>
                  <a:gd name="T16" fmla="*/ 98 w 211"/>
                  <a:gd name="T17" fmla="*/ 10 h 43"/>
                  <a:gd name="T18" fmla="*/ 2 w 211"/>
                  <a:gd name="T19" fmla="*/ 29 h 43"/>
                  <a:gd name="T20" fmla="*/ 8 w 211"/>
                  <a:gd name="T21" fmla="*/ 35 h 43"/>
                  <a:gd name="T22" fmla="*/ 51 w 211"/>
                  <a:gd name="T23" fmla="*/ 28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11" h="43">
                    <a:moveTo>
                      <a:pt x="51" y="28"/>
                    </a:moveTo>
                    <a:cubicBezTo>
                      <a:pt x="71" y="30"/>
                      <a:pt x="92" y="34"/>
                      <a:pt x="112" y="37"/>
                    </a:cubicBezTo>
                    <a:cubicBezTo>
                      <a:pt x="132" y="40"/>
                      <a:pt x="152" y="43"/>
                      <a:pt x="172" y="42"/>
                    </a:cubicBezTo>
                    <a:cubicBezTo>
                      <a:pt x="182" y="42"/>
                      <a:pt x="191" y="41"/>
                      <a:pt x="199" y="34"/>
                    </a:cubicBezTo>
                    <a:cubicBezTo>
                      <a:pt x="204" y="30"/>
                      <a:pt x="206" y="26"/>
                      <a:pt x="209" y="20"/>
                    </a:cubicBezTo>
                    <a:cubicBezTo>
                      <a:pt x="211" y="18"/>
                      <a:pt x="207" y="14"/>
                      <a:pt x="204" y="15"/>
                    </a:cubicBezTo>
                    <a:cubicBezTo>
                      <a:pt x="197" y="16"/>
                      <a:pt x="196" y="14"/>
                      <a:pt x="187" y="14"/>
                    </a:cubicBezTo>
                    <a:cubicBezTo>
                      <a:pt x="178" y="14"/>
                      <a:pt x="169" y="15"/>
                      <a:pt x="161" y="15"/>
                    </a:cubicBezTo>
                    <a:cubicBezTo>
                      <a:pt x="140" y="15"/>
                      <a:pt x="119" y="11"/>
                      <a:pt x="98" y="10"/>
                    </a:cubicBezTo>
                    <a:cubicBezTo>
                      <a:pt x="69" y="7"/>
                      <a:pt x="19" y="0"/>
                      <a:pt x="2" y="29"/>
                    </a:cubicBezTo>
                    <a:cubicBezTo>
                      <a:pt x="0" y="33"/>
                      <a:pt x="4" y="38"/>
                      <a:pt x="8" y="35"/>
                    </a:cubicBezTo>
                    <a:cubicBezTo>
                      <a:pt x="19" y="25"/>
                      <a:pt x="37" y="26"/>
                      <a:pt x="51" y="2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8" name="Freeform 1168">
                <a:extLst>
                  <a:ext uri="{FF2B5EF4-FFF2-40B4-BE49-F238E27FC236}">
                    <a16:creationId xmlns:a16="http://schemas.microsoft.com/office/drawing/2014/main" id="{CFF63BD4-BF34-0CAD-AF3E-D30F938AE24D}"/>
                  </a:ext>
                </a:extLst>
              </p:cNvPr>
              <p:cNvSpPr/>
              <p:nvPr/>
            </p:nvSpPr>
            <p:spPr bwMode="auto">
              <a:xfrm>
                <a:off x="6207241" y="2390111"/>
                <a:ext cx="166582" cy="20671"/>
              </a:xfrm>
              <a:custGeom>
                <a:avLst/>
                <a:gdLst>
                  <a:gd name="T0" fmla="*/ 240 w 244"/>
                  <a:gd name="T1" fmla="*/ 9 h 30"/>
                  <a:gd name="T2" fmla="*/ 229 w 244"/>
                  <a:gd name="T3" fmla="*/ 2 h 30"/>
                  <a:gd name="T4" fmla="*/ 212 w 244"/>
                  <a:gd name="T5" fmla="*/ 1 h 30"/>
                  <a:gd name="T6" fmla="*/ 179 w 244"/>
                  <a:gd name="T7" fmla="*/ 1 h 30"/>
                  <a:gd name="T8" fmla="*/ 120 w 244"/>
                  <a:gd name="T9" fmla="*/ 7 h 30"/>
                  <a:gd name="T10" fmla="*/ 65 w 244"/>
                  <a:gd name="T11" fmla="*/ 13 h 30"/>
                  <a:gd name="T12" fmla="*/ 3 w 244"/>
                  <a:gd name="T13" fmla="*/ 24 h 30"/>
                  <a:gd name="T14" fmla="*/ 5 w 244"/>
                  <a:gd name="T15" fmla="*/ 30 h 30"/>
                  <a:gd name="T16" fmla="*/ 119 w 244"/>
                  <a:gd name="T17" fmla="*/ 25 h 30"/>
                  <a:gd name="T18" fmla="*/ 178 w 244"/>
                  <a:gd name="T19" fmla="*/ 23 h 30"/>
                  <a:gd name="T20" fmla="*/ 210 w 244"/>
                  <a:gd name="T21" fmla="*/ 23 h 30"/>
                  <a:gd name="T22" fmla="*/ 227 w 244"/>
                  <a:gd name="T23" fmla="*/ 24 h 30"/>
                  <a:gd name="T24" fmla="*/ 239 w 244"/>
                  <a:gd name="T25" fmla="*/ 19 h 30"/>
                  <a:gd name="T26" fmla="*/ 240 w 244"/>
                  <a:gd name="T27" fmla="*/ 9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44" h="30">
                    <a:moveTo>
                      <a:pt x="240" y="9"/>
                    </a:moveTo>
                    <a:cubicBezTo>
                      <a:pt x="236" y="6"/>
                      <a:pt x="234" y="3"/>
                      <a:pt x="229" y="2"/>
                    </a:cubicBezTo>
                    <a:cubicBezTo>
                      <a:pt x="223" y="1"/>
                      <a:pt x="217" y="1"/>
                      <a:pt x="212" y="1"/>
                    </a:cubicBezTo>
                    <a:cubicBezTo>
                      <a:pt x="201" y="0"/>
                      <a:pt x="190" y="1"/>
                      <a:pt x="179" y="1"/>
                    </a:cubicBezTo>
                    <a:cubicBezTo>
                      <a:pt x="159" y="2"/>
                      <a:pt x="140" y="4"/>
                      <a:pt x="120" y="7"/>
                    </a:cubicBezTo>
                    <a:cubicBezTo>
                      <a:pt x="101" y="9"/>
                      <a:pt x="83" y="12"/>
                      <a:pt x="65" y="13"/>
                    </a:cubicBezTo>
                    <a:cubicBezTo>
                      <a:pt x="43" y="14"/>
                      <a:pt x="23" y="17"/>
                      <a:pt x="3" y="24"/>
                    </a:cubicBezTo>
                    <a:cubicBezTo>
                      <a:pt x="0" y="25"/>
                      <a:pt x="2" y="30"/>
                      <a:pt x="5" y="30"/>
                    </a:cubicBezTo>
                    <a:cubicBezTo>
                      <a:pt x="43" y="23"/>
                      <a:pt x="81" y="26"/>
                      <a:pt x="119" y="25"/>
                    </a:cubicBezTo>
                    <a:cubicBezTo>
                      <a:pt x="139" y="24"/>
                      <a:pt x="158" y="23"/>
                      <a:pt x="178" y="23"/>
                    </a:cubicBezTo>
                    <a:cubicBezTo>
                      <a:pt x="188" y="22"/>
                      <a:pt x="199" y="22"/>
                      <a:pt x="210" y="23"/>
                    </a:cubicBezTo>
                    <a:cubicBezTo>
                      <a:pt x="215" y="23"/>
                      <a:pt x="221" y="24"/>
                      <a:pt x="227" y="24"/>
                    </a:cubicBezTo>
                    <a:cubicBezTo>
                      <a:pt x="232" y="23"/>
                      <a:pt x="234" y="21"/>
                      <a:pt x="239" y="19"/>
                    </a:cubicBezTo>
                    <a:cubicBezTo>
                      <a:pt x="244" y="17"/>
                      <a:pt x="244" y="11"/>
                      <a:pt x="240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9" name="Freeform 1169">
                <a:extLst>
                  <a:ext uri="{FF2B5EF4-FFF2-40B4-BE49-F238E27FC236}">
                    <a16:creationId xmlns:a16="http://schemas.microsoft.com/office/drawing/2014/main" id="{9094A0B4-F03C-B778-9D98-06C7E9661D14}"/>
                  </a:ext>
                </a:extLst>
              </p:cNvPr>
              <p:cNvSpPr/>
              <p:nvPr/>
            </p:nvSpPr>
            <p:spPr bwMode="auto">
              <a:xfrm>
                <a:off x="6203593" y="2311076"/>
                <a:ext cx="165366" cy="30398"/>
              </a:xfrm>
              <a:custGeom>
                <a:avLst/>
                <a:gdLst>
                  <a:gd name="T0" fmla="*/ 7 w 242"/>
                  <a:gd name="T1" fmla="*/ 35 h 44"/>
                  <a:gd name="T2" fmla="*/ 132 w 242"/>
                  <a:gd name="T3" fmla="*/ 29 h 44"/>
                  <a:gd name="T4" fmla="*/ 193 w 242"/>
                  <a:gd name="T5" fmla="*/ 41 h 44"/>
                  <a:gd name="T6" fmla="*/ 242 w 242"/>
                  <a:gd name="T7" fmla="*/ 28 h 44"/>
                  <a:gd name="T8" fmla="*/ 240 w 242"/>
                  <a:gd name="T9" fmla="*/ 22 h 44"/>
                  <a:gd name="T10" fmla="*/ 217 w 242"/>
                  <a:gd name="T11" fmla="*/ 21 h 44"/>
                  <a:gd name="T12" fmla="*/ 187 w 242"/>
                  <a:gd name="T13" fmla="*/ 21 h 44"/>
                  <a:gd name="T14" fmla="*/ 118 w 242"/>
                  <a:gd name="T15" fmla="*/ 9 h 44"/>
                  <a:gd name="T16" fmla="*/ 3 w 242"/>
                  <a:gd name="T17" fmla="*/ 31 h 44"/>
                  <a:gd name="T18" fmla="*/ 7 w 242"/>
                  <a:gd name="T19" fmla="*/ 35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2" h="44">
                    <a:moveTo>
                      <a:pt x="7" y="35"/>
                    </a:moveTo>
                    <a:cubicBezTo>
                      <a:pt x="42" y="7"/>
                      <a:pt x="91" y="20"/>
                      <a:pt x="132" y="29"/>
                    </a:cubicBezTo>
                    <a:cubicBezTo>
                      <a:pt x="152" y="34"/>
                      <a:pt x="172" y="39"/>
                      <a:pt x="193" y="41"/>
                    </a:cubicBezTo>
                    <a:cubicBezTo>
                      <a:pt x="206" y="42"/>
                      <a:pt x="237" y="44"/>
                      <a:pt x="242" y="28"/>
                    </a:cubicBezTo>
                    <a:cubicBezTo>
                      <a:pt x="242" y="26"/>
                      <a:pt x="242" y="23"/>
                      <a:pt x="240" y="22"/>
                    </a:cubicBezTo>
                    <a:cubicBezTo>
                      <a:pt x="233" y="18"/>
                      <a:pt x="224" y="20"/>
                      <a:pt x="217" y="21"/>
                    </a:cubicBezTo>
                    <a:cubicBezTo>
                      <a:pt x="207" y="23"/>
                      <a:pt x="197" y="22"/>
                      <a:pt x="187" y="21"/>
                    </a:cubicBezTo>
                    <a:cubicBezTo>
                      <a:pt x="164" y="19"/>
                      <a:pt x="141" y="13"/>
                      <a:pt x="118" y="9"/>
                    </a:cubicBezTo>
                    <a:cubicBezTo>
                      <a:pt x="78" y="2"/>
                      <a:pt x="32" y="0"/>
                      <a:pt x="3" y="31"/>
                    </a:cubicBezTo>
                    <a:cubicBezTo>
                      <a:pt x="0" y="34"/>
                      <a:pt x="4" y="37"/>
                      <a:pt x="7" y="3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0" name="Freeform 1170">
                <a:extLst>
                  <a:ext uri="{FF2B5EF4-FFF2-40B4-BE49-F238E27FC236}">
                    <a16:creationId xmlns:a16="http://schemas.microsoft.com/office/drawing/2014/main" id="{82758586-C590-2464-8426-578B201BA25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140365" y="2295269"/>
                <a:ext cx="54717" cy="72956"/>
              </a:xfrm>
              <a:custGeom>
                <a:avLst/>
                <a:gdLst>
                  <a:gd name="T0" fmla="*/ 5 w 79"/>
                  <a:gd name="T1" fmla="*/ 68 h 106"/>
                  <a:gd name="T2" fmla="*/ 0 w 79"/>
                  <a:gd name="T3" fmla="*/ 68 h 106"/>
                  <a:gd name="T4" fmla="*/ 4 w 79"/>
                  <a:gd name="T5" fmla="*/ 103 h 106"/>
                  <a:gd name="T6" fmla="*/ 8 w 79"/>
                  <a:gd name="T7" fmla="*/ 105 h 106"/>
                  <a:gd name="T8" fmla="*/ 72 w 79"/>
                  <a:gd name="T9" fmla="*/ 106 h 106"/>
                  <a:gd name="T10" fmla="*/ 76 w 79"/>
                  <a:gd name="T11" fmla="*/ 100 h 106"/>
                  <a:gd name="T12" fmla="*/ 64 w 79"/>
                  <a:gd name="T13" fmla="*/ 43 h 106"/>
                  <a:gd name="T14" fmla="*/ 74 w 79"/>
                  <a:gd name="T15" fmla="*/ 26 h 106"/>
                  <a:gd name="T16" fmla="*/ 78 w 79"/>
                  <a:gd name="T17" fmla="*/ 6 h 106"/>
                  <a:gd name="T18" fmla="*/ 70 w 79"/>
                  <a:gd name="T19" fmla="*/ 2 h 106"/>
                  <a:gd name="T20" fmla="*/ 53 w 79"/>
                  <a:gd name="T21" fmla="*/ 17 h 106"/>
                  <a:gd name="T22" fmla="*/ 40 w 79"/>
                  <a:gd name="T23" fmla="*/ 41 h 106"/>
                  <a:gd name="T24" fmla="*/ 33 w 79"/>
                  <a:gd name="T25" fmla="*/ 61 h 106"/>
                  <a:gd name="T26" fmla="*/ 17 w 79"/>
                  <a:gd name="T27" fmla="*/ 33 h 106"/>
                  <a:gd name="T28" fmla="*/ 9 w 79"/>
                  <a:gd name="T29" fmla="*/ 35 h 106"/>
                  <a:gd name="T30" fmla="*/ 28 w 79"/>
                  <a:gd name="T31" fmla="*/ 96 h 106"/>
                  <a:gd name="T32" fmla="*/ 28 w 79"/>
                  <a:gd name="T33" fmla="*/ 97 h 106"/>
                  <a:gd name="T34" fmla="*/ 9 w 79"/>
                  <a:gd name="T35" fmla="*/ 99 h 106"/>
                  <a:gd name="T36" fmla="*/ 5 w 79"/>
                  <a:gd name="T37" fmla="*/ 68 h 106"/>
                  <a:gd name="T38" fmla="*/ 47 w 79"/>
                  <a:gd name="T39" fmla="*/ 92 h 106"/>
                  <a:gd name="T40" fmla="*/ 57 w 79"/>
                  <a:gd name="T41" fmla="*/ 59 h 106"/>
                  <a:gd name="T42" fmla="*/ 66 w 79"/>
                  <a:gd name="T43" fmla="*/ 97 h 106"/>
                  <a:gd name="T44" fmla="*/ 45 w 79"/>
                  <a:gd name="T45" fmla="*/ 96 h 106"/>
                  <a:gd name="T46" fmla="*/ 47 w 79"/>
                  <a:gd name="T47" fmla="*/ 92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79" h="106">
                    <a:moveTo>
                      <a:pt x="5" y="68"/>
                    </a:moveTo>
                    <a:cubicBezTo>
                      <a:pt x="6" y="65"/>
                      <a:pt x="1" y="65"/>
                      <a:pt x="0" y="68"/>
                    </a:cubicBezTo>
                    <a:cubicBezTo>
                      <a:pt x="0" y="80"/>
                      <a:pt x="1" y="91"/>
                      <a:pt x="4" y="103"/>
                    </a:cubicBezTo>
                    <a:cubicBezTo>
                      <a:pt x="4" y="105"/>
                      <a:pt x="6" y="106"/>
                      <a:pt x="8" y="105"/>
                    </a:cubicBezTo>
                    <a:cubicBezTo>
                      <a:pt x="29" y="102"/>
                      <a:pt x="50" y="103"/>
                      <a:pt x="72" y="106"/>
                    </a:cubicBezTo>
                    <a:cubicBezTo>
                      <a:pt x="75" y="106"/>
                      <a:pt x="77" y="103"/>
                      <a:pt x="76" y="100"/>
                    </a:cubicBezTo>
                    <a:cubicBezTo>
                      <a:pt x="69" y="82"/>
                      <a:pt x="67" y="62"/>
                      <a:pt x="64" y="43"/>
                    </a:cubicBezTo>
                    <a:cubicBezTo>
                      <a:pt x="67" y="37"/>
                      <a:pt x="70" y="32"/>
                      <a:pt x="74" y="26"/>
                    </a:cubicBezTo>
                    <a:cubicBezTo>
                      <a:pt x="78" y="19"/>
                      <a:pt x="77" y="13"/>
                      <a:pt x="78" y="6"/>
                    </a:cubicBezTo>
                    <a:cubicBezTo>
                      <a:pt x="79" y="2"/>
                      <a:pt x="73" y="0"/>
                      <a:pt x="70" y="2"/>
                    </a:cubicBezTo>
                    <a:cubicBezTo>
                      <a:pt x="63" y="7"/>
                      <a:pt x="58" y="9"/>
                      <a:pt x="53" y="17"/>
                    </a:cubicBezTo>
                    <a:cubicBezTo>
                      <a:pt x="49" y="25"/>
                      <a:pt x="44" y="33"/>
                      <a:pt x="40" y="41"/>
                    </a:cubicBezTo>
                    <a:cubicBezTo>
                      <a:pt x="37" y="48"/>
                      <a:pt x="35" y="54"/>
                      <a:pt x="33" y="61"/>
                    </a:cubicBezTo>
                    <a:cubicBezTo>
                      <a:pt x="27" y="51"/>
                      <a:pt x="22" y="42"/>
                      <a:pt x="17" y="33"/>
                    </a:cubicBezTo>
                    <a:cubicBezTo>
                      <a:pt x="14" y="30"/>
                      <a:pt x="9" y="31"/>
                      <a:pt x="9" y="35"/>
                    </a:cubicBezTo>
                    <a:cubicBezTo>
                      <a:pt x="11" y="56"/>
                      <a:pt x="20" y="76"/>
                      <a:pt x="28" y="96"/>
                    </a:cubicBezTo>
                    <a:cubicBezTo>
                      <a:pt x="28" y="96"/>
                      <a:pt x="28" y="96"/>
                      <a:pt x="28" y="97"/>
                    </a:cubicBezTo>
                    <a:cubicBezTo>
                      <a:pt x="22" y="97"/>
                      <a:pt x="16" y="98"/>
                      <a:pt x="9" y="99"/>
                    </a:cubicBezTo>
                    <a:cubicBezTo>
                      <a:pt x="7" y="89"/>
                      <a:pt x="5" y="79"/>
                      <a:pt x="5" y="68"/>
                    </a:cubicBezTo>
                    <a:close/>
                    <a:moveTo>
                      <a:pt x="47" y="92"/>
                    </a:moveTo>
                    <a:cubicBezTo>
                      <a:pt x="49" y="81"/>
                      <a:pt x="52" y="70"/>
                      <a:pt x="57" y="59"/>
                    </a:cubicBezTo>
                    <a:cubicBezTo>
                      <a:pt x="59" y="72"/>
                      <a:pt x="62" y="85"/>
                      <a:pt x="66" y="97"/>
                    </a:cubicBezTo>
                    <a:cubicBezTo>
                      <a:pt x="59" y="97"/>
                      <a:pt x="52" y="96"/>
                      <a:pt x="45" y="96"/>
                    </a:cubicBezTo>
                    <a:cubicBezTo>
                      <a:pt x="46" y="95"/>
                      <a:pt x="47" y="94"/>
                      <a:pt x="47" y="9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52C64675-600F-59EE-2A98-EFDA03A32D81}"/>
                </a:ext>
              </a:extLst>
            </p:cNvPr>
            <p:cNvGrpSpPr/>
            <p:nvPr/>
          </p:nvGrpSpPr>
          <p:grpSpPr>
            <a:xfrm rot="20355696">
              <a:off x="9916372" y="6452729"/>
              <a:ext cx="593386" cy="578780"/>
              <a:chOff x="7203086" y="656199"/>
              <a:chExt cx="395176" cy="385449"/>
            </a:xfrm>
            <a:solidFill>
              <a:schemeClr val="tx1">
                <a:lumMod val="75000"/>
                <a:lumOff val="25000"/>
              </a:schemeClr>
            </a:solidFill>
          </p:grpSpPr>
          <p:sp>
            <p:nvSpPr>
              <p:cNvPr id="43" name="Freeform 1453">
                <a:extLst>
                  <a:ext uri="{FF2B5EF4-FFF2-40B4-BE49-F238E27FC236}">
                    <a16:creationId xmlns:a16="http://schemas.microsoft.com/office/drawing/2014/main" id="{78C6D0FC-13CB-E38B-A914-2A13492E635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203086" y="656199"/>
                <a:ext cx="395176" cy="385449"/>
              </a:xfrm>
              <a:custGeom>
                <a:avLst/>
                <a:gdLst>
                  <a:gd name="T0" fmla="*/ 242 w 580"/>
                  <a:gd name="T1" fmla="*/ 2 h 566"/>
                  <a:gd name="T2" fmla="*/ 57 w 580"/>
                  <a:gd name="T3" fmla="*/ 16 h 566"/>
                  <a:gd name="T4" fmla="*/ 26 w 580"/>
                  <a:gd name="T5" fmla="*/ 161 h 566"/>
                  <a:gd name="T6" fmla="*/ 53 w 580"/>
                  <a:gd name="T7" fmla="*/ 528 h 566"/>
                  <a:gd name="T8" fmla="*/ 462 w 580"/>
                  <a:gd name="T9" fmla="*/ 556 h 566"/>
                  <a:gd name="T10" fmla="*/ 507 w 580"/>
                  <a:gd name="T11" fmla="*/ 539 h 566"/>
                  <a:gd name="T12" fmla="*/ 554 w 580"/>
                  <a:gd name="T13" fmla="*/ 266 h 566"/>
                  <a:gd name="T14" fmla="*/ 541 w 580"/>
                  <a:gd name="T15" fmla="*/ 283 h 566"/>
                  <a:gd name="T16" fmla="*/ 521 w 580"/>
                  <a:gd name="T17" fmla="*/ 399 h 566"/>
                  <a:gd name="T18" fmla="*/ 524 w 580"/>
                  <a:gd name="T19" fmla="*/ 359 h 566"/>
                  <a:gd name="T20" fmla="*/ 535 w 580"/>
                  <a:gd name="T21" fmla="*/ 293 h 566"/>
                  <a:gd name="T22" fmla="*/ 549 w 580"/>
                  <a:gd name="T23" fmla="*/ 177 h 566"/>
                  <a:gd name="T24" fmla="*/ 512 w 580"/>
                  <a:gd name="T25" fmla="*/ 256 h 566"/>
                  <a:gd name="T26" fmla="*/ 554 w 580"/>
                  <a:gd name="T27" fmla="*/ 133 h 566"/>
                  <a:gd name="T28" fmla="*/ 570 w 580"/>
                  <a:gd name="T29" fmla="*/ 92 h 566"/>
                  <a:gd name="T30" fmla="*/ 559 w 580"/>
                  <a:gd name="T31" fmla="*/ 89 h 566"/>
                  <a:gd name="T32" fmla="*/ 554 w 580"/>
                  <a:gd name="T33" fmla="*/ 91 h 566"/>
                  <a:gd name="T34" fmla="*/ 505 w 580"/>
                  <a:gd name="T35" fmla="*/ 84 h 566"/>
                  <a:gd name="T36" fmla="*/ 457 w 580"/>
                  <a:gd name="T37" fmla="*/ 78 h 566"/>
                  <a:gd name="T38" fmla="*/ 80 w 580"/>
                  <a:gd name="T39" fmla="*/ 20 h 566"/>
                  <a:gd name="T40" fmla="*/ 208 w 580"/>
                  <a:gd name="T41" fmla="*/ 37 h 566"/>
                  <a:gd name="T42" fmla="*/ 259 w 580"/>
                  <a:gd name="T43" fmla="*/ 37 h 566"/>
                  <a:gd name="T44" fmla="*/ 279 w 580"/>
                  <a:gd name="T45" fmla="*/ 49 h 566"/>
                  <a:gd name="T46" fmla="*/ 417 w 580"/>
                  <a:gd name="T47" fmla="*/ 83 h 566"/>
                  <a:gd name="T48" fmla="*/ 500 w 580"/>
                  <a:gd name="T49" fmla="*/ 129 h 566"/>
                  <a:gd name="T50" fmla="*/ 492 w 580"/>
                  <a:gd name="T51" fmla="*/ 184 h 566"/>
                  <a:gd name="T52" fmla="*/ 476 w 580"/>
                  <a:gd name="T53" fmla="*/ 482 h 566"/>
                  <a:gd name="T54" fmla="*/ 501 w 580"/>
                  <a:gd name="T55" fmla="*/ 457 h 566"/>
                  <a:gd name="T56" fmla="*/ 506 w 580"/>
                  <a:gd name="T57" fmla="*/ 519 h 566"/>
                  <a:gd name="T58" fmla="*/ 458 w 580"/>
                  <a:gd name="T59" fmla="*/ 543 h 566"/>
                  <a:gd name="T60" fmla="*/ 442 w 580"/>
                  <a:gd name="T61" fmla="*/ 528 h 566"/>
                  <a:gd name="T62" fmla="*/ 368 w 580"/>
                  <a:gd name="T63" fmla="*/ 525 h 566"/>
                  <a:gd name="T64" fmla="*/ 478 w 580"/>
                  <a:gd name="T65" fmla="*/ 502 h 566"/>
                  <a:gd name="T66" fmla="*/ 83 w 580"/>
                  <a:gd name="T67" fmla="*/ 209 h 566"/>
                  <a:gd name="T68" fmla="*/ 84 w 580"/>
                  <a:gd name="T69" fmla="*/ 72 h 566"/>
                  <a:gd name="T70" fmla="*/ 81 w 580"/>
                  <a:gd name="T71" fmla="*/ 107 h 566"/>
                  <a:gd name="T72" fmla="*/ 80 w 580"/>
                  <a:gd name="T73" fmla="*/ 20 h 566"/>
                  <a:gd name="T74" fmla="*/ 187 w 580"/>
                  <a:gd name="T75" fmla="*/ 511 h 566"/>
                  <a:gd name="T76" fmla="*/ 123 w 580"/>
                  <a:gd name="T77" fmla="*/ 526 h 566"/>
                  <a:gd name="T78" fmla="*/ 43 w 580"/>
                  <a:gd name="T79" fmla="*/ 512 h 566"/>
                  <a:gd name="T80" fmla="*/ 259 w 580"/>
                  <a:gd name="T81" fmla="*/ 548 h 566"/>
                  <a:gd name="T82" fmla="*/ 237 w 580"/>
                  <a:gd name="T83" fmla="*/ 518 h 566"/>
                  <a:gd name="T84" fmla="*/ 64 w 580"/>
                  <a:gd name="T85" fmla="*/ 259 h 566"/>
                  <a:gd name="T86" fmla="*/ 71 w 580"/>
                  <a:gd name="T87" fmla="*/ 212 h 566"/>
                  <a:gd name="T88" fmla="*/ 49 w 580"/>
                  <a:gd name="T89" fmla="*/ 363 h 566"/>
                  <a:gd name="T90" fmla="*/ 13 w 580"/>
                  <a:gd name="T91" fmla="*/ 330 h 566"/>
                  <a:gd name="T92" fmla="*/ 13 w 580"/>
                  <a:gd name="T93" fmla="*/ 330 h 566"/>
                  <a:gd name="T94" fmla="*/ 22 w 580"/>
                  <a:gd name="T95" fmla="*/ 440 h 566"/>
                  <a:gd name="T96" fmla="*/ 50 w 580"/>
                  <a:gd name="T97" fmla="*/ 440 h 566"/>
                  <a:gd name="T98" fmla="*/ 49 w 580"/>
                  <a:gd name="T99" fmla="*/ 491 h 566"/>
                  <a:gd name="T100" fmla="*/ 296 w 580"/>
                  <a:gd name="T101" fmla="*/ 512 h 566"/>
                  <a:gd name="T102" fmla="*/ 260 w 580"/>
                  <a:gd name="T103" fmla="*/ 548 h 566"/>
                  <a:gd name="T104" fmla="*/ 32 w 580"/>
                  <a:gd name="T105" fmla="*/ 112 h 566"/>
                  <a:gd name="T106" fmla="*/ 20 w 580"/>
                  <a:gd name="T107" fmla="*/ 307 h 566"/>
                  <a:gd name="T108" fmla="*/ 19 w 580"/>
                  <a:gd name="T109" fmla="*/ 461 h 566"/>
                  <a:gd name="T110" fmla="*/ 117 w 580"/>
                  <a:gd name="T111" fmla="*/ 536 h 566"/>
                  <a:gd name="T112" fmla="*/ 115 w 580"/>
                  <a:gd name="T113" fmla="*/ 541 h 566"/>
                  <a:gd name="T114" fmla="*/ 546 w 580"/>
                  <a:gd name="T115" fmla="*/ 315 h 5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580" h="566">
                    <a:moveTo>
                      <a:pt x="579" y="103"/>
                    </a:moveTo>
                    <a:cubicBezTo>
                      <a:pt x="580" y="90"/>
                      <a:pt x="578" y="78"/>
                      <a:pt x="576" y="66"/>
                    </a:cubicBezTo>
                    <a:cubicBezTo>
                      <a:pt x="574" y="60"/>
                      <a:pt x="571" y="41"/>
                      <a:pt x="564" y="40"/>
                    </a:cubicBezTo>
                    <a:cubicBezTo>
                      <a:pt x="526" y="36"/>
                      <a:pt x="489" y="31"/>
                      <a:pt x="452" y="26"/>
                    </a:cubicBezTo>
                    <a:cubicBezTo>
                      <a:pt x="381" y="17"/>
                      <a:pt x="310" y="8"/>
                      <a:pt x="239" y="5"/>
                    </a:cubicBezTo>
                    <a:cubicBezTo>
                      <a:pt x="240" y="4"/>
                      <a:pt x="241" y="3"/>
                      <a:pt x="242" y="2"/>
                    </a:cubicBezTo>
                    <a:cubicBezTo>
                      <a:pt x="243" y="1"/>
                      <a:pt x="242" y="0"/>
                      <a:pt x="241" y="1"/>
                    </a:cubicBezTo>
                    <a:cubicBezTo>
                      <a:pt x="239" y="2"/>
                      <a:pt x="238" y="4"/>
                      <a:pt x="236" y="5"/>
                    </a:cubicBezTo>
                    <a:cubicBezTo>
                      <a:pt x="229" y="5"/>
                      <a:pt x="221" y="5"/>
                      <a:pt x="213" y="4"/>
                    </a:cubicBezTo>
                    <a:cubicBezTo>
                      <a:pt x="162" y="3"/>
                      <a:pt x="107" y="4"/>
                      <a:pt x="57" y="17"/>
                    </a:cubicBezTo>
                    <a:cubicBezTo>
                      <a:pt x="57" y="17"/>
                      <a:pt x="57" y="16"/>
                      <a:pt x="57" y="16"/>
                    </a:cubicBezTo>
                    <a:cubicBezTo>
                      <a:pt x="57" y="16"/>
                      <a:pt x="57" y="16"/>
                      <a:pt x="57" y="16"/>
                    </a:cubicBezTo>
                    <a:cubicBezTo>
                      <a:pt x="57" y="16"/>
                      <a:pt x="56" y="17"/>
                      <a:pt x="56" y="17"/>
                    </a:cubicBezTo>
                    <a:cubicBezTo>
                      <a:pt x="51" y="18"/>
                      <a:pt x="47" y="20"/>
                      <a:pt x="42" y="21"/>
                    </a:cubicBezTo>
                    <a:cubicBezTo>
                      <a:pt x="39" y="22"/>
                      <a:pt x="41" y="25"/>
                      <a:pt x="43" y="25"/>
                    </a:cubicBezTo>
                    <a:cubicBezTo>
                      <a:pt x="44" y="25"/>
                      <a:pt x="45" y="25"/>
                      <a:pt x="47" y="24"/>
                    </a:cubicBezTo>
                    <a:cubicBezTo>
                      <a:pt x="32" y="48"/>
                      <a:pt x="32" y="75"/>
                      <a:pt x="32" y="102"/>
                    </a:cubicBezTo>
                    <a:cubicBezTo>
                      <a:pt x="29" y="122"/>
                      <a:pt x="27" y="141"/>
                      <a:pt x="26" y="161"/>
                    </a:cubicBezTo>
                    <a:cubicBezTo>
                      <a:pt x="23" y="172"/>
                      <a:pt x="21" y="183"/>
                      <a:pt x="18" y="194"/>
                    </a:cubicBezTo>
                    <a:cubicBezTo>
                      <a:pt x="14" y="214"/>
                      <a:pt x="11" y="235"/>
                      <a:pt x="8" y="256"/>
                    </a:cubicBezTo>
                    <a:cubicBezTo>
                      <a:pt x="0" y="301"/>
                      <a:pt x="1" y="348"/>
                      <a:pt x="2" y="393"/>
                    </a:cubicBezTo>
                    <a:cubicBezTo>
                      <a:pt x="3" y="418"/>
                      <a:pt x="5" y="444"/>
                      <a:pt x="9" y="469"/>
                    </a:cubicBezTo>
                    <a:cubicBezTo>
                      <a:pt x="12" y="485"/>
                      <a:pt x="16" y="503"/>
                      <a:pt x="28" y="515"/>
                    </a:cubicBezTo>
                    <a:cubicBezTo>
                      <a:pt x="34" y="522"/>
                      <a:pt x="43" y="525"/>
                      <a:pt x="53" y="528"/>
                    </a:cubicBezTo>
                    <a:cubicBezTo>
                      <a:pt x="68" y="534"/>
                      <a:pt x="85" y="538"/>
                      <a:pt x="98" y="542"/>
                    </a:cubicBezTo>
                    <a:cubicBezTo>
                      <a:pt x="156" y="558"/>
                      <a:pt x="216" y="561"/>
                      <a:pt x="276" y="561"/>
                    </a:cubicBezTo>
                    <a:cubicBezTo>
                      <a:pt x="300" y="564"/>
                      <a:pt x="324" y="566"/>
                      <a:pt x="349" y="565"/>
                    </a:cubicBezTo>
                    <a:cubicBezTo>
                      <a:pt x="375" y="565"/>
                      <a:pt x="400" y="561"/>
                      <a:pt x="426" y="558"/>
                    </a:cubicBezTo>
                    <a:cubicBezTo>
                      <a:pt x="426" y="558"/>
                      <a:pt x="426" y="558"/>
                      <a:pt x="427" y="558"/>
                    </a:cubicBezTo>
                    <a:cubicBezTo>
                      <a:pt x="438" y="557"/>
                      <a:pt x="450" y="557"/>
                      <a:pt x="462" y="556"/>
                    </a:cubicBezTo>
                    <a:cubicBezTo>
                      <a:pt x="462" y="556"/>
                      <a:pt x="462" y="556"/>
                      <a:pt x="463" y="556"/>
                    </a:cubicBezTo>
                    <a:cubicBezTo>
                      <a:pt x="463" y="556"/>
                      <a:pt x="463" y="556"/>
                      <a:pt x="463" y="555"/>
                    </a:cubicBezTo>
                    <a:cubicBezTo>
                      <a:pt x="473" y="554"/>
                      <a:pt x="483" y="552"/>
                      <a:pt x="492" y="549"/>
                    </a:cubicBezTo>
                    <a:cubicBezTo>
                      <a:pt x="495" y="548"/>
                      <a:pt x="497" y="547"/>
                      <a:pt x="499" y="545"/>
                    </a:cubicBezTo>
                    <a:cubicBezTo>
                      <a:pt x="502" y="544"/>
                      <a:pt x="504" y="544"/>
                      <a:pt x="507" y="542"/>
                    </a:cubicBezTo>
                    <a:cubicBezTo>
                      <a:pt x="508" y="542"/>
                      <a:pt x="508" y="540"/>
                      <a:pt x="507" y="539"/>
                    </a:cubicBezTo>
                    <a:cubicBezTo>
                      <a:pt x="508" y="538"/>
                      <a:pt x="509" y="537"/>
                      <a:pt x="510" y="536"/>
                    </a:cubicBezTo>
                    <a:cubicBezTo>
                      <a:pt x="512" y="539"/>
                      <a:pt x="517" y="539"/>
                      <a:pt x="518" y="535"/>
                    </a:cubicBezTo>
                    <a:cubicBezTo>
                      <a:pt x="518" y="529"/>
                      <a:pt x="519" y="524"/>
                      <a:pt x="520" y="519"/>
                    </a:cubicBezTo>
                    <a:cubicBezTo>
                      <a:pt x="529" y="495"/>
                      <a:pt x="530" y="465"/>
                      <a:pt x="532" y="445"/>
                    </a:cubicBezTo>
                    <a:cubicBezTo>
                      <a:pt x="535" y="418"/>
                      <a:pt x="541" y="391"/>
                      <a:pt x="545" y="364"/>
                    </a:cubicBezTo>
                    <a:cubicBezTo>
                      <a:pt x="549" y="332"/>
                      <a:pt x="552" y="299"/>
                      <a:pt x="554" y="266"/>
                    </a:cubicBezTo>
                    <a:cubicBezTo>
                      <a:pt x="565" y="212"/>
                      <a:pt x="579" y="158"/>
                      <a:pt x="579" y="103"/>
                    </a:cubicBezTo>
                    <a:close/>
                    <a:moveTo>
                      <a:pt x="548" y="251"/>
                    </a:moveTo>
                    <a:cubicBezTo>
                      <a:pt x="531" y="258"/>
                      <a:pt x="514" y="269"/>
                      <a:pt x="505" y="285"/>
                    </a:cubicBezTo>
                    <a:cubicBezTo>
                      <a:pt x="505" y="286"/>
                      <a:pt x="506" y="286"/>
                      <a:pt x="506" y="286"/>
                    </a:cubicBezTo>
                    <a:cubicBezTo>
                      <a:pt x="517" y="270"/>
                      <a:pt x="531" y="260"/>
                      <a:pt x="547" y="252"/>
                    </a:cubicBezTo>
                    <a:cubicBezTo>
                      <a:pt x="545" y="262"/>
                      <a:pt x="543" y="272"/>
                      <a:pt x="541" y="283"/>
                    </a:cubicBezTo>
                    <a:cubicBezTo>
                      <a:pt x="535" y="318"/>
                      <a:pt x="531" y="354"/>
                      <a:pt x="526" y="390"/>
                    </a:cubicBezTo>
                    <a:cubicBezTo>
                      <a:pt x="525" y="406"/>
                      <a:pt x="523" y="421"/>
                      <a:pt x="521" y="437"/>
                    </a:cubicBezTo>
                    <a:cubicBezTo>
                      <a:pt x="514" y="443"/>
                      <a:pt x="507" y="449"/>
                      <a:pt x="500" y="456"/>
                    </a:cubicBezTo>
                    <a:cubicBezTo>
                      <a:pt x="496" y="459"/>
                      <a:pt x="492" y="463"/>
                      <a:pt x="488" y="467"/>
                    </a:cubicBezTo>
                    <a:cubicBezTo>
                      <a:pt x="488" y="456"/>
                      <a:pt x="489" y="446"/>
                      <a:pt x="489" y="435"/>
                    </a:cubicBezTo>
                    <a:cubicBezTo>
                      <a:pt x="501" y="424"/>
                      <a:pt x="510" y="410"/>
                      <a:pt x="521" y="399"/>
                    </a:cubicBezTo>
                    <a:cubicBezTo>
                      <a:pt x="522" y="398"/>
                      <a:pt x="520" y="397"/>
                      <a:pt x="519" y="398"/>
                    </a:cubicBezTo>
                    <a:cubicBezTo>
                      <a:pt x="511" y="406"/>
                      <a:pt x="504" y="414"/>
                      <a:pt x="496" y="422"/>
                    </a:cubicBezTo>
                    <a:cubicBezTo>
                      <a:pt x="494" y="425"/>
                      <a:pt x="492" y="427"/>
                      <a:pt x="490" y="430"/>
                    </a:cubicBezTo>
                    <a:cubicBezTo>
                      <a:pt x="490" y="428"/>
                      <a:pt x="490" y="427"/>
                      <a:pt x="490" y="426"/>
                    </a:cubicBezTo>
                    <a:cubicBezTo>
                      <a:pt x="491" y="414"/>
                      <a:pt x="492" y="402"/>
                      <a:pt x="493" y="391"/>
                    </a:cubicBezTo>
                    <a:cubicBezTo>
                      <a:pt x="502" y="379"/>
                      <a:pt x="512" y="368"/>
                      <a:pt x="524" y="359"/>
                    </a:cubicBezTo>
                    <a:cubicBezTo>
                      <a:pt x="525" y="358"/>
                      <a:pt x="524" y="357"/>
                      <a:pt x="523" y="358"/>
                    </a:cubicBezTo>
                    <a:cubicBezTo>
                      <a:pt x="513" y="366"/>
                      <a:pt x="502" y="376"/>
                      <a:pt x="493" y="387"/>
                    </a:cubicBezTo>
                    <a:cubicBezTo>
                      <a:pt x="495" y="370"/>
                      <a:pt x="496" y="353"/>
                      <a:pt x="497" y="336"/>
                    </a:cubicBezTo>
                    <a:cubicBezTo>
                      <a:pt x="497" y="331"/>
                      <a:pt x="497" y="327"/>
                      <a:pt x="498" y="322"/>
                    </a:cubicBezTo>
                    <a:cubicBezTo>
                      <a:pt x="498" y="323"/>
                      <a:pt x="499" y="323"/>
                      <a:pt x="499" y="322"/>
                    </a:cubicBezTo>
                    <a:cubicBezTo>
                      <a:pt x="509" y="310"/>
                      <a:pt x="520" y="301"/>
                      <a:pt x="535" y="293"/>
                    </a:cubicBezTo>
                    <a:cubicBezTo>
                      <a:pt x="535" y="293"/>
                      <a:pt x="535" y="292"/>
                      <a:pt x="534" y="292"/>
                    </a:cubicBezTo>
                    <a:cubicBezTo>
                      <a:pt x="520" y="299"/>
                      <a:pt x="507" y="308"/>
                      <a:pt x="498" y="321"/>
                    </a:cubicBezTo>
                    <a:cubicBezTo>
                      <a:pt x="498" y="322"/>
                      <a:pt x="498" y="322"/>
                      <a:pt x="498" y="322"/>
                    </a:cubicBezTo>
                    <a:cubicBezTo>
                      <a:pt x="499" y="287"/>
                      <a:pt x="502" y="253"/>
                      <a:pt x="507" y="218"/>
                    </a:cubicBezTo>
                    <a:cubicBezTo>
                      <a:pt x="507" y="214"/>
                      <a:pt x="508" y="209"/>
                      <a:pt x="508" y="205"/>
                    </a:cubicBezTo>
                    <a:cubicBezTo>
                      <a:pt x="523" y="197"/>
                      <a:pt x="536" y="187"/>
                      <a:pt x="549" y="177"/>
                    </a:cubicBezTo>
                    <a:cubicBezTo>
                      <a:pt x="550" y="176"/>
                      <a:pt x="549" y="175"/>
                      <a:pt x="549" y="176"/>
                    </a:cubicBezTo>
                    <a:cubicBezTo>
                      <a:pt x="536" y="185"/>
                      <a:pt x="522" y="195"/>
                      <a:pt x="508" y="203"/>
                    </a:cubicBezTo>
                    <a:cubicBezTo>
                      <a:pt x="510" y="191"/>
                      <a:pt x="511" y="179"/>
                      <a:pt x="511" y="168"/>
                    </a:cubicBezTo>
                    <a:cubicBezTo>
                      <a:pt x="525" y="156"/>
                      <a:pt x="537" y="143"/>
                      <a:pt x="554" y="134"/>
                    </a:cubicBezTo>
                    <a:cubicBezTo>
                      <a:pt x="553" y="163"/>
                      <a:pt x="553" y="192"/>
                      <a:pt x="551" y="221"/>
                    </a:cubicBezTo>
                    <a:cubicBezTo>
                      <a:pt x="536" y="228"/>
                      <a:pt x="519" y="240"/>
                      <a:pt x="512" y="256"/>
                    </a:cubicBezTo>
                    <a:cubicBezTo>
                      <a:pt x="512" y="257"/>
                      <a:pt x="513" y="258"/>
                      <a:pt x="514" y="257"/>
                    </a:cubicBezTo>
                    <a:cubicBezTo>
                      <a:pt x="520" y="250"/>
                      <a:pt x="524" y="242"/>
                      <a:pt x="532" y="235"/>
                    </a:cubicBezTo>
                    <a:cubicBezTo>
                      <a:pt x="538" y="230"/>
                      <a:pt x="544" y="226"/>
                      <a:pt x="551" y="223"/>
                    </a:cubicBezTo>
                    <a:cubicBezTo>
                      <a:pt x="551" y="227"/>
                      <a:pt x="551" y="231"/>
                      <a:pt x="551" y="236"/>
                    </a:cubicBezTo>
                    <a:cubicBezTo>
                      <a:pt x="550" y="241"/>
                      <a:pt x="549" y="246"/>
                      <a:pt x="548" y="251"/>
                    </a:cubicBezTo>
                    <a:close/>
                    <a:moveTo>
                      <a:pt x="554" y="133"/>
                    </a:moveTo>
                    <a:cubicBezTo>
                      <a:pt x="539" y="140"/>
                      <a:pt x="525" y="151"/>
                      <a:pt x="512" y="162"/>
                    </a:cubicBezTo>
                    <a:cubicBezTo>
                      <a:pt x="512" y="149"/>
                      <a:pt x="512" y="136"/>
                      <a:pt x="512" y="122"/>
                    </a:cubicBezTo>
                    <a:cubicBezTo>
                      <a:pt x="525" y="112"/>
                      <a:pt x="539" y="101"/>
                      <a:pt x="554" y="93"/>
                    </a:cubicBezTo>
                    <a:cubicBezTo>
                      <a:pt x="554" y="106"/>
                      <a:pt x="554" y="120"/>
                      <a:pt x="554" y="133"/>
                    </a:cubicBezTo>
                    <a:close/>
                    <a:moveTo>
                      <a:pt x="561" y="50"/>
                    </a:moveTo>
                    <a:cubicBezTo>
                      <a:pt x="567" y="63"/>
                      <a:pt x="569" y="78"/>
                      <a:pt x="570" y="92"/>
                    </a:cubicBezTo>
                    <a:cubicBezTo>
                      <a:pt x="572" y="125"/>
                      <a:pt x="566" y="158"/>
                      <a:pt x="560" y="190"/>
                    </a:cubicBezTo>
                    <a:cubicBezTo>
                      <a:pt x="559" y="196"/>
                      <a:pt x="558" y="202"/>
                      <a:pt x="557" y="207"/>
                    </a:cubicBezTo>
                    <a:cubicBezTo>
                      <a:pt x="558" y="168"/>
                      <a:pt x="559" y="129"/>
                      <a:pt x="559" y="90"/>
                    </a:cubicBezTo>
                    <a:cubicBezTo>
                      <a:pt x="559" y="90"/>
                      <a:pt x="560" y="89"/>
                      <a:pt x="560" y="89"/>
                    </a:cubicBezTo>
                    <a:cubicBezTo>
                      <a:pt x="561" y="89"/>
                      <a:pt x="560" y="88"/>
                      <a:pt x="560" y="88"/>
                    </a:cubicBezTo>
                    <a:cubicBezTo>
                      <a:pt x="559" y="88"/>
                      <a:pt x="559" y="89"/>
                      <a:pt x="559" y="89"/>
                    </a:cubicBezTo>
                    <a:cubicBezTo>
                      <a:pt x="559" y="75"/>
                      <a:pt x="559" y="62"/>
                      <a:pt x="559" y="48"/>
                    </a:cubicBezTo>
                    <a:cubicBezTo>
                      <a:pt x="560" y="49"/>
                      <a:pt x="561" y="49"/>
                      <a:pt x="561" y="50"/>
                    </a:cubicBezTo>
                    <a:close/>
                    <a:moveTo>
                      <a:pt x="511" y="43"/>
                    </a:moveTo>
                    <a:cubicBezTo>
                      <a:pt x="520" y="44"/>
                      <a:pt x="529" y="45"/>
                      <a:pt x="538" y="46"/>
                    </a:cubicBezTo>
                    <a:cubicBezTo>
                      <a:pt x="540" y="47"/>
                      <a:pt x="548" y="47"/>
                      <a:pt x="554" y="48"/>
                    </a:cubicBezTo>
                    <a:cubicBezTo>
                      <a:pt x="554" y="62"/>
                      <a:pt x="554" y="77"/>
                      <a:pt x="554" y="91"/>
                    </a:cubicBezTo>
                    <a:cubicBezTo>
                      <a:pt x="539" y="99"/>
                      <a:pt x="524" y="108"/>
                      <a:pt x="511" y="118"/>
                    </a:cubicBezTo>
                    <a:cubicBezTo>
                      <a:pt x="511" y="108"/>
                      <a:pt x="510" y="97"/>
                      <a:pt x="508" y="87"/>
                    </a:cubicBezTo>
                    <a:cubicBezTo>
                      <a:pt x="508" y="87"/>
                      <a:pt x="507" y="86"/>
                      <a:pt x="507" y="86"/>
                    </a:cubicBezTo>
                    <a:cubicBezTo>
                      <a:pt x="522" y="76"/>
                      <a:pt x="537" y="65"/>
                      <a:pt x="549" y="52"/>
                    </a:cubicBezTo>
                    <a:cubicBezTo>
                      <a:pt x="550" y="52"/>
                      <a:pt x="549" y="52"/>
                      <a:pt x="549" y="52"/>
                    </a:cubicBezTo>
                    <a:cubicBezTo>
                      <a:pt x="536" y="64"/>
                      <a:pt x="520" y="73"/>
                      <a:pt x="505" y="84"/>
                    </a:cubicBezTo>
                    <a:cubicBezTo>
                      <a:pt x="504" y="83"/>
                      <a:pt x="503" y="83"/>
                      <a:pt x="502" y="83"/>
                    </a:cubicBezTo>
                    <a:cubicBezTo>
                      <a:pt x="488" y="83"/>
                      <a:pt x="475" y="81"/>
                      <a:pt x="461" y="79"/>
                    </a:cubicBezTo>
                    <a:cubicBezTo>
                      <a:pt x="467" y="75"/>
                      <a:pt x="473" y="70"/>
                      <a:pt x="480" y="67"/>
                    </a:cubicBezTo>
                    <a:cubicBezTo>
                      <a:pt x="488" y="61"/>
                      <a:pt x="497" y="57"/>
                      <a:pt x="506" y="53"/>
                    </a:cubicBezTo>
                    <a:cubicBezTo>
                      <a:pt x="507" y="53"/>
                      <a:pt x="506" y="51"/>
                      <a:pt x="505" y="51"/>
                    </a:cubicBezTo>
                    <a:cubicBezTo>
                      <a:pt x="490" y="58"/>
                      <a:pt x="469" y="66"/>
                      <a:pt x="457" y="78"/>
                    </a:cubicBezTo>
                    <a:cubicBezTo>
                      <a:pt x="442" y="76"/>
                      <a:pt x="427" y="73"/>
                      <a:pt x="412" y="70"/>
                    </a:cubicBezTo>
                    <a:cubicBezTo>
                      <a:pt x="371" y="63"/>
                      <a:pt x="331" y="56"/>
                      <a:pt x="290" y="51"/>
                    </a:cubicBezTo>
                    <a:cubicBezTo>
                      <a:pt x="294" y="44"/>
                      <a:pt x="296" y="38"/>
                      <a:pt x="301" y="32"/>
                    </a:cubicBezTo>
                    <a:cubicBezTo>
                      <a:pt x="305" y="27"/>
                      <a:pt x="309" y="23"/>
                      <a:pt x="314" y="19"/>
                    </a:cubicBezTo>
                    <a:cubicBezTo>
                      <a:pt x="380" y="25"/>
                      <a:pt x="446" y="34"/>
                      <a:pt x="511" y="43"/>
                    </a:cubicBezTo>
                    <a:close/>
                    <a:moveTo>
                      <a:pt x="80" y="20"/>
                    </a:moveTo>
                    <a:cubicBezTo>
                      <a:pt x="62" y="35"/>
                      <a:pt x="35" y="59"/>
                      <a:pt x="41" y="82"/>
                    </a:cubicBezTo>
                    <a:cubicBezTo>
                      <a:pt x="42" y="83"/>
                      <a:pt x="44" y="83"/>
                      <a:pt x="44" y="81"/>
                    </a:cubicBezTo>
                    <a:cubicBezTo>
                      <a:pt x="44" y="57"/>
                      <a:pt x="65" y="35"/>
                      <a:pt x="83" y="20"/>
                    </a:cubicBezTo>
                    <a:cubicBezTo>
                      <a:pt x="107" y="16"/>
                      <a:pt x="132" y="14"/>
                      <a:pt x="157" y="13"/>
                    </a:cubicBezTo>
                    <a:cubicBezTo>
                      <a:pt x="181" y="12"/>
                      <a:pt x="204" y="12"/>
                      <a:pt x="228" y="13"/>
                    </a:cubicBezTo>
                    <a:cubicBezTo>
                      <a:pt x="221" y="21"/>
                      <a:pt x="213" y="28"/>
                      <a:pt x="208" y="37"/>
                    </a:cubicBezTo>
                    <a:cubicBezTo>
                      <a:pt x="208" y="38"/>
                      <a:pt x="209" y="39"/>
                      <a:pt x="209" y="38"/>
                    </a:cubicBezTo>
                    <a:cubicBezTo>
                      <a:pt x="216" y="29"/>
                      <a:pt x="224" y="21"/>
                      <a:pt x="231" y="13"/>
                    </a:cubicBezTo>
                    <a:cubicBezTo>
                      <a:pt x="246" y="14"/>
                      <a:pt x="260" y="15"/>
                      <a:pt x="275" y="16"/>
                    </a:cubicBezTo>
                    <a:cubicBezTo>
                      <a:pt x="278" y="16"/>
                      <a:pt x="281" y="16"/>
                      <a:pt x="284" y="16"/>
                    </a:cubicBezTo>
                    <a:cubicBezTo>
                      <a:pt x="279" y="18"/>
                      <a:pt x="275" y="20"/>
                      <a:pt x="270" y="24"/>
                    </a:cubicBezTo>
                    <a:cubicBezTo>
                      <a:pt x="266" y="27"/>
                      <a:pt x="260" y="32"/>
                      <a:pt x="259" y="37"/>
                    </a:cubicBezTo>
                    <a:cubicBezTo>
                      <a:pt x="258" y="38"/>
                      <a:pt x="259" y="39"/>
                      <a:pt x="260" y="39"/>
                    </a:cubicBezTo>
                    <a:cubicBezTo>
                      <a:pt x="264" y="36"/>
                      <a:pt x="267" y="31"/>
                      <a:pt x="271" y="27"/>
                    </a:cubicBezTo>
                    <a:cubicBezTo>
                      <a:pt x="276" y="23"/>
                      <a:pt x="282" y="19"/>
                      <a:pt x="288" y="17"/>
                    </a:cubicBezTo>
                    <a:cubicBezTo>
                      <a:pt x="297" y="17"/>
                      <a:pt x="305" y="18"/>
                      <a:pt x="313" y="19"/>
                    </a:cubicBezTo>
                    <a:cubicBezTo>
                      <a:pt x="302" y="26"/>
                      <a:pt x="290" y="38"/>
                      <a:pt x="288" y="50"/>
                    </a:cubicBezTo>
                    <a:cubicBezTo>
                      <a:pt x="285" y="50"/>
                      <a:pt x="282" y="49"/>
                      <a:pt x="279" y="49"/>
                    </a:cubicBezTo>
                    <a:cubicBezTo>
                      <a:pt x="238" y="44"/>
                      <a:pt x="196" y="39"/>
                      <a:pt x="155" y="44"/>
                    </a:cubicBezTo>
                    <a:cubicBezTo>
                      <a:pt x="133" y="46"/>
                      <a:pt x="102" y="51"/>
                      <a:pt x="92" y="73"/>
                    </a:cubicBezTo>
                    <a:cubicBezTo>
                      <a:pt x="91" y="75"/>
                      <a:pt x="94" y="77"/>
                      <a:pt x="95" y="75"/>
                    </a:cubicBezTo>
                    <a:cubicBezTo>
                      <a:pt x="107" y="51"/>
                      <a:pt x="144" y="51"/>
                      <a:pt x="167" y="51"/>
                    </a:cubicBezTo>
                    <a:cubicBezTo>
                      <a:pt x="208" y="51"/>
                      <a:pt x="250" y="56"/>
                      <a:pt x="290" y="62"/>
                    </a:cubicBezTo>
                    <a:cubicBezTo>
                      <a:pt x="333" y="68"/>
                      <a:pt x="375" y="76"/>
                      <a:pt x="417" y="83"/>
                    </a:cubicBezTo>
                    <a:cubicBezTo>
                      <a:pt x="442" y="87"/>
                      <a:pt x="467" y="93"/>
                      <a:pt x="492" y="94"/>
                    </a:cubicBezTo>
                    <a:cubicBezTo>
                      <a:pt x="492" y="95"/>
                      <a:pt x="491" y="95"/>
                      <a:pt x="491" y="95"/>
                    </a:cubicBezTo>
                    <a:cubicBezTo>
                      <a:pt x="490" y="96"/>
                      <a:pt x="491" y="97"/>
                      <a:pt x="491" y="97"/>
                    </a:cubicBezTo>
                    <a:cubicBezTo>
                      <a:pt x="493" y="96"/>
                      <a:pt x="494" y="95"/>
                      <a:pt x="495" y="94"/>
                    </a:cubicBezTo>
                    <a:cubicBezTo>
                      <a:pt x="495" y="94"/>
                      <a:pt x="496" y="94"/>
                      <a:pt x="497" y="94"/>
                    </a:cubicBezTo>
                    <a:cubicBezTo>
                      <a:pt x="499" y="106"/>
                      <a:pt x="500" y="118"/>
                      <a:pt x="500" y="129"/>
                    </a:cubicBezTo>
                    <a:cubicBezTo>
                      <a:pt x="499" y="130"/>
                      <a:pt x="499" y="131"/>
                      <a:pt x="498" y="132"/>
                    </a:cubicBezTo>
                    <a:cubicBezTo>
                      <a:pt x="497" y="133"/>
                      <a:pt x="498" y="134"/>
                      <a:pt x="499" y="133"/>
                    </a:cubicBezTo>
                    <a:cubicBezTo>
                      <a:pt x="499" y="133"/>
                      <a:pt x="500" y="132"/>
                      <a:pt x="500" y="132"/>
                    </a:cubicBezTo>
                    <a:cubicBezTo>
                      <a:pt x="501" y="146"/>
                      <a:pt x="500" y="160"/>
                      <a:pt x="499" y="174"/>
                    </a:cubicBezTo>
                    <a:cubicBezTo>
                      <a:pt x="496" y="177"/>
                      <a:pt x="493" y="180"/>
                      <a:pt x="491" y="183"/>
                    </a:cubicBezTo>
                    <a:cubicBezTo>
                      <a:pt x="490" y="183"/>
                      <a:pt x="491" y="185"/>
                      <a:pt x="492" y="184"/>
                    </a:cubicBezTo>
                    <a:cubicBezTo>
                      <a:pt x="494" y="182"/>
                      <a:pt x="496" y="181"/>
                      <a:pt x="499" y="179"/>
                    </a:cubicBezTo>
                    <a:cubicBezTo>
                      <a:pt x="497" y="194"/>
                      <a:pt x="496" y="209"/>
                      <a:pt x="494" y="224"/>
                    </a:cubicBezTo>
                    <a:cubicBezTo>
                      <a:pt x="489" y="263"/>
                      <a:pt x="486" y="302"/>
                      <a:pt x="484" y="342"/>
                    </a:cubicBezTo>
                    <a:cubicBezTo>
                      <a:pt x="483" y="373"/>
                      <a:pt x="480" y="403"/>
                      <a:pt x="478" y="433"/>
                    </a:cubicBezTo>
                    <a:cubicBezTo>
                      <a:pt x="477" y="445"/>
                      <a:pt x="473" y="466"/>
                      <a:pt x="477" y="480"/>
                    </a:cubicBezTo>
                    <a:cubicBezTo>
                      <a:pt x="476" y="481"/>
                      <a:pt x="476" y="481"/>
                      <a:pt x="476" y="482"/>
                    </a:cubicBezTo>
                    <a:cubicBezTo>
                      <a:pt x="475" y="483"/>
                      <a:pt x="477" y="484"/>
                      <a:pt x="477" y="483"/>
                    </a:cubicBezTo>
                    <a:cubicBezTo>
                      <a:pt x="477" y="483"/>
                      <a:pt x="477" y="483"/>
                      <a:pt x="478" y="483"/>
                    </a:cubicBezTo>
                    <a:cubicBezTo>
                      <a:pt x="479" y="486"/>
                      <a:pt x="480" y="489"/>
                      <a:pt x="482" y="491"/>
                    </a:cubicBezTo>
                    <a:cubicBezTo>
                      <a:pt x="484" y="492"/>
                      <a:pt x="486" y="491"/>
                      <a:pt x="486" y="489"/>
                    </a:cubicBezTo>
                    <a:cubicBezTo>
                      <a:pt x="487" y="484"/>
                      <a:pt x="487" y="479"/>
                      <a:pt x="487" y="473"/>
                    </a:cubicBezTo>
                    <a:cubicBezTo>
                      <a:pt x="492" y="468"/>
                      <a:pt x="497" y="462"/>
                      <a:pt x="501" y="457"/>
                    </a:cubicBezTo>
                    <a:cubicBezTo>
                      <a:pt x="508" y="451"/>
                      <a:pt x="514" y="445"/>
                      <a:pt x="520" y="439"/>
                    </a:cubicBezTo>
                    <a:cubicBezTo>
                      <a:pt x="517" y="469"/>
                      <a:pt x="513" y="499"/>
                      <a:pt x="509" y="530"/>
                    </a:cubicBezTo>
                    <a:cubicBezTo>
                      <a:pt x="507" y="533"/>
                      <a:pt x="505" y="535"/>
                      <a:pt x="502" y="538"/>
                    </a:cubicBezTo>
                    <a:cubicBezTo>
                      <a:pt x="502" y="538"/>
                      <a:pt x="502" y="538"/>
                      <a:pt x="502" y="538"/>
                    </a:cubicBezTo>
                    <a:cubicBezTo>
                      <a:pt x="495" y="537"/>
                      <a:pt x="488" y="538"/>
                      <a:pt x="481" y="539"/>
                    </a:cubicBezTo>
                    <a:cubicBezTo>
                      <a:pt x="488" y="531"/>
                      <a:pt x="496" y="524"/>
                      <a:pt x="506" y="519"/>
                    </a:cubicBezTo>
                    <a:cubicBezTo>
                      <a:pt x="506" y="519"/>
                      <a:pt x="506" y="518"/>
                      <a:pt x="506" y="519"/>
                    </a:cubicBezTo>
                    <a:cubicBezTo>
                      <a:pt x="495" y="524"/>
                      <a:pt x="485" y="531"/>
                      <a:pt x="476" y="539"/>
                    </a:cubicBezTo>
                    <a:cubicBezTo>
                      <a:pt x="471" y="540"/>
                      <a:pt x="466" y="541"/>
                      <a:pt x="461" y="542"/>
                    </a:cubicBezTo>
                    <a:cubicBezTo>
                      <a:pt x="465" y="535"/>
                      <a:pt x="468" y="527"/>
                      <a:pt x="470" y="519"/>
                    </a:cubicBezTo>
                    <a:cubicBezTo>
                      <a:pt x="470" y="519"/>
                      <a:pt x="469" y="518"/>
                      <a:pt x="469" y="519"/>
                    </a:cubicBezTo>
                    <a:cubicBezTo>
                      <a:pt x="466" y="527"/>
                      <a:pt x="462" y="535"/>
                      <a:pt x="458" y="543"/>
                    </a:cubicBezTo>
                    <a:cubicBezTo>
                      <a:pt x="456" y="543"/>
                      <a:pt x="455" y="543"/>
                      <a:pt x="453" y="543"/>
                    </a:cubicBezTo>
                    <a:cubicBezTo>
                      <a:pt x="447" y="544"/>
                      <a:pt x="441" y="545"/>
                      <a:pt x="435" y="546"/>
                    </a:cubicBezTo>
                    <a:cubicBezTo>
                      <a:pt x="438" y="541"/>
                      <a:pt x="440" y="535"/>
                      <a:pt x="443" y="529"/>
                    </a:cubicBezTo>
                    <a:cubicBezTo>
                      <a:pt x="448" y="522"/>
                      <a:pt x="455" y="515"/>
                      <a:pt x="462" y="511"/>
                    </a:cubicBezTo>
                    <a:cubicBezTo>
                      <a:pt x="462" y="511"/>
                      <a:pt x="462" y="511"/>
                      <a:pt x="462" y="511"/>
                    </a:cubicBezTo>
                    <a:cubicBezTo>
                      <a:pt x="454" y="516"/>
                      <a:pt x="447" y="520"/>
                      <a:pt x="442" y="528"/>
                    </a:cubicBezTo>
                    <a:cubicBezTo>
                      <a:pt x="438" y="533"/>
                      <a:pt x="433" y="540"/>
                      <a:pt x="433" y="547"/>
                    </a:cubicBezTo>
                    <a:cubicBezTo>
                      <a:pt x="417" y="549"/>
                      <a:pt x="401" y="551"/>
                      <a:pt x="385" y="553"/>
                    </a:cubicBezTo>
                    <a:cubicBezTo>
                      <a:pt x="383" y="553"/>
                      <a:pt x="381" y="553"/>
                      <a:pt x="379" y="553"/>
                    </a:cubicBezTo>
                    <a:cubicBezTo>
                      <a:pt x="367" y="553"/>
                      <a:pt x="355" y="553"/>
                      <a:pt x="343" y="553"/>
                    </a:cubicBezTo>
                    <a:cubicBezTo>
                      <a:pt x="351" y="545"/>
                      <a:pt x="360" y="536"/>
                      <a:pt x="369" y="526"/>
                    </a:cubicBezTo>
                    <a:cubicBezTo>
                      <a:pt x="369" y="526"/>
                      <a:pt x="368" y="525"/>
                      <a:pt x="368" y="525"/>
                    </a:cubicBezTo>
                    <a:cubicBezTo>
                      <a:pt x="358" y="535"/>
                      <a:pt x="348" y="544"/>
                      <a:pt x="339" y="554"/>
                    </a:cubicBezTo>
                    <a:cubicBezTo>
                      <a:pt x="332" y="554"/>
                      <a:pt x="324" y="554"/>
                      <a:pt x="317" y="554"/>
                    </a:cubicBezTo>
                    <a:cubicBezTo>
                      <a:pt x="313" y="554"/>
                      <a:pt x="309" y="554"/>
                      <a:pt x="305" y="554"/>
                    </a:cubicBezTo>
                    <a:cubicBezTo>
                      <a:pt x="309" y="548"/>
                      <a:pt x="312" y="542"/>
                      <a:pt x="315" y="536"/>
                    </a:cubicBezTo>
                    <a:cubicBezTo>
                      <a:pt x="320" y="529"/>
                      <a:pt x="325" y="521"/>
                      <a:pt x="331" y="514"/>
                    </a:cubicBezTo>
                    <a:cubicBezTo>
                      <a:pt x="380" y="517"/>
                      <a:pt x="431" y="514"/>
                      <a:pt x="478" y="502"/>
                    </a:cubicBezTo>
                    <a:cubicBezTo>
                      <a:pt x="485" y="500"/>
                      <a:pt x="482" y="490"/>
                      <a:pt x="475" y="491"/>
                    </a:cubicBezTo>
                    <a:cubicBezTo>
                      <a:pt x="410" y="508"/>
                      <a:pt x="339" y="506"/>
                      <a:pt x="272" y="497"/>
                    </a:cubicBezTo>
                    <a:cubicBezTo>
                      <a:pt x="220" y="491"/>
                      <a:pt x="168" y="489"/>
                      <a:pt x="117" y="476"/>
                    </a:cubicBezTo>
                    <a:cubicBezTo>
                      <a:pt x="99" y="471"/>
                      <a:pt x="75" y="465"/>
                      <a:pt x="65" y="448"/>
                    </a:cubicBezTo>
                    <a:cubicBezTo>
                      <a:pt x="54" y="428"/>
                      <a:pt x="59" y="398"/>
                      <a:pt x="61" y="377"/>
                    </a:cubicBezTo>
                    <a:cubicBezTo>
                      <a:pt x="66" y="321"/>
                      <a:pt x="80" y="266"/>
                      <a:pt x="83" y="209"/>
                    </a:cubicBezTo>
                    <a:cubicBezTo>
                      <a:pt x="86" y="162"/>
                      <a:pt x="89" y="116"/>
                      <a:pt x="88" y="69"/>
                    </a:cubicBezTo>
                    <a:cubicBezTo>
                      <a:pt x="91" y="66"/>
                      <a:pt x="94" y="64"/>
                      <a:pt x="97" y="62"/>
                    </a:cubicBezTo>
                    <a:cubicBezTo>
                      <a:pt x="94" y="64"/>
                      <a:pt x="91" y="66"/>
                      <a:pt x="88" y="69"/>
                    </a:cubicBezTo>
                    <a:cubicBezTo>
                      <a:pt x="88" y="66"/>
                      <a:pt x="87" y="63"/>
                      <a:pt x="87" y="59"/>
                    </a:cubicBezTo>
                    <a:cubicBezTo>
                      <a:pt x="87" y="58"/>
                      <a:pt x="85" y="58"/>
                      <a:pt x="84" y="59"/>
                    </a:cubicBezTo>
                    <a:cubicBezTo>
                      <a:pt x="84" y="64"/>
                      <a:pt x="84" y="68"/>
                      <a:pt x="84" y="72"/>
                    </a:cubicBezTo>
                    <a:cubicBezTo>
                      <a:pt x="74" y="81"/>
                      <a:pt x="65" y="91"/>
                      <a:pt x="57" y="102"/>
                    </a:cubicBezTo>
                    <a:cubicBezTo>
                      <a:pt x="52" y="109"/>
                      <a:pt x="35" y="129"/>
                      <a:pt x="42" y="140"/>
                    </a:cubicBezTo>
                    <a:cubicBezTo>
                      <a:pt x="42" y="141"/>
                      <a:pt x="44" y="140"/>
                      <a:pt x="43" y="139"/>
                    </a:cubicBezTo>
                    <a:cubicBezTo>
                      <a:pt x="39" y="128"/>
                      <a:pt x="55" y="109"/>
                      <a:pt x="61" y="100"/>
                    </a:cubicBezTo>
                    <a:cubicBezTo>
                      <a:pt x="68" y="91"/>
                      <a:pt x="75" y="81"/>
                      <a:pt x="84" y="73"/>
                    </a:cubicBezTo>
                    <a:cubicBezTo>
                      <a:pt x="83" y="84"/>
                      <a:pt x="82" y="96"/>
                      <a:pt x="81" y="107"/>
                    </a:cubicBezTo>
                    <a:cubicBezTo>
                      <a:pt x="68" y="121"/>
                      <a:pt x="57" y="136"/>
                      <a:pt x="46" y="151"/>
                    </a:cubicBezTo>
                    <a:cubicBezTo>
                      <a:pt x="43" y="156"/>
                      <a:pt x="39" y="161"/>
                      <a:pt x="35" y="167"/>
                    </a:cubicBezTo>
                    <a:cubicBezTo>
                      <a:pt x="36" y="159"/>
                      <a:pt x="37" y="152"/>
                      <a:pt x="38" y="144"/>
                    </a:cubicBezTo>
                    <a:cubicBezTo>
                      <a:pt x="41" y="121"/>
                      <a:pt x="38" y="96"/>
                      <a:pt x="39" y="72"/>
                    </a:cubicBezTo>
                    <a:cubicBezTo>
                      <a:pt x="43" y="55"/>
                      <a:pt x="48" y="39"/>
                      <a:pt x="54" y="23"/>
                    </a:cubicBezTo>
                    <a:cubicBezTo>
                      <a:pt x="63" y="22"/>
                      <a:pt x="71" y="21"/>
                      <a:pt x="80" y="20"/>
                    </a:cubicBezTo>
                    <a:close/>
                    <a:moveTo>
                      <a:pt x="237" y="518"/>
                    </a:moveTo>
                    <a:cubicBezTo>
                      <a:pt x="232" y="521"/>
                      <a:pt x="226" y="525"/>
                      <a:pt x="221" y="530"/>
                    </a:cubicBezTo>
                    <a:cubicBezTo>
                      <a:pt x="219" y="533"/>
                      <a:pt x="215" y="536"/>
                      <a:pt x="215" y="540"/>
                    </a:cubicBezTo>
                    <a:cubicBezTo>
                      <a:pt x="200" y="538"/>
                      <a:pt x="185" y="535"/>
                      <a:pt x="169" y="532"/>
                    </a:cubicBezTo>
                    <a:cubicBezTo>
                      <a:pt x="177" y="527"/>
                      <a:pt x="184" y="519"/>
                      <a:pt x="187" y="511"/>
                    </a:cubicBezTo>
                    <a:cubicBezTo>
                      <a:pt x="188" y="511"/>
                      <a:pt x="187" y="511"/>
                      <a:pt x="187" y="511"/>
                    </a:cubicBezTo>
                    <a:cubicBezTo>
                      <a:pt x="182" y="519"/>
                      <a:pt x="174" y="527"/>
                      <a:pt x="166" y="532"/>
                    </a:cubicBezTo>
                    <a:cubicBezTo>
                      <a:pt x="156" y="530"/>
                      <a:pt x="145" y="528"/>
                      <a:pt x="135" y="527"/>
                    </a:cubicBezTo>
                    <a:cubicBezTo>
                      <a:pt x="132" y="527"/>
                      <a:pt x="129" y="527"/>
                      <a:pt x="127" y="526"/>
                    </a:cubicBezTo>
                    <a:cubicBezTo>
                      <a:pt x="132" y="519"/>
                      <a:pt x="138" y="511"/>
                      <a:pt x="144" y="504"/>
                    </a:cubicBezTo>
                    <a:cubicBezTo>
                      <a:pt x="145" y="504"/>
                      <a:pt x="144" y="503"/>
                      <a:pt x="143" y="504"/>
                    </a:cubicBezTo>
                    <a:cubicBezTo>
                      <a:pt x="137" y="510"/>
                      <a:pt x="130" y="518"/>
                      <a:pt x="123" y="526"/>
                    </a:cubicBezTo>
                    <a:cubicBezTo>
                      <a:pt x="109" y="524"/>
                      <a:pt x="95" y="523"/>
                      <a:pt x="81" y="521"/>
                    </a:cubicBezTo>
                    <a:cubicBezTo>
                      <a:pt x="86" y="508"/>
                      <a:pt x="95" y="497"/>
                      <a:pt x="108" y="490"/>
                    </a:cubicBezTo>
                    <a:cubicBezTo>
                      <a:pt x="108" y="490"/>
                      <a:pt x="108" y="489"/>
                      <a:pt x="107" y="489"/>
                    </a:cubicBezTo>
                    <a:cubicBezTo>
                      <a:pt x="94" y="496"/>
                      <a:pt x="85" y="507"/>
                      <a:pt x="79" y="521"/>
                    </a:cubicBezTo>
                    <a:cubicBezTo>
                      <a:pt x="71" y="519"/>
                      <a:pt x="62" y="518"/>
                      <a:pt x="53" y="515"/>
                    </a:cubicBezTo>
                    <a:cubicBezTo>
                      <a:pt x="49" y="514"/>
                      <a:pt x="46" y="513"/>
                      <a:pt x="43" y="512"/>
                    </a:cubicBezTo>
                    <a:cubicBezTo>
                      <a:pt x="43" y="511"/>
                      <a:pt x="43" y="511"/>
                      <a:pt x="43" y="511"/>
                    </a:cubicBezTo>
                    <a:cubicBezTo>
                      <a:pt x="42" y="503"/>
                      <a:pt x="51" y="493"/>
                      <a:pt x="56" y="488"/>
                    </a:cubicBezTo>
                    <a:cubicBezTo>
                      <a:pt x="61" y="482"/>
                      <a:pt x="67" y="477"/>
                      <a:pt x="73" y="472"/>
                    </a:cubicBezTo>
                    <a:cubicBezTo>
                      <a:pt x="96" y="487"/>
                      <a:pt x="129" y="491"/>
                      <a:pt x="152" y="495"/>
                    </a:cubicBezTo>
                    <a:cubicBezTo>
                      <a:pt x="199" y="502"/>
                      <a:pt x="247" y="507"/>
                      <a:pt x="294" y="511"/>
                    </a:cubicBezTo>
                    <a:cubicBezTo>
                      <a:pt x="278" y="514"/>
                      <a:pt x="251" y="529"/>
                      <a:pt x="259" y="548"/>
                    </a:cubicBezTo>
                    <a:cubicBezTo>
                      <a:pt x="259" y="548"/>
                      <a:pt x="259" y="548"/>
                      <a:pt x="259" y="548"/>
                    </a:cubicBezTo>
                    <a:cubicBezTo>
                      <a:pt x="256" y="548"/>
                      <a:pt x="253" y="547"/>
                      <a:pt x="250" y="547"/>
                    </a:cubicBezTo>
                    <a:cubicBezTo>
                      <a:pt x="239" y="545"/>
                      <a:pt x="228" y="543"/>
                      <a:pt x="217" y="541"/>
                    </a:cubicBezTo>
                    <a:cubicBezTo>
                      <a:pt x="218" y="537"/>
                      <a:pt x="222" y="534"/>
                      <a:pt x="225" y="532"/>
                    </a:cubicBezTo>
                    <a:cubicBezTo>
                      <a:pt x="229" y="527"/>
                      <a:pt x="233" y="523"/>
                      <a:pt x="238" y="519"/>
                    </a:cubicBezTo>
                    <a:cubicBezTo>
                      <a:pt x="239" y="519"/>
                      <a:pt x="238" y="517"/>
                      <a:pt x="237" y="518"/>
                    </a:cubicBezTo>
                    <a:close/>
                    <a:moveTo>
                      <a:pt x="57" y="307"/>
                    </a:moveTo>
                    <a:cubicBezTo>
                      <a:pt x="45" y="319"/>
                      <a:pt x="32" y="332"/>
                      <a:pt x="22" y="345"/>
                    </a:cubicBezTo>
                    <a:cubicBezTo>
                      <a:pt x="22" y="339"/>
                      <a:pt x="22" y="332"/>
                      <a:pt x="23" y="325"/>
                    </a:cubicBezTo>
                    <a:cubicBezTo>
                      <a:pt x="23" y="320"/>
                      <a:pt x="23" y="315"/>
                      <a:pt x="24" y="309"/>
                    </a:cubicBezTo>
                    <a:cubicBezTo>
                      <a:pt x="34" y="291"/>
                      <a:pt x="50" y="275"/>
                      <a:pt x="65" y="260"/>
                    </a:cubicBezTo>
                    <a:cubicBezTo>
                      <a:pt x="65" y="260"/>
                      <a:pt x="64" y="259"/>
                      <a:pt x="64" y="259"/>
                    </a:cubicBezTo>
                    <a:cubicBezTo>
                      <a:pt x="52" y="271"/>
                      <a:pt x="35" y="285"/>
                      <a:pt x="24" y="301"/>
                    </a:cubicBezTo>
                    <a:cubicBezTo>
                      <a:pt x="25" y="275"/>
                      <a:pt x="25" y="247"/>
                      <a:pt x="26" y="220"/>
                    </a:cubicBezTo>
                    <a:cubicBezTo>
                      <a:pt x="28" y="206"/>
                      <a:pt x="31" y="192"/>
                      <a:pt x="33" y="177"/>
                    </a:cubicBezTo>
                    <a:cubicBezTo>
                      <a:pt x="48" y="154"/>
                      <a:pt x="62" y="130"/>
                      <a:pt x="81" y="109"/>
                    </a:cubicBezTo>
                    <a:cubicBezTo>
                      <a:pt x="79" y="137"/>
                      <a:pt x="75" y="165"/>
                      <a:pt x="73" y="193"/>
                    </a:cubicBezTo>
                    <a:cubicBezTo>
                      <a:pt x="72" y="199"/>
                      <a:pt x="72" y="205"/>
                      <a:pt x="71" y="212"/>
                    </a:cubicBezTo>
                    <a:cubicBezTo>
                      <a:pt x="71" y="212"/>
                      <a:pt x="71" y="212"/>
                      <a:pt x="71" y="212"/>
                    </a:cubicBezTo>
                    <a:cubicBezTo>
                      <a:pt x="57" y="229"/>
                      <a:pt x="41" y="245"/>
                      <a:pt x="27" y="262"/>
                    </a:cubicBezTo>
                    <a:cubicBezTo>
                      <a:pt x="26" y="264"/>
                      <a:pt x="28" y="266"/>
                      <a:pt x="29" y="265"/>
                    </a:cubicBezTo>
                    <a:cubicBezTo>
                      <a:pt x="43" y="248"/>
                      <a:pt x="57" y="232"/>
                      <a:pt x="71" y="215"/>
                    </a:cubicBezTo>
                    <a:cubicBezTo>
                      <a:pt x="69" y="238"/>
                      <a:pt x="67" y="261"/>
                      <a:pt x="63" y="284"/>
                    </a:cubicBezTo>
                    <a:cubicBezTo>
                      <a:pt x="58" y="309"/>
                      <a:pt x="52" y="336"/>
                      <a:pt x="49" y="363"/>
                    </a:cubicBezTo>
                    <a:cubicBezTo>
                      <a:pt x="42" y="368"/>
                      <a:pt x="36" y="374"/>
                      <a:pt x="30" y="380"/>
                    </a:cubicBezTo>
                    <a:cubicBezTo>
                      <a:pt x="26" y="385"/>
                      <a:pt x="21" y="392"/>
                      <a:pt x="20" y="399"/>
                    </a:cubicBezTo>
                    <a:cubicBezTo>
                      <a:pt x="20" y="383"/>
                      <a:pt x="20" y="367"/>
                      <a:pt x="21" y="351"/>
                    </a:cubicBezTo>
                    <a:cubicBezTo>
                      <a:pt x="34" y="337"/>
                      <a:pt x="44" y="321"/>
                      <a:pt x="57" y="308"/>
                    </a:cubicBezTo>
                    <a:cubicBezTo>
                      <a:pt x="58" y="307"/>
                      <a:pt x="57" y="307"/>
                      <a:pt x="57" y="307"/>
                    </a:cubicBezTo>
                    <a:close/>
                    <a:moveTo>
                      <a:pt x="13" y="330"/>
                    </a:moveTo>
                    <a:cubicBezTo>
                      <a:pt x="14" y="330"/>
                      <a:pt x="14" y="330"/>
                      <a:pt x="15" y="329"/>
                    </a:cubicBezTo>
                    <a:cubicBezTo>
                      <a:pt x="16" y="325"/>
                      <a:pt x="18" y="321"/>
                      <a:pt x="20" y="316"/>
                    </a:cubicBezTo>
                    <a:cubicBezTo>
                      <a:pt x="20" y="321"/>
                      <a:pt x="19" y="325"/>
                      <a:pt x="19" y="329"/>
                    </a:cubicBezTo>
                    <a:cubicBezTo>
                      <a:pt x="18" y="336"/>
                      <a:pt x="18" y="343"/>
                      <a:pt x="18" y="350"/>
                    </a:cubicBezTo>
                    <a:cubicBezTo>
                      <a:pt x="16" y="353"/>
                      <a:pt x="14" y="355"/>
                      <a:pt x="13" y="357"/>
                    </a:cubicBezTo>
                    <a:cubicBezTo>
                      <a:pt x="13" y="348"/>
                      <a:pt x="13" y="339"/>
                      <a:pt x="13" y="330"/>
                    </a:cubicBezTo>
                    <a:close/>
                    <a:moveTo>
                      <a:pt x="21" y="422"/>
                    </a:moveTo>
                    <a:cubicBezTo>
                      <a:pt x="20" y="416"/>
                      <a:pt x="20" y="409"/>
                      <a:pt x="20" y="402"/>
                    </a:cubicBezTo>
                    <a:cubicBezTo>
                      <a:pt x="21" y="403"/>
                      <a:pt x="21" y="403"/>
                      <a:pt x="22" y="402"/>
                    </a:cubicBezTo>
                    <a:cubicBezTo>
                      <a:pt x="24" y="388"/>
                      <a:pt x="37" y="375"/>
                      <a:pt x="49" y="365"/>
                    </a:cubicBezTo>
                    <a:cubicBezTo>
                      <a:pt x="47" y="378"/>
                      <a:pt x="46" y="392"/>
                      <a:pt x="46" y="405"/>
                    </a:cubicBezTo>
                    <a:cubicBezTo>
                      <a:pt x="36" y="415"/>
                      <a:pt x="26" y="427"/>
                      <a:pt x="22" y="440"/>
                    </a:cubicBezTo>
                    <a:cubicBezTo>
                      <a:pt x="21" y="434"/>
                      <a:pt x="21" y="428"/>
                      <a:pt x="21" y="422"/>
                    </a:cubicBezTo>
                    <a:close/>
                    <a:moveTo>
                      <a:pt x="27" y="490"/>
                    </a:moveTo>
                    <a:cubicBezTo>
                      <a:pt x="24" y="476"/>
                      <a:pt x="23" y="461"/>
                      <a:pt x="22" y="445"/>
                    </a:cubicBezTo>
                    <a:cubicBezTo>
                      <a:pt x="26" y="438"/>
                      <a:pt x="30" y="430"/>
                      <a:pt x="34" y="422"/>
                    </a:cubicBezTo>
                    <a:cubicBezTo>
                      <a:pt x="38" y="417"/>
                      <a:pt x="42" y="412"/>
                      <a:pt x="46" y="407"/>
                    </a:cubicBezTo>
                    <a:cubicBezTo>
                      <a:pt x="47" y="418"/>
                      <a:pt x="48" y="429"/>
                      <a:pt x="50" y="440"/>
                    </a:cubicBezTo>
                    <a:cubicBezTo>
                      <a:pt x="50" y="442"/>
                      <a:pt x="51" y="444"/>
                      <a:pt x="52" y="446"/>
                    </a:cubicBezTo>
                    <a:cubicBezTo>
                      <a:pt x="41" y="456"/>
                      <a:pt x="33" y="468"/>
                      <a:pt x="27" y="482"/>
                    </a:cubicBezTo>
                    <a:cubicBezTo>
                      <a:pt x="26" y="483"/>
                      <a:pt x="29" y="484"/>
                      <a:pt x="29" y="483"/>
                    </a:cubicBezTo>
                    <a:cubicBezTo>
                      <a:pt x="35" y="469"/>
                      <a:pt x="42" y="457"/>
                      <a:pt x="52" y="447"/>
                    </a:cubicBezTo>
                    <a:cubicBezTo>
                      <a:pt x="56" y="457"/>
                      <a:pt x="63" y="465"/>
                      <a:pt x="72" y="471"/>
                    </a:cubicBezTo>
                    <a:cubicBezTo>
                      <a:pt x="64" y="477"/>
                      <a:pt x="56" y="484"/>
                      <a:pt x="49" y="491"/>
                    </a:cubicBezTo>
                    <a:cubicBezTo>
                      <a:pt x="45" y="496"/>
                      <a:pt x="40" y="503"/>
                      <a:pt x="41" y="510"/>
                    </a:cubicBezTo>
                    <a:cubicBezTo>
                      <a:pt x="35" y="506"/>
                      <a:pt x="30" y="501"/>
                      <a:pt x="27" y="493"/>
                    </a:cubicBezTo>
                    <a:cubicBezTo>
                      <a:pt x="27" y="492"/>
                      <a:pt x="27" y="491"/>
                      <a:pt x="27" y="490"/>
                    </a:cubicBezTo>
                    <a:close/>
                    <a:moveTo>
                      <a:pt x="260" y="548"/>
                    </a:moveTo>
                    <a:cubicBezTo>
                      <a:pt x="260" y="548"/>
                      <a:pt x="261" y="548"/>
                      <a:pt x="261" y="548"/>
                    </a:cubicBezTo>
                    <a:cubicBezTo>
                      <a:pt x="260" y="529"/>
                      <a:pt x="279" y="516"/>
                      <a:pt x="296" y="512"/>
                    </a:cubicBezTo>
                    <a:cubicBezTo>
                      <a:pt x="296" y="512"/>
                      <a:pt x="296" y="512"/>
                      <a:pt x="296" y="511"/>
                    </a:cubicBezTo>
                    <a:cubicBezTo>
                      <a:pt x="298" y="511"/>
                      <a:pt x="299" y="512"/>
                      <a:pt x="301" y="512"/>
                    </a:cubicBezTo>
                    <a:cubicBezTo>
                      <a:pt x="310" y="513"/>
                      <a:pt x="319" y="513"/>
                      <a:pt x="329" y="514"/>
                    </a:cubicBezTo>
                    <a:cubicBezTo>
                      <a:pt x="324" y="519"/>
                      <a:pt x="320" y="524"/>
                      <a:pt x="315" y="530"/>
                    </a:cubicBezTo>
                    <a:cubicBezTo>
                      <a:pt x="311" y="537"/>
                      <a:pt x="305" y="545"/>
                      <a:pt x="302" y="553"/>
                    </a:cubicBezTo>
                    <a:cubicBezTo>
                      <a:pt x="288" y="552"/>
                      <a:pt x="274" y="551"/>
                      <a:pt x="260" y="548"/>
                    </a:cubicBezTo>
                    <a:close/>
                    <a:moveTo>
                      <a:pt x="51" y="24"/>
                    </a:moveTo>
                    <a:cubicBezTo>
                      <a:pt x="51" y="24"/>
                      <a:pt x="51" y="24"/>
                      <a:pt x="51" y="24"/>
                    </a:cubicBezTo>
                    <a:cubicBezTo>
                      <a:pt x="52" y="24"/>
                      <a:pt x="53" y="24"/>
                      <a:pt x="54" y="24"/>
                    </a:cubicBezTo>
                    <a:cubicBezTo>
                      <a:pt x="48" y="37"/>
                      <a:pt x="43" y="52"/>
                      <a:pt x="39" y="66"/>
                    </a:cubicBezTo>
                    <a:cubicBezTo>
                      <a:pt x="40" y="52"/>
                      <a:pt x="44" y="37"/>
                      <a:pt x="51" y="24"/>
                    </a:cubicBezTo>
                    <a:close/>
                    <a:moveTo>
                      <a:pt x="32" y="112"/>
                    </a:moveTo>
                    <a:cubicBezTo>
                      <a:pt x="32" y="118"/>
                      <a:pt x="31" y="123"/>
                      <a:pt x="31" y="129"/>
                    </a:cubicBezTo>
                    <a:cubicBezTo>
                      <a:pt x="30" y="135"/>
                      <a:pt x="29" y="141"/>
                      <a:pt x="28" y="147"/>
                    </a:cubicBezTo>
                    <a:cubicBezTo>
                      <a:pt x="29" y="135"/>
                      <a:pt x="30" y="124"/>
                      <a:pt x="32" y="112"/>
                    </a:cubicBezTo>
                    <a:close/>
                    <a:moveTo>
                      <a:pt x="19" y="259"/>
                    </a:moveTo>
                    <a:cubicBezTo>
                      <a:pt x="20" y="252"/>
                      <a:pt x="21" y="244"/>
                      <a:pt x="23" y="237"/>
                    </a:cubicBezTo>
                    <a:cubicBezTo>
                      <a:pt x="22" y="260"/>
                      <a:pt x="22" y="284"/>
                      <a:pt x="20" y="307"/>
                    </a:cubicBezTo>
                    <a:cubicBezTo>
                      <a:pt x="17" y="313"/>
                      <a:pt x="15" y="318"/>
                      <a:pt x="13" y="324"/>
                    </a:cubicBezTo>
                    <a:cubicBezTo>
                      <a:pt x="14" y="302"/>
                      <a:pt x="16" y="280"/>
                      <a:pt x="19" y="259"/>
                    </a:cubicBezTo>
                    <a:close/>
                    <a:moveTo>
                      <a:pt x="13" y="359"/>
                    </a:moveTo>
                    <a:cubicBezTo>
                      <a:pt x="13" y="359"/>
                      <a:pt x="14" y="359"/>
                      <a:pt x="14" y="359"/>
                    </a:cubicBezTo>
                    <a:cubicBezTo>
                      <a:pt x="15" y="358"/>
                      <a:pt x="16" y="357"/>
                      <a:pt x="18" y="356"/>
                    </a:cubicBezTo>
                    <a:cubicBezTo>
                      <a:pt x="16" y="391"/>
                      <a:pt x="17" y="426"/>
                      <a:pt x="19" y="461"/>
                    </a:cubicBezTo>
                    <a:cubicBezTo>
                      <a:pt x="19" y="462"/>
                      <a:pt x="19" y="462"/>
                      <a:pt x="19" y="463"/>
                    </a:cubicBezTo>
                    <a:cubicBezTo>
                      <a:pt x="16" y="442"/>
                      <a:pt x="15" y="421"/>
                      <a:pt x="14" y="400"/>
                    </a:cubicBezTo>
                    <a:cubicBezTo>
                      <a:pt x="13" y="386"/>
                      <a:pt x="13" y="373"/>
                      <a:pt x="13" y="359"/>
                    </a:cubicBezTo>
                    <a:close/>
                    <a:moveTo>
                      <a:pt x="79" y="531"/>
                    </a:moveTo>
                    <a:cubicBezTo>
                      <a:pt x="83" y="532"/>
                      <a:pt x="87" y="532"/>
                      <a:pt x="91" y="532"/>
                    </a:cubicBezTo>
                    <a:cubicBezTo>
                      <a:pt x="99" y="534"/>
                      <a:pt x="108" y="535"/>
                      <a:pt x="117" y="536"/>
                    </a:cubicBezTo>
                    <a:cubicBezTo>
                      <a:pt x="116" y="537"/>
                      <a:pt x="115" y="539"/>
                      <a:pt x="114" y="540"/>
                    </a:cubicBezTo>
                    <a:cubicBezTo>
                      <a:pt x="114" y="541"/>
                      <a:pt x="114" y="541"/>
                      <a:pt x="115" y="541"/>
                    </a:cubicBezTo>
                    <a:cubicBezTo>
                      <a:pt x="103" y="538"/>
                      <a:pt x="91" y="535"/>
                      <a:pt x="79" y="531"/>
                    </a:cubicBezTo>
                    <a:close/>
                    <a:moveTo>
                      <a:pt x="119" y="542"/>
                    </a:moveTo>
                    <a:cubicBezTo>
                      <a:pt x="118" y="542"/>
                      <a:pt x="116" y="542"/>
                      <a:pt x="115" y="541"/>
                    </a:cubicBezTo>
                    <a:cubicBezTo>
                      <a:pt x="115" y="541"/>
                      <a:pt x="115" y="541"/>
                      <a:pt x="115" y="541"/>
                    </a:cubicBezTo>
                    <a:cubicBezTo>
                      <a:pt x="117" y="539"/>
                      <a:pt x="118" y="538"/>
                      <a:pt x="120" y="536"/>
                    </a:cubicBezTo>
                    <a:cubicBezTo>
                      <a:pt x="141" y="539"/>
                      <a:pt x="163" y="541"/>
                      <a:pt x="185" y="545"/>
                    </a:cubicBezTo>
                    <a:cubicBezTo>
                      <a:pt x="205" y="549"/>
                      <a:pt x="225" y="553"/>
                      <a:pt x="245" y="556"/>
                    </a:cubicBezTo>
                    <a:cubicBezTo>
                      <a:pt x="203" y="555"/>
                      <a:pt x="161" y="552"/>
                      <a:pt x="119" y="542"/>
                    </a:cubicBezTo>
                    <a:close/>
                    <a:moveTo>
                      <a:pt x="534" y="399"/>
                    </a:moveTo>
                    <a:cubicBezTo>
                      <a:pt x="538" y="371"/>
                      <a:pt x="541" y="343"/>
                      <a:pt x="546" y="315"/>
                    </a:cubicBezTo>
                    <a:cubicBezTo>
                      <a:pt x="543" y="343"/>
                      <a:pt x="539" y="371"/>
                      <a:pt x="534" y="39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4" name="Freeform 1454">
                <a:extLst>
                  <a:ext uri="{FF2B5EF4-FFF2-40B4-BE49-F238E27FC236}">
                    <a16:creationId xmlns:a16="http://schemas.microsoft.com/office/drawing/2014/main" id="{00ABDB2B-F28A-6F80-9678-98D6040CFC24}"/>
                  </a:ext>
                </a:extLst>
              </p:cNvPr>
              <p:cNvSpPr/>
              <p:nvPr/>
            </p:nvSpPr>
            <p:spPr bwMode="auto">
              <a:xfrm>
                <a:off x="7328326" y="759553"/>
                <a:ext cx="181173" cy="115513"/>
              </a:xfrm>
              <a:custGeom>
                <a:avLst/>
                <a:gdLst>
                  <a:gd name="T0" fmla="*/ 3 w 267"/>
                  <a:gd name="T1" fmla="*/ 41 h 170"/>
                  <a:gd name="T2" fmla="*/ 50 w 267"/>
                  <a:gd name="T3" fmla="*/ 97 h 170"/>
                  <a:gd name="T4" fmla="*/ 75 w 267"/>
                  <a:gd name="T5" fmla="*/ 132 h 170"/>
                  <a:gd name="T6" fmla="*/ 78 w 267"/>
                  <a:gd name="T7" fmla="*/ 144 h 170"/>
                  <a:gd name="T8" fmla="*/ 81 w 267"/>
                  <a:gd name="T9" fmla="*/ 161 h 170"/>
                  <a:gd name="T10" fmla="*/ 81 w 267"/>
                  <a:gd name="T11" fmla="*/ 163 h 170"/>
                  <a:gd name="T12" fmla="*/ 82 w 267"/>
                  <a:gd name="T13" fmla="*/ 165 h 170"/>
                  <a:gd name="T14" fmla="*/ 92 w 267"/>
                  <a:gd name="T15" fmla="*/ 167 h 170"/>
                  <a:gd name="T16" fmla="*/ 92 w 267"/>
                  <a:gd name="T17" fmla="*/ 166 h 170"/>
                  <a:gd name="T18" fmla="*/ 97 w 267"/>
                  <a:gd name="T19" fmla="*/ 166 h 170"/>
                  <a:gd name="T20" fmla="*/ 98 w 267"/>
                  <a:gd name="T21" fmla="*/ 166 h 170"/>
                  <a:gd name="T22" fmla="*/ 107 w 267"/>
                  <a:gd name="T23" fmla="*/ 165 h 170"/>
                  <a:gd name="T24" fmla="*/ 109 w 267"/>
                  <a:gd name="T25" fmla="*/ 161 h 170"/>
                  <a:gd name="T26" fmla="*/ 121 w 267"/>
                  <a:gd name="T27" fmla="*/ 146 h 170"/>
                  <a:gd name="T28" fmla="*/ 122 w 267"/>
                  <a:gd name="T29" fmla="*/ 143 h 170"/>
                  <a:gd name="T30" fmla="*/ 123 w 267"/>
                  <a:gd name="T31" fmla="*/ 139 h 170"/>
                  <a:gd name="T32" fmla="*/ 136 w 267"/>
                  <a:gd name="T33" fmla="*/ 126 h 170"/>
                  <a:gd name="T34" fmla="*/ 181 w 267"/>
                  <a:gd name="T35" fmla="*/ 78 h 170"/>
                  <a:gd name="T36" fmla="*/ 226 w 267"/>
                  <a:gd name="T37" fmla="*/ 33 h 170"/>
                  <a:gd name="T38" fmla="*/ 266 w 267"/>
                  <a:gd name="T39" fmla="*/ 4 h 170"/>
                  <a:gd name="T40" fmla="*/ 265 w 267"/>
                  <a:gd name="T41" fmla="*/ 1 h 170"/>
                  <a:gd name="T42" fmla="*/ 175 w 267"/>
                  <a:gd name="T43" fmla="*/ 53 h 170"/>
                  <a:gd name="T44" fmla="*/ 129 w 267"/>
                  <a:gd name="T45" fmla="*/ 101 h 170"/>
                  <a:gd name="T46" fmla="*/ 113 w 267"/>
                  <a:gd name="T47" fmla="*/ 116 h 170"/>
                  <a:gd name="T48" fmla="*/ 110 w 267"/>
                  <a:gd name="T49" fmla="*/ 115 h 170"/>
                  <a:gd name="T50" fmla="*/ 107 w 267"/>
                  <a:gd name="T51" fmla="*/ 115 h 170"/>
                  <a:gd name="T52" fmla="*/ 98 w 267"/>
                  <a:gd name="T53" fmla="*/ 107 h 170"/>
                  <a:gd name="T54" fmla="*/ 91 w 267"/>
                  <a:gd name="T55" fmla="*/ 108 h 170"/>
                  <a:gd name="T56" fmla="*/ 86 w 267"/>
                  <a:gd name="T57" fmla="*/ 112 h 170"/>
                  <a:gd name="T58" fmla="*/ 5 w 267"/>
                  <a:gd name="T59" fmla="*/ 36 h 170"/>
                  <a:gd name="T60" fmla="*/ 3 w 267"/>
                  <a:gd name="T61" fmla="*/ 41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267" h="170">
                    <a:moveTo>
                      <a:pt x="3" y="41"/>
                    </a:moveTo>
                    <a:cubicBezTo>
                      <a:pt x="23" y="53"/>
                      <a:pt x="37" y="78"/>
                      <a:pt x="50" y="97"/>
                    </a:cubicBezTo>
                    <a:cubicBezTo>
                      <a:pt x="57" y="108"/>
                      <a:pt x="65" y="121"/>
                      <a:pt x="75" y="132"/>
                    </a:cubicBezTo>
                    <a:cubicBezTo>
                      <a:pt x="74" y="136"/>
                      <a:pt x="75" y="140"/>
                      <a:pt x="78" y="144"/>
                    </a:cubicBezTo>
                    <a:cubicBezTo>
                      <a:pt x="78" y="150"/>
                      <a:pt x="79" y="155"/>
                      <a:pt x="81" y="161"/>
                    </a:cubicBezTo>
                    <a:cubicBezTo>
                      <a:pt x="81" y="162"/>
                      <a:pt x="81" y="162"/>
                      <a:pt x="81" y="163"/>
                    </a:cubicBezTo>
                    <a:cubicBezTo>
                      <a:pt x="81" y="164"/>
                      <a:pt x="81" y="165"/>
                      <a:pt x="82" y="165"/>
                    </a:cubicBezTo>
                    <a:cubicBezTo>
                      <a:pt x="84" y="169"/>
                      <a:pt x="89" y="170"/>
                      <a:pt x="92" y="167"/>
                    </a:cubicBezTo>
                    <a:cubicBezTo>
                      <a:pt x="92" y="167"/>
                      <a:pt x="92" y="166"/>
                      <a:pt x="92" y="166"/>
                    </a:cubicBezTo>
                    <a:cubicBezTo>
                      <a:pt x="94" y="166"/>
                      <a:pt x="96" y="166"/>
                      <a:pt x="97" y="166"/>
                    </a:cubicBezTo>
                    <a:cubicBezTo>
                      <a:pt x="98" y="166"/>
                      <a:pt x="98" y="166"/>
                      <a:pt x="98" y="166"/>
                    </a:cubicBezTo>
                    <a:cubicBezTo>
                      <a:pt x="101" y="169"/>
                      <a:pt x="105" y="169"/>
                      <a:pt x="107" y="165"/>
                    </a:cubicBezTo>
                    <a:cubicBezTo>
                      <a:pt x="107" y="164"/>
                      <a:pt x="108" y="163"/>
                      <a:pt x="109" y="161"/>
                    </a:cubicBezTo>
                    <a:cubicBezTo>
                      <a:pt x="114" y="158"/>
                      <a:pt x="118" y="153"/>
                      <a:pt x="121" y="146"/>
                    </a:cubicBezTo>
                    <a:cubicBezTo>
                      <a:pt x="121" y="145"/>
                      <a:pt x="122" y="144"/>
                      <a:pt x="122" y="143"/>
                    </a:cubicBezTo>
                    <a:cubicBezTo>
                      <a:pt x="123" y="142"/>
                      <a:pt x="123" y="140"/>
                      <a:pt x="123" y="139"/>
                    </a:cubicBezTo>
                    <a:cubicBezTo>
                      <a:pt x="128" y="134"/>
                      <a:pt x="132" y="129"/>
                      <a:pt x="136" y="126"/>
                    </a:cubicBezTo>
                    <a:cubicBezTo>
                      <a:pt x="152" y="110"/>
                      <a:pt x="166" y="94"/>
                      <a:pt x="181" y="78"/>
                    </a:cubicBezTo>
                    <a:cubicBezTo>
                      <a:pt x="196" y="62"/>
                      <a:pt x="210" y="47"/>
                      <a:pt x="226" y="33"/>
                    </a:cubicBezTo>
                    <a:cubicBezTo>
                      <a:pt x="239" y="23"/>
                      <a:pt x="250" y="11"/>
                      <a:pt x="266" y="4"/>
                    </a:cubicBezTo>
                    <a:cubicBezTo>
                      <a:pt x="267" y="3"/>
                      <a:pt x="266" y="1"/>
                      <a:pt x="265" y="1"/>
                    </a:cubicBezTo>
                    <a:cubicBezTo>
                      <a:pt x="227" y="0"/>
                      <a:pt x="200" y="28"/>
                      <a:pt x="175" y="53"/>
                    </a:cubicBezTo>
                    <a:cubicBezTo>
                      <a:pt x="159" y="69"/>
                      <a:pt x="144" y="86"/>
                      <a:pt x="129" y="101"/>
                    </a:cubicBezTo>
                    <a:cubicBezTo>
                      <a:pt x="124" y="107"/>
                      <a:pt x="118" y="111"/>
                      <a:pt x="113" y="116"/>
                    </a:cubicBezTo>
                    <a:cubicBezTo>
                      <a:pt x="112" y="116"/>
                      <a:pt x="111" y="116"/>
                      <a:pt x="110" y="115"/>
                    </a:cubicBezTo>
                    <a:cubicBezTo>
                      <a:pt x="109" y="115"/>
                      <a:pt x="108" y="115"/>
                      <a:pt x="107" y="115"/>
                    </a:cubicBezTo>
                    <a:cubicBezTo>
                      <a:pt x="104" y="112"/>
                      <a:pt x="101" y="109"/>
                      <a:pt x="98" y="107"/>
                    </a:cubicBezTo>
                    <a:cubicBezTo>
                      <a:pt x="95" y="105"/>
                      <a:pt x="92" y="106"/>
                      <a:pt x="91" y="108"/>
                    </a:cubicBezTo>
                    <a:cubicBezTo>
                      <a:pt x="89" y="109"/>
                      <a:pt x="87" y="111"/>
                      <a:pt x="86" y="112"/>
                    </a:cubicBezTo>
                    <a:cubicBezTo>
                      <a:pt x="60" y="84"/>
                      <a:pt x="45" y="43"/>
                      <a:pt x="5" y="36"/>
                    </a:cubicBezTo>
                    <a:cubicBezTo>
                      <a:pt x="2" y="36"/>
                      <a:pt x="0" y="39"/>
                      <a:pt x="3" y="4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5" name="Freeform 1455">
                <a:extLst>
                  <a:ext uri="{FF2B5EF4-FFF2-40B4-BE49-F238E27FC236}">
                    <a16:creationId xmlns:a16="http://schemas.microsoft.com/office/drawing/2014/main" id="{D0EECC21-E3D1-8816-16CD-B9BC2C06FAA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402498" y="710916"/>
                <a:ext cx="19455" cy="42557"/>
              </a:xfrm>
              <a:custGeom>
                <a:avLst/>
                <a:gdLst>
                  <a:gd name="T0" fmla="*/ 4 w 28"/>
                  <a:gd name="T1" fmla="*/ 62 h 63"/>
                  <a:gd name="T2" fmla="*/ 24 w 28"/>
                  <a:gd name="T3" fmla="*/ 55 h 63"/>
                  <a:gd name="T4" fmla="*/ 27 w 28"/>
                  <a:gd name="T5" fmla="*/ 52 h 63"/>
                  <a:gd name="T6" fmla="*/ 19 w 28"/>
                  <a:gd name="T7" fmla="*/ 8 h 63"/>
                  <a:gd name="T8" fmla="*/ 17 w 28"/>
                  <a:gd name="T9" fmla="*/ 7 h 63"/>
                  <a:gd name="T10" fmla="*/ 18 w 28"/>
                  <a:gd name="T11" fmla="*/ 2 h 63"/>
                  <a:gd name="T12" fmla="*/ 16 w 28"/>
                  <a:gd name="T13" fmla="*/ 1 h 63"/>
                  <a:gd name="T14" fmla="*/ 0 w 28"/>
                  <a:gd name="T15" fmla="*/ 60 h 63"/>
                  <a:gd name="T16" fmla="*/ 4 w 28"/>
                  <a:gd name="T17" fmla="*/ 62 h 63"/>
                  <a:gd name="T18" fmla="*/ 15 w 28"/>
                  <a:gd name="T19" fmla="*/ 11 h 63"/>
                  <a:gd name="T20" fmla="*/ 21 w 28"/>
                  <a:gd name="T21" fmla="*/ 50 h 63"/>
                  <a:gd name="T22" fmla="*/ 6 w 28"/>
                  <a:gd name="T23" fmla="*/ 55 h 63"/>
                  <a:gd name="T24" fmla="*/ 15 w 28"/>
                  <a:gd name="T25" fmla="*/ 11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8" h="63">
                    <a:moveTo>
                      <a:pt x="4" y="62"/>
                    </a:moveTo>
                    <a:cubicBezTo>
                      <a:pt x="11" y="59"/>
                      <a:pt x="17" y="56"/>
                      <a:pt x="24" y="55"/>
                    </a:cubicBezTo>
                    <a:cubicBezTo>
                      <a:pt x="27" y="55"/>
                      <a:pt x="28" y="54"/>
                      <a:pt x="27" y="52"/>
                    </a:cubicBezTo>
                    <a:cubicBezTo>
                      <a:pt x="24" y="37"/>
                      <a:pt x="24" y="22"/>
                      <a:pt x="19" y="8"/>
                    </a:cubicBezTo>
                    <a:cubicBezTo>
                      <a:pt x="18" y="7"/>
                      <a:pt x="17" y="7"/>
                      <a:pt x="17" y="7"/>
                    </a:cubicBezTo>
                    <a:cubicBezTo>
                      <a:pt x="17" y="5"/>
                      <a:pt x="18" y="4"/>
                      <a:pt x="18" y="2"/>
                    </a:cubicBezTo>
                    <a:cubicBezTo>
                      <a:pt x="19" y="0"/>
                      <a:pt x="17" y="0"/>
                      <a:pt x="16" y="1"/>
                    </a:cubicBezTo>
                    <a:cubicBezTo>
                      <a:pt x="8" y="20"/>
                      <a:pt x="0" y="38"/>
                      <a:pt x="0" y="60"/>
                    </a:cubicBezTo>
                    <a:cubicBezTo>
                      <a:pt x="0" y="62"/>
                      <a:pt x="2" y="63"/>
                      <a:pt x="4" y="62"/>
                    </a:cubicBezTo>
                    <a:close/>
                    <a:moveTo>
                      <a:pt x="15" y="11"/>
                    </a:moveTo>
                    <a:cubicBezTo>
                      <a:pt x="14" y="23"/>
                      <a:pt x="18" y="37"/>
                      <a:pt x="21" y="50"/>
                    </a:cubicBezTo>
                    <a:cubicBezTo>
                      <a:pt x="15" y="51"/>
                      <a:pt x="11" y="53"/>
                      <a:pt x="6" y="55"/>
                    </a:cubicBezTo>
                    <a:cubicBezTo>
                      <a:pt x="7" y="40"/>
                      <a:pt x="11" y="25"/>
                      <a:pt x="15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6" name="Freeform 1456">
                <a:extLst>
                  <a:ext uri="{FF2B5EF4-FFF2-40B4-BE49-F238E27FC236}">
                    <a16:creationId xmlns:a16="http://schemas.microsoft.com/office/drawing/2014/main" id="{9850CF1D-37C2-0527-F9D8-70F09A0F70C3}"/>
                  </a:ext>
                </a:extLst>
              </p:cNvPr>
              <p:cNvSpPr/>
              <p:nvPr/>
            </p:nvSpPr>
            <p:spPr bwMode="auto">
              <a:xfrm>
                <a:off x="7379395" y="944374"/>
                <a:ext cx="19455" cy="31614"/>
              </a:xfrm>
              <a:custGeom>
                <a:avLst/>
                <a:gdLst>
                  <a:gd name="T0" fmla="*/ 21 w 29"/>
                  <a:gd name="T1" fmla="*/ 27 h 46"/>
                  <a:gd name="T2" fmla="*/ 18 w 29"/>
                  <a:gd name="T3" fmla="*/ 15 h 46"/>
                  <a:gd name="T4" fmla="*/ 14 w 29"/>
                  <a:gd name="T5" fmla="*/ 16 h 46"/>
                  <a:gd name="T6" fmla="*/ 17 w 29"/>
                  <a:gd name="T7" fmla="*/ 33 h 46"/>
                  <a:gd name="T8" fmla="*/ 22 w 29"/>
                  <a:gd name="T9" fmla="*/ 43 h 46"/>
                  <a:gd name="T10" fmla="*/ 14 w 29"/>
                  <a:gd name="T11" fmla="*/ 43 h 46"/>
                  <a:gd name="T12" fmla="*/ 4 w 29"/>
                  <a:gd name="T13" fmla="*/ 41 h 46"/>
                  <a:gd name="T14" fmla="*/ 4 w 29"/>
                  <a:gd name="T15" fmla="*/ 30 h 46"/>
                  <a:gd name="T16" fmla="*/ 23 w 29"/>
                  <a:gd name="T17" fmla="*/ 1 h 46"/>
                  <a:gd name="T18" fmla="*/ 23 w 29"/>
                  <a:gd name="T19" fmla="*/ 1 h 46"/>
                  <a:gd name="T20" fmla="*/ 0 w 29"/>
                  <a:gd name="T21" fmla="*/ 41 h 46"/>
                  <a:gd name="T22" fmla="*/ 1 w 29"/>
                  <a:gd name="T23" fmla="*/ 42 h 46"/>
                  <a:gd name="T24" fmla="*/ 27 w 29"/>
                  <a:gd name="T25" fmla="*/ 46 h 46"/>
                  <a:gd name="T26" fmla="*/ 28 w 29"/>
                  <a:gd name="T27" fmla="*/ 43 h 46"/>
                  <a:gd name="T28" fmla="*/ 21 w 29"/>
                  <a:gd name="T29" fmla="*/ 27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9" h="46">
                    <a:moveTo>
                      <a:pt x="21" y="27"/>
                    </a:moveTo>
                    <a:cubicBezTo>
                      <a:pt x="21" y="22"/>
                      <a:pt x="20" y="18"/>
                      <a:pt x="18" y="15"/>
                    </a:cubicBezTo>
                    <a:cubicBezTo>
                      <a:pt x="16" y="12"/>
                      <a:pt x="13" y="14"/>
                      <a:pt x="14" y="16"/>
                    </a:cubicBezTo>
                    <a:cubicBezTo>
                      <a:pt x="18" y="22"/>
                      <a:pt x="17" y="27"/>
                      <a:pt x="17" y="33"/>
                    </a:cubicBezTo>
                    <a:cubicBezTo>
                      <a:pt x="18" y="37"/>
                      <a:pt x="20" y="40"/>
                      <a:pt x="22" y="43"/>
                    </a:cubicBezTo>
                    <a:cubicBezTo>
                      <a:pt x="20" y="43"/>
                      <a:pt x="17" y="43"/>
                      <a:pt x="14" y="43"/>
                    </a:cubicBezTo>
                    <a:cubicBezTo>
                      <a:pt x="11" y="42"/>
                      <a:pt x="8" y="42"/>
                      <a:pt x="4" y="41"/>
                    </a:cubicBezTo>
                    <a:cubicBezTo>
                      <a:pt x="1" y="40"/>
                      <a:pt x="4" y="32"/>
                      <a:pt x="4" y="30"/>
                    </a:cubicBezTo>
                    <a:cubicBezTo>
                      <a:pt x="6" y="19"/>
                      <a:pt x="14" y="8"/>
                      <a:pt x="23" y="1"/>
                    </a:cubicBezTo>
                    <a:cubicBezTo>
                      <a:pt x="24" y="1"/>
                      <a:pt x="24" y="0"/>
                      <a:pt x="23" y="1"/>
                    </a:cubicBezTo>
                    <a:cubicBezTo>
                      <a:pt x="9" y="10"/>
                      <a:pt x="1" y="24"/>
                      <a:pt x="0" y="41"/>
                    </a:cubicBezTo>
                    <a:cubicBezTo>
                      <a:pt x="0" y="41"/>
                      <a:pt x="0" y="42"/>
                      <a:pt x="1" y="42"/>
                    </a:cubicBezTo>
                    <a:cubicBezTo>
                      <a:pt x="9" y="46"/>
                      <a:pt x="18" y="46"/>
                      <a:pt x="27" y="46"/>
                    </a:cubicBezTo>
                    <a:cubicBezTo>
                      <a:pt x="28" y="46"/>
                      <a:pt x="29" y="44"/>
                      <a:pt x="28" y="43"/>
                    </a:cubicBezTo>
                    <a:cubicBezTo>
                      <a:pt x="22" y="38"/>
                      <a:pt x="20" y="34"/>
                      <a:pt x="21" y="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7" name="Freeform 1457">
                <a:extLst>
                  <a:ext uri="{FF2B5EF4-FFF2-40B4-BE49-F238E27FC236}">
                    <a16:creationId xmlns:a16="http://schemas.microsoft.com/office/drawing/2014/main" id="{D068E8A5-CC2E-98F9-17E2-A341107A276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271178" y="809406"/>
                <a:ext cx="36478" cy="41342"/>
              </a:xfrm>
              <a:custGeom>
                <a:avLst/>
                <a:gdLst>
                  <a:gd name="T0" fmla="*/ 5 w 54"/>
                  <a:gd name="T1" fmla="*/ 58 h 60"/>
                  <a:gd name="T2" fmla="*/ 8 w 54"/>
                  <a:gd name="T3" fmla="*/ 60 h 60"/>
                  <a:gd name="T4" fmla="*/ 52 w 54"/>
                  <a:gd name="T5" fmla="*/ 45 h 60"/>
                  <a:gd name="T6" fmla="*/ 53 w 54"/>
                  <a:gd name="T7" fmla="*/ 41 h 60"/>
                  <a:gd name="T8" fmla="*/ 8 w 54"/>
                  <a:gd name="T9" fmla="*/ 1 h 60"/>
                  <a:gd name="T10" fmla="*/ 7 w 54"/>
                  <a:gd name="T11" fmla="*/ 3 h 60"/>
                  <a:gd name="T12" fmla="*/ 14 w 54"/>
                  <a:gd name="T13" fmla="*/ 8 h 60"/>
                  <a:gd name="T14" fmla="*/ 14 w 54"/>
                  <a:gd name="T15" fmla="*/ 8 h 60"/>
                  <a:gd name="T16" fmla="*/ 5 w 54"/>
                  <a:gd name="T17" fmla="*/ 58 h 60"/>
                  <a:gd name="T18" fmla="*/ 16 w 54"/>
                  <a:gd name="T19" fmla="*/ 10 h 60"/>
                  <a:gd name="T20" fmla="*/ 16 w 54"/>
                  <a:gd name="T21" fmla="*/ 9 h 60"/>
                  <a:gd name="T22" fmla="*/ 47 w 54"/>
                  <a:gd name="T23" fmla="*/ 41 h 60"/>
                  <a:gd name="T24" fmla="*/ 10 w 54"/>
                  <a:gd name="T25" fmla="*/ 54 h 60"/>
                  <a:gd name="T26" fmla="*/ 16 w 54"/>
                  <a:gd name="T27" fmla="*/ 1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4" h="60">
                    <a:moveTo>
                      <a:pt x="5" y="58"/>
                    </a:moveTo>
                    <a:cubicBezTo>
                      <a:pt x="5" y="59"/>
                      <a:pt x="6" y="60"/>
                      <a:pt x="8" y="60"/>
                    </a:cubicBezTo>
                    <a:cubicBezTo>
                      <a:pt x="23" y="59"/>
                      <a:pt x="37" y="50"/>
                      <a:pt x="52" y="45"/>
                    </a:cubicBezTo>
                    <a:cubicBezTo>
                      <a:pt x="53" y="44"/>
                      <a:pt x="54" y="43"/>
                      <a:pt x="53" y="41"/>
                    </a:cubicBezTo>
                    <a:cubicBezTo>
                      <a:pt x="44" y="22"/>
                      <a:pt x="26" y="11"/>
                      <a:pt x="8" y="1"/>
                    </a:cubicBezTo>
                    <a:cubicBezTo>
                      <a:pt x="7" y="0"/>
                      <a:pt x="6" y="2"/>
                      <a:pt x="7" y="3"/>
                    </a:cubicBezTo>
                    <a:cubicBezTo>
                      <a:pt x="9" y="5"/>
                      <a:pt x="12" y="6"/>
                      <a:pt x="14" y="8"/>
                    </a:cubicBezTo>
                    <a:cubicBezTo>
                      <a:pt x="14" y="8"/>
                      <a:pt x="14" y="8"/>
                      <a:pt x="14" y="8"/>
                    </a:cubicBezTo>
                    <a:cubicBezTo>
                      <a:pt x="0" y="16"/>
                      <a:pt x="2" y="45"/>
                      <a:pt x="5" y="58"/>
                    </a:cubicBezTo>
                    <a:close/>
                    <a:moveTo>
                      <a:pt x="16" y="10"/>
                    </a:moveTo>
                    <a:cubicBezTo>
                      <a:pt x="16" y="10"/>
                      <a:pt x="16" y="10"/>
                      <a:pt x="16" y="9"/>
                    </a:cubicBezTo>
                    <a:cubicBezTo>
                      <a:pt x="29" y="18"/>
                      <a:pt x="41" y="27"/>
                      <a:pt x="47" y="41"/>
                    </a:cubicBezTo>
                    <a:cubicBezTo>
                      <a:pt x="35" y="45"/>
                      <a:pt x="23" y="52"/>
                      <a:pt x="10" y="54"/>
                    </a:cubicBezTo>
                    <a:cubicBezTo>
                      <a:pt x="8" y="38"/>
                      <a:pt x="11" y="25"/>
                      <a:pt x="16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8" name="Freeform 1458">
                <a:extLst>
                  <a:ext uri="{FF2B5EF4-FFF2-40B4-BE49-F238E27FC236}">
                    <a16:creationId xmlns:a16="http://schemas.microsoft.com/office/drawing/2014/main" id="{95646AD3-D411-8C41-EA9E-A18D3D9F9AA2}"/>
                  </a:ext>
                </a:extLst>
              </p:cNvPr>
              <p:cNvSpPr/>
              <p:nvPr/>
            </p:nvSpPr>
            <p:spPr bwMode="auto">
              <a:xfrm>
                <a:off x="7481533" y="830077"/>
                <a:ext cx="44989" cy="47421"/>
              </a:xfrm>
              <a:custGeom>
                <a:avLst/>
                <a:gdLst>
                  <a:gd name="T0" fmla="*/ 3 w 66"/>
                  <a:gd name="T1" fmla="*/ 12 h 69"/>
                  <a:gd name="T2" fmla="*/ 0 w 66"/>
                  <a:gd name="T3" fmla="*/ 16 h 69"/>
                  <a:gd name="T4" fmla="*/ 0 w 66"/>
                  <a:gd name="T5" fmla="*/ 65 h 69"/>
                  <a:gd name="T6" fmla="*/ 3 w 66"/>
                  <a:gd name="T7" fmla="*/ 69 h 69"/>
                  <a:gd name="T8" fmla="*/ 63 w 66"/>
                  <a:gd name="T9" fmla="*/ 32 h 69"/>
                  <a:gd name="T10" fmla="*/ 58 w 66"/>
                  <a:gd name="T11" fmla="*/ 27 h 69"/>
                  <a:gd name="T12" fmla="*/ 6 w 66"/>
                  <a:gd name="T13" fmla="*/ 63 h 69"/>
                  <a:gd name="T14" fmla="*/ 5 w 66"/>
                  <a:gd name="T15" fmla="*/ 18 h 69"/>
                  <a:gd name="T16" fmla="*/ 61 w 66"/>
                  <a:gd name="T17" fmla="*/ 0 h 69"/>
                  <a:gd name="T18" fmla="*/ 60 w 66"/>
                  <a:gd name="T19" fmla="*/ 0 h 69"/>
                  <a:gd name="T20" fmla="*/ 3 w 66"/>
                  <a:gd name="T21" fmla="*/ 12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6" h="69">
                    <a:moveTo>
                      <a:pt x="3" y="12"/>
                    </a:moveTo>
                    <a:cubicBezTo>
                      <a:pt x="1" y="12"/>
                      <a:pt x="0" y="14"/>
                      <a:pt x="0" y="16"/>
                    </a:cubicBezTo>
                    <a:cubicBezTo>
                      <a:pt x="3" y="33"/>
                      <a:pt x="3" y="48"/>
                      <a:pt x="0" y="65"/>
                    </a:cubicBezTo>
                    <a:cubicBezTo>
                      <a:pt x="0" y="67"/>
                      <a:pt x="1" y="69"/>
                      <a:pt x="3" y="69"/>
                    </a:cubicBezTo>
                    <a:cubicBezTo>
                      <a:pt x="29" y="68"/>
                      <a:pt x="44" y="47"/>
                      <a:pt x="63" y="32"/>
                    </a:cubicBezTo>
                    <a:cubicBezTo>
                      <a:pt x="66" y="29"/>
                      <a:pt x="61" y="25"/>
                      <a:pt x="58" y="27"/>
                    </a:cubicBezTo>
                    <a:cubicBezTo>
                      <a:pt x="42" y="41"/>
                      <a:pt x="28" y="60"/>
                      <a:pt x="6" y="63"/>
                    </a:cubicBezTo>
                    <a:cubicBezTo>
                      <a:pt x="8" y="47"/>
                      <a:pt x="8" y="33"/>
                      <a:pt x="5" y="18"/>
                    </a:cubicBezTo>
                    <a:cubicBezTo>
                      <a:pt x="26" y="20"/>
                      <a:pt x="46" y="16"/>
                      <a:pt x="61" y="0"/>
                    </a:cubicBezTo>
                    <a:cubicBezTo>
                      <a:pt x="61" y="0"/>
                      <a:pt x="60" y="0"/>
                      <a:pt x="60" y="0"/>
                    </a:cubicBezTo>
                    <a:cubicBezTo>
                      <a:pt x="44" y="14"/>
                      <a:pt x="23" y="16"/>
                      <a:pt x="3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9" name="Freeform 1459">
                <a:extLst>
                  <a:ext uri="{FF2B5EF4-FFF2-40B4-BE49-F238E27FC236}">
                    <a16:creationId xmlns:a16="http://schemas.microsoft.com/office/drawing/2014/main" id="{FF189E60-EA12-160C-56B5-6485D2EBD718}"/>
                  </a:ext>
                </a:extLst>
              </p:cNvPr>
              <p:cNvSpPr/>
              <p:nvPr/>
            </p:nvSpPr>
            <p:spPr bwMode="auto">
              <a:xfrm>
                <a:off x="7271178" y="665927"/>
                <a:ext cx="15807" cy="26750"/>
              </a:xfrm>
              <a:custGeom>
                <a:avLst/>
                <a:gdLst>
                  <a:gd name="T0" fmla="*/ 2 w 24"/>
                  <a:gd name="T1" fmla="*/ 38 h 39"/>
                  <a:gd name="T2" fmla="*/ 13 w 24"/>
                  <a:gd name="T3" fmla="*/ 21 h 39"/>
                  <a:gd name="T4" fmla="*/ 23 w 24"/>
                  <a:gd name="T5" fmla="*/ 1 h 39"/>
                  <a:gd name="T6" fmla="*/ 23 w 24"/>
                  <a:gd name="T7" fmla="*/ 0 h 39"/>
                  <a:gd name="T8" fmla="*/ 12 w 24"/>
                  <a:gd name="T9" fmla="*/ 17 h 39"/>
                  <a:gd name="T10" fmla="*/ 0 w 24"/>
                  <a:gd name="T11" fmla="*/ 37 h 39"/>
                  <a:gd name="T12" fmla="*/ 2 w 24"/>
                  <a:gd name="T13" fmla="*/ 38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" h="39">
                    <a:moveTo>
                      <a:pt x="2" y="38"/>
                    </a:moveTo>
                    <a:cubicBezTo>
                      <a:pt x="7" y="33"/>
                      <a:pt x="10" y="27"/>
                      <a:pt x="13" y="21"/>
                    </a:cubicBezTo>
                    <a:cubicBezTo>
                      <a:pt x="17" y="14"/>
                      <a:pt x="20" y="8"/>
                      <a:pt x="23" y="1"/>
                    </a:cubicBezTo>
                    <a:cubicBezTo>
                      <a:pt x="24" y="1"/>
                      <a:pt x="23" y="0"/>
                      <a:pt x="23" y="0"/>
                    </a:cubicBezTo>
                    <a:cubicBezTo>
                      <a:pt x="18" y="6"/>
                      <a:pt x="15" y="11"/>
                      <a:pt x="12" y="17"/>
                    </a:cubicBezTo>
                    <a:cubicBezTo>
                      <a:pt x="8" y="24"/>
                      <a:pt x="3" y="30"/>
                      <a:pt x="0" y="37"/>
                    </a:cubicBezTo>
                    <a:cubicBezTo>
                      <a:pt x="0" y="38"/>
                      <a:pt x="1" y="39"/>
                      <a:pt x="2" y="3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0" name="Freeform 1460">
                <a:extLst>
                  <a:ext uri="{FF2B5EF4-FFF2-40B4-BE49-F238E27FC236}">
                    <a16:creationId xmlns:a16="http://schemas.microsoft.com/office/drawing/2014/main" id="{C089F01B-45FA-66B6-16E4-1EF6F437849A}"/>
                  </a:ext>
                </a:extLst>
              </p:cNvPr>
              <p:cNvSpPr/>
              <p:nvPr/>
            </p:nvSpPr>
            <p:spPr bwMode="auto">
              <a:xfrm>
                <a:off x="7302792" y="665927"/>
                <a:ext cx="25534" cy="17023"/>
              </a:xfrm>
              <a:custGeom>
                <a:avLst/>
                <a:gdLst>
                  <a:gd name="T0" fmla="*/ 11 w 36"/>
                  <a:gd name="T1" fmla="*/ 25 h 25"/>
                  <a:gd name="T2" fmla="*/ 12 w 36"/>
                  <a:gd name="T3" fmla="*/ 23 h 25"/>
                  <a:gd name="T4" fmla="*/ 19 w 36"/>
                  <a:gd name="T5" fmla="*/ 14 h 25"/>
                  <a:gd name="T6" fmla="*/ 34 w 36"/>
                  <a:gd name="T7" fmla="*/ 3 h 25"/>
                  <a:gd name="T8" fmla="*/ 32 w 36"/>
                  <a:gd name="T9" fmla="*/ 0 h 25"/>
                  <a:gd name="T10" fmla="*/ 11 w 36"/>
                  <a:gd name="T11" fmla="*/ 25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" h="25">
                    <a:moveTo>
                      <a:pt x="11" y="25"/>
                    </a:moveTo>
                    <a:cubicBezTo>
                      <a:pt x="12" y="25"/>
                      <a:pt x="13" y="24"/>
                      <a:pt x="12" y="23"/>
                    </a:cubicBezTo>
                    <a:cubicBezTo>
                      <a:pt x="11" y="21"/>
                      <a:pt x="17" y="15"/>
                      <a:pt x="19" y="14"/>
                    </a:cubicBezTo>
                    <a:cubicBezTo>
                      <a:pt x="23" y="10"/>
                      <a:pt x="28" y="6"/>
                      <a:pt x="34" y="3"/>
                    </a:cubicBezTo>
                    <a:cubicBezTo>
                      <a:pt x="36" y="2"/>
                      <a:pt x="34" y="0"/>
                      <a:pt x="32" y="0"/>
                    </a:cubicBezTo>
                    <a:cubicBezTo>
                      <a:pt x="28" y="2"/>
                      <a:pt x="0" y="17"/>
                      <a:pt x="11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1" name="Freeform 1461">
                <a:extLst>
                  <a:ext uri="{FF2B5EF4-FFF2-40B4-BE49-F238E27FC236}">
                    <a16:creationId xmlns:a16="http://schemas.microsoft.com/office/drawing/2014/main" id="{320E0E72-B58F-0B25-BFA8-36C49617754B}"/>
                  </a:ext>
                </a:extLst>
              </p:cNvPr>
              <p:cNvSpPr/>
              <p:nvPr/>
            </p:nvSpPr>
            <p:spPr bwMode="auto">
              <a:xfrm>
                <a:off x="7428032" y="675654"/>
                <a:ext cx="17023" cy="17023"/>
              </a:xfrm>
              <a:custGeom>
                <a:avLst/>
                <a:gdLst>
                  <a:gd name="T0" fmla="*/ 3 w 26"/>
                  <a:gd name="T1" fmla="*/ 24 h 25"/>
                  <a:gd name="T2" fmla="*/ 6 w 26"/>
                  <a:gd name="T3" fmla="*/ 18 h 25"/>
                  <a:gd name="T4" fmla="*/ 10 w 26"/>
                  <a:gd name="T5" fmla="*/ 12 h 25"/>
                  <a:gd name="T6" fmla="*/ 24 w 26"/>
                  <a:gd name="T7" fmla="*/ 3 h 25"/>
                  <a:gd name="T8" fmla="*/ 23 w 26"/>
                  <a:gd name="T9" fmla="*/ 0 h 25"/>
                  <a:gd name="T10" fmla="*/ 9 w 26"/>
                  <a:gd name="T11" fmla="*/ 9 h 25"/>
                  <a:gd name="T12" fmla="*/ 1 w 26"/>
                  <a:gd name="T13" fmla="*/ 23 h 25"/>
                  <a:gd name="T14" fmla="*/ 3 w 26"/>
                  <a:gd name="T15" fmla="*/ 24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6" h="25">
                    <a:moveTo>
                      <a:pt x="3" y="24"/>
                    </a:moveTo>
                    <a:cubicBezTo>
                      <a:pt x="4" y="22"/>
                      <a:pt x="5" y="20"/>
                      <a:pt x="6" y="18"/>
                    </a:cubicBezTo>
                    <a:cubicBezTo>
                      <a:pt x="7" y="16"/>
                      <a:pt x="8" y="14"/>
                      <a:pt x="10" y="12"/>
                    </a:cubicBezTo>
                    <a:cubicBezTo>
                      <a:pt x="14" y="7"/>
                      <a:pt x="19" y="5"/>
                      <a:pt x="24" y="3"/>
                    </a:cubicBezTo>
                    <a:cubicBezTo>
                      <a:pt x="26" y="2"/>
                      <a:pt x="25" y="0"/>
                      <a:pt x="23" y="0"/>
                    </a:cubicBezTo>
                    <a:cubicBezTo>
                      <a:pt x="18" y="2"/>
                      <a:pt x="13" y="5"/>
                      <a:pt x="9" y="9"/>
                    </a:cubicBezTo>
                    <a:cubicBezTo>
                      <a:pt x="5" y="12"/>
                      <a:pt x="0" y="18"/>
                      <a:pt x="1" y="23"/>
                    </a:cubicBezTo>
                    <a:cubicBezTo>
                      <a:pt x="1" y="24"/>
                      <a:pt x="2" y="25"/>
                      <a:pt x="3" y="2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2" name="Freeform 1462">
                <a:extLst>
                  <a:ext uri="{FF2B5EF4-FFF2-40B4-BE49-F238E27FC236}">
                    <a16:creationId xmlns:a16="http://schemas.microsoft.com/office/drawing/2014/main" id="{F7CB0BEF-DC52-3025-DA40-0299ED8C2AFC}"/>
                  </a:ext>
                </a:extLst>
              </p:cNvPr>
              <p:cNvSpPr/>
              <p:nvPr/>
            </p:nvSpPr>
            <p:spPr bwMode="auto">
              <a:xfrm>
                <a:off x="7448703" y="676870"/>
                <a:ext cx="19455" cy="20671"/>
              </a:xfrm>
              <a:custGeom>
                <a:avLst/>
                <a:gdLst>
                  <a:gd name="T0" fmla="*/ 1 w 30"/>
                  <a:gd name="T1" fmla="*/ 30 h 31"/>
                  <a:gd name="T2" fmla="*/ 13 w 30"/>
                  <a:gd name="T3" fmla="*/ 14 h 31"/>
                  <a:gd name="T4" fmla="*/ 30 w 30"/>
                  <a:gd name="T5" fmla="*/ 1 h 31"/>
                  <a:gd name="T6" fmla="*/ 30 w 30"/>
                  <a:gd name="T7" fmla="*/ 0 h 31"/>
                  <a:gd name="T8" fmla="*/ 13 w 30"/>
                  <a:gd name="T9" fmla="*/ 12 h 31"/>
                  <a:gd name="T10" fmla="*/ 0 w 30"/>
                  <a:gd name="T11" fmla="*/ 29 h 31"/>
                  <a:gd name="T12" fmla="*/ 1 w 30"/>
                  <a:gd name="T13" fmla="*/ 3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" h="31">
                    <a:moveTo>
                      <a:pt x="1" y="30"/>
                    </a:moveTo>
                    <a:cubicBezTo>
                      <a:pt x="6" y="26"/>
                      <a:pt x="9" y="19"/>
                      <a:pt x="13" y="14"/>
                    </a:cubicBezTo>
                    <a:cubicBezTo>
                      <a:pt x="18" y="9"/>
                      <a:pt x="23" y="3"/>
                      <a:pt x="30" y="1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23" y="2"/>
                      <a:pt x="18" y="7"/>
                      <a:pt x="13" y="12"/>
                    </a:cubicBezTo>
                    <a:cubicBezTo>
                      <a:pt x="9" y="16"/>
                      <a:pt x="2" y="23"/>
                      <a:pt x="0" y="29"/>
                    </a:cubicBezTo>
                    <a:cubicBezTo>
                      <a:pt x="0" y="30"/>
                      <a:pt x="1" y="31"/>
                      <a:pt x="1" y="3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3" name="Freeform 1463">
                <a:extLst>
                  <a:ext uri="{FF2B5EF4-FFF2-40B4-BE49-F238E27FC236}">
                    <a16:creationId xmlns:a16="http://schemas.microsoft.com/office/drawing/2014/main" id="{A0D3EF7A-98D9-F92E-7527-59B78810BD5E}"/>
                  </a:ext>
                </a:extLst>
              </p:cNvPr>
              <p:cNvSpPr/>
              <p:nvPr/>
            </p:nvSpPr>
            <p:spPr bwMode="auto">
              <a:xfrm>
                <a:off x="7477885" y="681734"/>
                <a:ext cx="20671" cy="20671"/>
              </a:xfrm>
              <a:custGeom>
                <a:avLst/>
                <a:gdLst>
                  <a:gd name="T0" fmla="*/ 2 w 31"/>
                  <a:gd name="T1" fmla="*/ 30 h 31"/>
                  <a:gd name="T2" fmla="*/ 31 w 31"/>
                  <a:gd name="T3" fmla="*/ 1 h 31"/>
                  <a:gd name="T4" fmla="*/ 30 w 31"/>
                  <a:gd name="T5" fmla="*/ 0 h 31"/>
                  <a:gd name="T6" fmla="*/ 1 w 31"/>
                  <a:gd name="T7" fmla="*/ 29 h 31"/>
                  <a:gd name="T8" fmla="*/ 2 w 31"/>
                  <a:gd name="T9" fmla="*/ 3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31">
                    <a:moveTo>
                      <a:pt x="2" y="30"/>
                    </a:moveTo>
                    <a:cubicBezTo>
                      <a:pt x="14" y="23"/>
                      <a:pt x="21" y="11"/>
                      <a:pt x="31" y="1"/>
                    </a:cubicBezTo>
                    <a:cubicBezTo>
                      <a:pt x="31" y="1"/>
                      <a:pt x="30" y="0"/>
                      <a:pt x="30" y="0"/>
                    </a:cubicBezTo>
                    <a:cubicBezTo>
                      <a:pt x="20" y="10"/>
                      <a:pt x="12" y="21"/>
                      <a:pt x="1" y="29"/>
                    </a:cubicBezTo>
                    <a:cubicBezTo>
                      <a:pt x="0" y="30"/>
                      <a:pt x="1" y="31"/>
                      <a:pt x="2" y="3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4" name="Freeform 1464">
                <a:extLst>
                  <a:ext uri="{FF2B5EF4-FFF2-40B4-BE49-F238E27FC236}">
                    <a16:creationId xmlns:a16="http://schemas.microsoft.com/office/drawing/2014/main" id="{124D2311-D36B-57B3-90CB-BA731B05A50B}"/>
                  </a:ext>
                </a:extLst>
              </p:cNvPr>
              <p:cNvSpPr/>
              <p:nvPr/>
            </p:nvSpPr>
            <p:spPr bwMode="auto">
              <a:xfrm>
                <a:off x="7497340" y="686597"/>
                <a:ext cx="26750" cy="18239"/>
              </a:xfrm>
              <a:custGeom>
                <a:avLst/>
                <a:gdLst>
                  <a:gd name="T0" fmla="*/ 2 w 39"/>
                  <a:gd name="T1" fmla="*/ 27 h 27"/>
                  <a:gd name="T2" fmla="*/ 38 w 39"/>
                  <a:gd name="T3" fmla="*/ 2 h 27"/>
                  <a:gd name="T4" fmla="*/ 37 w 39"/>
                  <a:gd name="T5" fmla="*/ 0 h 27"/>
                  <a:gd name="T6" fmla="*/ 1 w 39"/>
                  <a:gd name="T7" fmla="*/ 26 h 27"/>
                  <a:gd name="T8" fmla="*/ 2 w 39"/>
                  <a:gd name="T9" fmla="*/ 27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" h="27">
                    <a:moveTo>
                      <a:pt x="2" y="27"/>
                    </a:moveTo>
                    <a:cubicBezTo>
                      <a:pt x="13" y="18"/>
                      <a:pt x="25" y="9"/>
                      <a:pt x="38" y="2"/>
                    </a:cubicBezTo>
                    <a:cubicBezTo>
                      <a:pt x="39" y="1"/>
                      <a:pt x="38" y="0"/>
                      <a:pt x="37" y="0"/>
                    </a:cubicBezTo>
                    <a:cubicBezTo>
                      <a:pt x="24" y="7"/>
                      <a:pt x="10" y="15"/>
                      <a:pt x="1" y="26"/>
                    </a:cubicBezTo>
                    <a:cubicBezTo>
                      <a:pt x="0" y="27"/>
                      <a:pt x="1" y="27"/>
                      <a:pt x="2" y="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5" name="Freeform 1465">
                <a:extLst>
                  <a:ext uri="{FF2B5EF4-FFF2-40B4-BE49-F238E27FC236}">
                    <a16:creationId xmlns:a16="http://schemas.microsoft.com/office/drawing/2014/main" id="{C585EF0C-7301-887A-C878-EF5248D6E033}"/>
                  </a:ext>
                </a:extLst>
              </p:cNvPr>
              <p:cNvSpPr/>
              <p:nvPr/>
            </p:nvSpPr>
            <p:spPr bwMode="auto">
              <a:xfrm>
                <a:off x="7541114" y="872634"/>
                <a:ext cx="26750" cy="25534"/>
              </a:xfrm>
              <a:custGeom>
                <a:avLst/>
                <a:gdLst>
                  <a:gd name="T0" fmla="*/ 1 w 38"/>
                  <a:gd name="T1" fmla="*/ 36 h 38"/>
                  <a:gd name="T2" fmla="*/ 2 w 38"/>
                  <a:gd name="T3" fmla="*/ 37 h 38"/>
                  <a:gd name="T4" fmla="*/ 38 w 38"/>
                  <a:gd name="T5" fmla="*/ 0 h 38"/>
                  <a:gd name="T6" fmla="*/ 38 w 38"/>
                  <a:gd name="T7" fmla="*/ 0 h 38"/>
                  <a:gd name="T8" fmla="*/ 1 w 38"/>
                  <a:gd name="T9" fmla="*/ 36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38">
                    <a:moveTo>
                      <a:pt x="1" y="36"/>
                    </a:moveTo>
                    <a:cubicBezTo>
                      <a:pt x="0" y="37"/>
                      <a:pt x="1" y="38"/>
                      <a:pt x="2" y="37"/>
                    </a:cubicBezTo>
                    <a:cubicBezTo>
                      <a:pt x="12" y="23"/>
                      <a:pt x="24" y="11"/>
                      <a:pt x="38" y="0"/>
                    </a:cubicBezTo>
                    <a:cubicBezTo>
                      <a:pt x="38" y="0"/>
                      <a:pt x="38" y="0"/>
                      <a:pt x="38" y="0"/>
                    </a:cubicBezTo>
                    <a:cubicBezTo>
                      <a:pt x="24" y="10"/>
                      <a:pt x="11" y="22"/>
                      <a:pt x="1" y="3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6" name="Freeform 1466">
                <a:extLst>
                  <a:ext uri="{FF2B5EF4-FFF2-40B4-BE49-F238E27FC236}">
                    <a16:creationId xmlns:a16="http://schemas.microsoft.com/office/drawing/2014/main" id="{0343DCBA-446D-E06C-F446-943548497763}"/>
                  </a:ext>
                </a:extLst>
              </p:cNvPr>
              <p:cNvSpPr/>
              <p:nvPr/>
            </p:nvSpPr>
            <p:spPr bwMode="auto">
              <a:xfrm>
                <a:off x="7511931" y="983284"/>
                <a:ext cx="41342" cy="36478"/>
              </a:xfrm>
              <a:custGeom>
                <a:avLst/>
                <a:gdLst>
                  <a:gd name="T0" fmla="*/ 0 w 60"/>
                  <a:gd name="T1" fmla="*/ 52 h 53"/>
                  <a:gd name="T2" fmla="*/ 2 w 60"/>
                  <a:gd name="T3" fmla="*/ 53 h 53"/>
                  <a:gd name="T4" fmla="*/ 25 w 60"/>
                  <a:gd name="T5" fmla="*/ 27 h 53"/>
                  <a:gd name="T6" fmla="*/ 59 w 60"/>
                  <a:gd name="T7" fmla="*/ 2 h 53"/>
                  <a:gd name="T8" fmla="*/ 59 w 60"/>
                  <a:gd name="T9" fmla="*/ 1 h 53"/>
                  <a:gd name="T10" fmla="*/ 0 w 60"/>
                  <a:gd name="T11" fmla="*/ 52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0" h="53">
                    <a:moveTo>
                      <a:pt x="0" y="52"/>
                    </a:moveTo>
                    <a:cubicBezTo>
                      <a:pt x="0" y="53"/>
                      <a:pt x="1" y="53"/>
                      <a:pt x="2" y="53"/>
                    </a:cubicBezTo>
                    <a:cubicBezTo>
                      <a:pt x="9" y="44"/>
                      <a:pt x="16" y="35"/>
                      <a:pt x="25" y="27"/>
                    </a:cubicBezTo>
                    <a:cubicBezTo>
                      <a:pt x="36" y="18"/>
                      <a:pt x="48" y="10"/>
                      <a:pt x="59" y="2"/>
                    </a:cubicBezTo>
                    <a:cubicBezTo>
                      <a:pt x="60" y="1"/>
                      <a:pt x="59" y="0"/>
                      <a:pt x="59" y="1"/>
                    </a:cubicBezTo>
                    <a:cubicBezTo>
                      <a:pt x="38" y="14"/>
                      <a:pt x="11" y="29"/>
                      <a:pt x="0" y="5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7" name="Freeform 1467">
                <a:extLst>
                  <a:ext uri="{FF2B5EF4-FFF2-40B4-BE49-F238E27FC236}">
                    <a16:creationId xmlns:a16="http://schemas.microsoft.com/office/drawing/2014/main" id="{1B7A3DC2-91DD-C778-2A9F-F82CE05693D8}"/>
                  </a:ext>
                </a:extLst>
              </p:cNvPr>
              <p:cNvSpPr/>
              <p:nvPr/>
            </p:nvSpPr>
            <p:spPr bwMode="auto">
              <a:xfrm>
                <a:off x="7268746" y="696325"/>
                <a:ext cx="3648" cy="2432"/>
              </a:xfrm>
              <a:custGeom>
                <a:avLst/>
                <a:gdLst>
                  <a:gd name="T0" fmla="*/ 3 w 4"/>
                  <a:gd name="T1" fmla="*/ 0 h 3"/>
                  <a:gd name="T2" fmla="*/ 0 w 4"/>
                  <a:gd name="T3" fmla="*/ 3 h 3"/>
                  <a:gd name="T4" fmla="*/ 3 w 4"/>
                  <a:gd name="T5" fmla="*/ 1 h 3"/>
                  <a:gd name="T6" fmla="*/ 3 w 4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3">
                    <a:moveTo>
                      <a:pt x="3" y="0"/>
                    </a:moveTo>
                    <a:cubicBezTo>
                      <a:pt x="2" y="1"/>
                      <a:pt x="1" y="2"/>
                      <a:pt x="0" y="3"/>
                    </a:cubicBezTo>
                    <a:cubicBezTo>
                      <a:pt x="1" y="2"/>
                      <a:pt x="2" y="1"/>
                      <a:pt x="3" y="1"/>
                    </a:cubicBezTo>
                    <a:cubicBezTo>
                      <a:pt x="4" y="1"/>
                      <a:pt x="3" y="0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8" name="Freeform 1468">
                <a:extLst>
                  <a:ext uri="{FF2B5EF4-FFF2-40B4-BE49-F238E27FC236}">
                    <a16:creationId xmlns:a16="http://schemas.microsoft.com/office/drawing/2014/main" id="{AA2ADA10-6951-F2EC-6F78-C20BB533038C}"/>
                  </a:ext>
                </a:extLst>
              </p:cNvPr>
              <p:cNvSpPr/>
              <p:nvPr/>
            </p:nvSpPr>
            <p:spPr bwMode="auto">
              <a:xfrm>
                <a:off x="7221325" y="770496"/>
                <a:ext cx="30398" cy="41342"/>
              </a:xfrm>
              <a:custGeom>
                <a:avLst/>
                <a:gdLst>
                  <a:gd name="T0" fmla="*/ 2 w 45"/>
                  <a:gd name="T1" fmla="*/ 60 h 60"/>
                  <a:gd name="T2" fmla="*/ 19 w 45"/>
                  <a:gd name="T3" fmla="*/ 31 h 60"/>
                  <a:gd name="T4" fmla="*/ 45 w 45"/>
                  <a:gd name="T5" fmla="*/ 1 h 60"/>
                  <a:gd name="T6" fmla="*/ 44 w 45"/>
                  <a:gd name="T7" fmla="*/ 1 h 60"/>
                  <a:gd name="T8" fmla="*/ 16 w 45"/>
                  <a:gd name="T9" fmla="*/ 32 h 60"/>
                  <a:gd name="T10" fmla="*/ 0 w 45"/>
                  <a:gd name="T11" fmla="*/ 59 h 60"/>
                  <a:gd name="T12" fmla="*/ 2 w 45"/>
                  <a:gd name="T13" fmla="*/ 6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5" h="60">
                    <a:moveTo>
                      <a:pt x="2" y="60"/>
                    </a:moveTo>
                    <a:cubicBezTo>
                      <a:pt x="7" y="49"/>
                      <a:pt x="12" y="40"/>
                      <a:pt x="19" y="31"/>
                    </a:cubicBezTo>
                    <a:cubicBezTo>
                      <a:pt x="28" y="21"/>
                      <a:pt x="37" y="11"/>
                      <a:pt x="45" y="1"/>
                    </a:cubicBezTo>
                    <a:cubicBezTo>
                      <a:pt x="45" y="1"/>
                      <a:pt x="44" y="0"/>
                      <a:pt x="44" y="1"/>
                    </a:cubicBezTo>
                    <a:cubicBezTo>
                      <a:pt x="35" y="11"/>
                      <a:pt x="25" y="21"/>
                      <a:pt x="16" y="32"/>
                    </a:cubicBezTo>
                    <a:cubicBezTo>
                      <a:pt x="9" y="39"/>
                      <a:pt x="1" y="49"/>
                      <a:pt x="0" y="59"/>
                    </a:cubicBezTo>
                    <a:cubicBezTo>
                      <a:pt x="0" y="60"/>
                      <a:pt x="1" y="60"/>
                      <a:pt x="2" y="6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9" name="Freeform 1469">
                <a:extLst>
                  <a:ext uri="{FF2B5EF4-FFF2-40B4-BE49-F238E27FC236}">
                    <a16:creationId xmlns:a16="http://schemas.microsoft.com/office/drawing/2014/main" id="{6355272F-13C9-155F-7617-9E2DE5F1CE26}"/>
                  </a:ext>
                </a:extLst>
              </p:cNvPr>
              <p:cNvSpPr/>
              <p:nvPr/>
            </p:nvSpPr>
            <p:spPr bwMode="auto">
              <a:xfrm>
                <a:off x="7466942" y="1013682"/>
                <a:ext cx="17023" cy="17023"/>
              </a:xfrm>
              <a:custGeom>
                <a:avLst/>
                <a:gdLst>
                  <a:gd name="T0" fmla="*/ 23 w 25"/>
                  <a:gd name="T1" fmla="*/ 0 h 25"/>
                  <a:gd name="T2" fmla="*/ 1 w 25"/>
                  <a:gd name="T3" fmla="*/ 22 h 25"/>
                  <a:gd name="T4" fmla="*/ 3 w 25"/>
                  <a:gd name="T5" fmla="*/ 23 h 25"/>
                  <a:gd name="T6" fmla="*/ 24 w 25"/>
                  <a:gd name="T7" fmla="*/ 2 h 25"/>
                  <a:gd name="T8" fmla="*/ 23 w 25"/>
                  <a:gd name="T9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23" y="0"/>
                    </a:moveTo>
                    <a:cubicBezTo>
                      <a:pt x="13" y="4"/>
                      <a:pt x="6" y="13"/>
                      <a:pt x="1" y="22"/>
                    </a:cubicBezTo>
                    <a:cubicBezTo>
                      <a:pt x="0" y="23"/>
                      <a:pt x="2" y="25"/>
                      <a:pt x="3" y="23"/>
                    </a:cubicBezTo>
                    <a:cubicBezTo>
                      <a:pt x="7" y="14"/>
                      <a:pt x="14" y="5"/>
                      <a:pt x="24" y="2"/>
                    </a:cubicBezTo>
                    <a:cubicBezTo>
                      <a:pt x="25" y="1"/>
                      <a:pt x="24" y="0"/>
                      <a:pt x="2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id="{5C375D21-25B1-E4A9-957C-3D9E9D4AD925}"/>
                </a:ext>
              </a:extLst>
            </p:cNvPr>
            <p:cNvGrpSpPr/>
            <p:nvPr/>
          </p:nvGrpSpPr>
          <p:grpSpPr>
            <a:xfrm rot="21250184">
              <a:off x="10987193" y="6093037"/>
              <a:ext cx="1559415" cy="925017"/>
              <a:chOff x="4455090" y="721859"/>
              <a:chExt cx="535008" cy="317357"/>
            </a:xfrm>
            <a:solidFill>
              <a:schemeClr val="tx1">
                <a:lumMod val="75000"/>
                <a:lumOff val="25000"/>
              </a:schemeClr>
            </a:solidFill>
          </p:grpSpPr>
          <p:sp>
            <p:nvSpPr>
              <p:cNvPr id="29" name="Freeform 1004">
                <a:extLst>
                  <a:ext uri="{FF2B5EF4-FFF2-40B4-BE49-F238E27FC236}">
                    <a16:creationId xmlns:a16="http://schemas.microsoft.com/office/drawing/2014/main" id="{61FCCDB6-5923-A372-0B20-17B93CCE612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480625" y="721859"/>
                <a:ext cx="509473" cy="317357"/>
              </a:xfrm>
              <a:custGeom>
                <a:avLst/>
                <a:gdLst>
                  <a:gd name="T0" fmla="*/ 378 w 748"/>
                  <a:gd name="T1" fmla="*/ 12 h 466"/>
                  <a:gd name="T2" fmla="*/ 272 w 748"/>
                  <a:gd name="T3" fmla="*/ 40 h 466"/>
                  <a:gd name="T4" fmla="*/ 3 w 748"/>
                  <a:gd name="T5" fmla="*/ 159 h 466"/>
                  <a:gd name="T6" fmla="*/ 72 w 748"/>
                  <a:gd name="T7" fmla="*/ 206 h 466"/>
                  <a:gd name="T8" fmla="*/ 173 w 748"/>
                  <a:gd name="T9" fmla="*/ 410 h 466"/>
                  <a:gd name="T10" fmla="*/ 430 w 748"/>
                  <a:gd name="T11" fmla="*/ 448 h 466"/>
                  <a:gd name="T12" fmla="*/ 577 w 748"/>
                  <a:gd name="T13" fmla="*/ 406 h 466"/>
                  <a:gd name="T14" fmla="*/ 598 w 748"/>
                  <a:gd name="T15" fmla="*/ 393 h 466"/>
                  <a:gd name="T16" fmla="*/ 598 w 748"/>
                  <a:gd name="T17" fmla="*/ 287 h 466"/>
                  <a:gd name="T18" fmla="*/ 735 w 748"/>
                  <a:gd name="T19" fmla="*/ 138 h 466"/>
                  <a:gd name="T20" fmla="*/ 84 w 748"/>
                  <a:gd name="T21" fmla="*/ 170 h 466"/>
                  <a:gd name="T22" fmla="*/ 149 w 748"/>
                  <a:gd name="T23" fmla="*/ 113 h 466"/>
                  <a:gd name="T24" fmla="*/ 152 w 748"/>
                  <a:gd name="T25" fmla="*/ 112 h 466"/>
                  <a:gd name="T26" fmla="*/ 188 w 748"/>
                  <a:gd name="T27" fmla="*/ 205 h 466"/>
                  <a:gd name="T28" fmla="*/ 390 w 748"/>
                  <a:gd name="T29" fmla="*/ 22 h 466"/>
                  <a:gd name="T30" fmla="*/ 291 w 748"/>
                  <a:gd name="T31" fmla="*/ 231 h 466"/>
                  <a:gd name="T32" fmla="*/ 296 w 748"/>
                  <a:gd name="T33" fmla="*/ 241 h 466"/>
                  <a:gd name="T34" fmla="*/ 391 w 748"/>
                  <a:gd name="T35" fmla="*/ 22 h 466"/>
                  <a:gd name="T36" fmla="*/ 603 w 748"/>
                  <a:gd name="T37" fmla="*/ 197 h 466"/>
                  <a:gd name="T38" fmla="*/ 179 w 748"/>
                  <a:gd name="T39" fmla="*/ 237 h 466"/>
                  <a:gd name="T40" fmla="*/ 168 w 748"/>
                  <a:gd name="T41" fmla="*/ 369 h 466"/>
                  <a:gd name="T42" fmla="*/ 185 w 748"/>
                  <a:gd name="T43" fmla="*/ 402 h 466"/>
                  <a:gd name="T44" fmla="*/ 309 w 748"/>
                  <a:gd name="T45" fmla="*/ 418 h 466"/>
                  <a:gd name="T46" fmla="*/ 464 w 748"/>
                  <a:gd name="T47" fmla="*/ 396 h 466"/>
                  <a:gd name="T48" fmla="*/ 230 w 748"/>
                  <a:gd name="T49" fmla="*/ 409 h 466"/>
                  <a:gd name="T50" fmla="*/ 221 w 748"/>
                  <a:gd name="T51" fmla="*/ 386 h 466"/>
                  <a:gd name="T52" fmla="*/ 240 w 748"/>
                  <a:gd name="T53" fmla="*/ 378 h 466"/>
                  <a:gd name="T54" fmla="*/ 164 w 748"/>
                  <a:gd name="T55" fmla="*/ 352 h 466"/>
                  <a:gd name="T56" fmla="*/ 298 w 748"/>
                  <a:gd name="T57" fmla="*/ 356 h 466"/>
                  <a:gd name="T58" fmla="*/ 190 w 748"/>
                  <a:gd name="T59" fmla="*/ 342 h 466"/>
                  <a:gd name="T60" fmla="*/ 156 w 748"/>
                  <a:gd name="T61" fmla="*/ 308 h 466"/>
                  <a:gd name="T62" fmla="*/ 155 w 748"/>
                  <a:gd name="T63" fmla="*/ 299 h 466"/>
                  <a:gd name="T64" fmla="*/ 251 w 748"/>
                  <a:gd name="T65" fmla="*/ 296 h 466"/>
                  <a:gd name="T66" fmla="*/ 166 w 748"/>
                  <a:gd name="T67" fmla="*/ 261 h 466"/>
                  <a:gd name="T68" fmla="*/ 161 w 748"/>
                  <a:gd name="T69" fmla="*/ 240 h 466"/>
                  <a:gd name="T70" fmla="*/ 359 w 748"/>
                  <a:gd name="T71" fmla="*/ 354 h 466"/>
                  <a:gd name="T72" fmla="*/ 525 w 748"/>
                  <a:gd name="T73" fmla="*/ 259 h 466"/>
                  <a:gd name="T74" fmla="*/ 588 w 748"/>
                  <a:gd name="T75" fmla="*/ 251 h 466"/>
                  <a:gd name="T76" fmla="*/ 519 w 748"/>
                  <a:gd name="T77" fmla="*/ 291 h 466"/>
                  <a:gd name="T78" fmla="*/ 585 w 748"/>
                  <a:gd name="T79" fmla="*/ 277 h 466"/>
                  <a:gd name="T80" fmla="*/ 568 w 748"/>
                  <a:gd name="T81" fmla="*/ 303 h 466"/>
                  <a:gd name="T82" fmla="*/ 445 w 748"/>
                  <a:gd name="T83" fmla="*/ 320 h 466"/>
                  <a:gd name="T84" fmla="*/ 583 w 748"/>
                  <a:gd name="T85" fmla="*/ 331 h 466"/>
                  <a:gd name="T86" fmla="*/ 431 w 748"/>
                  <a:gd name="T87" fmla="*/ 351 h 466"/>
                  <a:gd name="T88" fmla="*/ 584 w 748"/>
                  <a:gd name="T89" fmla="*/ 352 h 466"/>
                  <a:gd name="T90" fmla="*/ 445 w 748"/>
                  <a:gd name="T91" fmla="*/ 381 h 466"/>
                  <a:gd name="T92" fmla="*/ 584 w 748"/>
                  <a:gd name="T93" fmla="*/ 367 h 466"/>
                  <a:gd name="T94" fmla="*/ 431 w 748"/>
                  <a:gd name="T95" fmla="*/ 416 h 466"/>
                  <a:gd name="T96" fmla="*/ 421 w 748"/>
                  <a:gd name="T97" fmla="*/ 429 h 466"/>
                  <a:gd name="T98" fmla="*/ 218 w 748"/>
                  <a:gd name="T99" fmla="*/ 427 h 466"/>
                  <a:gd name="T100" fmla="*/ 480 w 748"/>
                  <a:gd name="T101" fmla="*/ 418 h 466"/>
                  <a:gd name="T102" fmla="*/ 459 w 748"/>
                  <a:gd name="T103" fmla="*/ 429 h 466"/>
                  <a:gd name="T104" fmla="*/ 480 w 748"/>
                  <a:gd name="T105" fmla="*/ 418 h 466"/>
                  <a:gd name="T106" fmla="*/ 584 w 748"/>
                  <a:gd name="T107" fmla="*/ 389 h 466"/>
                  <a:gd name="T108" fmla="*/ 584 w 748"/>
                  <a:gd name="T109" fmla="*/ 385 h 466"/>
                  <a:gd name="T110" fmla="*/ 547 w 748"/>
                  <a:gd name="T111" fmla="*/ 400 h 466"/>
                  <a:gd name="T112" fmla="*/ 584 w 748"/>
                  <a:gd name="T113" fmla="*/ 385 h 466"/>
                  <a:gd name="T114" fmla="*/ 354 w 748"/>
                  <a:gd name="T115" fmla="*/ 441 h 466"/>
                  <a:gd name="T116" fmla="*/ 289 w 748"/>
                  <a:gd name="T117" fmla="*/ 443 h 466"/>
                  <a:gd name="T118" fmla="*/ 595 w 748"/>
                  <a:gd name="T119" fmla="*/ 215 h 4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748" h="466">
                    <a:moveTo>
                      <a:pt x="735" y="138"/>
                    </a:moveTo>
                    <a:cubicBezTo>
                      <a:pt x="735" y="138"/>
                      <a:pt x="734" y="138"/>
                      <a:pt x="733" y="138"/>
                    </a:cubicBezTo>
                    <a:cubicBezTo>
                      <a:pt x="606" y="118"/>
                      <a:pt x="497" y="51"/>
                      <a:pt x="378" y="12"/>
                    </a:cubicBezTo>
                    <a:cubicBezTo>
                      <a:pt x="380" y="7"/>
                      <a:pt x="374" y="0"/>
                      <a:pt x="368" y="4"/>
                    </a:cubicBezTo>
                    <a:cubicBezTo>
                      <a:pt x="335" y="22"/>
                      <a:pt x="301" y="38"/>
                      <a:pt x="267" y="52"/>
                    </a:cubicBezTo>
                    <a:cubicBezTo>
                      <a:pt x="269" y="48"/>
                      <a:pt x="270" y="44"/>
                      <a:pt x="272" y="40"/>
                    </a:cubicBezTo>
                    <a:cubicBezTo>
                      <a:pt x="272" y="39"/>
                      <a:pt x="271" y="39"/>
                      <a:pt x="271" y="39"/>
                    </a:cubicBezTo>
                    <a:cubicBezTo>
                      <a:pt x="269" y="44"/>
                      <a:pt x="267" y="49"/>
                      <a:pt x="265" y="53"/>
                    </a:cubicBezTo>
                    <a:cubicBezTo>
                      <a:pt x="179" y="90"/>
                      <a:pt x="89" y="120"/>
                      <a:pt x="3" y="159"/>
                    </a:cubicBezTo>
                    <a:cubicBezTo>
                      <a:pt x="0" y="160"/>
                      <a:pt x="2" y="165"/>
                      <a:pt x="5" y="164"/>
                    </a:cubicBezTo>
                    <a:cubicBezTo>
                      <a:pt x="7" y="163"/>
                      <a:pt x="9" y="162"/>
                      <a:pt x="11" y="162"/>
                    </a:cubicBezTo>
                    <a:cubicBezTo>
                      <a:pt x="25" y="182"/>
                      <a:pt x="49" y="195"/>
                      <a:pt x="72" y="206"/>
                    </a:cubicBezTo>
                    <a:cubicBezTo>
                      <a:pt x="97" y="217"/>
                      <a:pt x="123" y="226"/>
                      <a:pt x="149" y="236"/>
                    </a:cubicBezTo>
                    <a:cubicBezTo>
                      <a:pt x="140" y="293"/>
                      <a:pt x="151" y="351"/>
                      <a:pt x="166" y="406"/>
                    </a:cubicBezTo>
                    <a:cubicBezTo>
                      <a:pt x="166" y="410"/>
                      <a:pt x="170" y="411"/>
                      <a:pt x="173" y="410"/>
                    </a:cubicBezTo>
                    <a:cubicBezTo>
                      <a:pt x="175" y="413"/>
                      <a:pt x="178" y="416"/>
                      <a:pt x="181" y="418"/>
                    </a:cubicBezTo>
                    <a:cubicBezTo>
                      <a:pt x="194" y="432"/>
                      <a:pt x="213" y="441"/>
                      <a:pt x="232" y="447"/>
                    </a:cubicBezTo>
                    <a:cubicBezTo>
                      <a:pt x="294" y="466"/>
                      <a:pt x="366" y="458"/>
                      <a:pt x="430" y="448"/>
                    </a:cubicBezTo>
                    <a:cubicBezTo>
                      <a:pt x="434" y="447"/>
                      <a:pt x="439" y="446"/>
                      <a:pt x="444" y="445"/>
                    </a:cubicBezTo>
                    <a:cubicBezTo>
                      <a:pt x="458" y="444"/>
                      <a:pt x="471" y="442"/>
                      <a:pt x="484" y="440"/>
                    </a:cubicBezTo>
                    <a:cubicBezTo>
                      <a:pt x="517" y="435"/>
                      <a:pt x="550" y="424"/>
                      <a:pt x="577" y="406"/>
                    </a:cubicBezTo>
                    <a:cubicBezTo>
                      <a:pt x="579" y="405"/>
                      <a:pt x="580" y="404"/>
                      <a:pt x="581" y="403"/>
                    </a:cubicBezTo>
                    <a:cubicBezTo>
                      <a:pt x="583" y="401"/>
                      <a:pt x="586" y="400"/>
                      <a:pt x="588" y="398"/>
                    </a:cubicBezTo>
                    <a:cubicBezTo>
                      <a:pt x="592" y="400"/>
                      <a:pt x="598" y="398"/>
                      <a:pt x="598" y="393"/>
                    </a:cubicBezTo>
                    <a:cubicBezTo>
                      <a:pt x="598" y="360"/>
                      <a:pt x="597" y="327"/>
                      <a:pt x="597" y="295"/>
                    </a:cubicBezTo>
                    <a:cubicBezTo>
                      <a:pt x="599" y="293"/>
                      <a:pt x="600" y="292"/>
                      <a:pt x="600" y="290"/>
                    </a:cubicBezTo>
                    <a:cubicBezTo>
                      <a:pt x="601" y="288"/>
                      <a:pt x="600" y="286"/>
                      <a:pt x="598" y="287"/>
                    </a:cubicBezTo>
                    <a:cubicBezTo>
                      <a:pt x="598" y="262"/>
                      <a:pt x="600" y="236"/>
                      <a:pt x="604" y="211"/>
                    </a:cubicBezTo>
                    <a:cubicBezTo>
                      <a:pt x="650" y="190"/>
                      <a:pt x="696" y="169"/>
                      <a:pt x="741" y="148"/>
                    </a:cubicBezTo>
                    <a:cubicBezTo>
                      <a:pt x="748" y="145"/>
                      <a:pt x="742" y="135"/>
                      <a:pt x="735" y="138"/>
                    </a:cubicBezTo>
                    <a:close/>
                    <a:moveTo>
                      <a:pt x="12" y="161"/>
                    </a:moveTo>
                    <a:cubicBezTo>
                      <a:pt x="44" y="150"/>
                      <a:pt x="76" y="139"/>
                      <a:pt x="109" y="127"/>
                    </a:cubicBezTo>
                    <a:cubicBezTo>
                      <a:pt x="98" y="140"/>
                      <a:pt x="88" y="154"/>
                      <a:pt x="84" y="170"/>
                    </a:cubicBezTo>
                    <a:cubicBezTo>
                      <a:pt x="84" y="171"/>
                      <a:pt x="85" y="172"/>
                      <a:pt x="85" y="171"/>
                    </a:cubicBezTo>
                    <a:cubicBezTo>
                      <a:pt x="89" y="154"/>
                      <a:pt x="99" y="140"/>
                      <a:pt x="110" y="127"/>
                    </a:cubicBezTo>
                    <a:cubicBezTo>
                      <a:pt x="123" y="123"/>
                      <a:pt x="136" y="118"/>
                      <a:pt x="149" y="113"/>
                    </a:cubicBezTo>
                    <a:cubicBezTo>
                      <a:pt x="129" y="137"/>
                      <a:pt x="110" y="162"/>
                      <a:pt x="103" y="191"/>
                    </a:cubicBezTo>
                    <a:cubicBezTo>
                      <a:pt x="103" y="193"/>
                      <a:pt x="106" y="194"/>
                      <a:pt x="106" y="192"/>
                    </a:cubicBezTo>
                    <a:cubicBezTo>
                      <a:pt x="113" y="162"/>
                      <a:pt x="132" y="136"/>
                      <a:pt x="152" y="112"/>
                    </a:cubicBezTo>
                    <a:cubicBezTo>
                      <a:pt x="187" y="99"/>
                      <a:pt x="222" y="86"/>
                      <a:pt x="256" y="72"/>
                    </a:cubicBezTo>
                    <a:cubicBezTo>
                      <a:pt x="233" y="116"/>
                      <a:pt x="203" y="158"/>
                      <a:pt x="182" y="202"/>
                    </a:cubicBezTo>
                    <a:cubicBezTo>
                      <a:pt x="180" y="206"/>
                      <a:pt x="186" y="209"/>
                      <a:pt x="188" y="205"/>
                    </a:cubicBezTo>
                    <a:cubicBezTo>
                      <a:pt x="210" y="160"/>
                      <a:pt x="239" y="117"/>
                      <a:pt x="259" y="71"/>
                    </a:cubicBezTo>
                    <a:cubicBezTo>
                      <a:pt x="299" y="54"/>
                      <a:pt x="338" y="36"/>
                      <a:pt x="375" y="15"/>
                    </a:cubicBezTo>
                    <a:cubicBezTo>
                      <a:pt x="380" y="17"/>
                      <a:pt x="385" y="19"/>
                      <a:pt x="390" y="22"/>
                    </a:cubicBezTo>
                    <a:cubicBezTo>
                      <a:pt x="363" y="55"/>
                      <a:pt x="346" y="93"/>
                      <a:pt x="329" y="131"/>
                    </a:cubicBezTo>
                    <a:cubicBezTo>
                      <a:pt x="320" y="154"/>
                      <a:pt x="312" y="176"/>
                      <a:pt x="303" y="199"/>
                    </a:cubicBezTo>
                    <a:cubicBezTo>
                      <a:pt x="299" y="210"/>
                      <a:pt x="295" y="221"/>
                      <a:pt x="291" y="231"/>
                    </a:cubicBezTo>
                    <a:cubicBezTo>
                      <a:pt x="288" y="240"/>
                      <a:pt x="282" y="250"/>
                      <a:pt x="282" y="259"/>
                    </a:cubicBezTo>
                    <a:cubicBezTo>
                      <a:pt x="282" y="261"/>
                      <a:pt x="285" y="262"/>
                      <a:pt x="286" y="260"/>
                    </a:cubicBezTo>
                    <a:cubicBezTo>
                      <a:pt x="292" y="255"/>
                      <a:pt x="293" y="248"/>
                      <a:pt x="296" y="241"/>
                    </a:cubicBezTo>
                    <a:cubicBezTo>
                      <a:pt x="300" y="230"/>
                      <a:pt x="304" y="220"/>
                      <a:pt x="308" y="209"/>
                    </a:cubicBezTo>
                    <a:cubicBezTo>
                      <a:pt x="316" y="187"/>
                      <a:pt x="324" y="164"/>
                      <a:pt x="333" y="141"/>
                    </a:cubicBezTo>
                    <a:cubicBezTo>
                      <a:pt x="349" y="100"/>
                      <a:pt x="364" y="58"/>
                      <a:pt x="391" y="22"/>
                    </a:cubicBezTo>
                    <a:cubicBezTo>
                      <a:pt x="497" y="69"/>
                      <a:pt x="602" y="126"/>
                      <a:pt x="718" y="146"/>
                    </a:cubicBezTo>
                    <a:cubicBezTo>
                      <a:pt x="681" y="164"/>
                      <a:pt x="644" y="181"/>
                      <a:pt x="607" y="198"/>
                    </a:cubicBezTo>
                    <a:cubicBezTo>
                      <a:pt x="607" y="196"/>
                      <a:pt x="604" y="195"/>
                      <a:pt x="603" y="197"/>
                    </a:cubicBezTo>
                    <a:cubicBezTo>
                      <a:pt x="602" y="198"/>
                      <a:pt x="601" y="200"/>
                      <a:pt x="601" y="201"/>
                    </a:cubicBezTo>
                    <a:cubicBezTo>
                      <a:pt x="515" y="242"/>
                      <a:pt x="430" y="287"/>
                      <a:pt x="355" y="343"/>
                    </a:cubicBezTo>
                    <a:cubicBezTo>
                      <a:pt x="305" y="299"/>
                      <a:pt x="242" y="264"/>
                      <a:pt x="179" y="237"/>
                    </a:cubicBezTo>
                    <a:cubicBezTo>
                      <a:pt x="125" y="214"/>
                      <a:pt x="50" y="207"/>
                      <a:pt x="12" y="161"/>
                    </a:cubicBezTo>
                    <a:close/>
                    <a:moveTo>
                      <a:pt x="169" y="373"/>
                    </a:moveTo>
                    <a:cubicBezTo>
                      <a:pt x="169" y="372"/>
                      <a:pt x="168" y="370"/>
                      <a:pt x="168" y="369"/>
                    </a:cubicBezTo>
                    <a:cubicBezTo>
                      <a:pt x="169" y="370"/>
                      <a:pt x="171" y="371"/>
                      <a:pt x="172" y="372"/>
                    </a:cubicBezTo>
                    <a:cubicBezTo>
                      <a:pt x="171" y="372"/>
                      <a:pt x="170" y="372"/>
                      <a:pt x="169" y="373"/>
                    </a:cubicBezTo>
                    <a:close/>
                    <a:moveTo>
                      <a:pt x="185" y="402"/>
                    </a:moveTo>
                    <a:cubicBezTo>
                      <a:pt x="184" y="401"/>
                      <a:pt x="184" y="401"/>
                      <a:pt x="183" y="400"/>
                    </a:cubicBezTo>
                    <a:cubicBezTo>
                      <a:pt x="194" y="407"/>
                      <a:pt x="209" y="413"/>
                      <a:pt x="220" y="416"/>
                    </a:cubicBezTo>
                    <a:cubicBezTo>
                      <a:pt x="248" y="423"/>
                      <a:pt x="279" y="421"/>
                      <a:pt x="309" y="418"/>
                    </a:cubicBezTo>
                    <a:cubicBezTo>
                      <a:pt x="320" y="418"/>
                      <a:pt x="332" y="419"/>
                      <a:pt x="343" y="419"/>
                    </a:cubicBezTo>
                    <a:cubicBezTo>
                      <a:pt x="383" y="419"/>
                      <a:pt x="430" y="418"/>
                      <a:pt x="466" y="401"/>
                    </a:cubicBezTo>
                    <a:cubicBezTo>
                      <a:pt x="469" y="400"/>
                      <a:pt x="467" y="395"/>
                      <a:pt x="464" y="396"/>
                    </a:cubicBezTo>
                    <a:cubicBezTo>
                      <a:pt x="444" y="401"/>
                      <a:pt x="425" y="406"/>
                      <a:pt x="404" y="409"/>
                    </a:cubicBezTo>
                    <a:cubicBezTo>
                      <a:pt x="382" y="411"/>
                      <a:pt x="360" y="411"/>
                      <a:pt x="338" y="411"/>
                    </a:cubicBezTo>
                    <a:cubicBezTo>
                      <a:pt x="302" y="411"/>
                      <a:pt x="266" y="409"/>
                      <a:pt x="230" y="409"/>
                    </a:cubicBezTo>
                    <a:cubicBezTo>
                      <a:pt x="219" y="407"/>
                      <a:pt x="208" y="403"/>
                      <a:pt x="198" y="398"/>
                    </a:cubicBezTo>
                    <a:cubicBezTo>
                      <a:pt x="187" y="391"/>
                      <a:pt x="183" y="381"/>
                      <a:pt x="174" y="374"/>
                    </a:cubicBezTo>
                    <a:cubicBezTo>
                      <a:pt x="188" y="382"/>
                      <a:pt x="207" y="385"/>
                      <a:pt x="221" y="386"/>
                    </a:cubicBezTo>
                    <a:cubicBezTo>
                      <a:pt x="249" y="387"/>
                      <a:pt x="277" y="377"/>
                      <a:pt x="305" y="387"/>
                    </a:cubicBezTo>
                    <a:cubicBezTo>
                      <a:pt x="305" y="387"/>
                      <a:pt x="305" y="386"/>
                      <a:pt x="305" y="386"/>
                    </a:cubicBezTo>
                    <a:cubicBezTo>
                      <a:pt x="285" y="377"/>
                      <a:pt x="262" y="378"/>
                      <a:pt x="240" y="378"/>
                    </a:cubicBezTo>
                    <a:cubicBezTo>
                      <a:pt x="226" y="378"/>
                      <a:pt x="213" y="377"/>
                      <a:pt x="200" y="374"/>
                    </a:cubicBezTo>
                    <a:cubicBezTo>
                      <a:pt x="185" y="370"/>
                      <a:pt x="179" y="360"/>
                      <a:pt x="167" y="353"/>
                    </a:cubicBezTo>
                    <a:cubicBezTo>
                      <a:pt x="166" y="353"/>
                      <a:pt x="165" y="352"/>
                      <a:pt x="164" y="352"/>
                    </a:cubicBezTo>
                    <a:cubicBezTo>
                      <a:pt x="163" y="345"/>
                      <a:pt x="161" y="338"/>
                      <a:pt x="160" y="331"/>
                    </a:cubicBezTo>
                    <a:cubicBezTo>
                      <a:pt x="174" y="346"/>
                      <a:pt x="200" y="354"/>
                      <a:pt x="219" y="359"/>
                    </a:cubicBezTo>
                    <a:cubicBezTo>
                      <a:pt x="245" y="365"/>
                      <a:pt x="273" y="364"/>
                      <a:pt x="298" y="356"/>
                    </a:cubicBezTo>
                    <a:cubicBezTo>
                      <a:pt x="298" y="356"/>
                      <a:pt x="298" y="356"/>
                      <a:pt x="298" y="356"/>
                    </a:cubicBezTo>
                    <a:cubicBezTo>
                      <a:pt x="273" y="361"/>
                      <a:pt x="249" y="359"/>
                      <a:pt x="225" y="354"/>
                    </a:cubicBezTo>
                    <a:cubicBezTo>
                      <a:pt x="213" y="352"/>
                      <a:pt x="201" y="347"/>
                      <a:pt x="190" y="342"/>
                    </a:cubicBezTo>
                    <a:cubicBezTo>
                      <a:pt x="179" y="337"/>
                      <a:pt x="170" y="329"/>
                      <a:pt x="159" y="324"/>
                    </a:cubicBezTo>
                    <a:cubicBezTo>
                      <a:pt x="159" y="324"/>
                      <a:pt x="159" y="324"/>
                      <a:pt x="159" y="324"/>
                    </a:cubicBezTo>
                    <a:cubicBezTo>
                      <a:pt x="158" y="319"/>
                      <a:pt x="157" y="314"/>
                      <a:pt x="156" y="308"/>
                    </a:cubicBezTo>
                    <a:cubicBezTo>
                      <a:pt x="194" y="327"/>
                      <a:pt x="243" y="333"/>
                      <a:pt x="285" y="326"/>
                    </a:cubicBezTo>
                    <a:cubicBezTo>
                      <a:pt x="285" y="326"/>
                      <a:pt x="285" y="325"/>
                      <a:pt x="285" y="325"/>
                    </a:cubicBezTo>
                    <a:cubicBezTo>
                      <a:pt x="240" y="323"/>
                      <a:pt x="195" y="320"/>
                      <a:pt x="155" y="299"/>
                    </a:cubicBezTo>
                    <a:cubicBezTo>
                      <a:pt x="154" y="285"/>
                      <a:pt x="153" y="272"/>
                      <a:pt x="153" y="258"/>
                    </a:cubicBezTo>
                    <a:cubicBezTo>
                      <a:pt x="162" y="270"/>
                      <a:pt x="182" y="279"/>
                      <a:pt x="194" y="284"/>
                    </a:cubicBezTo>
                    <a:cubicBezTo>
                      <a:pt x="212" y="292"/>
                      <a:pt x="231" y="298"/>
                      <a:pt x="251" y="296"/>
                    </a:cubicBezTo>
                    <a:cubicBezTo>
                      <a:pt x="252" y="296"/>
                      <a:pt x="252" y="294"/>
                      <a:pt x="251" y="294"/>
                    </a:cubicBezTo>
                    <a:cubicBezTo>
                      <a:pt x="230" y="295"/>
                      <a:pt x="211" y="287"/>
                      <a:pt x="193" y="277"/>
                    </a:cubicBezTo>
                    <a:cubicBezTo>
                      <a:pt x="184" y="272"/>
                      <a:pt x="175" y="267"/>
                      <a:pt x="166" y="261"/>
                    </a:cubicBezTo>
                    <a:cubicBezTo>
                      <a:pt x="162" y="257"/>
                      <a:pt x="158" y="253"/>
                      <a:pt x="153" y="251"/>
                    </a:cubicBezTo>
                    <a:cubicBezTo>
                      <a:pt x="153" y="246"/>
                      <a:pt x="153" y="242"/>
                      <a:pt x="153" y="237"/>
                    </a:cubicBezTo>
                    <a:cubicBezTo>
                      <a:pt x="156" y="238"/>
                      <a:pt x="158" y="239"/>
                      <a:pt x="161" y="240"/>
                    </a:cubicBezTo>
                    <a:cubicBezTo>
                      <a:pt x="193" y="252"/>
                      <a:pt x="223" y="269"/>
                      <a:pt x="253" y="285"/>
                    </a:cubicBezTo>
                    <a:cubicBezTo>
                      <a:pt x="288" y="305"/>
                      <a:pt x="321" y="327"/>
                      <a:pt x="351" y="354"/>
                    </a:cubicBezTo>
                    <a:cubicBezTo>
                      <a:pt x="353" y="356"/>
                      <a:pt x="356" y="355"/>
                      <a:pt x="359" y="354"/>
                    </a:cubicBezTo>
                    <a:cubicBezTo>
                      <a:pt x="429" y="300"/>
                      <a:pt x="508" y="258"/>
                      <a:pt x="588" y="219"/>
                    </a:cubicBezTo>
                    <a:cubicBezTo>
                      <a:pt x="588" y="226"/>
                      <a:pt x="588" y="232"/>
                      <a:pt x="588" y="239"/>
                    </a:cubicBezTo>
                    <a:cubicBezTo>
                      <a:pt x="570" y="250"/>
                      <a:pt x="546" y="256"/>
                      <a:pt x="525" y="259"/>
                    </a:cubicBezTo>
                    <a:cubicBezTo>
                      <a:pt x="525" y="259"/>
                      <a:pt x="525" y="259"/>
                      <a:pt x="525" y="259"/>
                    </a:cubicBezTo>
                    <a:cubicBezTo>
                      <a:pt x="547" y="256"/>
                      <a:pt x="569" y="254"/>
                      <a:pt x="588" y="244"/>
                    </a:cubicBezTo>
                    <a:cubicBezTo>
                      <a:pt x="588" y="246"/>
                      <a:pt x="588" y="249"/>
                      <a:pt x="588" y="251"/>
                    </a:cubicBezTo>
                    <a:cubicBezTo>
                      <a:pt x="587" y="256"/>
                      <a:pt x="586" y="262"/>
                      <a:pt x="586" y="267"/>
                    </a:cubicBezTo>
                    <a:cubicBezTo>
                      <a:pt x="584" y="267"/>
                      <a:pt x="583" y="267"/>
                      <a:pt x="582" y="268"/>
                    </a:cubicBezTo>
                    <a:cubicBezTo>
                      <a:pt x="562" y="282"/>
                      <a:pt x="544" y="289"/>
                      <a:pt x="519" y="291"/>
                    </a:cubicBezTo>
                    <a:cubicBezTo>
                      <a:pt x="503" y="292"/>
                      <a:pt x="487" y="292"/>
                      <a:pt x="471" y="295"/>
                    </a:cubicBezTo>
                    <a:cubicBezTo>
                      <a:pt x="471" y="295"/>
                      <a:pt x="471" y="296"/>
                      <a:pt x="471" y="296"/>
                    </a:cubicBezTo>
                    <a:cubicBezTo>
                      <a:pt x="507" y="295"/>
                      <a:pt x="557" y="304"/>
                      <a:pt x="585" y="277"/>
                    </a:cubicBezTo>
                    <a:cubicBezTo>
                      <a:pt x="585" y="280"/>
                      <a:pt x="584" y="284"/>
                      <a:pt x="584" y="287"/>
                    </a:cubicBezTo>
                    <a:cubicBezTo>
                      <a:pt x="584" y="290"/>
                      <a:pt x="584" y="292"/>
                      <a:pt x="584" y="295"/>
                    </a:cubicBezTo>
                    <a:cubicBezTo>
                      <a:pt x="579" y="298"/>
                      <a:pt x="574" y="301"/>
                      <a:pt x="568" y="303"/>
                    </a:cubicBezTo>
                    <a:cubicBezTo>
                      <a:pt x="556" y="308"/>
                      <a:pt x="542" y="310"/>
                      <a:pt x="529" y="312"/>
                    </a:cubicBezTo>
                    <a:cubicBezTo>
                      <a:pt x="501" y="317"/>
                      <a:pt x="473" y="318"/>
                      <a:pt x="445" y="319"/>
                    </a:cubicBezTo>
                    <a:cubicBezTo>
                      <a:pt x="444" y="319"/>
                      <a:pt x="444" y="320"/>
                      <a:pt x="445" y="320"/>
                    </a:cubicBezTo>
                    <a:cubicBezTo>
                      <a:pt x="473" y="321"/>
                      <a:pt x="502" y="322"/>
                      <a:pt x="531" y="318"/>
                    </a:cubicBezTo>
                    <a:cubicBezTo>
                      <a:pt x="544" y="317"/>
                      <a:pt x="567" y="313"/>
                      <a:pt x="583" y="305"/>
                    </a:cubicBezTo>
                    <a:cubicBezTo>
                      <a:pt x="583" y="314"/>
                      <a:pt x="583" y="322"/>
                      <a:pt x="583" y="331"/>
                    </a:cubicBezTo>
                    <a:cubicBezTo>
                      <a:pt x="559" y="338"/>
                      <a:pt x="537" y="344"/>
                      <a:pt x="511" y="346"/>
                    </a:cubicBezTo>
                    <a:cubicBezTo>
                      <a:pt x="485" y="348"/>
                      <a:pt x="458" y="348"/>
                      <a:pt x="431" y="349"/>
                    </a:cubicBezTo>
                    <a:cubicBezTo>
                      <a:pt x="431" y="350"/>
                      <a:pt x="431" y="350"/>
                      <a:pt x="431" y="351"/>
                    </a:cubicBezTo>
                    <a:cubicBezTo>
                      <a:pt x="460" y="352"/>
                      <a:pt x="488" y="354"/>
                      <a:pt x="517" y="352"/>
                    </a:cubicBezTo>
                    <a:cubicBezTo>
                      <a:pt x="538" y="351"/>
                      <a:pt x="563" y="348"/>
                      <a:pt x="583" y="340"/>
                    </a:cubicBezTo>
                    <a:cubicBezTo>
                      <a:pt x="583" y="344"/>
                      <a:pt x="583" y="348"/>
                      <a:pt x="584" y="352"/>
                    </a:cubicBezTo>
                    <a:cubicBezTo>
                      <a:pt x="583" y="352"/>
                      <a:pt x="582" y="353"/>
                      <a:pt x="582" y="353"/>
                    </a:cubicBezTo>
                    <a:cubicBezTo>
                      <a:pt x="547" y="380"/>
                      <a:pt x="488" y="385"/>
                      <a:pt x="445" y="380"/>
                    </a:cubicBezTo>
                    <a:cubicBezTo>
                      <a:pt x="444" y="380"/>
                      <a:pt x="444" y="381"/>
                      <a:pt x="445" y="381"/>
                    </a:cubicBezTo>
                    <a:cubicBezTo>
                      <a:pt x="468" y="389"/>
                      <a:pt x="494" y="387"/>
                      <a:pt x="518" y="384"/>
                    </a:cubicBezTo>
                    <a:cubicBezTo>
                      <a:pt x="541" y="381"/>
                      <a:pt x="565" y="375"/>
                      <a:pt x="584" y="362"/>
                    </a:cubicBezTo>
                    <a:cubicBezTo>
                      <a:pt x="584" y="364"/>
                      <a:pt x="584" y="366"/>
                      <a:pt x="584" y="367"/>
                    </a:cubicBezTo>
                    <a:cubicBezTo>
                      <a:pt x="574" y="371"/>
                      <a:pt x="565" y="379"/>
                      <a:pt x="557" y="383"/>
                    </a:cubicBezTo>
                    <a:cubicBezTo>
                      <a:pt x="545" y="391"/>
                      <a:pt x="532" y="397"/>
                      <a:pt x="518" y="401"/>
                    </a:cubicBezTo>
                    <a:cubicBezTo>
                      <a:pt x="491" y="412"/>
                      <a:pt x="461" y="415"/>
                      <a:pt x="431" y="416"/>
                    </a:cubicBezTo>
                    <a:cubicBezTo>
                      <a:pt x="431" y="416"/>
                      <a:pt x="431" y="417"/>
                      <a:pt x="431" y="417"/>
                    </a:cubicBezTo>
                    <a:cubicBezTo>
                      <a:pt x="440" y="419"/>
                      <a:pt x="449" y="419"/>
                      <a:pt x="457" y="419"/>
                    </a:cubicBezTo>
                    <a:cubicBezTo>
                      <a:pt x="445" y="423"/>
                      <a:pt x="433" y="427"/>
                      <a:pt x="421" y="429"/>
                    </a:cubicBezTo>
                    <a:cubicBezTo>
                      <a:pt x="397" y="433"/>
                      <a:pt x="373" y="434"/>
                      <a:pt x="349" y="434"/>
                    </a:cubicBezTo>
                    <a:cubicBezTo>
                      <a:pt x="307" y="435"/>
                      <a:pt x="264" y="432"/>
                      <a:pt x="221" y="428"/>
                    </a:cubicBezTo>
                    <a:cubicBezTo>
                      <a:pt x="220" y="428"/>
                      <a:pt x="219" y="428"/>
                      <a:pt x="218" y="427"/>
                    </a:cubicBezTo>
                    <a:cubicBezTo>
                      <a:pt x="209" y="423"/>
                      <a:pt x="201" y="418"/>
                      <a:pt x="194" y="412"/>
                    </a:cubicBezTo>
                    <a:cubicBezTo>
                      <a:pt x="191" y="409"/>
                      <a:pt x="188" y="406"/>
                      <a:pt x="185" y="402"/>
                    </a:cubicBezTo>
                    <a:close/>
                    <a:moveTo>
                      <a:pt x="480" y="418"/>
                    </a:moveTo>
                    <a:cubicBezTo>
                      <a:pt x="489" y="417"/>
                      <a:pt x="498" y="416"/>
                      <a:pt x="507" y="413"/>
                    </a:cubicBezTo>
                    <a:cubicBezTo>
                      <a:pt x="508" y="415"/>
                      <a:pt x="509" y="416"/>
                      <a:pt x="510" y="417"/>
                    </a:cubicBezTo>
                    <a:cubicBezTo>
                      <a:pt x="493" y="422"/>
                      <a:pt x="475" y="425"/>
                      <a:pt x="459" y="429"/>
                    </a:cubicBezTo>
                    <a:cubicBezTo>
                      <a:pt x="457" y="429"/>
                      <a:pt x="455" y="430"/>
                      <a:pt x="453" y="430"/>
                    </a:cubicBezTo>
                    <a:cubicBezTo>
                      <a:pt x="463" y="427"/>
                      <a:pt x="473" y="424"/>
                      <a:pt x="480" y="419"/>
                    </a:cubicBezTo>
                    <a:cubicBezTo>
                      <a:pt x="480" y="418"/>
                      <a:pt x="480" y="418"/>
                      <a:pt x="480" y="418"/>
                    </a:cubicBezTo>
                    <a:close/>
                    <a:moveTo>
                      <a:pt x="584" y="392"/>
                    </a:moveTo>
                    <a:cubicBezTo>
                      <a:pt x="583" y="393"/>
                      <a:pt x="581" y="393"/>
                      <a:pt x="579" y="394"/>
                    </a:cubicBezTo>
                    <a:cubicBezTo>
                      <a:pt x="581" y="392"/>
                      <a:pt x="582" y="391"/>
                      <a:pt x="584" y="389"/>
                    </a:cubicBezTo>
                    <a:cubicBezTo>
                      <a:pt x="584" y="390"/>
                      <a:pt x="584" y="391"/>
                      <a:pt x="584" y="392"/>
                    </a:cubicBezTo>
                    <a:close/>
                    <a:moveTo>
                      <a:pt x="584" y="385"/>
                    </a:moveTo>
                    <a:cubicBezTo>
                      <a:pt x="584" y="385"/>
                      <a:pt x="584" y="385"/>
                      <a:pt x="584" y="385"/>
                    </a:cubicBezTo>
                    <a:cubicBezTo>
                      <a:pt x="577" y="390"/>
                      <a:pt x="570" y="394"/>
                      <a:pt x="562" y="397"/>
                    </a:cubicBezTo>
                    <a:cubicBezTo>
                      <a:pt x="561" y="398"/>
                      <a:pt x="560" y="398"/>
                      <a:pt x="559" y="398"/>
                    </a:cubicBezTo>
                    <a:cubicBezTo>
                      <a:pt x="555" y="399"/>
                      <a:pt x="551" y="399"/>
                      <a:pt x="547" y="400"/>
                    </a:cubicBezTo>
                    <a:cubicBezTo>
                      <a:pt x="551" y="398"/>
                      <a:pt x="555" y="396"/>
                      <a:pt x="558" y="394"/>
                    </a:cubicBezTo>
                    <a:cubicBezTo>
                      <a:pt x="566" y="390"/>
                      <a:pt x="576" y="386"/>
                      <a:pt x="584" y="380"/>
                    </a:cubicBezTo>
                    <a:cubicBezTo>
                      <a:pt x="584" y="382"/>
                      <a:pt x="584" y="383"/>
                      <a:pt x="584" y="385"/>
                    </a:cubicBezTo>
                    <a:close/>
                    <a:moveTo>
                      <a:pt x="289" y="443"/>
                    </a:moveTo>
                    <a:cubicBezTo>
                      <a:pt x="269" y="442"/>
                      <a:pt x="249" y="438"/>
                      <a:pt x="230" y="432"/>
                    </a:cubicBezTo>
                    <a:cubicBezTo>
                      <a:pt x="271" y="438"/>
                      <a:pt x="313" y="442"/>
                      <a:pt x="354" y="441"/>
                    </a:cubicBezTo>
                    <a:cubicBezTo>
                      <a:pt x="356" y="441"/>
                      <a:pt x="357" y="441"/>
                      <a:pt x="358" y="441"/>
                    </a:cubicBezTo>
                    <a:cubicBezTo>
                      <a:pt x="358" y="442"/>
                      <a:pt x="359" y="443"/>
                      <a:pt x="359" y="443"/>
                    </a:cubicBezTo>
                    <a:cubicBezTo>
                      <a:pt x="336" y="445"/>
                      <a:pt x="313" y="445"/>
                      <a:pt x="289" y="443"/>
                    </a:cubicBezTo>
                    <a:close/>
                    <a:moveTo>
                      <a:pt x="594" y="219"/>
                    </a:moveTo>
                    <a:cubicBezTo>
                      <a:pt x="594" y="218"/>
                      <a:pt x="594" y="217"/>
                      <a:pt x="594" y="216"/>
                    </a:cubicBezTo>
                    <a:cubicBezTo>
                      <a:pt x="595" y="216"/>
                      <a:pt x="595" y="216"/>
                      <a:pt x="595" y="215"/>
                    </a:cubicBezTo>
                    <a:cubicBezTo>
                      <a:pt x="595" y="216"/>
                      <a:pt x="595" y="217"/>
                      <a:pt x="594" y="2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0" name="Freeform 1005">
                <a:extLst>
                  <a:ext uri="{FF2B5EF4-FFF2-40B4-BE49-F238E27FC236}">
                    <a16:creationId xmlns:a16="http://schemas.microsoft.com/office/drawing/2014/main" id="{FC48C97B-C5DB-71F2-51D2-C030C83F2170}"/>
                  </a:ext>
                </a:extLst>
              </p:cNvPr>
              <p:cNvSpPr/>
              <p:nvPr/>
            </p:nvSpPr>
            <p:spPr bwMode="auto">
              <a:xfrm>
                <a:off x="4577899" y="788735"/>
                <a:ext cx="43773" cy="64444"/>
              </a:xfrm>
              <a:custGeom>
                <a:avLst/>
                <a:gdLst>
                  <a:gd name="T0" fmla="*/ 63 w 65"/>
                  <a:gd name="T1" fmla="*/ 3 h 96"/>
                  <a:gd name="T2" fmla="*/ 62 w 65"/>
                  <a:gd name="T3" fmla="*/ 1 h 96"/>
                  <a:gd name="T4" fmla="*/ 1 w 65"/>
                  <a:gd name="T5" fmla="*/ 93 h 96"/>
                  <a:gd name="T6" fmla="*/ 4 w 65"/>
                  <a:gd name="T7" fmla="*/ 95 h 96"/>
                  <a:gd name="T8" fmla="*/ 63 w 65"/>
                  <a:gd name="T9" fmla="*/ 3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5" h="96">
                    <a:moveTo>
                      <a:pt x="63" y="3"/>
                    </a:moveTo>
                    <a:cubicBezTo>
                      <a:pt x="65" y="3"/>
                      <a:pt x="63" y="0"/>
                      <a:pt x="62" y="1"/>
                    </a:cubicBezTo>
                    <a:cubicBezTo>
                      <a:pt x="29" y="20"/>
                      <a:pt x="15" y="62"/>
                      <a:pt x="1" y="93"/>
                    </a:cubicBezTo>
                    <a:cubicBezTo>
                      <a:pt x="0" y="95"/>
                      <a:pt x="3" y="96"/>
                      <a:pt x="4" y="95"/>
                    </a:cubicBezTo>
                    <a:cubicBezTo>
                      <a:pt x="31" y="68"/>
                      <a:pt x="28" y="26"/>
                      <a:pt x="63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1" name="Freeform 1006">
                <a:extLst>
                  <a:ext uri="{FF2B5EF4-FFF2-40B4-BE49-F238E27FC236}">
                    <a16:creationId xmlns:a16="http://schemas.microsoft.com/office/drawing/2014/main" id="{A3EF4A64-E7ED-A81B-944E-F5F92598FFD0}"/>
                  </a:ext>
                </a:extLst>
              </p:cNvPr>
              <p:cNvSpPr/>
              <p:nvPr/>
            </p:nvSpPr>
            <p:spPr bwMode="auto">
              <a:xfrm>
                <a:off x="4638696" y="748609"/>
                <a:ext cx="72956" cy="132536"/>
              </a:xfrm>
              <a:custGeom>
                <a:avLst/>
                <a:gdLst>
                  <a:gd name="T0" fmla="*/ 9 w 107"/>
                  <a:gd name="T1" fmla="*/ 191 h 195"/>
                  <a:gd name="T2" fmla="*/ 106 w 107"/>
                  <a:gd name="T3" fmla="*/ 1 h 195"/>
                  <a:gd name="T4" fmla="*/ 106 w 107"/>
                  <a:gd name="T5" fmla="*/ 0 h 195"/>
                  <a:gd name="T6" fmla="*/ 3 w 107"/>
                  <a:gd name="T7" fmla="*/ 187 h 195"/>
                  <a:gd name="T8" fmla="*/ 9 w 107"/>
                  <a:gd name="T9" fmla="*/ 191 h 1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7" h="195">
                    <a:moveTo>
                      <a:pt x="9" y="191"/>
                    </a:moveTo>
                    <a:cubicBezTo>
                      <a:pt x="43" y="129"/>
                      <a:pt x="54" y="53"/>
                      <a:pt x="106" y="1"/>
                    </a:cubicBezTo>
                    <a:cubicBezTo>
                      <a:pt x="107" y="0"/>
                      <a:pt x="106" y="0"/>
                      <a:pt x="106" y="0"/>
                    </a:cubicBezTo>
                    <a:cubicBezTo>
                      <a:pt x="49" y="51"/>
                      <a:pt x="36" y="125"/>
                      <a:pt x="3" y="187"/>
                    </a:cubicBezTo>
                    <a:cubicBezTo>
                      <a:pt x="0" y="192"/>
                      <a:pt x="7" y="195"/>
                      <a:pt x="9" y="19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2" name="Freeform 1007">
                <a:extLst>
                  <a:ext uri="{FF2B5EF4-FFF2-40B4-BE49-F238E27FC236}">
                    <a16:creationId xmlns:a16="http://schemas.microsoft.com/office/drawing/2014/main" id="{14214CF3-8E8A-9A96-237D-902CFA684E78}"/>
                  </a:ext>
                </a:extLst>
              </p:cNvPr>
              <p:cNvSpPr/>
              <p:nvPr/>
            </p:nvSpPr>
            <p:spPr bwMode="auto">
              <a:xfrm>
                <a:off x="4694628" y="757121"/>
                <a:ext cx="81467" cy="159286"/>
              </a:xfrm>
              <a:custGeom>
                <a:avLst/>
                <a:gdLst>
                  <a:gd name="T0" fmla="*/ 7 w 120"/>
                  <a:gd name="T1" fmla="*/ 232 h 235"/>
                  <a:gd name="T2" fmla="*/ 63 w 120"/>
                  <a:gd name="T3" fmla="*/ 126 h 235"/>
                  <a:gd name="T4" fmla="*/ 119 w 120"/>
                  <a:gd name="T5" fmla="*/ 4 h 235"/>
                  <a:gd name="T6" fmla="*/ 116 w 120"/>
                  <a:gd name="T7" fmla="*/ 2 h 235"/>
                  <a:gd name="T8" fmla="*/ 63 w 120"/>
                  <a:gd name="T9" fmla="*/ 110 h 235"/>
                  <a:gd name="T10" fmla="*/ 33 w 120"/>
                  <a:gd name="T11" fmla="*/ 173 h 235"/>
                  <a:gd name="T12" fmla="*/ 1 w 120"/>
                  <a:gd name="T13" fmla="*/ 230 h 235"/>
                  <a:gd name="T14" fmla="*/ 7 w 120"/>
                  <a:gd name="T15" fmla="*/ 232 h 2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20" h="235">
                    <a:moveTo>
                      <a:pt x="7" y="232"/>
                    </a:moveTo>
                    <a:cubicBezTo>
                      <a:pt x="32" y="201"/>
                      <a:pt x="47" y="161"/>
                      <a:pt x="63" y="126"/>
                    </a:cubicBezTo>
                    <a:cubicBezTo>
                      <a:pt x="81" y="85"/>
                      <a:pt x="98" y="43"/>
                      <a:pt x="119" y="4"/>
                    </a:cubicBezTo>
                    <a:cubicBezTo>
                      <a:pt x="120" y="2"/>
                      <a:pt x="117" y="0"/>
                      <a:pt x="116" y="2"/>
                    </a:cubicBezTo>
                    <a:cubicBezTo>
                      <a:pt x="96" y="37"/>
                      <a:pt x="80" y="74"/>
                      <a:pt x="63" y="110"/>
                    </a:cubicBezTo>
                    <a:cubicBezTo>
                      <a:pt x="54" y="132"/>
                      <a:pt x="44" y="153"/>
                      <a:pt x="33" y="173"/>
                    </a:cubicBezTo>
                    <a:cubicBezTo>
                      <a:pt x="24" y="193"/>
                      <a:pt x="11" y="210"/>
                      <a:pt x="1" y="230"/>
                    </a:cubicBezTo>
                    <a:cubicBezTo>
                      <a:pt x="0" y="233"/>
                      <a:pt x="4" y="235"/>
                      <a:pt x="7" y="23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3" name="Freeform 1008">
                <a:extLst>
                  <a:ext uri="{FF2B5EF4-FFF2-40B4-BE49-F238E27FC236}">
                    <a16:creationId xmlns:a16="http://schemas.microsoft.com/office/drawing/2014/main" id="{89BA158E-771F-494E-E8F0-FF3D79E00CAE}"/>
                  </a:ext>
                </a:extLst>
              </p:cNvPr>
              <p:cNvSpPr/>
              <p:nvPr/>
            </p:nvSpPr>
            <p:spPr bwMode="auto">
              <a:xfrm>
                <a:off x="4743265" y="776576"/>
                <a:ext cx="68092" cy="125240"/>
              </a:xfrm>
              <a:custGeom>
                <a:avLst/>
                <a:gdLst>
                  <a:gd name="T0" fmla="*/ 9 w 100"/>
                  <a:gd name="T1" fmla="*/ 180 h 185"/>
                  <a:gd name="T2" fmla="*/ 100 w 100"/>
                  <a:gd name="T3" fmla="*/ 3 h 185"/>
                  <a:gd name="T4" fmla="*/ 98 w 100"/>
                  <a:gd name="T5" fmla="*/ 2 h 185"/>
                  <a:gd name="T6" fmla="*/ 2 w 100"/>
                  <a:gd name="T7" fmla="*/ 177 h 185"/>
                  <a:gd name="T8" fmla="*/ 9 w 100"/>
                  <a:gd name="T9" fmla="*/ 180 h 1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0" h="185">
                    <a:moveTo>
                      <a:pt x="9" y="180"/>
                    </a:moveTo>
                    <a:cubicBezTo>
                      <a:pt x="39" y="121"/>
                      <a:pt x="70" y="62"/>
                      <a:pt x="100" y="3"/>
                    </a:cubicBezTo>
                    <a:cubicBezTo>
                      <a:pt x="100" y="1"/>
                      <a:pt x="98" y="0"/>
                      <a:pt x="98" y="2"/>
                    </a:cubicBezTo>
                    <a:cubicBezTo>
                      <a:pt x="66" y="60"/>
                      <a:pt x="33" y="118"/>
                      <a:pt x="2" y="177"/>
                    </a:cubicBezTo>
                    <a:cubicBezTo>
                      <a:pt x="0" y="181"/>
                      <a:pt x="7" y="185"/>
                      <a:pt x="9" y="18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4" name="Freeform 1010">
                <a:extLst>
                  <a:ext uri="{FF2B5EF4-FFF2-40B4-BE49-F238E27FC236}">
                    <a16:creationId xmlns:a16="http://schemas.microsoft.com/office/drawing/2014/main" id="{790A2C3E-B84E-C42B-34D2-A71072A3284E}"/>
                  </a:ext>
                </a:extLst>
              </p:cNvPr>
              <p:cNvSpPr/>
              <p:nvPr/>
            </p:nvSpPr>
            <p:spPr bwMode="auto">
              <a:xfrm>
                <a:off x="4785823" y="788735"/>
                <a:ext cx="57149" cy="110649"/>
              </a:xfrm>
              <a:custGeom>
                <a:avLst/>
                <a:gdLst>
                  <a:gd name="T0" fmla="*/ 1 w 85"/>
                  <a:gd name="T1" fmla="*/ 159 h 163"/>
                  <a:gd name="T2" fmla="*/ 5 w 85"/>
                  <a:gd name="T3" fmla="*/ 161 h 163"/>
                  <a:gd name="T4" fmla="*/ 45 w 85"/>
                  <a:gd name="T5" fmla="*/ 91 h 163"/>
                  <a:gd name="T6" fmla="*/ 84 w 85"/>
                  <a:gd name="T7" fmla="*/ 2 h 163"/>
                  <a:gd name="T8" fmla="*/ 83 w 85"/>
                  <a:gd name="T9" fmla="*/ 1 h 163"/>
                  <a:gd name="T10" fmla="*/ 44 w 85"/>
                  <a:gd name="T11" fmla="*/ 80 h 163"/>
                  <a:gd name="T12" fmla="*/ 22 w 85"/>
                  <a:gd name="T13" fmla="*/ 123 h 163"/>
                  <a:gd name="T14" fmla="*/ 1 w 85"/>
                  <a:gd name="T15" fmla="*/ 159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5" h="163">
                    <a:moveTo>
                      <a:pt x="1" y="159"/>
                    </a:moveTo>
                    <a:cubicBezTo>
                      <a:pt x="0" y="161"/>
                      <a:pt x="4" y="163"/>
                      <a:pt x="5" y="161"/>
                    </a:cubicBezTo>
                    <a:cubicBezTo>
                      <a:pt x="25" y="143"/>
                      <a:pt x="35" y="114"/>
                      <a:pt x="45" y="91"/>
                    </a:cubicBezTo>
                    <a:cubicBezTo>
                      <a:pt x="58" y="61"/>
                      <a:pt x="69" y="31"/>
                      <a:pt x="84" y="2"/>
                    </a:cubicBezTo>
                    <a:cubicBezTo>
                      <a:pt x="85" y="1"/>
                      <a:pt x="83" y="0"/>
                      <a:pt x="83" y="1"/>
                    </a:cubicBezTo>
                    <a:cubicBezTo>
                      <a:pt x="68" y="27"/>
                      <a:pt x="56" y="54"/>
                      <a:pt x="44" y="80"/>
                    </a:cubicBezTo>
                    <a:cubicBezTo>
                      <a:pt x="37" y="95"/>
                      <a:pt x="29" y="109"/>
                      <a:pt x="22" y="123"/>
                    </a:cubicBezTo>
                    <a:cubicBezTo>
                      <a:pt x="15" y="135"/>
                      <a:pt x="6" y="146"/>
                      <a:pt x="1" y="15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5" name="Freeform 1011">
                <a:extLst>
                  <a:ext uri="{FF2B5EF4-FFF2-40B4-BE49-F238E27FC236}">
                    <a16:creationId xmlns:a16="http://schemas.microsoft.com/office/drawing/2014/main" id="{8DCFDEA0-B6C9-2C5D-FF35-967715E1AF76}"/>
                  </a:ext>
                </a:extLst>
              </p:cNvPr>
              <p:cNvSpPr/>
              <p:nvPr/>
            </p:nvSpPr>
            <p:spPr bwMode="auto">
              <a:xfrm>
                <a:off x="4853914" y="808190"/>
                <a:ext cx="26750" cy="42557"/>
              </a:xfrm>
              <a:custGeom>
                <a:avLst/>
                <a:gdLst>
                  <a:gd name="T0" fmla="*/ 5 w 40"/>
                  <a:gd name="T1" fmla="*/ 59 h 61"/>
                  <a:gd name="T2" fmla="*/ 21 w 40"/>
                  <a:gd name="T3" fmla="*/ 32 h 61"/>
                  <a:gd name="T4" fmla="*/ 38 w 40"/>
                  <a:gd name="T5" fmla="*/ 4 h 61"/>
                  <a:gd name="T6" fmla="*/ 35 w 40"/>
                  <a:gd name="T7" fmla="*/ 2 h 61"/>
                  <a:gd name="T8" fmla="*/ 17 w 40"/>
                  <a:gd name="T9" fmla="*/ 26 h 61"/>
                  <a:gd name="T10" fmla="*/ 1 w 40"/>
                  <a:gd name="T11" fmla="*/ 57 h 61"/>
                  <a:gd name="T12" fmla="*/ 5 w 40"/>
                  <a:gd name="T13" fmla="*/ 59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0" h="61">
                    <a:moveTo>
                      <a:pt x="5" y="59"/>
                    </a:moveTo>
                    <a:cubicBezTo>
                      <a:pt x="13" y="52"/>
                      <a:pt x="16" y="41"/>
                      <a:pt x="21" y="32"/>
                    </a:cubicBezTo>
                    <a:cubicBezTo>
                      <a:pt x="26" y="22"/>
                      <a:pt x="31" y="13"/>
                      <a:pt x="38" y="4"/>
                    </a:cubicBezTo>
                    <a:cubicBezTo>
                      <a:pt x="40" y="2"/>
                      <a:pt x="37" y="0"/>
                      <a:pt x="35" y="2"/>
                    </a:cubicBezTo>
                    <a:cubicBezTo>
                      <a:pt x="28" y="9"/>
                      <a:pt x="23" y="17"/>
                      <a:pt x="17" y="26"/>
                    </a:cubicBezTo>
                    <a:cubicBezTo>
                      <a:pt x="11" y="35"/>
                      <a:pt x="3" y="46"/>
                      <a:pt x="1" y="57"/>
                    </a:cubicBezTo>
                    <a:cubicBezTo>
                      <a:pt x="0" y="59"/>
                      <a:pt x="3" y="61"/>
                      <a:pt x="5" y="5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6" name="Freeform 1012">
                <a:extLst>
                  <a:ext uri="{FF2B5EF4-FFF2-40B4-BE49-F238E27FC236}">
                    <a16:creationId xmlns:a16="http://schemas.microsoft.com/office/drawing/2014/main" id="{B21C0A28-EF2C-5E8E-0798-A2E5DB7FFD8F}"/>
                  </a:ext>
                </a:extLst>
              </p:cNvPr>
              <p:cNvSpPr/>
              <p:nvPr/>
            </p:nvSpPr>
            <p:spPr bwMode="auto">
              <a:xfrm>
                <a:off x="4895256" y="813054"/>
                <a:ext cx="17023" cy="27966"/>
              </a:xfrm>
              <a:custGeom>
                <a:avLst/>
                <a:gdLst>
                  <a:gd name="T0" fmla="*/ 3 w 25"/>
                  <a:gd name="T1" fmla="*/ 40 h 41"/>
                  <a:gd name="T2" fmla="*/ 24 w 25"/>
                  <a:gd name="T3" fmla="*/ 2 h 41"/>
                  <a:gd name="T4" fmla="*/ 21 w 25"/>
                  <a:gd name="T5" fmla="*/ 2 h 41"/>
                  <a:gd name="T6" fmla="*/ 15 w 25"/>
                  <a:gd name="T7" fmla="*/ 22 h 41"/>
                  <a:gd name="T8" fmla="*/ 1 w 25"/>
                  <a:gd name="T9" fmla="*/ 37 h 41"/>
                  <a:gd name="T10" fmla="*/ 3 w 25"/>
                  <a:gd name="T11" fmla="*/ 4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5" h="41">
                    <a:moveTo>
                      <a:pt x="3" y="40"/>
                    </a:moveTo>
                    <a:cubicBezTo>
                      <a:pt x="19" y="37"/>
                      <a:pt x="25" y="15"/>
                      <a:pt x="24" y="2"/>
                    </a:cubicBezTo>
                    <a:cubicBezTo>
                      <a:pt x="24" y="0"/>
                      <a:pt x="21" y="0"/>
                      <a:pt x="21" y="2"/>
                    </a:cubicBezTo>
                    <a:cubicBezTo>
                      <a:pt x="20" y="9"/>
                      <a:pt x="18" y="16"/>
                      <a:pt x="15" y="22"/>
                    </a:cubicBezTo>
                    <a:cubicBezTo>
                      <a:pt x="11" y="28"/>
                      <a:pt x="4" y="31"/>
                      <a:pt x="1" y="37"/>
                    </a:cubicBezTo>
                    <a:cubicBezTo>
                      <a:pt x="0" y="39"/>
                      <a:pt x="1" y="41"/>
                      <a:pt x="3" y="4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7" name="Freeform 1013">
                <a:extLst>
                  <a:ext uri="{FF2B5EF4-FFF2-40B4-BE49-F238E27FC236}">
                    <a16:creationId xmlns:a16="http://schemas.microsoft.com/office/drawing/2014/main" id="{99D3CA5F-3442-E4C9-966F-D8D02491DA0F}"/>
                  </a:ext>
                </a:extLst>
              </p:cNvPr>
              <p:cNvSpPr/>
              <p:nvPr/>
            </p:nvSpPr>
            <p:spPr bwMode="auto">
              <a:xfrm>
                <a:off x="4630184" y="968692"/>
                <a:ext cx="179957" cy="8511"/>
              </a:xfrm>
              <a:custGeom>
                <a:avLst/>
                <a:gdLst>
                  <a:gd name="T0" fmla="*/ 262 w 265"/>
                  <a:gd name="T1" fmla="*/ 2 h 12"/>
                  <a:gd name="T2" fmla="*/ 196 w 265"/>
                  <a:gd name="T3" fmla="*/ 4 h 12"/>
                  <a:gd name="T4" fmla="*/ 132 w 265"/>
                  <a:gd name="T5" fmla="*/ 6 h 12"/>
                  <a:gd name="T6" fmla="*/ 2 w 265"/>
                  <a:gd name="T7" fmla="*/ 3 h 12"/>
                  <a:gd name="T8" fmla="*/ 2 w 265"/>
                  <a:gd name="T9" fmla="*/ 6 h 12"/>
                  <a:gd name="T10" fmla="*/ 132 w 265"/>
                  <a:gd name="T11" fmla="*/ 11 h 12"/>
                  <a:gd name="T12" fmla="*/ 196 w 265"/>
                  <a:gd name="T13" fmla="*/ 10 h 12"/>
                  <a:gd name="T14" fmla="*/ 263 w 265"/>
                  <a:gd name="T15" fmla="*/ 6 h 12"/>
                  <a:gd name="T16" fmla="*/ 262 w 265"/>
                  <a:gd name="T17" fmla="*/ 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65" h="12">
                    <a:moveTo>
                      <a:pt x="262" y="2"/>
                    </a:moveTo>
                    <a:cubicBezTo>
                      <a:pt x="241" y="0"/>
                      <a:pt x="218" y="3"/>
                      <a:pt x="196" y="4"/>
                    </a:cubicBezTo>
                    <a:cubicBezTo>
                      <a:pt x="175" y="5"/>
                      <a:pt x="154" y="6"/>
                      <a:pt x="132" y="6"/>
                    </a:cubicBezTo>
                    <a:cubicBezTo>
                      <a:pt x="89" y="8"/>
                      <a:pt x="46" y="7"/>
                      <a:pt x="2" y="3"/>
                    </a:cubicBezTo>
                    <a:cubicBezTo>
                      <a:pt x="0" y="3"/>
                      <a:pt x="1" y="5"/>
                      <a:pt x="2" y="6"/>
                    </a:cubicBezTo>
                    <a:cubicBezTo>
                      <a:pt x="46" y="10"/>
                      <a:pt x="89" y="12"/>
                      <a:pt x="132" y="11"/>
                    </a:cubicBezTo>
                    <a:cubicBezTo>
                      <a:pt x="154" y="11"/>
                      <a:pt x="175" y="11"/>
                      <a:pt x="196" y="10"/>
                    </a:cubicBezTo>
                    <a:cubicBezTo>
                      <a:pt x="218" y="9"/>
                      <a:pt x="241" y="10"/>
                      <a:pt x="263" y="6"/>
                    </a:cubicBezTo>
                    <a:cubicBezTo>
                      <a:pt x="265" y="6"/>
                      <a:pt x="264" y="3"/>
                      <a:pt x="26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8" name="Freeform 1014">
                <a:extLst>
                  <a:ext uri="{FF2B5EF4-FFF2-40B4-BE49-F238E27FC236}">
                    <a16:creationId xmlns:a16="http://schemas.microsoft.com/office/drawing/2014/main" id="{960D7C20-99E4-1232-51DC-B09899B5ADD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461170" y="842236"/>
                <a:ext cx="36478" cy="34046"/>
              </a:xfrm>
              <a:custGeom>
                <a:avLst/>
                <a:gdLst>
                  <a:gd name="T0" fmla="*/ 22 w 54"/>
                  <a:gd name="T1" fmla="*/ 44 h 50"/>
                  <a:gd name="T2" fmla="*/ 47 w 54"/>
                  <a:gd name="T3" fmla="*/ 50 h 50"/>
                  <a:gd name="T4" fmla="*/ 52 w 54"/>
                  <a:gd name="T5" fmla="*/ 46 h 50"/>
                  <a:gd name="T6" fmla="*/ 41 w 54"/>
                  <a:gd name="T7" fmla="*/ 13 h 50"/>
                  <a:gd name="T8" fmla="*/ 30 w 54"/>
                  <a:gd name="T9" fmla="*/ 5 h 50"/>
                  <a:gd name="T10" fmla="*/ 27 w 54"/>
                  <a:gd name="T11" fmla="*/ 4 h 50"/>
                  <a:gd name="T12" fmla="*/ 28 w 54"/>
                  <a:gd name="T13" fmla="*/ 4 h 50"/>
                  <a:gd name="T14" fmla="*/ 26 w 54"/>
                  <a:gd name="T15" fmla="*/ 1 h 50"/>
                  <a:gd name="T16" fmla="*/ 20 w 54"/>
                  <a:gd name="T17" fmla="*/ 4 h 50"/>
                  <a:gd name="T18" fmla="*/ 7 w 54"/>
                  <a:gd name="T19" fmla="*/ 3 h 50"/>
                  <a:gd name="T20" fmla="*/ 1 w 54"/>
                  <a:gd name="T21" fmla="*/ 9 h 50"/>
                  <a:gd name="T22" fmla="*/ 7 w 54"/>
                  <a:gd name="T23" fmla="*/ 36 h 50"/>
                  <a:gd name="T24" fmla="*/ 22 w 54"/>
                  <a:gd name="T25" fmla="*/ 44 h 50"/>
                  <a:gd name="T26" fmla="*/ 21 w 54"/>
                  <a:gd name="T27" fmla="*/ 19 h 50"/>
                  <a:gd name="T28" fmla="*/ 26 w 54"/>
                  <a:gd name="T29" fmla="*/ 15 h 50"/>
                  <a:gd name="T30" fmla="*/ 28 w 54"/>
                  <a:gd name="T31" fmla="*/ 16 h 50"/>
                  <a:gd name="T32" fmla="*/ 28 w 54"/>
                  <a:gd name="T33" fmla="*/ 16 h 50"/>
                  <a:gd name="T34" fmla="*/ 32 w 54"/>
                  <a:gd name="T35" fmla="*/ 34 h 50"/>
                  <a:gd name="T36" fmla="*/ 17 w 54"/>
                  <a:gd name="T37" fmla="*/ 30 h 50"/>
                  <a:gd name="T38" fmla="*/ 21 w 54"/>
                  <a:gd name="T39" fmla="*/ 19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54" h="50">
                    <a:moveTo>
                      <a:pt x="22" y="44"/>
                    </a:moveTo>
                    <a:cubicBezTo>
                      <a:pt x="29" y="48"/>
                      <a:pt x="39" y="50"/>
                      <a:pt x="47" y="50"/>
                    </a:cubicBezTo>
                    <a:cubicBezTo>
                      <a:pt x="49" y="50"/>
                      <a:pt x="51" y="48"/>
                      <a:pt x="52" y="46"/>
                    </a:cubicBezTo>
                    <a:cubicBezTo>
                      <a:pt x="54" y="33"/>
                      <a:pt x="49" y="21"/>
                      <a:pt x="41" y="13"/>
                    </a:cubicBezTo>
                    <a:cubicBezTo>
                      <a:pt x="38" y="9"/>
                      <a:pt x="35" y="6"/>
                      <a:pt x="30" y="5"/>
                    </a:cubicBezTo>
                    <a:cubicBezTo>
                      <a:pt x="29" y="5"/>
                      <a:pt x="28" y="4"/>
                      <a:pt x="27" y="4"/>
                    </a:cubicBezTo>
                    <a:cubicBezTo>
                      <a:pt x="27" y="4"/>
                      <a:pt x="27" y="4"/>
                      <a:pt x="28" y="4"/>
                    </a:cubicBezTo>
                    <a:cubicBezTo>
                      <a:pt x="29" y="3"/>
                      <a:pt x="28" y="0"/>
                      <a:pt x="26" y="1"/>
                    </a:cubicBezTo>
                    <a:cubicBezTo>
                      <a:pt x="24" y="2"/>
                      <a:pt x="22" y="3"/>
                      <a:pt x="20" y="4"/>
                    </a:cubicBezTo>
                    <a:cubicBezTo>
                      <a:pt x="16" y="3"/>
                      <a:pt x="12" y="3"/>
                      <a:pt x="7" y="3"/>
                    </a:cubicBezTo>
                    <a:cubicBezTo>
                      <a:pt x="4" y="4"/>
                      <a:pt x="2" y="6"/>
                      <a:pt x="1" y="9"/>
                    </a:cubicBezTo>
                    <a:cubicBezTo>
                      <a:pt x="0" y="18"/>
                      <a:pt x="0" y="29"/>
                      <a:pt x="7" y="36"/>
                    </a:cubicBezTo>
                    <a:cubicBezTo>
                      <a:pt x="11" y="40"/>
                      <a:pt x="16" y="43"/>
                      <a:pt x="22" y="44"/>
                    </a:cubicBezTo>
                    <a:close/>
                    <a:moveTo>
                      <a:pt x="21" y="19"/>
                    </a:moveTo>
                    <a:cubicBezTo>
                      <a:pt x="22" y="17"/>
                      <a:pt x="24" y="15"/>
                      <a:pt x="26" y="15"/>
                    </a:cubicBezTo>
                    <a:cubicBezTo>
                      <a:pt x="27" y="16"/>
                      <a:pt x="27" y="16"/>
                      <a:pt x="28" y="16"/>
                    </a:cubicBezTo>
                    <a:cubicBezTo>
                      <a:pt x="28" y="16"/>
                      <a:pt x="28" y="16"/>
                      <a:pt x="28" y="16"/>
                    </a:cubicBezTo>
                    <a:cubicBezTo>
                      <a:pt x="33" y="19"/>
                      <a:pt x="33" y="28"/>
                      <a:pt x="32" y="34"/>
                    </a:cubicBezTo>
                    <a:cubicBezTo>
                      <a:pt x="26" y="34"/>
                      <a:pt x="21" y="33"/>
                      <a:pt x="17" y="30"/>
                    </a:cubicBezTo>
                    <a:cubicBezTo>
                      <a:pt x="18" y="26"/>
                      <a:pt x="20" y="23"/>
                      <a:pt x="21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9" name="Freeform 1015">
                <a:extLst>
                  <a:ext uri="{FF2B5EF4-FFF2-40B4-BE49-F238E27FC236}">
                    <a16:creationId xmlns:a16="http://schemas.microsoft.com/office/drawing/2014/main" id="{BA9BA44A-5FFF-D586-6F8E-332CA980BF04}"/>
                  </a:ext>
                </a:extLst>
              </p:cNvPr>
              <p:cNvSpPr/>
              <p:nvPr/>
            </p:nvSpPr>
            <p:spPr bwMode="auto">
              <a:xfrm>
                <a:off x="4455090" y="871418"/>
                <a:ext cx="20671" cy="86331"/>
              </a:xfrm>
              <a:custGeom>
                <a:avLst/>
                <a:gdLst>
                  <a:gd name="T0" fmla="*/ 17 w 31"/>
                  <a:gd name="T1" fmla="*/ 61 h 126"/>
                  <a:gd name="T2" fmla="*/ 30 w 31"/>
                  <a:gd name="T3" fmla="*/ 1 h 126"/>
                  <a:gd name="T4" fmla="*/ 28 w 31"/>
                  <a:gd name="T5" fmla="*/ 1 h 126"/>
                  <a:gd name="T6" fmla="*/ 8 w 31"/>
                  <a:gd name="T7" fmla="*/ 68 h 126"/>
                  <a:gd name="T8" fmla="*/ 14 w 31"/>
                  <a:gd name="T9" fmla="*/ 125 h 126"/>
                  <a:gd name="T10" fmla="*/ 18 w 31"/>
                  <a:gd name="T11" fmla="*/ 123 h 126"/>
                  <a:gd name="T12" fmla="*/ 14 w 31"/>
                  <a:gd name="T13" fmla="*/ 97 h 126"/>
                  <a:gd name="T14" fmla="*/ 17 w 31"/>
                  <a:gd name="T15" fmla="*/ 61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1" h="126">
                    <a:moveTo>
                      <a:pt x="17" y="61"/>
                    </a:moveTo>
                    <a:cubicBezTo>
                      <a:pt x="20" y="41"/>
                      <a:pt x="25" y="21"/>
                      <a:pt x="30" y="1"/>
                    </a:cubicBezTo>
                    <a:cubicBezTo>
                      <a:pt x="31" y="0"/>
                      <a:pt x="29" y="0"/>
                      <a:pt x="28" y="1"/>
                    </a:cubicBezTo>
                    <a:cubicBezTo>
                      <a:pt x="20" y="23"/>
                      <a:pt x="12" y="45"/>
                      <a:pt x="8" y="68"/>
                    </a:cubicBezTo>
                    <a:cubicBezTo>
                      <a:pt x="5" y="82"/>
                      <a:pt x="0" y="113"/>
                      <a:pt x="14" y="125"/>
                    </a:cubicBezTo>
                    <a:cubicBezTo>
                      <a:pt x="16" y="126"/>
                      <a:pt x="18" y="125"/>
                      <a:pt x="18" y="123"/>
                    </a:cubicBezTo>
                    <a:cubicBezTo>
                      <a:pt x="19" y="115"/>
                      <a:pt x="14" y="106"/>
                      <a:pt x="14" y="97"/>
                    </a:cubicBezTo>
                    <a:cubicBezTo>
                      <a:pt x="13" y="85"/>
                      <a:pt x="14" y="73"/>
                      <a:pt x="17" y="6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0" name="Freeform 1016">
                <a:extLst>
                  <a:ext uri="{FF2B5EF4-FFF2-40B4-BE49-F238E27FC236}">
                    <a16:creationId xmlns:a16="http://schemas.microsoft.com/office/drawing/2014/main" id="{8D0EB927-371B-5457-3CA8-7B6195D11CCE}"/>
                  </a:ext>
                </a:extLst>
              </p:cNvPr>
              <p:cNvSpPr/>
              <p:nvPr/>
            </p:nvSpPr>
            <p:spPr bwMode="auto">
              <a:xfrm>
                <a:off x="4472113" y="876282"/>
                <a:ext cx="13375" cy="77819"/>
              </a:xfrm>
              <a:custGeom>
                <a:avLst/>
                <a:gdLst>
                  <a:gd name="T0" fmla="*/ 5 w 19"/>
                  <a:gd name="T1" fmla="*/ 57 h 113"/>
                  <a:gd name="T2" fmla="*/ 10 w 19"/>
                  <a:gd name="T3" fmla="*/ 0 h 113"/>
                  <a:gd name="T4" fmla="*/ 10 w 19"/>
                  <a:gd name="T5" fmla="*/ 0 h 113"/>
                  <a:gd name="T6" fmla="*/ 1 w 19"/>
                  <a:gd name="T7" fmla="*/ 57 h 113"/>
                  <a:gd name="T8" fmla="*/ 15 w 19"/>
                  <a:gd name="T9" fmla="*/ 111 h 113"/>
                  <a:gd name="T10" fmla="*/ 19 w 19"/>
                  <a:gd name="T11" fmla="*/ 109 h 113"/>
                  <a:gd name="T12" fmla="*/ 5 w 19"/>
                  <a:gd name="T13" fmla="*/ 57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" h="113">
                    <a:moveTo>
                      <a:pt x="5" y="57"/>
                    </a:moveTo>
                    <a:cubicBezTo>
                      <a:pt x="3" y="38"/>
                      <a:pt x="5" y="19"/>
                      <a:pt x="10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3" y="19"/>
                      <a:pt x="0" y="38"/>
                      <a:pt x="1" y="57"/>
                    </a:cubicBezTo>
                    <a:cubicBezTo>
                      <a:pt x="2" y="75"/>
                      <a:pt x="4" y="96"/>
                      <a:pt x="15" y="111"/>
                    </a:cubicBezTo>
                    <a:cubicBezTo>
                      <a:pt x="16" y="113"/>
                      <a:pt x="19" y="112"/>
                      <a:pt x="19" y="109"/>
                    </a:cubicBezTo>
                    <a:cubicBezTo>
                      <a:pt x="16" y="92"/>
                      <a:pt x="8" y="75"/>
                      <a:pt x="5" y="5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1" name="Freeform 1017">
                <a:extLst>
                  <a:ext uri="{FF2B5EF4-FFF2-40B4-BE49-F238E27FC236}">
                    <a16:creationId xmlns:a16="http://schemas.microsoft.com/office/drawing/2014/main" id="{3080DF82-9121-9BAE-358E-B4A19D3FD881}"/>
                  </a:ext>
                </a:extLst>
              </p:cNvPr>
              <p:cNvSpPr/>
              <p:nvPr/>
            </p:nvSpPr>
            <p:spPr bwMode="auto">
              <a:xfrm>
                <a:off x="4483057" y="879930"/>
                <a:ext cx="20671" cy="80251"/>
              </a:xfrm>
              <a:custGeom>
                <a:avLst/>
                <a:gdLst>
                  <a:gd name="T0" fmla="*/ 3 w 30"/>
                  <a:gd name="T1" fmla="*/ 1 h 117"/>
                  <a:gd name="T2" fmla="*/ 1 w 30"/>
                  <a:gd name="T3" fmla="*/ 2 h 117"/>
                  <a:gd name="T4" fmla="*/ 16 w 30"/>
                  <a:gd name="T5" fmla="*/ 64 h 117"/>
                  <a:gd name="T6" fmla="*/ 19 w 30"/>
                  <a:gd name="T7" fmla="*/ 115 h 117"/>
                  <a:gd name="T8" fmla="*/ 24 w 30"/>
                  <a:gd name="T9" fmla="*/ 115 h 117"/>
                  <a:gd name="T10" fmla="*/ 23 w 30"/>
                  <a:gd name="T11" fmla="*/ 58 h 117"/>
                  <a:gd name="T12" fmla="*/ 3 w 30"/>
                  <a:gd name="T13" fmla="*/ 1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" h="117">
                    <a:moveTo>
                      <a:pt x="3" y="1"/>
                    </a:moveTo>
                    <a:cubicBezTo>
                      <a:pt x="2" y="0"/>
                      <a:pt x="0" y="1"/>
                      <a:pt x="1" y="2"/>
                    </a:cubicBezTo>
                    <a:cubicBezTo>
                      <a:pt x="10" y="22"/>
                      <a:pt x="15" y="42"/>
                      <a:pt x="16" y="64"/>
                    </a:cubicBezTo>
                    <a:cubicBezTo>
                      <a:pt x="18" y="80"/>
                      <a:pt x="14" y="99"/>
                      <a:pt x="19" y="115"/>
                    </a:cubicBezTo>
                    <a:cubicBezTo>
                      <a:pt x="20" y="117"/>
                      <a:pt x="23" y="117"/>
                      <a:pt x="24" y="115"/>
                    </a:cubicBezTo>
                    <a:cubicBezTo>
                      <a:pt x="30" y="98"/>
                      <a:pt x="25" y="75"/>
                      <a:pt x="23" y="58"/>
                    </a:cubicBezTo>
                    <a:cubicBezTo>
                      <a:pt x="20" y="38"/>
                      <a:pt x="13" y="19"/>
                      <a:pt x="3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2" name="Freeform 1018">
                <a:extLst>
                  <a:ext uri="{FF2B5EF4-FFF2-40B4-BE49-F238E27FC236}">
                    <a16:creationId xmlns:a16="http://schemas.microsoft.com/office/drawing/2014/main" id="{A4E57069-7930-F79C-32D2-1E3FBBA658C9}"/>
                  </a:ext>
                </a:extLst>
              </p:cNvPr>
              <p:cNvSpPr/>
              <p:nvPr/>
            </p:nvSpPr>
            <p:spPr bwMode="auto">
              <a:xfrm>
                <a:off x="4492784" y="879930"/>
                <a:ext cx="24319" cy="74172"/>
              </a:xfrm>
              <a:custGeom>
                <a:avLst/>
                <a:gdLst>
                  <a:gd name="T0" fmla="*/ 1 w 37"/>
                  <a:gd name="T1" fmla="*/ 1 h 108"/>
                  <a:gd name="T2" fmla="*/ 0 w 37"/>
                  <a:gd name="T3" fmla="*/ 2 h 108"/>
                  <a:gd name="T4" fmla="*/ 19 w 37"/>
                  <a:gd name="T5" fmla="*/ 51 h 108"/>
                  <a:gd name="T6" fmla="*/ 25 w 37"/>
                  <a:gd name="T7" fmla="*/ 105 h 108"/>
                  <a:gd name="T8" fmla="*/ 30 w 37"/>
                  <a:gd name="T9" fmla="*/ 105 h 108"/>
                  <a:gd name="T10" fmla="*/ 27 w 37"/>
                  <a:gd name="T11" fmla="*/ 49 h 108"/>
                  <a:gd name="T12" fmla="*/ 1 w 37"/>
                  <a:gd name="T13" fmla="*/ 1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7" h="108">
                    <a:moveTo>
                      <a:pt x="1" y="1"/>
                    </a:moveTo>
                    <a:cubicBezTo>
                      <a:pt x="1" y="0"/>
                      <a:pt x="0" y="1"/>
                      <a:pt x="0" y="2"/>
                    </a:cubicBezTo>
                    <a:cubicBezTo>
                      <a:pt x="11" y="17"/>
                      <a:pt x="15" y="33"/>
                      <a:pt x="19" y="51"/>
                    </a:cubicBezTo>
                    <a:cubicBezTo>
                      <a:pt x="24" y="69"/>
                      <a:pt x="21" y="88"/>
                      <a:pt x="25" y="105"/>
                    </a:cubicBezTo>
                    <a:cubicBezTo>
                      <a:pt x="25" y="108"/>
                      <a:pt x="29" y="108"/>
                      <a:pt x="30" y="105"/>
                    </a:cubicBezTo>
                    <a:cubicBezTo>
                      <a:pt x="37" y="89"/>
                      <a:pt x="31" y="66"/>
                      <a:pt x="27" y="49"/>
                    </a:cubicBezTo>
                    <a:cubicBezTo>
                      <a:pt x="22" y="32"/>
                      <a:pt x="13" y="15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id="{97248216-B4A2-6641-AB1B-9BCE750AA188}"/>
                </a:ext>
              </a:extLst>
            </p:cNvPr>
            <p:cNvGrpSpPr/>
            <p:nvPr/>
          </p:nvGrpSpPr>
          <p:grpSpPr>
            <a:xfrm rot="2657042">
              <a:off x="3469832" y="6396259"/>
              <a:ext cx="530734" cy="654015"/>
              <a:chOff x="5576175" y="1089069"/>
              <a:chExt cx="308845" cy="380585"/>
            </a:xfrm>
            <a:solidFill>
              <a:schemeClr val="tx1">
                <a:lumMod val="75000"/>
                <a:lumOff val="25000"/>
              </a:schemeClr>
            </a:solidFill>
          </p:grpSpPr>
          <p:sp>
            <p:nvSpPr>
              <p:cNvPr id="13" name="Freeform 988">
                <a:extLst>
                  <a:ext uri="{FF2B5EF4-FFF2-40B4-BE49-F238E27FC236}">
                    <a16:creationId xmlns:a16="http://schemas.microsoft.com/office/drawing/2014/main" id="{463F9E05-C45E-EC23-8E73-7DA5C79178D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576175" y="1089069"/>
                <a:ext cx="308845" cy="380585"/>
              </a:xfrm>
              <a:custGeom>
                <a:avLst/>
                <a:gdLst>
                  <a:gd name="T0" fmla="*/ 451 w 454"/>
                  <a:gd name="T1" fmla="*/ 420 h 559"/>
                  <a:gd name="T2" fmla="*/ 437 w 454"/>
                  <a:gd name="T3" fmla="*/ 54 h 559"/>
                  <a:gd name="T4" fmla="*/ 431 w 454"/>
                  <a:gd name="T5" fmla="*/ 0 h 559"/>
                  <a:gd name="T6" fmla="*/ 156 w 454"/>
                  <a:gd name="T7" fmla="*/ 3 h 559"/>
                  <a:gd name="T8" fmla="*/ 66 w 454"/>
                  <a:gd name="T9" fmla="*/ 12 h 559"/>
                  <a:gd name="T10" fmla="*/ 21 w 454"/>
                  <a:gd name="T11" fmla="*/ 45 h 559"/>
                  <a:gd name="T12" fmla="*/ 6 w 454"/>
                  <a:gd name="T13" fmla="*/ 84 h 559"/>
                  <a:gd name="T14" fmla="*/ 1 w 454"/>
                  <a:gd name="T15" fmla="*/ 228 h 559"/>
                  <a:gd name="T16" fmla="*/ 9 w 454"/>
                  <a:gd name="T17" fmla="*/ 327 h 559"/>
                  <a:gd name="T18" fmla="*/ 5 w 454"/>
                  <a:gd name="T19" fmla="*/ 436 h 559"/>
                  <a:gd name="T20" fmla="*/ 19 w 454"/>
                  <a:gd name="T21" fmla="*/ 550 h 559"/>
                  <a:gd name="T22" fmla="*/ 28 w 454"/>
                  <a:gd name="T23" fmla="*/ 553 h 559"/>
                  <a:gd name="T24" fmla="*/ 290 w 454"/>
                  <a:gd name="T25" fmla="*/ 558 h 559"/>
                  <a:gd name="T26" fmla="*/ 430 w 454"/>
                  <a:gd name="T27" fmla="*/ 498 h 559"/>
                  <a:gd name="T28" fmla="*/ 19 w 454"/>
                  <a:gd name="T29" fmla="*/ 92 h 559"/>
                  <a:gd name="T30" fmla="*/ 62 w 454"/>
                  <a:gd name="T31" fmla="*/ 40 h 559"/>
                  <a:gd name="T32" fmla="*/ 65 w 454"/>
                  <a:gd name="T33" fmla="*/ 119 h 559"/>
                  <a:gd name="T34" fmla="*/ 14 w 454"/>
                  <a:gd name="T35" fmla="*/ 240 h 559"/>
                  <a:gd name="T36" fmla="*/ 19 w 454"/>
                  <a:gd name="T37" fmla="*/ 186 h 559"/>
                  <a:gd name="T38" fmla="*/ 30 w 454"/>
                  <a:gd name="T39" fmla="*/ 172 h 559"/>
                  <a:gd name="T40" fmla="*/ 61 w 454"/>
                  <a:gd name="T41" fmla="*/ 74 h 559"/>
                  <a:gd name="T42" fmla="*/ 15 w 454"/>
                  <a:gd name="T43" fmla="*/ 72 h 559"/>
                  <a:gd name="T44" fmla="*/ 10 w 454"/>
                  <a:gd name="T45" fmla="*/ 82 h 559"/>
                  <a:gd name="T46" fmla="*/ 27 w 454"/>
                  <a:gd name="T47" fmla="*/ 543 h 559"/>
                  <a:gd name="T48" fmla="*/ 25 w 454"/>
                  <a:gd name="T49" fmla="*/ 530 h 559"/>
                  <a:gd name="T50" fmla="*/ 30 w 454"/>
                  <a:gd name="T51" fmla="*/ 463 h 559"/>
                  <a:gd name="T52" fmla="*/ 18 w 454"/>
                  <a:gd name="T53" fmla="*/ 457 h 559"/>
                  <a:gd name="T54" fmla="*/ 60 w 454"/>
                  <a:gd name="T55" fmla="*/ 397 h 559"/>
                  <a:gd name="T56" fmla="*/ 31 w 454"/>
                  <a:gd name="T57" fmla="*/ 403 h 559"/>
                  <a:gd name="T58" fmla="*/ 18 w 454"/>
                  <a:gd name="T59" fmla="*/ 404 h 559"/>
                  <a:gd name="T60" fmla="*/ 19 w 454"/>
                  <a:gd name="T61" fmla="*/ 387 h 559"/>
                  <a:gd name="T62" fmla="*/ 56 w 454"/>
                  <a:gd name="T63" fmla="*/ 332 h 559"/>
                  <a:gd name="T64" fmla="*/ 27 w 454"/>
                  <a:gd name="T65" fmla="*/ 344 h 559"/>
                  <a:gd name="T66" fmla="*/ 20 w 454"/>
                  <a:gd name="T67" fmla="*/ 342 h 559"/>
                  <a:gd name="T68" fmla="*/ 52 w 454"/>
                  <a:gd name="T69" fmla="*/ 291 h 559"/>
                  <a:gd name="T70" fmla="*/ 62 w 454"/>
                  <a:gd name="T71" fmla="*/ 267 h 559"/>
                  <a:gd name="T72" fmla="*/ 43 w 454"/>
                  <a:gd name="T73" fmla="*/ 254 h 559"/>
                  <a:gd name="T74" fmla="*/ 40 w 454"/>
                  <a:gd name="T75" fmla="*/ 245 h 559"/>
                  <a:gd name="T76" fmla="*/ 18 w 454"/>
                  <a:gd name="T77" fmla="*/ 274 h 559"/>
                  <a:gd name="T78" fmla="*/ 16 w 454"/>
                  <a:gd name="T79" fmla="*/ 242 h 559"/>
                  <a:gd name="T80" fmla="*/ 69 w 454"/>
                  <a:gd name="T81" fmla="*/ 182 h 559"/>
                  <a:gd name="T82" fmla="*/ 72 w 454"/>
                  <a:gd name="T83" fmla="*/ 229 h 559"/>
                  <a:gd name="T84" fmla="*/ 81 w 454"/>
                  <a:gd name="T85" fmla="*/ 506 h 559"/>
                  <a:gd name="T86" fmla="*/ 40 w 454"/>
                  <a:gd name="T87" fmla="*/ 547 h 559"/>
                  <a:gd name="T88" fmla="*/ 380 w 454"/>
                  <a:gd name="T89" fmla="*/ 542 h 559"/>
                  <a:gd name="T90" fmla="*/ 201 w 454"/>
                  <a:gd name="T91" fmla="*/ 548 h 559"/>
                  <a:gd name="T92" fmla="*/ 84 w 454"/>
                  <a:gd name="T93" fmla="*/ 511 h 559"/>
                  <a:gd name="T94" fmla="*/ 218 w 454"/>
                  <a:gd name="T95" fmla="*/ 503 h 559"/>
                  <a:gd name="T96" fmla="*/ 400 w 454"/>
                  <a:gd name="T97" fmla="*/ 528 h 559"/>
                  <a:gd name="T98" fmla="*/ 145 w 454"/>
                  <a:gd name="T99" fmla="*/ 492 h 559"/>
                  <a:gd name="T100" fmla="*/ 85 w 454"/>
                  <a:gd name="T101" fmla="*/ 360 h 559"/>
                  <a:gd name="T102" fmla="*/ 180 w 454"/>
                  <a:gd name="T103" fmla="*/ 225 h 559"/>
                  <a:gd name="T104" fmla="*/ 84 w 454"/>
                  <a:gd name="T105" fmla="*/ 216 h 559"/>
                  <a:gd name="T106" fmla="*/ 84 w 454"/>
                  <a:gd name="T107" fmla="*/ 212 h 559"/>
                  <a:gd name="T108" fmla="*/ 143 w 454"/>
                  <a:gd name="T109" fmla="*/ 114 h 559"/>
                  <a:gd name="T110" fmla="*/ 77 w 454"/>
                  <a:gd name="T111" fmla="*/ 119 h 559"/>
                  <a:gd name="T112" fmla="*/ 74 w 454"/>
                  <a:gd name="T113" fmla="*/ 82 h 559"/>
                  <a:gd name="T114" fmla="*/ 111 w 454"/>
                  <a:gd name="T115" fmla="*/ 21 h 559"/>
                  <a:gd name="T116" fmla="*/ 70 w 454"/>
                  <a:gd name="T117" fmla="*/ 22 h 559"/>
                  <a:gd name="T118" fmla="*/ 427 w 454"/>
                  <a:gd name="T119" fmla="*/ 15 h 559"/>
                  <a:gd name="T120" fmla="*/ 435 w 454"/>
                  <a:gd name="T121" fmla="*/ 357 h 559"/>
                  <a:gd name="T122" fmla="*/ 441 w 454"/>
                  <a:gd name="T123" fmla="*/ 477 h 5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454" h="559">
                    <a:moveTo>
                      <a:pt x="448" y="478"/>
                    </a:moveTo>
                    <a:cubicBezTo>
                      <a:pt x="448" y="477"/>
                      <a:pt x="449" y="477"/>
                      <a:pt x="449" y="476"/>
                    </a:cubicBezTo>
                    <a:cubicBezTo>
                      <a:pt x="452" y="468"/>
                      <a:pt x="452" y="458"/>
                      <a:pt x="451" y="449"/>
                    </a:cubicBezTo>
                    <a:cubicBezTo>
                      <a:pt x="451" y="439"/>
                      <a:pt x="451" y="430"/>
                      <a:pt x="451" y="420"/>
                    </a:cubicBezTo>
                    <a:cubicBezTo>
                      <a:pt x="451" y="399"/>
                      <a:pt x="450" y="378"/>
                      <a:pt x="450" y="357"/>
                    </a:cubicBezTo>
                    <a:cubicBezTo>
                      <a:pt x="449" y="316"/>
                      <a:pt x="447" y="275"/>
                      <a:pt x="445" y="234"/>
                    </a:cubicBezTo>
                    <a:cubicBezTo>
                      <a:pt x="443" y="194"/>
                      <a:pt x="441" y="153"/>
                      <a:pt x="439" y="112"/>
                    </a:cubicBezTo>
                    <a:cubicBezTo>
                      <a:pt x="439" y="93"/>
                      <a:pt x="438" y="73"/>
                      <a:pt x="437" y="54"/>
                    </a:cubicBezTo>
                    <a:cubicBezTo>
                      <a:pt x="436" y="44"/>
                      <a:pt x="436" y="35"/>
                      <a:pt x="435" y="25"/>
                    </a:cubicBezTo>
                    <a:cubicBezTo>
                      <a:pt x="435" y="22"/>
                      <a:pt x="435" y="18"/>
                      <a:pt x="435" y="14"/>
                    </a:cubicBezTo>
                    <a:cubicBezTo>
                      <a:pt x="440" y="11"/>
                      <a:pt x="439" y="2"/>
                      <a:pt x="432" y="2"/>
                    </a:cubicBezTo>
                    <a:cubicBezTo>
                      <a:pt x="431" y="1"/>
                      <a:pt x="431" y="1"/>
                      <a:pt x="431" y="0"/>
                    </a:cubicBezTo>
                    <a:cubicBezTo>
                      <a:pt x="431" y="0"/>
                      <a:pt x="431" y="0"/>
                      <a:pt x="431" y="0"/>
                    </a:cubicBezTo>
                    <a:cubicBezTo>
                      <a:pt x="431" y="1"/>
                      <a:pt x="430" y="1"/>
                      <a:pt x="430" y="2"/>
                    </a:cubicBezTo>
                    <a:cubicBezTo>
                      <a:pt x="367" y="2"/>
                      <a:pt x="304" y="3"/>
                      <a:pt x="241" y="1"/>
                    </a:cubicBezTo>
                    <a:cubicBezTo>
                      <a:pt x="213" y="0"/>
                      <a:pt x="184" y="0"/>
                      <a:pt x="156" y="3"/>
                    </a:cubicBezTo>
                    <a:cubicBezTo>
                      <a:pt x="140" y="4"/>
                      <a:pt x="124" y="6"/>
                      <a:pt x="108" y="9"/>
                    </a:cubicBezTo>
                    <a:cubicBezTo>
                      <a:pt x="108" y="8"/>
                      <a:pt x="108" y="7"/>
                      <a:pt x="106" y="7"/>
                    </a:cubicBezTo>
                    <a:cubicBezTo>
                      <a:pt x="93" y="10"/>
                      <a:pt x="79" y="10"/>
                      <a:pt x="67" y="13"/>
                    </a:cubicBezTo>
                    <a:cubicBezTo>
                      <a:pt x="67" y="13"/>
                      <a:pt x="67" y="13"/>
                      <a:pt x="66" y="12"/>
                    </a:cubicBezTo>
                    <a:cubicBezTo>
                      <a:pt x="66" y="11"/>
                      <a:pt x="65" y="11"/>
                      <a:pt x="65" y="12"/>
                    </a:cubicBezTo>
                    <a:cubicBezTo>
                      <a:pt x="65" y="13"/>
                      <a:pt x="64" y="13"/>
                      <a:pt x="64" y="14"/>
                    </a:cubicBezTo>
                    <a:cubicBezTo>
                      <a:pt x="56" y="16"/>
                      <a:pt x="49" y="19"/>
                      <a:pt x="42" y="24"/>
                    </a:cubicBezTo>
                    <a:cubicBezTo>
                      <a:pt x="33" y="30"/>
                      <a:pt x="27" y="37"/>
                      <a:pt x="21" y="45"/>
                    </a:cubicBezTo>
                    <a:cubicBezTo>
                      <a:pt x="14" y="54"/>
                      <a:pt x="7" y="63"/>
                      <a:pt x="3" y="73"/>
                    </a:cubicBezTo>
                    <a:cubicBezTo>
                      <a:pt x="3" y="74"/>
                      <a:pt x="3" y="74"/>
                      <a:pt x="4" y="75"/>
                    </a:cubicBezTo>
                    <a:cubicBezTo>
                      <a:pt x="3" y="78"/>
                      <a:pt x="3" y="80"/>
                      <a:pt x="4" y="83"/>
                    </a:cubicBezTo>
                    <a:cubicBezTo>
                      <a:pt x="4" y="84"/>
                      <a:pt x="5" y="84"/>
                      <a:pt x="6" y="84"/>
                    </a:cubicBezTo>
                    <a:cubicBezTo>
                      <a:pt x="3" y="92"/>
                      <a:pt x="2" y="99"/>
                      <a:pt x="2" y="108"/>
                    </a:cubicBezTo>
                    <a:cubicBezTo>
                      <a:pt x="1" y="122"/>
                      <a:pt x="2" y="136"/>
                      <a:pt x="2" y="151"/>
                    </a:cubicBezTo>
                    <a:cubicBezTo>
                      <a:pt x="2" y="167"/>
                      <a:pt x="0" y="183"/>
                      <a:pt x="1" y="199"/>
                    </a:cubicBezTo>
                    <a:cubicBezTo>
                      <a:pt x="1" y="209"/>
                      <a:pt x="1" y="218"/>
                      <a:pt x="1" y="228"/>
                    </a:cubicBezTo>
                    <a:cubicBezTo>
                      <a:pt x="2" y="237"/>
                      <a:pt x="1" y="246"/>
                      <a:pt x="3" y="255"/>
                    </a:cubicBezTo>
                    <a:cubicBezTo>
                      <a:pt x="4" y="255"/>
                      <a:pt x="4" y="256"/>
                      <a:pt x="5" y="256"/>
                    </a:cubicBezTo>
                    <a:cubicBezTo>
                      <a:pt x="7" y="280"/>
                      <a:pt x="10" y="303"/>
                      <a:pt x="10" y="326"/>
                    </a:cubicBezTo>
                    <a:cubicBezTo>
                      <a:pt x="10" y="327"/>
                      <a:pt x="10" y="327"/>
                      <a:pt x="9" y="327"/>
                    </a:cubicBezTo>
                    <a:cubicBezTo>
                      <a:pt x="9" y="328"/>
                      <a:pt x="9" y="328"/>
                      <a:pt x="10" y="328"/>
                    </a:cubicBezTo>
                    <a:cubicBezTo>
                      <a:pt x="10" y="329"/>
                      <a:pt x="10" y="329"/>
                      <a:pt x="10" y="329"/>
                    </a:cubicBezTo>
                    <a:cubicBezTo>
                      <a:pt x="10" y="362"/>
                      <a:pt x="7" y="395"/>
                      <a:pt x="7" y="427"/>
                    </a:cubicBezTo>
                    <a:cubicBezTo>
                      <a:pt x="6" y="430"/>
                      <a:pt x="5" y="433"/>
                      <a:pt x="5" y="436"/>
                    </a:cubicBezTo>
                    <a:cubicBezTo>
                      <a:pt x="5" y="437"/>
                      <a:pt x="6" y="437"/>
                      <a:pt x="7" y="437"/>
                    </a:cubicBezTo>
                    <a:cubicBezTo>
                      <a:pt x="7" y="440"/>
                      <a:pt x="6" y="443"/>
                      <a:pt x="6" y="446"/>
                    </a:cubicBezTo>
                    <a:cubicBezTo>
                      <a:pt x="6" y="466"/>
                      <a:pt x="7" y="485"/>
                      <a:pt x="9" y="505"/>
                    </a:cubicBezTo>
                    <a:cubicBezTo>
                      <a:pt x="11" y="519"/>
                      <a:pt x="12" y="536"/>
                      <a:pt x="19" y="550"/>
                    </a:cubicBezTo>
                    <a:cubicBezTo>
                      <a:pt x="18" y="551"/>
                      <a:pt x="18" y="553"/>
                      <a:pt x="18" y="555"/>
                    </a:cubicBezTo>
                    <a:cubicBezTo>
                      <a:pt x="18" y="556"/>
                      <a:pt x="20" y="557"/>
                      <a:pt x="21" y="555"/>
                    </a:cubicBezTo>
                    <a:cubicBezTo>
                      <a:pt x="21" y="555"/>
                      <a:pt x="21" y="555"/>
                      <a:pt x="21" y="555"/>
                    </a:cubicBezTo>
                    <a:cubicBezTo>
                      <a:pt x="23" y="557"/>
                      <a:pt x="28" y="556"/>
                      <a:pt x="28" y="553"/>
                    </a:cubicBezTo>
                    <a:cubicBezTo>
                      <a:pt x="28" y="552"/>
                      <a:pt x="28" y="550"/>
                      <a:pt x="28" y="549"/>
                    </a:cubicBezTo>
                    <a:cubicBezTo>
                      <a:pt x="55" y="552"/>
                      <a:pt x="83" y="553"/>
                      <a:pt x="110" y="554"/>
                    </a:cubicBezTo>
                    <a:cubicBezTo>
                      <a:pt x="140" y="555"/>
                      <a:pt x="170" y="555"/>
                      <a:pt x="201" y="556"/>
                    </a:cubicBezTo>
                    <a:cubicBezTo>
                      <a:pt x="230" y="557"/>
                      <a:pt x="260" y="558"/>
                      <a:pt x="290" y="558"/>
                    </a:cubicBezTo>
                    <a:cubicBezTo>
                      <a:pt x="305" y="558"/>
                      <a:pt x="319" y="558"/>
                      <a:pt x="334" y="558"/>
                    </a:cubicBezTo>
                    <a:cubicBezTo>
                      <a:pt x="346" y="558"/>
                      <a:pt x="358" y="559"/>
                      <a:pt x="368" y="555"/>
                    </a:cubicBezTo>
                    <a:cubicBezTo>
                      <a:pt x="381" y="557"/>
                      <a:pt x="395" y="541"/>
                      <a:pt x="402" y="534"/>
                    </a:cubicBezTo>
                    <a:cubicBezTo>
                      <a:pt x="413" y="523"/>
                      <a:pt x="422" y="511"/>
                      <a:pt x="430" y="498"/>
                    </a:cubicBezTo>
                    <a:cubicBezTo>
                      <a:pt x="438" y="496"/>
                      <a:pt x="444" y="493"/>
                      <a:pt x="450" y="488"/>
                    </a:cubicBezTo>
                    <a:cubicBezTo>
                      <a:pt x="454" y="484"/>
                      <a:pt x="452" y="480"/>
                      <a:pt x="448" y="478"/>
                    </a:cubicBezTo>
                    <a:close/>
                    <a:moveTo>
                      <a:pt x="62" y="39"/>
                    </a:moveTo>
                    <a:cubicBezTo>
                      <a:pt x="44" y="52"/>
                      <a:pt x="15" y="70"/>
                      <a:pt x="19" y="92"/>
                    </a:cubicBezTo>
                    <a:cubicBezTo>
                      <a:pt x="19" y="93"/>
                      <a:pt x="21" y="93"/>
                      <a:pt x="21" y="92"/>
                    </a:cubicBezTo>
                    <a:cubicBezTo>
                      <a:pt x="22" y="87"/>
                      <a:pt x="23" y="81"/>
                      <a:pt x="25" y="76"/>
                    </a:cubicBezTo>
                    <a:cubicBezTo>
                      <a:pt x="28" y="70"/>
                      <a:pt x="33" y="64"/>
                      <a:pt x="38" y="59"/>
                    </a:cubicBezTo>
                    <a:cubicBezTo>
                      <a:pt x="46" y="52"/>
                      <a:pt x="54" y="46"/>
                      <a:pt x="62" y="40"/>
                    </a:cubicBezTo>
                    <a:cubicBezTo>
                      <a:pt x="61" y="66"/>
                      <a:pt x="63" y="93"/>
                      <a:pt x="65" y="119"/>
                    </a:cubicBezTo>
                    <a:cubicBezTo>
                      <a:pt x="43" y="125"/>
                      <a:pt x="20" y="138"/>
                      <a:pt x="14" y="159"/>
                    </a:cubicBezTo>
                    <a:cubicBezTo>
                      <a:pt x="14" y="161"/>
                      <a:pt x="16" y="161"/>
                      <a:pt x="17" y="160"/>
                    </a:cubicBezTo>
                    <a:cubicBezTo>
                      <a:pt x="25" y="141"/>
                      <a:pt x="43" y="127"/>
                      <a:pt x="65" y="119"/>
                    </a:cubicBezTo>
                    <a:cubicBezTo>
                      <a:pt x="66" y="131"/>
                      <a:pt x="67" y="143"/>
                      <a:pt x="68" y="155"/>
                    </a:cubicBezTo>
                    <a:cubicBezTo>
                      <a:pt x="68" y="162"/>
                      <a:pt x="69" y="170"/>
                      <a:pt x="69" y="178"/>
                    </a:cubicBezTo>
                    <a:cubicBezTo>
                      <a:pt x="66" y="181"/>
                      <a:pt x="63" y="184"/>
                      <a:pt x="61" y="187"/>
                    </a:cubicBezTo>
                    <a:cubicBezTo>
                      <a:pt x="42" y="202"/>
                      <a:pt x="14" y="216"/>
                      <a:pt x="14" y="240"/>
                    </a:cubicBezTo>
                    <a:cubicBezTo>
                      <a:pt x="13" y="228"/>
                      <a:pt x="12" y="216"/>
                      <a:pt x="11" y="204"/>
                    </a:cubicBezTo>
                    <a:cubicBezTo>
                      <a:pt x="11" y="202"/>
                      <a:pt x="11" y="200"/>
                      <a:pt x="11" y="198"/>
                    </a:cubicBezTo>
                    <a:cubicBezTo>
                      <a:pt x="11" y="198"/>
                      <a:pt x="11" y="198"/>
                      <a:pt x="12" y="197"/>
                    </a:cubicBezTo>
                    <a:cubicBezTo>
                      <a:pt x="15" y="194"/>
                      <a:pt x="17" y="190"/>
                      <a:pt x="19" y="186"/>
                    </a:cubicBezTo>
                    <a:cubicBezTo>
                      <a:pt x="23" y="181"/>
                      <a:pt x="28" y="177"/>
                      <a:pt x="32" y="174"/>
                    </a:cubicBezTo>
                    <a:cubicBezTo>
                      <a:pt x="42" y="166"/>
                      <a:pt x="52" y="160"/>
                      <a:pt x="62" y="152"/>
                    </a:cubicBezTo>
                    <a:cubicBezTo>
                      <a:pt x="62" y="151"/>
                      <a:pt x="61" y="151"/>
                      <a:pt x="60" y="151"/>
                    </a:cubicBezTo>
                    <a:cubicBezTo>
                      <a:pt x="51" y="158"/>
                      <a:pt x="40" y="165"/>
                      <a:pt x="30" y="172"/>
                    </a:cubicBezTo>
                    <a:cubicBezTo>
                      <a:pt x="23" y="177"/>
                      <a:pt x="14" y="184"/>
                      <a:pt x="11" y="192"/>
                    </a:cubicBezTo>
                    <a:cubicBezTo>
                      <a:pt x="10" y="170"/>
                      <a:pt x="11" y="149"/>
                      <a:pt x="12" y="127"/>
                    </a:cubicBezTo>
                    <a:cubicBezTo>
                      <a:pt x="17" y="119"/>
                      <a:pt x="22" y="112"/>
                      <a:pt x="27" y="105"/>
                    </a:cubicBezTo>
                    <a:cubicBezTo>
                      <a:pt x="36" y="93"/>
                      <a:pt x="48" y="82"/>
                      <a:pt x="61" y="74"/>
                    </a:cubicBezTo>
                    <a:cubicBezTo>
                      <a:pt x="62" y="74"/>
                      <a:pt x="61" y="73"/>
                      <a:pt x="61" y="73"/>
                    </a:cubicBezTo>
                    <a:cubicBezTo>
                      <a:pt x="42" y="84"/>
                      <a:pt x="24" y="101"/>
                      <a:pt x="12" y="119"/>
                    </a:cubicBezTo>
                    <a:cubicBezTo>
                      <a:pt x="13" y="106"/>
                      <a:pt x="13" y="92"/>
                      <a:pt x="12" y="78"/>
                    </a:cubicBezTo>
                    <a:cubicBezTo>
                      <a:pt x="13" y="76"/>
                      <a:pt x="14" y="74"/>
                      <a:pt x="15" y="72"/>
                    </a:cubicBezTo>
                    <a:cubicBezTo>
                      <a:pt x="25" y="64"/>
                      <a:pt x="32" y="52"/>
                      <a:pt x="40" y="41"/>
                    </a:cubicBezTo>
                    <a:cubicBezTo>
                      <a:pt x="47" y="35"/>
                      <a:pt x="55" y="30"/>
                      <a:pt x="63" y="25"/>
                    </a:cubicBezTo>
                    <a:cubicBezTo>
                      <a:pt x="63" y="30"/>
                      <a:pt x="62" y="35"/>
                      <a:pt x="62" y="39"/>
                    </a:cubicBezTo>
                    <a:close/>
                    <a:moveTo>
                      <a:pt x="10" y="82"/>
                    </a:moveTo>
                    <a:cubicBezTo>
                      <a:pt x="10" y="82"/>
                      <a:pt x="10" y="82"/>
                      <a:pt x="10" y="82"/>
                    </a:cubicBezTo>
                    <a:cubicBezTo>
                      <a:pt x="10" y="92"/>
                      <a:pt x="9" y="103"/>
                      <a:pt x="8" y="114"/>
                    </a:cubicBezTo>
                    <a:cubicBezTo>
                      <a:pt x="7" y="103"/>
                      <a:pt x="7" y="92"/>
                      <a:pt x="10" y="82"/>
                    </a:cubicBezTo>
                    <a:close/>
                    <a:moveTo>
                      <a:pt x="27" y="543"/>
                    </a:moveTo>
                    <a:cubicBezTo>
                      <a:pt x="31" y="535"/>
                      <a:pt x="34" y="528"/>
                      <a:pt x="39" y="521"/>
                    </a:cubicBezTo>
                    <a:cubicBezTo>
                      <a:pt x="46" y="509"/>
                      <a:pt x="56" y="498"/>
                      <a:pt x="66" y="488"/>
                    </a:cubicBezTo>
                    <a:cubicBezTo>
                      <a:pt x="68" y="487"/>
                      <a:pt x="66" y="485"/>
                      <a:pt x="65" y="486"/>
                    </a:cubicBezTo>
                    <a:cubicBezTo>
                      <a:pt x="50" y="498"/>
                      <a:pt x="34" y="513"/>
                      <a:pt x="25" y="530"/>
                    </a:cubicBezTo>
                    <a:cubicBezTo>
                      <a:pt x="23" y="521"/>
                      <a:pt x="21" y="511"/>
                      <a:pt x="20" y="502"/>
                    </a:cubicBezTo>
                    <a:cubicBezTo>
                      <a:pt x="20" y="499"/>
                      <a:pt x="20" y="496"/>
                      <a:pt x="20" y="492"/>
                    </a:cubicBezTo>
                    <a:cubicBezTo>
                      <a:pt x="20" y="493"/>
                      <a:pt x="21" y="492"/>
                      <a:pt x="21" y="492"/>
                    </a:cubicBezTo>
                    <a:cubicBezTo>
                      <a:pt x="24" y="481"/>
                      <a:pt x="25" y="472"/>
                      <a:pt x="30" y="463"/>
                    </a:cubicBezTo>
                    <a:cubicBezTo>
                      <a:pt x="36" y="452"/>
                      <a:pt x="44" y="443"/>
                      <a:pt x="53" y="435"/>
                    </a:cubicBezTo>
                    <a:cubicBezTo>
                      <a:pt x="54" y="434"/>
                      <a:pt x="52" y="432"/>
                      <a:pt x="51" y="433"/>
                    </a:cubicBezTo>
                    <a:cubicBezTo>
                      <a:pt x="38" y="445"/>
                      <a:pt x="22" y="463"/>
                      <a:pt x="19" y="481"/>
                    </a:cubicBezTo>
                    <a:cubicBezTo>
                      <a:pt x="18" y="473"/>
                      <a:pt x="18" y="465"/>
                      <a:pt x="18" y="457"/>
                    </a:cubicBezTo>
                    <a:cubicBezTo>
                      <a:pt x="19" y="459"/>
                      <a:pt x="21" y="459"/>
                      <a:pt x="22" y="457"/>
                    </a:cubicBezTo>
                    <a:cubicBezTo>
                      <a:pt x="26" y="444"/>
                      <a:pt x="30" y="434"/>
                      <a:pt x="40" y="424"/>
                    </a:cubicBezTo>
                    <a:cubicBezTo>
                      <a:pt x="48" y="415"/>
                      <a:pt x="56" y="408"/>
                      <a:pt x="61" y="397"/>
                    </a:cubicBezTo>
                    <a:cubicBezTo>
                      <a:pt x="62" y="397"/>
                      <a:pt x="61" y="396"/>
                      <a:pt x="60" y="397"/>
                    </a:cubicBezTo>
                    <a:cubicBezTo>
                      <a:pt x="48" y="412"/>
                      <a:pt x="22" y="427"/>
                      <a:pt x="18" y="447"/>
                    </a:cubicBezTo>
                    <a:cubicBezTo>
                      <a:pt x="18" y="445"/>
                      <a:pt x="18" y="444"/>
                      <a:pt x="18" y="443"/>
                    </a:cubicBezTo>
                    <a:cubicBezTo>
                      <a:pt x="18" y="434"/>
                      <a:pt x="18" y="426"/>
                      <a:pt x="18" y="417"/>
                    </a:cubicBezTo>
                    <a:cubicBezTo>
                      <a:pt x="22" y="413"/>
                      <a:pt x="26" y="408"/>
                      <a:pt x="31" y="403"/>
                    </a:cubicBezTo>
                    <a:cubicBezTo>
                      <a:pt x="40" y="395"/>
                      <a:pt x="48" y="387"/>
                      <a:pt x="52" y="377"/>
                    </a:cubicBezTo>
                    <a:cubicBezTo>
                      <a:pt x="52" y="376"/>
                      <a:pt x="52" y="376"/>
                      <a:pt x="51" y="377"/>
                    </a:cubicBezTo>
                    <a:cubicBezTo>
                      <a:pt x="45" y="390"/>
                      <a:pt x="30" y="399"/>
                      <a:pt x="18" y="411"/>
                    </a:cubicBezTo>
                    <a:cubicBezTo>
                      <a:pt x="18" y="409"/>
                      <a:pt x="18" y="406"/>
                      <a:pt x="18" y="404"/>
                    </a:cubicBezTo>
                    <a:cubicBezTo>
                      <a:pt x="24" y="391"/>
                      <a:pt x="31" y="381"/>
                      <a:pt x="43" y="370"/>
                    </a:cubicBezTo>
                    <a:cubicBezTo>
                      <a:pt x="52" y="361"/>
                      <a:pt x="61" y="352"/>
                      <a:pt x="66" y="340"/>
                    </a:cubicBezTo>
                    <a:cubicBezTo>
                      <a:pt x="66" y="339"/>
                      <a:pt x="65" y="339"/>
                      <a:pt x="65" y="340"/>
                    </a:cubicBezTo>
                    <a:cubicBezTo>
                      <a:pt x="55" y="356"/>
                      <a:pt x="31" y="369"/>
                      <a:pt x="19" y="387"/>
                    </a:cubicBezTo>
                    <a:cubicBezTo>
                      <a:pt x="19" y="386"/>
                      <a:pt x="19" y="385"/>
                      <a:pt x="19" y="384"/>
                    </a:cubicBezTo>
                    <a:cubicBezTo>
                      <a:pt x="20" y="384"/>
                      <a:pt x="21" y="384"/>
                      <a:pt x="21" y="383"/>
                    </a:cubicBezTo>
                    <a:cubicBezTo>
                      <a:pt x="25" y="364"/>
                      <a:pt x="34" y="340"/>
                      <a:pt x="56" y="332"/>
                    </a:cubicBezTo>
                    <a:cubicBezTo>
                      <a:pt x="57" y="332"/>
                      <a:pt x="57" y="331"/>
                      <a:pt x="56" y="332"/>
                    </a:cubicBezTo>
                    <a:cubicBezTo>
                      <a:pt x="39" y="335"/>
                      <a:pt x="24" y="352"/>
                      <a:pt x="20" y="369"/>
                    </a:cubicBezTo>
                    <a:cubicBezTo>
                      <a:pt x="20" y="366"/>
                      <a:pt x="20" y="364"/>
                      <a:pt x="20" y="362"/>
                    </a:cubicBezTo>
                    <a:cubicBezTo>
                      <a:pt x="21" y="362"/>
                      <a:pt x="21" y="361"/>
                      <a:pt x="21" y="361"/>
                    </a:cubicBezTo>
                    <a:cubicBezTo>
                      <a:pt x="23" y="355"/>
                      <a:pt x="24" y="349"/>
                      <a:pt x="27" y="344"/>
                    </a:cubicBezTo>
                    <a:cubicBezTo>
                      <a:pt x="30" y="338"/>
                      <a:pt x="35" y="334"/>
                      <a:pt x="39" y="330"/>
                    </a:cubicBezTo>
                    <a:cubicBezTo>
                      <a:pt x="47" y="323"/>
                      <a:pt x="55" y="316"/>
                      <a:pt x="62" y="308"/>
                    </a:cubicBezTo>
                    <a:cubicBezTo>
                      <a:pt x="62" y="307"/>
                      <a:pt x="61" y="306"/>
                      <a:pt x="60" y="307"/>
                    </a:cubicBezTo>
                    <a:cubicBezTo>
                      <a:pt x="51" y="316"/>
                      <a:pt x="29" y="328"/>
                      <a:pt x="20" y="342"/>
                    </a:cubicBezTo>
                    <a:cubicBezTo>
                      <a:pt x="21" y="338"/>
                      <a:pt x="21" y="334"/>
                      <a:pt x="21" y="329"/>
                    </a:cubicBezTo>
                    <a:cubicBezTo>
                      <a:pt x="21" y="325"/>
                      <a:pt x="21" y="321"/>
                      <a:pt x="21" y="317"/>
                    </a:cubicBezTo>
                    <a:cubicBezTo>
                      <a:pt x="23" y="314"/>
                      <a:pt x="26" y="311"/>
                      <a:pt x="29" y="308"/>
                    </a:cubicBezTo>
                    <a:cubicBezTo>
                      <a:pt x="36" y="301"/>
                      <a:pt x="44" y="296"/>
                      <a:pt x="52" y="291"/>
                    </a:cubicBezTo>
                    <a:cubicBezTo>
                      <a:pt x="53" y="291"/>
                      <a:pt x="52" y="290"/>
                      <a:pt x="52" y="290"/>
                    </a:cubicBezTo>
                    <a:cubicBezTo>
                      <a:pt x="41" y="295"/>
                      <a:pt x="29" y="302"/>
                      <a:pt x="20" y="311"/>
                    </a:cubicBezTo>
                    <a:cubicBezTo>
                      <a:pt x="23" y="304"/>
                      <a:pt x="27" y="298"/>
                      <a:pt x="32" y="291"/>
                    </a:cubicBezTo>
                    <a:cubicBezTo>
                      <a:pt x="39" y="282"/>
                      <a:pt x="50" y="274"/>
                      <a:pt x="62" y="267"/>
                    </a:cubicBezTo>
                    <a:cubicBezTo>
                      <a:pt x="63" y="266"/>
                      <a:pt x="62" y="264"/>
                      <a:pt x="60" y="265"/>
                    </a:cubicBezTo>
                    <a:cubicBezTo>
                      <a:pt x="45" y="273"/>
                      <a:pt x="28" y="284"/>
                      <a:pt x="20" y="299"/>
                    </a:cubicBezTo>
                    <a:cubicBezTo>
                      <a:pt x="19" y="293"/>
                      <a:pt x="19" y="288"/>
                      <a:pt x="18" y="282"/>
                    </a:cubicBezTo>
                    <a:cubicBezTo>
                      <a:pt x="25" y="272"/>
                      <a:pt x="34" y="264"/>
                      <a:pt x="43" y="254"/>
                    </a:cubicBezTo>
                    <a:cubicBezTo>
                      <a:pt x="43" y="254"/>
                      <a:pt x="43" y="253"/>
                      <a:pt x="42" y="254"/>
                    </a:cubicBezTo>
                    <a:cubicBezTo>
                      <a:pt x="36" y="260"/>
                      <a:pt x="28" y="267"/>
                      <a:pt x="22" y="274"/>
                    </a:cubicBezTo>
                    <a:cubicBezTo>
                      <a:pt x="24" y="270"/>
                      <a:pt x="25" y="265"/>
                      <a:pt x="28" y="261"/>
                    </a:cubicBezTo>
                    <a:cubicBezTo>
                      <a:pt x="31" y="255"/>
                      <a:pt x="36" y="250"/>
                      <a:pt x="40" y="245"/>
                    </a:cubicBezTo>
                    <a:cubicBezTo>
                      <a:pt x="47" y="237"/>
                      <a:pt x="57" y="231"/>
                      <a:pt x="61" y="221"/>
                    </a:cubicBezTo>
                    <a:cubicBezTo>
                      <a:pt x="61" y="221"/>
                      <a:pt x="61" y="221"/>
                      <a:pt x="61" y="221"/>
                    </a:cubicBezTo>
                    <a:cubicBezTo>
                      <a:pt x="52" y="230"/>
                      <a:pt x="42" y="238"/>
                      <a:pt x="34" y="246"/>
                    </a:cubicBezTo>
                    <a:cubicBezTo>
                      <a:pt x="26" y="253"/>
                      <a:pt x="17" y="264"/>
                      <a:pt x="18" y="274"/>
                    </a:cubicBezTo>
                    <a:cubicBezTo>
                      <a:pt x="18" y="275"/>
                      <a:pt x="19" y="276"/>
                      <a:pt x="20" y="276"/>
                    </a:cubicBezTo>
                    <a:cubicBezTo>
                      <a:pt x="20" y="277"/>
                      <a:pt x="19" y="278"/>
                      <a:pt x="18" y="279"/>
                    </a:cubicBezTo>
                    <a:cubicBezTo>
                      <a:pt x="17" y="266"/>
                      <a:pt x="16" y="254"/>
                      <a:pt x="14" y="242"/>
                    </a:cubicBezTo>
                    <a:cubicBezTo>
                      <a:pt x="15" y="243"/>
                      <a:pt x="16" y="243"/>
                      <a:pt x="16" y="242"/>
                    </a:cubicBezTo>
                    <a:cubicBezTo>
                      <a:pt x="20" y="229"/>
                      <a:pt x="26" y="218"/>
                      <a:pt x="36" y="209"/>
                    </a:cubicBezTo>
                    <a:cubicBezTo>
                      <a:pt x="44" y="202"/>
                      <a:pt x="53" y="196"/>
                      <a:pt x="61" y="189"/>
                    </a:cubicBezTo>
                    <a:cubicBezTo>
                      <a:pt x="61" y="189"/>
                      <a:pt x="61" y="189"/>
                      <a:pt x="62" y="189"/>
                    </a:cubicBezTo>
                    <a:cubicBezTo>
                      <a:pt x="64" y="187"/>
                      <a:pt x="67" y="185"/>
                      <a:pt x="69" y="182"/>
                    </a:cubicBezTo>
                    <a:cubicBezTo>
                      <a:pt x="70" y="196"/>
                      <a:pt x="71" y="210"/>
                      <a:pt x="71" y="223"/>
                    </a:cubicBezTo>
                    <a:cubicBezTo>
                      <a:pt x="65" y="231"/>
                      <a:pt x="59" y="240"/>
                      <a:pt x="55" y="250"/>
                    </a:cubicBezTo>
                    <a:cubicBezTo>
                      <a:pt x="55" y="251"/>
                      <a:pt x="57" y="251"/>
                      <a:pt x="57" y="250"/>
                    </a:cubicBezTo>
                    <a:cubicBezTo>
                      <a:pt x="62" y="242"/>
                      <a:pt x="66" y="235"/>
                      <a:pt x="72" y="229"/>
                    </a:cubicBezTo>
                    <a:cubicBezTo>
                      <a:pt x="73" y="251"/>
                      <a:pt x="73" y="274"/>
                      <a:pt x="73" y="296"/>
                    </a:cubicBezTo>
                    <a:cubicBezTo>
                      <a:pt x="72" y="320"/>
                      <a:pt x="72" y="344"/>
                      <a:pt x="72" y="367"/>
                    </a:cubicBezTo>
                    <a:cubicBezTo>
                      <a:pt x="72" y="386"/>
                      <a:pt x="73" y="404"/>
                      <a:pt x="73" y="422"/>
                    </a:cubicBezTo>
                    <a:cubicBezTo>
                      <a:pt x="73" y="449"/>
                      <a:pt x="69" y="481"/>
                      <a:pt x="81" y="506"/>
                    </a:cubicBezTo>
                    <a:cubicBezTo>
                      <a:pt x="73" y="507"/>
                      <a:pt x="66" y="512"/>
                      <a:pt x="59" y="517"/>
                    </a:cubicBezTo>
                    <a:cubicBezTo>
                      <a:pt x="55" y="521"/>
                      <a:pt x="51" y="526"/>
                      <a:pt x="48" y="530"/>
                    </a:cubicBezTo>
                    <a:cubicBezTo>
                      <a:pt x="44" y="534"/>
                      <a:pt x="38" y="540"/>
                      <a:pt x="38" y="545"/>
                    </a:cubicBezTo>
                    <a:cubicBezTo>
                      <a:pt x="39" y="545"/>
                      <a:pt x="39" y="546"/>
                      <a:pt x="40" y="547"/>
                    </a:cubicBezTo>
                    <a:cubicBezTo>
                      <a:pt x="36" y="547"/>
                      <a:pt x="32" y="548"/>
                      <a:pt x="28" y="548"/>
                    </a:cubicBezTo>
                    <a:cubicBezTo>
                      <a:pt x="28" y="546"/>
                      <a:pt x="28" y="545"/>
                      <a:pt x="27" y="543"/>
                    </a:cubicBezTo>
                    <a:close/>
                    <a:moveTo>
                      <a:pt x="400" y="528"/>
                    </a:moveTo>
                    <a:cubicBezTo>
                      <a:pt x="394" y="533"/>
                      <a:pt x="387" y="538"/>
                      <a:pt x="380" y="542"/>
                    </a:cubicBezTo>
                    <a:cubicBezTo>
                      <a:pt x="375" y="544"/>
                      <a:pt x="370" y="546"/>
                      <a:pt x="366" y="550"/>
                    </a:cubicBezTo>
                    <a:cubicBezTo>
                      <a:pt x="356" y="548"/>
                      <a:pt x="345" y="549"/>
                      <a:pt x="334" y="549"/>
                    </a:cubicBezTo>
                    <a:cubicBezTo>
                      <a:pt x="319" y="550"/>
                      <a:pt x="305" y="550"/>
                      <a:pt x="290" y="550"/>
                    </a:cubicBezTo>
                    <a:cubicBezTo>
                      <a:pt x="260" y="550"/>
                      <a:pt x="230" y="549"/>
                      <a:pt x="201" y="548"/>
                    </a:cubicBezTo>
                    <a:cubicBezTo>
                      <a:pt x="172" y="548"/>
                      <a:pt x="143" y="547"/>
                      <a:pt x="114" y="546"/>
                    </a:cubicBezTo>
                    <a:cubicBezTo>
                      <a:pt x="92" y="546"/>
                      <a:pt x="70" y="545"/>
                      <a:pt x="48" y="546"/>
                    </a:cubicBezTo>
                    <a:cubicBezTo>
                      <a:pt x="53" y="543"/>
                      <a:pt x="57" y="535"/>
                      <a:pt x="60" y="530"/>
                    </a:cubicBezTo>
                    <a:cubicBezTo>
                      <a:pt x="67" y="521"/>
                      <a:pt x="73" y="515"/>
                      <a:pt x="84" y="511"/>
                    </a:cubicBezTo>
                    <a:cubicBezTo>
                      <a:pt x="87" y="516"/>
                      <a:pt x="96" y="511"/>
                      <a:pt x="94" y="506"/>
                    </a:cubicBezTo>
                    <a:cubicBezTo>
                      <a:pt x="103" y="506"/>
                      <a:pt x="111" y="504"/>
                      <a:pt x="120" y="504"/>
                    </a:cubicBezTo>
                    <a:cubicBezTo>
                      <a:pt x="131" y="503"/>
                      <a:pt x="142" y="503"/>
                      <a:pt x="153" y="503"/>
                    </a:cubicBezTo>
                    <a:cubicBezTo>
                      <a:pt x="174" y="503"/>
                      <a:pt x="196" y="503"/>
                      <a:pt x="218" y="503"/>
                    </a:cubicBezTo>
                    <a:cubicBezTo>
                      <a:pt x="248" y="503"/>
                      <a:pt x="277" y="502"/>
                      <a:pt x="307" y="503"/>
                    </a:cubicBezTo>
                    <a:cubicBezTo>
                      <a:pt x="335" y="504"/>
                      <a:pt x="362" y="505"/>
                      <a:pt x="390" y="504"/>
                    </a:cubicBezTo>
                    <a:cubicBezTo>
                      <a:pt x="402" y="503"/>
                      <a:pt x="415" y="502"/>
                      <a:pt x="427" y="499"/>
                    </a:cubicBezTo>
                    <a:cubicBezTo>
                      <a:pt x="419" y="509"/>
                      <a:pt x="410" y="519"/>
                      <a:pt x="400" y="528"/>
                    </a:cubicBezTo>
                    <a:close/>
                    <a:moveTo>
                      <a:pt x="380" y="491"/>
                    </a:moveTo>
                    <a:cubicBezTo>
                      <a:pt x="353" y="492"/>
                      <a:pt x="325" y="490"/>
                      <a:pt x="297" y="489"/>
                    </a:cubicBezTo>
                    <a:cubicBezTo>
                      <a:pt x="268" y="488"/>
                      <a:pt x="239" y="490"/>
                      <a:pt x="210" y="491"/>
                    </a:cubicBezTo>
                    <a:cubicBezTo>
                      <a:pt x="188" y="491"/>
                      <a:pt x="166" y="491"/>
                      <a:pt x="145" y="492"/>
                    </a:cubicBezTo>
                    <a:cubicBezTo>
                      <a:pt x="127" y="494"/>
                      <a:pt x="108" y="495"/>
                      <a:pt x="91" y="500"/>
                    </a:cubicBezTo>
                    <a:cubicBezTo>
                      <a:pt x="86" y="489"/>
                      <a:pt x="86" y="476"/>
                      <a:pt x="86" y="464"/>
                    </a:cubicBezTo>
                    <a:cubicBezTo>
                      <a:pt x="85" y="448"/>
                      <a:pt x="86" y="432"/>
                      <a:pt x="86" y="415"/>
                    </a:cubicBezTo>
                    <a:cubicBezTo>
                      <a:pt x="86" y="397"/>
                      <a:pt x="85" y="378"/>
                      <a:pt x="85" y="360"/>
                    </a:cubicBezTo>
                    <a:cubicBezTo>
                      <a:pt x="84" y="341"/>
                      <a:pt x="85" y="322"/>
                      <a:pt x="85" y="303"/>
                    </a:cubicBezTo>
                    <a:cubicBezTo>
                      <a:pt x="98" y="289"/>
                      <a:pt x="109" y="274"/>
                      <a:pt x="123" y="261"/>
                    </a:cubicBezTo>
                    <a:cubicBezTo>
                      <a:pt x="139" y="246"/>
                      <a:pt x="158" y="232"/>
                      <a:pt x="180" y="225"/>
                    </a:cubicBezTo>
                    <a:cubicBezTo>
                      <a:pt x="180" y="225"/>
                      <a:pt x="180" y="225"/>
                      <a:pt x="180" y="225"/>
                    </a:cubicBezTo>
                    <a:cubicBezTo>
                      <a:pt x="160" y="232"/>
                      <a:pt x="141" y="241"/>
                      <a:pt x="126" y="254"/>
                    </a:cubicBezTo>
                    <a:cubicBezTo>
                      <a:pt x="111" y="267"/>
                      <a:pt x="96" y="283"/>
                      <a:pt x="85" y="299"/>
                    </a:cubicBezTo>
                    <a:cubicBezTo>
                      <a:pt x="85" y="295"/>
                      <a:pt x="85" y="292"/>
                      <a:pt x="85" y="289"/>
                    </a:cubicBezTo>
                    <a:cubicBezTo>
                      <a:pt x="86" y="264"/>
                      <a:pt x="85" y="240"/>
                      <a:pt x="84" y="216"/>
                    </a:cubicBezTo>
                    <a:cubicBezTo>
                      <a:pt x="90" y="210"/>
                      <a:pt x="97" y="205"/>
                      <a:pt x="105" y="200"/>
                    </a:cubicBezTo>
                    <a:cubicBezTo>
                      <a:pt x="124" y="187"/>
                      <a:pt x="146" y="176"/>
                      <a:pt x="166" y="164"/>
                    </a:cubicBezTo>
                    <a:cubicBezTo>
                      <a:pt x="166" y="164"/>
                      <a:pt x="166" y="164"/>
                      <a:pt x="166" y="164"/>
                    </a:cubicBezTo>
                    <a:cubicBezTo>
                      <a:pt x="140" y="179"/>
                      <a:pt x="108" y="192"/>
                      <a:pt x="84" y="212"/>
                    </a:cubicBezTo>
                    <a:cubicBezTo>
                      <a:pt x="83" y="198"/>
                      <a:pt x="82" y="185"/>
                      <a:pt x="81" y="172"/>
                    </a:cubicBezTo>
                    <a:cubicBezTo>
                      <a:pt x="88" y="165"/>
                      <a:pt x="94" y="159"/>
                      <a:pt x="101" y="153"/>
                    </a:cubicBezTo>
                    <a:cubicBezTo>
                      <a:pt x="116" y="140"/>
                      <a:pt x="130" y="128"/>
                      <a:pt x="143" y="115"/>
                    </a:cubicBezTo>
                    <a:cubicBezTo>
                      <a:pt x="144" y="115"/>
                      <a:pt x="143" y="114"/>
                      <a:pt x="143" y="114"/>
                    </a:cubicBezTo>
                    <a:cubicBezTo>
                      <a:pt x="129" y="127"/>
                      <a:pt x="115" y="139"/>
                      <a:pt x="100" y="151"/>
                    </a:cubicBezTo>
                    <a:cubicBezTo>
                      <a:pt x="94" y="156"/>
                      <a:pt x="87" y="161"/>
                      <a:pt x="81" y="167"/>
                    </a:cubicBezTo>
                    <a:cubicBezTo>
                      <a:pt x="80" y="162"/>
                      <a:pt x="80" y="156"/>
                      <a:pt x="79" y="151"/>
                    </a:cubicBezTo>
                    <a:cubicBezTo>
                      <a:pt x="78" y="140"/>
                      <a:pt x="77" y="129"/>
                      <a:pt x="77" y="119"/>
                    </a:cubicBezTo>
                    <a:cubicBezTo>
                      <a:pt x="88" y="97"/>
                      <a:pt x="113" y="83"/>
                      <a:pt x="134" y="70"/>
                    </a:cubicBezTo>
                    <a:cubicBezTo>
                      <a:pt x="134" y="70"/>
                      <a:pt x="134" y="69"/>
                      <a:pt x="134" y="70"/>
                    </a:cubicBezTo>
                    <a:cubicBezTo>
                      <a:pt x="113" y="82"/>
                      <a:pt x="89" y="95"/>
                      <a:pt x="76" y="115"/>
                    </a:cubicBezTo>
                    <a:cubicBezTo>
                      <a:pt x="76" y="104"/>
                      <a:pt x="75" y="93"/>
                      <a:pt x="74" y="82"/>
                    </a:cubicBezTo>
                    <a:cubicBezTo>
                      <a:pt x="79" y="74"/>
                      <a:pt x="86" y="67"/>
                      <a:pt x="94" y="61"/>
                    </a:cubicBezTo>
                    <a:cubicBezTo>
                      <a:pt x="86" y="66"/>
                      <a:pt x="79" y="72"/>
                      <a:pt x="74" y="80"/>
                    </a:cubicBezTo>
                    <a:cubicBezTo>
                      <a:pt x="73" y="71"/>
                      <a:pt x="72" y="61"/>
                      <a:pt x="71" y="52"/>
                    </a:cubicBezTo>
                    <a:cubicBezTo>
                      <a:pt x="74" y="34"/>
                      <a:pt x="95" y="28"/>
                      <a:pt x="111" y="21"/>
                    </a:cubicBezTo>
                    <a:cubicBezTo>
                      <a:pt x="112" y="21"/>
                      <a:pt x="111" y="20"/>
                      <a:pt x="111" y="20"/>
                    </a:cubicBezTo>
                    <a:cubicBezTo>
                      <a:pt x="96" y="27"/>
                      <a:pt x="76" y="33"/>
                      <a:pt x="71" y="48"/>
                    </a:cubicBezTo>
                    <a:cubicBezTo>
                      <a:pt x="70" y="39"/>
                      <a:pt x="69" y="31"/>
                      <a:pt x="68" y="23"/>
                    </a:cubicBezTo>
                    <a:cubicBezTo>
                      <a:pt x="68" y="23"/>
                      <a:pt x="69" y="22"/>
                      <a:pt x="70" y="22"/>
                    </a:cubicBezTo>
                    <a:cubicBezTo>
                      <a:pt x="70" y="22"/>
                      <a:pt x="70" y="22"/>
                      <a:pt x="70" y="22"/>
                    </a:cubicBezTo>
                    <a:cubicBezTo>
                      <a:pt x="99" y="20"/>
                      <a:pt x="127" y="15"/>
                      <a:pt x="156" y="13"/>
                    </a:cubicBezTo>
                    <a:cubicBezTo>
                      <a:pt x="184" y="11"/>
                      <a:pt x="213" y="12"/>
                      <a:pt x="241" y="14"/>
                    </a:cubicBezTo>
                    <a:cubicBezTo>
                      <a:pt x="303" y="17"/>
                      <a:pt x="365" y="15"/>
                      <a:pt x="427" y="15"/>
                    </a:cubicBezTo>
                    <a:cubicBezTo>
                      <a:pt x="425" y="27"/>
                      <a:pt x="426" y="40"/>
                      <a:pt x="426" y="50"/>
                    </a:cubicBezTo>
                    <a:cubicBezTo>
                      <a:pt x="426" y="71"/>
                      <a:pt x="426" y="92"/>
                      <a:pt x="427" y="112"/>
                    </a:cubicBezTo>
                    <a:cubicBezTo>
                      <a:pt x="428" y="153"/>
                      <a:pt x="429" y="194"/>
                      <a:pt x="431" y="234"/>
                    </a:cubicBezTo>
                    <a:cubicBezTo>
                      <a:pt x="432" y="275"/>
                      <a:pt x="434" y="316"/>
                      <a:pt x="435" y="357"/>
                    </a:cubicBezTo>
                    <a:cubicBezTo>
                      <a:pt x="436" y="377"/>
                      <a:pt x="437" y="396"/>
                      <a:pt x="437" y="416"/>
                    </a:cubicBezTo>
                    <a:cubicBezTo>
                      <a:pt x="437" y="426"/>
                      <a:pt x="437" y="436"/>
                      <a:pt x="438" y="446"/>
                    </a:cubicBezTo>
                    <a:cubicBezTo>
                      <a:pt x="438" y="456"/>
                      <a:pt x="436" y="467"/>
                      <a:pt x="440" y="476"/>
                    </a:cubicBezTo>
                    <a:cubicBezTo>
                      <a:pt x="440" y="477"/>
                      <a:pt x="441" y="477"/>
                      <a:pt x="441" y="477"/>
                    </a:cubicBezTo>
                    <a:cubicBezTo>
                      <a:pt x="440" y="478"/>
                      <a:pt x="440" y="478"/>
                      <a:pt x="439" y="479"/>
                    </a:cubicBezTo>
                    <a:cubicBezTo>
                      <a:pt x="426" y="491"/>
                      <a:pt x="398" y="490"/>
                      <a:pt x="380" y="49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" name="Freeform 989">
                <a:extLst>
                  <a:ext uri="{FF2B5EF4-FFF2-40B4-BE49-F238E27FC236}">
                    <a16:creationId xmlns:a16="http://schemas.microsoft.com/office/drawing/2014/main" id="{748E4E4F-6D95-5F90-0846-8D94B6CB3E9D}"/>
                  </a:ext>
                </a:extLst>
              </p:cNvPr>
              <p:cNvSpPr/>
              <p:nvPr/>
            </p:nvSpPr>
            <p:spPr bwMode="auto">
              <a:xfrm>
                <a:off x="5643051" y="1431960"/>
                <a:ext cx="203060" cy="13375"/>
              </a:xfrm>
              <a:custGeom>
                <a:avLst/>
                <a:gdLst>
                  <a:gd name="T0" fmla="*/ 118 w 299"/>
                  <a:gd name="T1" fmla="*/ 5 h 20"/>
                  <a:gd name="T2" fmla="*/ 50 w 299"/>
                  <a:gd name="T3" fmla="*/ 0 h 20"/>
                  <a:gd name="T4" fmla="*/ 0 w 299"/>
                  <a:gd name="T5" fmla="*/ 12 h 20"/>
                  <a:gd name="T6" fmla="*/ 1 w 299"/>
                  <a:gd name="T7" fmla="*/ 12 h 20"/>
                  <a:gd name="T8" fmla="*/ 58 w 299"/>
                  <a:gd name="T9" fmla="*/ 5 h 20"/>
                  <a:gd name="T10" fmla="*/ 125 w 299"/>
                  <a:gd name="T11" fmla="*/ 14 h 20"/>
                  <a:gd name="T12" fmla="*/ 198 w 299"/>
                  <a:gd name="T13" fmla="*/ 18 h 20"/>
                  <a:gd name="T14" fmla="*/ 293 w 299"/>
                  <a:gd name="T15" fmla="*/ 20 h 20"/>
                  <a:gd name="T16" fmla="*/ 293 w 299"/>
                  <a:gd name="T17" fmla="*/ 11 h 20"/>
                  <a:gd name="T18" fmla="*/ 118 w 299"/>
                  <a:gd name="T19" fmla="*/ 5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99" h="20">
                    <a:moveTo>
                      <a:pt x="118" y="5"/>
                    </a:moveTo>
                    <a:cubicBezTo>
                      <a:pt x="96" y="3"/>
                      <a:pt x="73" y="0"/>
                      <a:pt x="50" y="0"/>
                    </a:cubicBezTo>
                    <a:cubicBezTo>
                      <a:pt x="33" y="0"/>
                      <a:pt x="14" y="1"/>
                      <a:pt x="0" y="12"/>
                    </a:cubicBezTo>
                    <a:cubicBezTo>
                      <a:pt x="0" y="12"/>
                      <a:pt x="0" y="12"/>
                      <a:pt x="1" y="12"/>
                    </a:cubicBezTo>
                    <a:cubicBezTo>
                      <a:pt x="17" y="3"/>
                      <a:pt x="40" y="4"/>
                      <a:pt x="58" y="5"/>
                    </a:cubicBezTo>
                    <a:cubicBezTo>
                      <a:pt x="81" y="7"/>
                      <a:pt x="103" y="10"/>
                      <a:pt x="125" y="14"/>
                    </a:cubicBezTo>
                    <a:cubicBezTo>
                      <a:pt x="149" y="17"/>
                      <a:pt x="173" y="18"/>
                      <a:pt x="198" y="18"/>
                    </a:cubicBezTo>
                    <a:cubicBezTo>
                      <a:pt x="230" y="20"/>
                      <a:pt x="261" y="20"/>
                      <a:pt x="293" y="20"/>
                    </a:cubicBezTo>
                    <a:cubicBezTo>
                      <a:pt x="299" y="20"/>
                      <a:pt x="299" y="12"/>
                      <a:pt x="293" y="11"/>
                    </a:cubicBezTo>
                    <a:cubicBezTo>
                      <a:pt x="235" y="11"/>
                      <a:pt x="176" y="11"/>
                      <a:pt x="118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" name="Freeform 990">
                <a:extLst>
                  <a:ext uri="{FF2B5EF4-FFF2-40B4-BE49-F238E27FC236}">
                    <a16:creationId xmlns:a16="http://schemas.microsoft.com/office/drawing/2014/main" id="{F8DC1F6D-363F-DE96-3823-1D36678FAE2C}"/>
                  </a:ext>
                </a:extLst>
              </p:cNvPr>
              <p:cNvSpPr/>
              <p:nvPr/>
            </p:nvSpPr>
            <p:spPr bwMode="auto">
              <a:xfrm>
                <a:off x="5629676" y="1442904"/>
                <a:ext cx="204276" cy="13375"/>
              </a:xfrm>
              <a:custGeom>
                <a:avLst/>
                <a:gdLst>
                  <a:gd name="T0" fmla="*/ 299 w 300"/>
                  <a:gd name="T1" fmla="*/ 12 h 20"/>
                  <a:gd name="T2" fmla="*/ 266 w 300"/>
                  <a:gd name="T3" fmla="*/ 11 h 20"/>
                  <a:gd name="T4" fmla="*/ 222 w 300"/>
                  <a:gd name="T5" fmla="*/ 11 h 20"/>
                  <a:gd name="T6" fmla="*/ 136 w 300"/>
                  <a:gd name="T7" fmla="*/ 7 h 20"/>
                  <a:gd name="T8" fmla="*/ 60 w 300"/>
                  <a:gd name="T9" fmla="*/ 2 h 20"/>
                  <a:gd name="T10" fmla="*/ 1 w 300"/>
                  <a:gd name="T11" fmla="*/ 5 h 20"/>
                  <a:gd name="T12" fmla="*/ 1 w 300"/>
                  <a:gd name="T13" fmla="*/ 6 h 20"/>
                  <a:gd name="T14" fmla="*/ 51 w 300"/>
                  <a:gd name="T15" fmla="*/ 9 h 20"/>
                  <a:gd name="T16" fmla="*/ 128 w 300"/>
                  <a:gd name="T17" fmla="*/ 14 h 20"/>
                  <a:gd name="T18" fmla="*/ 218 w 300"/>
                  <a:gd name="T19" fmla="*/ 18 h 20"/>
                  <a:gd name="T20" fmla="*/ 262 w 300"/>
                  <a:gd name="T21" fmla="*/ 18 h 20"/>
                  <a:gd name="T22" fmla="*/ 299 w 300"/>
                  <a:gd name="T23" fmla="*/ 15 h 20"/>
                  <a:gd name="T24" fmla="*/ 299 w 300"/>
                  <a:gd name="T25" fmla="*/ 12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00" h="20">
                    <a:moveTo>
                      <a:pt x="299" y="12"/>
                    </a:moveTo>
                    <a:cubicBezTo>
                      <a:pt x="289" y="8"/>
                      <a:pt x="277" y="10"/>
                      <a:pt x="266" y="11"/>
                    </a:cubicBezTo>
                    <a:cubicBezTo>
                      <a:pt x="252" y="11"/>
                      <a:pt x="237" y="11"/>
                      <a:pt x="222" y="11"/>
                    </a:cubicBezTo>
                    <a:cubicBezTo>
                      <a:pt x="194" y="11"/>
                      <a:pt x="165" y="10"/>
                      <a:pt x="136" y="7"/>
                    </a:cubicBezTo>
                    <a:cubicBezTo>
                      <a:pt x="111" y="5"/>
                      <a:pt x="86" y="0"/>
                      <a:pt x="60" y="2"/>
                    </a:cubicBezTo>
                    <a:cubicBezTo>
                      <a:pt x="42" y="4"/>
                      <a:pt x="19" y="11"/>
                      <a:pt x="1" y="5"/>
                    </a:cubicBezTo>
                    <a:cubicBezTo>
                      <a:pt x="1" y="4"/>
                      <a:pt x="0" y="5"/>
                      <a:pt x="1" y="6"/>
                    </a:cubicBezTo>
                    <a:cubicBezTo>
                      <a:pt x="15" y="14"/>
                      <a:pt x="35" y="10"/>
                      <a:pt x="51" y="9"/>
                    </a:cubicBezTo>
                    <a:cubicBezTo>
                      <a:pt x="77" y="7"/>
                      <a:pt x="102" y="11"/>
                      <a:pt x="128" y="14"/>
                    </a:cubicBezTo>
                    <a:cubicBezTo>
                      <a:pt x="158" y="17"/>
                      <a:pt x="188" y="18"/>
                      <a:pt x="218" y="18"/>
                    </a:cubicBezTo>
                    <a:cubicBezTo>
                      <a:pt x="233" y="19"/>
                      <a:pt x="248" y="19"/>
                      <a:pt x="262" y="18"/>
                    </a:cubicBezTo>
                    <a:cubicBezTo>
                      <a:pt x="274" y="18"/>
                      <a:pt x="289" y="20"/>
                      <a:pt x="299" y="15"/>
                    </a:cubicBezTo>
                    <a:cubicBezTo>
                      <a:pt x="300" y="14"/>
                      <a:pt x="300" y="12"/>
                      <a:pt x="299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" name="Freeform 991">
                <a:extLst>
                  <a:ext uri="{FF2B5EF4-FFF2-40B4-BE49-F238E27FC236}">
                    <a16:creationId xmlns:a16="http://schemas.microsoft.com/office/drawing/2014/main" id="{9FAC10BD-5716-9894-5167-C1BD868D94D0}"/>
                  </a:ext>
                </a:extLst>
              </p:cNvPr>
              <p:cNvSpPr/>
              <p:nvPr/>
            </p:nvSpPr>
            <p:spPr bwMode="auto">
              <a:xfrm>
                <a:off x="5621165" y="1450199"/>
                <a:ext cx="193332" cy="13375"/>
              </a:xfrm>
              <a:custGeom>
                <a:avLst/>
                <a:gdLst>
                  <a:gd name="T0" fmla="*/ 282 w 284"/>
                  <a:gd name="T1" fmla="*/ 12 h 19"/>
                  <a:gd name="T2" fmla="*/ 215 w 284"/>
                  <a:gd name="T3" fmla="*/ 8 h 19"/>
                  <a:gd name="T4" fmla="*/ 140 w 284"/>
                  <a:gd name="T5" fmla="*/ 4 h 19"/>
                  <a:gd name="T6" fmla="*/ 70 w 284"/>
                  <a:gd name="T7" fmla="*/ 1 h 19"/>
                  <a:gd name="T8" fmla="*/ 0 w 284"/>
                  <a:gd name="T9" fmla="*/ 5 h 19"/>
                  <a:gd name="T10" fmla="*/ 0 w 284"/>
                  <a:gd name="T11" fmla="*/ 6 h 19"/>
                  <a:gd name="T12" fmla="*/ 66 w 284"/>
                  <a:gd name="T13" fmla="*/ 8 h 19"/>
                  <a:gd name="T14" fmla="*/ 140 w 284"/>
                  <a:gd name="T15" fmla="*/ 12 h 19"/>
                  <a:gd name="T16" fmla="*/ 211 w 284"/>
                  <a:gd name="T17" fmla="*/ 16 h 19"/>
                  <a:gd name="T18" fmla="*/ 282 w 284"/>
                  <a:gd name="T19" fmla="*/ 15 h 19"/>
                  <a:gd name="T20" fmla="*/ 282 w 284"/>
                  <a:gd name="T21" fmla="*/ 12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84" h="19">
                    <a:moveTo>
                      <a:pt x="282" y="12"/>
                    </a:moveTo>
                    <a:cubicBezTo>
                      <a:pt x="260" y="8"/>
                      <a:pt x="237" y="9"/>
                      <a:pt x="215" y="8"/>
                    </a:cubicBezTo>
                    <a:cubicBezTo>
                      <a:pt x="190" y="7"/>
                      <a:pt x="165" y="5"/>
                      <a:pt x="140" y="4"/>
                    </a:cubicBezTo>
                    <a:cubicBezTo>
                      <a:pt x="117" y="3"/>
                      <a:pt x="93" y="2"/>
                      <a:pt x="70" y="1"/>
                    </a:cubicBezTo>
                    <a:cubicBezTo>
                      <a:pt x="47" y="1"/>
                      <a:pt x="22" y="0"/>
                      <a:pt x="0" y="5"/>
                    </a:cubicBezTo>
                    <a:cubicBezTo>
                      <a:pt x="0" y="5"/>
                      <a:pt x="0" y="6"/>
                      <a:pt x="0" y="6"/>
                    </a:cubicBezTo>
                    <a:cubicBezTo>
                      <a:pt x="22" y="9"/>
                      <a:pt x="44" y="7"/>
                      <a:pt x="66" y="8"/>
                    </a:cubicBezTo>
                    <a:cubicBezTo>
                      <a:pt x="90" y="9"/>
                      <a:pt x="115" y="11"/>
                      <a:pt x="140" y="12"/>
                    </a:cubicBezTo>
                    <a:cubicBezTo>
                      <a:pt x="164" y="13"/>
                      <a:pt x="187" y="15"/>
                      <a:pt x="211" y="16"/>
                    </a:cubicBezTo>
                    <a:cubicBezTo>
                      <a:pt x="234" y="17"/>
                      <a:pt x="259" y="19"/>
                      <a:pt x="282" y="15"/>
                    </a:cubicBezTo>
                    <a:cubicBezTo>
                      <a:pt x="284" y="15"/>
                      <a:pt x="284" y="12"/>
                      <a:pt x="282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7" name="Freeform 992">
                <a:extLst>
                  <a:ext uri="{FF2B5EF4-FFF2-40B4-BE49-F238E27FC236}">
                    <a16:creationId xmlns:a16="http://schemas.microsoft.com/office/drawing/2014/main" id="{9ADC353D-E642-2000-10F7-78638067385E}"/>
                  </a:ext>
                </a:extLst>
              </p:cNvPr>
              <p:cNvSpPr/>
              <p:nvPr/>
            </p:nvSpPr>
            <p:spPr bwMode="auto">
              <a:xfrm>
                <a:off x="5587119" y="1386971"/>
                <a:ext cx="31614" cy="42557"/>
              </a:xfrm>
              <a:custGeom>
                <a:avLst/>
                <a:gdLst>
                  <a:gd name="T0" fmla="*/ 15 w 46"/>
                  <a:gd name="T1" fmla="*/ 60 h 63"/>
                  <a:gd name="T2" fmla="*/ 28 w 46"/>
                  <a:gd name="T3" fmla="*/ 27 h 63"/>
                  <a:gd name="T4" fmla="*/ 46 w 46"/>
                  <a:gd name="T5" fmla="*/ 1 h 63"/>
                  <a:gd name="T6" fmla="*/ 44 w 46"/>
                  <a:gd name="T7" fmla="*/ 1 h 63"/>
                  <a:gd name="T8" fmla="*/ 11 w 46"/>
                  <a:gd name="T9" fmla="*/ 61 h 63"/>
                  <a:gd name="T10" fmla="*/ 15 w 46"/>
                  <a:gd name="T11" fmla="*/ 60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6" h="63">
                    <a:moveTo>
                      <a:pt x="15" y="60"/>
                    </a:moveTo>
                    <a:cubicBezTo>
                      <a:pt x="15" y="47"/>
                      <a:pt x="19" y="37"/>
                      <a:pt x="28" y="27"/>
                    </a:cubicBezTo>
                    <a:cubicBezTo>
                      <a:pt x="35" y="19"/>
                      <a:pt x="42" y="11"/>
                      <a:pt x="46" y="1"/>
                    </a:cubicBezTo>
                    <a:cubicBezTo>
                      <a:pt x="46" y="1"/>
                      <a:pt x="45" y="0"/>
                      <a:pt x="44" y="1"/>
                    </a:cubicBezTo>
                    <a:cubicBezTo>
                      <a:pt x="33" y="20"/>
                      <a:pt x="0" y="36"/>
                      <a:pt x="11" y="61"/>
                    </a:cubicBezTo>
                    <a:cubicBezTo>
                      <a:pt x="12" y="63"/>
                      <a:pt x="15" y="63"/>
                      <a:pt x="15" y="6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8" name="Freeform 993">
                <a:extLst>
                  <a:ext uri="{FF2B5EF4-FFF2-40B4-BE49-F238E27FC236}">
                    <a16:creationId xmlns:a16="http://schemas.microsoft.com/office/drawing/2014/main" id="{F19D65A6-74F5-357D-9FD7-3EDEA5A4BAD5}"/>
                  </a:ext>
                </a:extLst>
              </p:cNvPr>
              <p:cNvSpPr/>
              <p:nvPr/>
            </p:nvSpPr>
            <p:spPr bwMode="auto">
              <a:xfrm>
                <a:off x="5591982" y="1406426"/>
                <a:ext cx="29182" cy="31614"/>
              </a:xfrm>
              <a:custGeom>
                <a:avLst/>
                <a:gdLst>
                  <a:gd name="T0" fmla="*/ 42 w 43"/>
                  <a:gd name="T1" fmla="*/ 0 h 46"/>
                  <a:gd name="T2" fmla="*/ 0 w 43"/>
                  <a:gd name="T3" fmla="*/ 45 h 46"/>
                  <a:gd name="T4" fmla="*/ 2 w 43"/>
                  <a:gd name="T5" fmla="*/ 46 h 46"/>
                  <a:gd name="T6" fmla="*/ 19 w 43"/>
                  <a:gd name="T7" fmla="*/ 23 h 46"/>
                  <a:gd name="T8" fmla="*/ 43 w 43"/>
                  <a:gd name="T9" fmla="*/ 0 h 46"/>
                  <a:gd name="T10" fmla="*/ 42 w 43"/>
                  <a:gd name="T11" fmla="*/ 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6">
                    <a:moveTo>
                      <a:pt x="42" y="0"/>
                    </a:moveTo>
                    <a:cubicBezTo>
                      <a:pt x="27" y="11"/>
                      <a:pt x="8" y="27"/>
                      <a:pt x="0" y="45"/>
                    </a:cubicBezTo>
                    <a:cubicBezTo>
                      <a:pt x="0" y="45"/>
                      <a:pt x="2" y="46"/>
                      <a:pt x="2" y="46"/>
                    </a:cubicBezTo>
                    <a:cubicBezTo>
                      <a:pt x="8" y="38"/>
                      <a:pt x="13" y="30"/>
                      <a:pt x="19" y="23"/>
                    </a:cubicBezTo>
                    <a:cubicBezTo>
                      <a:pt x="26" y="14"/>
                      <a:pt x="34" y="7"/>
                      <a:pt x="43" y="0"/>
                    </a:cubicBezTo>
                    <a:cubicBezTo>
                      <a:pt x="43" y="0"/>
                      <a:pt x="43" y="0"/>
                      <a:pt x="4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9" name="Freeform 994">
                <a:extLst>
                  <a:ext uri="{FF2B5EF4-FFF2-40B4-BE49-F238E27FC236}">
                    <a16:creationId xmlns:a16="http://schemas.microsoft.com/office/drawing/2014/main" id="{1644F9D5-F0EC-BE0D-8D57-4C08C42C1C81}"/>
                  </a:ext>
                </a:extLst>
              </p:cNvPr>
              <p:cNvSpPr/>
              <p:nvPr/>
            </p:nvSpPr>
            <p:spPr bwMode="auto">
              <a:xfrm>
                <a:off x="5651563" y="1121899"/>
                <a:ext cx="2432" cy="2432"/>
              </a:xfrm>
              <a:custGeom>
                <a:avLst/>
                <a:gdLst>
                  <a:gd name="T0" fmla="*/ 3 w 4"/>
                  <a:gd name="T1" fmla="*/ 0 h 2"/>
                  <a:gd name="T2" fmla="*/ 0 w 4"/>
                  <a:gd name="T3" fmla="*/ 2 h 2"/>
                  <a:gd name="T4" fmla="*/ 4 w 4"/>
                  <a:gd name="T5" fmla="*/ 0 h 2"/>
                  <a:gd name="T6" fmla="*/ 3 w 4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">
                    <a:moveTo>
                      <a:pt x="3" y="0"/>
                    </a:moveTo>
                    <a:cubicBezTo>
                      <a:pt x="2" y="1"/>
                      <a:pt x="1" y="2"/>
                      <a:pt x="0" y="2"/>
                    </a:cubicBezTo>
                    <a:cubicBezTo>
                      <a:pt x="1" y="2"/>
                      <a:pt x="2" y="1"/>
                      <a:pt x="4" y="0"/>
                    </a:cubicBezTo>
                    <a:cubicBezTo>
                      <a:pt x="4" y="0"/>
                      <a:pt x="4" y="0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0" name="Freeform 995">
                <a:extLst>
                  <a:ext uri="{FF2B5EF4-FFF2-40B4-BE49-F238E27FC236}">
                    <a16:creationId xmlns:a16="http://schemas.microsoft.com/office/drawing/2014/main" id="{7886F588-FD50-1D09-7946-8998841A5781}"/>
                  </a:ext>
                </a:extLst>
              </p:cNvPr>
              <p:cNvSpPr/>
              <p:nvPr/>
            </p:nvSpPr>
            <p:spPr bwMode="auto">
              <a:xfrm>
                <a:off x="5640619" y="1124331"/>
                <a:ext cx="10943" cy="6080"/>
              </a:xfrm>
              <a:custGeom>
                <a:avLst/>
                <a:gdLst>
                  <a:gd name="T0" fmla="*/ 0 w 16"/>
                  <a:gd name="T1" fmla="*/ 10 h 10"/>
                  <a:gd name="T2" fmla="*/ 16 w 16"/>
                  <a:gd name="T3" fmla="*/ 0 h 10"/>
                  <a:gd name="T4" fmla="*/ 0 w 16"/>
                  <a:gd name="T5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6" h="10">
                    <a:moveTo>
                      <a:pt x="0" y="10"/>
                    </a:moveTo>
                    <a:cubicBezTo>
                      <a:pt x="5" y="7"/>
                      <a:pt x="10" y="4"/>
                      <a:pt x="16" y="0"/>
                    </a:cubicBezTo>
                    <a:cubicBezTo>
                      <a:pt x="10" y="3"/>
                      <a:pt x="5" y="7"/>
                      <a:pt x="0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1" name="Freeform 996">
                <a:extLst>
                  <a:ext uri="{FF2B5EF4-FFF2-40B4-BE49-F238E27FC236}">
                    <a16:creationId xmlns:a16="http://schemas.microsoft.com/office/drawing/2014/main" id="{8182E4C4-07A0-055A-4286-9B63E6E7E798}"/>
                  </a:ext>
                </a:extLst>
              </p:cNvPr>
              <p:cNvSpPr/>
              <p:nvPr/>
            </p:nvSpPr>
            <p:spPr bwMode="auto">
              <a:xfrm>
                <a:off x="5638188" y="1278753"/>
                <a:ext cx="51069" cy="59580"/>
              </a:xfrm>
              <a:custGeom>
                <a:avLst/>
                <a:gdLst>
                  <a:gd name="T0" fmla="*/ 1 w 76"/>
                  <a:gd name="T1" fmla="*/ 89 h 89"/>
                  <a:gd name="T2" fmla="*/ 32 w 76"/>
                  <a:gd name="T3" fmla="*/ 44 h 89"/>
                  <a:gd name="T4" fmla="*/ 76 w 76"/>
                  <a:gd name="T5" fmla="*/ 1 h 89"/>
                  <a:gd name="T6" fmla="*/ 76 w 76"/>
                  <a:gd name="T7" fmla="*/ 0 h 89"/>
                  <a:gd name="T8" fmla="*/ 0 w 76"/>
                  <a:gd name="T9" fmla="*/ 88 h 89"/>
                  <a:gd name="T10" fmla="*/ 1 w 76"/>
                  <a:gd name="T11" fmla="*/ 89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6" h="89">
                    <a:moveTo>
                      <a:pt x="1" y="89"/>
                    </a:moveTo>
                    <a:cubicBezTo>
                      <a:pt x="11" y="73"/>
                      <a:pt x="20" y="58"/>
                      <a:pt x="32" y="44"/>
                    </a:cubicBezTo>
                    <a:cubicBezTo>
                      <a:pt x="45" y="28"/>
                      <a:pt x="60" y="14"/>
                      <a:pt x="76" y="1"/>
                    </a:cubicBezTo>
                    <a:cubicBezTo>
                      <a:pt x="76" y="0"/>
                      <a:pt x="76" y="0"/>
                      <a:pt x="76" y="0"/>
                    </a:cubicBezTo>
                    <a:cubicBezTo>
                      <a:pt x="46" y="25"/>
                      <a:pt x="16" y="54"/>
                      <a:pt x="0" y="88"/>
                    </a:cubicBezTo>
                    <a:cubicBezTo>
                      <a:pt x="0" y="89"/>
                      <a:pt x="1" y="89"/>
                      <a:pt x="1" y="8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2" name="Freeform 997">
                <a:extLst>
                  <a:ext uri="{FF2B5EF4-FFF2-40B4-BE49-F238E27FC236}">
                    <a16:creationId xmlns:a16="http://schemas.microsoft.com/office/drawing/2014/main" id="{CF4F037F-4C59-4A87-60A3-935E6EB73002}"/>
                  </a:ext>
                </a:extLst>
              </p:cNvPr>
              <p:cNvSpPr/>
              <p:nvPr/>
            </p:nvSpPr>
            <p:spPr bwMode="auto">
              <a:xfrm>
                <a:off x="5636972" y="1344414"/>
                <a:ext cx="36478" cy="49853"/>
              </a:xfrm>
              <a:custGeom>
                <a:avLst/>
                <a:gdLst>
                  <a:gd name="T0" fmla="*/ 55 w 55"/>
                  <a:gd name="T1" fmla="*/ 1 h 73"/>
                  <a:gd name="T2" fmla="*/ 55 w 55"/>
                  <a:gd name="T3" fmla="*/ 1 h 73"/>
                  <a:gd name="T4" fmla="*/ 0 w 55"/>
                  <a:gd name="T5" fmla="*/ 72 h 73"/>
                  <a:gd name="T6" fmla="*/ 1 w 55"/>
                  <a:gd name="T7" fmla="*/ 72 h 73"/>
                  <a:gd name="T8" fmla="*/ 55 w 55"/>
                  <a:gd name="T9" fmla="*/ 1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5" h="73">
                    <a:moveTo>
                      <a:pt x="55" y="1"/>
                    </a:moveTo>
                    <a:cubicBezTo>
                      <a:pt x="55" y="1"/>
                      <a:pt x="55" y="0"/>
                      <a:pt x="55" y="1"/>
                    </a:cubicBezTo>
                    <a:cubicBezTo>
                      <a:pt x="32" y="21"/>
                      <a:pt x="8" y="44"/>
                      <a:pt x="0" y="72"/>
                    </a:cubicBezTo>
                    <a:cubicBezTo>
                      <a:pt x="0" y="73"/>
                      <a:pt x="0" y="73"/>
                      <a:pt x="1" y="72"/>
                    </a:cubicBezTo>
                    <a:cubicBezTo>
                      <a:pt x="9" y="44"/>
                      <a:pt x="33" y="21"/>
                      <a:pt x="55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3" name="Freeform 998">
                <a:extLst>
                  <a:ext uri="{FF2B5EF4-FFF2-40B4-BE49-F238E27FC236}">
                    <a16:creationId xmlns:a16="http://schemas.microsoft.com/office/drawing/2014/main" id="{4E898044-E9A8-A294-0434-14871362DB50}"/>
                  </a:ext>
                </a:extLst>
              </p:cNvPr>
              <p:cNvSpPr/>
              <p:nvPr/>
            </p:nvSpPr>
            <p:spPr bwMode="auto">
              <a:xfrm>
                <a:off x="5653995" y="1357789"/>
                <a:ext cx="49853" cy="57149"/>
              </a:xfrm>
              <a:custGeom>
                <a:avLst/>
                <a:gdLst>
                  <a:gd name="T0" fmla="*/ 72 w 73"/>
                  <a:gd name="T1" fmla="*/ 1 h 84"/>
                  <a:gd name="T2" fmla="*/ 1 w 73"/>
                  <a:gd name="T3" fmla="*/ 83 h 84"/>
                  <a:gd name="T4" fmla="*/ 3 w 73"/>
                  <a:gd name="T5" fmla="*/ 83 h 84"/>
                  <a:gd name="T6" fmla="*/ 73 w 73"/>
                  <a:gd name="T7" fmla="*/ 1 h 84"/>
                  <a:gd name="T8" fmla="*/ 72 w 73"/>
                  <a:gd name="T9" fmla="*/ 1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3" h="84">
                    <a:moveTo>
                      <a:pt x="72" y="1"/>
                    </a:moveTo>
                    <a:cubicBezTo>
                      <a:pt x="46" y="26"/>
                      <a:pt x="22" y="54"/>
                      <a:pt x="1" y="83"/>
                    </a:cubicBezTo>
                    <a:cubicBezTo>
                      <a:pt x="0" y="83"/>
                      <a:pt x="2" y="84"/>
                      <a:pt x="3" y="83"/>
                    </a:cubicBezTo>
                    <a:cubicBezTo>
                      <a:pt x="23" y="54"/>
                      <a:pt x="47" y="27"/>
                      <a:pt x="73" y="1"/>
                    </a:cubicBezTo>
                    <a:cubicBezTo>
                      <a:pt x="73" y="1"/>
                      <a:pt x="73" y="0"/>
                      <a:pt x="7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4" name="Freeform 999">
                <a:extLst>
                  <a:ext uri="{FF2B5EF4-FFF2-40B4-BE49-F238E27FC236}">
                    <a16:creationId xmlns:a16="http://schemas.microsoft.com/office/drawing/2014/main" id="{35E0F380-55F1-4AFE-8779-2C0A8DA50095}"/>
                  </a:ext>
                </a:extLst>
              </p:cNvPr>
              <p:cNvSpPr/>
              <p:nvPr/>
            </p:nvSpPr>
            <p:spPr bwMode="auto">
              <a:xfrm>
                <a:off x="5711143" y="1376028"/>
                <a:ext cx="25534" cy="35262"/>
              </a:xfrm>
              <a:custGeom>
                <a:avLst/>
                <a:gdLst>
                  <a:gd name="T0" fmla="*/ 37 w 38"/>
                  <a:gd name="T1" fmla="*/ 1 h 53"/>
                  <a:gd name="T2" fmla="*/ 0 w 38"/>
                  <a:gd name="T3" fmla="*/ 52 h 53"/>
                  <a:gd name="T4" fmla="*/ 2 w 38"/>
                  <a:gd name="T5" fmla="*/ 52 h 53"/>
                  <a:gd name="T6" fmla="*/ 38 w 38"/>
                  <a:gd name="T7" fmla="*/ 1 h 53"/>
                  <a:gd name="T8" fmla="*/ 37 w 38"/>
                  <a:gd name="T9" fmla="*/ 1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53">
                    <a:moveTo>
                      <a:pt x="37" y="1"/>
                    </a:moveTo>
                    <a:cubicBezTo>
                      <a:pt x="23" y="16"/>
                      <a:pt x="9" y="33"/>
                      <a:pt x="0" y="52"/>
                    </a:cubicBezTo>
                    <a:cubicBezTo>
                      <a:pt x="0" y="53"/>
                      <a:pt x="1" y="53"/>
                      <a:pt x="2" y="52"/>
                    </a:cubicBezTo>
                    <a:cubicBezTo>
                      <a:pt x="10" y="33"/>
                      <a:pt x="23" y="16"/>
                      <a:pt x="38" y="1"/>
                    </a:cubicBezTo>
                    <a:cubicBezTo>
                      <a:pt x="38" y="1"/>
                      <a:pt x="38" y="0"/>
                      <a:pt x="37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5" name="Freeform 1000">
                <a:extLst>
                  <a:ext uri="{FF2B5EF4-FFF2-40B4-BE49-F238E27FC236}">
                    <a16:creationId xmlns:a16="http://schemas.microsoft.com/office/drawing/2014/main" id="{BBB43390-0310-AFE7-1B53-7763DE0D1BD4}"/>
                  </a:ext>
                </a:extLst>
              </p:cNvPr>
              <p:cNvSpPr/>
              <p:nvPr/>
            </p:nvSpPr>
            <p:spPr bwMode="auto">
              <a:xfrm>
                <a:off x="5745189" y="1383323"/>
                <a:ext cx="19455" cy="27966"/>
              </a:xfrm>
              <a:custGeom>
                <a:avLst/>
                <a:gdLst>
                  <a:gd name="T0" fmla="*/ 28 w 30"/>
                  <a:gd name="T1" fmla="*/ 1 h 41"/>
                  <a:gd name="T2" fmla="*/ 1 w 30"/>
                  <a:gd name="T3" fmla="*/ 40 h 41"/>
                  <a:gd name="T4" fmla="*/ 2 w 30"/>
                  <a:gd name="T5" fmla="*/ 40 h 41"/>
                  <a:gd name="T6" fmla="*/ 29 w 30"/>
                  <a:gd name="T7" fmla="*/ 1 h 41"/>
                  <a:gd name="T8" fmla="*/ 28 w 30"/>
                  <a:gd name="T9" fmla="*/ 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41">
                    <a:moveTo>
                      <a:pt x="28" y="1"/>
                    </a:moveTo>
                    <a:cubicBezTo>
                      <a:pt x="19" y="14"/>
                      <a:pt x="9" y="26"/>
                      <a:pt x="1" y="40"/>
                    </a:cubicBezTo>
                    <a:cubicBezTo>
                      <a:pt x="0" y="40"/>
                      <a:pt x="1" y="41"/>
                      <a:pt x="2" y="40"/>
                    </a:cubicBezTo>
                    <a:cubicBezTo>
                      <a:pt x="10" y="27"/>
                      <a:pt x="21" y="15"/>
                      <a:pt x="29" y="1"/>
                    </a:cubicBezTo>
                    <a:cubicBezTo>
                      <a:pt x="30" y="1"/>
                      <a:pt x="28" y="0"/>
                      <a:pt x="28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6" name="Freeform 1001">
                <a:extLst>
                  <a:ext uri="{FF2B5EF4-FFF2-40B4-BE49-F238E27FC236}">
                    <a16:creationId xmlns:a16="http://schemas.microsoft.com/office/drawing/2014/main" id="{CBDEEE2D-27AE-7533-AEC3-35E0BF5FC61E}"/>
                  </a:ext>
                </a:extLst>
              </p:cNvPr>
              <p:cNvSpPr/>
              <p:nvPr/>
            </p:nvSpPr>
            <p:spPr bwMode="auto">
              <a:xfrm>
                <a:off x="5787747" y="1382107"/>
                <a:ext cx="32830" cy="35262"/>
              </a:xfrm>
              <a:custGeom>
                <a:avLst/>
                <a:gdLst>
                  <a:gd name="T0" fmla="*/ 43 w 47"/>
                  <a:gd name="T1" fmla="*/ 1 h 52"/>
                  <a:gd name="T2" fmla="*/ 0 w 47"/>
                  <a:gd name="T3" fmla="*/ 51 h 52"/>
                  <a:gd name="T4" fmla="*/ 2 w 47"/>
                  <a:gd name="T5" fmla="*/ 52 h 52"/>
                  <a:gd name="T6" fmla="*/ 46 w 47"/>
                  <a:gd name="T7" fmla="*/ 3 h 52"/>
                  <a:gd name="T8" fmla="*/ 43 w 47"/>
                  <a:gd name="T9" fmla="*/ 1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7" h="52">
                    <a:moveTo>
                      <a:pt x="43" y="1"/>
                    </a:moveTo>
                    <a:cubicBezTo>
                      <a:pt x="29" y="18"/>
                      <a:pt x="8" y="31"/>
                      <a:pt x="0" y="51"/>
                    </a:cubicBezTo>
                    <a:cubicBezTo>
                      <a:pt x="0" y="52"/>
                      <a:pt x="2" y="52"/>
                      <a:pt x="2" y="52"/>
                    </a:cubicBezTo>
                    <a:cubicBezTo>
                      <a:pt x="13" y="32"/>
                      <a:pt x="31" y="20"/>
                      <a:pt x="46" y="3"/>
                    </a:cubicBezTo>
                    <a:cubicBezTo>
                      <a:pt x="47" y="1"/>
                      <a:pt x="45" y="0"/>
                      <a:pt x="43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7" name="Freeform 1002">
                <a:extLst>
                  <a:ext uri="{FF2B5EF4-FFF2-40B4-BE49-F238E27FC236}">
                    <a16:creationId xmlns:a16="http://schemas.microsoft.com/office/drawing/2014/main" id="{0A1DCD26-543A-F6CA-4D2D-24D36E7DEBC4}"/>
                  </a:ext>
                </a:extLst>
              </p:cNvPr>
              <p:cNvSpPr/>
              <p:nvPr/>
            </p:nvSpPr>
            <p:spPr bwMode="auto">
              <a:xfrm>
                <a:off x="5827872" y="1383323"/>
                <a:ext cx="23103" cy="27966"/>
              </a:xfrm>
              <a:custGeom>
                <a:avLst/>
                <a:gdLst>
                  <a:gd name="T0" fmla="*/ 33 w 34"/>
                  <a:gd name="T1" fmla="*/ 1 h 41"/>
                  <a:gd name="T2" fmla="*/ 1 w 34"/>
                  <a:gd name="T3" fmla="*/ 40 h 41"/>
                  <a:gd name="T4" fmla="*/ 2 w 34"/>
                  <a:gd name="T5" fmla="*/ 40 h 41"/>
                  <a:gd name="T6" fmla="*/ 34 w 34"/>
                  <a:gd name="T7" fmla="*/ 1 h 41"/>
                  <a:gd name="T8" fmla="*/ 33 w 34"/>
                  <a:gd name="T9" fmla="*/ 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41">
                    <a:moveTo>
                      <a:pt x="33" y="1"/>
                    </a:moveTo>
                    <a:cubicBezTo>
                      <a:pt x="23" y="14"/>
                      <a:pt x="9" y="25"/>
                      <a:pt x="1" y="40"/>
                    </a:cubicBezTo>
                    <a:cubicBezTo>
                      <a:pt x="0" y="40"/>
                      <a:pt x="2" y="41"/>
                      <a:pt x="2" y="40"/>
                    </a:cubicBezTo>
                    <a:cubicBezTo>
                      <a:pt x="10" y="25"/>
                      <a:pt x="24" y="15"/>
                      <a:pt x="34" y="1"/>
                    </a:cubicBezTo>
                    <a:cubicBezTo>
                      <a:pt x="34" y="1"/>
                      <a:pt x="33" y="0"/>
                      <a:pt x="33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8" name="Freeform 1003">
                <a:extLst>
                  <a:ext uri="{FF2B5EF4-FFF2-40B4-BE49-F238E27FC236}">
                    <a16:creationId xmlns:a16="http://schemas.microsoft.com/office/drawing/2014/main" id="{FF9143C5-6B65-8A89-CB25-A78A75E7B38B}"/>
                  </a:ext>
                </a:extLst>
              </p:cNvPr>
              <p:cNvSpPr/>
              <p:nvPr/>
            </p:nvSpPr>
            <p:spPr bwMode="auto">
              <a:xfrm>
                <a:off x="5850975" y="1389403"/>
                <a:ext cx="18239" cy="32830"/>
              </a:xfrm>
              <a:custGeom>
                <a:avLst/>
                <a:gdLst>
                  <a:gd name="T0" fmla="*/ 25 w 27"/>
                  <a:gd name="T1" fmla="*/ 1 h 49"/>
                  <a:gd name="T2" fmla="*/ 0 w 27"/>
                  <a:gd name="T3" fmla="*/ 48 h 49"/>
                  <a:gd name="T4" fmla="*/ 1 w 27"/>
                  <a:gd name="T5" fmla="*/ 48 h 49"/>
                  <a:gd name="T6" fmla="*/ 26 w 27"/>
                  <a:gd name="T7" fmla="*/ 2 h 49"/>
                  <a:gd name="T8" fmla="*/ 25 w 27"/>
                  <a:gd name="T9" fmla="*/ 1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49">
                    <a:moveTo>
                      <a:pt x="25" y="1"/>
                    </a:moveTo>
                    <a:cubicBezTo>
                      <a:pt x="12" y="14"/>
                      <a:pt x="4" y="31"/>
                      <a:pt x="0" y="48"/>
                    </a:cubicBezTo>
                    <a:cubicBezTo>
                      <a:pt x="0" y="49"/>
                      <a:pt x="1" y="49"/>
                      <a:pt x="1" y="48"/>
                    </a:cubicBezTo>
                    <a:cubicBezTo>
                      <a:pt x="7" y="31"/>
                      <a:pt x="13" y="16"/>
                      <a:pt x="26" y="2"/>
                    </a:cubicBezTo>
                    <a:cubicBezTo>
                      <a:pt x="27" y="1"/>
                      <a:pt x="26" y="0"/>
                      <a:pt x="25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</p:grpSp>
      <p:sp>
        <p:nvSpPr>
          <p:cNvPr id="102" name="文本框 101">
            <a:extLst>
              <a:ext uri="{FF2B5EF4-FFF2-40B4-BE49-F238E27FC236}">
                <a16:creationId xmlns:a16="http://schemas.microsoft.com/office/drawing/2014/main" id="{F17AE764-2F7D-0F50-529C-3CD07673E38F}"/>
              </a:ext>
            </a:extLst>
          </p:cNvPr>
          <p:cNvSpPr txBox="1"/>
          <p:nvPr/>
        </p:nvSpPr>
        <p:spPr>
          <a:xfrm>
            <a:off x="734377" y="5470126"/>
            <a:ext cx="450546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 </a:t>
            </a:r>
            <a:r>
              <a:rPr lang="en-US" altLang="zh-CN" dirty="0">
                <a:hlinkClick r:id="rId3"/>
              </a:rPr>
              <a:t>www.51pptmoban.com</a:t>
            </a:r>
            <a:r>
              <a:rPr lang="en-US" altLang="zh-CN" dirty="0"/>
              <a:t>   </a:t>
            </a:r>
            <a:r>
              <a:rPr lang="zh-CN" altLang="en-US" dirty="0"/>
              <a:t>作品</a:t>
            </a:r>
            <a:endParaRPr lang="en-US" altLang="zh-CN" dirty="0"/>
          </a:p>
          <a:p>
            <a:endParaRPr lang="en-US" altLang="zh-CN" dirty="0"/>
          </a:p>
          <a:p>
            <a:r>
              <a:rPr lang="zh-CN" altLang="en-US" dirty="0"/>
              <a:t>仅供学习参考之用！</a:t>
            </a:r>
          </a:p>
        </p:txBody>
      </p:sp>
    </p:spTree>
    <p:extLst>
      <p:ext uri="{BB962C8B-B14F-4D97-AF65-F5344CB8AC3E}">
        <p14:creationId xmlns:p14="http://schemas.microsoft.com/office/powerpoint/2010/main" val="150204885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id="{FF0B3163-C925-5154-64FD-870D18E1BF2C}"/>
              </a:ext>
            </a:extLst>
          </p:cNvPr>
          <p:cNvSpPr/>
          <p:nvPr/>
        </p:nvSpPr>
        <p:spPr>
          <a:xfrm>
            <a:off x="7431314" y="1988457"/>
            <a:ext cx="5007429" cy="3236686"/>
          </a:xfrm>
          <a:custGeom>
            <a:avLst/>
            <a:gdLst>
              <a:gd name="connsiteX0" fmla="*/ 0 w 5007429"/>
              <a:gd name="connsiteY0" fmla="*/ 0 h 3236686"/>
              <a:gd name="connsiteX1" fmla="*/ 4978400 w 5007429"/>
              <a:gd name="connsiteY1" fmla="*/ 14514 h 3236686"/>
              <a:gd name="connsiteX2" fmla="*/ 5007429 w 5007429"/>
              <a:gd name="connsiteY2" fmla="*/ 3207657 h 3236686"/>
              <a:gd name="connsiteX3" fmla="*/ 43543 w 5007429"/>
              <a:gd name="connsiteY3" fmla="*/ 3236686 h 3236686"/>
              <a:gd name="connsiteX4" fmla="*/ 0 w 5007429"/>
              <a:gd name="connsiteY4" fmla="*/ 0 h 32366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07429" h="3236686">
                <a:moveTo>
                  <a:pt x="0" y="0"/>
                </a:moveTo>
                <a:lnTo>
                  <a:pt x="4978400" y="14514"/>
                </a:lnTo>
                <a:lnTo>
                  <a:pt x="5007429" y="3207657"/>
                </a:lnTo>
                <a:lnTo>
                  <a:pt x="43543" y="3236686"/>
                </a:lnTo>
                <a:lnTo>
                  <a:pt x="0" y="0"/>
                </a:lnTo>
                <a:close/>
              </a:path>
            </a:pathLst>
          </a:custGeom>
          <a:solidFill>
            <a:srgbClr val="245E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图片 12">
            <a:extLst>
              <a:ext uri="{FF2B5EF4-FFF2-40B4-BE49-F238E27FC236}">
                <a16:creationId xmlns:a16="http://schemas.microsoft.com/office/drawing/2014/main" id="{4CDCB34B-375F-C30F-8F73-AEC4DF25B6C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03973" y="1939378"/>
            <a:ext cx="5564746" cy="3511525"/>
          </a:xfrm>
          <a:prstGeom prst="rect">
            <a:avLst/>
          </a:prstGeom>
        </p:spPr>
      </p:pic>
      <p:sp>
        <p:nvSpPr>
          <p:cNvPr id="46" name="文本框 45">
            <a:extLst>
              <a:ext uri="{FF2B5EF4-FFF2-40B4-BE49-F238E27FC236}">
                <a16:creationId xmlns:a16="http://schemas.microsoft.com/office/drawing/2014/main" id="{44F7175A-4DC2-13E9-662A-4ED049962509}"/>
              </a:ext>
            </a:extLst>
          </p:cNvPr>
          <p:cNvSpPr txBox="1"/>
          <p:nvPr/>
        </p:nvSpPr>
        <p:spPr>
          <a:xfrm>
            <a:off x="1402637" y="2663882"/>
            <a:ext cx="309203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600" dirty="0">
                <a:latin typeface="仓耳渔阳体 W05" panose="02020400000000000000" pitchFamily="18" charset="-122"/>
                <a:ea typeface="仓耳渔阳体 W05" panose="02020400000000000000" pitchFamily="18" charset="-122"/>
              </a:rPr>
              <a:t>添加标题文本</a:t>
            </a:r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id="{30DD2DDF-4A5C-81BF-AD9B-AE2D24E09C27}"/>
              </a:ext>
            </a:extLst>
          </p:cNvPr>
          <p:cNvSpPr txBox="1"/>
          <p:nvPr/>
        </p:nvSpPr>
        <p:spPr>
          <a:xfrm>
            <a:off x="1424695" y="3246569"/>
            <a:ext cx="275808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chemeClr val="bg1">
                    <a:lumMod val="50000"/>
                  </a:schemeClr>
                </a:solidFill>
              </a:rPr>
              <a:t>Click here to add title text</a:t>
            </a:r>
          </a:p>
        </p:txBody>
      </p:sp>
      <p:grpSp>
        <p:nvGrpSpPr>
          <p:cNvPr id="256" name="组合 255">
            <a:extLst>
              <a:ext uri="{FF2B5EF4-FFF2-40B4-BE49-F238E27FC236}">
                <a16:creationId xmlns:a16="http://schemas.microsoft.com/office/drawing/2014/main" id="{F7D56BCD-B381-ED8B-841B-71768A186313}"/>
              </a:ext>
            </a:extLst>
          </p:cNvPr>
          <p:cNvGrpSpPr/>
          <p:nvPr/>
        </p:nvGrpSpPr>
        <p:grpSpPr>
          <a:xfrm>
            <a:off x="7941560" y="2352748"/>
            <a:ext cx="3125655" cy="2684784"/>
            <a:chOff x="8037435" y="2371701"/>
            <a:chExt cx="3125655" cy="2684784"/>
          </a:xfrm>
        </p:grpSpPr>
        <p:sp>
          <p:nvSpPr>
            <p:cNvPr id="3" name="TextBox 6">
              <a:extLst>
                <a:ext uri="{FF2B5EF4-FFF2-40B4-BE49-F238E27FC236}">
                  <a16:creationId xmlns:a16="http://schemas.microsoft.com/office/drawing/2014/main" id="{CC6B540D-A6C0-DC31-46F9-8C7C601CBC7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085559" y="2409607"/>
              <a:ext cx="3077531" cy="264687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974725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defTabSz="974725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defTabSz="974725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defTabSz="974725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defTabSz="974725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defTabSz="9747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defTabSz="9747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defTabSz="9747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defTabSz="9747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>
                <a:buNone/>
              </a:pPr>
              <a:r>
                <a:rPr lang="en-US" altLang="zh-CN" sz="16600" cap="all" dirty="0">
                  <a:blipFill>
                    <a:blip r:embed="rId4"/>
                    <a:stretch>
                      <a:fillRect/>
                    </a:stretch>
                  </a:blipFill>
                  <a:latin typeface="仓耳渔阳体 W05" panose="02020400000000000000" pitchFamily="18" charset="-122"/>
                  <a:ea typeface="仓耳渔阳体 W05" panose="02020400000000000000" pitchFamily="18" charset="-122"/>
                  <a:cs typeface="+mn-ea"/>
                  <a:sym typeface="+mn-lt"/>
                </a:rPr>
                <a:t>01</a:t>
              </a:r>
              <a:endParaRPr lang="zh-CN" altLang="en-US" sz="16600" cap="all" dirty="0">
                <a:blipFill>
                  <a:blip r:embed="rId4"/>
                  <a:stretch>
                    <a:fillRect/>
                  </a:stretch>
                </a:blipFill>
                <a:latin typeface="仓耳渔阳体 W05" panose="02020400000000000000" pitchFamily="18" charset="-122"/>
                <a:ea typeface="仓耳渔阳体 W05" panose="02020400000000000000" pitchFamily="18" charset="-122"/>
                <a:cs typeface="+mn-ea"/>
                <a:sym typeface="+mn-lt"/>
              </a:endParaRPr>
            </a:p>
          </p:txBody>
        </p:sp>
        <p:sp>
          <p:nvSpPr>
            <p:cNvPr id="14" name="TextBox 6">
              <a:extLst>
                <a:ext uri="{FF2B5EF4-FFF2-40B4-BE49-F238E27FC236}">
                  <a16:creationId xmlns:a16="http://schemas.microsoft.com/office/drawing/2014/main" id="{AE1044C7-F0D8-67CB-3E40-7D3FFF752AD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037435" y="2371701"/>
              <a:ext cx="3077531" cy="264687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974725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defTabSz="974725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defTabSz="974725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defTabSz="974725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defTabSz="974725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defTabSz="9747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defTabSz="9747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defTabSz="9747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defTabSz="9747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>
                <a:buNone/>
              </a:pPr>
              <a:r>
                <a:rPr lang="en-US" altLang="zh-CN" sz="16600" cap="all" dirty="0">
                  <a:ln>
                    <a:solidFill>
                      <a:schemeClr val="bg1"/>
                    </a:solidFill>
                  </a:ln>
                  <a:noFill/>
                  <a:latin typeface="仓耳渔阳体 W05" panose="02020400000000000000" pitchFamily="18" charset="-122"/>
                  <a:ea typeface="仓耳渔阳体 W05" panose="02020400000000000000" pitchFamily="18" charset="-122"/>
                  <a:cs typeface="+mn-ea"/>
                  <a:sym typeface="+mn-lt"/>
                </a:rPr>
                <a:t>01</a:t>
              </a:r>
              <a:endParaRPr lang="zh-CN" altLang="en-US" sz="16600" cap="all" dirty="0">
                <a:ln>
                  <a:solidFill>
                    <a:schemeClr val="bg1"/>
                  </a:solidFill>
                </a:ln>
                <a:noFill/>
                <a:latin typeface="仓耳渔阳体 W05" panose="02020400000000000000" pitchFamily="18" charset="-122"/>
                <a:ea typeface="仓耳渔阳体 W05" panose="02020400000000000000" pitchFamily="18" charset="-122"/>
                <a:cs typeface="+mn-ea"/>
                <a:sym typeface="+mn-lt"/>
              </a:endParaRPr>
            </a:p>
          </p:txBody>
        </p:sp>
      </p:grpSp>
      <p:sp>
        <p:nvSpPr>
          <p:cNvPr id="16" name="文本框 15">
            <a:extLst>
              <a:ext uri="{FF2B5EF4-FFF2-40B4-BE49-F238E27FC236}">
                <a16:creationId xmlns:a16="http://schemas.microsoft.com/office/drawing/2014/main" id="{C9CA7C38-F4B1-A6D2-65B9-89F008C085A1}"/>
              </a:ext>
            </a:extLst>
          </p:cNvPr>
          <p:cNvSpPr txBox="1"/>
          <p:nvPr/>
        </p:nvSpPr>
        <p:spPr>
          <a:xfrm>
            <a:off x="1392740" y="3892900"/>
            <a:ext cx="4782903" cy="7984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latin typeface="+mn-ea"/>
                <a:ea typeface="+mn-ea"/>
              </a:rPr>
              <a:t>根据自己的需要添加适当的文字，此处添加详细文本描述，建议与标题相关尽量简洁... ...</a:t>
            </a:r>
          </a:p>
        </p:txBody>
      </p:sp>
    </p:spTree>
    <p:extLst>
      <p:ext uri="{BB962C8B-B14F-4D97-AF65-F5344CB8AC3E}">
        <p14:creationId xmlns:p14="http://schemas.microsoft.com/office/powerpoint/2010/main" val="334736769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108A2159-9B58-54A0-DF7C-8685CEE7325A}"/>
              </a:ext>
            </a:extLst>
          </p:cNvPr>
          <p:cNvGrpSpPr/>
          <p:nvPr/>
        </p:nvGrpSpPr>
        <p:grpSpPr>
          <a:xfrm>
            <a:off x="524720" y="303957"/>
            <a:ext cx="648072" cy="798609"/>
            <a:chOff x="5576175" y="1089069"/>
            <a:chExt cx="308845" cy="380585"/>
          </a:xfrm>
          <a:solidFill>
            <a:srgbClr val="245E53"/>
          </a:solidFill>
        </p:grpSpPr>
        <p:sp>
          <p:nvSpPr>
            <p:cNvPr id="5" name="Freeform 988">
              <a:extLst>
                <a:ext uri="{FF2B5EF4-FFF2-40B4-BE49-F238E27FC236}">
                  <a16:creationId xmlns:a16="http://schemas.microsoft.com/office/drawing/2014/main" id="{0F602BFE-2346-72AD-DE05-43FAF0BC3F1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576175" y="1089069"/>
              <a:ext cx="308845" cy="380585"/>
            </a:xfrm>
            <a:custGeom>
              <a:avLst/>
              <a:gdLst>
                <a:gd name="T0" fmla="*/ 451 w 454"/>
                <a:gd name="T1" fmla="*/ 420 h 559"/>
                <a:gd name="T2" fmla="*/ 437 w 454"/>
                <a:gd name="T3" fmla="*/ 54 h 559"/>
                <a:gd name="T4" fmla="*/ 431 w 454"/>
                <a:gd name="T5" fmla="*/ 0 h 559"/>
                <a:gd name="T6" fmla="*/ 156 w 454"/>
                <a:gd name="T7" fmla="*/ 3 h 559"/>
                <a:gd name="T8" fmla="*/ 66 w 454"/>
                <a:gd name="T9" fmla="*/ 12 h 559"/>
                <a:gd name="T10" fmla="*/ 21 w 454"/>
                <a:gd name="T11" fmla="*/ 45 h 559"/>
                <a:gd name="T12" fmla="*/ 6 w 454"/>
                <a:gd name="T13" fmla="*/ 84 h 559"/>
                <a:gd name="T14" fmla="*/ 1 w 454"/>
                <a:gd name="T15" fmla="*/ 228 h 559"/>
                <a:gd name="T16" fmla="*/ 9 w 454"/>
                <a:gd name="T17" fmla="*/ 327 h 559"/>
                <a:gd name="T18" fmla="*/ 5 w 454"/>
                <a:gd name="T19" fmla="*/ 436 h 559"/>
                <a:gd name="T20" fmla="*/ 19 w 454"/>
                <a:gd name="T21" fmla="*/ 550 h 559"/>
                <a:gd name="T22" fmla="*/ 28 w 454"/>
                <a:gd name="T23" fmla="*/ 553 h 559"/>
                <a:gd name="T24" fmla="*/ 290 w 454"/>
                <a:gd name="T25" fmla="*/ 558 h 559"/>
                <a:gd name="T26" fmla="*/ 430 w 454"/>
                <a:gd name="T27" fmla="*/ 498 h 559"/>
                <a:gd name="T28" fmla="*/ 19 w 454"/>
                <a:gd name="T29" fmla="*/ 92 h 559"/>
                <a:gd name="T30" fmla="*/ 62 w 454"/>
                <a:gd name="T31" fmla="*/ 40 h 559"/>
                <a:gd name="T32" fmla="*/ 65 w 454"/>
                <a:gd name="T33" fmla="*/ 119 h 559"/>
                <a:gd name="T34" fmla="*/ 14 w 454"/>
                <a:gd name="T35" fmla="*/ 240 h 559"/>
                <a:gd name="T36" fmla="*/ 19 w 454"/>
                <a:gd name="T37" fmla="*/ 186 h 559"/>
                <a:gd name="T38" fmla="*/ 30 w 454"/>
                <a:gd name="T39" fmla="*/ 172 h 559"/>
                <a:gd name="T40" fmla="*/ 61 w 454"/>
                <a:gd name="T41" fmla="*/ 74 h 559"/>
                <a:gd name="T42" fmla="*/ 15 w 454"/>
                <a:gd name="T43" fmla="*/ 72 h 559"/>
                <a:gd name="T44" fmla="*/ 10 w 454"/>
                <a:gd name="T45" fmla="*/ 82 h 559"/>
                <a:gd name="T46" fmla="*/ 27 w 454"/>
                <a:gd name="T47" fmla="*/ 543 h 559"/>
                <a:gd name="T48" fmla="*/ 25 w 454"/>
                <a:gd name="T49" fmla="*/ 530 h 559"/>
                <a:gd name="T50" fmla="*/ 30 w 454"/>
                <a:gd name="T51" fmla="*/ 463 h 559"/>
                <a:gd name="T52" fmla="*/ 18 w 454"/>
                <a:gd name="T53" fmla="*/ 457 h 559"/>
                <a:gd name="T54" fmla="*/ 60 w 454"/>
                <a:gd name="T55" fmla="*/ 397 h 559"/>
                <a:gd name="T56" fmla="*/ 31 w 454"/>
                <a:gd name="T57" fmla="*/ 403 h 559"/>
                <a:gd name="T58" fmla="*/ 18 w 454"/>
                <a:gd name="T59" fmla="*/ 404 h 559"/>
                <a:gd name="T60" fmla="*/ 19 w 454"/>
                <a:gd name="T61" fmla="*/ 387 h 559"/>
                <a:gd name="T62" fmla="*/ 56 w 454"/>
                <a:gd name="T63" fmla="*/ 332 h 559"/>
                <a:gd name="T64" fmla="*/ 27 w 454"/>
                <a:gd name="T65" fmla="*/ 344 h 559"/>
                <a:gd name="T66" fmla="*/ 20 w 454"/>
                <a:gd name="T67" fmla="*/ 342 h 559"/>
                <a:gd name="T68" fmla="*/ 52 w 454"/>
                <a:gd name="T69" fmla="*/ 291 h 559"/>
                <a:gd name="T70" fmla="*/ 62 w 454"/>
                <a:gd name="T71" fmla="*/ 267 h 559"/>
                <a:gd name="T72" fmla="*/ 43 w 454"/>
                <a:gd name="T73" fmla="*/ 254 h 559"/>
                <a:gd name="T74" fmla="*/ 40 w 454"/>
                <a:gd name="T75" fmla="*/ 245 h 559"/>
                <a:gd name="T76" fmla="*/ 18 w 454"/>
                <a:gd name="T77" fmla="*/ 274 h 559"/>
                <a:gd name="T78" fmla="*/ 16 w 454"/>
                <a:gd name="T79" fmla="*/ 242 h 559"/>
                <a:gd name="T80" fmla="*/ 69 w 454"/>
                <a:gd name="T81" fmla="*/ 182 h 559"/>
                <a:gd name="T82" fmla="*/ 72 w 454"/>
                <a:gd name="T83" fmla="*/ 229 h 559"/>
                <a:gd name="T84" fmla="*/ 81 w 454"/>
                <a:gd name="T85" fmla="*/ 506 h 559"/>
                <a:gd name="T86" fmla="*/ 40 w 454"/>
                <a:gd name="T87" fmla="*/ 547 h 559"/>
                <a:gd name="T88" fmla="*/ 380 w 454"/>
                <a:gd name="T89" fmla="*/ 542 h 559"/>
                <a:gd name="T90" fmla="*/ 201 w 454"/>
                <a:gd name="T91" fmla="*/ 548 h 559"/>
                <a:gd name="T92" fmla="*/ 84 w 454"/>
                <a:gd name="T93" fmla="*/ 511 h 559"/>
                <a:gd name="T94" fmla="*/ 218 w 454"/>
                <a:gd name="T95" fmla="*/ 503 h 559"/>
                <a:gd name="T96" fmla="*/ 400 w 454"/>
                <a:gd name="T97" fmla="*/ 528 h 559"/>
                <a:gd name="T98" fmla="*/ 145 w 454"/>
                <a:gd name="T99" fmla="*/ 492 h 559"/>
                <a:gd name="T100" fmla="*/ 85 w 454"/>
                <a:gd name="T101" fmla="*/ 360 h 559"/>
                <a:gd name="T102" fmla="*/ 180 w 454"/>
                <a:gd name="T103" fmla="*/ 225 h 559"/>
                <a:gd name="T104" fmla="*/ 84 w 454"/>
                <a:gd name="T105" fmla="*/ 216 h 559"/>
                <a:gd name="T106" fmla="*/ 84 w 454"/>
                <a:gd name="T107" fmla="*/ 212 h 559"/>
                <a:gd name="T108" fmla="*/ 143 w 454"/>
                <a:gd name="T109" fmla="*/ 114 h 559"/>
                <a:gd name="T110" fmla="*/ 77 w 454"/>
                <a:gd name="T111" fmla="*/ 119 h 559"/>
                <a:gd name="T112" fmla="*/ 74 w 454"/>
                <a:gd name="T113" fmla="*/ 82 h 559"/>
                <a:gd name="T114" fmla="*/ 111 w 454"/>
                <a:gd name="T115" fmla="*/ 21 h 559"/>
                <a:gd name="T116" fmla="*/ 70 w 454"/>
                <a:gd name="T117" fmla="*/ 22 h 559"/>
                <a:gd name="T118" fmla="*/ 427 w 454"/>
                <a:gd name="T119" fmla="*/ 15 h 559"/>
                <a:gd name="T120" fmla="*/ 435 w 454"/>
                <a:gd name="T121" fmla="*/ 357 h 559"/>
                <a:gd name="T122" fmla="*/ 441 w 454"/>
                <a:gd name="T123" fmla="*/ 477 h 5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54" h="559">
                  <a:moveTo>
                    <a:pt x="448" y="478"/>
                  </a:moveTo>
                  <a:cubicBezTo>
                    <a:pt x="448" y="477"/>
                    <a:pt x="449" y="477"/>
                    <a:pt x="449" y="476"/>
                  </a:cubicBezTo>
                  <a:cubicBezTo>
                    <a:pt x="452" y="468"/>
                    <a:pt x="452" y="458"/>
                    <a:pt x="451" y="449"/>
                  </a:cubicBezTo>
                  <a:cubicBezTo>
                    <a:pt x="451" y="439"/>
                    <a:pt x="451" y="430"/>
                    <a:pt x="451" y="420"/>
                  </a:cubicBezTo>
                  <a:cubicBezTo>
                    <a:pt x="451" y="399"/>
                    <a:pt x="450" y="378"/>
                    <a:pt x="450" y="357"/>
                  </a:cubicBezTo>
                  <a:cubicBezTo>
                    <a:pt x="449" y="316"/>
                    <a:pt x="447" y="275"/>
                    <a:pt x="445" y="234"/>
                  </a:cubicBezTo>
                  <a:cubicBezTo>
                    <a:pt x="443" y="194"/>
                    <a:pt x="441" y="153"/>
                    <a:pt x="439" y="112"/>
                  </a:cubicBezTo>
                  <a:cubicBezTo>
                    <a:pt x="439" y="93"/>
                    <a:pt x="438" y="73"/>
                    <a:pt x="437" y="54"/>
                  </a:cubicBezTo>
                  <a:cubicBezTo>
                    <a:pt x="436" y="44"/>
                    <a:pt x="436" y="35"/>
                    <a:pt x="435" y="25"/>
                  </a:cubicBezTo>
                  <a:cubicBezTo>
                    <a:pt x="435" y="22"/>
                    <a:pt x="435" y="18"/>
                    <a:pt x="435" y="14"/>
                  </a:cubicBezTo>
                  <a:cubicBezTo>
                    <a:pt x="440" y="11"/>
                    <a:pt x="439" y="2"/>
                    <a:pt x="432" y="2"/>
                  </a:cubicBezTo>
                  <a:cubicBezTo>
                    <a:pt x="431" y="1"/>
                    <a:pt x="431" y="1"/>
                    <a:pt x="431" y="0"/>
                  </a:cubicBezTo>
                  <a:cubicBezTo>
                    <a:pt x="431" y="0"/>
                    <a:pt x="431" y="0"/>
                    <a:pt x="431" y="0"/>
                  </a:cubicBezTo>
                  <a:cubicBezTo>
                    <a:pt x="431" y="1"/>
                    <a:pt x="430" y="1"/>
                    <a:pt x="430" y="2"/>
                  </a:cubicBezTo>
                  <a:cubicBezTo>
                    <a:pt x="367" y="2"/>
                    <a:pt x="304" y="3"/>
                    <a:pt x="241" y="1"/>
                  </a:cubicBezTo>
                  <a:cubicBezTo>
                    <a:pt x="213" y="0"/>
                    <a:pt x="184" y="0"/>
                    <a:pt x="156" y="3"/>
                  </a:cubicBezTo>
                  <a:cubicBezTo>
                    <a:pt x="140" y="4"/>
                    <a:pt x="124" y="6"/>
                    <a:pt x="108" y="9"/>
                  </a:cubicBezTo>
                  <a:cubicBezTo>
                    <a:pt x="108" y="8"/>
                    <a:pt x="108" y="7"/>
                    <a:pt x="106" y="7"/>
                  </a:cubicBezTo>
                  <a:cubicBezTo>
                    <a:pt x="93" y="10"/>
                    <a:pt x="79" y="10"/>
                    <a:pt x="67" y="13"/>
                  </a:cubicBezTo>
                  <a:cubicBezTo>
                    <a:pt x="67" y="13"/>
                    <a:pt x="67" y="13"/>
                    <a:pt x="66" y="12"/>
                  </a:cubicBezTo>
                  <a:cubicBezTo>
                    <a:pt x="66" y="11"/>
                    <a:pt x="65" y="11"/>
                    <a:pt x="65" y="12"/>
                  </a:cubicBezTo>
                  <a:cubicBezTo>
                    <a:pt x="65" y="13"/>
                    <a:pt x="64" y="13"/>
                    <a:pt x="64" y="14"/>
                  </a:cubicBezTo>
                  <a:cubicBezTo>
                    <a:pt x="56" y="16"/>
                    <a:pt x="49" y="19"/>
                    <a:pt x="42" y="24"/>
                  </a:cubicBezTo>
                  <a:cubicBezTo>
                    <a:pt x="33" y="30"/>
                    <a:pt x="27" y="37"/>
                    <a:pt x="21" y="45"/>
                  </a:cubicBezTo>
                  <a:cubicBezTo>
                    <a:pt x="14" y="54"/>
                    <a:pt x="7" y="63"/>
                    <a:pt x="3" y="73"/>
                  </a:cubicBezTo>
                  <a:cubicBezTo>
                    <a:pt x="3" y="74"/>
                    <a:pt x="3" y="74"/>
                    <a:pt x="4" y="75"/>
                  </a:cubicBezTo>
                  <a:cubicBezTo>
                    <a:pt x="3" y="78"/>
                    <a:pt x="3" y="80"/>
                    <a:pt x="4" y="83"/>
                  </a:cubicBezTo>
                  <a:cubicBezTo>
                    <a:pt x="4" y="84"/>
                    <a:pt x="5" y="84"/>
                    <a:pt x="6" y="84"/>
                  </a:cubicBezTo>
                  <a:cubicBezTo>
                    <a:pt x="3" y="92"/>
                    <a:pt x="2" y="99"/>
                    <a:pt x="2" y="108"/>
                  </a:cubicBezTo>
                  <a:cubicBezTo>
                    <a:pt x="1" y="122"/>
                    <a:pt x="2" y="136"/>
                    <a:pt x="2" y="151"/>
                  </a:cubicBezTo>
                  <a:cubicBezTo>
                    <a:pt x="2" y="167"/>
                    <a:pt x="0" y="183"/>
                    <a:pt x="1" y="199"/>
                  </a:cubicBezTo>
                  <a:cubicBezTo>
                    <a:pt x="1" y="209"/>
                    <a:pt x="1" y="218"/>
                    <a:pt x="1" y="228"/>
                  </a:cubicBezTo>
                  <a:cubicBezTo>
                    <a:pt x="2" y="237"/>
                    <a:pt x="1" y="246"/>
                    <a:pt x="3" y="255"/>
                  </a:cubicBezTo>
                  <a:cubicBezTo>
                    <a:pt x="4" y="255"/>
                    <a:pt x="4" y="256"/>
                    <a:pt x="5" y="256"/>
                  </a:cubicBezTo>
                  <a:cubicBezTo>
                    <a:pt x="7" y="280"/>
                    <a:pt x="10" y="303"/>
                    <a:pt x="10" y="326"/>
                  </a:cubicBezTo>
                  <a:cubicBezTo>
                    <a:pt x="10" y="327"/>
                    <a:pt x="10" y="327"/>
                    <a:pt x="9" y="327"/>
                  </a:cubicBezTo>
                  <a:cubicBezTo>
                    <a:pt x="9" y="328"/>
                    <a:pt x="9" y="328"/>
                    <a:pt x="10" y="328"/>
                  </a:cubicBezTo>
                  <a:cubicBezTo>
                    <a:pt x="10" y="329"/>
                    <a:pt x="10" y="329"/>
                    <a:pt x="10" y="329"/>
                  </a:cubicBezTo>
                  <a:cubicBezTo>
                    <a:pt x="10" y="362"/>
                    <a:pt x="7" y="395"/>
                    <a:pt x="7" y="427"/>
                  </a:cubicBezTo>
                  <a:cubicBezTo>
                    <a:pt x="6" y="430"/>
                    <a:pt x="5" y="433"/>
                    <a:pt x="5" y="436"/>
                  </a:cubicBezTo>
                  <a:cubicBezTo>
                    <a:pt x="5" y="437"/>
                    <a:pt x="6" y="437"/>
                    <a:pt x="7" y="437"/>
                  </a:cubicBezTo>
                  <a:cubicBezTo>
                    <a:pt x="7" y="440"/>
                    <a:pt x="6" y="443"/>
                    <a:pt x="6" y="446"/>
                  </a:cubicBezTo>
                  <a:cubicBezTo>
                    <a:pt x="6" y="466"/>
                    <a:pt x="7" y="485"/>
                    <a:pt x="9" y="505"/>
                  </a:cubicBezTo>
                  <a:cubicBezTo>
                    <a:pt x="11" y="519"/>
                    <a:pt x="12" y="536"/>
                    <a:pt x="19" y="550"/>
                  </a:cubicBezTo>
                  <a:cubicBezTo>
                    <a:pt x="18" y="551"/>
                    <a:pt x="18" y="553"/>
                    <a:pt x="18" y="555"/>
                  </a:cubicBezTo>
                  <a:cubicBezTo>
                    <a:pt x="18" y="556"/>
                    <a:pt x="20" y="557"/>
                    <a:pt x="21" y="555"/>
                  </a:cubicBezTo>
                  <a:cubicBezTo>
                    <a:pt x="21" y="555"/>
                    <a:pt x="21" y="555"/>
                    <a:pt x="21" y="555"/>
                  </a:cubicBezTo>
                  <a:cubicBezTo>
                    <a:pt x="23" y="557"/>
                    <a:pt x="28" y="556"/>
                    <a:pt x="28" y="553"/>
                  </a:cubicBezTo>
                  <a:cubicBezTo>
                    <a:pt x="28" y="552"/>
                    <a:pt x="28" y="550"/>
                    <a:pt x="28" y="549"/>
                  </a:cubicBezTo>
                  <a:cubicBezTo>
                    <a:pt x="55" y="552"/>
                    <a:pt x="83" y="553"/>
                    <a:pt x="110" y="554"/>
                  </a:cubicBezTo>
                  <a:cubicBezTo>
                    <a:pt x="140" y="555"/>
                    <a:pt x="170" y="555"/>
                    <a:pt x="201" y="556"/>
                  </a:cubicBezTo>
                  <a:cubicBezTo>
                    <a:pt x="230" y="557"/>
                    <a:pt x="260" y="558"/>
                    <a:pt x="290" y="558"/>
                  </a:cubicBezTo>
                  <a:cubicBezTo>
                    <a:pt x="305" y="558"/>
                    <a:pt x="319" y="558"/>
                    <a:pt x="334" y="558"/>
                  </a:cubicBezTo>
                  <a:cubicBezTo>
                    <a:pt x="346" y="558"/>
                    <a:pt x="358" y="559"/>
                    <a:pt x="368" y="555"/>
                  </a:cubicBezTo>
                  <a:cubicBezTo>
                    <a:pt x="381" y="557"/>
                    <a:pt x="395" y="541"/>
                    <a:pt x="402" y="534"/>
                  </a:cubicBezTo>
                  <a:cubicBezTo>
                    <a:pt x="413" y="523"/>
                    <a:pt x="422" y="511"/>
                    <a:pt x="430" y="498"/>
                  </a:cubicBezTo>
                  <a:cubicBezTo>
                    <a:pt x="438" y="496"/>
                    <a:pt x="444" y="493"/>
                    <a:pt x="450" y="488"/>
                  </a:cubicBezTo>
                  <a:cubicBezTo>
                    <a:pt x="454" y="484"/>
                    <a:pt x="452" y="480"/>
                    <a:pt x="448" y="478"/>
                  </a:cubicBezTo>
                  <a:close/>
                  <a:moveTo>
                    <a:pt x="62" y="39"/>
                  </a:moveTo>
                  <a:cubicBezTo>
                    <a:pt x="44" y="52"/>
                    <a:pt x="15" y="70"/>
                    <a:pt x="19" y="92"/>
                  </a:cubicBezTo>
                  <a:cubicBezTo>
                    <a:pt x="19" y="93"/>
                    <a:pt x="21" y="93"/>
                    <a:pt x="21" y="92"/>
                  </a:cubicBezTo>
                  <a:cubicBezTo>
                    <a:pt x="22" y="87"/>
                    <a:pt x="23" y="81"/>
                    <a:pt x="25" y="76"/>
                  </a:cubicBezTo>
                  <a:cubicBezTo>
                    <a:pt x="28" y="70"/>
                    <a:pt x="33" y="64"/>
                    <a:pt x="38" y="59"/>
                  </a:cubicBezTo>
                  <a:cubicBezTo>
                    <a:pt x="46" y="52"/>
                    <a:pt x="54" y="46"/>
                    <a:pt x="62" y="40"/>
                  </a:cubicBezTo>
                  <a:cubicBezTo>
                    <a:pt x="61" y="66"/>
                    <a:pt x="63" y="93"/>
                    <a:pt x="65" y="119"/>
                  </a:cubicBezTo>
                  <a:cubicBezTo>
                    <a:pt x="43" y="125"/>
                    <a:pt x="20" y="138"/>
                    <a:pt x="14" y="159"/>
                  </a:cubicBezTo>
                  <a:cubicBezTo>
                    <a:pt x="14" y="161"/>
                    <a:pt x="16" y="161"/>
                    <a:pt x="17" y="160"/>
                  </a:cubicBezTo>
                  <a:cubicBezTo>
                    <a:pt x="25" y="141"/>
                    <a:pt x="43" y="127"/>
                    <a:pt x="65" y="119"/>
                  </a:cubicBezTo>
                  <a:cubicBezTo>
                    <a:pt x="66" y="131"/>
                    <a:pt x="67" y="143"/>
                    <a:pt x="68" y="155"/>
                  </a:cubicBezTo>
                  <a:cubicBezTo>
                    <a:pt x="68" y="162"/>
                    <a:pt x="69" y="170"/>
                    <a:pt x="69" y="178"/>
                  </a:cubicBezTo>
                  <a:cubicBezTo>
                    <a:pt x="66" y="181"/>
                    <a:pt x="63" y="184"/>
                    <a:pt x="61" y="187"/>
                  </a:cubicBezTo>
                  <a:cubicBezTo>
                    <a:pt x="42" y="202"/>
                    <a:pt x="14" y="216"/>
                    <a:pt x="14" y="240"/>
                  </a:cubicBezTo>
                  <a:cubicBezTo>
                    <a:pt x="13" y="228"/>
                    <a:pt x="12" y="216"/>
                    <a:pt x="11" y="204"/>
                  </a:cubicBezTo>
                  <a:cubicBezTo>
                    <a:pt x="11" y="202"/>
                    <a:pt x="11" y="200"/>
                    <a:pt x="11" y="198"/>
                  </a:cubicBezTo>
                  <a:cubicBezTo>
                    <a:pt x="11" y="198"/>
                    <a:pt x="11" y="198"/>
                    <a:pt x="12" y="197"/>
                  </a:cubicBezTo>
                  <a:cubicBezTo>
                    <a:pt x="15" y="194"/>
                    <a:pt x="17" y="190"/>
                    <a:pt x="19" y="186"/>
                  </a:cubicBezTo>
                  <a:cubicBezTo>
                    <a:pt x="23" y="181"/>
                    <a:pt x="28" y="177"/>
                    <a:pt x="32" y="174"/>
                  </a:cubicBezTo>
                  <a:cubicBezTo>
                    <a:pt x="42" y="166"/>
                    <a:pt x="52" y="160"/>
                    <a:pt x="62" y="152"/>
                  </a:cubicBezTo>
                  <a:cubicBezTo>
                    <a:pt x="62" y="151"/>
                    <a:pt x="61" y="151"/>
                    <a:pt x="60" y="151"/>
                  </a:cubicBezTo>
                  <a:cubicBezTo>
                    <a:pt x="51" y="158"/>
                    <a:pt x="40" y="165"/>
                    <a:pt x="30" y="172"/>
                  </a:cubicBezTo>
                  <a:cubicBezTo>
                    <a:pt x="23" y="177"/>
                    <a:pt x="14" y="184"/>
                    <a:pt x="11" y="192"/>
                  </a:cubicBezTo>
                  <a:cubicBezTo>
                    <a:pt x="10" y="170"/>
                    <a:pt x="11" y="149"/>
                    <a:pt x="12" y="127"/>
                  </a:cubicBezTo>
                  <a:cubicBezTo>
                    <a:pt x="17" y="119"/>
                    <a:pt x="22" y="112"/>
                    <a:pt x="27" y="105"/>
                  </a:cubicBezTo>
                  <a:cubicBezTo>
                    <a:pt x="36" y="93"/>
                    <a:pt x="48" y="82"/>
                    <a:pt x="61" y="74"/>
                  </a:cubicBezTo>
                  <a:cubicBezTo>
                    <a:pt x="62" y="74"/>
                    <a:pt x="61" y="73"/>
                    <a:pt x="61" y="73"/>
                  </a:cubicBezTo>
                  <a:cubicBezTo>
                    <a:pt x="42" y="84"/>
                    <a:pt x="24" y="101"/>
                    <a:pt x="12" y="119"/>
                  </a:cubicBezTo>
                  <a:cubicBezTo>
                    <a:pt x="13" y="106"/>
                    <a:pt x="13" y="92"/>
                    <a:pt x="12" y="78"/>
                  </a:cubicBezTo>
                  <a:cubicBezTo>
                    <a:pt x="13" y="76"/>
                    <a:pt x="14" y="74"/>
                    <a:pt x="15" y="72"/>
                  </a:cubicBezTo>
                  <a:cubicBezTo>
                    <a:pt x="25" y="64"/>
                    <a:pt x="32" y="52"/>
                    <a:pt x="40" y="41"/>
                  </a:cubicBezTo>
                  <a:cubicBezTo>
                    <a:pt x="47" y="35"/>
                    <a:pt x="55" y="30"/>
                    <a:pt x="63" y="25"/>
                  </a:cubicBezTo>
                  <a:cubicBezTo>
                    <a:pt x="63" y="30"/>
                    <a:pt x="62" y="35"/>
                    <a:pt x="62" y="39"/>
                  </a:cubicBezTo>
                  <a:close/>
                  <a:moveTo>
                    <a:pt x="10" y="82"/>
                  </a:moveTo>
                  <a:cubicBezTo>
                    <a:pt x="10" y="82"/>
                    <a:pt x="10" y="82"/>
                    <a:pt x="10" y="82"/>
                  </a:cubicBezTo>
                  <a:cubicBezTo>
                    <a:pt x="10" y="92"/>
                    <a:pt x="9" y="103"/>
                    <a:pt x="8" y="114"/>
                  </a:cubicBezTo>
                  <a:cubicBezTo>
                    <a:pt x="7" y="103"/>
                    <a:pt x="7" y="92"/>
                    <a:pt x="10" y="82"/>
                  </a:cubicBezTo>
                  <a:close/>
                  <a:moveTo>
                    <a:pt x="27" y="543"/>
                  </a:moveTo>
                  <a:cubicBezTo>
                    <a:pt x="31" y="535"/>
                    <a:pt x="34" y="528"/>
                    <a:pt x="39" y="521"/>
                  </a:cubicBezTo>
                  <a:cubicBezTo>
                    <a:pt x="46" y="509"/>
                    <a:pt x="56" y="498"/>
                    <a:pt x="66" y="488"/>
                  </a:cubicBezTo>
                  <a:cubicBezTo>
                    <a:pt x="68" y="487"/>
                    <a:pt x="66" y="485"/>
                    <a:pt x="65" y="486"/>
                  </a:cubicBezTo>
                  <a:cubicBezTo>
                    <a:pt x="50" y="498"/>
                    <a:pt x="34" y="513"/>
                    <a:pt x="25" y="530"/>
                  </a:cubicBezTo>
                  <a:cubicBezTo>
                    <a:pt x="23" y="521"/>
                    <a:pt x="21" y="511"/>
                    <a:pt x="20" y="502"/>
                  </a:cubicBezTo>
                  <a:cubicBezTo>
                    <a:pt x="20" y="499"/>
                    <a:pt x="20" y="496"/>
                    <a:pt x="20" y="492"/>
                  </a:cubicBezTo>
                  <a:cubicBezTo>
                    <a:pt x="20" y="493"/>
                    <a:pt x="21" y="492"/>
                    <a:pt x="21" y="492"/>
                  </a:cubicBezTo>
                  <a:cubicBezTo>
                    <a:pt x="24" y="481"/>
                    <a:pt x="25" y="472"/>
                    <a:pt x="30" y="463"/>
                  </a:cubicBezTo>
                  <a:cubicBezTo>
                    <a:pt x="36" y="452"/>
                    <a:pt x="44" y="443"/>
                    <a:pt x="53" y="435"/>
                  </a:cubicBezTo>
                  <a:cubicBezTo>
                    <a:pt x="54" y="434"/>
                    <a:pt x="52" y="432"/>
                    <a:pt x="51" y="433"/>
                  </a:cubicBezTo>
                  <a:cubicBezTo>
                    <a:pt x="38" y="445"/>
                    <a:pt x="22" y="463"/>
                    <a:pt x="19" y="481"/>
                  </a:cubicBezTo>
                  <a:cubicBezTo>
                    <a:pt x="18" y="473"/>
                    <a:pt x="18" y="465"/>
                    <a:pt x="18" y="457"/>
                  </a:cubicBezTo>
                  <a:cubicBezTo>
                    <a:pt x="19" y="459"/>
                    <a:pt x="21" y="459"/>
                    <a:pt x="22" y="457"/>
                  </a:cubicBezTo>
                  <a:cubicBezTo>
                    <a:pt x="26" y="444"/>
                    <a:pt x="30" y="434"/>
                    <a:pt x="40" y="424"/>
                  </a:cubicBezTo>
                  <a:cubicBezTo>
                    <a:pt x="48" y="415"/>
                    <a:pt x="56" y="408"/>
                    <a:pt x="61" y="397"/>
                  </a:cubicBezTo>
                  <a:cubicBezTo>
                    <a:pt x="62" y="397"/>
                    <a:pt x="61" y="396"/>
                    <a:pt x="60" y="397"/>
                  </a:cubicBezTo>
                  <a:cubicBezTo>
                    <a:pt x="48" y="412"/>
                    <a:pt x="22" y="427"/>
                    <a:pt x="18" y="447"/>
                  </a:cubicBezTo>
                  <a:cubicBezTo>
                    <a:pt x="18" y="445"/>
                    <a:pt x="18" y="444"/>
                    <a:pt x="18" y="443"/>
                  </a:cubicBezTo>
                  <a:cubicBezTo>
                    <a:pt x="18" y="434"/>
                    <a:pt x="18" y="426"/>
                    <a:pt x="18" y="417"/>
                  </a:cubicBezTo>
                  <a:cubicBezTo>
                    <a:pt x="22" y="413"/>
                    <a:pt x="26" y="408"/>
                    <a:pt x="31" y="403"/>
                  </a:cubicBezTo>
                  <a:cubicBezTo>
                    <a:pt x="40" y="395"/>
                    <a:pt x="48" y="387"/>
                    <a:pt x="52" y="377"/>
                  </a:cubicBezTo>
                  <a:cubicBezTo>
                    <a:pt x="52" y="376"/>
                    <a:pt x="52" y="376"/>
                    <a:pt x="51" y="377"/>
                  </a:cubicBezTo>
                  <a:cubicBezTo>
                    <a:pt x="45" y="390"/>
                    <a:pt x="30" y="399"/>
                    <a:pt x="18" y="411"/>
                  </a:cubicBezTo>
                  <a:cubicBezTo>
                    <a:pt x="18" y="409"/>
                    <a:pt x="18" y="406"/>
                    <a:pt x="18" y="404"/>
                  </a:cubicBezTo>
                  <a:cubicBezTo>
                    <a:pt x="24" y="391"/>
                    <a:pt x="31" y="381"/>
                    <a:pt x="43" y="370"/>
                  </a:cubicBezTo>
                  <a:cubicBezTo>
                    <a:pt x="52" y="361"/>
                    <a:pt x="61" y="352"/>
                    <a:pt x="66" y="340"/>
                  </a:cubicBezTo>
                  <a:cubicBezTo>
                    <a:pt x="66" y="339"/>
                    <a:pt x="65" y="339"/>
                    <a:pt x="65" y="340"/>
                  </a:cubicBezTo>
                  <a:cubicBezTo>
                    <a:pt x="55" y="356"/>
                    <a:pt x="31" y="369"/>
                    <a:pt x="19" y="387"/>
                  </a:cubicBezTo>
                  <a:cubicBezTo>
                    <a:pt x="19" y="386"/>
                    <a:pt x="19" y="385"/>
                    <a:pt x="19" y="384"/>
                  </a:cubicBezTo>
                  <a:cubicBezTo>
                    <a:pt x="20" y="384"/>
                    <a:pt x="21" y="384"/>
                    <a:pt x="21" y="383"/>
                  </a:cubicBezTo>
                  <a:cubicBezTo>
                    <a:pt x="25" y="364"/>
                    <a:pt x="34" y="340"/>
                    <a:pt x="56" y="332"/>
                  </a:cubicBezTo>
                  <a:cubicBezTo>
                    <a:pt x="57" y="332"/>
                    <a:pt x="57" y="331"/>
                    <a:pt x="56" y="332"/>
                  </a:cubicBezTo>
                  <a:cubicBezTo>
                    <a:pt x="39" y="335"/>
                    <a:pt x="24" y="352"/>
                    <a:pt x="20" y="369"/>
                  </a:cubicBezTo>
                  <a:cubicBezTo>
                    <a:pt x="20" y="366"/>
                    <a:pt x="20" y="364"/>
                    <a:pt x="20" y="362"/>
                  </a:cubicBezTo>
                  <a:cubicBezTo>
                    <a:pt x="21" y="362"/>
                    <a:pt x="21" y="361"/>
                    <a:pt x="21" y="361"/>
                  </a:cubicBezTo>
                  <a:cubicBezTo>
                    <a:pt x="23" y="355"/>
                    <a:pt x="24" y="349"/>
                    <a:pt x="27" y="344"/>
                  </a:cubicBezTo>
                  <a:cubicBezTo>
                    <a:pt x="30" y="338"/>
                    <a:pt x="35" y="334"/>
                    <a:pt x="39" y="330"/>
                  </a:cubicBezTo>
                  <a:cubicBezTo>
                    <a:pt x="47" y="323"/>
                    <a:pt x="55" y="316"/>
                    <a:pt x="62" y="308"/>
                  </a:cubicBezTo>
                  <a:cubicBezTo>
                    <a:pt x="62" y="307"/>
                    <a:pt x="61" y="306"/>
                    <a:pt x="60" y="307"/>
                  </a:cubicBezTo>
                  <a:cubicBezTo>
                    <a:pt x="51" y="316"/>
                    <a:pt x="29" y="328"/>
                    <a:pt x="20" y="342"/>
                  </a:cubicBezTo>
                  <a:cubicBezTo>
                    <a:pt x="21" y="338"/>
                    <a:pt x="21" y="334"/>
                    <a:pt x="21" y="329"/>
                  </a:cubicBezTo>
                  <a:cubicBezTo>
                    <a:pt x="21" y="325"/>
                    <a:pt x="21" y="321"/>
                    <a:pt x="21" y="317"/>
                  </a:cubicBezTo>
                  <a:cubicBezTo>
                    <a:pt x="23" y="314"/>
                    <a:pt x="26" y="311"/>
                    <a:pt x="29" y="308"/>
                  </a:cubicBezTo>
                  <a:cubicBezTo>
                    <a:pt x="36" y="301"/>
                    <a:pt x="44" y="296"/>
                    <a:pt x="52" y="291"/>
                  </a:cubicBezTo>
                  <a:cubicBezTo>
                    <a:pt x="53" y="291"/>
                    <a:pt x="52" y="290"/>
                    <a:pt x="52" y="290"/>
                  </a:cubicBezTo>
                  <a:cubicBezTo>
                    <a:pt x="41" y="295"/>
                    <a:pt x="29" y="302"/>
                    <a:pt x="20" y="311"/>
                  </a:cubicBezTo>
                  <a:cubicBezTo>
                    <a:pt x="23" y="304"/>
                    <a:pt x="27" y="298"/>
                    <a:pt x="32" y="291"/>
                  </a:cubicBezTo>
                  <a:cubicBezTo>
                    <a:pt x="39" y="282"/>
                    <a:pt x="50" y="274"/>
                    <a:pt x="62" y="267"/>
                  </a:cubicBezTo>
                  <a:cubicBezTo>
                    <a:pt x="63" y="266"/>
                    <a:pt x="62" y="264"/>
                    <a:pt x="60" y="265"/>
                  </a:cubicBezTo>
                  <a:cubicBezTo>
                    <a:pt x="45" y="273"/>
                    <a:pt x="28" y="284"/>
                    <a:pt x="20" y="299"/>
                  </a:cubicBezTo>
                  <a:cubicBezTo>
                    <a:pt x="19" y="293"/>
                    <a:pt x="19" y="288"/>
                    <a:pt x="18" y="282"/>
                  </a:cubicBezTo>
                  <a:cubicBezTo>
                    <a:pt x="25" y="272"/>
                    <a:pt x="34" y="264"/>
                    <a:pt x="43" y="254"/>
                  </a:cubicBezTo>
                  <a:cubicBezTo>
                    <a:pt x="43" y="254"/>
                    <a:pt x="43" y="253"/>
                    <a:pt x="42" y="254"/>
                  </a:cubicBezTo>
                  <a:cubicBezTo>
                    <a:pt x="36" y="260"/>
                    <a:pt x="28" y="267"/>
                    <a:pt x="22" y="274"/>
                  </a:cubicBezTo>
                  <a:cubicBezTo>
                    <a:pt x="24" y="270"/>
                    <a:pt x="25" y="265"/>
                    <a:pt x="28" y="261"/>
                  </a:cubicBezTo>
                  <a:cubicBezTo>
                    <a:pt x="31" y="255"/>
                    <a:pt x="36" y="250"/>
                    <a:pt x="40" y="245"/>
                  </a:cubicBezTo>
                  <a:cubicBezTo>
                    <a:pt x="47" y="237"/>
                    <a:pt x="57" y="231"/>
                    <a:pt x="61" y="221"/>
                  </a:cubicBezTo>
                  <a:cubicBezTo>
                    <a:pt x="61" y="221"/>
                    <a:pt x="61" y="221"/>
                    <a:pt x="61" y="221"/>
                  </a:cubicBezTo>
                  <a:cubicBezTo>
                    <a:pt x="52" y="230"/>
                    <a:pt x="42" y="238"/>
                    <a:pt x="34" y="246"/>
                  </a:cubicBezTo>
                  <a:cubicBezTo>
                    <a:pt x="26" y="253"/>
                    <a:pt x="17" y="264"/>
                    <a:pt x="18" y="274"/>
                  </a:cubicBezTo>
                  <a:cubicBezTo>
                    <a:pt x="18" y="275"/>
                    <a:pt x="19" y="276"/>
                    <a:pt x="20" y="276"/>
                  </a:cubicBezTo>
                  <a:cubicBezTo>
                    <a:pt x="20" y="277"/>
                    <a:pt x="19" y="278"/>
                    <a:pt x="18" y="279"/>
                  </a:cubicBezTo>
                  <a:cubicBezTo>
                    <a:pt x="17" y="266"/>
                    <a:pt x="16" y="254"/>
                    <a:pt x="14" y="242"/>
                  </a:cubicBezTo>
                  <a:cubicBezTo>
                    <a:pt x="15" y="243"/>
                    <a:pt x="16" y="243"/>
                    <a:pt x="16" y="242"/>
                  </a:cubicBezTo>
                  <a:cubicBezTo>
                    <a:pt x="20" y="229"/>
                    <a:pt x="26" y="218"/>
                    <a:pt x="36" y="209"/>
                  </a:cubicBezTo>
                  <a:cubicBezTo>
                    <a:pt x="44" y="202"/>
                    <a:pt x="53" y="196"/>
                    <a:pt x="61" y="189"/>
                  </a:cubicBezTo>
                  <a:cubicBezTo>
                    <a:pt x="61" y="189"/>
                    <a:pt x="61" y="189"/>
                    <a:pt x="62" y="189"/>
                  </a:cubicBezTo>
                  <a:cubicBezTo>
                    <a:pt x="64" y="187"/>
                    <a:pt x="67" y="185"/>
                    <a:pt x="69" y="182"/>
                  </a:cubicBezTo>
                  <a:cubicBezTo>
                    <a:pt x="70" y="196"/>
                    <a:pt x="71" y="210"/>
                    <a:pt x="71" y="223"/>
                  </a:cubicBezTo>
                  <a:cubicBezTo>
                    <a:pt x="65" y="231"/>
                    <a:pt x="59" y="240"/>
                    <a:pt x="55" y="250"/>
                  </a:cubicBezTo>
                  <a:cubicBezTo>
                    <a:pt x="55" y="251"/>
                    <a:pt x="57" y="251"/>
                    <a:pt x="57" y="250"/>
                  </a:cubicBezTo>
                  <a:cubicBezTo>
                    <a:pt x="62" y="242"/>
                    <a:pt x="66" y="235"/>
                    <a:pt x="72" y="229"/>
                  </a:cubicBezTo>
                  <a:cubicBezTo>
                    <a:pt x="73" y="251"/>
                    <a:pt x="73" y="274"/>
                    <a:pt x="73" y="296"/>
                  </a:cubicBezTo>
                  <a:cubicBezTo>
                    <a:pt x="72" y="320"/>
                    <a:pt x="72" y="344"/>
                    <a:pt x="72" y="367"/>
                  </a:cubicBezTo>
                  <a:cubicBezTo>
                    <a:pt x="72" y="386"/>
                    <a:pt x="73" y="404"/>
                    <a:pt x="73" y="422"/>
                  </a:cubicBezTo>
                  <a:cubicBezTo>
                    <a:pt x="73" y="449"/>
                    <a:pt x="69" y="481"/>
                    <a:pt x="81" y="506"/>
                  </a:cubicBezTo>
                  <a:cubicBezTo>
                    <a:pt x="73" y="507"/>
                    <a:pt x="66" y="512"/>
                    <a:pt x="59" y="517"/>
                  </a:cubicBezTo>
                  <a:cubicBezTo>
                    <a:pt x="55" y="521"/>
                    <a:pt x="51" y="526"/>
                    <a:pt x="48" y="530"/>
                  </a:cubicBezTo>
                  <a:cubicBezTo>
                    <a:pt x="44" y="534"/>
                    <a:pt x="38" y="540"/>
                    <a:pt x="38" y="545"/>
                  </a:cubicBezTo>
                  <a:cubicBezTo>
                    <a:pt x="39" y="545"/>
                    <a:pt x="39" y="546"/>
                    <a:pt x="40" y="547"/>
                  </a:cubicBezTo>
                  <a:cubicBezTo>
                    <a:pt x="36" y="547"/>
                    <a:pt x="32" y="548"/>
                    <a:pt x="28" y="548"/>
                  </a:cubicBezTo>
                  <a:cubicBezTo>
                    <a:pt x="28" y="546"/>
                    <a:pt x="28" y="545"/>
                    <a:pt x="27" y="543"/>
                  </a:cubicBezTo>
                  <a:close/>
                  <a:moveTo>
                    <a:pt x="400" y="528"/>
                  </a:moveTo>
                  <a:cubicBezTo>
                    <a:pt x="394" y="533"/>
                    <a:pt x="387" y="538"/>
                    <a:pt x="380" y="542"/>
                  </a:cubicBezTo>
                  <a:cubicBezTo>
                    <a:pt x="375" y="544"/>
                    <a:pt x="370" y="546"/>
                    <a:pt x="366" y="550"/>
                  </a:cubicBezTo>
                  <a:cubicBezTo>
                    <a:pt x="356" y="548"/>
                    <a:pt x="345" y="549"/>
                    <a:pt x="334" y="549"/>
                  </a:cubicBezTo>
                  <a:cubicBezTo>
                    <a:pt x="319" y="550"/>
                    <a:pt x="305" y="550"/>
                    <a:pt x="290" y="550"/>
                  </a:cubicBezTo>
                  <a:cubicBezTo>
                    <a:pt x="260" y="550"/>
                    <a:pt x="230" y="549"/>
                    <a:pt x="201" y="548"/>
                  </a:cubicBezTo>
                  <a:cubicBezTo>
                    <a:pt x="172" y="548"/>
                    <a:pt x="143" y="547"/>
                    <a:pt x="114" y="546"/>
                  </a:cubicBezTo>
                  <a:cubicBezTo>
                    <a:pt x="92" y="546"/>
                    <a:pt x="70" y="545"/>
                    <a:pt x="48" y="546"/>
                  </a:cubicBezTo>
                  <a:cubicBezTo>
                    <a:pt x="53" y="543"/>
                    <a:pt x="57" y="535"/>
                    <a:pt x="60" y="530"/>
                  </a:cubicBezTo>
                  <a:cubicBezTo>
                    <a:pt x="67" y="521"/>
                    <a:pt x="73" y="515"/>
                    <a:pt x="84" y="511"/>
                  </a:cubicBezTo>
                  <a:cubicBezTo>
                    <a:pt x="87" y="516"/>
                    <a:pt x="96" y="511"/>
                    <a:pt x="94" y="506"/>
                  </a:cubicBezTo>
                  <a:cubicBezTo>
                    <a:pt x="103" y="506"/>
                    <a:pt x="111" y="504"/>
                    <a:pt x="120" y="504"/>
                  </a:cubicBezTo>
                  <a:cubicBezTo>
                    <a:pt x="131" y="503"/>
                    <a:pt x="142" y="503"/>
                    <a:pt x="153" y="503"/>
                  </a:cubicBezTo>
                  <a:cubicBezTo>
                    <a:pt x="174" y="503"/>
                    <a:pt x="196" y="503"/>
                    <a:pt x="218" y="503"/>
                  </a:cubicBezTo>
                  <a:cubicBezTo>
                    <a:pt x="248" y="503"/>
                    <a:pt x="277" y="502"/>
                    <a:pt x="307" y="503"/>
                  </a:cubicBezTo>
                  <a:cubicBezTo>
                    <a:pt x="335" y="504"/>
                    <a:pt x="362" y="505"/>
                    <a:pt x="390" y="504"/>
                  </a:cubicBezTo>
                  <a:cubicBezTo>
                    <a:pt x="402" y="503"/>
                    <a:pt x="415" y="502"/>
                    <a:pt x="427" y="499"/>
                  </a:cubicBezTo>
                  <a:cubicBezTo>
                    <a:pt x="419" y="509"/>
                    <a:pt x="410" y="519"/>
                    <a:pt x="400" y="528"/>
                  </a:cubicBezTo>
                  <a:close/>
                  <a:moveTo>
                    <a:pt x="380" y="491"/>
                  </a:moveTo>
                  <a:cubicBezTo>
                    <a:pt x="353" y="492"/>
                    <a:pt x="325" y="490"/>
                    <a:pt x="297" y="489"/>
                  </a:cubicBezTo>
                  <a:cubicBezTo>
                    <a:pt x="268" y="488"/>
                    <a:pt x="239" y="490"/>
                    <a:pt x="210" y="491"/>
                  </a:cubicBezTo>
                  <a:cubicBezTo>
                    <a:pt x="188" y="491"/>
                    <a:pt x="166" y="491"/>
                    <a:pt x="145" y="492"/>
                  </a:cubicBezTo>
                  <a:cubicBezTo>
                    <a:pt x="127" y="494"/>
                    <a:pt x="108" y="495"/>
                    <a:pt x="91" y="500"/>
                  </a:cubicBezTo>
                  <a:cubicBezTo>
                    <a:pt x="86" y="489"/>
                    <a:pt x="86" y="476"/>
                    <a:pt x="86" y="464"/>
                  </a:cubicBezTo>
                  <a:cubicBezTo>
                    <a:pt x="85" y="448"/>
                    <a:pt x="86" y="432"/>
                    <a:pt x="86" y="415"/>
                  </a:cubicBezTo>
                  <a:cubicBezTo>
                    <a:pt x="86" y="397"/>
                    <a:pt x="85" y="378"/>
                    <a:pt x="85" y="360"/>
                  </a:cubicBezTo>
                  <a:cubicBezTo>
                    <a:pt x="84" y="341"/>
                    <a:pt x="85" y="322"/>
                    <a:pt x="85" y="303"/>
                  </a:cubicBezTo>
                  <a:cubicBezTo>
                    <a:pt x="98" y="289"/>
                    <a:pt x="109" y="274"/>
                    <a:pt x="123" y="261"/>
                  </a:cubicBezTo>
                  <a:cubicBezTo>
                    <a:pt x="139" y="246"/>
                    <a:pt x="158" y="232"/>
                    <a:pt x="180" y="225"/>
                  </a:cubicBezTo>
                  <a:cubicBezTo>
                    <a:pt x="180" y="225"/>
                    <a:pt x="180" y="225"/>
                    <a:pt x="180" y="225"/>
                  </a:cubicBezTo>
                  <a:cubicBezTo>
                    <a:pt x="160" y="232"/>
                    <a:pt x="141" y="241"/>
                    <a:pt x="126" y="254"/>
                  </a:cubicBezTo>
                  <a:cubicBezTo>
                    <a:pt x="111" y="267"/>
                    <a:pt x="96" y="283"/>
                    <a:pt x="85" y="299"/>
                  </a:cubicBezTo>
                  <a:cubicBezTo>
                    <a:pt x="85" y="295"/>
                    <a:pt x="85" y="292"/>
                    <a:pt x="85" y="289"/>
                  </a:cubicBezTo>
                  <a:cubicBezTo>
                    <a:pt x="86" y="264"/>
                    <a:pt x="85" y="240"/>
                    <a:pt x="84" y="216"/>
                  </a:cubicBezTo>
                  <a:cubicBezTo>
                    <a:pt x="90" y="210"/>
                    <a:pt x="97" y="205"/>
                    <a:pt x="105" y="200"/>
                  </a:cubicBezTo>
                  <a:cubicBezTo>
                    <a:pt x="124" y="187"/>
                    <a:pt x="146" y="176"/>
                    <a:pt x="166" y="164"/>
                  </a:cubicBezTo>
                  <a:cubicBezTo>
                    <a:pt x="166" y="164"/>
                    <a:pt x="166" y="164"/>
                    <a:pt x="166" y="164"/>
                  </a:cubicBezTo>
                  <a:cubicBezTo>
                    <a:pt x="140" y="179"/>
                    <a:pt x="108" y="192"/>
                    <a:pt x="84" y="212"/>
                  </a:cubicBezTo>
                  <a:cubicBezTo>
                    <a:pt x="83" y="198"/>
                    <a:pt x="82" y="185"/>
                    <a:pt x="81" y="172"/>
                  </a:cubicBezTo>
                  <a:cubicBezTo>
                    <a:pt x="88" y="165"/>
                    <a:pt x="94" y="159"/>
                    <a:pt x="101" y="153"/>
                  </a:cubicBezTo>
                  <a:cubicBezTo>
                    <a:pt x="116" y="140"/>
                    <a:pt x="130" y="128"/>
                    <a:pt x="143" y="115"/>
                  </a:cubicBezTo>
                  <a:cubicBezTo>
                    <a:pt x="144" y="115"/>
                    <a:pt x="143" y="114"/>
                    <a:pt x="143" y="114"/>
                  </a:cubicBezTo>
                  <a:cubicBezTo>
                    <a:pt x="129" y="127"/>
                    <a:pt x="115" y="139"/>
                    <a:pt x="100" y="151"/>
                  </a:cubicBezTo>
                  <a:cubicBezTo>
                    <a:pt x="94" y="156"/>
                    <a:pt x="87" y="161"/>
                    <a:pt x="81" y="167"/>
                  </a:cubicBezTo>
                  <a:cubicBezTo>
                    <a:pt x="80" y="162"/>
                    <a:pt x="80" y="156"/>
                    <a:pt x="79" y="151"/>
                  </a:cubicBezTo>
                  <a:cubicBezTo>
                    <a:pt x="78" y="140"/>
                    <a:pt x="77" y="129"/>
                    <a:pt x="77" y="119"/>
                  </a:cubicBezTo>
                  <a:cubicBezTo>
                    <a:pt x="88" y="97"/>
                    <a:pt x="113" y="83"/>
                    <a:pt x="134" y="70"/>
                  </a:cubicBezTo>
                  <a:cubicBezTo>
                    <a:pt x="134" y="70"/>
                    <a:pt x="134" y="69"/>
                    <a:pt x="134" y="70"/>
                  </a:cubicBezTo>
                  <a:cubicBezTo>
                    <a:pt x="113" y="82"/>
                    <a:pt x="89" y="95"/>
                    <a:pt x="76" y="115"/>
                  </a:cubicBezTo>
                  <a:cubicBezTo>
                    <a:pt x="76" y="104"/>
                    <a:pt x="75" y="93"/>
                    <a:pt x="74" y="82"/>
                  </a:cubicBezTo>
                  <a:cubicBezTo>
                    <a:pt x="79" y="74"/>
                    <a:pt x="86" y="67"/>
                    <a:pt x="94" y="61"/>
                  </a:cubicBezTo>
                  <a:cubicBezTo>
                    <a:pt x="86" y="66"/>
                    <a:pt x="79" y="72"/>
                    <a:pt x="74" y="80"/>
                  </a:cubicBezTo>
                  <a:cubicBezTo>
                    <a:pt x="73" y="71"/>
                    <a:pt x="72" y="61"/>
                    <a:pt x="71" y="52"/>
                  </a:cubicBezTo>
                  <a:cubicBezTo>
                    <a:pt x="74" y="34"/>
                    <a:pt x="95" y="28"/>
                    <a:pt x="111" y="21"/>
                  </a:cubicBezTo>
                  <a:cubicBezTo>
                    <a:pt x="112" y="21"/>
                    <a:pt x="111" y="20"/>
                    <a:pt x="111" y="20"/>
                  </a:cubicBezTo>
                  <a:cubicBezTo>
                    <a:pt x="96" y="27"/>
                    <a:pt x="76" y="33"/>
                    <a:pt x="71" y="48"/>
                  </a:cubicBezTo>
                  <a:cubicBezTo>
                    <a:pt x="70" y="39"/>
                    <a:pt x="69" y="31"/>
                    <a:pt x="68" y="23"/>
                  </a:cubicBezTo>
                  <a:cubicBezTo>
                    <a:pt x="68" y="23"/>
                    <a:pt x="69" y="22"/>
                    <a:pt x="70" y="22"/>
                  </a:cubicBezTo>
                  <a:cubicBezTo>
                    <a:pt x="70" y="22"/>
                    <a:pt x="70" y="22"/>
                    <a:pt x="70" y="22"/>
                  </a:cubicBezTo>
                  <a:cubicBezTo>
                    <a:pt x="99" y="20"/>
                    <a:pt x="127" y="15"/>
                    <a:pt x="156" y="13"/>
                  </a:cubicBezTo>
                  <a:cubicBezTo>
                    <a:pt x="184" y="11"/>
                    <a:pt x="213" y="12"/>
                    <a:pt x="241" y="14"/>
                  </a:cubicBezTo>
                  <a:cubicBezTo>
                    <a:pt x="303" y="17"/>
                    <a:pt x="365" y="15"/>
                    <a:pt x="427" y="15"/>
                  </a:cubicBezTo>
                  <a:cubicBezTo>
                    <a:pt x="425" y="27"/>
                    <a:pt x="426" y="40"/>
                    <a:pt x="426" y="50"/>
                  </a:cubicBezTo>
                  <a:cubicBezTo>
                    <a:pt x="426" y="71"/>
                    <a:pt x="426" y="92"/>
                    <a:pt x="427" y="112"/>
                  </a:cubicBezTo>
                  <a:cubicBezTo>
                    <a:pt x="428" y="153"/>
                    <a:pt x="429" y="194"/>
                    <a:pt x="431" y="234"/>
                  </a:cubicBezTo>
                  <a:cubicBezTo>
                    <a:pt x="432" y="275"/>
                    <a:pt x="434" y="316"/>
                    <a:pt x="435" y="357"/>
                  </a:cubicBezTo>
                  <a:cubicBezTo>
                    <a:pt x="436" y="377"/>
                    <a:pt x="437" y="396"/>
                    <a:pt x="437" y="416"/>
                  </a:cubicBezTo>
                  <a:cubicBezTo>
                    <a:pt x="437" y="426"/>
                    <a:pt x="437" y="436"/>
                    <a:pt x="438" y="446"/>
                  </a:cubicBezTo>
                  <a:cubicBezTo>
                    <a:pt x="438" y="456"/>
                    <a:pt x="436" y="467"/>
                    <a:pt x="440" y="476"/>
                  </a:cubicBezTo>
                  <a:cubicBezTo>
                    <a:pt x="440" y="477"/>
                    <a:pt x="441" y="477"/>
                    <a:pt x="441" y="477"/>
                  </a:cubicBezTo>
                  <a:cubicBezTo>
                    <a:pt x="440" y="478"/>
                    <a:pt x="440" y="478"/>
                    <a:pt x="439" y="479"/>
                  </a:cubicBezTo>
                  <a:cubicBezTo>
                    <a:pt x="426" y="491"/>
                    <a:pt x="398" y="490"/>
                    <a:pt x="380" y="49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" name="Freeform 989">
              <a:extLst>
                <a:ext uri="{FF2B5EF4-FFF2-40B4-BE49-F238E27FC236}">
                  <a16:creationId xmlns:a16="http://schemas.microsoft.com/office/drawing/2014/main" id="{C3A64802-CA38-DF45-0153-BD52A0104E6A}"/>
                </a:ext>
              </a:extLst>
            </p:cNvPr>
            <p:cNvSpPr/>
            <p:nvPr/>
          </p:nvSpPr>
          <p:spPr bwMode="auto">
            <a:xfrm>
              <a:off x="5643051" y="1431960"/>
              <a:ext cx="203060" cy="13375"/>
            </a:xfrm>
            <a:custGeom>
              <a:avLst/>
              <a:gdLst>
                <a:gd name="T0" fmla="*/ 118 w 299"/>
                <a:gd name="T1" fmla="*/ 5 h 20"/>
                <a:gd name="T2" fmla="*/ 50 w 299"/>
                <a:gd name="T3" fmla="*/ 0 h 20"/>
                <a:gd name="T4" fmla="*/ 0 w 299"/>
                <a:gd name="T5" fmla="*/ 12 h 20"/>
                <a:gd name="T6" fmla="*/ 1 w 299"/>
                <a:gd name="T7" fmla="*/ 12 h 20"/>
                <a:gd name="T8" fmla="*/ 58 w 299"/>
                <a:gd name="T9" fmla="*/ 5 h 20"/>
                <a:gd name="T10" fmla="*/ 125 w 299"/>
                <a:gd name="T11" fmla="*/ 14 h 20"/>
                <a:gd name="T12" fmla="*/ 198 w 299"/>
                <a:gd name="T13" fmla="*/ 18 h 20"/>
                <a:gd name="T14" fmla="*/ 293 w 299"/>
                <a:gd name="T15" fmla="*/ 20 h 20"/>
                <a:gd name="T16" fmla="*/ 293 w 299"/>
                <a:gd name="T17" fmla="*/ 11 h 20"/>
                <a:gd name="T18" fmla="*/ 118 w 299"/>
                <a:gd name="T19" fmla="*/ 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99" h="20">
                  <a:moveTo>
                    <a:pt x="118" y="5"/>
                  </a:moveTo>
                  <a:cubicBezTo>
                    <a:pt x="96" y="3"/>
                    <a:pt x="73" y="0"/>
                    <a:pt x="50" y="0"/>
                  </a:cubicBezTo>
                  <a:cubicBezTo>
                    <a:pt x="33" y="0"/>
                    <a:pt x="14" y="1"/>
                    <a:pt x="0" y="12"/>
                  </a:cubicBezTo>
                  <a:cubicBezTo>
                    <a:pt x="0" y="12"/>
                    <a:pt x="0" y="12"/>
                    <a:pt x="1" y="12"/>
                  </a:cubicBezTo>
                  <a:cubicBezTo>
                    <a:pt x="17" y="3"/>
                    <a:pt x="40" y="4"/>
                    <a:pt x="58" y="5"/>
                  </a:cubicBezTo>
                  <a:cubicBezTo>
                    <a:pt x="81" y="7"/>
                    <a:pt x="103" y="10"/>
                    <a:pt x="125" y="14"/>
                  </a:cubicBezTo>
                  <a:cubicBezTo>
                    <a:pt x="149" y="17"/>
                    <a:pt x="173" y="18"/>
                    <a:pt x="198" y="18"/>
                  </a:cubicBezTo>
                  <a:cubicBezTo>
                    <a:pt x="230" y="20"/>
                    <a:pt x="261" y="20"/>
                    <a:pt x="293" y="20"/>
                  </a:cubicBezTo>
                  <a:cubicBezTo>
                    <a:pt x="299" y="20"/>
                    <a:pt x="299" y="12"/>
                    <a:pt x="293" y="11"/>
                  </a:cubicBezTo>
                  <a:cubicBezTo>
                    <a:pt x="235" y="11"/>
                    <a:pt x="176" y="11"/>
                    <a:pt x="118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" name="Freeform 990">
              <a:extLst>
                <a:ext uri="{FF2B5EF4-FFF2-40B4-BE49-F238E27FC236}">
                  <a16:creationId xmlns:a16="http://schemas.microsoft.com/office/drawing/2014/main" id="{6AFAE2CA-5618-0449-F25C-F510EEF8D069}"/>
                </a:ext>
              </a:extLst>
            </p:cNvPr>
            <p:cNvSpPr/>
            <p:nvPr/>
          </p:nvSpPr>
          <p:spPr bwMode="auto">
            <a:xfrm>
              <a:off x="5629676" y="1442904"/>
              <a:ext cx="204276" cy="13375"/>
            </a:xfrm>
            <a:custGeom>
              <a:avLst/>
              <a:gdLst>
                <a:gd name="T0" fmla="*/ 299 w 300"/>
                <a:gd name="T1" fmla="*/ 12 h 20"/>
                <a:gd name="T2" fmla="*/ 266 w 300"/>
                <a:gd name="T3" fmla="*/ 11 h 20"/>
                <a:gd name="T4" fmla="*/ 222 w 300"/>
                <a:gd name="T5" fmla="*/ 11 h 20"/>
                <a:gd name="T6" fmla="*/ 136 w 300"/>
                <a:gd name="T7" fmla="*/ 7 h 20"/>
                <a:gd name="T8" fmla="*/ 60 w 300"/>
                <a:gd name="T9" fmla="*/ 2 h 20"/>
                <a:gd name="T10" fmla="*/ 1 w 300"/>
                <a:gd name="T11" fmla="*/ 5 h 20"/>
                <a:gd name="T12" fmla="*/ 1 w 300"/>
                <a:gd name="T13" fmla="*/ 6 h 20"/>
                <a:gd name="T14" fmla="*/ 51 w 300"/>
                <a:gd name="T15" fmla="*/ 9 h 20"/>
                <a:gd name="T16" fmla="*/ 128 w 300"/>
                <a:gd name="T17" fmla="*/ 14 h 20"/>
                <a:gd name="T18" fmla="*/ 218 w 300"/>
                <a:gd name="T19" fmla="*/ 18 h 20"/>
                <a:gd name="T20" fmla="*/ 262 w 300"/>
                <a:gd name="T21" fmla="*/ 18 h 20"/>
                <a:gd name="T22" fmla="*/ 299 w 300"/>
                <a:gd name="T23" fmla="*/ 15 h 20"/>
                <a:gd name="T24" fmla="*/ 299 w 300"/>
                <a:gd name="T25" fmla="*/ 1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00" h="20">
                  <a:moveTo>
                    <a:pt x="299" y="12"/>
                  </a:moveTo>
                  <a:cubicBezTo>
                    <a:pt x="289" y="8"/>
                    <a:pt x="277" y="10"/>
                    <a:pt x="266" y="11"/>
                  </a:cubicBezTo>
                  <a:cubicBezTo>
                    <a:pt x="252" y="11"/>
                    <a:pt x="237" y="11"/>
                    <a:pt x="222" y="11"/>
                  </a:cubicBezTo>
                  <a:cubicBezTo>
                    <a:pt x="194" y="11"/>
                    <a:pt x="165" y="10"/>
                    <a:pt x="136" y="7"/>
                  </a:cubicBezTo>
                  <a:cubicBezTo>
                    <a:pt x="111" y="5"/>
                    <a:pt x="86" y="0"/>
                    <a:pt x="60" y="2"/>
                  </a:cubicBezTo>
                  <a:cubicBezTo>
                    <a:pt x="42" y="4"/>
                    <a:pt x="19" y="11"/>
                    <a:pt x="1" y="5"/>
                  </a:cubicBezTo>
                  <a:cubicBezTo>
                    <a:pt x="1" y="4"/>
                    <a:pt x="0" y="5"/>
                    <a:pt x="1" y="6"/>
                  </a:cubicBezTo>
                  <a:cubicBezTo>
                    <a:pt x="15" y="14"/>
                    <a:pt x="35" y="10"/>
                    <a:pt x="51" y="9"/>
                  </a:cubicBezTo>
                  <a:cubicBezTo>
                    <a:pt x="77" y="7"/>
                    <a:pt x="102" y="11"/>
                    <a:pt x="128" y="14"/>
                  </a:cubicBezTo>
                  <a:cubicBezTo>
                    <a:pt x="158" y="17"/>
                    <a:pt x="188" y="18"/>
                    <a:pt x="218" y="18"/>
                  </a:cubicBezTo>
                  <a:cubicBezTo>
                    <a:pt x="233" y="19"/>
                    <a:pt x="248" y="19"/>
                    <a:pt x="262" y="18"/>
                  </a:cubicBezTo>
                  <a:cubicBezTo>
                    <a:pt x="274" y="18"/>
                    <a:pt x="289" y="20"/>
                    <a:pt x="299" y="15"/>
                  </a:cubicBezTo>
                  <a:cubicBezTo>
                    <a:pt x="300" y="14"/>
                    <a:pt x="300" y="12"/>
                    <a:pt x="299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" name="Freeform 991">
              <a:extLst>
                <a:ext uri="{FF2B5EF4-FFF2-40B4-BE49-F238E27FC236}">
                  <a16:creationId xmlns:a16="http://schemas.microsoft.com/office/drawing/2014/main" id="{08AB81AB-26E3-E52E-3774-C4E3B10933B7}"/>
                </a:ext>
              </a:extLst>
            </p:cNvPr>
            <p:cNvSpPr/>
            <p:nvPr/>
          </p:nvSpPr>
          <p:spPr bwMode="auto">
            <a:xfrm>
              <a:off x="5621165" y="1450199"/>
              <a:ext cx="193332" cy="13375"/>
            </a:xfrm>
            <a:custGeom>
              <a:avLst/>
              <a:gdLst>
                <a:gd name="T0" fmla="*/ 282 w 284"/>
                <a:gd name="T1" fmla="*/ 12 h 19"/>
                <a:gd name="T2" fmla="*/ 215 w 284"/>
                <a:gd name="T3" fmla="*/ 8 h 19"/>
                <a:gd name="T4" fmla="*/ 140 w 284"/>
                <a:gd name="T5" fmla="*/ 4 h 19"/>
                <a:gd name="T6" fmla="*/ 70 w 284"/>
                <a:gd name="T7" fmla="*/ 1 h 19"/>
                <a:gd name="T8" fmla="*/ 0 w 284"/>
                <a:gd name="T9" fmla="*/ 5 h 19"/>
                <a:gd name="T10" fmla="*/ 0 w 284"/>
                <a:gd name="T11" fmla="*/ 6 h 19"/>
                <a:gd name="T12" fmla="*/ 66 w 284"/>
                <a:gd name="T13" fmla="*/ 8 h 19"/>
                <a:gd name="T14" fmla="*/ 140 w 284"/>
                <a:gd name="T15" fmla="*/ 12 h 19"/>
                <a:gd name="T16" fmla="*/ 211 w 284"/>
                <a:gd name="T17" fmla="*/ 16 h 19"/>
                <a:gd name="T18" fmla="*/ 282 w 284"/>
                <a:gd name="T19" fmla="*/ 15 h 19"/>
                <a:gd name="T20" fmla="*/ 282 w 284"/>
                <a:gd name="T21" fmla="*/ 12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84" h="19">
                  <a:moveTo>
                    <a:pt x="282" y="12"/>
                  </a:moveTo>
                  <a:cubicBezTo>
                    <a:pt x="260" y="8"/>
                    <a:pt x="237" y="9"/>
                    <a:pt x="215" y="8"/>
                  </a:cubicBezTo>
                  <a:cubicBezTo>
                    <a:pt x="190" y="7"/>
                    <a:pt x="165" y="5"/>
                    <a:pt x="140" y="4"/>
                  </a:cubicBezTo>
                  <a:cubicBezTo>
                    <a:pt x="117" y="3"/>
                    <a:pt x="93" y="2"/>
                    <a:pt x="70" y="1"/>
                  </a:cubicBezTo>
                  <a:cubicBezTo>
                    <a:pt x="47" y="1"/>
                    <a:pt x="22" y="0"/>
                    <a:pt x="0" y="5"/>
                  </a:cubicBezTo>
                  <a:cubicBezTo>
                    <a:pt x="0" y="5"/>
                    <a:pt x="0" y="6"/>
                    <a:pt x="0" y="6"/>
                  </a:cubicBezTo>
                  <a:cubicBezTo>
                    <a:pt x="22" y="9"/>
                    <a:pt x="44" y="7"/>
                    <a:pt x="66" y="8"/>
                  </a:cubicBezTo>
                  <a:cubicBezTo>
                    <a:pt x="90" y="9"/>
                    <a:pt x="115" y="11"/>
                    <a:pt x="140" y="12"/>
                  </a:cubicBezTo>
                  <a:cubicBezTo>
                    <a:pt x="164" y="13"/>
                    <a:pt x="187" y="15"/>
                    <a:pt x="211" y="16"/>
                  </a:cubicBezTo>
                  <a:cubicBezTo>
                    <a:pt x="234" y="17"/>
                    <a:pt x="259" y="19"/>
                    <a:pt x="282" y="15"/>
                  </a:cubicBezTo>
                  <a:cubicBezTo>
                    <a:pt x="284" y="15"/>
                    <a:pt x="284" y="12"/>
                    <a:pt x="282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" name="Freeform 992">
              <a:extLst>
                <a:ext uri="{FF2B5EF4-FFF2-40B4-BE49-F238E27FC236}">
                  <a16:creationId xmlns:a16="http://schemas.microsoft.com/office/drawing/2014/main" id="{0643E6AC-1320-6FFF-9CB1-B6370C780A72}"/>
                </a:ext>
              </a:extLst>
            </p:cNvPr>
            <p:cNvSpPr/>
            <p:nvPr/>
          </p:nvSpPr>
          <p:spPr bwMode="auto">
            <a:xfrm>
              <a:off x="5587119" y="1386971"/>
              <a:ext cx="31614" cy="42557"/>
            </a:xfrm>
            <a:custGeom>
              <a:avLst/>
              <a:gdLst>
                <a:gd name="T0" fmla="*/ 15 w 46"/>
                <a:gd name="T1" fmla="*/ 60 h 63"/>
                <a:gd name="T2" fmla="*/ 28 w 46"/>
                <a:gd name="T3" fmla="*/ 27 h 63"/>
                <a:gd name="T4" fmla="*/ 46 w 46"/>
                <a:gd name="T5" fmla="*/ 1 h 63"/>
                <a:gd name="T6" fmla="*/ 44 w 46"/>
                <a:gd name="T7" fmla="*/ 1 h 63"/>
                <a:gd name="T8" fmla="*/ 11 w 46"/>
                <a:gd name="T9" fmla="*/ 61 h 63"/>
                <a:gd name="T10" fmla="*/ 15 w 46"/>
                <a:gd name="T11" fmla="*/ 6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6" h="63">
                  <a:moveTo>
                    <a:pt x="15" y="60"/>
                  </a:moveTo>
                  <a:cubicBezTo>
                    <a:pt x="15" y="47"/>
                    <a:pt x="19" y="37"/>
                    <a:pt x="28" y="27"/>
                  </a:cubicBezTo>
                  <a:cubicBezTo>
                    <a:pt x="35" y="19"/>
                    <a:pt x="42" y="11"/>
                    <a:pt x="46" y="1"/>
                  </a:cubicBezTo>
                  <a:cubicBezTo>
                    <a:pt x="46" y="1"/>
                    <a:pt x="45" y="0"/>
                    <a:pt x="44" y="1"/>
                  </a:cubicBezTo>
                  <a:cubicBezTo>
                    <a:pt x="33" y="20"/>
                    <a:pt x="0" y="36"/>
                    <a:pt x="11" y="61"/>
                  </a:cubicBezTo>
                  <a:cubicBezTo>
                    <a:pt x="12" y="63"/>
                    <a:pt x="15" y="63"/>
                    <a:pt x="15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" name="Freeform 993">
              <a:extLst>
                <a:ext uri="{FF2B5EF4-FFF2-40B4-BE49-F238E27FC236}">
                  <a16:creationId xmlns:a16="http://schemas.microsoft.com/office/drawing/2014/main" id="{4C8E7824-25B5-7CC2-4507-81902AF8F389}"/>
                </a:ext>
              </a:extLst>
            </p:cNvPr>
            <p:cNvSpPr/>
            <p:nvPr/>
          </p:nvSpPr>
          <p:spPr bwMode="auto">
            <a:xfrm>
              <a:off x="5591982" y="1406426"/>
              <a:ext cx="29182" cy="31614"/>
            </a:xfrm>
            <a:custGeom>
              <a:avLst/>
              <a:gdLst>
                <a:gd name="T0" fmla="*/ 42 w 43"/>
                <a:gd name="T1" fmla="*/ 0 h 46"/>
                <a:gd name="T2" fmla="*/ 0 w 43"/>
                <a:gd name="T3" fmla="*/ 45 h 46"/>
                <a:gd name="T4" fmla="*/ 2 w 43"/>
                <a:gd name="T5" fmla="*/ 46 h 46"/>
                <a:gd name="T6" fmla="*/ 19 w 43"/>
                <a:gd name="T7" fmla="*/ 23 h 46"/>
                <a:gd name="T8" fmla="*/ 43 w 43"/>
                <a:gd name="T9" fmla="*/ 0 h 46"/>
                <a:gd name="T10" fmla="*/ 42 w 43"/>
                <a:gd name="T11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3" h="46">
                  <a:moveTo>
                    <a:pt x="42" y="0"/>
                  </a:moveTo>
                  <a:cubicBezTo>
                    <a:pt x="27" y="11"/>
                    <a:pt x="8" y="27"/>
                    <a:pt x="0" y="45"/>
                  </a:cubicBezTo>
                  <a:cubicBezTo>
                    <a:pt x="0" y="45"/>
                    <a:pt x="2" y="46"/>
                    <a:pt x="2" y="46"/>
                  </a:cubicBezTo>
                  <a:cubicBezTo>
                    <a:pt x="8" y="38"/>
                    <a:pt x="13" y="30"/>
                    <a:pt x="19" y="23"/>
                  </a:cubicBezTo>
                  <a:cubicBezTo>
                    <a:pt x="26" y="14"/>
                    <a:pt x="34" y="7"/>
                    <a:pt x="43" y="0"/>
                  </a:cubicBezTo>
                  <a:cubicBezTo>
                    <a:pt x="43" y="0"/>
                    <a:pt x="43" y="0"/>
                    <a:pt x="4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" name="Freeform 994">
              <a:extLst>
                <a:ext uri="{FF2B5EF4-FFF2-40B4-BE49-F238E27FC236}">
                  <a16:creationId xmlns:a16="http://schemas.microsoft.com/office/drawing/2014/main" id="{C32BFB9B-DF80-B3B8-5F95-A0D9AF1886C9}"/>
                </a:ext>
              </a:extLst>
            </p:cNvPr>
            <p:cNvSpPr/>
            <p:nvPr/>
          </p:nvSpPr>
          <p:spPr bwMode="auto">
            <a:xfrm>
              <a:off x="5651563" y="1121899"/>
              <a:ext cx="2432" cy="2432"/>
            </a:xfrm>
            <a:custGeom>
              <a:avLst/>
              <a:gdLst>
                <a:gd name="T0" fmla="*/ 3 w 4"/>
                <a:gd name="T1" fmla="*/ 0 h 2"/>
                <a:gd name="T2" fmla="*/ 0 w 4"/>
                <a:gd name="T3" fmla="*/ 2 h 2"/>
                <a:gd name="T4" fmla="*/ 4 w 4"/>
                <a:gd name="T5" fmla="*/ 0 h 2"/>
                <a:gd name="T6" fmla="*/ 3 w 4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2">
                  <a:moveTo>
                    <a:pt x="3" y="0"/>
                  </a:moveTo>
                  <a:cubicBezTo>
                    <a:pt x="2" y="1"/>
                    <a:pt x="1" y="2"/>
                    <a:pt x="0" y="2"/>
                  </a:cubicBezTo>
                  <a:cubicBezTo>
                    <a:pt x="1" y="2"/>
                    <a:pt x="2" y="1"/>
                    <a:pt x="4" y="0"/>
                  </a:cubicBezTo>
                  <a:cubicBezTo>
                    <a:pt x="4" y="0"/>
                    <a:pt x="4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" name="Freeform 995">
              <a:extLst>
                <a:ext uri="{FF2B5EF4-FFF2-40B4-BE49-F238E27FC236}">
                  <a16:creationId xmlns:a16="http://schemas.microsoft.com/office/drawing/2014/main" id="{C3D42514-A5C3-7E83-3A0E-D819C05EFDE1}"/>
                </a:ext>
              </a:extLst>
            </p:cNvPr>
            <p:cNvSpPr/>
            <p:nvPr/>
          </p:nvSpPr>
          <p:spPr bwMode="auto">
            <a:xfrm>
              <a:off x="5640619" y="1124331"/>
              <a:ext cx="10943" cy="6080"/>
            </a:xfrm>
            <a:custGeom>
              <a:avLst/>
              <a:gdLst>
                <a:gd name="T0" fmla="*/ 0 w 16"/>
                <a:gd name="T1" fmla="*/ 10 h 10"/>
                <a:gd name="T2" fmla="*/ 16 w 16"/>
                <a:gd name="T3" fmla="*/ 0 h 10"/>
                <a:gd name="T4" fmla="*/ 0 w 16"/>
                <a:gd name="T5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10">
                  <a:moveTo>
                    <a:pt x="0" y="10"/>
                  </a:moveTo>
                  <a:cubicBezTo>
                    <a:pt x="5" y="7"/>
                    <a:pt x="10" y="4"/>
                    <a:pt x="16" y="0"/>
                  </a:cubicBezTo>
                  <a:cubicBezTo>
                    <a:pt x="10" y="3"/>
                    <a:pt x="5" y="7"/>
                    <a:pt x="0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" name="Freeform 996">
              <a:extLst>
                <a:ext uri="{FF2B5EF4-FFF2-40B4-BE49-F238E27FC236}">
                  <a16:creationId xmlns:a16="http://schemas.microsoft.com/office/drawing/2014/main" id="{82D55E5A-2B8E-5390-CE94-A13692A3ED3B}"/>
                </a:ext>
              </a:extLst>
            </p:cNvPr>
            <p:cNvSpPr/>
            <p:nvPr/>
          </p:nvSpPr>
          <p:spPr bwMode="auto">
            <a:xfrm>
              <a:off x="5638188" y="1278753"/>
              <a:ext cx="51069" cy="59580"/>
            </a:xfrm>
            <a:custGeom>
              <a:avLst/>
              <a:gdLst>
                <a:gd name="T0" fmla="*/ 1 w 76"/>
                <a:gd name="T1" fmla="*/ 89 h 89"/>
                <a:gd name="T2" fmla="*/ 32 w 76"/>
                <a:gd name="T3" fmla="*/ 44 h 89"/>
                <a:gd name="T4" fmla="*/ 76 w 76"/>
                <a:gd name="T5" fmla="*/ 1 h 89"/>
                <a:gd name="T6" fmla="*/ 76 w 76"/>
                <a:gd name="T7" fmla="*/ 0 h 89"/>
                <a:gd name="T8" fmla="*/ 0 w 76"/>
                <a:gd name="T9" fmla="*/ 88 h 89"/>
                <a:gd name="T10" fmla="*/ 1 w 76"/>
                <a:gd name="T11" fmla="*/ 8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6" h="89">
                  <a:moveTo>
                    <a:pt x="1" y="89"/>
                  </a:moveTo>
                  <a:cubicBezTo>
                    <a:pt x="11" y="73"/>
                    <a:pt x="20" y="58"/>
                    <a:pt x="32" y="44"/>
                  </a:cubicBezTo>
                  <a:cubicBezTo>
                    <a:pt x="45" y="28"/>
                    <a:pt x="60" y="14"/>
                    <a:pt x="76" y="1"/>
                  </a:cubicBezTo>
                  <a:cubicBezTo>
                    <a:pt x="76" y="0"/>
                    <a:pt x="76" y="0"/>
                    <a:pt x="76" y="0"/>
                  </a:cubicBezTo>
                  <a:cubicBezTo>
                    <a:pt x="46" y="25"/>
                    <a:pt x="16" y="54"/>
                    <a:pt x="0" y="88"/>
                  </a:cubicBezTo>
                  <a:cubicBezTo>
                    <a:pt x="0" y="89"/>
                    <a:pt x="1" y="89"/>
                    <a:pt x="1" y="8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" name="Freeform 997">
              <a:extLst>
                <a:ext uri="{FF2B5EF4-FFF2-40B4-BE49-F238E27FC236}">
                  <a16:creationId xmlns:a16="http://schemas.microsoft.com/office/drawing/2014/main" id="{454B17FF-A1CA-8F66-5D0A-49E08CF27AC4}"/>
                </a:ext>
              </a:extLst>
            </p:cNvPr>
            <p:cNvSpPr/>
            <p:nvPr/>
          </p:nvSpPr>
          <p:spPr bwMode="auto">
            <a:xfrm>
              <a:off x="5636972" y="1344414"/>
              <a:ext cx="36478" cy="49853"/>
            </a:xfrm>
            <a:custGeom>
              <a:avLst/>
              <a:gdLst>
                <a:gd name="T0" fmla="*/ 55 w 55"/>
                <a:gd name="T1" fmla="*/ 1 h 73"/>
                <a:gd name="T2" fmla="*/ 55 w 55"/>
                <a:gd name="T3" fmla="*/ 1 h 73"/>
                <a:gd name="T4" fmla="*/ 0 w 55"/>
                <a:gd name="T5" fmla="*/ 72 h 73"/>
                <a:gd name="T6" fmla="*/ 1 w 55"/>
                <a:gd name="T7" fmla="*/ 72 h 73"/>
                <a:gd name="T8" fmla="*/ 55 w 55"/>
                <a:gd name="T9" fmla="*/ 1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73">
                  <a:moveTo>
                    <a:pt x="55" y="1"/>
                  </a:moveTo>
                  <a:cubicBezTo>
                    <a:pt x="55" y="1"/>
                    <a:pt x="55" y="0"/>
                    <a:pt x="55" y="1"/>
                  </a:cubicBezTo>
                  <a:cubicBezTo>
                    <a:pt x="32" y="21"/>
                    <a:pt x="8" y="44"/>
                    <a:pt x="0" y="72"/>
                  </a:cubicBezTo>
                  <a:cubicBezTo>
                    <a:pt x="0" y="73"/>
                    <a:pt x="0" y="73"/>
                    <a:pt x="1" y="72"/>
                  </a:cubicBezTo>
                  <a:cubicBezTo>
                    <a:pt x="9" y="44"/>
                    <a:pt x="33" y="21"/>
                    <a:pt x="5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" name="Freeform 998">
              <a:extLst>
                <a:ext uri="{FF2B5EF4-FFF2-40B4-BE49-F238E27FC236}">
                  <a16:creationId xmlns:a16="http://schemas.microsoft.com/office/drawing/2014/main" id="{EE1B511A-E68F-9A04-42BD-161F9CD18099}"/>
                </a:ext>
              </a:extLst>
            </p:cNvPr>
            <p:cNvSpPr/>
            <p:nvPr/>
          </p:nvSpPr>
          <p:spPr bwMode="auto">
            <a:xfrm>
              <a:off x="5653995" y="1357789"/>
              <a:ext cx="49853" cy="57149"/>
            </a:xfrm>
            <a:custGeom>
              <a:avLst/>
              <a:gdLst>
                <a:gd name="T0" fmla="*/ 72 w 73"/>
                <a:gd name="T1" fmla="*/ 1 h 84"/>
                <a:gd name="T2" fmla="*/ 1 w 73"/>
                <a:gd name="T3" fmla="*/ 83 h 84"/>
                <a:gd name="T4" fmla="*/ 3 w 73"/>
                <a:gd name="T5" fmla="*/ 83 h 84"/>
                <a:gd name="T6" fmla="*/ 73 w 73"/>
                <a:gd name="T7" fmla="*/ 1 h 84"/>
                <a:gd name="T8" fmla="*/ 72 w 73"/>
                <a:gd name="T9" fmla="*/ 1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" h="84">
                  <a:moveTo>
                    <a:pt x="72" y="1"/>
                  </a:moveTo>
                  <a:cubicBezTo>
                    <a:pt x="46" y="26"/>
                    <a:pt x="22" y="54"/>
                    <a:pt x="1" y="83"/>
                  </a:cubicBezTo>
                  <a:cubicBezTo>
                    <a:pt x="0" y="83"/>
                    <a:pt x="2" y="84"/>
                    <a:pt x="3" y="83"/>
                  </a:cubicBezTo>
                  <a:cubicBezTo>
                    <a:pt x="23" y="54"/>
                    <a:pt x="47" y="27"/>
                    <a:pt x="73" y="1"/>
                  </a:cubicBezTo>
                  <a:cubicBezTo>
                    <a:pt x="73" y="1"/>
                    <a:pt x="73" y="0"/>
                    <a:pt x="7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" name="Freeform 999">
              <a:extLst>
                <a:ext uri="{FF2B5EF4-FFF2-40B4-BE49-F238E27FC236}">
                  <a16:creationId xmlns:a16="http://schemas.microsoft.com/office/drawing/2014/main" id="{4CC4F5D6-0CEF-875C-BA62-72207457D0C6}"/>
                </a:ext>
              </a:extLst>
            </p:cNvPr>
            <p:cNvSpPr/>
            <p:nvPr/>
          </p:nvSpPr>
          <p:spPr bwMode="auto">
            <a:xfrm>
              <a:off x="5711143" y="1376028"/>
              <a:ext cx="25534" cy="35262"/>
            </a:xfrm>
            <a:custGeom>
              <a:avLst/>
              <a:gdLst>
                <a:gd name="T0" fmla="*/ 37 w 38"/>
                <a:gd name="T1" fmla="*/ 1 h 53"/>
                <a:gd name="T2" fmla="*/ 0 w 38"/>
                <a:gd name="T3" fmla="*/ 52 h 53"/>
                <a:gd name="T4" fmla="*/ 2 w 38"/>
                <a:gd name="T5" fmla="*/ 52 h 53"/>
                <a:gd name="T6" fmla="*/ 38 w 38"/>
                <a:gd name="T7" fmla="*/ 1 h 53"/>
                <a:gd name="T8" fmla="*/ 37 w 38"/>
                <a:gd name="T9" fmla="*/ 1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53">
                  <a:moveTo>
                    <a:pt x="37" y="1"/>
                  </a:moveTo>
                  <a:cubicBezTo>
                    <a:pt x="23" y="16"/>
                    <a:pt x="9" y="33"/>
                    <a:pt x="0" y="52"/>
                  </a:cubicBezTo>
                  <a:cubicBezTo>
                    <a:pt x="0" y="53"/>
                    <a:pt x="1" y="53"/>
                    <a:pt x="2" y="52"/>
                  </a:cubicBezTo>
                  <a:cubicBezTo>
                    <a:pt x="10" y="33"/>
                    <a:pt x="23" y="16"/>
                    <a:pt x="38" y="1"/>
                  </a:cubicBezTo>
                  <a:cubicBezTo>
                    <a:pt x="38" y="1"/>
                    <a:pt x="38" y="0"/>
                    <a:pt x="37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" name="Freeform 1000">
              <a:extLst>
                <a:ext uri="{FF2B5EF4-FFF2-40B4-BE49-F238E27FC236}">
                  <a16:creationId xmlns:a16="http://schemas.microsoft.com/office/drawing/2014/main" id="{0FFF3340-9D30-3D63-0E9C-8D91F16B01C1}"/>
                </a:ext>
              </a:extLst>
            </p:cNvPr>
            <p:cNvSpPr/>
            <p:nvPr/>
          </p:nvSpPr>
          <p:spPr bwMode="auto">
            <a:xfrm>
              <a:off x="5745189" y="1383323"/>
              <a:ext cx="19455" cy="27966"/>
            </a:xfrm>
            <a:custGeom>
              <a:avLst/>
              <a:gdLst>
                <a:gd name="T0" fmla="*/ 28 w 30"/>
                <a:gd name="T1" fmla="*/ 1 h 41"/>
                <a:gd name="T2" fmla="*/ 1 w 30"/>
                <a:gd name="T3" fmla="*/ 40 h 41"/>
                <a:gd name="T4" fmla="*/ 2 w 30"/>
                <a:gd name="T5" fmla="*/ 40 h 41"/>
                <a:gd name="T6" fmla="*/ 29 w 30"/>
                <a:gd name="T7" fmla="*/ 1 h 41"/>
                <a:gd name="T8" fmla="*/ 28 w 30"/>
                <a:gd name="T9" fmla="*/ 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41">
                  <a:moveTo>
                    <a:pt x="28" y="1"/>
                  </a:moveTo>
                  <a:cubicBezTo>
                    <a:pt x="19" y="14"/>
                    <a:pt x="9" y="26"/>
                    <a:pt x="1" y="40"/>
                  </a:cubicBezTo>
                  <a:cubicBezTo>
                    <a:pt x="0" y="40"/>
                    <a:pt x="1" y="41"/>
                    <a:pt x="2" y="40"/>
                  </a:cubicBezTo>
                  <a:cubicBezTo>
                    <a:pt x="10" y="27"/>
                    <a:pt x="21" y="15"/>
                    <a:pt x="29" y="1"/>
                  </a:cubicBezTo>
                  <a:cubicBezTo>
                    <a:pt x="30" y="1"/>
                    <a:pt x="28" y="0"/>
                    <a:pt x="28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" name="Freeform 1001">
              <a:extLst>
                <a:ext uri="{FF2B5EF4-FFF2-40B4-BE49-F238E27FC236}">
                  <a16:creationId xmlns:a16="http://schemas.microsoft.com/office/drawing/2014/main" id="{2E8D210A-F615-6489-9B97-890C9371FA08}"/>
                </a:ext>
              </a:extLst>
            </p:cNvPr>
            <p:cNvSpPr/>
            <p:nvPr/>
          </p:nvSpPr>
          <p:spPr bwMode="auto">
            <a:xfrm>
              <a:off x="5787747" y="1382107"/>
              <a:ext cx="32830" cy="35262"/>
            </a:xfrm>
            <a:custGeom>
              <a:avLst/>
              <a:gdLst>
                <a:gd name="T0" fmla="*/ 43 w 47"/>
                <a:gd name="T1" fmla="*/ 1 h 52"/>
                <a:gd name="T2" fmla="*/ 0 w 47"/>
                <a:gd name="T3" fmla="*/ 51 h 52"/>
                <a:gd name="T4" fmla="*/ 2 w 47"/>
                <a:gd name="T5" fmla="*/ 52 h 52"/>
                <a:gd name="T6" fmla="*/ 46 w 47"/>
                <a:gd name="T7" fmla="*/ 3 h 52"/>
                <a:gd name="T8" fmla="*/ 43 w 47"/>
                <a:gd name="T9" fmla="*/ 1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52">
                  <a:moveTo>
                    <a:pt x="43" y="1"/>
                  </a:moveTo>
                  <a:cubicBezTo>
                    <a:pt x="29" y="18"/>
                    <a:pt x="8" y="31"/>
                    <a:pt x="0" y="51"/>
                  </a:cubicBezTo>
                  <a:cubicBezTo>
                    <a:pt x="0" y="52"/>
                    <a:pt x="2" y="52"/>
                    <a:pt x="2" y="52"/>
                  </a:cubicBezTo>
                  <a:cubicBezTo>
                    <a:pt x="13" y="32"/>
                    <a:pt x="31" y="20"/>
                    <a:pt x="46" y="3"/>
                  </a:cubicBezTo>
                  <a:cubicBezTo>
                    <a:pt x="47" y="1"/>
                    <a:pt x="45" y="0"/>
                    <a:pt x="4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" name="Freeform 1002">
              <a:extLst>
                <a:ext uri="{FF2B5EF4-FFF2-40B4-BE49-F238E27FC236}">
                  <a16:creationId xmlns:a16="http://schemas.microsoft.com/office/drawing/2014/main" id="{2CBC601F-A4BC-784A-F217-4429EEEC4963}"/>
                </a:ext>
              </a:extLst>
            </p:cNvPr>
            <p:cNvSpPr/>
            <p:nvPr/>
          </p:nvSpPr>
          <p:spPr bwMode="auto">
            <a:xfrm>
              <a:off x="5827872" y="1383323"/>
              <a:ext cx="23103" cy="27966"/>
            </a:xfrm>
            <a:custGeom>
              <a:avLst/>
              <a:gdLst>
                <a:gd name="T0" fmla="*/ 33 w 34"/>
                <a:gd name="T1" fmla="*/ 1 h 41"/>
                <a:gd name="T2" fmla="*/ 1 w 34"/>
                <a:gd name="T3" fmla="*/ 40 h 41"/>
                <a:gd name="T4" fmla="*/ 2 w 34"/>
                <a:gd name="T5" fmla="*/ 40 h 41"/>
                <a:gd name="T6" fmla="*/ 34 w 34"/>
                <a:gd name="T7" fmla="*/ 1 h 41"/>
                <a:gd name="T8" fmla="*/ 33 w 34"/>
                <a:gd name="T9" fmla="*/ 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41">
                  <a:moveTo>
                    <a:pt x="33" y="1"/>
                  </a:moveTo>
                  <a:cubicBezTo>
                    <a:pt x="23" y="14"/>
                    <a:pt x="9" y="25"/>
                    <a:pt x="1" y="40"/>
                  </a:cubicBezTo>
                  <a:cubicBezTo>
                    <a:pt x="0" y="40"/>
                    <a:pt x="2" y="41"/>
                    <a:pt x="2" y="40"/>
                  </a:cubicBezTo>
                  <a:cubicBezTo>
                    <a:pt x="10" y="25"/>
                    <a:pt x="24" y="15"/>
                    <a:pt x="34" y="1"/>
                  </a:cubicBezTo>
                  <a:cubicBezTo>
                    <a:pt x="34" y="1"/>
                    <a:pt x="33" y="0"/>
                    <a:pt x="3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" name="Freeform 1003">
              <a:extLst>
                <a:ext uri="{FF2B5EF4-FFF2-40B4-BE49-F238E27FC236}">
                  <a16:creationId xmlns:a16="http://schemas.microsoft.com/office/drawing/2014/main" id="{C01AA6EF-77E5-D584-B306-086ED5CD39E0}"/>
                </a:ext>
              </a:extLst>
            </p:cNvPr>
            <p:cNvSpPr/>
            <p:nvPr/>
          </p:nvSpPr>
          <p:spPr bwMode="auto">
            <a:xfrm>
              <a:off x="5850975" y="1389403"/>
              <a:ext cx="18239" cy="32830"/>
            </a:xfrm>
            <a:custGeom>
              <a:avLst/>
              <a:gdLst>
                <a:gd name="T0" fmla="*/ 25 w 27"/>
                <a:gd name="T1" fmla="*/ 1 h 49"/>
                <a:gd name="T2" fmla="*/ 0 w 27"/>
                <a:gd name="T3" fmla="*/ 48 h 49"/>
                <a:gd name="T4" fmla="*/ 1 w 27"/>
                <a:gd name="T5" fmla="*/ 48 h 49"/>
                <a:gd name="T6" fmla="*/ 26 w 27"/>
                <a:gd name="T7" fmla="*/ 2 h 49"/>
                <a:gd name="T8" fmla="*/ 25 w 27"/>
                <a:gd name="T9" fmla="*/ 1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49">
                  <a:moveTo>
                    <a:pt x="25" y="1"/>
                  </a:moveTo>
                  <a:cubicBezTo>
                    <a:pt x="12" y="14"/>
                    <a:pt x="4" y="31"/>
                    <a:pt x="0" y="48"/>
                  </a:cubicBezTo>
                  <a:cubicBezTo>
                    <a:pt x="0" y="49"/>
                    <a:pt x="1" y="49"/>
                    <a:pt x="1" y="48"/>
                  </a:cubicBezTo>
                  <a:cubicBezTo>
                    <a:pt x="7" y="31"/>
                    <a:pt x="13" y="16"/>
                    <a:pt x="26" y="2"/>
                  </a:cubicBezTo>
                  <a:cubicBezTo>
                    <a:pt x="27" y="1"/>
                    <a:pt x="26" y="0"/>
                    <a:pt x="2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25" name="文本框 24">
            <a:extLst>
              <a:ext uri="{FF2B5EF4-FFF2-40B4-BE49-F238E27FC236}">
                <a16:creationId xmlns:a16="http://schemas.microsoft.com/office/drawing/2014/main" id="{F5C8AC75-4217-7369-C6F9-8CFE96F81A0F}"/>
              </a:ext>
            </a:extLst>
          </p:cNvPr>
          <p:cNvSpPr txBox="1"/>
          <p:nvPr/>
        </p:nvSpPr>
        <p:spPr>
          <a:xfrm>
            <a:off x="1375487" y="390708"/>
            <a:ext cx="309203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600" dirty="0">
                <a:latin typeface="仓耳渔阳体 W05" panose="02020400000000000000" pitchFamily="18" charset="-122"/>
                <a:ea typeface="仓耳渔阳体 W05" panose="02020400000000000000" pitchFamily="18" charset="-122"/>
              </a:rPr>
              <a:t>添加标题文本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1F2FCE98-EC8F-08F0-0C7F-EDDB64F2BDE8}"/>
              </a:ext>
            </a:extLst>
          </p:cNvPr>
          <p:cNvSpPr txBox="1"/>
          <p:nvPr/>
        </p:nvSpPr>
        <p:spPr>
          <a:xfrm>
            <a:off x="612999" y="342376"/>
            <a:ext cx="41659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4000" b="1" dirty="0">
                <a:solidFill>
                  <a:srgbClr val="245E53"/>
                </a:solidFill>
                <a:latin typeface="仓耳渔阳体 W05" panose="02020400000000000000" pitchFamily="18" charset="-122"/>
                <a:ea typeface="仓耳渔阳体 W05" panose="02020400000000000000" pitchFamily="18" charset="-122"/>
              </a:rPr>
              <a:t>1</a:t>
            </a:r>
            <a:endParaRPr lang="zh-CN" altLang="en-US" sz="4000" b="1" dirty="0">
              <a:solidFill>
                <a:srgbClr val="245E53"/>
              </a:solidFill>
              <a:latin typeface="仓耳渔阳体 W05" panose="02020400000000000000" pitchFamily="18" charset="-122"/>
              <a:ea typeface="仓耳渔阳体 W05" panose="02020400000000000000" pitchFamily="18" charset="-122"/>
            </a:endParaRPr>
          </a:p>
        </p:txBody>
      </p:sp>
      <p:grpSp>
        <p:nvGrpSpPr>
          <p:cNvPr id="133" name="Group 94">
            <a:extLst>
              <a:ext uri="{FF2B5EF4-FFF2-40B4-BE49-F238E27FC236}">
                <a16:creationId xmlns:a16="http://schemas.microsoft.com/office/drawing/2014/main" id="{BDC23B85-5155-A302-1D92-334F82AF8E2A}"/>
              </a:ext>
            </a:extLst>
          </p:cNvPr>
          <p:cNvGrpSpPr/>
          <p:nvPr/>
        </p:nvGrpSpPr>
        <p:grpSpPr>
          <a:xfrm>
            <a:off x="1619792" y="1928520"/>
            <a:ext cx="1567884" cy="1608459"/>
            <a:chOff x="23394" y="1490767"/>
            <a:chExt cx="1793584" cy="1839999"/>
          </a:xfrm>
          <a:solidFill>
            <a:srgbClr val="12332C"/>
          </a:solidFill>
        </p:grpSpPr>
        <p:sp>
          <p:nvSpPr>
            <p:cNvPr id="134" name="Round Same Side Corner Rectangle 71">
              <a:extLst>
                <a:ext uri="{FF2B5EF4-FFF2-40B4-BE49-F238E27FC236}">
                  <a16:creationId xmlns:a16="http://schemas.microsoft.com/office/drawing/2014/main" id="{E4A1634C-F791-F0CD-83B0-D87725B68E9F}"/>
                </a:ext>
              </a:extLst>
            </p:cNvPr>
            <p:cNvSpPr/>
            <p:nvPr/>
          </p:nvSpPr>
          <p:spPr>
            <a:xfrm rot="5400000">
              <a:off x="-198896" y="2244015"/>
              <a:ext cx="790364" cy="345784"/>
            </a:xfrm>
            <a:prstGeom prst="round2Same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35" name="Bent Arrow 72">
              <a:extLst>
                <a:ext uri="{FF2B5EF4-FFF2-40B4-BE49-F238E27FC236}">
                  <a16:creationId xmlns:a16="http://schemas.microsoft.com/office/drawing/2014/main" id="{2B5E0864-4689-8E4D-047F-A5F0B36EF982}"/>
                </a:ext>
              </a:extLst>
            </p:cNvPr>
            <p:cNvSpPr/>
            <p:nvPr/>
          </p:nvSpPr>
          <p:spPr>
            <a:xfrm rot="5400000">
              <a:off x="472559" y="1876818"/>
              <a:ext cx="889161" cy="1623558"/>
            </a:xfrm>
            <a:prstGeom prst="bentArrow">
              <a:avLst>
                <a:gd name="adj1" fmla="val 41667"/>
                <a:gd name="adj2" fmla="val 25000"/>
                <a:gd name="adj3" fmla="val 0"/>
                <a:gd name="adj4" fmla="val 7273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36" name="Rounded Rectangle 76">
              <a:extLst>
                <a:ext uri="{FF2B5EF4-FFF2-40B4-BE49-F238E27FC236}">
                  <a16:creationId xmlns:a16="http://schemas.microsoft.com/office/drawing/2014/main" id="{61DCC3E9-4B67-FC0B-15FC-B4EDCEF08838}"/>
                </a:ext>
              </a:extLst>
            </p:cNvPr>
            <p:cNvSpPr/>
            <p:nvPr/>
          </p:nvSpPr>
          <p:spPr>
            <a:xfrm>
              <a:off x="1174807" y="2984982"/>
              <a:ext cx="642171" cy="345784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37" name="Rectangle 79">
              <a:extLst>
                <a:ext uri="{FF2B5EF4-FFF2-40B4-BE49-F238E27FC236}">
                  <a16:creationId xmlns:a16="http://schemas.microsoft.com/office/drawing/2014/main" id="{EDC8588E-B2AB-9E97-693A-FB6E05CE6F25}"/>
                </a:ext>
              </a:extLst>
            </p:cNvPr>
            <p:cNvSpPr/>
            <p:nvPr/>
          </p:nvSpPr>
          <p:spPr>
            <a:xfrm>
              <a:off x="517603" y="2028418"/>
              <a:ext cx="519750" cy="22229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38" name="Rectangle 82">
              <a:extLst>
                <a:ext uri="{FF2B5EF4-FFF2-40B4-BE49-F238E27FC236}">
                  <a16:creationId xmlns:a16="http://schemas.microsoft.com/office/drawing/2014/main" id="{9072CDAF-BC00-BC6F-B3DA-245E26DDCCAC}"/>
                </a:ext>
              </a:extLst>
            </p:cNvPr>
            <p:cNvSpPr/>
            <p:nvPr/>
          </p:nvSpPr>
          <p:spPr>
            <a:xfrm>
              <a:off x="640556" y="1703734"/>
              <a:ext cx="273844" cy="33757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139" name="Group 93">
              <a:extLst>
                <a:ext uri="{FF2B5EF4-FFF2-40B4-BE49-F238E27FC236}">
                  <a16:creationId xmlns:a16="http://schemas.microsoft.com/office/drawing/2014/main" id="{3D7F65CB-C889-0FF3-F8CE-FD6EF782BC1A}"/>
                </a:ext>
              </a:extLst>
            </p:cNvPr>
            <p:cNvGrpSpPr/>
            <p:nvPr/>
          </p:nvGrpSpPr>
          <p:grpSpPr>
            <a:xfrm>
              <a:off x="148193" y="1490767"/>
              <a:ext cx="1267392" cy="395183"/>
              <a:chOff x="148193" y="1501702"/>
              <a:chExt cx="1267392" cy="395183"/>
            </a:xfrm>
            <a:grpFill/>
          </p:grpSpPr>
          <p:sp>
            <p:nvSpPr>
              <p:cNvPr id="140" name="Oval 85">
                <a:extLst>
                  <a:ext uri="{FF2B5EF4-FFF2-40B4-BE49-F238E27FC236}">
                    <a16:creationId xmlns:a16="http://schemas.microsoft.com/office/drawing/2014/main" id="{50A0F78F-BFEC-3CBE-A9DA-1C50B1668EB0}"/>
                  </a:ext>
                </a:extLst>
              </p:cNvPr>
              <p:cNvSpPr/>
              <p:nvPr/>
            </p:nvSpPr>
            <p:spPr>
              <a:xfrm>
                <a:off x="577953" y="1501702"/>
                <a:ext cx="395183" cy="39518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en-US" sz="80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41" name="Teardrop 88">
                <a:extLst>
                  <a:ext uri="{FF2B5EF4-FFF2-40B4-BE49-F238E27FC236}">
                    <a16:creationId xmlns:a16="http://schemas.microsoft.com/office/drawing/2014/main" id="{61F3596A-6D8F-00CC-32A2-E97A939B206E}"/>
                  </a:ext>
                </a:extLst>
              </p:cNvPr>
              <p:cNvSpPr/>
              <p:nvPr/>
            </p:nvSpPr>
            <p:spPr>
              <a:xfrm rot="2700000">
                <a:off x="148193" y="1501703"/>
                <a:ext cx="395182" cy="395182"/>
              </a:xfrm>
              <a:prstGeom prst="teardrop">
                <a:avLst>
                  <a:gd name="adj" fmla="val 1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en-US" sz="80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42" name="Teardrop 91">
                <a:extLst>
                  <a:ext uri="{FF2B5EF4-FFF2-40B4-BE49-F238E27FC236}">
                    <a16:creationId xmlns:a16="http://schemas.microsoft.com/office/drawing/2014/main" id="{F54B8E5A-1904-D03E-C8A6-726AB06DAD83}"/>
                  </a:ext>
                </a:extLst>
              </p:cNvPr>
              <p:cNvSpPr/>
              <p:nvPr/>
            </p:nvSpPr>
            <p:spPr>
              <a:xfrm rot="18900000" flipH="1">
                <a:off x="1020403" y="1501703"/>
                <a:ext cx="395182" cy="395182"/>
              </a:xfrm>
              <a:prstGeom prst="teardrop">
                <a:avLst>
                  <a:gd name="adj" fmla="val 1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en-US" sz="80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  <p:sp>
        <p:nvSpPr>
          <p:cNvPr id="143" name="Freeform 36">
            <a:extLst>
              <a:ext uri="{FF2B5EF4-FFF2-40B4-BE49-F238E27FC236}">
                <a16:creationId xmlns:a16="http://schemas.microsoft.com/office/drawing/2014/main" id="{DA50AC7C-7157-9F0A-2567-3CDCE6E77371}"/>
              </a:ext>
            </a:extLst>
          </p:cNvPr>
          <p:cNvSpPr>
            <a:spLocks noEditPoints="1"/>
          </p:cNvSpPr>
          <p:nvPr/>
        </p:nvSpPr>
        <p:spPr bwMode="auto">
          <a:xfrm>
            <a:off x="2437629" y="3592061"/>
            <a:ext cx="1023211" cy="1401740"/>
          </a:xfrm>
          <a:custGeom>
            <a:avLst/>
            <a:gdLst/>
            <a:ahLst/>
            <a:cxnLst>
              <a:cxn ang="0">
                <a:pos x="39" y="2"/>
              </a:cxn>
              <a:cxn ang="0">
                <a:pos x="35" y="0"/>
              </a:cxn>
              <a:cxn ang="0">
                <a:pos x="32" y="2"/>
              </a:cxn>
              <a:cxn ang="0">
                <a:pos x="0" y="63"/>
              </a:cxn>
              <a:cxn ang="0">
                <a:pos x="35" y="98"/>
              </a:cxn>
              <a:cxn ang="0">
                <a:pos x="70" y="63"/>
              </a:cxn>
              <a:cxn ang="0">
                <a:pos x="39" y="2"/>
              </a:cxn>
              <a:cxn ang="0">
                <a:pos x="23" y="83"/>
              </a:cxn>
              <a:cxn ang="0">
                <a:pos x="19" y="85"/>
              </a:cxn>
              <a:cxn ang="0">
                <a:pos x="16" y="83"/>
              </a:cxn>
              <a:cxn ang="0">
                <a:pos x="7" y="54"/>
              </a:cxn>
              <a:cxn ang="0">
                <a:pos x="13" y="50"/>
              </a:cxn>
              <a:cxn ang="0">
                <a:pos x="16" y="56"/>
              </a:cxn>
              <a:cxn ang="0">
                <a:pos x="22" y="76"/>
              </a:cxn>
              <a:cxn ang="0">
                <a:pos x="23" y="83"/>
              </a:cxn>
              <a:cxn ang="0">
                <a:pos x="32" y="93"/>
              </a:cxn>
              <a:cxn ang="0">
                <a:pos x="27" y="87"/>
              </a:cxn>
              <a:cxn ang="0">
                <a:pos x="32" y="82"/>
              </a:cxn>
              <a:cxn ang="0">
                <a:pos x="38" y="87"/>
              </a:cxn>
              <a:cxn ang="0">
                <a:pos x="32" y="93"/>
              </a:cxn>
              <a:cxn ang="0">
                <a:pos x="32" y="93"/>
              </a:cxn>
              <a:cxn ang="0">
                <a:pos x="32" y="93"/>
              </a:cxn>
            </a:cxnLst>
            <a:rect l="0" t="0" r="r" b="b"/>
            <a:pathLst>
              <a:path w="70" h="98">
                <a:moveTo>
                  <a:pt x="39" y="2"/>
                </a:moveTo>
                <a:cubicBezTo>
                  <a:pt x="38" y="1"/>
                  <a:pt x="37" y="0"/>
                  <a:pt x="35" y="0"/>
                </a:cubicBezTo>
                <a:cubicBezTo>
                  <a:pt x="34" y="0"/>
                  <a:pt x="32" y="1"/>
                  <a:pt x="32" y="2"/>
                </a:cubicBezTo>
                <a:cubicBezTo>
                  <a:pt x="23" y="14"/>
                  <a:pt x="0" y="47"/>
                  <a:pt x="0" y="63"/>
                </a:cubicBezTo>
                <a:cubicBezTo>
                  <a:pt x="0" y="82"/>
                  <a:pt x="16" y="98"/>
                  <a:pt x="35" y="98"/>
                </a:cubicBezTo>
                <a:cubicBezTo>
                  <a:pt x="55" y="98"/>
                  <a:pt x="70" y="82"/>
                  <a:pt x="70" y="63"/>
                </a:cubicBezTo>
                <a:cubicBezTo>
                  <a:pt x="70" y="47"/>
                  <a:pt x="48" y="14"/>
                  <a:pt x="39" y="2"/>
                </a:cubicBezTo>
                <a:close/>
                <a:moveTo>
                  <a:pt x="23" y="83"/>
                </a:moveTo>
                <a:cubicBezTo>
                  <a:pt x="22" y="84"/>
                  <a:pt x="20" y="85"/>
                  <a:pt x="19" y="85"/>
                </a:cubicBezTo>
                <a:cubicBezTo>
                  <a:pt x="18" y="85"/>
                  <a:pt x="17" y="84"/>
                  <a:pt x="16" y="83"/>
                </a:cubicBezTo>
                <a:cubicBezTo>
                  <a:pt x="2" y="72"/>
                  <a:pt x="7" y="55"/>
                  <a:pt x="7" y="54"/>
                </a:cubicBezTo>
                <a:cubicBezTo>
                  <a:pt x="8" y="51"/>
                  <a:pt x="11" y="50"/>
                  <a:pt x="13" y="50"/>
                </a:cubicBezTo>
                <a:cubicBezTo>
                  <a:pt x="16" y="51"/>
                  <a:pt x="17" y="54"/>
                  <a:pt x="16" y="56"/>
                </a:cubicBezTo>
                <a:cubicBezTo>
                  <a:pt x="16" y="57"/>
                  <a:pt x="13" y="68"/>
                  <a:pt x="22" y="76"/>
                </a:cubicBezTo>
                <a:cubicBezTo>
                  <a:pt x="24" y="78"/>
                  <a:pt x="25" y="81"/>
                  <a:pt x="23" y="83"/>
                </a:cubicBezTo>
                <a:close/>
                <a:moveTo>
                  <a:pt x="32" y="93"/>
                </a:moveTo>
                <a:cubicBezTo>
                  <a:pt x="30" y="93"/>
                  <a:pt x="27" y="90"/>
                  <a:pt x="27" y="87"/>
                </a:cubicBezTo>
                <a:cubicBezTo>
                  <a:pt x="27" y="84"/>
                  <a:pt x="30" y="82"/>
                  <a:pt x="32" y="82"/>
                </a:cubicBezTo>
                <a:cubicBezTo>
                  <a:pt x="35" y="82"/>
                  <a:pt x="38" y="84"/>
                  <a:pt x="38" y="87"/>
                </a:cubicBezTo>
                <a:cubicBezTo>
                  <a:pt x="38" y="90"/>
                  <a:pt x="35" y="93"/>
                  <a:pt x="32" y="93"/>
                </a:cubicBezTo>
                <a:close/>
                <a:moveTo>
                  <a:pt x="32" y="93"/>
                </a:moveTo>
                <a:cubicBezTo>
                  <a:pt x="32" y="93"/>
                  <a:pt x="32" y="93"/>
                  <a:pt x="32" y="93"/>
                </a:cubicBezTo>
              </a:path>
            </a:pathLst>
          </a:custGeom>
          <a:solidFill>
            <a:srgbClr val="245E53"/>
          </a:solidFill>
          <a:ln w="9525">
            <a:noFill/>
            <a:round/>
            <a:headEnd/>
            <a:tailEnd/>
          </a:ln>
        </p:spPr>
        <p:txBody>
          <a:bodyPr vert="horz" wrap="square" lIns="111623" tIns="55812" rIns="111623" bIns="55812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80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44" name="Freeform 36">
            <a:extLst>
              <a:ext uri="{FF2B5EF4-FFF2-40B4-BE49-F238E27FC236}">
                <a16:creationId xmlns:a16="http://schemas.microsoft.com/office/drawing/2014/main" id="{830D3140-8470-3197-4619-647BEA9108AE}"/>
              </a:ext>
            </a:extLst>
          </p:cNvPr>
          <p:cNvSpPr>
            <a:spLocks noEditPoints="1"/>
          </p:cNvSpPr>
          <p:nvPr/>
        </p:nvSpPr>
        <p:spPr bwMode="auto">
          <a:xfrm>
            <a:off x="4363558" y="3592061"/>
            <a:ext cx="1023211" cy="1401740"/>
          </a:xfrm>
          <a:custGeom>
            <a:avLst/>
            <a:gdLst/>
            <a:ahLst/>
            <a:cxnLst>
              <a:cxn ang="0">
                <a:pos x="39" y="2"/>
              </a:cxn>
              <a:cxn ang="0">
                <a:pos x="35" y="0"/>
              </a:cxn>
              <a:cxn ang="0">
                <a:pos x="32" y="2"/>
              </a:cxn>
              <a:cxn ang="0">
                <a:pos x="0" y="63"/>
              </a:cxn>
              <a:cxn ang="0">
                <a:pos x="35" y="98"/>
              </a:cxn>
              <a:cxn ang="0">
                <a:pos x="70" y="63"/>
              </a:cxn>
              <a:cxn ang="0">
                <a:pos x="39" y="2"/>
              </a:cxn>
              <a:cxn ang="0">
                <a:pos x="23" y="83"/>
              </a:cxn>
              <a:cxn ang="0">
                <a:pos x="19" y="85"/>
              </a:cxn>
              <a:cxn ang="0">
                <a:pos x="16" y="83"/>
              </a:cxn>
              <a:cxn ang="0">
                <a:pos x="7" y="54"/>
              </a:cxn>
              <a:cxn ang="0">
                <a:pos x="13" y="50"/>
              </a:cxn>
              <a:cxn ang="0">
                <a:pos x="16" y="56"/>
              </a:cxn>
              <a:cxn ang="0">
                <a:pos x="22" y="76"/>
              </a:cxn>
              <a:cxn ang="0">
                <a:pos x="23" y="83"/>
              </a:cxn>
              <a:cxn ang="0">
                <a:pos x="32" y="93"/>
              </a:cxn>
              <a:cxn ang="0">
                <a:pos x="27" y="87"/>
              </a:cxn>
              <a:cxn ang="0">
                <a:pos x="32" y="82"/>
              </a:cxn>
              <a:cxn ang="0">
                <a:pos x="38" y="87"/>
              </a:cxn>
              <a:cxn ang="0">
                <a:pos x="32" y="93"/>
              </a:cxn>
              <a:cxn ang="0">
                <a:pos x="32" y="93"/>
              </a:cxn>
              <a:cxn ang="0">
                <a:pos x="32" y="93"/>
              </a:cxn>
            </a:cxnLst>
            <a:rect l="0" t="0" r="r" b="b"/>
            <a:pathLst>
              <a:path w="70" h="98">
                <a:moveTo>
                  <a:pt x="39" y="2"/>
                </a:moveTo>
                <a:cubicBezTo>
                  <a:pt x="38" y="1"/>
                  <a:pt x="37" y="0"/>
                  <a:pt x="35" y="0"/>
                </a:cubicBezTo>
                <a:cubicBezTo>
                  <a:pt x="34" y="0"/>
                  <a:pt x="32" y="1"/>
                  <a:pt x="32" y="2"/>
                </a:cubicBezTo>
                <a:cubicBezTo>
                  <a:pt x="23" y="14"/>
                  <a:pt x="0" y="47"/>
                  <a:pt x="0" y="63"/>
                </a:cubicBezTo>
                <a:cubicBezTo>
                  <a:pt x="0" y="82"/>
                  <a:pt x="16" y="98"/>
                  <a:pt x="35" y="98"/>
                </a:cubicBezTo>
                <a:cubicBezTo>
                  <a:pt x="55" y="98"/>
                  <a:pt x="70" y="82"/>
                  <a:pt x="70" y="63"/>
                </a:cubicBezTo>
                <a:cubicBezTo>
                  <a:pt x="70" y="47"/>
                  <a:pt x="48" y="14"/>
                  <a:pt x="39" y="2"/>
                </a:cubicBezTo>
                <a:close/>
                <a:moveTo>
                  <a:pt x="23" y="83"/>
                </a:moveTo>
                <a:cubicBezTo>
                  <a:pt x="22" y="84"/>
                  <a:pt x="20" y="85"/>
                  <a:pt x="19" y="85"/>
                </a:cubicBezTo>
                <a:cubicBezTo>
                  <a:pt x="18" y="85"/>
                  <a:pt x="17" y="84"/>
                  <a:pt x="16" y="83"/>
                </a:cubicBezTo>
                <a:cubicBezTo>
                  <a:pt x="2" y="72"/>
                  <a:pt x="7" y="55"/>
                  <a:pt x="7" y="54"/>
                </a:cubicBezTo>
                <a:cubicBezTo>
                  <a:pt x="8" y="51"/>
                  <a:pt x="11" y="50"/>
                  <a:pt x="13" y="50"/>
                </a:cubicBezTo>
                <a:cubicBezTo>
                  <a:pt x="16" y="51"/>
                  <a:pt x="17" y="54"/>
                  <a:pt x="16" y="56"/>
                </a:cubicBezTo>
                <a:cubicBezTo>
                  <a:pt x="16" y="57"/>
                  <a:pt x="13" y="68"/>
                  <a:pt x="22" y="76"/>
                </a:cubicBezTo>
                <a:cubicBezTo>
                  <a:pt x="24" y="78"/>
                  <a:pt x="25" y="81"/>
                  <a:pt x="23" y="83"/>
                </a:cubicBezTo>
                <a:close/>
                <a:moveTo>
                  <a:pt x="32" y="93"/>
                </a:moveTo>
                <a:cubicBezTo>
                  <a:pt x="30" y="93"/>
                  <a:pt x="27" y="90"/>
                  <a:pt x="27" y="87"/>
                </a:cubicBezTo>
                <a:cubicBezTo>
                  <a:pt x="27" y="84"/>
                  <a:pt x="30" y="82"/>
                  <a:pt x="32" y="82"/>
                </a:cubicBezTo>
                <a:cubicBezTo>
                  <a:pt x="35" y="82"/>
                  <a:pt x="38" y="84"/>
                  <a:pt x="38" y="87"/>
                </a:cubicBezTo>
                <a:cubicBezTo>
                  <a:pt x="38" y="90"/>
                  <a:pt x="35" y="93"/>
                  <a:pt x="32" y="93"/>
                </a:cubicBezTo>
                <a:close/>
                <a:moveTo>
                  <a:pt x="32" y="93"/>
                </a:moveTo>
                <a:cubicBezTo>
                  <a:pt x="32" y="93"/>
                  <a:pt x="32" y="93"/>
                  <a:pt x="32" y="93"/>
                </a:cubicBezTo>
              </a:path>
            </a:pathLst>
          </a:custGeom>
          <a:solidFill>
            <a:srgbClr val="1A3F34"/>
          </a:solidFill>
          <a:ln w="9525">
            <a:noFill/>
            <a:round/>
            <a:headEnd/>
            <a:tailEnd/>
          </a:ln>
        </p:spPr>
        <p:txBody>
          <a:bodyPr vert="horz" wrap="square" lIns="111623" tIns="55812" rIns="111623" bIns="55812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80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45" name="Freeform 36">
            <a:extLst>
              <a:ext uri="{FF2B5EF4-FFF2-40B4-BE49-F238E27FC236}">
                <a16:creationId xmlns:a16="http://schemas.microsoft.com/office/drawing/2014/main" id="{AC707517-60D9-2A4D-B4DD-63DAEF37301D}"/>
              </a:ext>
            </a:extLst>
          </p:cNvPr>
          <p:cNvSpPr>
            <a:spLocks noEditPoints="1"/>
          </p:cNvSpPr>
          <p:nvPr/>
        </p:nvSpPr>
        <p:spPr bwMode="auto">
          <a:xfrm>
            <a:off x="6251973" y="3592061"/>
            <a:ext cx="1023211" cy="1401740"/>
          </a:xfrm>
          <a:custGeom>
            <a:avLst/>
            <a:gdLst/>
            <a:ahLst/>
            <a:cxnLst>
              <a:cxn ang="0">
                <a:pos x="39" y="2"/>
              </a:cxn>
              <a:cxn ang="0">
                <a:pos x="35" y="0"/>
              </a:cxn>
              <a:cxn ang="0">
                <a:pos x="32" y="2"/>
              </a:cxn>
              <a:cxn ang="0">
                <a:pos x="0" y="63"/>
              </a:cxn>
              <a:cxn ang="0">
                <a:pos x="35" y="98"/>
              </a:cxn>
              <a:cxn ang="0">
                <a:pos x="70" y="63"/>
              </a:cxn>
              <a:cxn ang="0">
                <a:pos x="39" y="2"/>
              </a:cxn>
              <a:cxn ang="0">
                <a:pos x="23" y="83"/>
              </a:cxn>
              <a:cxn ang="0">
                <a:pos x="19" y="85"/>
              </a:cxn>
              <a:cxn ang="0">
                <a:pos x="16" y="83"/>
              </a:cxn>
              <a:cxn ang="0">
                <a:pos x="7" y="54"/>
              </a:cxn>
              <a:cxn ang="0">
                <a:pos x="13" y="50"/>
              </a:cxn>
              <a:cxn ang="0">
                <a:pos x="16" y="56"/>
              </a:cxn>
              <a:cxn ang="0">
                <a:pos x="22" y="76"/>
              </a:cxn>
              <a:cxn ang="0">
                <a:pos x="23" y="83"/>
              </a:cxn>
              <a:cxn ang="0">
                <a:pos x="32" y="93"/>
              </a:cxn>
              <a:cxn ang="0">
                <a:pos x="27" y="87"/>
              </a:cxn>
              <a:cxn ang="0">
                <a:pos x="32" y="82"/>
              </a:cxn>
              <a:cxn ang="0">
                <a:pos x="38" y="87"/>
              </a:cxn>
              <a:cxn ang="0">
                <a:pos x="32" y="93"/>
              </a:cxn>
              <a:cxn ang="0">
                <a:pos x="32" y="93"/>
              </a:cxn>
              <a:cxn ang="0">
                <a:pos x="32" y="93"/>
              </a:cxn>
            </a:cxnLst>
            <a:rect l="0" t="0" r="r" b="b"/>
            <a:pathLst>
              <a:path w="70" h="98">
                <a:moveTo>
                  <a:pt x="39" y="2"/>
                </a:moveTo>
                <a:cubicBezTo>
                  <a:pt x="38" y="1"/>
                  <a:pt x="37" y="0"/>
                  <a:pt x="35" y="0"/>
                </a:cubicBezTo>
                <a:cubicBezTo>
                  <a:pt x="34" y="0"/>
                  <a:pt x="32" y="1"/>
                  <a:pt x="32" y="2"/>
                </a:cubicBezTo>
                <a:cubicBezTo>
                  <a:pt x="23" y="14"/>
                  <a:pt x="0" y="47"/>
                  <a:pt x="0" y="63"/>
                </a:cubicBezTo>
                <a:cubicBezTo>
                  <a:pt x="0" y="82"/>
                  <a:pt x="16" y="98"/>
                  <a:pt x="35" y="98"/>
                </a:cubicBezTo>
                <a:cubicBezTo>
                  <a:pt x="55" y="98"/>
                  <a:pt x="70" y="82"/>
                  <a:pt x="70" y="63"/>
                </a:cubicBezTo>
                <a:cubicBezTo>
                  <a:pt x="70" y="47"/>
                  <a:pt x="48" y="14"/>
                  <a:pt x="39" y="2"/>
                </a:cubicBezTo>
                <a:close/>
                <a:moveTo>
                  <a:pt x="23" y="83"/>
                </a:moveTo>
                <a:cubicBezTo>
                  <a:pt x="22" y="84"/>
                  <a:pt x="20" y="85"/>
                  <a:pt x="19" y="85"/>
                </a:cubicBezTo>
                <a:cubicBezTo>
                  <a:pt x="18" y="85"/>
                  <a:pt x="17" y="84"/>
                  <a:pt x="16" y="83"/>
                </a:cubicBezTo>
                <a:cubicBezTo>
                  <a:pt x="2" y="72"/>
                  <a:pt x="7" y="55"/>
                  <a:pt x="7" y="54"/>
                </a:cubicBezTo>
                <a:cubicBezTo>
                  <a:pt x="8" y="51"/>
                  <a:pt x="11" y="50"/>
                  <a:pt x="13" y="50"/>
                </a:cubicBezTo>
                <a:cubicBezTo>
                  <a:pt x="16" y="51"/>
                  <a:pt x="17" y="54"/>
                  <a:pt x="16" y="56"/>
                </a:cubicBezTo>
                <a:cubicBezTo>
                  <a:pt x="16" y="57"/>
                  <a:pt x="13" y="68"/>
                  <a:pt x="22" y="76"/>
                </a:cubicBezTo>
                <a:cubicBezTo>
                  <a:pt x="24" y="78"/>
                  <a:pt x="25" y="81"/>
                  <a:pt x="23" y="83"/>
                </a:cubicBezTo>
                <a:close/>
                <a:moveTo>
                  <a:pt x="32" y="93"/>
                </a:moveTo>
                <a:cubicBezTo>
                  <a:pt x="30" y="93"/>
                  <a:pt x="27" y="90"/>
                  <a:pt x="27" y="87"/>
                </a:cubicBezTo>
                <a:cubicBezTo>
                  <a:pt x="27" y="84"/>
                  <a:pt x="30" y="82"/>
                  <a:pt x="32" y="82"/>
                </a:cubicBezTo>
                <a:cubicBezTo>
                  <a:pt x="35" y="82"/>
                  <a:pt x="38" y="84"/>
                  <a:pt x="38" y="87"/>
                </a:cubicBezTo>
                <a:cubicBezTo>
                  <a:pt x="38" y="90"/>
                  <a:pt x="35" y="93"/>
                  <a:pt x="32" y="93"/>
                </a:cubicBezTo>
                <a:close/>
                <a:moveTo>
                  <a:pt x="32" y="93"/>
                </a:moveTo>
                <a:cubicBezTo>
                  <a:pt x="32" y="93"/>
                  <a:pt x="32" y="93"/>
                  <a:pt x="32" y="93"/>
                </a:cubicBezTo>
              </a:path>
            </a:pathLst>
          </a:custGeom>
          <a:solidFill>
            <a:srgbClr val="245E53"/>
          </a:solidFill>
          <a:ln w="9525">
            <a:noFill/>
            <a:round/>
            <a:headEnd/>
            <a:tailEnd/>
          </a:ln>
        </p:spPr>
        <p:txBody>
          <a:bodyPr vert="horz" wrap="square" lIns="111623" tIns="55812" rIns="111623" bIns="55812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80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46" name="Freeform 36">
            <a:extLst>
              <a:ext uri="{FF2B5EF4-FFF2-40B4-BE49-F238E27FC236}">
                <a16:creationId xmlns:a16="http://schemas.microsoft.com/office/drawing/2014/main" id="{FFA53327-B2A6-1576-B586-65B4B87F6A91}"/>
              </a:ext>
            </a:extLst>
          </p:cNvPr>
          <p:cNvSpPr>
            <a:spLocks noEditPoints="1"/>
          </p:cNvSpPr>
          <p:nvPr/>
        </p:nvSpPr>
        <p:spPr bwMode="auto">
          <a:xfrm>
            <a:off x="8140386" y="3592061"/>
            <a:ext cx="1023211" cy="1401740"/>
          </a:xfrm>
          <a:custGeom>
            <a:avLst/>
            <a:gdLst/>
            <a:ahLst/>
            <a:cxnLst>
              <a:cxn ang="0">
                <a:pos x="39" y="2"/>
              </a:cxn>
              <a:cxn ang="0">
                <a:pos x="35" y="0"/>
              </a:cxn>
              <a:cxn ang="0">
                <a:pos x="32" y="2"/>
              </a:cxn>
              <a:cxn ang="0">
                <a:pos x="0" y="63"/>
              </a:cxn>
              <a:cxn ang="0">
                <a:pos x="35" y="98"/>
              </a:cxn>
              <a:cxn ang="0">
                <a:pos x="70" y="63"/>
              </a:cxn>
              <a:cxn ang="0">
                <a:pos x="39" y="2"/>
              </a:cxn>
              <a:cxn ang="0">
                <a:pos x="23" y="83"/>
              </a:cxn>
              <a:cxn ang="0">
                <a:pos x="19" y="85"/>
              </a:cxn>
              <a:cxn ang="0">
                <a:pos x="16" y="83"/>
              </a:cxn>
              <a:cxn ang="0">
                <a:pos x="7" y="54"/>
              </a:cxn>
              <a:cxn ang="0">
                <a:pos x="13" y="50"/>
              </a:cxn>
              <a:cxn ang="0">
                <a:pos x="16" y="56"/>
              </a:cxn>
              <a:cxn ang="0">
                <a:pos x="22" y="76"/>
              </a:cxn>
              <a:cxn ang="0">
                <a:pos x="23" y="83"/>
              </a:cxn>
              <a:cxn ang="0">
                <a:pos x="32" y="93"/>
              </a:cxn>
              <a:cxn ang="0">
                <a:pos x="27" y="87"/>
              </a:cxn>
              <a:cxn ang="0">
                <a:pos x="32" y="82"/>
              </a:cxn>
              <a:cxn ang="0">
                <a:pos x="38" y="87"/>
              </a:cxn>
              <a:cxn ang="0">
                <a:pos x="32" y="93"/>
              </a:cxn>
              <a:cxn ang="0">
                <a:pos x="32" y="93"/>
              </a:cxn>
              <a:cxn ang="0">
                <a:pos x="32" y="93"/>
              </a:cxn>
            </a:cxnLst>
            <a:rect l="0" t="0" r="r" b="b"/>
            <a:pathLst>
              <a:path w="70" h="98">
                <a:moveTo>
                  <a:pt x="39" y="2"/>
                </a:moveTo>
                <a:cubicBezTo>
                  <a:pt x="38" y="1"/>
                  <a:pt x="37" y="0"/>
                  <a:pt x="35" y="0"/>
                </a:cubicBezTo>
                <a:cubicBezTo>
                  <a:pt x="34" y="0"/>
                  <a:pt x="32" y="1"/>
                  <a:pt x="32" y="2"/>
                </a:cubicBezTo>
                <a:cubicBezTo>
                  <a:pt x="23" y="14"/>
                  <a:pt x="0" y="47"/>
                  <a:pt x="0" y="63"/>
                </a:cubicBezTo>
                <a:cubicBezTo>
                  <a:pt x="0" y="82"/>
                  <a:pt x="16" y="98"/>
                  <a:pt x="35" y="98"/>
                </a:cubicBezTo>
                <a:cubicBezTo>
                  <a:pt x="55" y="98"/>
                  <a:pt x="70" y="82"/>
                  <a:pt x="70" y="63"/>
                </a:cubicBezTo>
                <a:cubicBezTo>
                  <a:pt x="70" y="47"/>
                  <a:pt x="48" y="14"/>
                  <a:pt x="39" y="2"/>
                </a:cubicBezTo>
                <a:close/>
                <a:moveTo>
                  <a:pt x="23" y="83"/>
                </a:moveTo>
                <a:cubicBezTo>
                  <a:pt x="22" y="84"/>
                  <a:pt x="20" y="85"/>
                  <a:pt x="19" y="85"/>
                </a:cubicBezTo>
                <a:cubicBezTo>
                  <a:pt x="18" y="85"/>
                  <a:pt x="17" y="84"/>
                  <a:pt x="16" y="83"/>
                </a:cubicBezTo>
                <a:cubicBezTo>
                  <a:pt x="2" y="72"/>
                  <a:pt x="7" y="55"/>
                  <a:pt x="7" y="54"/>
                </a:cubicBezTo>
                <a:cubicBezTo>
                  <a:pt x="8" y="51"/>
                  <a:pt x="11" y="50"/>
                  <a:pt x="13" y="50"/>
                </a:cubicBezTo>
                <a:cubicBezTo>
                  <a:pt x="16" y="51"/>
                  <a:pt x="17" y="54"/>
                  <a:pt x="16" y="56"/>
                </a:cubicBezTo>
                <a:cubicBezTo>
                  <a:pt x="16" y="57"/>
                  <a:pt x="13" y="68"/>
                  <a:pt x="22" y="76"/>
                </a:cubicBezTo>
                <a:cubicBezTo>
                  <a:pt x="24" y="78"/>
                  <a:pt x="25" y="81"/>
                  <a:pt x="23" y="83"/>
                </a:cubicBezTo>
                <a:close/>
                <a:moveTo>
                  <a:pt x="32" y="93"/>
                </a:moveTo>
                <a:cubicBezTo>
                  <a:pt x="30" y="93"/>
                  <a:pt x="27" y="90"/>
                  <a:pt x="27" y="87"/>
                </a:cubicBezTo>
                <a:cubicBezTo>
                  <a:pt x="27" y="84"/>
                  <a:pt x="30" y="82"/>
                  <a:pt x="32" y="82"/>
                </a:cubicBezTo>
                <a:cubicBezTo>
                  <a:pt x="35" y="82"/>
                  <a:pt x="38" y="84"/>
                  <a:pt x="38" y="87"/>
                </a:cubicBezTo>
                <a:cubicBezTo>
                  <a:pt x="38" y="90"/>
                  <a:pt x="35" y="93"/>
                  <a:pt x="32" y="93"/>
                </a:cubicBezTo>
                <a:close/>
                <a:moveTo>
                  <a:pt x="32" y="93"/>
                </a:moveTo>
                <a:cubicBezTo>
                  <a:pt x="32" y="93"/>
                  <a:pt x="32" y="93"/>
                  <a:pt x="32" y="93"/>
                </a:cubicBezTo>
              </a:path>
            </a:pathLst>
          </a:custGeom>
          <a:solidFill>
            <a:srgbClr val="1A3F34"/>
          </a:solidFill>
          <a:ln w="9525">
            <a:noFill/>
            <a:round/>
            <a:headEnd/>
            <a:tailEnd/>
          </a:ln>
        </p:spPr>
        <p:txBody>
          <a:bodyPr vert="horz" wrap="square" lIns="111623" tIns="55812" rIns="111623" bIns="55812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8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47" name="Freeform 36">
            <a:extLst>
              <a:ext uri="{FF2B5EF4-FFF2-40B4-BE49-F238E27FC236}">
                <a16:creationId xmlns:a16="http://schemas.microsoft.com/office/drawing/2014/main" id="{863C7E1D-1E4C-CF85-DAAF-8F392C61FFC7}"/>
              </a:ext>
            </a:extLst>
          </p:cNvPr>
          <p:cNvSpPr>
            <a:spLocks noEditPoints="1"/>
          </p:cNvSpPr>
          <p:nvPr/>
        </p:nvSpPr>
        <p:spPr bwMode="auto">
          <a:xfrm>
            <a:off x="10028798" y="3592061"/>
            <a:ext cx="1023211" cy="1401740"/>
          </a:xfrm>
          <a:custGeom>
            <a:avLst/>
            <a:gdLst/>
            <a:ahLst/>
            <a:cxnLst>
              <a:cxn ang="0">
                <a:pos x="39" y="2"/>
              </a:cxn>
              <a:cxn ang="0">
                <a:pos x="35" y="0"/>
              </a:cxn>
              <a:cxn ang="0">
                <a:pos x="32" y="2"/>
              </a:cxn>
              <a:cxn ang="0">
                <a:pos x="0" y="63"/>
              </a:cxn>
              <a:cxn ang="0">
                <a:pos x="35" y="98"/>
              </a:cxn>
              <a:cxn ang="0">
                <a:pos x="70" y="63"/>
              </a:cxn>
              <a:cxn ang="0">
                <a:pos x="39" y="2"/>
              </a:cxn>
              <a:cxn ang="0">
                <a:pos x="23" y="83"/>
              </a:cxn>
              <a:cxn ang="0">
                <a:pos x="19" y="85"/>
              </a:cxn>
              <a:cxn ang="0">
                <a:pos x="16" y="83"/>
              </a:cxn>
              <a:cxn ang="0">
                <a:pos x="7" y="54"/>
              </a:cxn>
              <a:cxn ang="0">
                <a:pos x="13" y="50"/>
              </a:cxn>
              <a:cxn ang="0">
                <a:pos x="16" y="56"/>
              </a:cxn>
              <a:cxn ang="0">
                <a:pos x="22" y="76"/>
              </a:cxn>
              <a:cxn ang="0">
                <a:pos x="23" y="83"/>
              </a:cxn>
              <a:cxn ang="0">
                <a:pos x="32" y="93"/>
              </a:cxn>
              <a:cxn ang="0">
                <a:pos x="27" y="87"/>
              </a:cxn>
              <a:cxn ang="0">
                <a:pos x="32" y="82"/>
              </a:cxn>
              <a:cxn ang="0">
                <a:pos x="38" y="87"/>
              </a:cxn>
              <a:cxn ang="0">
                <a:pos x="32" y="93"/>
              </a:cxn>
              <a:cxn ang="0">
                <a:pos x="32" y="93"/>
              </a:cxn>
              <a:cxn ang="0">
                <a:pos x="32" y="93"/>
              </a:cxn>
            </a:cxnLst>
            <a:rect l="0" t="0" r="r" b="b"/>
            <a:pathLst>
              <a:path w="70" h="98">
                <a:moveTo>
                  <a:pt x="39" y="2"/>
                </a:moveTo>
                <a:cubicBezTo>
                  <a:pt x="38" y="1"/>
                  <a:pt x="37" y="0"/>
                  <a:pt x="35" y="0"/>
                </a:cubicBezTo>
                <a:cubicBezTo>
                  <a:pt x="34" y="0"/>
                  <a:pt x="32" y="1"/>
                  <a:pt x="32" y="2"/>
                </a:cubicBezTo>
                <a:cubicBezTo>
                  <a:pt x="23" y="14"/>
                  <a:pt x="0" y="47"/>
                  <a:pt x="0" y="63"/>
                </a:cubicBezTo>
                <a:cubicBezTo>
                  <a:pt x="0" y="82"/>
                  <a:pt x="16" y="98"/>
                  <a:pt x="35" y="98"/>
                </a:cubicBezTo>
                <a:cubicBezTo>
                  <a:pt x="55" y="98"/>
                  <a:pt x="70" y="82"/>
                  <a:pt x="70" y="63"/>
                </a:cubicBezTo>
                <a:cubicBezTo>
                  <a:pt x="70" y="47"/>
                  <a:pt x="48" y="14"/>
                  <a:pt x="39" y="2"/>
                </a:cubicBezTo>
                <a:close/>
                <a:moveTo>
                  <a:pt x="23" y="83"/>
                </a:moveTo>
                <a:cubicBezTo>
                  <a:pt x="22" y="84"/>
                  <a:pt x="20" y="85"/>
                  <a:pt x="19" y="85"/>
                </a:cubicBezTo>
                <a:cubicBezTo>
                  <a:pt x="18" y="85"/>
                  <a:pt x="17" y="84"/>
                  <a:pt x="16" y="83"/>
                </a:cubicBezTo>
                <a:cubicBezTo>
                  <a:pt x="2" y="72"/>
                  <a:pt x="7" y="55"/>
                  <a:pt x="7" y="54"/>
                </a:cubicBezTo>
                <a:cubicBezTo>
                  <a:pt x="8" y="51"/>
                  <a:pt x="11" y="50"/>
                  <a:pt x="13" y="50"/>
                </a:cubicBezTo>
                <a:cubicBezTo>
                  <a:pt x="16" y="51"/>
                  <a:pt x="17" y="54"/>
                  <a:pt x="16" y="56"/>
                </a:cubicBezTo>
                <a:cubicBezTo>
                  <a:pt x="16" y="57"/>
                  <a:pt x="13" y="68"/>
                  <a:pt x="22" y="76"/>
                </a:cubicBezTo>
                <a:cubicBezTo>
                  <a:pt x="24" y="78"/>
                  <a:pt x="25" y="81"/>
                  <a:pt x="23" y="83"/>
                </a:cubicBezTo>
                <a:close/>
                <a:moveTo>
                  <a:pt x="32" y="93"/>
                </a:moveTo>
                <a:cubicBezTo>
                  <a:pt x="30" y="93"/>
                  <a:pt x="27" y="90"/>
                  <a:pt x="27" y="87"/>
                </a:cubicBezTo>
                <a:cubicBezTo>
                  <a:pt x="27" y="84"/>
                  <a:pt x="30" y="82"/>
                  <a:pt x="32" y="82"/>
                </a:cubicBezTo>
                <a:cubicBezTo>
                  <a:pt x="35" y="82"/>
                  <a:pt x="38" y="84"/>
                  <a:pt x="38" y="87"/>
                </a:cubicBezTo>
                <a:cubicBezTo>
                  <a:pt x="38" y="90"/>
                  <a:pt x="35" y="93"/>
                  <a:pt x="32" y="93"/>
                </a:cubicBezTo>
                <a:close/>
                <a:moveTo>
                  <a:pt x="32" y="93"/>
                </a:moveTo>
                <a:cubicBezTo>
                  <a:pt x="32" y="93"/>
                  <a:pt x="32" y="93"/>
                  <a:pt x="32" y="93"/>
                </a:cubicBezTo>
              </a:path>
            </a:pathLst>
          </a:custGeom>
          <a:solidFill>
            <a:srgbClr val="245E53"/>
          </a:solidFill>
          <a:ln w="9525">
            <a:noFill/>
            <a:round/>
            <a:headEnd/>
            <a:tailEnd/>
          </a:ln>
        </p:spPr>
        <p:txBody>
          <a:bodyPr vert="horz" wrap="square" lIns="111623" tIns="55812" rIns="111623" bIns="55812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8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63" name="Footer Text">
            <a:extLst>
              <a:ext uri="{FF2B5EF4-FFF2-40B4-BE49-F238E27FC236}">
                <a16:creationId xmlns:a16="http://schemas.microsoft.com/office/drawing/2014/main" id="{CF3FCD50-1121-AA2B-D903-03587F64BB78}"/>
              </a:ext>
            </a:extLst>
          </p:cNvPr>
          <p:cNvSpPr txBox="1"/>
          <p:nvPr/>
        </p:nvSpPr>
        <p:spPr>
          <a:xfrm>
            <a:off x="3535947" y="1990118"/>
            <a:ext cx="7610630" cy="80509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200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5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分钟之内。此处添加详细文本描述，建议与标题相关并符合整体语言风格，语言描述尽量简洁生动。</a:t>
            </a:r>
          </a:p>
        </p:txBody>
      </p:sp>
      <p:grpSp>
        <p:nvGrpSpPr>
          <p:cNvPr id="183" name="组合 182">
            <a:extLst>
              <a:ext uri="{FF2B5EF4-FFF2-40B4-BE49-F238E27FC236}">
                <a16:creationId xmlns:a16="http://schemas.microsoft.com/office/drawing/2014/main" id="{043DA8BA-BBC1-C5A8-9A8B-21875A59E222}"/>
              </a:ext>
            </a:extLst>
          </p:cNvPr>
          <p:cNvGrpSpPr/>
          <p:nvPr/>
        </p:nvGrpSpPr>
        <p:grpSpPr>
          <a:xfrm>
            <a:off x="2276578" y="5176432"/>
            <a:ext cx="1560509" cy="1143595"/>
            <a:chOff x="2276578" y="5176432"/>
            <a:chExt cx="1560509" cy="1143595"/>
          </a:xfrm>
        </p:grpSpPr>
        <p:sp>
          <p:nvSpPr>
            <p:cNvPr id="149" name="Text Placeholder 3">
              <a:extLst>
                <a:ext uri="{FF2B5EF4-FFF2-40B4-BE49-F238E27FC236}">
                  <a16:creationId xmlns:a16="http://schemas.microsoft.com/office/drawing/2014/main" id="{DC98B5F8-1381-5B57-6A03-4E0E39ABD716}"/>
                </a:ext>
              </a:extLst>
            </p:cNvPr>
            <p:cNvSpPr txBox="1">
              <a:spLocks/>
            </p:cNvSpPr>
            <p:nvPr/>
          </p:nvSpPr>
          <p:spPr>
            <a:xfrm>
              <a:off x="2276578" y="5176432"/>
              <a:ext cx="1211870" cy="279435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116165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sz="1600" b="1" dirty="0"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lang="en-US" sz="1600" b="1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64" name="Text Placeholder 3">
              <a:extLst>
                <a:ext uri="{FF2B5EF4-FFF2-40B4-BE49-F238E27FC236}">
                  <a16:creationId xmlns:a16="http://schemas.microsoft.com/office/drawing/2014/main" id="{701B1D9E-D3D0-C8A5-199F-01EF6A201B74}"/>
                </a:ext>
              </a:extLst>
            </p:cNvPr>
            <p:cNvSpPr txBox="1">
              <a:spLocks/>
            </p:cNvSpPr>
            <p:nvPr/>
          </p:nvSpPr>
          <p:spPr>
            <a:xfrm>
              <a:off x="2276578" y="5518526"/>
              <a:ext cx="1560509" cy="801501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116165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sz="11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1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  <a:endParaRPr lang="en-US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84" name="组合 183">
            <a:extLst>
              <a:ext uri="{FF2B5EF4-FFF2-40B4-BE49-F238E27FC236}">
                <a16:creationId xmlns:a16="http://schemas.microsoft.com/office/drawing/2014/main" id="{F35481FE-0FCA-F69E-CE5B-2B72F4EA5AF8}"/>
              </a:ext>
            </a:extLst>
          </p:cNvPr>
          <p:cNvGrpSpPr/>
          <p:nvPr/>
        </p:nvGrpSpPr>
        <p:grpSpPr>
          <a:xfrm>
            <a:off x="4197904" y="5176432"/>
            <a:ext cx="1560509" cy="1143595"/>
            <a:chOff x="2276578" y="5176432"/>
            <a:chExt cx="1560509" cy="1143595"/>
          </a:xfrm>
        </p:grpSpPr>
        <p:sp>
          <p:nvSpPr>
            <p:cNvPr id="185" name="Text Placeholder 3">
              <a:extLst>
                <a:ext uri="{FF2B5EF4-FFF2-40B4-BE49-F238E27FC236}">
                  <a16:creationId xmlns:a16="http://schemas.microsoft.com/office/drawing/2014/main" id="{35776C62-FA24-4114-4DFC-A0936A97CE20}"/>
                </a:ext>
              </a:extLst>
            </p:cNvPr>
            <p:cNvSpPr txBox="1">
              <a:spLocks/>
            </p:cNvSpPr>
            <p:nvPr/>
          </p:nvSpPr>
          <p:spPr>
            <a:xfrm>
              <a:off x="2276578" y="5176432"/>
              <a:ext cx="1211870" cy="279435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116165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sz="1600" b="1" dirty="0"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lang="en-US" sz="1600" b="1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86" name="Text Placeholder 3">
              <a:extLst>
                <a:ext uri="{FF2B5EF4-FFF2-40B4-BE49-F238E27FC236}">
                  <a16:creationId xmlns:a16="http://schemas.microsoft.com/office/drawing/2014/main" id="{02D7E4F2-6A53-3503-B783-4B154E2757CB}"/>
                </a:ext>
              </a:extLst>
            </p:cNvPr>
            <p:cNvSpPr txBox="1">
              <a:spLocks/>
            </p:cNvSpPr>
            <p:nvPr/>
          </p:nvSpPr>
          <p:spPr>
            <a:xfrm>
              <a:off x="2276578" y="5518526"/>
              <a:ext cx="1560509" cy="801501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116165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sz="11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1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  <a:endParaRPr lang="en-US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87" name="组合 186">
            <a:extLst>
              <a:ext uri="{FF2B5EF4-FFF2-40B4-BE49-F238E27FC236}">
                <a16:creationId xmlns:a16="http://schemas.microsoft.com/office/drawing/2014/main" id="{E1BE648B-A44B-91FA-E284-F1C18D83992E}"/>
              </a:ext>
            </a:extLst>
          </p:cNvPr>
          <p:cNvGrpSpPr/>
          <p:nvPr/>
        </p:nvGrpSpPr>
        <p:grpSpPr>
          <a:xfrm>
            <a:off x="6076890" y="5176432"/>
            <a:ext cx="1560509" cy="1143595"/>
            <a:chOff x="2276578" y="5176432"/>
            <a:chExt cx="1560509" cy="1143595"/>
          </a:xfrm>
        </p:grpSpPr>
        <p:sp>
          <p:nvSpPr>
            <p:cNvPr id="188" name="Text Placeholder 3">
              <a:extLst>
                <a:ext uri="{FF2B5EF4-FFF2-40B4-BE49-F238E27FC236}">
                  <a16:creationId xmlns:a16="http://schemas.microsoft.com/office/drawing/2014/main" id="{ADA20AAE-E6EA-584F-D9A5-3620E7A7AFB8}"/>
                </a:ext>
              </a:extLst>
            </p:cNvPr>
            <p:cNvSpPr txBox="1">
              <a:spLocks/>
            </p:cNvSpPr>
            <p:nvPr/>
          </p:nvSpPr>
          <p:spPr>
            <a:xfrm>
              <a:off x="2276578" y="5176432"/>
              <a:ext cx="1211870" cy="279435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116165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sz="1600" b="1" dirty="0"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lang="en-US" sz="1600" b="1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89" name="Text Placeholder 3">
              <a:extLst>
                <a:ext uri="{FF2B5EF4-FFF2-40B4-BE49-F238E27FC236}">
                  <a16:creationId xmlns:a16="http://schemas.microsoft.com/office/drawing/2014/main" id="{00CDD273-2EE6-C8B4-9E12-4CAD589B9A79}"/>
                </a:ext>
              </a:extLst>
            </p:cNvPr>
            <p:cNvSpPr txBox="1">
              <a:spLocks/>
            </p:cNvSpPr>
            <p:nvPr/>
          </p:nvSpPr>
          <p:spPr>
            <a:xfrm>
              <a:off x="2276578" y="5518526"/>
              <a:ext cx="1560509" cy="801501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116165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sz="11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1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  <a:endParaRPr lang="en-US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90" name="组合 189">
            <a:extLst>
              <a:ext uri="{FF2B5EF4-FFF2-40B4-BE49-F238E27FC236}">
                <a16:creationId xmlns:a16="http://schemas.microsoft.com/office/drawing/2014/main" id="{8B0E97C6-6244-8D7B-1DA8-8FCB724808E2}"/>
              </a:ext>
            </a:extLst>
          </p:cNvPr>
          <p:cNvGrpSpPr/>
          <p:nvPr/>
        </p:nvGrpSpPr>
        <p:grpSpPr>
          <a:xfrm>
            <a:off x="7871736" y="5176432"/>
            <a:ext cx="1560509" cy="1143595"/>
            <a:chOff x="2276578" y="5176432"/>
            <a:chExt cx="1560509" cy="1143595"/>
          </a:xfrm>
        </p:grpSpPr>
        <p:sp>
          <p:nvSpPr>
            <p:cNvPr id="191" name="Text Placeholder 3">
              <a:extLst>
                <a:ext uri="{FF2B5EF4-FFF2-40B4-BE49-F238E27FC236}">
                  <a16:creationId xmlns:a16="http://schemas.microsoft.com/office/drawing/2014/main" id="{881A91AE-21A1-6D23-7068-28589A95BD62}"/>
                </a:ext>
              </a:extLst>
            </p:cNvPr>
            <p:cNvSpPr txBox="1">
              <a:spLocks/>
            </p:cNvSpPr>
            <p:nvPr/>
          </p:nvSpPr>
          <p:spPr>
            <a:xfrm>
              <a:off x="2276578" y="5176432"/>
              <a:ext cx="1211870" cy="279435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116165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sz="1600" b="1" dirty="0"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lang="en-US" sz="1600" b="1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92" name="Text Placeholder 3">
              <a:extLst>
                <a:ext uri="{FF2B5EF4-FFF2-40B4-BE49-F238E27FC236}">
                  <a16:creationId xmlns:a16="http://schemas.microsoft.com/office/drawing/2014/main" id="{B8EF9CE7-3982-19AC-B733-385F93558B4C}"/>
                </a:ext>
              </a:extLst>
            </p:cNvPr>
            <p:cNvSpPr txBox="1">
              <a:spLocks/>
            </p:cNvSpPr>
            <p:nvPr/>
          </p:nvSpPr>
          <p:spPr>
            <a:xfrm>
              <a:off x="2276578" y="5518526"/>
              <a:ext cx="1560509" cy="801501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116165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sz="11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1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  <a:endParaRPr lang="en-US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93" name="组合 192">
            <a:extLst>
              <a:ext uri="{FF2B5EF4-FFF2-40B4-BE49-F238E27FC236}">
                <a16:creationId xmlns:a16="http://schemas.microsoft.com/office/drawing/2014/main" id="{6B75F1CA-8035-856B-DD60-639537810E6D}"/>
              </a:ext>
            </a:extLst>
          </p:cNvPr>
          <p:cNvGrpSpPr/>
          <p:nvPr/>
        </p:nvGrpSpPr>
        <p:grpSpPr>
          <a:xfrm>
            <a:off x="9760148" y="5176432"/>
            <a:ext cx="1560509" cy="1143595"/>
            <a:chOff x="2276578" y="5176432"/>
            <a:chExt cx="1560509" cy="1143595"/>
          </a:xfrm>
        </p:grpSpPr>
        <p:sp>
          <p:nvSpPr>
            <p:cNvPr id="194" name="Text Placeholder 3">
              <a:extLst>
                <a:ext uri="{FF2B5EF4-FFF2-40B4-BE49-F238E27FC236}">
                  <a16:creationId xmlns:a16="http://schemas.microsoft.com/office/drawing/2014/main" id="{5B1C1E97-26FD-E6CC-2D15-630E831CF5A2}"/>
                </a:ext>
              </a:extLst>
            </p:cNvPr>
            <p:cNvSpPr txBox="1">
              <a:spLocks/>
            </p:cNvSpPr>
            <p:nvPr/>
          </p:nvSpPr>
          <p:spPr>
            <a:xfrm>
              <a:off x="2276578" y="5176432"/>
              <a:ext cx="1211870" cy="279435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116165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sz="1600" b="1" dirty="0"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lang="en-US" sz="1600" b="1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95" name="Text Placeholder 3">
              <a:extLst>
                <a:ext uri="{FF2B5EF4-FFF2-40B4-BE49-F238E27FC236}">
                  <a16:creationId xmlns:a16="http://schemas.microsoft.com/office/drawing/2014/main" id="{2AC7C2E0-F120-AC9A-593D-DAF7EAF8BA92}"/>
                </a:ext>
              </a:extLst>
            </p:cNvPr>
            <p:cNvSpPr txBox="1">
              <a:spLocks/>
            </p:cNvSpPr>
            <p:nvPr/>
          </p:nvSpPr>
          <p:spPr>
            <a:xfrm>
              <a:off x="2276578" y="5518526"/>
              <a:ext cx="1560509" cy="801501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116165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sz="11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1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  <a:endParaRPr lang="en-US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9387787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108A2159-9B58-54A0-DF7C-8685CEE7325A}"/>
              </a:ext>
            </a:extLst>
          </p:cNvPr>
          <p:cNvGrpSpPr/>
          <p:nvPr/>
        </p:nvGrpSpPr>
        <p:grpSpPr>
          <a:xfrm>
            <a:off x="524720" y="303957"/>
            <a:ext cx="648072" cy="798609"/>
            <a:chOff x="5576175" y="1089069"/>
            <a:chExt cx="308845" cy="380585"/>
          </a:xfrm>
          <a:solidFill>
            <a:srgbClr val="245E53"/>
          </a:solidFill>
        </p:grpSpPr>
        <p:sp>
          <p:nvSpPr>
            <p:cNvPr id="5" name="Freeform 988">
              <a:extLst>
                <a:ext uri="{FF2B5EF4-FFF2-40B4-BE49-F238E27FC236}">
                  <a16:creationId xmlns:a16="http://schemas.microsoft.com/office/drawing/2014/main" id="{0F602BFE-2346-72AD-DE05-43FAF0BC3F1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576175" y="1089069"/>
              <a:ext cx="308845" cy="380585"/>
            </a:xfrm>
            <a:custGeom>
              <a:avLst/>
              <a:gdLst>
                <a:gd name="T0" fmla="*/ 451 w 454"/>
                <a:gd name="T1" fmla="*/ 420 h 559"/>
                <a:gd name="T2" fmla="*/ 437 w 454"/>
                <a:gd name="T3" fmla="*/ 54 h 559"/>
                <a:gd name="T4" fmla="*/ 431 w 454"/>
                <a:gd name="T5" fmla="*/ 0 h 559"/>
                <a:gd name="T6" fmla="*/ 156 w 454"/>
                <a:gd name="T7" fmla="*/ 3 h 559"/>
                <a:gd name="T8" fmla="*/ 66 w 454"/>
                <a:gd name="T9" fmla="*/ 12 h 559"/>
                <a:gd name="T10" fmla="*/ 21 w 454"/>
                <a:gd name="T11" fmla="*/ 45 h 559"/>
                <a:gd name="T12" fmla="*/ 6 w 454"/>
                <a:gd name="T13" fmla="*/ 84 h 559"/>
                <a:gd name="T14" fmla="*/ 1 w 454"/>
                <a:gd name="T15" fmla="*/ 228 h 559"/>
                <a:gd name="T16" fmla="*/ 9 w 454"/>
                <a:gd name="T17" fmla="*/ 327 h 559"/>
                <a:gd name="T18" fmla="*/ 5 w 454"/>
                <a:gd name="T19" fmla="*/ 436 h 559"/>
                <a:gd name="T20" fmla="*/ 19 w 454"/>
                <a:gd name="T21" fmla="*/ 550 h 559"/>
                <a:gd name="T22" fmla="*/ 28 w 454"/>
                <a:gd name="T23" fmla="*/ 553 h 559"/>
                <a:gd name="T24" fmla="*/ 290 w 454"/>
                <a:gd name="T25" fmla="*/ 558 h 559"/>
                <a:gd name="T26" fmla="*/ 430 w 454"/>
                <a:gd name="T27" fmla="*/ 498 h 559"/>
                <a:gd name="T28" fmla="*/ 19 w 454"/>
                <a:gd name="T29" fmla="*/ 92 h 559"/>
                <a:gd name="T30" fmla="*/ 62 w 454"/>
                <a:gd name="T31" fmla="*/ 40 h 559"/>
                <a:gd name="T32" fmla="*/ 65 w 454"/>
                <a:gd name="T33" fmla="*/ 119 h 559"/>
                <a:gd name="T34" fmla="*/ 14 w 454"/>
                <a:gd name="T35" fmla="*/ 240 h 559"/>
                <a:gd name="T36" fmla="*/ 19 w 454"/>
                <a:gd name="T37" fmla="*/ 186 h 559"/>
                <a:gd name="T38" fmla="*/ 30 w 454"/>
                <a:gd name="T39" fmla="*/ 172 h 559"/>
                <a:gd name="T40" fmla="*/ 61 w 454"/>
                <a:gd name="T41" fmla="*/ 74 h 559"/>
                <a:gd name="T42" fmla="*/ 15 w 454"/>
                <a:gd name="T43" fmla="*/ 72 h 559"/>
                <a:gd name="T44" fmla="*/ 10 w 454"/>
                <a:gd name="T45" fmla="*/ 82 h 559"/>
                <a:gd name="T46" fmla="*/ 27 w 454"/>
                <a:gd name="T47" fmla="*/ 543 h 559"/>
                <a:gd name="T48" fmla="*/ 25 w 454"/>
                <a:gd name="T49" fmla="*/ 530 h 559"/>
                <a:gd name="T50" fmla="*/ 30 w 454"/>
                <a:gd name="T51" fmla="*/ 463 h 559"/>
                <a:gd name="T52" fmla="*/ 18 w 454"/>
                <a:gd name="T53" fmla="*/ 457 h 559"/>
                <a:gd name="T54" fmla="*/ 60 w 454"/>
                <a:gd name="T55" fmla="*/ 397 h 559"/>
                <a:gd name="T56" fmla="*/ 31 w 454"/>
                <a:gd name="T57" fmla="*/ 403 h 559"/>
                <a:gd name="T58" fmla="*/ 18 w 454"/>
                <a:gd name="T59" fmla="*/ 404 h 559"/>
                <a:gd name="T60" fmla="*/ 19 w 454"/>
                <a:gd name="T61" fmla="*/ 387 h 559"/>
                <a:gd name="T62" fmla="*/ 56 w 454"/>
                <a:gd name="T63" fmla="*/ 332 h 559"/>
                <a:gd name="T64" fmla="*/ 27 w 454"/>
                <a:gd name="T65" fmla="*/ 344 h 559"/>
                <a:gd name="T66" fmla="*/ 20 w 454"/>
                <a:gd name="T67" fmla="*/ 342 h 559"/>
                <a:gd name="T68" fmla="*/ 52 w 454"/>
                <a:gd name="T69" fmla="*/ 291 h 559"/>
                <a:gd name="T70" fmla="*/ 62 w 454"/>
                <a:gd name="T71" fmla="*/ 267 h 559"/>
                <a:gd name="T72" fmla="*/ 43 w 454"/>
                <a:gd name="T73" fmla="*/ 254 h 559"/>
                <a:gd name="T74" fmla="*/ 40 w 454"/>
                <a:gd name="T75" fmla="*/ 245 h 559"/>
                <a:gd name="T76" fmla="*/ 18 w 454"/>
                <a:gd name="T77" fmla="*/ 274 h 559"/>
                <a:gd name="T78" fmla="*/ 16 w 454"/>
                <a:gd name="T79" fmla="*/ 242 h 559"/>
                <a:gd name="T80" fmla="*/ 69 w 454"/>
                <a:gd name="T81" fmla="*/ 182 h 559"/>
                <a:gd name="T82" fmla="*/ 72 w 454"/>
                <a:gd name="T83" fmla="*/ 229 h 559"/>
                <a:gd name="T84" fmla="*/ 81 w 454"/>
                <a:gd name="T85" fmla="*/ 506 h 559"/>
                <a:gd name="T86" fmla="*/ 40 w 454"/>
                <a:gd name="T87" fmla="*/ 547 h 559"/>
                <a:gd name="T88" fmla="*/ 380 w 454"/>
                <a:gd name="T89" fmla="*/ 542 h 559"/>
                <a:gd name="T90" fmla="*/ 201 w 454"/>
                <a:gd name="T91" fmla="*/ 548 h 559"/>
                <a:gd name="T92" fmla="*/ 84 w 454"/>
                <a:gd name="T93" fmla="*/ 511 h 559"/>
                <a:gd name="T94" fmla="*/ 218 w 454"/>
                <a:gd name="T95" fmla="*/ 503 h 559"/>
                <a:gd name="T96" fmla="*/ 400 w 454"/>
                <a:gd name="T97" fmla="*/ 528 h 559"/>
                <a:gd name="T98" fmla="*/ 145 w 454"/>
                <a:gd name="T99" fmla="*/ 492 h 559"/>
                <a:gd name="T100" fmla="*/ 85 w 454"/>
                <a:gd name="T101" fmla="*/ 360 h 559"/>
                <a:gd name="T102" fmla="*/ 180 w 454"/>
                <a:gd name="T103" fmla="*/ 225 h 559"/>
                <a:gd name="T104" fmla="*/ 84 w 454"/>
                <a:gd name="T105" fmla="*/ 216 h 559"/>
                <a:gd name="T106" fmla="*/ 84 w 454"/>
                <a:gd name="T107" fmla="*/ 212 h 559"/>
                <a:gd name="T108" fmla="*/ 143 w 454"/>
                <a:gd name="T109" fmla="*/ 114 h 559"/>
                <a:gd name="T110" fmla="*/ 77 w 454"/>
                <a:gd name="T111" fmla="*/ 119 h 559"/>
                <a:gd name="T112" fmla="*/ 74 w 454"/>
                <a:gd name="T113" fmla="*/ 82 h 559"/>
                <a:gd name="T114" fmla="*/ 111 w 454"/>
                <a:gd name="T115" fmla="*/ 21 h 559"/>
                <a:gd name="T116" fmla="*/ 70 w 454"/>
                <a:gd name="T117" fmla="*/ 22 h 559"/>
                <a:gd name="T118" fmla="*/ 427 w 454"/>
                <a:gd name="T119" fmla="*/ 15 h 559"/>
                <a:gd name="T120" fmla="*/ 435 w 454"/>
                <a:gd name="T121" fmla="*/ 357 h 559"/>
                <a:gd name="T122" fmla="*/ 441 w 454"/>
                <a:gd name="T123" fmla="*/ 477 h 5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54" h="559">
                  <a:moveTo>
                    <a:pt x="448" y="478"/>
                  </a:moveTo>
                  <a:cubicBezTo>
                    <a:pt x="448" y="477"/>
                    <a:pt x="449" y="477"/>
                    <a:pt x="449" y="476"/>
                  </a:cubicBezTo>
                  <a:cubicBezTo>
                    <a:pt x="452" y="468"/>
                    <a:pt x="452" y="458"/>
                    <a:pt x="451" y="449"/>
                  </a:cubicBezTo>
                  <a:cubicBezTo>
                    <a:pt x="451" y="439"/>
                    <a:pt x="451" y="430"/>
                    <a:pt x="451" y="420"/>
                  </a:cubicBezTo>
                  <a:cubicBezTo>
                    <a:pt x="451" y="399"/>
                    <a:pt x="450" y="378"/>
                    <a:pt x="450" y="357"/>
                  </a:cubicBezTo>
                  <a:cubicBezTo>
                    <a:pt x="449" y="316"/>
                    <a:pt x="447" y="275"/>
                    <a:pt x="445" y="234"/>
                  </a:cubicBezTo>
                  <a:cubicBezTo>
                    <a:pt x="443" y="194"/>
                    <a:pt x="441" y="153"/>
                    <a:pt x="439" y="112"/>
                  </a:cubicBezTo>
                  <a:cubicBezTo>
                    <a:pt x="439" y="93"/>
                    <a:pt x="438" y="73"/>
                    <a:pt x="437" y="54"/>
                  </a:cubicBezTo>
                  <a:cubicBezTo>
                    <a:pt x="436" y="44"/>
                    <a:pt x="436" y="35"/>
                    <a:pt x="435" y="25"/>
                  </a:cubicBezTo>
                  <a:cubicBezTo>
                    <a:pt x="435" y="22"/>
                    <a:pt x="435" y="18"/>
                    <a:pt x="435" y="14"/>
                  </a:cubicBezTo>
                  <a:cubicBezTo>
                    <a:pt x="440" y="11"/>
                    <a:pt x="439" y="2"/>
                    <a:pt x="432" y="2"/>
                  </a:cubicBezTo>
                  <a:cubicBezTo>
                    <a:pt x="431" y="1"/>
                    <a:pt x="431" y="1"/>
                    <a:pt x="431" y="0"/>
                  </a:cubicBezTo>
                  <a:cubicBezTo>
                    <a:pt x="431" y="0"/>
                    <a:pt x="431" y="0"/>
                    <a:pt x="431" y="0"/>
                  </a:cubicBezTo>
                  <a:cubicBezTo>
                    <a:pt x="431" y="1"/>
                    <a:pt x="430" y="1"/>
                    <a:pt x="430" y="2"/>
                  </a:cubicBezTo>
                  <a:cubicBezTo>
                    <a:pt x="367" y="2"/>
                    <a:pt x="304" y="3"/>
                    <a:pt x="241" y="1"/>
                  </a:cubicBezTo>
                  <a:cubicBezTo>
                    <a:pt x="213" y="0"/>
                    <a:pt x="184" y="0"/>
                    <a:pt x="156" y="3"/>
                  </a:cubicBezTo>
                  <a:cubicBezTo>
                    <a:pt x="140" y="4"/>
                    <a:pt x="124" y="6"/>
                    <a:pt x="108" y="9"/>
                  </a:cubicBezTo>
                  <a:cubicBezTo>
                    <a:pt x="108" y="8"/>
                    <a:pt x="108" y="7"/>
                    <a:pt x="106" y="7"/>
                  </a:cubicBezTo>
                  <a:cubicBezTo>
                    <a:pt x="93" y="10"/>
                    <a:pt x="79" y="10"/>
                    <a:pt x="67" y="13"/>
                  </a:cubicBezTo>
                  <a:cubicBezTo>
                    <a:pt x="67" y="13"/>
                    <a:pt x="67" y="13"/>
                    <a:pt x="66" y="12"/>
                  </a:cubicBezTo>
                  <a:cubicBezTo>
                    <a:pt x="66" y="11"/>
                    <a:pt x="65" y="11"/>
                    <a:pt x="65" y="12"/>
                  </a:cubicBezTo>
                  <a:cubicBezTo>
                    <a:pt x="65" y="13"/>
                    <a:pt x="64" y="13"/>
                    <a:pt x="64" y="14"/>
                  </a:cubicBezTo>
                  <a:cubicBezTo>
                    <a:pt x="56" y="16"/>
                    <a:pt x="49" y="19"/>
                    <a:pt x="42" y="24"/>
                  </a:cubicBezTo>
                  <a:cubicBezTo>
                    <a:pt x="33" y="30"/>
                    <a:pt x="27" y="37"/>
                    <a:pt x="21" y="45"/>
                  </a:cubicBezTo>
                  <a:cubicBezTo>
                    <a:pt x="14" y="54"/>
                    <a:pt x="7" y="63"/>
                    <a:pt x="3" y="73"/>
                  </a:cubicBezTo>
                  <a:cubicBezTo>
                    <a:pt x="3" y="74"/>
                    <a:pt x="3" y="74"/>
                    <a:pt x="4" y="75"/>
                  </a:cubicBezTo>
                  <a:cubicBezTo>
                    <a:pt x="3" y="78"/>
                    <a:pt x="3" y="80"/>
                    <a:pt x="4" y="83"/>
                  </a:cubicBezTo>
                  <a:cubicBezTo>
                    <a:pt x="4" y="84"/>
                    <a:pt x="5" y="84"/>
                    <a:pt x="6" y="84"/>
                  </a:cubicBezTo>
                  <a:cubicBezTo>
                    <a:pt x="3" y="92"/>
                    <a:pt x="2" y="99"/>
                    <a:pt x="2" y="108"/>
                  </a:cubicBezTo>
                  <a:cubicBezTo>
                    <a:pt x="1" y="122"/>
                    <a:pt x="2" y="136"/>
                    <a:pt x="2" y="151"/>
                  </a:cubicBezTo>
                  <a:cubicBezTo>
                    <a:pt x="2" y="167"/>
                    <a:pt x="0" y="183"/>
                    <a:pt x="1" y="199"/>
                  </a:cubicBezTo>
                  <a:cubicBezTo>
                    <a:pt x="1" y="209"/>
                    <a:pt x="1" y="218"/>
                    <a:pt x="1" y="228"/>
                  </a:cubicBezTo>
                  <a:cubicBezTo>
                    <a:pt x="2" y="237"/>
                    <a:pt x="1" y="246"/>
                    <a:pt x="3" y="255"/>
                  </a:cubicBezTo>
                  <a:cubicBezTo>
                    <a:pt x="4" y="255"/>
                    <a:pt x="4" y="256"/>
                    <a:pt x="5" y="256"/>
                  </a:cubicBezTo>
                  <a:cubicBezTo>
                    <a:pt x="7" y="280"/>
                    <a:pt x="10" y="303"/>
                    <a:pt x="10" y="326"/>
                  </a:cubicBezTo>
                  <a:cubicBezTo>
                    <a:pt x="10" y="327"/>
                    <a:pt x="10" y="327"/>
                    <a:pt x="9" y="327"/>
                  </a:cubicBezTo>
                  <a:cubicBezTo>
                    <a:pt x="9" y="328"/>
                    <a:pt x="9" y="328"/>
                    <a:pt x="10" y="328"/>
                  </a:cubicBezTo>
                  <a:cubicBezTo>
                    <a:pt x="10" y="329"/>
                    <a:pt x="10" y="329"/>
                    <a:pt x="10" y="329"/>
                  </a:cubicBezTo>
                  <a:cubicBezTo>
                    <a:pt x="10" y="362"/>
                    <a:pt x="7" y="395"/>
                    <a:pt x="7" y="427"/>
                  </a:cubicBezTo>
                  <a:cubicBezTo>
                    <a:pt x="6" y="430"/>
                    <a:pt x="5" y="433"/>
                    <a:pt x="5" y="436"/>
                  </a:cubicBezTo>
                  <a:cubicBezTo>
                    <a:pt x="5" y="437"/>
                    <a:pt x="6" y="437"/>
                    <a:pt x="7" y="437"/>
                  </a:cubicBezTo>
                  <a:cubicBezTo>
                    <a:pt x="7" y="440"/>
                    <a:pt x="6" y="443"/>
                    <a:pt x="6" y="446"/>
                  </a:cubicBezTo>
                  <a:cubicBezTo>
                    <a:pt x="6" y="466"/>
                    <a:pt x="7" y="485"/>
                    <a:pt x="9" y="505"/>
                  </a:cubicBezTo>
                  <a:cubicBezTo>
                    <a:pt x="11" y="519"/>
                    <a:pt x="12" y="536"/>
                    <a:pt x="19" y="550"/>
                  </a:cubicBezTo>
                  <a:cubicBezTo>
                    <a:pt x="18" y="551"/>
                    <a:pt x="18" y="553"/>
                    <a:pt x="18" y="555"/>
                  </a:cubicBezTo>
                  <a:cubicBezTo>
                    <a:pt x="18" y="556"/>
                    <a:pt x="20" y="557"/>
                    <a:pt x="21" y="555"/>
                  </a:cubicBezTo>
                  <a:cubicBezTo>
                    <a:pt x="21" y="555"/>
                    <a:pt x="21" y="555"/>
                    <a:pt x="21" y="555"/>
                  </a:cubicBezTo>
                  <a:cubicBezTo>
                    <a:pt x="23" y="557"/>
                    <a:pt x="28" y="556"/>
                    <a:pt x="28" y="553"/>
                  </a:cubicBezTo>
                  <a:cubicBezTo>
                    <a:pt x="28" y="552"/>
                    <a:pt x="28" y="550"/>
                    <a:pt x="28" y="549"/>
                  </a:cubicBezTo>
                  <a:cubicBezTo>
                    <a:pt x="55" y="552"/>
                    <a:pt x="83" y="553"/>
                    <a:pt x="110" y="554"/>
                  </a:cubicBezTo>
                  <a:cubicBezTo>
                    <a:pt x="140" y="555"/>
                    <a:pt x="170" y="555"/>
                    <a:pt x="201" y="556"/>
                  </a:cubicBezTo>
                  <a:cubicBezTo>
                    <a:pt x="230" y="557"/>
                    <a:pt x="260" y="558"/>
                    <a:pt x="290" y="558"/>
                  </a:cubicBezTo>
                  <a:cubicBezTo>
                    <a:pt x="305" y="558"/>
                    <a:pt x="319" y="558"/>
                    <a:pt x="334" y="558"/>
                  </a:cubicBezTo>
                  <a:cubicBezTo>
                    <a:pt x="346" y="558"/>
                    <a:pt x="358" y="559"/>
                    <a:pt x="368" y="555"/>
                  </a:cubicBezTo>
                  <a:cubicBezTo>
                    <a:pt x="381" y="557"/>
                    <a:pt x="395" y="541"/>
                    <a:pt x="402" y="534"/>
                  </a:cubicBezTo>
                  <a:cubicBezTo>
                    <a:pt x="413" y="523"/>
                    <a:pt x="422" y="511"/>
                    <a:pt x="430" y="498"/>
                  </a:cubicBezTo>
                  <a:cubicBezTo>
                    <a:pt x="438" y="496"/>
                    <a:pt x="444" y="493"/>
                    <a:pt x="450" y="488"/>
                  </a:cubicBezTo>
                  <a:cubicBezTo>
                    <a:pt x="454" y="484"/>
                    <a:pt x="452" y="480"/>
                    <a:pt x="448" y="478"/>
                  </a:cubicBezTo>
                  <a:close/>
                  <a:moveTo>
                    <a:pt x="62" y="39"/>
                  </a:moveTo>
                  <a:cubicBezTo>
                    <a:pt x="44" y="52"/>
                    <a:pt x="15" y="70"/>
                    <a:pt x="19" y="92"/>
                  </a:cubicBezTo>
                  <a:cubicBezTo>
                    <a:pt x="19" y="93"/>
                    <a:pt x="21" y="93"/>
                    <a:pt x="21" y="92"/>
                  </a:cubicBezTo>
                  <a:cubicBezTo>
                    <a:pt x="22" y="87"/>
                    <a:pt x="23" y="81"/>
                    <a:pt x="25" y="76"/>
                  </a:cubicBezTo>
                  <a:cubicBezTo>
                    <a:pt x="28" y="70"/>
                    <a:pt x="33" y="64"/>
                    <a:pt x="38" y="59"/>
                  </a:cubicBezTo>
                  <a:cubicBezTo>
                    <a:pt x="46" y="52"/>
                    <a:pt x="54" y="46"/>
                    <a:pt x="62" y="40"/>
                  </a:cubicBezTo>
                  <a:cubicBezTo>
                    <a:pt x="61" y="66"/>
                    <a:pt x="63" y="93"/>
                    <a:pt x="65" y="119"/>
                  </a:cubicBezTo>
                  <a:cubicBezTo>
                    <a:pt x="43" y="125"/>
                    <a:pt x="20" y="138"/>
                    <a:pt x="14" y="159"/>
                  </a:cubicBezTo>
                  <a:cubicBezTo>
                    <a:pt x="14" y="161"/>
                    <a:pt x="16" y="161"/>
                    <a:pt x="17" y="160"/>
                  </a:cubicBezTo>
                  <a:cubicBezTo>
                    <a:pt x="25" y="141"/>
                    <a:pt x="43" y="127"/>
                    <a:pt x="65" y="119"/>
                  </a:cubicBezTo>
                  <a:cubicBezTo>
                    <a:pt x="66" y="131"/>
                    <a:pt x="67" y="143"/>
                    <a:pt x="68" y="155"/>
                  </a:cubicBezTo>
                  <a:cubicBezTo>
                    <a:pt x="68" y="162"/>
                    <a:pt x="69" y="170"/>
                    <a:pt x="69" y="178"/>
                  </a:cubicBezTo>
                  <a:cubicBezTo>
                    <a:pt x="66" y="181"/>
                    <a:pt x="63" y="184"/>
                    <a:pt x="61" y="187"/>
                  </a:cubicBezTo>
                  <a:cubicBezTo>
                    <a:pt x="42" y="202"/>
                    <a:pt x="14" y="216"/>
                    <a:pt x="14" y="240"/>
                  </a:cubicBezTo>
                  <a:cubicBezTo>
                    <a:pt x="13" y="228"/>
                    <a:pt x="12" y="216"/>
                    <a:pt x="11" y="204"/>
                  </a:cubicBezTo>
                  <a:cubicBezTo>
                    <a:pt x="11" y="202"/>
                    <a:pt x="11" y="200"/>
                    <a:pt x="11" y="198"/>
                  </a:cubicBezTo>
                  <a:cubicBezTo>
                    <a:pt x="11" y="198"/>
                    <a:pt x="11" y="198"/>
                    <a:pt x="12" y="197"/>
                  </a:cubicBezTo>
                  <a:cubicBezTo>
                    <a:pt x="15" y="194"/>
                    <a:pt x="17" y="190"/>
                    <a:pt x="19" y="186"/>
                  </a:cubicBezTo>
                  <a:cubicBezTo>
                    <a:pt x="23" y="181"/>
                    <a:pt x="28" y="177"/>
                    <a:pt x="32" y="174"/>
                  </a:cubicBezTo>
                  <a:cubicBezTo>
                    <a:pt x="42" y="166"/>
                    <a:pt x="52" y="160"/>
                    <a:pt x="62" y="152"/>
                  </a:cubicBezTo>
                  <a:cubicBezTo>
                    <a:pt x="62" y="151"/>
                    <a:pt x="61" y="151"/>
                    <a:pt x="60" y="151"/>
                  </a:cubicBezTo>
                  <a:cubicBezTo>
                    <a:pt x="51" y="158"/>
                    <a:pt x="40" y="165"/>
                    <a:pt x="30" y="172"/>
                  </a:cubicBezTo>
                  <a:cubicBezTo>
                    <a:pt x="23" y="177"/>
                    <a:pt x="14" y="184"/>
                    <a:pt x="11" y="192"/>
                  </a:cubicBezTo>
                  <a:cubicBezTo>
                    <a:pt x="10" y="170"/>
                    <a:pt x="11" y="149"/>
                    <a:pt x="12" y="127"/>
                  </a:cubicBezTo>
                  <a:cubicBezTo>
                    <a:pt x="17" y="119"/>
                    <a:pt x="22" y="112"/>
                    <a:pt x="27" y="105"/>
                  </a:cubicBezTo>
                  <a:cubicBezTo>
                    <a:pt x="36" y="93"/>
                    <a:pt x="48" y="82"/>
                    <a:pt x="61" y="74"/>
                  </a:cubicBezTo>
                  <a:cubicBezTo>
                    <a:pt x="62" y="74"/>
                    <a:pt x="61" y="73"/>
                    <a:pt x="61" y="73"/>
                  </a:cubicBezTo>
                  <a:cubicBezTo>
                    <a:pt x="42" y="84"/>
                    <a:pt x="24" y="101"/>
                    <a:pt x="12" y="119"/>
                  </a:cubicBezTo>
                  <a:cubicBezTo>
                    <a:pt x="13" y="106"/>
                    <a:pt x="13" y="92"/>
                    <a:pt x="12" y="78"/>
                  </a:cubicBezTo>
                  <a:cubicBezTo>
                    <a:pt x="13" y="76"/>
                    <a:pt x="14" y="74"/>
                    <a:pt x="15" y="72"/>
                  </a:cubicBezTo>
                  <a:cubicBezTo>
                    <a:pt x="25" y="64"/>
                    <a:pt x="32" y="52"/>
                    <a:pt x="40" y="41"/>
                  </a:cubicBezTo>
                  <a:cubicBezTo>
                    <a:pt x="47" y="35"/>
                    <a:pt x="55" y="30"/>
                    <a:pt x="63" y="25"/>
                  </a:cubicBezTo>
                  <a:cubicBezTo>
                    <a:pt x="63" y="30"/>
                    <a:pt x="62" y="35"/>
                    <a:pt x="62" y="39"/>
                  </a:cubicBezTo>
                  <a:close/>
                  <a:moveTo>
                    <a:pt x="10" y="82"/>
                  </a:moveTo>
                  <a:cubicBezTo>
                    <a:pt x="10" y="82"/>
                    <a:pt x="10" y="82"/>
                    <a:pt x="10" y="82"/>
                  </a:cubicBezTo>
                  <a:cubicBezTo>
                    <a:pt x="10" y="92"/>
                    <a:pt x="9" y="103"/>
                    <a:pt x="8" y="114"/>
                  </a:cubicBezTo>
                  <a:cubicBezTo>
                    <a:pt x="7" y="103"/>
                    <a:pt x="7" y="92"/>
                    <a:pt x="10" y="82"/>
                  </a:cubicBezTo>
                  <a:close/>
                  <a:moveTo>
                    <a:pt x="27" y="543"/>
                  </a:moveTo>
                  <a:cubicBezTo>
                    <a:pt x="31" y="535"/>
                    <a:pt x="34" y="528"/>
                    <a:pt x="39" y="521"/>
                  </a:cubicBezTo>
                  <a:cubicBezTo>
                    <a:pt x="46" y="509"/>
                    <a:pt x="56" y="498"/>
                    <a:pt x="66" y="488"/>
                  </a:cubicBezTo>
                  <a:cubicBezTo>
                    <a:pt x="68" y="487"/>
                    <a:pt x="66" y="485"/>
                    <a:pt x="65" y="486"/>
                  </a:cubicBezTo>
                  <a:cubicBezTo>
                    <a:pt x="50" y="498"/>
                    <a:pt x="34" y="513"/>
                    <a:pt x="25" y="530"/>
                  </a:cubicBezTo>
                  <a:cubicBezTo>
                    <a:pt x="23" y="521"/>
                    <a:pt x="21" y="511"/>
                    <a:pt x="20" y="502"/>
                  </a:cubicBezTo>
                  <a:cubicBezTo>
                    <a:pt x="20" y="499"/>
                    <a:pt x="20" y="496"/>
                    <a:pt x="20" y="492"/>
                  </a:cubicBezTo>
                  <a:cubicBezTo>
                    <a:pt x="20" y="493"/>
                    <a:pt x="21" y="492"/>
                    <a:pt x="21" y="492"/>
                  </a:cubicBezTo>
                  <a:cubicBezTo>
                    <a:pt x="24" y="481"/>
                    <a:pt x="25" y="472"/>
                    <a:pt x="30" y="463"/>
                  </a:cubicBezTo>
                  <a:cubicBezTo>
                    <a:pt x="36" y="452"/>
                    <a:pt x="44" y="443"/>
                    <a:pt x="53" y="435"/>
                  </a:cubicBezTo>
                  <a:cubicBezTo>
                    <a:pt x="54" y="434"/>
                    <a:pt x="52" y="432"/>
                    <a:pt x="51" y="433"/>
                  </a:cubicBezTo>
                  <a:cubicBezTo>
                    <a:pt x="38" y="445"/>
                    <a:pt x="22" y="463"/>
                    <a:pt x="19" y="481"/>
                  </a:cubicBezTo>
                  <a:cubicBezTo>
                    <a:pt x="18" y="473"/>
                    <a:pt x="18" y="465"/>
                    <a:pt x="18" y="457"/>
                  </a:cubicBezTo>
                  <a:cubicBezTo>
                    <a:pt x="19" y="459"/>
                    <a:pt x="21" y="459"/>
                    <a:pt x="22" y="457"/>
                  </a:cubicBezTo>
                  <a:cubicBezTo>
                    <a:pt x="26" y="444"/>
                    <a:pt x="30" y="434"/>
                    <a:pt x="40" y="424"/>
                  </a:cubicBezTo>
                  <a:cubicBezTo>
                    <a:pt x="48" y="415"/>
                    <a:pt x="56" y="408"/>
                    <a:pt x="61" y="397"/>
                  </a:cubicBezTo>
                  <a:cubicBezTo>
                    <a:pt x="62" y="397"/>
                    <a:pt x="61" y="396"/>
                    <a:pt x="60" y="397"/>
                  </a:cubicBezTo>
                  <a:cubicBezTo>
                    <a:pt x="48" y="412"/>
                    <a:pt x="22" y="427"/>
                    <a:pt x="18" y="447"/>
                  </a:cubicBezTo>
                  <a:cubicBezTo>
                    <a:pt x="18" y="445"/>
                    <a:pt x="18" y="444"/>
                    <a:pt x="18" y="443"/>
                  </a:cubicBezTo>
                  <a:cubicBezTo>
                    <a:pt x="18" y="434"/>
                    <a:pt x="18" y="426"/>
                    <a:pt x="18" y="417"/>
                  </a:cubicBezTo>
                  <a:cubicBezTo>
                    <a:pt x="22" y="413"/>
                    <a:pt x="26" y="408"/>
                    <a:pt x="31" y="403"/>
                  </a:cubicBezTo>
                  <a:cubicBezTo>
                    <a:pt x="40" y="395"/>
                    <a:pt x="48" y="387"/>
                    <a:pt x="52" y="377"/>
                  </a:cubicBezTo>
                  <a:cubicBezTo>
                    <a:pt x="52" y="376"/>
                    <a:pt x="52" y="376"/>
                    <a:pt x="51" y="377"/>
                  </a:cubicBezTo>
                  <a:cubicBezTo>
                    <a:pt x="45" y="390"/>
                    <a:pt x="30" y="399"/>
                    <a:pt x="18" y="411"/>
                  </a:cubicBezTo>
                  <a:cubicBezTo>
                    <a:pt x="18" y="409"/>
                    <a:pt x="18" y="406"/>
                    <a:pt x="18" y="404"/>
                  </a:cubicBezTo>
                  <a:cubicBezTo>
                    <a:pt x="24" y="391"/>
                    <a:pt x="31" y="381"/>
                    <a:pt x="43" y="370"/>
                  </a:cubicBezTo>
                  <a:cubicBezTo>
                    <a:pt x="52" y="361"/>
                    <a:pt x="61" y="352"/>
                    <a:pt x="66" y="340"/>
                  </a:cubicBezTo>
                  <a:cubicBezTo>
                    <a:pt x="66" y="339"/>
                    <a:pt x="65" y="339"/>
                    <a:pt x="65" y="340"/>
                  </a:cubicBezTo>
                  <a:cubicBezTo>
                    <a:pt x="55" y="356"/>
                    <a:pt x="31" y="369"/>
                    <a:pt x="19" y="387"/>
                  </a:cubicBezTo>
                  <a:cubicBezTo>
                    <a:pt x="19" y="386"/>
                    <a:pt x="19" y="385"/>
                    <a:pt x="19" y="384"/>
                  </a:cubicBezTo>
                  <a:cubicBezTo>
                    <a:pt x="20" y="384"/>
                    <a:pt x="21" y="384"/>
                    <a:pt x="21" y="383"/>
                  </a:cubicBezTo>
                  <a:cubicBezTo>
                    <a:pt x="25" y="364"/>
                    <a:pt x="34" y="340"/>
                    <a:pt x="56" y="332"/>
                  </a:cubicBezTo>
                  <a:cubicBezTo>
                    <a:pt x="57" y="332"/>
                    <a:pt x="57" y="331"/>
                    <a:pt x="56" y="332"/>
                  </a:cubicBezTo>
                  <a:cubicBezTo>
                    <a:pt x="39" y="335"/>
                    <a:pt x="24" y="352"/>
                    <a:pt x="20" y="369"/>
                  </a:cubicBezTo>
                  <a:cubicBezTo>
                    <a:pt x="20" y="366"/>
                    <a:pt x="20" y="364"/>
                    <a:pt x="20" y="362"/>
                  </a:cubicBezTo>
                  <a:cubicBezTo>
                    <a:pt x="21" y="362"/>
                    <a:pt x="21" y="361"/>
                    <a:pt x="21" y="361"/>
                  </a:cubicBezTo>
                  <a:cubicBezTo>
                    <a:pt x="23" y="355"/>
                    <a:pt x="24" y="349"/>
                    <a:pt x="27" y="344"/>
                  </a:cubicBezTo>
                  <a:cubicBezTo>
                    <a:pt x="30" y="338"/>
                    <a:pt x="35" y="334"/>
                    <a:pt x="39" y="330"/>
                  </a:cubicBezTo>
                  <a:cubicBezTo>
                    <a:pt x="47" y="323"/>
                    <a:pt x="55" y="316"/>
                    <a:pt x="62" y="308"/>
                  </a:cubicBezTo>
                  <a:cubicBezTo>
                    <a:pt x="62" y="307"/>
                    <a:pt x="61" y="306"/>
                    <a:pt x="60" y="307"/>
                  </a:cubicBezTo>
                  <a:cubicBezTo>
                    <a:pt x="51" y="316"/>
                    <a:pt x="29" y="328"/>
                    <a:pt x="20" y="342"/>
                  </a:cubicBezTo>
                  <a:cubicBezTo>
                    <a:pt x="21" y="338"/>
                    <a:pt x="21" y="334"/>
                    <a:pt x="21" y="329"/>
                  </a:cubicBezTo>
                  <a:cubicBezTo>
                    <a:pt x="21" y="325"/>
                    <a:pt x="21" y="321"/>
                    <a:pt x="21" y="317"/>
                  </a:cubicBezTo>
                  <a:cubicBezTo>
                    <a:pt x="23" y="314"/>
                    <a:pt x="26" y="311"/>
                    <a:pt x="29" y="308"/>
                  </a:cubicBezTo>
                  <a:cubicBezTo>
                    <a:pt x="36" y="301"/>
                    <a:pt x="44" y="296"/>
                    <a:pt x="52" y="291"/>
                  </a:cubicBezTo>
                  <a:cubicBezTo>
                    <a:pt x="53" y="291"/>
                    <a:pt x="52" y="290"/>
                    <a:pt x="52" y="290"/>
                  </a:cubicBezTo>
                  <a:cubicBezTo>
                    <a:pt x="41" y="295"/>
                    <a:pt x="29" y="302"/>
                    <a:pt x="20" y="311"/>
                  </a:cubicBezTo>
                  <a:cubicBezTo>
                    <a:pt x="23" y="304"/>
                    <a:pt x="27" y="298"/>
                    <a:pt x="32" y="291"/>
                  </a:cubicBezTo>
                  <a:cubicBezTo>
                    <a:pt x="39" y="282"/>
                    <a:pt x="50" y="274"/>
                    <a:pt x="62" y="267"/>
                  </a:cubicBezTo>
                  <a:cubicBezTo>
                    <a:pt x="63" y="266"/>
                    <a:pt x="62" y="264"/>
                    <a:pt x="60" y="265"/>
                  </a:cubicBezTo>
                  <a:cubicBezTo>
                    <a:pt x="45" y="273"/>
                    <a:pt x="28" y="284"/>
                    <a:pt x="20" y="299"/>
                  </a:cubicBezTo>
                  <a:cubicBezTo>
                    <a:pt x="19" y="293"/>
                    <a:pt x="19" y="288"/>
                    <a:pt x="18" y="282"/>
                  </a:cubicBezTo>
                  <a:cubicBezTo>
                    <a:pt x="25" y="272"/>
                    <a:pt x="34" y="264"/>
                    <a:pt x="43" y="254"/>
                  </a:cubicBezTo>
                  <a:cubicBezTo>
                    <a:pt x="43" y="254"/>
                    <a:pt x="43" y="253"/>
                    <a:pt x="42" y="254"/>
                  </a:cubicBezTo>
                  <a:cubicBezTo>
                    <a:pt x="36" y="260"/>
                    <a:pt x="28" y="267"/>
                    <a:pt x="22" y="274"/>
                  </a:cubicBezTo>
                  <a:cubicBezTo>
                    <a:pt x="24" y="270"/>
                    <a:pt x="25" y="265"/>
                    <a:pt x="28" y="261"/>
                  </a:cubicBezTo>
                  <a:cubicBezTo>
                    <a:pt x="31" y="255"/>
                    <a:pt x="36" y="250"/>
                    <a:pt x="40" y="245"/>
                  </a:cubicBezTo>
                  <a:cubicBezTo>
                    <a:pt x="47" y="237"/>
                    <a:pt x="57" y="231"/>
                    <a:pt x="61" y="221"/>
                  </a:cubicBezTo>
                  <a:cubicBezTo>
                    <a:pt x="61" y="221"/>
                    <a:pt x="61" y="221"/>
                    <a:pt x="61" y="221"/>
                  </a:cubicBezTo>
                  <a:cubicBezTo>
                    <a:pt x="52" y="230"/>
                    <a:pt x="42" y="238"/>
                    <a:pt x="34" y="246"/>
                  </a:cubicBezTo>
                  <a:cubicBezTo>
                    <a:pt x="26" y="253"/>
                    <a:pt x="17" y="264"/>
                    <a:pt x="18" y="274"/>
                  </a:cubicBezTo>
                  <a:cubicBezTo>
                    <a:pt x="18" y="275"/>
                    <a:pt x="19" y="276"/>
                    <a:pt x="20" y="276"/>
                  </a:cubicBezTo>
                  <a:cubicBezTo>
                    <a:pt x="20" y="277"/>
                    <a:pt x="19" y="278"/>
                    <a:pt x="18" y="279"/>
                  </a:cubicBezTo>
                  <a:cubicBezTo>
                    <a:pt x="17" y="266"/>
                    <a:pt x="16" y="254"/>
                    <a:pt x="14" y="242"/>
                  </a:cubicBezTo>
                  <a:cubicBezTo>
                    <a:pt x="15" y="243"/>
                    <a:pt x="16" y="243"/>
                    <a:pt x="16" y="242"/>
                  </a:cubicBezTo>
                  <a:cubicBezTo>
                    <a:pt x="20" y="229"/>
                    <a:pt x="26" y="218"/>
                    <a:pt x="36" y="209"/>
                  </a:cubicBezTo>
                  <a:cubicBezTo>
                    <a:pt x="44" y="202"/>
                    <a:pt x="53" y="196"/>
                    <a:pt x="61" y="189"/>
                  </a:cubicBezTo>
                  <a:cubicBezTo>
                    <a:pt x="61" y="189"/>
                    <a:pt x="61" y="189"/>
                    <a:pt x="62" y="189"/>
                  </a:cubicBezTo>
                  <a:cubicBezTo>
                    <a:pt x="64" y="187"/>
                    <a:pt x="67" y="185"/>
                    <a:pt x="69" y="182"/>
                  </a:cubicBezTo>
                  <a:cubicBezTo>
                    <a:pt x="70" y="196"/>
                    <a:pt x="71" y="210"/>
                    <a:pt x="71" y="223"/>
                  </a:cubicBezTo>
                  <a:cubicBezTo>
                    <a:pt x="65" y="231"/>
                    <a:pt x="59" y="240"/>
                    <a:pt x="55" y="250"/>
                  </a:cubicBezTo>
                  <a:cubicBezTo>
                    <a:pt x="55" y="251"/>
                    <a:pt x="57" y="251"/>
                    <a:pt x="57" y="250"/>
                  </a:cubicBezTo>
                  <a:cubicBezTo>
                    <a:pt x="62" y="242"/>
                    <a:pt x="66" y="235"/>
                    <a:pt x="72" y="229"/>
                  </a:cubicBezTo>
                  <a:cubicBezTo>
                    <a:pt x="73" y="251"/>
                    <a:pt x="73" y="274"/>
                    <a:pt x="73" y="296"/>
                  </a:cubicBezTo>
                  <a:cubicBezTo>
                    <a:pt x="72" y="320"/>
                    <a:pt x="72" y="344"/>
                    <a:pt x="72" y="367"/>
                  </a:cubicBezTo>
                  <a:cubicBezTo>
                    <a:pt x="72" y="386"/>
                    <a:pt x="73" y="404"/>
                    <a:pt x="73" y="422"/>
                  </a:cubicBezTo>
                  <a:cubicBezTo>
                    <a:pt x="73" y="449"/>
                    <a:pt x="69" y="481"/>
                    <a:pt x="81" y="506"/>
                  </a:cubicBezTo>
                  <a:cubicBezTo>
                    <a:pt x="73" y="507"/>
                    <a:pt x="66" y="512"/>
                    <a:pt x="59" y="517"/>
                  </a:cubicBezTo>
                  <a:cubicBezTo>
                    <a:pt x="55" y="521"/>
                    <a:pt x="51" y="526"/>
                    <a:pt x="48" y="530"/>
                  </a:cubicBezTo>
                  <a:cubicBezTo>
                    <a:pt x="44" y="534"/>
                    <a:pt x="38" y="540"/>
                    <a:pt x="38" y="545"/>
                  </a:cubicBezTo>
                  <a:cubicBezTo>
                    <a:pt x="39" y="545"/>
                    <a:pt x="39" y="546"/>
                    <a:pt x="40" y="547"/>
                  </a:cubicBezTo>
                  <a:cubicBezTo>
                    <a:pt x="36" y="547"/>
                    <a:pt x="32" y="548"/>
                    <a:pt x="28" y="548"/>
                  </a:cubicBezTo>
                  <a:cubicBezTo>
                    <a:pt x="28" y="546"/>
                    <a:pt x="28" y="545"/>
                    <a:pt x="27" y="543"/>
                  </a:cubicBezTo>
                  <a:close/>
                  <a:moveTo>
                    <a:pt x="400" y="528"/>
                  </a:moveTo>
                  <a:cubicBezTo>
                    <a:pt x="394" y="533"/>
                    <a:pt x="387" y="538"/>
                    <a:pt x="380" y="542"/>
                  </a:cubicBezTo>
                  <a:cubicBezTo>
                    <a:pt x="375" y="544"/>
                    <a:pt x="370" y="546"/>
                    <a:pt x="366" y="550"/>
                  </a:cubicBezTo>
                  <a:cubicBezTo>
                    <a:pt x="356" y="548"/>
                    <a:pt x="345" y="549"/>
                    <a:pt x="334" y="549"/>
                  </a:cubicBezTo>
                  <a:cubicBezTo>
                    <a:pt x="319" y="550"/>
                    <a:pt x="305" y="550"/>
                    <a:pt x="290" y="550"/>
                  </a:cubicBezTo>
                  <a:cubicBezTo>
                    <a:pt x="260" y="550"/>
                    <a:pt x="230" y="549"/>
                    <a:pt x="201" y="548"/>
                  </a:cubicBezTo>
                  <a:cubicBezTo>
                    <a:pt x="172" y="548"/>
                    <a:pt x="143" y="547"/>
                    <a:pt x="114" y="546"/>
                  </a:cubicBezTo>
                  <a:cubicBezTo>
                    <a:pt x="92" y="546"/>
                    <a:pt x="70" y="545"/>
                    <a:pt x="48" y="546"/>
                  </a:cubicBezTo>
                  <a:cubicBezTo>
                    <a:pt x="53" y="543"/>
                    <a:pt x="57" y="535"/>
                    <a:pt x="60" y="530"/>
                  </a:cubicBezTo>
                  <a:cubicBezTo>
                    <a:pt x="67" y="521"/>
                    <a:pt x="73" y="515"/>
                    <a:pt x="84" y="511"/>
                  </a:cubicBezTo>
                  <a:cubicBezTo>
                    <a:pt x="87" y="516"/>
                    <a:pt x="96" y="511"/>
                    <a:pt x="94" y="506"/>
                  </a:cubicBezTo>
                  <a:cubicBezTo>
                    <a:pt x="103" y="506"/>
                    <a:pt x="111" y="504"/>
                    <a:pt x="120" y="504"/>
                  </a:cubicBezTo>
                  <a:cubicBezTo>
                    <a:pt x="131" y="503"/>
                    <a:pt x="142" y="503"/>
                    <a:pt x="153" y="503"/>
                  </a:cubicBezTo>
                  <a:cubicBezTo>
                    <a:pt x="174" y="503"/>
                    <a:pt x="196" y="503"/>
                    <a:pt x="218" y="503"/>
                  </a:cubicBezTo>
                  <a:cubicBezTo>
                    <a:pt x="248" y="503"/>
                    <a:pt x="277" y="502"/>
                    <a:pt x="307" y="503"/>
                  </a:cubicBezTo>
                  <a:cubicBezTo>
                    <a:pt x="335" y="504"/>
                    <a:pt x="362" y="505"/>
                    <a:pt x="390" y="504"/>
                  </a:cubicBezTo>
                  <a:cubicBezTo>
                    <a:pt x="402" y="503"/>
                    <a:pt x="415" y="502"/>
                    <a:pt x="427" y="499"/>
                  </a:cubicBezTo>
                  <a:cubicBezTo>
                    <a:pt x="419" y="509"/>
                    <a:pt x="410" y="519"/>
                    <a:pt x="400" y="528"/>
                  </a:cubicBezTo>
                  <a:close/>
                  <a:moveTo>
                    <a:pt x="380" y="491"/>
                  </a:moveTo>
                  <a:cubicBezTo>
                    <a:pt x="353" y="492"/>
                    <a:pt x="325" y="490"/>
                    <a:pt x="297" y="489"/>
                  </a:cubicBezTo>
                  <a:cubicBezTo>
                    <a:pt x="268" y="488"/>
                    <a:pt x="239" y="490"/>
                    <a:pt x="210" y="491"/>
                  </a:cubicBezTo>
                  <a:cubicBezTo>
                    <a:pt x="188" y="491"/>
                    <a:pt x="166" y="491"/>
                    <a:pt x="145" y="492"/>
                  </a:cubicBezTo>
                  <a:cubicBezTo>
                    <a:pt x="127" y="494"/>
                    <a:pt x="108" y="495"/>
                    <a:pt x="91" y="500"/>
                  </a:cubicBezTo>
                  <a:cubicBezTo>
                    <a:pt x="86" y="489"/>
                    <a:pt x="86" y="476"/>
                    <a:pt x="86" y="464"/>
                  </a:cubicBezTo>
                  <a:cubicBezTo>
                    <a:pt x="85" y="448"/>
                    <a:pt x="86" y="432"/>
                    <a:pt x="86" y="415"/>
                  </a:cubicBezTo>
                  <a:cubicBezTo>
                    <a:pt x="86" y="397"/>
                    <a:pt x="85" y="378"/>
                    <a:pt x="85" y="360"/>
                  </a:cubicBezTo>
                  <a:cubicBezTo>
                    <a:pt x="84" y="341"/>
                    <a:pt x="85" y="322"/>
                    <a:pt x="85" y="303"/>
                  </a:cubicBezTo>
                  <a:cubicBezTo>
                    <a:pt x="98" y="289"/>
                    <a:pt x="109" y="274"/>
                    <a:pt x="123" y="261"/>
                  </a:cubicBezTo>
                  <a:cubicBezTo>
                    <a:pt x="139" y="246"/>
                    <a:pt x="158" y="232"/>
                    <a:pt x="180" y="225"/>
                  </a:cubicBezTo>
                  <a:cubicBezTo>
                    <a:pt x="180" y="225"/>
                    <a:pt x="180" y="225"/>
                    <a:pt x="180" y="225"/>
                  </a:cubicBezTo>
                  <a:cubicBezTo>
                    <a:pt x="160" y="232"/>
                    <a:pt x="141" y="241"/>
                    <a:pt x="126" y="254"/>
                  </a:cubicBezTo>
                  <a:cubicBezTo>
                    <a:pt x="111" y="267"/>
                    <a:pt x="96" y="283"/>
                    <a:pt x="85" y="299"/>
                  </a:cubicBezTo>
                  <a:cubicBezTo>
                    <a:pt x="85" y="295"/>
                    <a:pt x="85" y="292"/>
                    <a:pt x="85" y="289"/>
                  </a:cubicBezTo>
                  <a:cubicBezTo>
                    <a:pt x="86" y="264"/>
                    <a:pt x="85" y="240"/>
                    <a:pt x="84" y="216"/>
                  </a:cubicBezTo>
                  <a:cubicBezTo>
                    <a:pt x="90" y="210"/>
                    <a:pt x="97" y="205"/>
                    <a:pt x="105" y="200"/>
                  </a:cubicBezTo>
                  <a:cubicBezTo>
                    <a:pt x="124" y="187"/>
                    <a:pt x="146" y="176"/>
                    <a:pt x="166" y="164"/>
                  </a:cubicBezTo>
                  <a:cubicBezTo>
                    <a:pt x="166" y="164"/>
                    <a:pt x="166" y="164"/>
                    <a:pt x="166" y="164"/>
                  </a:cubicBezTo>
                  <a:cubicBezTo>
                    <a:pt x="140" y="179"/>
                    <a:pt x="108" y="192"/>
                    <a:pt x="84" y="212"/>
                  </a:cubicBezTo>
                  <a:cubicBezTo>
                    <a:pt x="83" y="198"/>
                    <a:pt x="82" y="185"/>
                    <a:pt x="81" y="172"/>
                  </a:cubicBezTo>
                  <a:cubicBezTo>
                    <a:pt x="88" y="165"/>
                    <a:pt x="94" y="159"/>
                    <a:pt x="101" y="153"/>
                  </a:cubicBezTo>
                  <a:cubicBezTo>
                    <a:pt x="116" y="140"/>
                    <a:pt x="130" y="128"/>
                    <a:pt x="143" y="115"/>
                  </a:cubicBezTo>
                  <a:cubicBezTo>
                    <a:pt x="144" y="115"/>
                    <a:pt x="143" y="114"/>
                    <a:pt x="143" y="114"/>
                  </a:cubicBezTo>
                  <a:cubicBezTo>
                    <a:pt x="129" y="127"/>
                    <a:pt x="115" y="139"/>
                    <a:pt x="100" y="151"/>
                  </a:cubicBezTo>
                  <a:cubicBezTo>
                    <a:pt x="94" y="156"/>
                    <a:pt x="87" y="161"/>
                    <a:pt x="81" y="167"/>
                  </a:cubicBezTo>
                  <a:cubicBezTo>
                    <a:pt x="80" y="162"/>
                    <a:pt x="80" y="156"/>
                    <a:pt x="79" y="151"/>
                  </a:cubicBezTo>
                  <a:cubicBezTo>
                    <a:pt x="78" y="140"/>
                    <a:pt x="77" y="129"/>
                    <a:pt x="77" y="119"/>
                  </a:cubicBezTo>
                  <a:cubicBezTo>
                    <a:pt x="88" y="97"/>
                    <a:pt x="113" y="83"/>
                    <a:pt x="134" y="70"/>
                  </a:cubicBezTo>
                  <a:cubicBezTo>
                    <a:pt x="134" y="70"/>
                    <a:pt x="134" y="69"/>
                    <a:pt x="134" y="70"/>
                  </a:cubicBezTo>
                  <a:cubicBezTo>
                    <a:pt x="113" y="82"/>
                    <a:pt x="89" y="95"/>
                    <a:pt x="76" y="115"/>
                  </a:cubicBezTo>
                  <a:cubicBezTo>
                    <a:pt x="76" y="104"/>
                    <a:pt x="75" y="93"/>
                    <a:pt x="74" y="82"/>
                  </a:cubicBezTo>
                  <a:cubicBezTo>
                    <a:pt x="79" y="74"/>
                    <a:pt x="86" y="67"/>
                    <a:pt x="94" y="61"/>
                  </a:cubicBezTo>
                  <a:cubicBezTo>
                    <a:pt x="86" y="66"/>
                    <a:pt x="79" y="72"/>
                    <a:pt x="74" y="80"/>
                  </a:cubicBezTo>
                  <a:cubicBezTo>
                    <a:pt x="73" y="71"/>
                    <a:pt x="72" y="61"/>
                    <a:pt x="71" y="52"/>
                  </a:cubicBezTo>
                  <a:cubicBezTo>
                    <a:pt x="74" y="34"/>
                    <a:pt x="95" y="28"/>
                    <a:pt x="111" y="21"/>
                  </a:cubicBezTo>
                  <a:cubicBezTo>
                    <a:pt x="112" y="21"/>
                    <a:pt x="111" y="20"/>
                    <a:pt x="111" y="20"/>
                  </a:cubicBezTo>
                  <a:cubicBezTo>
                    <a:pt x="96" y="27"/>
                    <a:pt x="76" y="33"/>
                    <a:pt x="71" y="48"/>
                  </a:cubicBezTo>
                  <a:cubicBezTo>
                    <a:pt x="70" y="39"/>
                    <a:pt x="69" y="31"/>
                    <a:pt x="68" y="23"/>
                  </a:cubicBezTo>
                  <a:cubicBezTo>
                    <a:pt x="68" y="23"/>
                    <a:pt x="69" y="22"/>
                    <a:pt x="70" y="22"/>
                  </a:cubicBezTo>
                  <a:cubicBezTo>
                    <a:pt x="70" y="22"/>
                    <a:pt x="70" y="22"/>
                    <a:pt x="70" y="22"/>
                  </a:cubicBezTo>
                  <a:cubicBezTo>
                    <a:pt x="99" y="20"/>
                    <a:pt x="127" y="15"/>
                    <a:pt x="156" y="13"/>
                  </a:cubicBezTo>
                  <a:cubicBezTo>
                    <a:pt x="184" y="11"/>
                    <a:pt x="213" y="12"/>
                    <a:pt x="241" y="14"/>
                  </a:cubicBezTo>
                  <a:cubicBezTo>
                    <a:pt x="303" y="17"/>
                    <a:pt x="365" y="15"/>
                    <a:pt x="427" y="15"/>
                  </a:cubicBezTo>
                  <a:cubicBezTo>
                    <a:pt x="425" y="27"/>
                    <a:pt x="426" y="40"/>
                    <a:pt x="426" y="50"/>
                  </a:cubicBezTo>
                  <a:cubicBezTo>
                    <a:pt x="426" y="71"/>
                    <a:pt x="426" y="92"/>
                    <a:pt x="427" y="112"/>
                  </a:cubicBezTo>
                  <a:cubicBezTo>
                    <a:pt x="428" y="153"/>
                    <a:pt x="429" y="194"/>
                    <a:pt x="431" y="234"/>
                  </a:cubicBezTo>
                  <a:cubicBezTo>
                    <a:pt x="432" y="275"/>
                    <a:pt x="434" y="316"/>
                    <a:pt x="435" y="357"/>
                  </a:cubicBezTo>
                  <a:cubicBezTo>
                    <a:pt x="436" y="377"/>
                    <a:pt x="437" y="396"/>
                    <a:pt x="437" y="416"/>
                  </a:cubicBezTo>
                  <a:cubicBezTo>
                    <a:pt x="437" y="426"/>
                    <a:pt x="437" y="436"/>
                    <a:pt x="438" y="446"/>
                  </a:cubicBezTo>
                  <a:cubicBezTo>
                    <a:pt x="438" y="456"/>
                    <a:pt x="436" y="467"/>
                    <a:pt x="440" y="476"/>
                  </a:cubicBezTo>
                  <a:cubicBezTo>
                    <a:pt x="440" y="477"/>
                    <a:pt x="441" y="477"/>
                    <a:pt x="441" y="477"/>
                  </a:cubicBezTo>
                  <a:cubicBezTo>
                    <a:pt x="440" y="478"/>
                    <a:pt x="440" y="478"/>
                    <a:pt x="439" y="479"/>
                  </a:cubicBezTo>
                  <a:cubicBezTo>
                    <a:pt x="426" y="491"/>
                    <a:pt x="398" y="490"/>
                    <a:pt x="380" y="49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" name="Freeform 989">
              <a:extLst>
                <a:ext uri="{FF2B5EF4-FFF2-40B4-BE49-F238E27FC236}">
                  <a16:creationId xmlns:a16="http://schemas.microsoft.com/office/drawing/2014/main" id="{C3A64802-CA38-DF45-0153-BD52A0104E6A}"/>
                </a:ext>
              </a:extLst>
            </p:cNvPr>
            <p:cNvSpPr/>
            <p:nvPr/>
          </p:nvSpPr>
          <p:spPr bwMode="auto">
            <a:xfrm>
              <a:off x="5643051" y="1431960"/>
              <a:ext cx="203060" cy="13375"/>
            </a:xfrm>
            <a:custGeom>
              <a:avLst/>
              <a:gdLst>
                <a:gd name="T0" fmla="*/ 118 w 299"/>
                <a:gd name="T1" fmla="*/ 5 h 20"/>
                <a:gd name="T2" fmla="*/ 50 w 299"/>
                <a:gd name="T3" fmla="*/ 0 h 20"/>
                <a:gd name="T4" fmla="*/ 0 w 299"/>
                <a:gd name="T5" fmla="*/ 12 h 20"/>
                <a:gd name="T6" fmla="*/ 1 w 299"/>
                <a:gd name="T7" fmla="*/ 12 h 20"/>
                <a:gd name="T8" fmla="*/ 58 w 299"/>
                <a:gd name="T9" fmla="*/ 5 h 20"/>
                <a:gd name="T10" fmla="*/ 125 w 299"/>
                <a:gd name="T11" fmla="*/ 14 h 20"/>
                <a:gd name="T12" fmla="*/ 198 w 299"/>
                <a:gd name="T13" fmla="*/ 18 h 20"/>
                <a:gd name="T14" fmla="*/ 293 w 299"/>
                <a:gd name="T15" fmla="*/ 20 h 20"/>
                <a:gd name="T16" fmla="*/ 293 w 299"/>
                <a:gd name="T17" fmla="*/ 11 h 20"/>
                <a:gd name="T18" fmla="*/ 118 w 299"/>
                <a:gd name="T19" fmla="*/ 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99" h="20">
                  <a:moveTo>
                    <a:pt x="118" y="5"/>
                  </a:moveTo>
                  <a:cubicBezTo>
                    <a:pt x="96" y="3"/>
                    <a:pt x="73" y="0"/>
                    <a:pt x="50" y="0"/>
                  </a:cubicBezTo>
                  <a:cubicBezTo>
                    <a:pt x="33" y="0"/>
                    <a:pt x="14" y="1"/>
                    <a:pt x="0" y="12"/>
                  </a:cubicBezTo>
                  <a:cubicBezTo>
                    <a:pt x="0" y="12"/>
                    <a:pt x="0" y="12"/>
                    <a:pt x="1" y="12"/>
                  </a:cubicBezTo>
                  <a:cubicBezTo>
                    <a:pt x="17" y="3"/>
                    <a:pt x="40" y="4"/>
                    <a:pt x="58" y="5"/>
                  </a:cubicBezTo>
                  <a:cubicBezTo>
                    <a:pt x="81" y="7"/>
                    <a:pt x="103" y="10"/>
                    <a:pt x="125" y="14"/>
                  </a:cubicBezTo>
                  <a:cubicBezTo>
                    <a:pt x="149" y="17"/>
                    <a:pt x="173" y="18"/>
                    <a:pt x="198" y="18"/>
                  </a:cubicBezTo>
                  <a:cubicBezTo>
                    <a:pt x="230" y="20"/>
                    <a:pt x="261" y="20"/>
                    <a:pt x="293" y="20"/>
                  </a:cubicBezTo>
                  <a:cubicBezTo>
                    <a:pt x="299" y="20"/>
                    <a:pt x="299" y="12"/>
                    <a:pt x="293" y="11"/>
                  </a:cubicBezTo>
                  <a:cubicBezTo>
                    <a:pt x="235" y="11"/>
                    <a:pt x="176" y="11"/>
                    <a:pt x="118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" name="Freeform 990">
              <a:extLst>
                <a:ext uri="{FF2B5EF4-FFF2-40B4-BE49-F238E27FC236}">
                  <a16:creationId xmlns:a16="http://schemas.microsoft.com/office/drawing/2014/main" id="{6AFAE2CA-5618-0449-F25C-F510EEF8D069}"/>
                </a:ext>
              </a:extLst>
            </p:cNvPr>
            <p:cNvSpPr/>
            <p:nvPr/>
          </p:nvSpPr>
          <p:spPr bwMode="auto">
            <a:xfrm>
              <a:off x="5629676" y="1442904"/>
              <a:ext cx="204276" cy="13375"/>
            </a:xfrm>
            <a:custGeom>
              <a:avLst/>
              <a:gdLst>
                <a:gd name="T0" fmla="*/ 299 w 300"/>
                <a:gd name="T1" fmla="*/ 12 h 20"/>
                <a:gd name="T2" fmla="*/ 266 w 300"/>
                <a:gd name="T3" fmla="*/ 11 h 20"/>
                <a:gd name="T4" fmla="*/ 222 w 300"/>
                <a:gd name="T5" fmla="*/ 11 h 20"/>
                <a:gd name="T6" fmla="*/ 136 w 300"/>
                <a:gd name="T7" fmla="*/ 7 h 20"/>
                <a:gd name="T8" fmla="*/ 60 w 300"/>
                <a:gd name="T9" fmla="*/ 2 h 20"/>
                <a:gd name="T10" fmla="*/ 1 w 300"/>
                <a:gd name="T11" fmla="*/ 5 h 20"/>
                <a:gd name="T12" fmla="*/ 1 w 300"/>
                <a:gd name="T13" fmla="*/ 6 h 20"/>
                <a:gd name="T14" fmla="*/ 51 w 300"/>
                <a:gd name="T15" fmla="*/ 9 h 20"/>
                <a:gd name="T16" fmla="*/ 128 w 300"/>
                <a:gd name="T17" fmla="*/ 14 h 20"/>
                <a:gd name="T18" fmla="*/ 218 w 300"/>
                <a:gd name="T19" fmla="*/ 18 h 20"/>
                <a:gd name="T20" fmla="*/ 262 w 300"/>
                <a:gd name="T21" fmla="*/ 18 h 20"/>
                <a:gd name="T22" fmla="*/ 299 w 300"/>
                <a:gd name="T23" fmla="*/ 15 h 20"/>
                <a:gd name="T24" fmla="*/ 299 w 300"/>
                <a:gd name="T25" fmla="*/ 1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00" h="20">
                  <a:moveTo>
                    <a:pt x="299" y="12"/>
                  </a:moveTo>
                  <a:cubicBezTo>
                    <a:pt x="289" y="8"/>
                    <a:pt x="277" y="10"/>
                    <a:pt x="266" y="11"/>
                  </a:cubicBezTo>
                  <a:cubicBezTo>
                    <a:pt x="252" y="11"/>
                    <a:pt x="237" y="11"/>
                    <a:pt x="222" y="11"/>
                  </a:cubicBezTo>
                  <a:cubicBezTo>
                    <a:pt x="194" y="11"/>
                    <a:pt x="165" y="10"/>
                    <a:pt x="136" y="7"/>
                  </a:cubicBezTo>
                  <a:cubicBezTo>
                    <a:pt x="111" y="5"/>
                    <a:pt x="86" y="0"/>
                    <a:pt x="60" y="2"/>
                  </a:cubicBezTo>
                  <a:cubicBezTo>
                    <a:pt x="42" y="4"/>
                    <a:pt x="19" y="11"/>
                    <a:pt x="1" y="5"/>
                  </a:cubicBezTo>
                  <a:cubicBezTo>
                    <a:pt x="1" y="4"/>
                    <a:pt x="0" y="5"/>
                    <a:pt x="1" y="6"/>
                  </a:cubicBezTo>
                  <a:cubicBezTo>
                    <a:pt x="15" y="14"/>
                    <a:pt x="35" y="10"/>
                    <a:pt x="51" y="9"/>
                  </a:cubicBezTo>
                  <a:cubicBezTo>
                    <a:pt x="77" y="7"/>
                    <a:pt x="102" y="11"/>
                    <a:pt x="128" y="14"/>
                  </a:cubicBezTo>
                  <a:cubicBezTo>
                    <a:pt x="158" y="17"/>
                    <a:pt x="188" y="18"/>
                    <a:pt x="218" y="18"/>
                  </a:cubicBezTo>
                  <a:cubicBezTo>
                    <a:pt x="233" y="19"/>
                    <a:pt x="248" y="19"/>
                    <a:pt x="262" y="18"/>
                  </a:cubicBezTo>
                  <a:cubicBezTo>
                    <a:pt x="274" y="18"/>
                    <a:pt x="289" y="20"/>
                    <a:pt x="299" y="15"/>
                  </a:cubicBezTo>
                  <a:cubicBezTo>
                    <a:pt x="300" y="14"/>
                    <a:pt x="300" y="12"/>
                    <a:pt x="299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" name="Freeform 991">
              <a:extLst>
                <a:ext uri="{FF2B5EF4-FFF2-40B4-BE49-F238E27FC236}">
                  <a16:creationId xmlns:a16="http://schemas.microsoft.com/office/drawing/2014/main" id="{08AB81AB-26E3-E52E-3774-C4E3B10933B7}"/>
                </a:ext>
              </a:extLst>
            </p:cNvPr>
            <p:cNvSpPr/>
            <p:nvPr/>
          </p:nvSpPr>
          <p:spPr bwMode="auto">
            <a:xfrm>
              <a:off x="5621165" y="1450199"/>
              <a:ext cx="193332" cy="13375"/>
            </a:xfrm>
            <a:custGeom>
              <a:avLst/>
              <a:gdLst>
                <a:gd name="T0" fmla="*/ 282 w 284"/>
                <a:gd name="T1" fmla="*/ 12 h 19"/>
                <a:gd name="T2" fmla="*/ 215 w 284"/>
                <a:gd name="T3" fmla="*/ 8 h 19"/>
                <a:gd name="T4" fmla="*/ 140 w 284"/>
                <a:gd name="T5" fmla="*/ 4 h 19"/>
                <a:gd name="T6" fmla="*/ 70 w 284"/>
                <a:gd name="T7" fmla="*/ 1 h 19"/>
                <a:gd name="T8" fmla="*/ 0 w 284"/>
                <a:gd name="T9" fmla="*/ 5 h 19"/>
                <a:gd name="T10" fmla="*/ 0 w 284"/>
                <a:gd name="T11" fmla="*/ 6 h 19"/>
                <a:gd name="T12" fmla="*/ 66 w 284"/>
                <a:gd name="T13" fmla="*/ 8 h 19"/>
                <a:gd name="T14" fmla="*/ 140 w 284"/>
                <a:gd name="T15" fmla="*/ 12 h 19"/>
                <a:gd name="T16" fmla="*/ 211 w 284"/>
                <a:gd name="T17" fmla="*/ 16 h 19"/>
                <a:gd name="T18" fmla="*/ 282 w 284"/>
                <a:gd name="T19" fmla="*/ 15 h 19"/>
                <a:gd name="T20" fmla="*/ 282 w 284"/>
                <a:gd name="T21" fmla="*/ 12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84" h="19">
                  <a:moveTo>
                    <a:pt x="282" y="12"/>
                  </a:moveTo>
                  <a:cubicBezTo>
                    <a:pt x="260" y="8"/>
                    <a:pt x="237" y="9"/>
                    <a:pt x="215" y="8"/>
                  </a:cubicBezTo>
                  <a:cubicBezTo>
                    <a:pt x="190" y="7"/>
                    <a:pt x="165" y="5"/>
                    <a:pt x="140" y="4"/>
                  </a:cubicBezTo>
                  <a:cubicBezTo>
                    <a:pt x="117" y="3"/>
                    <a:pt x="93" y="2"/>
                    <a:pt x="70" y="1"/>
                  </a:cubicBezTo>
                  <a:cubicBezTo>
                    <a:pt x="47" y="1"/>
                    <a:pt x="22" y="0"/>
                    <a:pt x="0" y="5"/>
                  </a:cubicBezTo>
                  <a:cubicBezTo>
                    <a:pt x="0" y="5"/>
                    <a:pt x="0" y="6"/>
                    <a:pt x="0" y="6"/>
                  </a:cubicBezTo>
                  <a:cubicBezTo>
                    <a:pt x="22" y="9"/>
                    <a:pt x="44" y="7"/>
                    <a:pt x="66" y="8"/>
                  </a:cubicBezTo>
                  <a:cubicBezTo>
                    <a:pt x="90" y="9"/>
                    <a:pt x="115" y="11"/>
                    <a:pt x="140" y="12"/>
                  </a:cubicBezTo>
                  <a:cubicBezTo>
                    <a:pt x="164" y="13"/>
                    <a:pt x="187" y="15"/>
                    <a:pt x="211" y="16"/>
                  </a:cubicBezTo>
                  <a:cubicBezTo>
                    <a:pt x="234" y="17"/>
                    <a:pt x="259" y="19"/>
                    <a:pt x="282" y="15"/>
                  </a:cubicBezTo>
                  <a:cubicBezTo>
                    <a:pt x="284" y="15"/>
                    <a:pt x="284" y="12"/>
                    <a:pt x="282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" name="Freeform 992">
              <a:extLst>
                <a:ext uri="{FF2B5EF4-FFF2-40B4-BE49-F238E27FC236}">
                  <a16:creationId xmlns:a16="http://schemas.microsoft.com/office/drawing/2014/main" id="{0643E6AC-1320-6FFF-9CB1-B6370C780A72}"/>
                </a:ext>
              </a:extLst>
            </p:cNvPr>
            <p:cNvSpPr/>
            <p:nvPr/>
          </p:nvSpPr>
          <p:spPr bwMode="auto">
            <a:xfrm>
              <a:off x="5587119" y="1386971"/>
              <a:ext cx="31614" cy="42557"/>
            </a:xfrm>
            <a:custGeom>
              <a:avLst/>
              <a:gdLst>
                <a:gd name="T0" fmla="*/ 15 w 46"/>
                <a:gd name="T1" fmla="*/ 60 h 63"/>
                <a:gd name="T2" fmla="*/ 28 w 46"/>
                <a:gd name="T3" fmla="*/ 27 h 63"/>
                <a:gd name="T4" fmla="*/ 46 w 46"/>
                <a:gd name="T5" fmla="*/ 1 h 63"/>
                <a:gd name="T6" fmla="*/ 44 w 46"/>
                <a:gd name="T7" fmla="*/ 1 h 63"/>
                <a:gd name="T8" fmla="*/ 11 w 46"/>
                <a:gd name="T9" fmla="*/ 61 h 63"/>
                <a:gd name="T10" fmla="*/ 15 w 46"/>
                <a:gd name="T11" fmla="*/ 6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6" h="63">
                  <a:moveTo>
                    <a:pt x="15" y="60"/>
                  </a:moveTo>
                  <a:cubicBezTo>
                    <a:pt x="15" y="47"/>
                    <a:pt x="19" y="37"/>
                    <a:pt x="28" y="27"/>
                  </a:cubicBezTo>
                  <a:cubicBezTo>
                    <a:pt x="35" y="19"/>
                    <a:pt x="42" y="11"/>
                    <a:pt x="46" y="1"/>
                  </a:cubicBezTo>
                  <a:cubicBezTo>
                    <a:pt x="46" y="1"/>
                    <a:pt x="45" y="0"/>
                    <a:pt x="44" y="1"/>
                  </a:cubicBezTo>
                  <a:cubicBezTo>
                    <a:pt x="33" y="20"/>
                    <a:pt x="0" y="36"/>
                    <a:pt x="11" y="61"/>
                  </a:cubicBezTo>
                  <a:cubicBezTo>
                    <a:pt x="12" y="63"/>
                    <a:pt x="15" y="63"/>
                    <a:pt x="15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" name="Freeform 993">
              <a:extLst>
                <a:ext uri="{FF2B5EF4-FFF2-40B4-BE49-F238E27FC236}">
                  <a16:creationId xmlns:a16="http://schemas.microsoft.com/office/drawing/2014/main" id="{4C8E7824-25B5-7CC2-4507-81902AF8F389}"/>
                </a:ext>
              </a:extLst>
            </p:cNvPr>
            <p:cNvSpPr/>
            <p:nvPr/>
          </p:nvSpPr>
          <p:spPr bwMode="auto">
            <a:xfrm>
              <a:off x="5591982" y="1406426"/>
              <a:ext cx="29182" cy="31614"/>
            </a:xfrm>
            <a:custGeom>
              <a:avLst/>
              <a:gdLst>
                <a:gd name="T0" fmla="*/ 42 w 43"/>
                <a:gd name="T1" fmla="*/ 0 h 46"/>
                <a:gd name="T2" fmla="*/ 0 w 43"/>
                <a:gd name="T3" fmla="*/ 45 h 46"/>
                <a:gd name="T4" fmla="*/ 2 w 43"/>
                <a:gd name="T5" fmla="*/ 46 h 46"/>
                <a:gd name="T6" fmla="*/ 19 w 43"/>
                <a:gd name="T7" fmla="*/ 23 h 46"/>
                <a:gd name="T8" fmla="*/ 43 w 43"/>
                <a:gd name="T9" fmla="*/ 0 h 46"/>
                <a:gd name="T10" fmla="*/ 42 w 43"/>
                <a:gd name="T11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3" h="46">
                  <a:moveTo>
                    <a:pt x="42" y="0"/>
                  </a:moveTo>
                  <a:cubicBezTo>
                    <a:pt x="27" y="11"/>
                    <a:pt x="8" y="27"/>
                    <a:pt x="0" y="45"/>
                  </a:cubicBezTo>
                  <a:cubicBezTo>
                    <a:pt x="0" y="45"/>
                    <a:pt x="2" y="46"/>
                    <a:pt x="2" y="46"/>
                  </a:cubicBezTo>
                  <a:cubicBezTo>
                    <a:pt x="8" y="38"/>
                    <a:pt x="13" y="30"/>
                    <a:pt x="19" y="23"/>
                  </a:cubicBezTo>
                  <a:cubicBezTo>
                    <a:pt x="26" y="14"/>
                    <a:pt x="34" y="7"/>
                    <a:pt x="43" y="0"/>
                  </a:cubicBezTo>
                  <a:cubicBezTo>
                    <a:pt x="43" y="0"/>
                    <a:pt x="43" y="0"/>
                    <a:pt x="4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" name="Freeform 994">
              <a:extLst>
                <a:ext uri="{FF2B5EF4-FFF2-40B4-BE49-F238E27FC236}">
                  <a16:creationId xmlns:a16="http://schemas.microsoft.com/office/drawing/2014/main" id="{C32BFB9B-DF80-B3B8-5F95-A0D9AF1886C9}"/>
                </a:ext>
              </a:extLst>
            </p:cNvPr>
            <p:cNvSpPr/>
            <p:nvPr/>
          </p:nvSpPr>
          <p:spPr bwMode="auto">
            <a:xfrm>
              <a:off x="5651563" y="1121899"/>
              <a:ext cx="2432" cy="2432"/>
            </a:xfrm>
            <a:custGeom>
              <a:avLst/>
              <a:gdLst>
                <a:gd name="T0" fmla="*/ 3 w 4"/>
                <a:gd name="T1" fmla="*/ 0 h 2"/>
                <a:gd name="T2" fmla="*/ 0 w 4"/>
                <a:gd name="T3" fmla="*/ 2 h 2"/>
                <a:gd name="T4" fmla="*/ 4 w 4"/>
                <a:gd name="T5" fmla="*/ 0 h 2"/>
                <a:gd name="T6" fmla="*/ 3 w 4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2">
                  <a:moveTo>
                    <a:pt x="3" y="0"/>
                  </a:moveTo>
                  <a:cubicBezTo>
                    <a:pt x="2" y="1"/>
                    <a:pt x="1" y="2"/>
                    <a:pt x="0" y="2"/>
                  </a:cubicBezTo>
                  <a:cubicBezTo>
                    <a:pt x="1" y="2"/>
                    <a:pt x="2" y="1"/>
                    <a:pt x="4" y="0"/>
                  </a:cubicBezTo>
                  <a:cubicBezTo>
                    <a:pt x="4" y="0"/>
                    <a:pt x="4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" name="Freeform 995">
              <a:extLst>
                <a:ext uri="{FF2B5EF4-FFF2-40B4-BE49-F238E27FC236}">
                  <a16:creationId xmlns:a16="http://schemas.microsoft.com/office/drawing/2014/main" id="{C3D42514-A5C3-7E83-3A0E-D819C05EFDE1}"/>
                </a:ext>
              </a:extLst>
            </p:cNvPr>
            <p:cNvSpPr/>
            <p:nvPr/>
          </p:nvSpPr>
          <p:spPr bwMode="auto">
            <a:xfrm>
              <a:off x="5640619" y="1124331"/>
              <a:ext cx="10943" cy="6080"/>
            </a:xfrm>
            <a:custGeom>
              <a:avLst/>
              <a:gdLst>
                <a:gd name="T0" fmla="*/ 0 w 16"/>
                <a:gd name="T1" fmla="*/ 10 h 10"/>
                <a:gd name="T2" fmla="*/ 16 w 16"/>
                <a:gd name="T3" fmla="*/ 0 h 10"/>
                <a:gd name="T4" fmla="*/ 0 w 16"/>
                <a:gd name="T5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10">
                  <a:moveTo>
                    <a:pt x="0" y="10"/>
                  </a:moveTo>
                  <a:cubicBezTo>
                    <a:pt x="5" y="7"/>
                    <a:pt x="10" y="4"/>
                    <a:pt x="16" y="0"/>
                  </a:cubicBezTo>
                  <a:cubicBezTo>
                    <a:pt x="10" y="3"/>
                    <a:pt x="5" y="7"/>
                    <a:pt x="0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" name="Freeform 996">
              <a:extLst>
                <a:ext uri="{FF2B5EF4-FFF2-40B4-BE49-F238E27FC236}">
                  <a16:creationId xmlns:a16="http://schemas.microsoft.com/office/drawing/2014/main" id="{82D55E5A-2B8E-5390-CE94-A13692A3ED3B}"/>
                </a:ext>
              </a:extLst>
            </p:cNvPr>
            <p:cNvSpPr/>
            <p:nvPr/>
          </p:nvSpPr>
          <p:spPr bwMode="auto">
            <a:xfrm>
              <a:off x="5638188" y="1278753"/>
              <a:ext cx="51069" cy="59580"/>
            </a:xfrm>
            <a:custGeom>
              <a:avLst/>
              <a:gdLst>
                <a:gd name="T0" fmla="*/ 1 w 76"/>
                <a:gd name="T1" fmla="*/ 89 h 89"/>
                <a:gd name="T2" fmla="*/ 32 w 76"/>
                <a:gd name="T3" fmla="*/ 44 h 89"/>
                <a:gd name="T4" fmla="*/ 76 w 76"/>
                <a:gd name="T5" fmla="*/ 1 h 89"/>
                <a:gd name="T6" fmla="*/ 76 w 76"/>
                <a:gd name="T7" fmla="*/ 0 h 89"/>
                <a:gd name="T8" fmla="*/ 0 w 76"/>
                <a:gd name="T9" fmla="*/ 88 h 89"/>
                <a:gd name="T10" fmla="*/ 1 w 76"/>
                <a:gd name="T11" fmla="*/ 8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6" h="89">
                  <a:moveTo>
                    <a:pt x="1" y="89"/>
                  </a:moveTo>
                  <a:cubicBezTo>
                    <a:pt x="11" y="73"/>
                    <a:pt x="20" y="58"/>
                    <a:pt x="32" y="44"/>
                  </a:cubicBezTo>
                  <a:cubicBezTo>
                    <a:pt x="45" y="28"/>
                    <a:pt x="60" y="14"/>
                    <a:pt x="76" y="1"/>
                  </a:cubicBezTo>
                  <a:cubicBezTo>
                    <a:pt x="76" y="0"/>
                    <a:pt x="76" y="0"/>
                    <a:pt x="76" y="0"/>
                  </a:cubicBezTo>
                  <a:cubicBezTo>
                    <a:pt x="46" y="25"/>
                    <a:pt x="16" y="54"/>
                    <a:pt x="0" y="88"/>
                  </a:cubicBezTo>
                  <a:cubicBezTo>
                    <a:pt x="0" y="89"/>
                    <a:pt x="1" y="89"/>
                    <a:pt x="1" y="8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" name="Freeform 997">
              <a:extLst>
                <a:ext uri="{FF2B5EF4-FFF2-40B4-BE49-F238E27FC236}">
                  <a16:creationId xmlns:a16="http://schemas.microsoft.com/office/drawing/2014/main" id="{454B17FF-A1CA-8F66-5D0A-49E08CF27AC4}"/>
                </a:ext>
              </a:extLst>
            </p:cNvPr>
            <p:cNvSpPr/>
            <p:nvPr/>
          </p:nvSpPr>
          <p:spPr bwMode="auto">
            <a:xfrm>
              <a:off x="5636972" y="1344414"/>
              <a:ext cx="36478" cy="49853"/>
            </a:xfrm>
            <a:custGeom>
              <a:avLst/>
              <a:gdLst>
                <a:gd name="T0" fmla="*/ 55 w 55"/>
                <a:gd name="T1" fmla="*/ 1 h 73"/>
                <a:gd name="T2" fmla="*/ 55 w 55"/>
                <a:gd name="T3" fmla="*/ 1 h 73"/>
                <a:gd name="T4" fmla="*/ 0 w 55"/>
                <a:gd name="T5" fmla="*/ 72 h 73"/>
                <a:gd name="T6" fmla="*/ 1 w 55"/>
                <a:gd name="T7" fmla="*/ 72 h 73"/>
                <a:gd name="T8" fmla="*/ 55 w 55"/>
                <a:gd name="T9" fmla="*/ 1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73">
                  <a:moveTo>
                    <a:pt x="55" y="1"/>
                  </a:moveTo>
                  <a:cubicBezTo>
                    <a:pt x="55" y="1"/>
                    <a:pt x="55" y="0"/>
                    <a:pt x="55" y="1"/>
                  </a:cubicBezTo>
                  <a:cubicBezTo>
                    <a:pt x="32" y="21"/>
                    <a:pt x="8" y="44"/>
                    <a:pt x="0" y="72"/>
                  </a:cubicBezTo>
                  <a:cubicBezTo>
                    <a:pt x="0" y="73"/>
                    <a:pt x="0" y="73"/>
                    <a:pt x="1" y="72"/>
                  </a:cubicBezTo>
                  <a:cubicBezTo>
                    <a:pt x="9" y="44"/>
                    <a:pt x="33" y="21"/>
                    <a:pt x="5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" name="Freeform 998">
              <a:extLst>
                <a:ext uri="{FF2B5EF4-FFF2-40B4-BE49-F238E27FC236}">
                  <a16:creationId xmlns:a16="http://schemas.microsoft.com/office/drawing/2014/main" id="{EE1B511A-E68F-9A04-42BD-161F9CD18099}"/>
                </a:ext>
              </a:extLst>
            </p:cNvPr>
            <p:cNvSpPr/>
            <p:nvPr/>
          </p:nvSpPr>
          <p:spPr bwMode="auto">
            <a:xfrm>
              <a:off x="5653995" y="1357789"/>
              <a:ext cx="49853" cy="57149"/>
            </a:xfrm>
            <a:custGeom>
              <a:avLst/>
              <a:gdLst>
                <a:gd name="T0" fmla="*/ 72 w 73"/>
                <a:gd name="T1" fmla="*/ 1 h 84"/>
                <a:gd name="T2" fmla="*/ 1 w 73"/>
                <a:gd name="T3" fmla="*/ 83 h 84"/>
                <a:gd name="T4" fmla="*/ 3 w 73"/>
                <a:gd name="T5" fmla="*/ 83 h 84"/>
                <a:gd name="T6" fmla="*/ 73 w 73"/>
                <a:gd name="T7" fmla="*/ 1 h 84"/>
                <a:gd name="T8" fmla="*/ 72 w 73"/>
                <a:gd name="T9" fmla="*/ 1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" h="84">
                  <a:moveTo>
                    <a:pt x="72" y="1"/>
                  </a:moveTo>
                  <a:cubicBezTo>
                    <a:pt x="46" y="26"/>
                    <a:pt x="22" y="54"/>
                    <a:pt x="1" y="83"/>
                  </a:cubicBezTo>
                  <a:cubicBezTo>
                    <a:pt x="0" y="83"/>
                    <a:pt x="2" y="84"/>
                    <a:pt x="3" y="83"/>
                  </a:cubicBezTo>
                  <a:cubicBezTo>
                    <a:pt x="23" y="54"/>
                    <a:pt x="47" y="27"/>
                    <a:pt x="73" y="1"/>
                  </a:cubicBezTo>
                  <a:cubicBezTo>
                    <a:pt x="73" y="1"/>
                    <a:pt x="73" y="0"/>
                    <a:pt x="7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" name="Freeform 999">
              <a:extLst>
                <a:ext uri="{FF2B5EF4-FFF2-40B4-BE49-F238E27FC236}">
                  <a16:creationId xmlns:a16="http://schemas.microsoft.com/office/drawing/2014/main" id="{4CC4F5D6-0CEF-875C-BA62-72207457D0C6}"/>
                </a:ext>
              </a:extLst>
            </p:cNvPr>
            <p:cNvSpPr/>
            <p:nvPr/>
          </p:nvSpPr>
          <p:spPr bwMode="auto">
            <a:xfrm>
              <a:off x="5711143" y="1376028"/>
              <a:ext cx="25534" cy="35262"/>
            </a:xfrm>
            <a:custGeom>
              <a:avLst/>
              <a:gdLst>
                <a:gd name="T0" fmla="*/ 37 w 38"/>
                <a:gd name="T1" fmla="*/ 1 h 53"/>
                <a:gd name="T2" fmla="*/ 0 w 38"/>
                <a:gd name="T3" fmla="*/ 52 h 53"/>
                <a:gd name="T4" fmla="*/ 2 w 38"/>
                <a:gd name="T5" fmla="*/ 52 h 53"/>
                <a:gd name="T6" fmla="*/ 38 w 38"/>
                <a:gd name="T7" fmla="*/ 1 h 53"/>
                <a:gd name="T8" fmla="*/ 37 w 38"/>
                <a:gd name="T9" fmla="*/ 1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53">
                  <a:moveTo>
                    <a:pt x="37" y="1"/>
                  </a:moveTo>
                  <a:cubicBezTo>
                    <a:pt x="23" y="16"/>
                    <a:pt x="9" y="33"/>
                    <a:pt x="0" y="52"/>
                  </a:cubicBezTo>
                  <a:cubicBezTo>
                    <a:pt x="0" y="53"/>
                    <a:pt x="1" y="53"/>
                    <a:pt x="2" y="52"/>
                  </a:cubicBezTo>
                  <a:cubicBezTo>
                    <a:pt x="10" y="33"/>
                    <a:pt x="23" y="16"/>
                    <a:pt x="38" y="1"/>
                  </a:cubicBezTo>
                  <a:cubicBezTo>
                    <a:pt x="38" y="1"/>
                    <a:pt x="38" y="0"/>
                    <a:pt x="37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" name="Freeform 1000">
              <a:extLst>
                <a:ext uri="{FF2B5EF4-FFF2-40B4-BE49-F238E27FC236}">
                  <a16:creationId xmlns:a16="http://schemas.microsoft.com/office/drawing/2014/main" id="{0FFF3340-9D30-3D63-0E9C-8D91F16B01C1}"/>
                </a:ext>
              </a:extLst>
            </p:cNvPr>
            <p:cNvSpPr/>
            <p:nvPr/>
          </p:nvSpPr>
          <p:spPr bwMode="auto">
            <a:xfrm>
              <a:off x="5745189" y="1383323"/>
              <a:ext cx="19455" cy="27966"/>
            </a:xfrm>
            <a:custGeom>
              <a:avLst/>
              <a:gdLst>
                <a:gd name="T0" fmla="*/ 28 w 30"/>
                <a:gd name="T1" fmla="*/ 1 h 41"/>
                <a:gd name="T2" fmla="*/ 1 w 30"/>
                <a:gd name="T3" fmla="*/ 40 h 41"/>
                <a:gd name="T4" fmla="*/ 2 w 30"/>
                <a:gd name="T5" fmla="*/ 40 h 41"/>
                <a:gd name="T6" fmla="*/ 29 w 30"/>
                <a:gd name="T7" fmla="*/ 1 h 41"/>
                <a:gd name="T8" fmla="*/ 28 w 30"/>
                <a:gd name="T9" fmla="*/ 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41">
                  <a:moveTo>
                    <a:pt x="28" y="1"/>
                  </a:moveTo>
                  <a:cubicBezTo>
                    <a:pt x="19" y="14"/>
                    <a:pt x="9" y="26"/>
                    <a:pt x="1" y="40"/>
                  </a:cubicBezTo>
                  <a:cubicBezTo>
                    <a:pt x="0" y="40"/>
                    <a:pt x="1" y="41"/>
                    <a:pt x="2" y="40"/>
                  </a:cubicBezTo>
                  <a:cubicBezTo>
                    <a:pt x="10" y="27"/>
                    <a:pt x="21" y="15"/>
                    <a:pt x="29" y="1"/>
                  </a:cubicBezTo>
                  <a:cubicBezTo>
                    <a:pt x="30" y="1"/>
                    <a:pt x="28" y="0"/>
                    <a:pt x="28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" name="Freeform 1001">
              <a:extLst>
                <a:ext uri="{FF2B5EF4-FFF2-40B4-BE49-F238E27FC236}">
                  <a16:creationId xmlns:a16="http://schemas.microsoft.com/office/drawing/2014/main" id="{2E8D210A-F615-6489-9B97-890C9371FA08}"/>
                </a:ext>
              </a:extLst>
            </p:cNvPr>
            <p:cNvSpPr/>
            <p:nvPr/>
          </p:nvSpPr>
          <p:spPr bwMode="auto">
            <a:xfrm>
              <a:off x="5787747" y="1382107"/>
              <a:ext cx="32830" cy="35262"/>
            </a:xfrm>
            <a:custGeom>
              <a:avLst/>
              <a:gdLst>
                <a:gd name="T0" fmla="*/ 43 w 47"/>
                <a:gd name="T1" fmla="*/ 1 h 52"/>
                <a:gd name="T2" fmla="*/ 0 w 47"/>
                <a:gd name="T3" fmla="*/ 51 h 52"/>
                <a:gd name="T4" fmla="*/ 2 w 47"/>
                <a:gd name="T5" fmla="*/ 52 h 52"/>
                <a:gd name="T6" fmla="*/ 46 w 47"/>
                <a:gd name="T7" fmla="*/ 3 h 52"/>
                <a:gd name="T8" fmla="*/ 43 w 47"/>
                <a:gd name="T9" fmla="*/ 1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52">
                  <a:moveTo>
                    <a:pt x="43" y="1"/>
                  </a:moveTo>
                  <a:cubicBezTo>
                    <a:pt x="29" y="18"/>
                    <a:pt x="8" y="31"/>
                    <a:pt x="0" y="51"/>
                  </a:cubicBezTo>
                  <a:cubicBezTo>
                    <a:pt x="0" y="52"/>
                    <a:pt x="2" y="52"/>
                    <a:pt x="2" y="52"/>
                  </a:cubicBezTo>
                  <a:cubicBezTo>
                    <a:pt x="13" y="32"/>
                    <a:pt x="31" y="20"/>
                    <a:pt x="46" y="3"/>
                  </a:cubicBezTo>
                  <a:cubicBezTo>
                    <a:pt x="47" y="1"/>
                    <a:pt x="45" y="0"/>
                    <a:pt x="4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" name="Freeform 1002">
              <a:extLst>
                <a:ext uri="{FF2B5EF4-FFF2-40B4-BE49-F238E27FC236}">
                  <a16:creationId xmlns:a16="http://schemas.microsoft.com/office/drawing/2014/main" id="{2CBC601F-A4BC-784A-F217-4429EEEC4963}"/>
                </a:ext>
              </a:extLst>
            </p:cNvPr>
            <p:cNvSpPr/>
            <p:nvPr/>
          </p:nvSpPr>
          <p:spPr bwMode="auto">
            <a:xfrm>
              <a:off x="5827872" y="1383323"/>
              <a:ext cx="23103" cy="27966"/>
            </a:xfrm>
            <a:custGeom>
              <a:avLst/>
              <a:gdLst>
                <a:gd name="T0" fmla="*/ 33 w 34"/>
                <a:gd name="T1" fmla="*/ 1 h 41"/>
                <a:gd name="T2" fmla="*/ 1 w 34"/>
                <a:gd name="T3" fmla="*/ 40 h 41"/>
                <a:gd name="T4" fmla="*/ 2 w 34"/>
                <a:gd name="T5" fmla="*/ 40 h 41"/>
                <a:gd name="T6" fmla="*/ 34 w 34"/>
                <a:gd name="T7" fmla="*/ 1 h 41"/>
                <a:gd name="T8" fmla="*/ 33 w 34"/>
                <a:gd name="T9" fmla="*/ 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41">
                  <a:moveTo>
                    <a:pt x="33" y="1"/>
                  </a:moveTo>
                  <a:cubicBezTo>
                    <a:pt x="23" y="14"/>
                    <a:pt x="9" y="25"/>
                    <a:pt x="1" y="40"/>
                  </a:cubicBezTo>
                  <a:cubicBezTo>
                    <a:pt x="0" y="40"/>
                    <a:pt x="2" y="41"/>
                    <a:pt x="2" y="40"/>
                  </a:cubicBezTo>
                  <a:cubicBezTo>
                    <a:pt x="10" y="25"/>
                    <a:pt x="24" y="15"/>
                    <a:pt x="34" y="1"/>
                  </a:cubicBezTo>
                  <a:cubicBezTo>
                    <a:pt x="34" y="1"/>
                    <a:pt x="33" y="0"/>
                    <a:pt x="3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" name="Freeform 1003">
              <a:extLst>
                <a:ext uri="{FF2B5EF4-FFF2-40B4-BE49-F238E27FC236}">
                  <a16:creationId xmlns:a16="http://schemas.microsoft.com/office/drawing/2014/main" id="{C01AA6EF-77E5-D584-B306-086ED5CD39E0}"/>
                </a:ext>
              </a:extLst>
            </p:cNvPr>
            <p:cNvSpPr/>
            <p:nvPr/>
          </p:nvSpPr>
          <p:spPr bwMode="auto">
            <a:xfrm>
              <a:off x="5850975" y="1389403"/>
              <a:ext cx="18239" cy="32830"/>
            </a:xfrm>
            <a:custGeom>
              <a:avLst/>
              <a:gdLst>
                <a:gd name="T0" fmla="*/ 25 w 27"/>
                <a:gd name="T1" fmla="*/ 1 h 49"/>
                <a:gd name="T2" fmla="*/ 0 w 27"/>
                <a:gd name="T3" fmla="*/ 48 h 49"/>
                <a:gd name="T4" fmla="*/ 1 w 27"/>
                <a:gd name="T5" fmla="*/ 48 h 49"/>
                <a:gd name="T6" fmla="*/ 26 w 27"/>
                <a:gd name="T7" fmla="*/ 2 h 49"/>
                <a:gd name="T8" fmla="*/ 25 w 27"/>
                <a:gd name="T9" fmla="*/ 1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49">
                  <a:moveTo>
                    <a:pt x="25" y="1"/>
                  </a:moveTo>
                  <a:cubicBezTo>
                    <a:pt x="12" y="14"/>
                    <a:pt x="4" y="31"/>
                    <a:pt x="0" y="48"/>
                  </a:cubicBezTo>
                  <a:cubicBezTo>
                    <a:pt x="0" y="49"/>
                    <a:pt x="1" y="49"/>
                    <a:pt x="1" y="48"/>
                  </a:cubicBezTo>
                  <a:cubicBezTo>
                    <a:pt x="7" y="31"/>
                    <a:pt x="13" y="16"/>
                    <a:pt x="26" y="2"/>
                  </a:cubicBezTo>
                  <a:cubicBezTo>
                    <a:pt x="27" y="1"/>
                    <a:pt x="26" y="0"/>
                    <a:pt x="2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25" name="文本框 24">
            <a:extLst>
              <a:ext uri="{FF2B5EF4-FFF2-40B4-BE49-F238E27FC236}">
                <a16:creationId xmlns:a16="http://schemas.microsoft.com/office/drawing/2014/main" id="{F5C8AC75-4217-7369-C6F9-8CFE96F81A0F}"/>
              </a:ext>
            </a:extLst>
          </p:cNvPr>
          <p:cNvSpPr txBox="1"/>
          <p:nvPr/>
        </p:nvSpPr>
        <p:spPr>
          <a:xfrm>
            <a:off x="1375487" y="390708"/>
            <a:ext cx="309203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600" dirty="0">
                <a:latin typeface="仓耳渔阳体 W05" panose="02020400000000000000" pitchFamily="18" charset="-122"/>
                <a:ea typeface="仓耳渔阳体 W05" panose="02020400000000000000" pitchFamily="18" charset="-122"/>
              </a:rPr>
              <a:t>添加标题文本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1F2FCE98-EC8F-08F0-0C7F-EDDB64F2BDE8}"/>
              </a:ext>
            </a:extLst>
          </p:cNvPr>
          <p:cNvSpPr txBox="1"/>
          <p:nvPr/>
        </p:nvSpPr>
        <p:spPr>
          <a:xfrm>
            <a:off x="612999" y="342376"/>
            <a:ext cx="41659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4000" b="1" dirty="0">
                <a:solidFill>
                  <a:srgbClr val="245E53"/>
                </a:solidFill>
                <a:latin typeface="仓耳渔阳体 W05" panose="02020400000000000000" pitchFamily="18" charset="-122"/>
                <a:ea typeface="仓耳渔阳体 W05" panose="02020400000000000000" pitchFamily="18" charset="-122"/>
              </a:rPr>
              <a:t>1</a:t>
            </a:r>
            <a:endParaRPr lang="zh-CN" altLang="en-US" sz="4000" b="1" dirty="0">
              <a:solidFill>
                <a:srgbClr val="245E53"/>
              </a:solidFill>
              <a:latin typeface="仓耳渔阳体 W05" panose="02020400000000000000" pitchFamily="18" charset="-122"/>
              <a:ea typeface="仓耳渔阳体 W05" panose="02020400000000000000" pitchFamily="18" charset="-122"/>
            </a:endParaRP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A4C1091A-64D0-2127-C658-FAD0F49B0625}"/>
              </a:ext>
            </a:extLst>
          </p:cNvPr>
          <p:cNvSpPr/>
          <p:nvPr/>
        </p:nvSpPr>
        <p:spPr>
          <a:xfrm>
            <a:off x="812799" y="1524254"/>
            <a:ext cx="3654723" cy="2151292"/>
          </a:xfrm>
          <a:prstGeom prst="rect">
            <a:avLst/>
          </a:prstGeom>
          <a:solidFill>
            <a:srgbClr val="245E53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zh-CN" altLang="en-US" sz="2668" dirty="0">
                <a:solidFill>
                  <a:schemeClr val="bg1"/>
                </a:solidFill>
                <a:cs typeface="+mn-ea"/>
                <a:sym typeface="+mn-lt"/>
              </a:rPr>
              <a:t>       </a:t>
            </a:r>
            <a:endParaRPr lang="zh-CN" altLang="en-US" sz="1546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025A1618-5533-1653-BF0C-52A7B96BEBFD}"/>
              </a:ext>
            </a:extLst>
          </p:cNvPr>
          <p:cNvSpPr/>
          <p:nvPr/>
        </p:nvSpPr>
        <p:spPr>
          <a:xfrm>
            <a:off x="8389081" y="1530670"/>
            <a:ext cx="3656869" cy="2153431"/>
          </a:xfrm>
          <a:prstGeom prst="rect">
            <a:avLst/>
          </a:prstGeom>
          <a:solidFill>
            <a:srgbClr val="245E53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zh-CN" altLang="en-US" sz="2668" dirty="0">
                <a:solidFill>
                  <a:schemeClr val="bg1"/>
                </a:solidFill>
                <a:cs typeface="+mn-ea"/>
                <a:sym typeface="+mn-lt"/>
              </a:rPr>
              <a:t>      </a:t>
            </a:r>
            <a:endParaRPr lang="zh-CN" altLang="en-US" sz="1546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B24B098A-AF4A-8301-F5CE-84452C5A0D9B}"/>
              </a:ext>
            </a:extLst>
          </p:cNvPr>
          <p:cNvSpPr/>
          <p:nvPr/>
        </p:nvSpPr>
        <p:spPr>
          <a:xfrm>
            <a:off x="4577144" y="3739701"/>
            <a:ext cx="3704459" cy="2151292"/>
          </a:xfrm>
          <a:prstGeom prst="rect">
            <a:avLst/>
          </a:prstGeom>
          <a:solidFill>
            <a:srgbClr val="1A3F34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zh-CN" altLang="en-US" sz="2249" dirty="0">
                <a:solidFill>
                  <a:schemeClr val="bg1"/>
                </a:solidFill>
                <a:cs typeface="+mn-ea"/>
                <a:sym typeface="+mn-lt"/>
              </a:rPr>
              <a:t>       </a:t>
            </a:r>
          </a:p>
        </p:txBody>
      </p:sp>
      <p:pic>
        <p:nvPicPr>
          <p:cNvPr id="13" name="图片 12">
            <a:extLst>
              <a:ext uri="{FF2B5EF4-FFF2-40B4-BE49-F238E27FC236}">
                <a16:creationId xmlns:a16="http://schemas.microsoft.com/office/drawing/2014/main" id="{DB707E6F-F14F-B2B4-8188-DFED027084F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8389081" y="3761345"/>
            <a:ext cx="3656869" cy="2116558"/>
          </a:xfrm>
          <a:prstGeom prst="rect">
            <a:avLst/>
          </a:prstGeom>
          <a:blipFill dpi="0"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9525">
            <a:noFill/>
            <a:miter lim="800000"/>
            <a:headEnd/>
            <a:tailEnd/>
          </a:ln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3CB65C25-FD75-C6AA-E58A-817C3BFB3C2D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577143" y="1524254"/>
            <a:ext cx="3702317" cy="2151292"/>
          </a:xfrm>
          <a:prstGeom prst="rect">
            <a:avLst/>
          </a:prstGeom>
          <a:blipFill dpi="0"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9525">
            <a:noFill/>
            <a:miter lim="800000"/>
            <a:headEnd/>
            <a:tailEnd/>
          </a:ln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id="{9ECA8C11-9B29-B31D-1B19-8A6196A83B4F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812800" y="3748255"/>
            <a:ext cx="3654723" cy="2142739"/>
          </a:xfrm>
          <a:prstGeom prst="rect">
            <a:avLst/>
          </a:prstGeom>
          <a:blipFill dpi="0" rotWithShape="1"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9525">
            <a:noFill/>
            <a:miter lim="800000"/>
            <a:headEnd/>
            <a:tailEnd/>
          </a:ln>
        </p:spPr>
      </p:pic>
      <p:grpSp>
        <p:nvGrpSpPr>
          <p:cNvPr id="28" name="组合 27">
            <a:extLst>
              <a:ext uri="{FF2B5EF4-FFF2-40B4-BE49-F238E27FC236}">
                <a16:creationId xmlns:a16="http://schemas.microsoft.com/office/drawing/2014/main" id="{FEAF7BF0-0DC8-4453-D813-1DE5F7215C93}"/>
              </a:ext>
            </a:extLst>
          </p:cNvPr>
          <p:cNvGrpSpPr/>
          <p:nvPr/>
        </p:nvGrpSpPr>
        <p:grpSpPr>
          <a:xfrm>
            <a:off x="1238505" y="2226210"/>
            <a:ext cx="2803309" cy="747380"/>
            <a:chOff x="2276578" y="5176432"/>
            <a:chExt cx="2803309" cy="747380"/>
          </a:xfrm>
        </p:grpSpPr>
        <p:sp>
          <p:nvSpPr>
            <p:cNvPr id="29" name="Text Placeholder 3">
              <a:extLst>
                <a:ext uri="{FF2B5EF4-FFF2-40B4-BE49-F238E27FC236}">
                  <a16:creationId xmlns:a16="http://schemas.microsoft.com/office/drawing/2014/main" id="{80158C1E-D433-3E07-1892-4548B142E87A}"/>
                </a:ext>
              </a:extLst>
            </p:cNvPr>
            <p:cNvSpPr txBox="1">
              <a:spLocks/>
            </p:cNvSpPr>
            <p:nvPr/>
          </p:nvSpPr>
          <p:spPr>
            <a:xfrm>
              <a:off x="2276578" y="5176432"/>
              <a:ext cx="1211870" cy="279435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116165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sz="1600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lang="en-US" sz="16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0" name="Text Placeholder 3">
              <a:extLst>
                <a:ext uri="{FF2B5EF4-FFF2-40B4-BE49-F238E27FC236}">
                  <a16:creationId xmlns:a16="http://schemas.microsoft.com/office/drawing/2014/main" id="{2111C272-29D0-7D67-72DC-A884357EE6E3}"/>
                </a:ext>
              </a:extLst>
            </p:cNvPr>
            <p:cNvSpPr txBox="1">
              <a:spLocks/>
            </p:cNvSpPr>
            <p:nvPr/>
          </p:nvSpPr>
          <p:spPr>
            <a:xfrm>
              <a:off x="2276578" y="5528576"/>
              <a:ext cx="2803309" cy="395236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116165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sz="1100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100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  <a:endParaRPr lang="en-US" sz="11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0C4A6133-A43D-CE5B-B831-123B3383187C}"/>
              </a:ext>
            </a:extLst>
          </p:cNvPr>
          <p:cNvGrpSpPr/>
          <p:nvPr/>
        </p:nvGrpSpPr>
        <p:grpSpPr>
          <a:xfrm>
            <a:off x="8815860" y="2226210"/>
            <a:ext cx="2803309" cy="747380"/>
            <a:chOff x="2276578" y="5176432"/>
            <a:chExt cx="2803309" cy="747380"/>
          </a:xfrm>
        </p:grpSpPr>
        <p:sp>
          <p:nvSpPr>
            <p:cNvPr id="32" name="Text Placeholder 3">
              <a:extLst>
                <a:ext uri="{FF2B5EF4-FFF2-40B4-BE49-F238E27FC236}">
                  <a16:creationId xmlns:a16="http://schemas.microsoft.com/office/drawing/2014/main" id="{610C75D6-19DA-E633-666E-FFAF88B74AEF}"/>
                </a:ext>
              </a:extLst>
            </p:cNvPr>
            <p:cNvSpPr txBox="1">
              <a:spLocks/>
            </p:cNvSpPr>
            <p:nvPr/>
          </p:nvSpPr>
          <p:spPr>
            <a:xfrm>
              <a:off x="2276578" y="5176432"/>
              <a:ext cx="1211870" cy="279435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116165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sz="1600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lang="en-US" sz="16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3" name="Text Placeholder 3">
              <a:extLst>
                <a:ext uri="{FF2B5EF4-FFF2-40B4-BE49-F238E27FC236}">
                  <a16:creationId xmlns:a16="http://schemas.microsoft.com/office/drawing/2014/main" id="{B2900C94-6BC5-09D9-77BC-1B232F9D6EE4}"/>
                </a:ext>
              </a:extLst>
            </p:cNvPr>
            <p:cNvSpPr txBox="1">
              <a:spLocks/>
            </p:cNvSpPr>
            <p:nvPr/>
          </p:nvSpPr>
          <p:spPr>
            <a:xfrm>
              <a:off x="2276578" y="5528576"/>
              <a:ext cx="2803309" cy="395236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116165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sz="1100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100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  <a:endParaRPr lang="en-US" sz="11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14C927A8-A6A9-2F88-9545-7AA874E090D9}"/>
              </a:ext>
            </a:extLst>
          </p:cNvPr>
          <p:cNvGrpSpPr/>
          <p:nvPr/>
        </p:nvGrpSpPr>
        <p:grpSpPr>
          <a:xfrm>
            <a:off x="5026646" y="4552429"/>
            <a:ext cx="2803309" cy="747380"/>
            <a:chOff x="2276578" y="5176432"/>
            <a:chExt cx="2803309" cy="747380"/>
          </a:xfrm>
        </p:grpSpPr>
        <p:sp>
          <p:nvSpPr>
            <p:cNvPr id="35" name="Text Placeholder 3">
              <a:extLst>
                <a:ext uri="{FF2B5EF4-FFF2-40B4-BE49-F238E27FC236}">
                  <a16:creationId xmlns:a16="http://schemas.microsoft.com/office/drawing/2014/main" id="{154C4482-A2D8-FDDC-AFA7-9C04C4D09027}"/>
                </a:ext>
              </a:extLst>
            </p:cNvPr>
            <p:cNvSpPr txBox="1">
              <a:spLocks/>
            </p:cNvSpPr>
            <p:nvPr/>
          </p:nvSpPr>
          <p:spPr>
            <a:xfrm>
              <a:off x="2276578" y="5176432"/>
              <a:ext cx="1211870" cy="279435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116165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sz="1600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lang="en-US" sz="16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6" name="Text Placeholder 3">
              <a:extLst>
                <a:ext uri="{FF2B5EF4-FFF2-40B4-BE49-F238E27FC236}">
                  <a16:creationId xmlns:a16="http://schemas.microsoft.com/office/drawing/2014/main" id="{291D1560-2585-038F-1335-FA11728B121B}"/>
                </a:ext>
              </a:extLst>
            </p:cNvPr>
            <p:cNvSpPr txBox="1">
              <a:spLocks/>
            </p:cNvSpPr>
            <p:nvPr/>
          </p:nvSpPr>
          <p:spPr>
            <a:xfrm>
              <a:off x="2276578" y="5528576"/>
              <a:ext cx="2803309" cy="395236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116165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sz="1100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100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  <a:endParaRPr lang="en-US" sz="11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1693004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108A2159-9B58-54A0-DF7C-8685CEE7325A}"/>
              </a:ext>
            </a:extLst>
          </p:cNvPr>
          <p:cNvGrpSpPr/>
          <p:nvPr/>
        </p:nvGrpSpPr>
        <p:grpSpPr>
          <a:xfrm>
            <a:off x="524720" y="303957"/>
            <a:ext cx="648072" cy="798609"/>
            <a:chOff x="5576175" y="1089069"/>
            <a:chExt cx="308845" cy="380585"/>
          </a:xfrm>
          <a:solidFill>
            <a:srgbClr val="245E53"/>
          </a:solidFill>
        </p:grpSpPr>
        <p:sp>
          <p:nvSpPr>
            <p:cNvPr id="5" name="Freeform 988">
              <a:extLst>
                <a:ext uri="{FF2B5EF4-FFF2-40B4-BE49-F238E27FC236}">
                  <a16:creationId xmlns:a16="http://schemas.microsoft.com/office/drawing/2014/main" id="{0F602BFE-2346-72AD-DE05-43FAF0BC3F1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576175" y="1089069"/>
              <a:ext cx="308845" cy="380585"/>
            </a:xfrm>
            <a:custGeom>
              <a:avLst/>
              <a:gdLst>
                <a:gd name="T0" fmla="*/ 451 w 454"/>
                <a:gd name="T1" fmla="*/ 420 h 559"/>
                <a:gd name="T2" fmla="*/ 437 w 454"/>
                <a:gd name="T3" fmla="*/ 54 h 559"/>
                <a:gd name="T4" fmla="*/ 431 w 454"/>
                <a:gd name="T5" fmla="*/ 0 h 559"/>
                <a:gd name="T6" fmla="*/ 156 w 454"/>
                <a:gd name="T7" fmla="*/ 3 h 559"/>
                <a:gd name="T8" fmla="*/ 66 w 454"/>
                <a:gd name="T9" fmla="*/ 12 h 559"/>
                <a:gd name="T10" fmla="*/ 21 w 454"/>
                <a:gd name="T11" fmla="*/ 45 h 559"/>
                <a:gd name="T12" fmla="*/ 6 w 454"/>
                <a:gd name="T13" fmla="*/ 84 h 559"/>
                <a:gd name="T14" fmla="*/ 1 w 454"/>
                <a:gd name="T15" fmla="*/ 228 h 559"/>
                <a:gd name="T16" fmla="*/ 9 w 454"/>
                <a:gd name="T17" fmla="*/ 327 h 559"/>
                <a:gd name="T18" fmla="*/ 5 w 454"/>
                <a:gd name="T19" fmla="*/ 436 h 559"/>
                <a:gd name="T20" fmla="*/ 19 w 454"/>
                <a:gd name="T21" fmla="*/ 550 h 559"/>
                <a:gd name="T22" fmla="*/ 28 w 454"/>
                <a:gd name="T23" fmla="*/ 553 h 559"/>
                <a:gd name="T24" fmla="*/ 290 w 454"/>
                <a:gd name="T25" fmla="*/ 558 h 559"/>
                <a:gd name="T26" fmla="*/ 430 w 454"/>
                <a:gd name="T27" fmla="*/ 498 h 559"/>
                <a:gd name="T28" fmla="*/ 19 w 454"/>
                <a:gd name="T29" fmla="*/ 92 h 559"/>
                <a:gd name="T30" fmla="*/ 62 w 454"/>
                <a:gd name="T31" fmla="*/ 40 h 559"/>
                <a:gd name="T32" fmla="*/ 65 w 454"/>
                <a:gd name="T33" fmla="*/ 119 h 559"/>
                <a:gd name="T34" fmla="*/ 14 w 454"/>
                <a:gd name="T35" fmla="*/ 240 h 559"/>
                <a:gd name="T36" fmla="*/ 19 w 454"/>
                <a:gd name="T37" fmla="*/ 186 h 559"/>
                <a:gd name="T38" fmla="*/ 30 w 454"/>
                <a:gd name="T39" fmla="*/ 172 h 559"/>
                <a:gd name="T40" fmla="*/ 61 w 454"/>
                <a:gd name="T41" fmla="*/ 74 h 559"/>
                <a:gd name="T42" fmla="*/ 15 w 454"/>
                <a:gd name="T43" fmla="*/ 72 h 559"/>
                <a:gd name="T44" fmla="*/ 10 w 454"/>
                <a:gd name="T45" fmla="*/ 82 h 559"/>
                <a:gd name="T46" fmla="*/ 27 w 454"/>
                <a:gd name="T47" fmla="*/ 543 h 559"/>
                <a:gd name="T48" fmla="*/ 25 w 454"/>
                <a:gd name="T49" fmla="*/ 530 h 559"/>
                <a:gd name="T50" fmla="*/ 30 w 454"/>
                <a:gd name="T51" fmla="*/ 463 h 559"/>
                <a:gd name="T52" fmla="*/ 18 w 454"/>
                <a:gd name="T53" fmla="*/ 457 h 559"/>
                <a:gd name="T54" fmla="*/ 60 w 454"/>
                <a:gd name="T55" fmla="*/ 397 h 559"/>
                <a:gd name="T56" fmla="*/ 31 w 454"/>
                <a:gd name="T57" fmla="*/ 403 h 559"/>
                <a:gd name="T58" fmla="*/ 18 w 454"/>
                <a:gd name="T59" fmla="*/ 404 h 559"/>
                <a:gd name="T60" fmla="*/ 19 w 454"/>
                <a:gd name="T61" fmla="*/ 387 h 559"/>
                <a:gd name="T62" fmla="*/ 56 w 454"/>
                <a:gd name="T63" fmla="*/ 332 h 559"/>
                <a:gd name="T64" fmla="*/ 27 w 454"/>
                <a:gd name="T65" fmla="*/ 344 h 559"/>
                <a:gd name="T66" fmla="*/ 20 w 454"/>
                <a:gd name="T67" fmla="*/ 342 h 559"/>
                <a:gd name="T68" fmla="*/ 52 w 454"/>
                <a:gd name="T69" fmla="*/ 291 h 559"/>
                <a:gd name="T70" fmla="*/ 62 w 454"/>
                <a:gd name="T71" fmla="*/ 267 h 559"/>
                <a:gd name="T72" fmla="*/ 43 w 454"/>
                <a:gd name="T73" fmla="*/ 254 h 559"/>
                <a:gd name="T74" fmla="*/ 40 w 454"/>
                <a:gd name="T75" fmla="*/ 245 h 559"/>
                <a:gd name="T76" fmla="*/ 18 w 454"/>
                <a:gd name="T77" fmla="*/ 274 h 559"/>
                <a:gd name="T78" fmla="*/ 16 w 454"/>
                <a:gd name="T79" fmla="*/ 242 h 559"/>
                <a:gd name="T80" fmla="*/ 69 w 454"/>
                <a:gd name="T81" fmla="*/ 182 h 559"/>
                <a:gd name="T82" fmla="*/ 72 w 454"/>
                <a:gd name="T83" fmla="*/ 229 h 559"/>
                <a:gd name="T84" fmla="*/ 81 w 454"/>
                <a:gd name="T85" fmla="*/ 506 h 559"/>
                <a:gd name="T86" fmla="*/ 40 w 454"/>
                <a:gd name="T87" fmla="*/ 547 h 559"/>
                <a:gd name="T88" fmla="*/ 380 w 454"/>
                <a:gd name="T89" fmla="*/ 542 h 559"/>
                <a:gd name="T90" fmla="*/ 201 w 454"/>
                <a:gd name="T91" fmla="*/ 548 h 559"/>
                <a:gd name="T92" fmla="*/ 84 w 454"/>
                <a:gd name="T93" fmla="*/ 511 h 559"/>
                <a:gd name="T94" fmla="*/ 218 w 454"/>
                <a:gd name="T95" fmla="*/ 503 h 559"/>
                <a:gd name="T96" fmla="*/ 400 w 454"/>
                <a:gd name="T97" fmla="*/ 528 h 559"/>
                <a:gd name="T98" fmla="*/ 145 w 454"/>
                <a:gd name="T99" fmla="*/ 492 h 559"/>
                <a:gd name="T100" fmla="*/ 85 w 454"/>
                <a:gd name="T101" fmla="*/ 360 h 559"/>
                <a:gd name="T102" fmla="*/ 180 w 454"/>
                <a:gd name="T103" fmla="*/ 225 h 559"/>
                <a:gd name="T104" fmla="*/ 84 w 454"/>
                <a:gd name="T105" fmla="*/ 216 h 559"/>
                <a:gd name="T106" fmla="*/ 84 w 454"/>
                <a:gd name="T107" fmla="*/ 212 h 559"/>
                <a:gd name="T108" fmla="*/ 143 w 454"/>
                <a:gd name="T109" fmla="*/ 114 h 559"/>
                <a:gd name="T110" fmla="*/ 77 w 454"/>
                <a:gd name="T111" fmla="*/ 119 h 559"/>
                <a:gd name="T112" fmla="*/ 74 w 454"/>
                <a:gd name="T113" fmla="*/ 82 h 559"/>
                <a:gd name="T114" fmla="*/ 111 w 454"/>
                <a:gd name="T115" fmla="*/ 21 h 559"/>
                <a:gd name="T116" fmla="*/ 70 w 454"/>
                <a:gd name="T117" fmla="*/ 22 h 559"/>
                <a:gd name="T118" fmla="*/ 427 w 454"/>
                <a:gd name="T119" fmla="*/ 15 h 559"/>
                <a:gd name="T120" fmla="*/ 435 w 454"/>
                <a:gd name="T121" fmla="*/ 357 h 559"/>
                <a:gd name="T122" fmla="*/ 441 w 454"/>
                <a:gd name="T123" fmla="*/ 477 h 5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54" h="559">
                  <a:moveTo>
                    <a:pt x="448" y="478"/>
                  </a:moveTo>
                  <a:cubicBezTo>
                    <a:pt x="448" y="477"/>
                    <a:pt x="449" y="477"/>
                    <a:pt x="449" y="476"/>
                  </a:cubicBezTo>
                  <a:cubicBezTo>
                    <a:pt x="452" y="468"/>
                    <a:pt x="452" y="458"/>
                    <a:pt x="451" y="449"/>
                  </a:cubicBezTo>
                  <a:cubicBezTo>
                    <a:pt x="451" y="439"/>
                    <a:pt x="451" y="430"/>
                    <a:pt x="451" y="420"/>
                  </a:cubicBezTo>
                  <a:cubicBezTo>
                    <a:pt x="451" y="399"/>
                    <a:pt x="450" y="378"/>
                    <a:pt x="450" y="357"/>
                  </a:cubicBezTo>
                  <a:cubicBezTo>
                    <a:pt x="449" y="316"/>
                    <a:pt x="447" y="275"/>
                    <a:pt x="445" y="234"/>
                  </a:cubicBezTo>
                  <a:cubicBezTo>
                    <a:pt x="443" y="194"/>
                    <a:pt x="441" y="153"/>
                    <a:pt x="439" y="112"/>
                  </a:cubicBezTo>
                  <a:cubicBezTo>
                    <a:pt x="439" y="93"/>
                    <a:pt x="438" y="73"/>
                    <a:pt x="437" y="54"/>
                  </a:cubicBezTo>
                  <a:cubicBezTo>
                    <a:pt x="436" y="44"/>
                    <a:pt x="436" y="35"/>
                    <a:pt x="435" y="25"/>
                  </a:cubicBezTo>
                  <a:cubicBezTo>
                    <a:pt x="435" y="22"/>
                    <a:pt x="435" y="18"/>
                    <a:pt x="435" y="14"/>
                  </a:cubicBezTo>
                  <a:cubicBezTo>
                    <a:pt x="440" y="11"/>
                    <a:pt x="439" y="2"/>
                    <a:pt x="432" y="2"/>
                  </a:cubicBezTo>
                  <a:cubicBezTo>
                    <a:pt x="431" y="1"/>
                    <a:pt x="431" y="1"/>
                    <a:pt x="431" y="0"/>
                  </a:cubicBezTo>
                  <a:cubicBezTo>
                    <a:pt x="431" y="0"/>
                    <a:pt x="431" y="0"/>
                    <a:pt x="431" y="0"/>
                  </a:cubicBezTo>
                  <a:cubicBezTo>
                    <a:pt x="431" y="1"/>
                    <a:pt x="430" y="1"/>
                    <a:pt x="430" y="2"/>
                  </a:cubicBezTo>
                  <a:cubicBezTo>
                    <a:pt x="367" y="2"/>
                    <a:pt x="304" y="3"/>
                    <a:pt x="241" y="1"/>
                  </a:cubicBezTo>
                  <a:cubicBezTo>
                    <a:pt x="213" y="0"/>
                    <a:pt x="184" y="0"/>
                    <a:pt x="156" y="3"/>
                  </a:cubicBezTo>
                  <a:cubicBezTo>
                    <a:pt x="140" y="4"/>
                    <a:pt x="124" y="6"/>
                    <a:pt x="108" y="9"/>
                  </a:cubicBezTo>
                  <a:cubicBezTo>
                    <a:pt x="108" y="8"/>
                    <a:pt x="108" y="7"/>
                    <a:pt x="106" y="7"/>
                  </a:cubicBezTo>
                  <a:cubicBezTo>
                    <a:pt x="93" y="10"/>
                    <a:pt x="79" y="10"/>
                    <a:pt x="67" y="13"/>
                  </a:cubicBezTo>
                  <a:cubicBezTo>
                    <a:pt x="67" y="13"/>
                    <a:pt x="67" y="13"/>
                    <a:pt x="66" y="12"/>
                  </a:cubicBezTo>
                  <a:cubicBezTo>
                    <a:pt x="66" y="11"/>
                    <a:pt x="65" y="11"/>
                    <a:pt x="65" y="12"/>
                  </a:cubicBezTo>
                  <a:cubicBezTo>
                    <a:pt x="65" y="13"/>
                    <a:pt x="64" y="13"/>
                    <a:pt x="64" y="14"/>
                  </a:cubicBezTo>
                  <a:cubicBezTo>
                    <a:pt x="56" y="16"/>
                    <a:pt x="49" y="19"/>
                    <a:pt x="42" y="24"/>
                  </a:cubicBezTo>
                  <a:cubicBezTo>
                    <a:pt x="33" y="30"/>
                    <a:pt x="27" y="37"/>
                    <a:pt x="21" y="45"/>
                  </a:cubicBezTo>
                  <a:cubicBezTo>
                    <a:pt x="14" y="54"/>
                    <a:pt x="7" y="63"/>
                    <a:pt x="3" y="73"/>
                  </a:cubicBezTo>
                  <a:cubicBezTo>
                    <a:pt x="3" y="74"/>
                    <a:pt x="3" y="74"/>
                    <a:pt x="4" y="75"/>
                  </a:cubicBezTo>
                  <a:cubicBezTo>
                    <a:pt x="3" y="78"/>
                    <a:pt x="3" y="80"/>
                    <a:pt x="4" y="83"/>
                  </a:cubicBezTo>
                  <a:cubicBezTo>
                    <a:pt x="4" y="84"/>
                    <a:pt x="5" y="84"/>
                    <a:pt x="6" y="84"/>
                  </a:cubicBezTo>
                  <a:cubicBezTo>
                    <a:pt x="3" y="92"/>
                    <a:pt x="2" y="99"/>
                    <a:pt x="2" y="108"/>
                  </a:cubicBezTo>
                  <a:cubicBezTo>
                    <a:pt x="1" y="122"/>
                    <a:pt x="2" y="136"/>
                    <a:pt x="2" y="151"/>
                  </a:cubicBezTo>
                  <a:cubicBezTo>
                    <a:pt x="2" y="167"/>
                    <a:pt x="0" y="183"/>
                    <a:pt x="1" y="199"/>
                  </a:cubicBezTo>
                  <a:cubicBezTo>
                    <a:pt x="1" y="209"/>
                    <a:pt x="1" y="218"/>
                    <a:pt x="1" y="228"/>
                  </a:cubicBezTo>
                  <a:cubicBezTo>
                    <a:pt x="2" y="237"/>
                    <a:pt x="1" y="246"/>
                    <a:pt x="3" y="255"/>
                  </a:cubicBezTo>
                  <a:cubicBezTo>
                    <a:pt x="4" y="255"/>
                    <a:pt x="4" y="256"/>
                    <a:pt x="5" y="256"/>
                  </a:cubicBezTo>
                  <a:cubicBezTo>
                    <a:pt x="7" y="280"/>
                    <a:pt x="10" y="303"/>
                    <a:pt x="10" y="326"/>
                  </a:cubicBezTo>
                  <a:cubicBezTo>
                    <a:pt x="10" y="327"/>
                    <a:pt x="10" y="327"/>
                    <a:pt x="9" y="327"/>
                  </a:cubicBezTo>
                  <a:cubicBezTo>
                    <a:pt x="9" y="328"/>
                    <a:pt x="9" y="328"/>
                    <a:pt x="10" y="328"/>
                  </a:cubicBezTo>
                  <a:cubicBezTo>
                    <a:pt x="10" y="329"/>
                    <a:pt x="10" y="329"/>
                    <a:pt x="10" y="329"/>
                  </a:cubicBezTo>
                  <a:cubicBezTo>
                    <a:pt x="10" y="362"/>
                    <a:pt x="7" y="395"/>
                    <a:pt x="7" y="427"/>
                  </a:cubicBezTo>
                  <a:cubicBezTo>
                    <a:pt x="6" y="430"/>
                    <a:pt x="5" y="433"/>
                    <a:pt x="5" y="436"/>
                  </a:cubicBezTo>
                  <a:cubicBezTo>
                    <a:pt x="5" y="437"/>
                    <a:pt x="6" y="437"/>
                    <a:pt x="7" y="437"/>
                  </a:cubicBezTo>
                  <a:cubicBezTo>
                    <a:pt x="7" y="440"/>
                    <a:pt x="6" y="443"/>
                    <a:pt x="6" y="446"/>
                  </a:cubicBezTo>
                  <a:cubicBezTo>
                    <a:pt x="6" y="466"/>
                    <a:pt x="7" y="485"/>
                    <a:pt x="9" y="505"/>
                  </a:cubicBezTo>
                  <a:cubicBezTo>
                    <a:pt x="11" y="519"/>
                    <a:pt x="12" y="536"/>
                    <a:pt x="19" y="550"/>
                  </a:cubicBezTo>
                  <a:cubicBezTo>
                    <a:pt x="18" y="551"/>
                    <a:pt x="18" y="553"/>
                    <a:pt x="18" y="555"/>
                  </a:cubicBezTo>
                  <a:cubicBezTo>
                    <a:pt x="18" y="556"/>
                    <a:pt x="20" y="557"/>
                    <a:pt x="21" y="555"/>
                  </a:cubicBezTo>
                  <a:cubicBezTo>
                    <a:pt x="21" y="555"/>
                    <a:pt x="21" y="555"/>
                    <a:pt x="21" y="555"/>
                  </a:cubicBezTo>
                  <a:cubicBezTo>
                    <a:pt x="23" y="557"/>
                    <a:pt x="28" y="556"/>
                    <a:pt x="28" y="553"/>
                  </a:cubicBezTo>
                  <a:cubicBezTo>
                    <a:pt x="28" y="552"/>
                    <a:pt x="28" y="550"/>
                    <a:pt x="28" y="549"/>
                  </a:cubicBezTo>
                  <a:cubicBezTo>
                    <a:pt x="55" y="552"/>
                    <a:pt x="83" y="553"/>
                    <a:pt x="110" y="554"/>
                  </a:cubicBezTo>
                  <a:cubicBezTo>
                    <a:pt x="140" y="555"/>
                    <a:pt x="170" y="555"/>
                    <a:pt x="201" y="556"/>
                  </a:cubicBezTo>
                  <a:cubicBezTo>
                    <a:pt x="230" y="557"/>
                    <a:pt x="260" y="558"/>
                    <a:pt x="290" y="558"/>
                  </a:cubicBezTo>
                  <a:cubicBezTo>
                    <a:pt x="305" y="558"/>
                    <a:pt x="319" y="558"/>
                    <a:pt x="334" y="558"/>
                  </a:cubicBezTo>
                  <a:cubicBezTo>
                    <a:pt x="346" y="558"/>
                    <a:pt x="358" y="559"/>
                    <a:pt x="368" y="555"/>
                  </a:cubicBezTo>
                  <a:cubicBezTo>
                    <a:pt x="381" y="557"/>
                    <a:pt x="395" y="541"/>
                    <a:pt x="402" y="534"/>
                  </a:cubicBezTo>
                  <a:cubicBezTo>
                    <a:pt x="413" y="523"/>
                    <a:pt x="422" y="511"/>
                    <a:pt x="430" y="498"/>
                  </a:cubicBezTo>
                  <a:cubicBezTo>
                    <a:pt x="438" y="496"/>
                    <a:pt x="444" y="493"/>
                    <a:pt x="450" y="488"/>
                  </a:cubicBezTo>
                  <a:cubicBezTo>
                    <a:pt x="454" y="484"/>
                    <a:pt x="452" y="480"/>
                    <a:pt x="448" y="478"/>
                  </a:cubicBezTo>
                  <a:close/>
                  <a:moveTo>
                    <a:pt x="62" y="39"/>
                  </a:moveTo>
                  <a:cubicBezTo>
                    <a:pt x="44" y="52"/>
                    <a:pt x="15" y="70"/>
                    <a:pt x="19" y="92"/>
                  </a:cubicBezTo>
                  <a:cubicBezTo>
                    <a:pt x="19" y="93"/>
                    <a:pt x="21" y="93"/>
                    <a:pt x="21" y="92"/>
                  </a:cubicBezTo>
                  <a:cubicBezTo>
                    <a:pt x="22" y="87"/>
                    <a:pt x="23" y="81"/>
                    <a:pt x="25" y="76"/>
                  </a:cubicBezTo>
                  <a:cubicBezTo>
                    <a:pt x="28" y="70"/>
                    <a:pt x="33" y="64"/>
                    <a:pt x="38" y="59"/>
                  </a:cubicBezTo>
                  <a:cubicBezTo>
                    <a:pt x="46" y="52"/>
                    <a:pt x="54" y="46"/>
                    <a:pt x="62" y="40"/>
                  </a:cubicBezTo>
                  <a:cubicBezTo>
                    <a:pt x="61" y="66"/>
                    <a:pt x="63" y="93"/>
                    <a:pt x="65" y="119"/>
                  </a:cubicBezTo>
                  <a:cubicBezTo>
                    <a:pt x="43" y="125"/>
                    <a:pt x="20" y="138"/>
                    <a:pt x="14" y="159"/>
                  </a:cubicBezTo>
                  <a:cubicBezTo>
                    <a:pt x="14" y="161"/>
                    <a:pt x="16" y="161"/>
                    <a:pt x="17" y="160"/>
                  </a:cubicBezTo>
                  <a:cubicBezTo>
                    <a:pt x="25" y="141"/>
                    <a:pt x="43" y="127"/>
                    <a:pt x="65" y="119"/>
                  </a:cubicBezTo>
                  <a:cubicBezTo>
                    <a:pt x="66" y="131"/>
                    <a:pt x="67" y="143"/>
                    <a:pt x="68" y="155"/>
                  </a:cubicBezTo>
                  <a:cubicBezTo>
                    <a:pt x="68" y="162"/>
                    <a:pt x="69" y="170"/>
                    <a:pt x="69" y="178"/>
                  </a:cubicBezTo>
                  <a:cubicBezTo>
                    <a:pt x="66" y="181"/>
                    <a:pt x="63" y="184"/>
                    <a:pt x="61" y="187"/>
                  </a:cubicBezTo>
                  <a:cubicBezTo>
                    <a:pt x="42" y="202"/>
                    <a:pt x="14" y="216"/>
                    <a:pt x="14" y="240"/>
                  </a:cubicBezTo>
                  <a:cubicBezTo>
                    <a:pt x="13" y="228"/>
                    <a:pt x="12" y="216"/>
                    <a:pt x="11" y="204"/>
                  </a:cubicBezTo>
                  <a:cubicBezTo>
                    <a:pt x="11" y="202"/>
                    <a:pt x="11" y="200"/>
                    <a:pt x="11" y="198"/>
                  </a:cubicBezTo>
                  <a:cubicBezTo>
                    <a:pt x="11" y="198"/>
                    <a:pt x="11" y="198"/>
                    <a:pt x="12" y="197"/>
                  </a:cubicBezTo>
                  <a:cubicBezTo>
                    <a:pt x="15" y="194"/>
                    <a:pt x="17" y="190"/>
                    <a:pt x="19" y="186"/>
                  </a:cubicBezTo>
                  <a:cubicBezTo>
                    <a:pt x="23" y="181"/>
                    <a:pt x="28" y="177"/>
                    <a:pt x="32" y="174"/>
                  </a:cubicBezTo>
                  <a:cubicBezTo>
                    <a:pt x="42" y="166"/>
                    <a:pt x="52" y="160"/>
                    <a:pt x="62" y="152"/>
                  </a:cubicBezTo>
                  <a:cubicBezTo>
                    <a:pt x="62" y="151"/>
                    <a:pt x="61" y="151"/>
                    <a:pt x="60" y="151"/>
                  </a:cubicBezTo>
                  <a:cubicBezTo>
                    <a:pt x="51" y="158"/>
                    <a:pt x="40" y="165"/>
                    <a:pt x="30" y="172"/>
                  </a:cubicBezTo>
                  <a:cubicBezTo>
                    <a:pt x="23" y="177"/>
                    <a:pt x="14" y="184"/>
                    <a:pt x="11" y="192"/>
                  </a:cubicBezTo>
                  <a:cubicBezTo>
                    <a:pt x="10" y="170"/>
                    <a:pt x="11" y="149"/>
                    <a:pt x="12" y="127"/>
                  </a:cubicBezTo>
                  <a:cubicBezTo>
                    <a:pt x="17" y="119"/>
                    <a:pt x="22" y="112"/>
                    <a:pt x="27" y="105"/>
                  </a:cubicBezTo>
                  <a:cubicBezTo>
                    <a:pt x="36" y="93"/>
                    <a:pt x="48" y="82"/>
                    <a:pt x="61" y="74"/>
                  </a:cubicBezTo>
                  <a:cubicBezTo>
                    <a:pt x="62" y="74"/>
                    <a:pt x="61" y="73"/>
                    <a:pt x="61" y="73"/>
                  </a:cubicBezTo>
                  <a:cubicBezTo>
                    <a:pt x="42" y="84"/>
                    <a:pt x="24" y="101"/>
                    <a:pt x="12" y="119"/>
                  </a:cubicBezTo>
                  <a:cubicBezTo>
                    <a:pt x="13" y="106"/>
                    <a:pt x="13" y="92"/>
                    <a:pt x="12" y="78"/>
                  </a:cubicBezTo>
                  <a:cubicBezTo>
                    <a:pt x="13" y="76"/>
                    <a:pt x="14" y="74"/>
                    <a:pt x="15" y="72"/>
                  </a:cubicBezTo>
                  <a:cubicBezTo>
                    <a:pt x="25" y="64"/>
                    <a:pt x="32" y="52"/>
                    <a:pt x="40" y="41"/>
                  </a:cubicBezTo>
                  <a:cubicBezTo>
                    <a:pt x="47" y="35"/>
                    <a:pt x="55" y="30"/>
                    <a:pt x="63" y="25"/>
                  </a:cubicBezTo>
                  <a:cubicBezTo>
                    <a:pt x="63" y="30"/>
                    <a:pt x="62" y="35"/>
                    <a:pt x="62" y="39"/>
                  </a:cubicBezTo>
                  <a:close/>
                  <a:moveTo>
                    <a:pt x="10" y="82"/>
                  </a:moveTo>
                  <a:cubicBezTo>
                    <a:pt x="10" y="82"/>
                    <a:pt x="10" y="82"/>
                    <a:pt x="10" y="82"/>
                  </a:cubicBezTo>
                  <a:cubicBezTo>
                    <a:pt x="10" y="92"/>
                    <a:pt x="9" y="103"/>
                    <a:pt x="8" y="114"/>
                  </a:cubicBezTo>
                  <a:cubicBezTo>
                    <a:pt x="7" y="103"/>
                    <a:pt x="7" y="92"/>
                    <a:pt x="10" y="82"/>
                  </a:cubicBezTo>
                  <a:close/>
                  <a:moveTo>
                    <a:pt x="27" y="543"/>
                  </a:moveTo>
                  <a:cubicBezTo>
                    <a:pt x="31" y="535"/>
                    <a:pt x="34" y="528"/>
                    <a:pt x="39" y="521"/>
                  </a:cubicBezTo>
                  <a:cubicBezTo>
                    <a:pt x="46" y="509"/>
                    <a:pt x="56" y="498"/>
                    <a:pt x="66" y="488"/>
                  </a:cubicBezTo>
                  <a:cubicBezTo>
                    <a:pt x="68" y="487"/>
                    <a:pt x="66" y="485"/>
                    <a:pt x="65" y="486"/>
                  </a:cubicBezTo>
                  <a:cubicBezTo>
                    <a:pt x="50" y="498"/>
                    <a:pt x="34" y="513"/>
                    <a:pt x="25" y="530"/>
                  </a:cubicBezTo>
                  <a:cubicBezTo>
                    <a:pt x="23" y="521"/>
                    <a:pt x="21" y="511"/>
                    <a:pt x="20" y="502"/>
                  </a:cubicBezTo>
                  <a:cubicBezTo>
                    <a:pt x="20" y="499"/>
                    <a:pt x="20" y="496"/>
                    <a:pt x="20" y="492"/>
                  </a:cubicBezTo>
                  <a:cubicBezTo>
                    <a:pt x="20" y="493"/>
                    <a:pt x="21" y="492"/>
                    <a:pt x="21" y="492"/>
                  </a:cubicBezTo>
                  <a:cubicBezTo>
                    <a:pt x="24" y="481"/>
                    <a:pt x="25" y="472"/>
                    <a:pt x="30" y="463"/>
                  </a:cubicBezTo>
                  <a:cubicBezTo>
                    <a:pt x="36" y="452"/>
                    <a:pt x="44" y="443"/>
                    <a:pt x="53" y="435"/>
                  </a:cubicBezTo>
                  <a:cubicBezTo>
                    <a:pt x="54" y="434"/>
                    <a:pt x="52" y="432"/>
                    <a:pt x="51" y="433"/>
                  </a:cubicBezTo>
                  <a:cubicBezTo>
                    <a:pt x="38" y="445"/>
                    <a:pt x="22" y="463"/>
                    <a:pt x="19" y="481"/>
                  </a:cubicBezTo>
                  <a:cubicBezTo>
                    <a:pt x="18" y="473"/>
                    <a:pt x="18" y="465"/>
                    <a:pt x="18" y="457"/>
                  </a:cubicBezTo>
                  <a:cubicBezTo>
                    <a:pt x="19" y="459"/>
                    <a:pt x="21" y="459"/>
                    <a:pt x="22" y="457"/>
                  </a:cubicBezTo>
                  <a:cubicBezTo>
                    <a:pt x="26" y="444"/>
                    <a:pt x="30" y="434"/>
                    <a:pt x="40" y="424"/>
                  </a:cubicBezTo>
                  <a:cubicBezTo>
                    <a:pt x="48" y="415"/>
                    <a:pt x="56" y="408"/>
                    <a:pt x="61" y="397"/>
                  </a:cubicBezTo>
                  <a:cubicBezTo>
                    <a:pt x="62" y="397"/>
                    <a:pt x="61" y="396"/>
                    <a:pt x="60" y="397"/>
                  </a:cubicBezTo>
                  <a:cubicBezTo>
                    <a:pt x="48" y="412"/>
                    <a:pt x="22" y="427"/>
                    <a:pt x="18" y="447"/>
                  </a:cubicBezTo>
                  <a:cubicBezTo>
                    <a:pt x="18" y="445"/>
                    <a:pt x="18" y="444"/>
                    <a:pt x="18" y="443"/>
                  </a:cubicBezTo>
                  <a:cubicBezTo>
                    <a:pt x="18" y="434"/>
                    <a:pt x="18" y="426"/>
                    <a:pt x="18" y="417"/>
                  </a:cubicBezTo>
                  <a:cubicBezTo>
                    <a:pt x="22" y="413"/>
                    <a:pt x="26" y="408"/>
                    <a:pt x="31" y="403"/>
                  </a:cubicBezTo>
                  <a:cubicBezTo>
                    <a:pt x="40" y="395"/>
                    <a:pt x="48" y="387"/>
                    <a:pt x="52" y="377"/>
                  </a:cubicBezTo>
                  <a:cubicBezTo>
                    <a:pt x="52" y="376"/>
                    <a:pt x="52" y="376"/>
                    <a:pt x="51" y="377"/>
                  </a:cubicBezTo>
                  <a:cubicBezTo>
                    <a:pt x="45" y="390"/>
                    <a:pt x="30" y="399"/>
                    <a:pt x="18" y="411"/>
                  </a:cubicBezTo>
                  <a:cubicBezTo>
                    <a:pt x="18" y="409"/>
                    <a:pt x="18" y="406"/>
                    <a:pt x="18" y="404"/>
                  </a:cubicBezTo>
                  <a:cubicBezTo>
                    <a:pt x="24" y="391"/>
                    <a:pt x="31" y="381"/>
                    <a:pt x="43" y="370"/>
                  </a:cubicBezTo>
                  <a:cubicBezTo>
                    <a:pt x="52" y="361"/>
                    <a:pt x="61" y="352"/>
                    <a:pt x="66" y="340"/>
                  </a:cubicBezTo>
                  <a:cubicBezTo>
                    <a:pt x="66" y="339"/>
                    <a:pt x="65" y="339"/>
                    <a:pt x="65" y="340"/>
                  </a:cubicBezTo>
                  <a:cubicBezTo>
                    <a:pt x="55" y="356"/>
                    <a:pt x="31" y="369"/>
                    <a:pt x="19" y="387"/>
                  </a:cubicBezTo>
                  <a:cubicBezTo>
                    <a:pt x="19" y="386"/>
                    <a:pt x="19" y="385"/>
                    <a:pt x="19" y="384"/>
                  </a:cubicBezTo>
                  <a:cubicBezTo>
                    <a:pt x="20" y="384"/>
                    <a:pt x="21" y="384"/>
                    <a:pt x="21" y="383"/>
                  </a:cubicBezTo>
                  <a:cubicBezTo>
                    <a:pt x="25" y="364"/>
                    <a:pt x="34" y="340"/>
                    <a:pt x="56" y="332"/>
                  </a:cubicBezTo>
                  <a:cubicBezTo>
                    <a:pt x="57" y="332"/>
                    <a:pt x="57" y="331"/>
                    <a:pt x="56" y="332"/>
                  </a:cubicBezTo>
                  <a:cubicBezTo>
                    <a:pt x="39" y="335"/>
                    <a:pt x="24" y="352"/>
                    <a:pt x="20" y="369"/>
                  </a:cubicBezTo>
                  <a:cubicBezTo>
                    <a:pt x="20" y="366"/>
                    <a:pt x="20" y="364"/>
                    <a:pt x="20" y="362"/>
                  </a:cubicBezTo>
                  <a:cubicBezTo>
                    <a:pt x="21" y="362"/>
                    <a:pt x="21" y="361"/>
                    <a:pt x="21" y="361"/>
                  </a:cubicBezTo>
                  <a:cubicBezTo>
                    <a:pt x="23" y="355"/>
                    <a:pt x="24" y="349"/>
                    <a:pt x="27" y="344"/>
                  </a:cubicBezTo>
                  <a:cubicBezTo>
                    <a:pt x="30" y="338"/>
                    <a:pt x="35" y="334"/>
                    <a:pt x="39" y="330"/>
                  </a:cubicBezTo>
                  <a:cubicBezTo>
                    <a:pt x="47" y="323"/>
                    <a:pt x="55" y="316"/>
                    <a:pt x="62" y="308"/>
                  </a:cubicBezTo>
                  <a:cubicBezTo>
                    <a:pt x="62" y="307"/>
                    <a:pt x="61" y="306"/>
                    <a:pt x="60" y="307"/>
                  </a:cubicBezTo>
                  <a:cubicBezTo>
                    <a:pt x="51" y="316"/>
                    <a:pt x="29" y="328"/>
                    <a:pt x="20" y="342"/>
                  </a:cubicBezTo>
                  <a:cubicBezTo>
                    <a:pt x="21" y="338"/>
                    <a:pt x="21" y="334"/>
                    <a:pt x="21" y="329"/>
                  </a:cubicBezTo>
                  <a:cubicBezTo>
                    <a:pt x="21" y="325"/>
                    <a:pt x="21" y="321"/>
                    <a:pt x="21" y="317"/>
                  </a:cubicBezTo>
                  <a:cubicBezTo>
                    <a:pt x="23" y="314"/>
                    <a:pt x="26" y="311"/>
                    <a:pt x="29" y="308"/>
                  </a:cubicBezTo>
                  <a:cubicBezTo>
                    <a:pt x="36" y="301"/>
                    <a:pt x="44" y="296"/>
                    <a:pt x="52" y="291"/>
                  </a:cubicBezTo>
                  <a:cubicBezTo>
                    <a:pt x="53" y="291"/>
                    <a:pt x="52" y="290"/>
                    <a:pt x="52" y="290"/>
                  </a:cubicBezTo>
                  <a:cubicBezTo>
                    <a:pt x="41" y="295"/>
                    <a:pt x="29" y="302"/>
                    <a:pt x="20" y="311"/>
                  </a:cubicBezTo>
                  <a:cubicBezTo>
                    <a:pt x="23" y="304"/>
                    <a:pt x="27" y="298"/>
                    <a:pt x="32" y="291"/>
                  </a:cubicBezTo>
                  <a:cubicBezTo>
                    <a:pt x="39" y="282"/>
                    <a:pt x="50" y="274"/>
                    <a:pt x="62" y="267"/>
                  </a:cubicBezTo>
                  <a:cubicBezTo>
                    <a:pt x="63" y="266"/>
                    <a:pt x="62" y="264"/>
                    <a:pt x="60" y="265"/>
                  </a:cubicBezTo>
                  <a:cubicBezTo>
                    <a:pt x="45" y="273"/>
                    <a:pt x="28" y="284"/>
                    <a:pt x="20" y="299"/>
                  </a:cubicBezTo>
                  <a:cubicBezTo>
                    <a:pt x="19" y="293"/>
                    <a:pt x="19" y="288"/>
                    <a:pt x="18" y="282"/>
                  </a:cubicBezTo>
                  <a:cubicBezTo>
                    <a:pt x="25" y="272"/>
                    <a:pt x="34" y="264"/>
                    <a:pt x="43" y="254"/>
                  </a:cubicBezTo>
                  <a:cubicBezTo>
                    <a:pt x="43" y="254"/>
                    <a:pt x="43" y="253"/>
                    <a:pt x="42" y="254"/>
                  </a:cubicBezTo>
                  <a:cubicBezTo>
                    <a:pt x="36" y="260"/>
                    <a:pt x="28" y="267"/>
                    <a:pt x="22" y="274"/>
                  </a:cubicBezTo>
                  <a:cubicBezTo>
                    <a:pt x="24" y="270"/>
                    <a:pt x="25" y="265"/>
                    <a:pt x="28" y="261"/>
                  </a:cubicBezTo>
                  <a:cubicBezTo>
                    <a:pt x="31" y="255"/>
                    <a:pt x="36" y="250"/>
                    <a:pt x="40" y="245"/>
                  </a:cubicBezTo>
                  <a:cubicBezTo>
                    <a:pt x="47" y="237"/>
                    <a:pt x="57" y="231"/>
                    <a:pt x="61" y="221"/>
                  </a:cubicBezTo>
                  <a:cubicBezTo>
                    <a:pt x="61" y="221"/>
                    <a:pt x="61" y="221"/>
                    <a:pt x="61" y="221"/>
                  </a:cubicBezTo>
                  <a:cubicBezTo>
                    <a:pt x="52" y="230"/>
                    <a:pt x="42" y="238"/>
                    <a:pt x="34" y="246"/>
                  </a:cubicBezTo>
                  <a:cubicBezTo>
                    <a:pt x="26" y="253"/>
                    <a:pt x="17" y="264"/>
                    <a:pt x="18" y="274"/>
                  </a:cubicBezTo>
                  <a:cubicBezTo>
                    <a:pt x="18" y="275"/>
                    <a:pt x="19" y="276"/>
                    <a:pt x="20" y="276"/>
                  </a:cubicBezTo>
                  <a:cubicBezTo>
                    <a:pt x="20" y="277"/>
                    <a:pt x="19" y="278"/>
                    <a:pt x="18" y="279"/>
                  </a:cubicBezTo>
                  <a:cubicBezTo>
                    <a:pt x="17" y="266"/>
                    <a:pt x="16" y="254"/>
                    <a:pt x="14" y="242"/>
                  </a:cubicBezTo>
                  <a:cubicBezTo>
                    <a:pt x="15" y="243"/>
                    <a:pt x="16" y="243"/>
                    <a:pt x="16" y="242"/>
                  </a:cubicBezTo>
                  <a:cubicBezTo>
                    <a:pt x="20" y="229"/>
                    <a:pt x="26" y="218"/>
                    <a:pt x="36" y="209"/>
                  </a:cubicBezTo>
                  <a:cubicBezTo>
                    <a:pt x="44" y="202"/>
                    <a:pt x="53" y="196"/>
                    <a:pt x="61" y="189"/>
                  </a:cubicBezTo>
                  <a:cubicBezTo>
                    <a:pt x="61" y="189"/>
                    <a:pt x="61" y="189"/>
                    <a:pt x="62" y="189"/>
                  </a:cubicBezTo>
                  <a:cubicBezTo>
                    <a:pt x="64" y="187"/>
                    <a:pt x="67" y="185"/>
                    <a:pt x="69" y="182"/>
                  </a:cubicBezTo>
                  <a:cubicBezTo>
                    <a:pt x="70" y="196"/>
                    <a:pt x="71" y="210"/>
                    <a:pt x="71" y="223"/>
                  </a:cubicBezTo>
                  <a:cubicBezTo>
                    <a:pt x="65" y="231"/>
                    <a:pt x="59" y="240"/>
                    <a:pt x="55" y="250"/>
                  </a:cubicBezTo>
                  <a:cubicBezTo>
                    <a:pt x="55" y="251"/>
                    <a:pt x="57" y="251"/>
                    <a:pt x="57" y="250"/>
                  </a:cubicBezTo>
                  <a:cubicBezTo>
                    <a:pt x="62" y="242"/>
                    <a:pt x="66" y="235"/>
                    <a:pt x="72" y="229"/>
                  </a:cubicBezTo>
                  <a:cubicBezTo>
                    <a:pt x="73" y="251"/>
                    <a:pt x="73" y="274"/>
                    <a:pt x="73" y="296"/>
                  </a:cubicBezTo>
                  <a:cubicBezTo>
                    <a:pt x="72" y="320"/>
                    <a:pt x="72" y="344"/>
                    <a:pt x="72" y="367"/>
                  </a:cubicBezTo>
                  <a:cubicBezTo>
                    <a:pt x="72" y="386"/>
                    <a:pt x="73" y="404"/>
                    <a:pt x="73" y="422"/>
                  </a:cubicBezTo>
                  <a:cubicBezTo>
                    <a:pt x="73" y="449"/>
                    <a:pt x="69" y="481"/>
                    <a:pt x="81" y="506"/>
                  </a:cubicBezTo>
                  <a:cubicBezTo>
                    <a:pt x="73" y="507"/>
                    <a:pt x="66" y="512"/>
                    <a:pt x="59" y="517"/>
                  </a:cubicBezTo>
                  <a:cubicBezTo>
                    <a:pt x="55" y="521"/>
                    <a:pt x="51" y="526"/>
                    <a:pt x="48" y="530"/>
                  </a:cubicBezTo>
                  <a:cubicBezTo>
                    <a:pt x="44" y="534"/>
                    <a:pt x="38" y="540"/>
                    <a:pt x="38" y="545"/>
                  </a:cubicBezTo>
                  <a:cubicBezTo>
                    <a:pt x="39" y="545"/>
                    <a:pt x="39" y="546"/>
                    <a:pt x="40" y="547"/>
                  </a:cubicBezTo>
                  <a:cubicBezTo>
                    <a:pt x="36" y="547"/>
                    <a:pt x="32" y="548"/>
                    <a:pt x="28" y="548"/>
                  </a:cubicBezTo>
                  <a:cubicBezTo>
                    <a:pt x="28" y="546"/>
                    <a:pt x="28" y="545"/>
                    <a:pt x="27" y="543"/>
                  </a:cubicBezTo>
                  <a:close/>
                  <a:moveTo>
                    <a:pt x="400" y="528"/>
                  </a:moveTo>
                  <a:cubicBezTo>
                    <a:pt x="394" y="533"/>
                    <a:pt x="387" y="538"/>
                    <a:pt x="380" y="542"/>
                  </a:cubicBezTo>
                  <a:cubicBezTo>
                    <a:pt x="375" y="544"/>
                    <a:pt x="370" y="546"/>
                    <a:pt x="366" y="550"/>
                  </a:cubicBezTo>
                  <a:cubicBezTo>
                    <a:pt x="356" y="548"/>
                    <a:pt x="345" y="549"/>
                    <a:pt x="334" y="549"/>
                  </a:cubicBezTo>
                  <a:cubicBezTo>
                    <a:pt x="319" y="550"/>
                    <a:pt x="305" y="550"/>
                    <a:pt x="290" y="550"/>
                  </a:cubicBezTo>
                  <a:cubicBezTo>
                    <a:pt x="260" y="550"/>
                    <a:pt x="230" y="549"/>
                    <a:pt x="201" y="548"/>
                  </a:cubicBezTo>
                  <a:cubicBezTo>
                    <a:pt x="172" y="548"/>
                    <a:pt x="143" y="547"/>
                    <a:pt x="114" y="546"/>
                  </a:cubicBezTo>
                  <a:cubicBezTo>
                    <a:pt x="92" y="546"/>
                    <a:pt x="70" y="545"/>
                    <a:pt x="48" y="546"/>
                  </a:cubicBezTo>
                  <a:cubicBezTo>
                    <a:pt x="53" y="543"/>
                    <a:pt x="57" y="535"/>
                    <a:pt x="60" y="530"/>
                  </a:cubicBezTo>
                  <a:cubicBezTo>
                    <a:pt x="67" y="521"/>
                    <a:pt x="73" y="515"/>
                    <a:pt x="84" y="511"/>
                  </a:cubicBezTo>
                  <a:cubicBezTo>
                    <a:pt x="87" y="516"/>
                    <a:pt x="96" y="511"/>
                    <a:pt x="94" y="506"/>
                  </a:cubicBezTo>
                  <a:cubicBezTo>
                    <a:pt x="103" y="506"/>
                    <a:pt x="111" y="504"/>
                    <a:pt x="120" y="504"/>
                  </a:cubicBezTo>
                  <a:cubicBezTo>
                    <a:pt x="131" y="503"/>
                    <a:pt x="142" y="503"/>
                    <a:pt x="153" y="503"/>
                  </a:cubicBezTo>
                  <a:cubicBezTo>
                    <a:pt x="174" y="503"/>
                    <a:pt x="196" y="503"/>
                    <a:pt x="218" y="503"/>
                  </a:cubicBezTo>
                  <a:cubicBezTo>
                    <a:pt x="248" y="503"/>
                    <a:pt x="277" y="502"/>
                    <a:pt x="307" y="503"/>
                  </a:cubicBezTo>
                  <a:cubicBezTo>
                    <a:pt x="335" y="504"/>
                    <a:pt x="362" y="505"/>
                    <a:pt x="390" y="504"/>
                  </a:cubicBezTo>
                  <a:cubicBezTo>
                    <a:pt x="402" y="503"/>
                    <a:pt x="415" y="502"/>
                    <a:pt x="427" y="499"/>
                  </a:cubicBezTo>
                  <a:cubicBezTo>
                    <a:pt x="419" y="509"/>
                    <a:pt x="410" y="519"/>
                    <a:pt x="400" y="528"/>
                  </a:cubicBezTo>
                  <a:close/>
                  <a:moveTo>
                    <a:pt x="380" y="491"/>
                  </a:moveTo>
                  <a:cubicBezTo>
                    <a:pt x="353" y="492"/>
                    <a:pt x="325" y="490"/>
                    <a:pt x="297" y="489"/>
                  </a:cubicBezTo>
                  <a:cubicBezTo>
                    <a:pt x="268" y="488"/>
                    <a:pt x="239" y="490"/>
                    <a:pt x="210" y="491"/>
                  </a:cubicBezTo>
                  <a:cubicBezTo>
                    <a:pt x="188" y="491"/>
                    <a:pt x="166" y="491"/>
                    <a:pt x="145" y="492"/>
                  </a:cubicBezTo>
                  <a:cubicBezTo>
                    <a:pt x="127" y="494"/>
                    <a:pt x="108" y="495"/>
                    <a:pt x="91" y="500"/>
                  </a:cubicBezTo>
                  <a:cubicBezTo>
                    <a:pt x="86" y="489"/>
                    <a:pt x="86" y="476"/>
                    <a:pt x="86" y="464"/>
                  </a:cubicBezTo>
                  <a:cubicBezTo>
                    <a:pt x="85" y="448"/>
                    <a:pt x="86" y="432"/>
                    <a:pt x="86" y="415"/>
                  </a:cubicBezTo>
                  <a:cubicBezTo>
                    <a:pt x="86" y="397"/>
                    <a:pt x="85" y="378"/>
                    <a:pt x="85" y="360"/>
                  </a:cubicBezTo>
                  <a:cubicBezTo>
                    <a:pt x="84" y="341"/>
                    <a:pt x="85" y="322"/>
                    <a:pt x="85" y="303"/>
                  </a:cubicBezTo>
                  <a:cubicBezTo>
                    <a:pt x="98" y="289"/>
                    <a:pt x="109" y="274"/>
                    <a:pt x="123" y="261"/>
                  </a:cubicBezTo>
                  <a:cubicBezTo>
                    <a:pt x="139" y="246"/>
                    <a:pt x="158" y="232"/>
                    <a:pt x="180" y="225"/>
                  </a:cubicBezTo>
                  <a:cubicBezTo>
                    <a:pt x="180" y="225"/>
                    <a:pt x="180" y="225"/>
                    <a:pt x="180" y="225"/>
                  </a:cubicBezTo>
                  <a:cubicBezTo>
                    <a:pt x="160" y="232"/>
                    <a:pt x="141" y="241"/>
                    <a:pt x="126" y="254"/>
                  </a:cubicBezTo>
                  <a:cubicBezTo>
                    <a:pt x="111" y="267"/>
                    <a:pt x="96" y="283"/>
                    <a:pt x="85" y="299"/>
                  </a:cubicBezTo>
                  <a:cubicBezTo>
                    <a:pt x="85" y="295"/>
                    <a:pt x="85" y="292"/>
                    <a:pt x="85" y="289"/>
                  </a:cubicBezTo>
                  <a:cubicBezTo>
                    <a:pt x="86" y="264"/>
                    <a:pt x="85" y="240"/>
                    <a:pt x="84" y="216"/>
                  </a:cubicBezTo>
                  <a:cubicBezTo>
                    <a:pt x="90" y="210"/>
                    <a:pt x="97" y="205"/>
                    <a:pt x="105" y="200"/>
                  </a:cubicBezTo>
                  <a:cubicBezTo>
                    <a:pt x="124" y="187"/>
                    <a:pt x="146" y="176"/>
                    <a:pt x="166" y="164"/>
                  </a:cubicBezTo>
                  <a:cubicBezTo>
                    <a:pt x="166" y="164"/>
                    <a:pt x="166" y="164"/>
                    <a:pt x="166" y="164"/>
                  </a:cubicBezTo>
                  <a:cubicBezTo>
                    <a:pt x="140" y="179"/>
                    <a:pt x="108" y="192"/>
                    <a:pt x="84" y="212"/>
                  </a:cubicBezTo>
                  <a:cubicBezTo>
                    <a:pt x="83" y="198"/>
                    <a:pt x="82" y="185"/>
                    <a:pt x="81" y="172"/>
                  </a:cubicBezTo>
                  <a:cubicBezTo>
                    <a:pt x="88" y="165"/>
                    <a:pt x="94" y="159"/>
                    <a:pt x="101" y="153"/>
                  </a:cubicBezTo>
                  <a:cubicBezTo>
                    <a:pt x="116" y="140"/>
                    <a:pt x="130" y="128"/>
                    <a:pt x="143" y="115"/>
                  </a:cubicBezTo>
                  <a:cubicBezTo>
                    <a:pt x="144" y="115"/>
                    <a:pt x="143" y="114"/>
                    <a:pt x="143" y="114"/>
                  </a:cubicBezTo>
                  <a:cubicBezTo>
                    <a:pt x="129" y="127"/>
                    <a:pt x="115" y="139"/>
                    <a:pt x="100" y="151"/>
                  </a:cubicBezTo>
                  <a:cubicBezTo>
                    <a:pt x="94" y="156"/>
                    <a:pt x="87" y="161"/>
                    <a:pt x="81" y="167"/>
                  </a:cubicBezTo>
                  <a:cubicBezTo>
                    <a:pt x="80" y="162"/>
                    <a:pt x="80" y="156"/>
                    <a:pt x="79" y="151"/>
                  </a:cubicBezTo>
                  <a:cubicBezTo>
                    <a:pt x="78" y="140"/>
                    <a:pt x="77" y="129"/>
                    <a:pt x="77" y="119"/>
                  </a:cubicBezTo>
                  <a:cubicBezTo>
                    <a:pt x="88" y="97"/>
                    <a:pt x="113" y="83"/>
                    <a:pt x="134" y="70"/>
                  </a:cubicBezTo>
                  <a:cubicBezTo>
                    <a:pt x="134" y="70"/>
                    <a:pt x="134" y="69"/>
                    <a:pt x="134" y="70"/>
                  </a:cubicBezTo>
                  <a:cubicBezTo>
                    <a:pt x="113" y="82"/>
                    <a:pt x="89" y="95"/>
                    <a:pt x="76" y="115"/>
                  </a:cubicBezTo>
                  <a:cubicBezTo>
                    <a:pt x="76" y="104"/>
                    <a:pt x="75" y="93"/>
                    <a:pt x="74" y="82"/>
                  </a:cubicBezTo>
                  <a:cubicBezTo>
                    <a:pt x="79" y="74"/>
                    <a:pt x="86" y="67"/>
                    <a:pt x="94" y="61"/>
                  </a:cubicBezTo>
                  <a:cubicBezTo>
                    <a:pt x="86" y="66"/>
                    <a:pt x="79" y="72"/>
                    <a:pt x="74" y="80"/>
                  </a:cubicBezTo>
                  <a:cubicBezTo>
                    <a:pt x="73" y="71"/>
                    <a:pt x="72" y="61"/>
                    <a:pt x="71" y="52"/>
                  </a:cubicBezTo>
                  <a:cubicBezTo>
                    <a:pt x="74" y="34"/>
                    <a:pt x="95" y="28"/>
                    <a:pt x="111" y="21"/>
                  </a:cubicBezTo>
                  <a:cubicBezTo>
                    <a:pt x="112" y="21"/>
                    <a:pt x="111" y="20"/>
                    <a:pt x="111" y="20"/>
                  </a:cubicBezTo>
                  <a:cubicBezTo>
                    <a:pt x="96" y="27"/>
                    <a:pt x="76" y="33"/>
                    <a:pt x="71" y="48"/>
                  </a:cubicBezTo>
                  <a:cubicBezTo>
                    <a:pt x="70" y="39"/>
                    <a:pt x="69" y="31"/>
                    <a:pt x="68" y="23"/>
                  </a:cubicBezTo>
                  <a:cubicBezTo>
                    <a:pt x="68" y="23"/>
                    <a:pt x="69" y="22"/>
                    <a:pt x="70" y="22"/>
                  </a:cubicBezTo>
                  <a:cubicBezTo>
                    <a:pt x="70" y="22"/>
                    <a:pt x="70" y="22"/>
                    <a:pt x="70" y="22"/>
                  </a:cubicBezTo>
                  <a:cubicBezTo>
                    <a:pt x="99" y="20"/>
                    <a:pt x="127" y="15"/>
                    <a:pt x="156" y="13"/>
                  </a:cubicBezTo>
                  <a:cubicBezTo>
                    <a:pt x="184" y="11"/>
                    <a:pt x="213" y="12"/>
                    <a:pt x="241" y="14"/>
                  </a:cubicBezTo>
                  <a:cubicBezTo>
                    <a:pt x="303" y="17"/>
                    <a:pt x="365" y="15"/>
                    <a:pt x="427" y="15"/>
                  </a:cubicBezTo>
                  <a:cubicBezTo>
                    <a:pt x="425" y="27"/>
                    <a:pt x="426" y="40"/>
                    <a:pt x="426" y="50"/>
                  </a:cubicBezTo>
                  <a:cubicBezTo>
                    <a:pt x="426" y="71"/>
                    <a:pt x="426" y="92"/>
                    <a:pt x="427" y="112"/>
                  </a:cubicBezTo>
                  <a:cubicBezTo>
                    <a:pt x="428" y="153"/>
                    <a:pt x="429" y="194"/>
                    <a:pt x="431" y="234"/>
                  </a:cubicBezTo>
                  <a:cubicBezTo>
                    <a:pt x="432" y="275"/>
                    <a:pt x="434" y="316"/>
                    <a:pt x="435" y="357"/>
                  </a:cubicBezTo>
                  <a:cubicBezTo>
                    <a:pt x="436" y="377"/>
                    <a:pt x="437" y="396"/>
                    <a:pt x="437" y="416"/>
                  </a:cubicBezTo>
                  <a:cubicBezTo>
                    <a:pt x="437" y="426"/>
                    <a:pt x="437" y="436"/>
                    <a:pt x="438" y="446"/>
                  </a:cubicBezTo>
                  <a:cubicBezTo>
                    <a:pt x="438" y="456"/>
                    <a:pt x="436" y="467"/>
                    <a:pt x="440" y="476"/>
                  </a:cubicBezTo>
                  <a:cubicBezTo>
                    <a:pt x="440" y="477"/>
                    <a:pt x="441" y="477"/>
                    <a:pt x="441" y="477"/>
                  </a:cubicBezTo>
                  <a:cubicBezTo>
                    <a:pt x="440" y="478"/>
                    <a:pt x="440" y="478"/>
                    <a:pt x="439" y="479"/>
                  </a:cubicBezTo>
                  <a:cubicBezTo>
                    <a:pt x="426" y="491"/>
                    <a:pt x="398" y="490"/>
                    <a:pt x="380" y="49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" name="Freeform 989">
              <a:extLst>
                <a:ext uri="{FF2B5EF4-FFF2-40B4-BE49-F238E27FC236}">
                  <a16:creationId xmlns:a16="http://schemas.microsoft.com/office/drawing/2014/main" id="{C3A64802-CA38-DF45-0153-BD52A0104E6A}"/>
                </a:ext>
              </a:extLst>
            </p:cNvPr>
            <p:cNvSpPr/>
            <p:nvPr/>
          </p:nvSpPr>
          <p:spPr bwMode="auto">
            <a:xfrm>
              <a:off x="5643051" y="1431960"/>
              <a:ext cx="203060" cy="13375"/>
            </a:xfrm>
            <a:custGeom>
              <a:avLst/>
              <a:gdLst>
                <a:gd name="T0" fmla="*/ 118 w 299"/>
                <a:gd name="T1" fmla="*/ 5 h 20"/>
                <a:gd name="T2" fmla="*/ 50 w 299"/>
                <a:gd name="T3" fmla="*/ 0 h 20"/>
                <a:gd name="T4" fmla="*/ 0 w 299"/>
                <a:gd name="T5" fmla="*/ 12 h 20"/>
                <a:gd name="T6" fmla="*/ 1 w 299"/>
                <a:gd name="T7" fmla="*/ 12 h 20"/>
                <a:gd name="T8" fmla="*/ 58 w 299"/>
                <a:gd name="T9" fmla="*/ 5 h 20"/>
                <a:gd name="T10" fmla="*/ 125 w 299"/>
                <a:gd name="T11" fmla="*/ 14 h 20"/>
                <a:gd name="T12" fmla="*/ 198 w 299"/>
                <a:gd name="T13" fmla="*/ 18 h 20"/>
                <a:gd name="T14" fmla="*/ 293 w 299"/>
                <a:gd name="T15" fmla="*/ 20 h 20"/>
                <a:gd name="T16" fmla="*/ 293 w 299"/>
                <a:gd name="T17" fmla="*/ 11 h 20"/>
                <a:gd name="T18" fmla="*/ 118 w 299"/>
                <a:gd name="T19" fmla="*/ 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99" h="20">
                  <a:moveTo>
                    <a:pt x="118" y="5"/>
                  </a:moveTo>
                  <a:cubicBezTo>
                    <a:pt x="96" y="3"/>
                    <a:pt x="73" y="0"/>
                    <a:pt x="50" y="0"/>
                  </a:cubicBezTo>
                  <a:cubicBezTo>
                    <a:pt x="33" y="0"/>
                    <a:pt x="14" y="1"/>
                    <a:pt x="0" y="12"/>
                  </a:cubicBezTo>
                  <a:cubicBezTo>
                    <a:pt x="0" y="12"/>
                    <a:pt x="0" y="12"/>
                    <a:pt x="1" y="12"/>
                  </a:cubicBezTo>
                  <a:cubicBezTo>
                    <a:pt x="17" y="3"/>
                    <a:pt x="40" y="4"/>
                    <a:pt x="58" y="5"/>
                  </a:cubicBezTo>
                  <a:cubicBezTo>
                    <a:pt x="81" y="7"/>
                    <a:pt x="103" y="10"/>
                    <a:pt x="125" y="14"/>
                  </a:cubicBezTo>
                  <a:cubicBezTo>
                    <a:pt x="149" y="17"/>
                    <a:pt x="173" y="18"/>
                    <a:pt x="198" y="18"/>
                  </a:cubicBezTo>
                  <a:cubicBezTo>
                    <a:pt x="230" y="20"/>
                    <a:pt x="261" y="20"/>
                    <a:pt x="293" y="20"/>
                  </a:cubicBezTo>
                  <a:cubicBezTo>
                    <a:pt x="299" y="20"/>
                    <a:pt x="299" y="12"/>
                    <a:pt x="293" y="11"/>
                  </a:cubicBezTo>
                  <a:cubicBezTo>
                    <a:pt x="235" y="11"/>
                    <a:pt x="176" y="11"/>
                    <a:pt x="118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" name="Freeform 990">
              <a:extLst>
                <a:ext uri="{FF2B5EF4-FFF2-40B4-BE49-F238E27FC236}">
                  <a16:creationId xmlns:a16="http://schemas.microsoft.com/office/drawing/2014/main" id="{6AFAE2CA-5618-0449-F25C-F510EEF8D069}"/>
                </a:ext>
              </a:extLst>
            </p:cNvPr>
            <p:cNvSpPr/>
            <p:nvPr/>
          </p:nvSpPr>
          <p:spPr bwMode="auto">
            <a:xfrm>
              <a:off x="5629676" y="1442904"/>
              <a:ext cx="204276" cy="13375"/>
            </a:xfrm>
            <a:custGeom>
              <a:avLst/>
              <a:gdLst>
                <a:gd name="T0" fmla="*/ 299 w 300"/>
                <a:gd name="T1" fmla="*/ 12 h 20"/>
                <a:gd name="T2" fmla="*/ 266 w 300"/>
                <a:gd name="T3" fmla="*/ 11 h 20"/>
                <a:gd name="T4" fmla="*/ 222 w 300"/>
                <a:gd name="T5" fmla="*/ 11 h 20"/>
                <a:gd name="T6" fmla="*/ 136 w 300"/>
                <a:gd name="T7" fmla="*/ 7 h 20"/>
                <a:gd name="T8" fmla="*/ 60 w 300"/>
                <a:gd name="T9" fmla="*/ 2 h 20"/>
                <a:gd name="T10" fmla="*/ 1 w 300"/>
                <a:gd name="T11" fmla="*/ 5 h 20"/>
                <a:gd name="T12" fmla="*/ 1 w 300"/>
                <a:gd name="T13" fmla="*/ 6 h 20"/>
                <a:gd name="T14" fmla="*/ 51 w 300"/>
                <a:gd name="T15" fmla="*/ 9 h 20"/>
                <a:gd name="T16" fmla="*/ 128 w 300"/>
                <a:gd name="T17" fmla="*/ 14 h 20"/>
                <a:gd name="T18" fmla="*/ 218 w 300"/>
                <a:gd name="T19" fmla="*/ 18 h 20"/>
                <a:gd name="T20" fmla="*/ 262 w 300"/>
                <a:gd name="T21" fmla="*/ 18 h 20"/>
                <a:gd name="T22" fmla="*/ 299 w 300"/>
                <a:gd name="T23" fmla="*/ 15 h 20"/>
                <a:gd name="T24" fmla="*/ 299 w 300"/>
                <a:gd name="T25" fmla="*/ 1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00" h="20">
                  <a:moveTo>
                    <a:pt x="299" y="12"/>
                  </a:moveTo>
                  <a:cubicBezTo>
                    <a:pt x="289" y="8"/>
                    <a:pt x="277" y="10"/>
                    <a:pt x="266" y="11"/>
                  </a:cubicBezTo>
                  <a:cubicBezTo>
                    <a:pt x="252" y="11"/>
                    <a:pt x="237" y="11"/>
                    <a:pt x="222" y="11"/>
                  </a:cubicBezTo>
                  <a:cubicBezTo>
                    <a:pt x="194" y="11"/>
                    <a:pt x="165" y="10"/>
                    <a:pt x="136" y="7"/>
                  </a:cubicBezTo>
                  <a:cubicBezTo>
                    <a:pt x="111" y="5"/>
                    <a:pt x="86" y="0"/>
                    <a:pt x="60" y="2"/>
                  </a:cubicBezTo>
                  <a:cubicBezTo>
                    <a:pt x="42" y="4"/>
                    <a:pt x="19" y="11"/>
                    <a:pt x="1" y="5"/>
                  </a:cubicBezTo>
                  <a:cubicBezTo>
                    <a:pt x="1" y="4"/>
                    <a:pt x="0" y="5"/>
                    <a:pt x="1" y="6"/>
                  </a:cubicBezTo>
                  <a:cubicBezTo>
                    <a:pt x="15" y="14"/>
                    <a:pt x="35" y="10"/>
                    <a:pt x="51" y="9"/>
                  </a:cubicBezTo>
                  <a:cubicBezTo>
                    <a:pt x="77" y="7"/>
                    <a:pt x="102" y="11"/>
                    <a:pt x="128" y="14"/>
                  </a:cubicBezTo>
                  <a:cubicBezTo>
                    <a:pt x="158" y="17"/>
                    <a:pt x="188" y="18"/>
                    <a:pt x="218" y="18"/>
                  </a:cubicBezTo>
                  <a:cubicBezTo>
                    <a:pt x="233" y="19"/>
                    <a:pt x="248" y="19"/>
                    <a:pt x="262" y="18"/>
                  </a:cubicBezTo>
                  <a:cubicBezTo>
                    <a:pt x="274" y="18"/>
                    <a:pt x="289" y="20"/>
                    <a:pt x="299" y="15"/>
                  </a:cubicBezTo>
                  <a:cubicBezTo>
                    <a:pt x="300" y="14"/>
                    <a:pt x="300" y="12"/>
                    <a:pt x="299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" name="Freeform 991">
              <a:extLst>
                <a:ext uri="{FF2B5EF4-FFF2-40B4-BE49-F238E27FC236}">
                  <a16:creationId xmlns:a16="http://schemas.microsoft.com/office/drawing/2014/main" id="{08AB81AB-26E3-E52E-3774-C4E3B10933B7}"/>
                </a:ext>
              </a:extLst>
            </p:cNvPr>
            <p:cNvSpPr/>
            <p:nvPr/>
          </p:nvSpPr>
          <p:spPr bwMode="auto">
            <a:xfrm>
              <a:off x="5621165" y="1450199"/>
              <a:ext cx="193332" cy="13375"/>
            </a:xfrm>
            <a:custGeom>
              <a:avLst/>
              <a:gdLst>
                <a:gd name="T0" fmla="*/ 282 w 284"/>
                <a:gd name="T1" fmla="*/ 12 h 19"/>
                <a:gd name="T2" fmla="*/ 215 w 284"/>
                <a:gd name="T3" fmla="*/ 8 h 19"/>
                <a:gd name="T4" fmla="*/ 140 w 284"/>
                <a:gd name="T5" fmla="*/ 4 h 19"/>
                <a:gd name="T6" fmla="*/ 70 w 284"/>
                <a:gd name="T7" fmla="*/ 1 h 19"/>
                <a:gd name="T8" fmla="*/ 0 w 284"/>
                <a:gd name="T9" fmla="*/ 5 h 19"/>
                <a:gd name="T10" fmla="*/ 0 w 284"/>
                <a:gd name="T11" fmla="*/ 6 h 19"/>
                <a:gd name="T12" fmla="*/ 66 w 284"/>
                <a:gd name="T13" fmla="*/ 8 h 19"/>
                <a:gd name="T14" fmla="*/ 140 w 284"/>
                <a:gd name="T15" fmla="*/ 12 h 19"/>
                <a:gd name="T16" fmla="*/ 211 w 284"/>
                <a:gd name="T17" fmla="*/ 16 h 19"/>
                <a:gd name="T18" fmla="*/ 282 w 284"/>
                <a:gd name="T19" fmla="*/ 15 h 19"/>
                <a:gd name="T20" fmla="*/ 282 w 284"/>
                <a:gd name="T21" fmla="*/ 12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84" h="19">
                  <a:moveTo>
                    <a:pt x="282" y="12"/>
                  </a:moveTo>
                  <a:cubicBezTo>
                    <a:pt x="260" y="8"/>
                    <a:pt x="237" y="9"/>
                    <a:pt x="215" y="8"/>
                  </a:cubicBezTo>
                  <a:cubicBezTo>
                    <a:pt x="190" y="7"/>
                    <a:pt x="165" y="5"/>
                    <a:pt x="140" y="4"/>
                  </a:cubicBezTo>
                  <a:cubicBezTo>
                    <a:pt x="117" y="3"/>
                    <a:pt x="93" y="2"/>
                    <a:pt x="70" y="1"/>
                  </a:cubicBezTo>
                  <a:cubicBezTo>
                    <a:pt x="47" y="1"/>
                    <a:pt x="22" y="0"/>
                    <a:pt x="0" y="5"/>
                  </a:cubicBezTo>
                  <a:cubicBezTo>
                    <a:pt x="0" y="5"/>
                    <a:pt x="0" y="6"/>
                    <a:pt x="0" y="6"/>
                  </a:cubicBezTo>
                  <a:cubicBezTo>
                    <a:pt x="22" y="9"/>
                    <a:pt x="44" y="7"/>
                    <a:pt x="66" y="8"/>
                  </a:cubicBezTo>
                  <a:cubicBezTo>
                    <a:pt x="90" y="9"/>
                    <a:pt x="115" y="11"/>
                    <a:pt x="140" y="12"/>
                  </a:cubicBezTo>
                  <a:cubicBezTo>
                    <a:pt x="164" y="13"/>
                    <a:pt x="187" y="15"/>
                    <a:pt x="211" y="16"/>
                  </a:cubicBezTo>
                  <a:cubicBezTo>
                    <a:pt x="234" y="17"/>
                    <a:pt x="259" y="19"/>
                    <a:pt x="282" y="15"/>
                  </a:cubicBezTo>
                  <a:cubicBezTo>
                    <a:pt x="284" y="15"/>
                    <a:pt x="284" y="12"/>
                    <a:pt x="282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" name="Freeform 992">
              <a:extLst>
                <a:ext uri="{FF2B5EF4-FFF2-40B4-BE49-F238E27FC236}">
                  <a16:creationId xmlns:a16="http://schemas.microsoft.com/office/drawing/2014/main" id="{0643E6AC-1320-6FFF-9CB1-B6370C780A72}"/>
                </a:ext>
              </a:extLst>
            </p:cNvPr>
            <p:cNvSpPr/>
            <p:nvPr/>
          </p:nvSpPr>
          <p:spPr bwMode="auto">
            <a:xfrm>
              <a:off x="5587119" y="1386971"/>
              <a:ext cx="31614" cy="42557"/>
            </a:xfrm>
            <a:custGeom>
              <a:avLst/>
              <a:gdLst>
                <a:gd name="T0" fmla="*/ 15 w 46"/>
                <a:gd name="T1" fmla="*/ 60 h 63"/>
                <a:gd name="T2" fmla="*/ 28 w 46"/>
                <a:gd name="T3" fmla="*/ 27 h 63"/>
                <a:gd name="T4" fmla="*/ 46 w 46"/>
                <a:gd name="T5" fmla="*/ 1 h 63"/>
                <a:gd name="T6" fmla="*/ 44 w 46"/>
                <a:gd name="T7" fmla="*/ 1 h 63"/>
                <a:gd name="T8" fmla="*/ 11 w 46"/>
                <a:gd name="T9" fmla="*/ 61 h 63"/>
                <a:gd name="T10" fmla="*/ 15 w 46"/>
                <a:gd name="T11" fmla="*/ 6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6" h="63">
                  <a:moveTo>
                    <a:pt x="15" y="60"/>
                  </a:moveTo>
                  <a:cubicBezTo>
                    <a:pt x="15" y="47"/>
                    <a:pt x="19" y="37"/>
                    <a:pt x="28" y="27"/>
                  </a:cubicBezTo>
                  <a:cubicBezTo>
                    <a:pt x="35" y="19"/>
                    <a:pt x="42" y="11"/>
                    <a:pt x="46" y="1"/>
                  </a:cubicBezTo>
                  <a:cubicBezTo>
                    <a:pt x="46" y="1"/>
                    <a:pt x="45" y="0"/>
                    <a:pt x="44" y="1"/>
                  </a:cubicBezTo>
                  <a:cubicBezTo>
                    <a:pt x="33" y="20"/>
                    <a:pt x="0" y="36"/>
                    <a:pt x="11" y="61"/>
                  </a:cubicBezTo>
                  <a:cubicBezTo>
                    <a:pt x="12" y="63"/>
                    <a:pt x="15" y="63"/>
                    <a:pt x="15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" name="Freeform 993">
              <a:extLst>
                <a:ext uri="{FF2B5EF4-FFF2-40B4-BE49-F238E27FC236}">
                  <a16:creationId xmlns:a16="http://schemas.microsoft.com/office/drawing/2014/main" id="{4C8E7824-25B5-7CC2-4507-81902AF8F389}"/>
                </a:ext>
              </a:extLst>
            </p:cNvPr>
            <p:cNvSpPr/>
            <p:nvPr/>
          </p:nvSpPr>
          <p:spPr bwMode="auto">
            <a:xfrm>
              <a:off x="5591982" y="1406426"/>
              <a:ext cx="29182" cy="31614"/>
            </a:xfrm>
            <a:custGeom>
              <a:avLst/>
              <a:gdLst>
                <a:gd name="T0" fmla="*/ 42 w 43"/>
                <a:gd name="T1" fmla="*/ 0 h 46"/>
                <a:gd name="T2" fmla="*/ 0 w 43"/>
                <a:gd name="T3" fmla="*/ 45 h 46"/>
                <a:gd name="T4" fmla="*/ 2 w 43"/>
                <a:gd name="T5" fmla="*/ 46 h 46"/>
                <a:gd name="T6" fmla="*/ 19 w 43"/>
                <a:gd name="T7" fmla="*/ 23 h 46"/>
                <a:gd name="T8" fmla="*/ 43 w 43"/>
                <a:gd name="T9" fmla="*/ 0 h 46"/>
                <a:gd name="T10" fmla="*/ 42 w 43"/>
                <a:gd name="T11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3" h="46">
                  <a:moveTo>
                    <a:pt x="42" y="0"/>
                  </a:moveTo>
                  <a:cubicBezTo>
                    <a:pt x="27" y="11"/>
                    <a:pt x="8" y="27"/>
                    <a:pt x="0" y="45"/>
                  </a:cubicBezTo>
                  <a:cubicBezTo>
                    <a:pt x="0" y="45"/>
                    <a:pt x="2" y="46"/>
                    <a:pt x="2" y="46"/>
                  </a:cubicBezTo>
                  <a:cubicBezTo>
                    <a:pt x="8" y="38"/>
                    <a:pt x="13" y="30"/>
                    <a:pt x="19" y="23"/>
                  </a:cubicBezTo>
                  <a:cubicBezTo>
                    <a:pt x="26" y="14"/>
                    <a:pt x="34" y="7"/>
                    <a:pt x="43" y="0"/>
                  </a:cubicBezTo>
                  <a:cubicBezTo>
                    <a:pt x="43" y="0"/>
                    <a:pt x="43" y="0"/>
                    <a:pt x="4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" name="Freeform 994">
              <a:extLst>
                <a:ext uri="{FF2B5EF4-FFF2-40B4-BE49-F238E27FC236}">
                  <a16:creationId xmlns:a16="http://schemas.microsoft.com/office/drawing/2014/main" id="{C32BFB9B-DF80-B3B8-5F95-A0D9AF1886C9}"/>
                </a:ext>
              </a:extLst>
            </p:cNvPr>
            <p:cNvSpPr/>
            <p:nvPr/>
          </p:nvSpPr>
          <p:spPr bwMode="auto">
            <a:xfrm>
              <a:off x="5651563" y="1121899"/>
              <a:ext cx="2432" cy="2432"/>
            </a:xfrm>
            <a:custGeom>
              <a:avLst/>
              <a:gdLst>
                <a:gd name="T0" fmla="*/ 3 w 4"/>
                <a:gd name="T1" fmla="*/ 0 h 2"/>
                <a:gd name="T2" fmla="*/ 0 w 4"/>
                <a:gd name="T3" fmla="*/ 2 h 2"/>
                <a:gd name="T4" fmla="*/ 4 w 4"/>
                <a:gd name="T5" fmla="*/ 0 h 2"/>
                <a:gd name="T6" fmla="*/ 3 w 4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2">
                  <a:moveTo>
                    <a:pt x="3" y="0"/>
                  </a:moveTo>
                  <a:cubicBezTo>
                    <a:pt x="2" y="1"/>
                    <a:pt x="1" y="2"/>
                    <a:pt x="0" y="2"/>
                  </a:cubicBezTo>
                  <a:cubicBezTo>
                    <a:pt x="1" y="2"/>
                    <a:pt x="2" y="1"/>
                    <a:pt x="4" y="0"/>
                  </a:cubicBezTo>
                  <a:cubicBezTo>
                    <a:pt x="4" y="0"/>
                    <a:pt x="4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" name="Freeform 995">
              <a:extLst>
                <a:ext uri="{FF2B5EF4-FFF2-40B4-BE49-F238E27FC236}">
                  <a16:creationId xmlns:a16="http://schemas.microsoft.com/office/drawing/2014/main" id="{C3D42514-A5C3-7E83-3A0E-D819C05EFDE1}"/>
                </a:ext>
              </a:extLst>
            </p:cNvPr>
            <p:cNvSpPr/>
            <p:nvPr/>
          </p:nvSpPr>
          <p:spPr bwMode="auto">
            <a:xfrm>
              <a:off x="5640619" y="1124331"/>
              <a:ext cx="10943" cy="6080"/>
            </a:xfrm>
            <a:custGeom>
              <a:avLst/>
              <a:gdLst>
                <a:gd name="T0" fmla="*/ 0 w 16"/>
                <a:gd name="T1" fmla="*/ 10 h 10"/>
                <a:gd name="T2" fmla="*/ 16 w 16"/>
                <a:gd name="T3" fmla="*/ 0 h 10"/>
                <a:gd name="T4" fmla="*/ 0 w 16"/>
                <a:gd name="T5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10">
                  <a:moveTo>
                    <a:pt x="0" y="10"/>
                  </a:moveTo>
                  <a:cubicBezTo>
                    <a:pt x="5" y="7"/>
                    <a:pt x="10" y="4"/>
                    <a:pt x="16" y="0"/>
                  </a:cubicBezTo>
                  <a:cubicBezTo>
                    <a:pt x="10" y="3"/>
                    <a:pt x="5" y="7"/>
                    <a:pt x="0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" name="Freeform 996">
              <a:extLst>
                <a:ext uri="{FF2B5EF4-FFF2-40B4-BE49-F238E27FC236}">
                  <a16:creationId xmlns:a16="http://schemas.microsoft.com/office/drawing/2014/main" id="{82D55E5A-2B8E-5390-CE94-A13692A3ED3B}"/>
                </a:ext>
              </a:extLst>
            </p:cNvPr>
            <p:cNvSpPr/>
            <p:nvPr/>
          </p:nvSpPr>
          <p:spPr bwMode="auto">
            <a:xfrm>
              <a:off x="5638188" y="1278753"/>
              <a:ext cx="51069" cy="59580"/>
            </a:xfrm>
            <a:custGeom>
              <a:avLst/>
              <a:gdLst>
                <a:gd name="T0" fmla="*/ 1 w 76"/>
                <a:gd name="T1" fmla="*/ 89 h 89"/>
                <a:gd name="T2" fmla="*/ 32 w 76"/>
                <a:gd name="T3" fmla="*/ 44 h 89"/>
                <a:gd name="T4" fmla="*/ 76 w 76"/>
                <a:gd name="T5" fmla="*/ 1 h 89"/>
                <a:gd name="T6" fmla="*/ 76 w 76"/>
                <a:gd name="T7" fmla="*/ 0 h 89"/>
                <a:gd name="T8" fmla="*/ 0 w 76"/>
                <a:gd name="T9" fmla="*/ 88 h 89"/>
                <a:gd name="T10" fmla="*/ 1 w 76"/>
                <a:gd name="T11" fmla="*/ 8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6" h="89">
                  <a:moveTo>
                    <a:pt x="1" y="89"/>
                  </a:moveTo>
                  <a:cubicBezTo>
                    <a:pt x="11" y="73"/>
                    <a:pt x="20" y="58"/>
                    <a:pt x="32" y="44"/>
                  </a:cubicBezTo>
                  <a:cubicBezTo>
                    <a:pt x="45" y="28"/>
                    <a:pt x="60" y="14"/>
                    <a:pt x="76" y="1"/>
                  </a:cubicBezTo>
                  <a:cubicBezTo>
                    <a:pt x="76" y="0"/>
                    <a:pt x="76" y="0"/>
                    <a:pt x="76" y="0"/>
                  </a:cubicBezTo>
                  <a:cubicBezTo>
                    <a:pt x="46" y="25"/>
                    <a:pt x="16" y="54"/>
                    <a:pt x="0" y="88"/>
                  </a:cubicBezTo>
                  <a:cubicBezTo>
                    <a:pt x="0" y="89"/>
                    <a:pt x="1" y="89"/>
                    <a:pt x="1" y="8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" name="Freeform 997">
              <a:extLst>
                <a:ext uri="{FF2B5EF4-FFF2-40B4-BE49-F238E27FC236}">
                  <a16:creationId xmlns:a16="http://schemas.microsoft.com/office/drawing/2014/main" id="{454B17FF-A1CA-8F66-5D0A-49E08CF27AC4}"/>
                </a:ext>
              </a:extLst>
            </p:cNvPr>
            <p:cNvSpPr/>
            <p:nvPr/>
          </p:nvSpPr>
          <p:spPr bwMode="auto">
            <a:xfrm>
              <a:off x="5636972" y="1344414"/>
              <a:ext cx="36478" cy="49853"/>
            </a:xfrm>
            <a:custGeom>
              <a:avLst/>
              <a:gdLst>
                <a:gd name="T0" fmla="*/ 55 w 55"/>
                <a:gd name="T1" fmla="*/ 1 h 73"/>
                <a:gd name="T2" fmla="*/ 55 w 55"/>
                <a:gd name="T3" fmla="*/ 1 h 73"/>
                <a:gd name="T4" fmla="*/ 0 w 55"/>
                <a:gd name="T5" fmla="*/ 72 h 73"/>
                <a:gd name="T6" fmla="*/ 1 w 55"/>
                <a:gd name="T7" fmla="*/ 72 h 73"/>
                <a:gd name="T8" fmla="*/ 55 w 55"/>
                <a:gd name="T9" fmla="*/ 1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73">
                  <a:moveTo>
                    <a:pt x="55" y="1"/>
                  </a:moveTo>
                  <a:cubicBezTo>
                    <a:pt x="55" y="1"/>
                    <a:pt x="55" y="0"/>
                    <a:pt x="55" y="1"/>
                  </a:cubicBezTo>
                  <a:cubicBezTo>
                    <a:pt x="32" y="21"/>
                    <a:pt x="8" y="44"/>
                    <a:pt x="0" y="72"/>
                  </a:cubicBezTo>
                  <a:cubicBezTo>
                    <a:pt x="0" y="73"/>
                    <a:pt x="0" y="73"/>
                    <a:pt x="1" y="72"/>
                  </a:cubicBezTo>
                  <a:cubicBezTo>
                    <a:pt x="9" y="44"/>
                    <a:pt x="33" y="21"/>
                    <a:pt x="5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" name="Freeform 998">
              <a:extLst>
                <a:ext uri="{FF2B5EF4-FFF2-40B4-BE49-F238E27FC236}">
                  <a16:creationId xmlns:a16="http://schemas.microsoft.com/office/drawing/2014/main" id="{EE1B511A-E68F-9A04-42BD-161F9CD18099}"/>
                </a:ext>
              </a:extLst>
            </p:cNvPr>
            <p:cNvSpPr/>
            <p:nvPr/>
          </p:nvSpPr>
          <p:spPr bwMode="auto">
            <a:xfrm>
              <a:off x="5653995" y="1357789"/>
              <a:ext cx="49853" cy="57149"/>
            </a:xfrm>
            <a:custGeom>
              <a:avLst/>
              <a:gdLst>
                <a:gd name="T0" fmla="*/ 72 w 73"/>
                <a:gd name="T1" fmla="*/ 1 h 84"/>
                <a:gd name="T2" fmla="*/ 1 w 73"/>
                <a:gd name="T3" fmla="*/ 83 h 84"/>
                <a:gd name="T4" fmla="*/ 3 w 73"/>
                <a:gd name="T5" fmla="*/ 83 h 84"/>
                <a:gd name="T6" fmla="*/ 73 w 73"/>
                <a:gd name="T7" fmla="*/ 1 h 84"/>
                <a:gd name="T8" fmla="*/ 72 w 73"/>
                <a:gd name="T9" fmla="*/ 1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" h="84">
                  <a:moveTo>
                    <a:pt x="72" y="1"/>
                  </a:moveTo>
                  <a:cubicBezTo>
                    <a:pt x="46" y="26"/>
                    <a:pt x="22" y="54"/>
                    <a:pt x="1" y="83"/>
                  </a:cubicBezTo>
                  <a:cubicBezTo>
                    <a:pt x="0" y="83"/>
                    <a:pt x="2" y="84"/>
                    <a:pt x="3" y="83"/>
                  </a:cubicBezTo>
                  <a:cubicBezTo>
                    <a:pt x="23" y="54"/>
                    <a:pt x="47" y="27"/>
                    <a:pt x="73" y="1"/>
                  </a:cubicBezTo>
                  <a:cubicBezTo>
                    <a:pt x="73" y="1"/>
                    <a:pt x="73" y="0"/>
                    <a:pt x="7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" name="Freeform 999">
              <a:extLst>
                <a:ext uri="{FF2B5EF4-FFF2-40B4-BE49-F238E27FC236}">
                  <a16:creationId xmlns:a16="http://schemas.microsoft.com/office/drawing/2014/main" id="{4CC4F5D6-0CEF-875C-BA62-72207457D0C6}"/>
                </a:ext>
              </a:extLst>
            </p:cNvPr>
            <p:cNvSpPr/>
            <p:nvPr/>
          </p:nvSpPr>
          <p:spPr bwMode="auto">
            <a:xfrm>
              <a:off x="5711143" y="1376028"/>
              <a:ext cx="25534" cy="35262"/>
            </a:xfrm>
            <a:custGeom>
              <a:avLst/>
              <a:gdLst>
                <a:gd name="T0" fmla="*/ 37 w 38"/>
                <a:gd name="T1" fmla="*/ 1 h 53"/>
                <a:gd name="T2" fmla="*/ 0 w 38"/>
                <a:gd name="T3" fmla="*/ 52 h 53"/>
                <a:gd name="T4" fmla="*/ 2 w 38"/>
                <a:gd name="T5" fmla="*/ 52 h 53"/>
                <a:gd name="T6" fmla="*/ 38 w 38"/>
                <a:gd name="T7" fmla="*/ 1 h 53"/>
                <a:gd name="T8" fmla="*/ 37 w 38"/>
                <a:gd name="T9" fmla="*/ 1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53">
                  <a:moveTo>
                    <a:pt x="37" y="1"/>
                  </a:moveTo>
                  <a:cubicBezTo>
                    <a:pt x="23" y="16"/>
                    <a:pt x="9" y="33"/>
                    <a:pt x="0" y="52"/>
                  </a:cubicBezTo>
                  <a:cubicBezTo>
                    <a:pt x="0" y="53"/>
                    <a:pt x="1" y="53"/>
                    <a:pt x="2" y="52"/>
                  </a:cubicBezTo>
                  <a:cubicBezTo>
                    <a:pt x="10" y="33"/>
                    <a:pt x="23" y="16"/>
                    <a:pt x="38" y="1"/>
                  </a:cubicBezTo>
                  <a:cubicBezTo>
                    <a:pt x="38" y="1"/>
                    <a:pt x="38" y="0"/>
                    <a:pt x="37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" name="Freeform 1000">
              <a:extLst>
                <a:ext uri="{FF2B5EF4-FFF2-40B4-BE49-F238E27FC236}">
                  <a16:creationId xmlns:a16="http://schemas.microsoft.com/office/drawing/2014/main" id="{0FFF3340-9D30-3D63-0E9C-8D91F16B01C1}"/>
                </a:ext>
              </a:extLst>
            </p:cNvPr>
            <p:cNvSpPr/>
            <p:nvPr/>
          </p:nvSpPr>
          <p:spPr bwMode="auto">
            <a:xfrm>
              <a:off x="5745189" y="1383323"/>
              <a:ext cx="19455" cy="27966"/>
            </a:xfrm>
            <a:custGeom>
              <a:avLst/>
              <a:gdLst>
                <a:gd name="T0" fmla="*/ 28 w 30"/>
                <a:gd name="T1" fmla="*/ 1 h 41"/>
                <a:gd name="T2" fmla="*/ 1 w 30"/>
                <a:gd name="T3" fmla="*/ 40 h 41"/>
                <a:gd name="T4" fmla="*/ 2 w 30"/>
                <a:gd name="T5" fmla="*/ 40 h 41"/>
                <a:gd name="T6" fmla="*/ 29 w 30"/>
                <a:gd name="T7" fmla="*/ 1 h 41"/>
                <a:gd name="T8" fmla="*/ 28 w 30"/>
                <a:gd name="T9" fmla="*/ 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41">
                  <a:moveTo>
                    <a:pt x="28" y="1"/>
                  </a:moveTo>
                  <a:cubicBezTo>
                    <a:pt x="19" y="14"/>
                    <a:pt x="9" y="26"/>
                    <a:pt x="1" y="40"/>
                  </a:cubicBezTo>
                  <a:cubicBezTo>
                    <a:pt x="0" y="40"/>
                    <a:pt x="1" y="41"/>
                    <a:pt x="2" y="40"/>
                  </a:cubicBezTo>
                  <a:cubicBezTo>
                    <a:pt x="10" y="27"/>
                    <a:pt x="21" y="15"/>
                    <a:pt x="29" y="1"/>
                  </a:cubicBezTo>
                  <a:cubicBezTo>
                    <a:pt x="30" y="1"/>
                    <a:pt x="28" y="0"/>
                    <a:pt x="28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" name="Freeform 1001">
              <a:extLst>
                <a:ext uri="{FF2B5EF4-FFF2-40B4-BE49-F238E27FC236}">
                  <a16:creationId xmlns:a16="http://schemas.microsoft.com/office/drawing/2014/main" id="{2E8D210A-F615-6489-9B97-890C9371FA08}"/>
                </a:ext>
              </a:extLst>
            </p:cNvPr>
            <p:cNvSpPr/>
            <p:nvPr/>
          </p:nvSpPr>
          <p:spPr bwMode="auto">
            <a:xfrm>
              <a:off x="5787747" y="1382107"/>
              <a:ext cx="32830" cy="35262"/>
            </a:xfrm>
            <a:custGeom>
              <a:avLst/>
              <a:gdLst>
                <a:gd name="T0" fmla="*/ 43 w 47"/>
                <a:gd name="T1" fmla="*/ 1 h 52"/>
                <a:gd name="T2" fmla="*/ 0 w 47"/>
                <a:gd name="T3" fmla="*/ 51 h 52"/>
                <a:gd name="T4" fmla="*/ 2 w 47"/>
                <a:gd name="T5" fmla="*/ 52 h 52"/>
                <a:gd name="T6" fmla="*/ 46 w 47"/>
                <a:gd name="T7" fmla="*/ 3 h 52"/>
                <a:gd name="T8" fmla="*/ 43 w 47"/>
                <a:gd name="T9" fmla="*/ 1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52">
                  <a:moveTo>
                    <a:pt x="43" y="1"/>
                  </a:moveTo>
                  <a:cubicBezTo>
                    <a:pt x="29" y="18"/>
                    <a:pt x="8" y="31"/>
                    <a:pt x="0" y="51"/>
                  </a:cubicBezTo>
                  <a:cubicBezTo>
                    <a:pt x="0" y="52"/>
                    <a:pt x="2" y="52"/>
                    <a:pt x="2" y="52"/>
                  </a:cubicBezTo>
                  <a:cubicBezTo>
                    <a:pt x="13" y="32"/>
                    <a:pt x="31" y="20"/>
                    <a:pt x="46" y="3"/>
                  </a:cubicBezTo>
                  <a:cubicBezTo>
                    <a:pt x="47" y="1"/>
                    <a:pt x="45" y="0"/>
                    <a:pt x="4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" name="Freeform 1002">
              <a:extLst>
                <a:ext uri="{FF2B5EF4-FFF2-40B4-BE49-F238E27FC236}">
                  <a16:creationId xmlns:a16="http://schemas.microsoft.com/office/drawing/2014/main" id="{2CBC601F-A4BC-784A-F217-4429EEEC4963}"/>
                </a:ext>
              </a:extLst>
            </p:cNvPr>
            <p:cNvSpPr/>
            <p:nvPr/>
          </p:nvSpPr>
          <p:spPr bwMode="auto">
            <a:xfrm>
              <a:off x="5827872" y="1383323"/>
              <a:ext cx="23103" cy="27966"/>
            </a:xfrm>
            <a:custGeom>
              <a:avLst/>
              <a:gdLst>
                <a:gd name="T0" fmla="*/ 33 w 34"/>
                <a:gd name="T1" fmla="*/ 1 h 41"/>
                <a:gd name="T2" fmla="*/ 1 w 34"/>
                <a:gd name="T3" fmla="*/ 40 h 41"/>
                <a:gd name="T4" fmla="*/ 2 w 34"/>
                <a:gd name="T5" fmla="*/ 40 h 41"/>
                <a:gd name="T6" fmla="*/ 34 w 34"/>
                <a:gd name="T7" fmla="*/ 1 h 41"/>
                <a:gd name="T8" fmla="*/ 33 w 34"/>
                <a:gd name="T9" fmla="*/ 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41">
                  <a:moveTo>
                    <a:pt x="33" y="1"/>
                  </a:moveTo>
                  <a:cubicBezTo>
                    <a:pt x="23" y="14"/>
                    <a:pt x="9" y="25"/>
                    <a:pt x="1" y="40"/>
                  </a:cubicBezTo>
                  <a:cubicBezTo>
                    <a:pt x="0" y="40"/>
                    <a:pt x="2" y="41"/>
                    <a:pt x="2" y="40"/>
                  </a:cubicBezTo>
                  <a:cubicBezTo>
                    <a:pt x="10" y="25"/>
                    <a:pt x="24" y="15"/>
                    <a:pt x="34" y="1"/>
                  </a:cubicBezTo>
                  <a:cubicBezTo>
                    <a:pt x="34" y="1"/>
                    <a:pt x="33" y="0"/>
                    <a:pt x="3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" name="Freeform 1003">
              <a:extLst>
                <a:ext uri="{FF2B5EF4-FFF2-40B4-BE49-F238E27FC236}">
                  <a16:creationId xmlns:a16="http://schemas.microsoft.com/office/drawing/2014/main" id="{C01AA6EF-77E5-D584-B306-086ED5CD39E0}"/>
                </a:ext>
              </a:extLst>
            </p:cNvPr>
            <p:cNvSpPr/>
            <p:nvPr/>
          </p:nvSpPr>
          <p:spPr bwMode="auto">
            <a:xfrm>
              <a:off x="5850975" y="1389403"/>
              <a:ext cx="18239" cy="32830"/>
            </a:xfrm>
            <a:custGeom>
              <a:avLst/>
              <a:gdLst>
                <a:gd name="T0" fmla="*/ 25 w 27"/>
                <a:gd name="T1" fmla="*/ 1 h 49"/>
                <a:gd name="T2" fmla="*/ 0 w 27"/>
                <a:gd name="T3" fmla="*/ 48 h 49"/>
                <a:gd name="T4" fmla="*/ 1 w 27"/>
                <a:gd name="T5" fmla="*/ 48 h 49"/>
                <a:gd name="T6" fmla="*/ 26 w 27"/>
                <a:gd name="T7" fmla="*/ 2 h 49"/>
                <a:gd name="T8" fmla="*/ 25 w 27"/>
                <a:gd name="T9" fmla="*/ 1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49">
                  <a:moveTo>
                    <a:pt x="25" y="1"/>
                  </a:moveTo>
                  <a:cubicBezTo>
                    <a:pt x="12" y="14"/>
                    <a:pt x="4" y="31"/>
                    <a:pt x="0" y="48"/>
                  </a:cubicBezTo>
                  <a:cubicBezTo>
                    <a:pt x="0" y="49"/>
                    <a:pt x="1" y="49"/>
                    <a:pt x="1" y="48"/>
                  </a:cubicBezTo>
                  <a:cubicBezTo>
                    <a:pt x="7" y="31"/>
                    <a:pt x="13" y="16"/>
                    <a:pt x="26" y="2"/>
                  </a:cubicBezTo>
                  <a:cubicBezTo>
                    <a:pt x="27" y="1"/>
                    <a:pt x="26" y="0"/>
                    <a:pt x="2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25" name="文本框 24">
            <a:extLst>
              <a:ext uri="{FF2B5EF4-FFF2-40B4-BE49-F238E27FC236}">
                <a16:creationId xmlns:a16="http://schemas.microsoft.com/office/drawing/2014/main" id="{F5C8AC75-4217-7369-C6F9-8CFE96F81A0F}"/>
              </a:ext>
            </a:extLst>
          </p:cNvPr>
          <p:cNvSpPr txBox="1"/>
          <p:nvPr/>
        </p:nvSpPr>
        <p:spPr>
          <a:xfrm>
            <a:off x="1375487" y="390708"/>
            <a:ext cx="309203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600" dirty="0">
                <a:latin typeface="仓耳渔阳体 W05" panose="02020400000000000000" pitchFamily="18" charset="-122"/>
                <a:ea typeface="仓耳渔阳体 W05" panose="02020400000000000000" pitchFamily="18" charset="-122"/>
              </a:rPr>
              <a:t>添加标题文本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1F2FCE98-EC8F-08F0-0C7F-EDDB64F2BDE8}"/>
              </a:ext>
            </a:extLst>
          </p:cNvPr>
          <p:cNvSpPr txBox="1"/>
          <p:nvPr/>
        </p:nvSpPr>
        <p:spPr>
          <a:xfrm>
            <a:off x="612999" y="342376"/>
            <a:ext cx="41659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4000" b="1" dirty="0">
                <a:solidFill>
                  <a:srgbClr val="245E53"/>
                </a:solidFill>
                <a:latin typeface="仓耳渔阳体 W05" panose="02020400000000000000" pitchFamily="18" charset="-122"/>
                <a:ea typeface="仓耳渔阳体 W05" panose="02020400000000000000" pitchFamily="18" charset="-122"/>
              </a:rPr>
              <a:t>1</a:t>
            </a:r>
            <a:endParaRPr lang="zh-CN" altLang="en-US" sz="4000" b="1" dirty="0">
              <a:solidFill>
                <a:srgbClr val="245E53"/>
              </a:solidFill>
              <a:latin typeface="仓耳渔阳体 W05" panose="02020400000000000000" pitchFamily="18" charset="-122"/>
              <a:ea typeface="仓耳渔阳体 W05" panose="02020400000000000000" pitchFamily="18" charset="-122"/>
            </a:endParaRPr>
          </a:p>
        </p:txBody>
      </p:sp>
      <p:sp>
        <p:nvSpPr>
          <p:cNvPr id="30" name="Shape 4157">
            <a:extLst>
              <a:ext uri="{FF2B5EF4-FFF2-40B4-BE49-F238E27FC236}">
                <a16:creationId xmlns:a16="http://schemas.microsoft.com/office/drawing/2014/main" id="{D4D219A3-441A-F93F-D43B-0580DD5BF400}"/>
              </a:ext>
            </a:extLst>
          </p:cNvPr>
          <p:cNvSpPr>
            <a:spLocks/>
          </p:cNvSpPr>
          <p:nvPr/>
        </p:nvSpPr>
        <p:spPr bwMode="auto">
          <a:xfrm>
            <a:off x="4144765" y="2330050"/>
            <a:ext cx="1337292" cy="1268841"/>
          </a:xfrm>
          <a:custGeom>
            <a:avLst/>
            <a:gdLst>
              <a:gd name="T0" fmla="*/ 634744 w 21600"/>
              <a:gd name="T1" fmla="*/ 601532 h 21600"/>
              <a:gd name="T2" fmla="*/ 634744 w 21600"/>
              <a:gd name="T3" fmla="*/ 601532 h 21600"/>
              <a:gd name="T4" fmla="*/ 634744 w 21600"/>
              <a:gd name="T5" fmla="*/ 601532 h 21600"/>
              <a:gd name="T6" fmla="*/ 634744 w 21600"/>
              <a:gd name="T7" fmla="*/ 601532 h 21600"/>
              <a:gd name="T8" fmla="*/ 0 60000 65536"/>
              <a:gd name="T9" fmla="*/ 5898240 60000 65536"/>
              <a:gd name="T10" fmla="*/ 11796480 60000 65536"/>
              <a:gd name="T11" fmla="*/ 1769472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cubicBezTo>
                  <a:pt x="12439" y="606"/>
                  <a:pt x="19639" y="7806"/>
                  <a:pt x="21600" y="21600"/>
                </a:cubicBezTo>
              </a:path>
            </a:pathLst>
          </a:custGeom>
          <a:noFill/>
          <a:ln w="3175">
            <a:solidFill>
              <a:srgbClr val="53585F"/>
            </a:solidFill>
            <a:miter lim="400000"/>
            <a:headEnd type="triangle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96389" tIns="48194" rIns="96389" bIns="48194"/>
          <a:lstStyle/>
          <a:p>
            <a:endParaRPr lang="zh-CN" altLang="en-US" sz="2668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1" name="Shape 4159">
            <a:extLst>
              <a:ext uri="{FF2B5EF4-FFF2-40B4-BE49-F238E27FC236}">
                <a16:creationId xmlns:a16="http://schemas.microsoft.com/office/drawing/2014/main" id="{5AB5BDC3-D216-52A5-ACE8-7F1E9590E4C8}"/>
              </a:ext>
            </a:extLst>
          </p:cNvPr>
          <p:cNvSpPr>
            <a:spLocks/>
          </p:cNvSpPr>
          <p:nvPr/>
        </p:nvSpPr>
        <p:spPr bwMode="auto">
          <a:xfrm>
            <a:off x="7396779" y="2330050"/>
            <a:ext cx="1338966" cy="1268841"/>
          </a:xfrm>
          <a:custGeom>
            <a:avLst/>
            <a:gdLst>
              <a:gd name="T0" fmla="*/ 634744 w 21600"/>
              <a:gd name="T1" fmla="*/ 601532 h 21600"/>
              <a:gd name="T2" fmla="*/ 634744 w 21600"/>
              <a:gd name="T3" fmla="*/ 601532 h 21600"/>
              <a:gd name="T4" fmla="*/ 634744 w 21600"/>
              <a:gd name="T5" fmla="*/ 601532 h 21600"/>
              <a:gd name="T6" fmla="*/ 634744 w 21600"/>
              <a:gd name="T7" fmla="*/ 601532 h 21600"/>
              <a:gd name="T8" fmla="*/ 0 60000 65536"/>
              <a:gd name="T9" fmla="*/ 5898240 60000 65536"/>
              <a:gd name="T10" fmla="*/ 11796480 60000 65536"/>
              <a:gd name="T11" fmla="*/ 1769472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 extrusionOk="0">
                <a:moveTo>
                  <a:pt x="21600" y="0"/>
                </a:moveTo>
                <a:cubicBezTo>
                  <a:pt x="9161" y="606"/>
                  <a:pt x="1961" y="7806"/>
                  <a:pt x="0" y="21600"/>
                </a:cubicBezTo>
              </a:path>
            </a:pathLst>
          </a:custGeom>
          <a:noFill/>
          <a:ln w="3175">
            <a:solidFill>
              <a:srgbClr val="53585F"/>
            </a:solidFill>
            <a:miter lim="400000"/>
            <a:headEnd type="triangle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96389" tIns="48194" rIns="96389" bIns="48194"/>
          <a:lstStyle/>
          <a:p>
            <a:endParaRPr lang="zh-CN" altLang="en-US" sz="2668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2" name="Shape 4157">
            <a:extLst>
              <a:ext uri="{FF2B5EF4-FFF2-40B4-BE49-F238E27FC236}">
                <a16:creationId xmlns:a16="http://schemas.microsoft.com/office/drawing/2014/main" id="{EB5B030D-0AA6-2C06-5510-F40240623754}"/>
              </a:ext>
            </a:extLst>
          </p:cNvPr>
          <p:cNvSpPr>
            <a:spLocks/>
          </p:cNvSpPr>
          <p:nvPr/>
        </p:nvSpPr>
        <p:spPr bwMode="auto">
          <a:xfrm flipV="1">
            <a:off x="4144765" y="3598893"/>
            <a:ext cx="1337292" cy="1268841"/>
          </a:xfrm>
          <a:custGeom>
            <a:avLst/>
            <a:gdLst>
              <a:gd name="T0" fmla="*/ 634744 w 21600"/>
              <a:gd name="T1" fmla="*/ 601532 h 21600"/>
              <a:gd name="T2" fmla="*/ 634744 w 21600"/>
              <a:gd name="T3" fmla="*/ 601532 h 21600"/>
              <a:gd name="T4" fmla="*/ 634744 w 21600"/>
              <a:gd name="T5" fmla="*/ 601532 h 21600"/>
              <a:gd name="T6" fmla="*/ 634744 w 21600"/>
              <a:gd name="T7" fmla="*/ 601532 h 21600"/>
              <a:gd name="T8" fmla="*/ 0 60000 65536"/>
              <a:gd name="T9" fmla="*/ 5898240 60000 65536"/>
              <a:gd name="T10" fmla="*/ 11796480 60000 65536"/>
              <a:gd name="T11" fmla="*/ 1769472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cubicBezTo>
                  <a:pt x="12439" y="606"/>
                  <a:pt x="19639" y="7806"/>
                  <a:pt x="21600" y="21600"/>
                </a:cubicBezTo>
              </a:path>
            </a:pathLst>
          </a:custGeom>
          <a:noFill/>
          <a:ln w="3175">
            <a:solidFill>
              <a:srgbClr val="53585F"/>
            </a:solidFill>
            <a:miter lim="400000"/>
            <a:headEnd type="triangle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96389" tIns="48194" rIns="96389" bIns="48194"/>
          <a:lstStyle/>
          <a:p>
            <a:endParaRPr lang="zh-CN" altLang="en-US" sz="2668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3" name="Shape 4159">
            <a:extLst>
              <a:ext uri="{FF2B5EF4-FFF2-40B4-BE49-F238E27FC236}">
                <a16:creationId xmlns:a16="http://schemas.microsoft.com/office/drawing/2014/main" id="{A1539CB2-4827-A93F-D960-2FB915DFC745}"/>
              </a:ext>
            </a:extLst>
          </p:cNvPr>
          <p:cNvSpPr>
            <a:spLocks/>
          </p:cNvSpPr>
          <p:nvPr/>
        </p:nvSpPr>
        <p:spPr bwMode="auto">
          <a:xfrm flipV="1">
            <a:off x="7396779" y="3598893"/>
            <a:ext cx="1338966" cy="1268841"/>
          </a:xfrm>
          <a:custGeom>
            <a:avLst/>
            <a:gdLst>
              <a:gd name="T0" fmla="*/ 634744 w 21600"/>
              <a:gd name="T1" fmla="*/ 601532 h 21600"/>
              <a:gd name="T2" fmla="*/ 634744 w 21600"/>
              <a:gd name="T3" fmla="*/ 601532 h 21600"/>
              <a:gd name="T4" fmla="*/ 634744 w 21600"/>
              <a:gd name="T5" fmla="*/ 601532 h 21600"/>
              <a:gd name="T6" fmla="*/ 634744 w 21600"/>
              <a:gd name="T7" fmla="*/ 601532 h 21600"/>
              <a:gd name="T8" fmla="*/ 0 60000 65536"/>
              <a:gd name="T9" fmla="*/ 5898240 60000 65536"/>
              <a:gd name="T10" fmla="*/ 11796480 60000 65536"/>
              <a:gd name="T11" fmla="*/ 1769472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 extrusionOk="0">
                <a:moveTo>
                  <a:pt x="21600" y="0"/>
                </a:moveTo>
                <a:cubicBezTo>
                  <a:pt x="9161" y="606"/>
                  <a:pt x="1961" y="7806"/>
                  <a:pt x="0" y="21600"/>
                </a:cubicBezTo>
              </a:path>
            </a:pathLst>
          </a:custGeom>
          <a:noFill/>
          <a:ln w="3175">
            <a:solidFill>
              <a:srgbClr val="53585F"/>
            </a:solidFill>
            <a:miter lim="400000"/>
            <a:headEnd type="triangle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96389" tIns="48194" rIns="96389" bIns="48194"/>
          <a:lstStyle/>
          <a:p>
            <a:endParaRPr lang="zh-CN" altLang="en-US" sz="2668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0" name="Shape 1034">
            <a:extLst>
              <a:ext uri="{FF2B5EF4-FFF2-40B4-BE49-F238E27FC236}">
                <a16:creationId xmlns:a16="http://schemas.microsoft.com/office/drawing/2014/main" id="{820B1BF8-8240-FB75-FED0-A09B1B85635E}"/>
              </a:ext>
            </a:extLst>
          </p:cNvPr>
          <p:cNvSpPr>
            <a:spLocks/>
          </p:cNvSpPr>
          <p:nvPr/>
        </p:nvSpPr>
        <p:spPr bwMode="auto">
          <a:xfrm>
            <a:off x="6091289" y="2920949"/>
            <a:ext cx="162350" cy="123871"/>
          </a:xfrm>
          <a:custGeom>
            <a:avLst/>
            <a:gdLst>
              <a:gd name="T0" fmla="*/ 76386 w 21600"/>
              <a:gd name="T1" fmla="*/ 59015 h 21600"/>
              <a:gd name="T2" fmla="*/ 76386 w 21600"/>
              <a:gd name="T3" fmla="*/ 59015 h 21600"/>
              <a:gd name="T4" fmla="*/ 76386 w 21600"/>
              <a:gd name="T5" fmla="*/ 59015 h 21600"/>
              <a:gd name="T6" fmla="*/ 76386 w 21600"/>
              <a:gd name="T7" fmla="*/ 59015 h 21600"/>
              <a:gd name="T8" fmla="*/ 0 60000 65536"/>
              <a:gd name="T9" fmla="*/ 5898240 60000 65536"/>
              <a:gd name="T10" fmla="*/ 11796480 60000 65536"/>
              <a:gd name="T11" fmla="*/ 1769472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 extrusionOk="0">
                <a:moveTo>
                  <a:pt x="20143" y="9828"/>
                </a:moveTo>
                <a:cubicBezTo>
                  <a:pt x="20503" y="10692"/>
                  <a:pt x="21004" y="11543"/>
                  <a:pt x="21600" y="12462"/>
                </a:cubicBezTo>
                <a:cubicBezTo>
                  <a:pt x="20797" y="15394"/>
                  <a:pt x="20629" y="18810"/>
                  <a:pt x="20550" y="21600"/>
                </a:cubicBezTo>
                <a:cubicBezTo>
                  <a:pt x="17285" y="18886"/>
                  <a:pt x="18957" y="12766"/>
                  <a:pt x="16102" y="12414"/>
                </a:cubicBezTo>
                <a:cubicBezTo>
                  <a:pt x="13346" y="12074"/>
                  <a:pt x="12988" y="13608"/>
                  <a:pt x="12526" y="15998"/>
                </a:cubicBezTo>
                <a:cubicBezTo>
                  <a:pt x="12064" y="18387"/>
                  <a:pt x="11785" y="20178"/>
                  <a:pt x="11785" y="20178"/>
                </a:cubicBezTo>
                <a:cubicBezTo>
                  <a:pt x="11785" y="20178"/>
                  <a:pt x="2700" y="7597"/>
                  <a:pt x="0" y="3147"/>
                </a:cubicBezTo>
                <a:cubicBezTo>
                  <a:pt x="1311" y="2680"/>
                  <a:pt x="1742" y="2046"/>
                  <a:pt x="1827" y="0"/>
                </a:cubicBezTo>
                <a:cubicBezTo>
                  <a:pt x="4847" y="4160"/>
                  <a:pt x="12262" y="11667"/>
                  <a:pt x="15756" y="11667"/>
                </a:cubicBezTo>
                <a:cubicBezTo>
                  <a:pt x="17415" y="11667"/>
                  <a:pt x="18853" y="10951"/>
                  <a:pt x="20143" y="982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40162" tIns="40162" rIns="40162" bIns="40162" anchor="ctr"/>
          <a:lstStyle/>
          <a:p>
            <a:endParaRPr lang="zh-CN" altLang="en-US" sz="2668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1" name="Shape 1035">
            <a:extLst>
              <a:ext uri="{FF2B5EF4-FFF2-40B4-BE49-F238E27FC236}">
                <a16:creationId xmlns:a16="http://schemas.microsoft.com/office/drawing/2014/main" id="{C629C611-3DEA-3E8F-2DCC-E94ED3C996E0}"/>
              </a:ext>
            </a:extLst>
          </p:cNvPr>
          <p:cNvSpPr>
            <a:spLocks/>
          </p:cNvSpPr>
          <p:nvPr/>
        </p:nvSpPr>
        <p:spPr bwMode="auto">
          <a:xfrm>
            <a:off x="6260333" y="3255734"/>
            <a:ext cx="66948" cy="93740"/>
          </a:xfrm>
          <a:custGeom>
            <a:avLst/>
            <a:gdLst>
              <a:gd name="T0" fmla="*/ 31904 w 20108"/>
              <a:gd name="T1" fmla="*/ 44472 h 21600"/>
              <a:gd name="T2" fmla="*/ 31904 w 20108"/>
              <a:gd name="T3" fmla="*/ 44472 h 21600"/>
              <a:gd name="T4" fmla="*/ 31904 w 20108"/>
              <a:gd name="T5" fmla="*/ 44472 h 21600"/>
              <a:gd name="T6" fmla="*/ 31904 w 20108"/>
              <a:gd name="T7" fmla="*/ 44472 h 21600"/>
              <a:gd name="T8" fmla="*/ 0 60000 65536"/>
              <a:gd name="T9" fmla="*/ 5898240 60000 65536"/>
              <a:gd name="T10" fmla="*/ 11796480 60000 65536"/>
              <a:gd name="T11" fmla="*/ 1769472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0108" h="21600" extrusionOk="0">
                <a:moveTo>
                  <a:pt x="11314" y="594"/>
                </a:moveTo>
                <a:lnTo>
                  <a:pt x="0" y="0"/>
                </a:lnTo>
                <a:cubicBezTo>
                  <a:pt x="0" y="0"/>
                  <a:pt x="10284" y="5549"/>
                  <a:pt x="10284" y="11495"/>
                </a:cubicBezTo>
                <a:cubicBezTo>
                  <a:pt x="10284" y="17438"/>
                  <a:pt x="9772" y="20013"/>
                  <a:pt x="9772" y="20013"/>
                </a:cubicBezTo>
                <a:lnTo>
                  <a:pt x="18772" y="21600"/>
                </a:lnTo>
                <a:cubicBezTo>
                  <a:pt x="18772" y="21600"/>
                  <a:pt x="21600" y="15655"/>
                  <a:pt x="19026" y="9907"/>
                </a:cubicBezTo>
                <a:cubicBezTo>
                  <a:pt x="16457" y="4162"/>
                  <a:pt x="13629" y="2575"/>
                  <a:pt x="11314" y="59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40162" tIns="40162" rIns="40162" bIns="40162" anchor="ctr"/>
          <a:lstStyle/>
          <a:p>
            <a:endParaRPr lang="zh-CN" altLang="en-US" sz="2668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2" name="Shape 1036">
            <a:extLst>
              <a:ext uri="{FF2B5EF4-FFF2-40B4-BE49-F238E27FC236}">
                <a16:creationId xmlns:a16="http://schemas.microsoft.com/office/drawing/2014/main" id="{F3EE3C39-FADC-7F29-EE4F-FD0FFDE532E1}"/>
              </a:ext>
            </a:extLst>
          </p:cNvPr>
          <p:cNvSpPr>
            <a:spLocks/>
          </p:cNvSpPr>
          <p:nvPr/>
        </p:nvSpPr>
        <p:spPr bwMode="auto">
          <a:xfrm>
            <a:off x="6302176" y="3476693"/>
            <a:ext cx="28454" cy="80349"/>
          </a:xfrm>
          <a:custGeom>
            <a:avLst/>
            <a:gdLst>
              <a:gd name="T0" fmla="*/ 13995 w 21600"/>
              <a:gd name="T1" fmla="*/ 38238 h 21600"/>
              <a:gd name="T2" fmla="*/ 13995 w 21600"/>
              <a:gd name="T3" fmla="*/ 38238 h 21600"/>
              <a:gd name="T4" fmla="*/ 13995 w 21600"/>
              <a:gd name="T5" fmla="*/ 38238 h 21600"/>
              <a:gd name="T6" fmla="*/ 13995 w 21600"/>
              <a:gd name="T7" fmla="*/ 38238 h 21600"/>
              <a:gd name="T8" fmla="*/ 0 60000 65536"/>
              <a:gd name="T9" fmla="*/ 5898240 60000 65536"/>
              <a:gd name="T10" fmla="*/ 11796480 60000 65536"/>
              <a:gd name="T11" fmla="*/ 1769472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 extrusionOk="0">
                <a:moveTo>
                  <a:pt x="6479" y="0"/>
                </a:moveTo>
                <a:cubicBezTo>
                  <a:pt x="6479" y="0"/>
                  <a:pt x="2878" y="12381"/>
                  <a:pt x="1439" y="16334"/>
                </a:cubicBezTo>
                <a:cubicBezTo>
                  <a:pt x="0" y="20286"/>
                  <a:pt x="0" y="21600"/>
                  <a:pt x="0" y="21600"/>
                </a:cubicBezTo>
                <a:lnTo>
                  <a:pt x="21600" y="20286"/>
                </a:lnTo>
                <a:cubicBezTo>
                  <a:pt x="21600" y="20286"/>
                  <a:pt x="16556" y="10275"/>
                  <a:pt x="6479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40162" tIns="40162" rIns="40162" bIns="40162" anchor="ctr"/>
          <a:lstStyle/>
          <a:p>
            <a:endParaRPr lang="zh-CN" altLang="en-US" sz="2668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43" name="Group 25">
            <a:extLst>
              <a:ext uri="{FF2B5EF4-FFF2-40B4-BE49-F238E27FC236}">
                <a16:creationId xmlns:a16="http://schemas.microsoft.com/office/drawing/2014/main" id="{7F6AC31F-A5CE-D2AA-BAD4-7517589EA87A}"/>
              </a:ext>
            </a:extLst>
          </p:cNvPr>
          <p:cNvGrpSpPr>
            <a:grpSpLocks/>
          </p:cNvGrpSpPr>
          <p:nvPr/>
        </p:nvGrpSpPr>
        <p:grpSpPr bwMode="auto">
          <a:xfrm>
            <a:off x="5620975" y="2738491"/>
            <a:ext cx="1635212" cy="2129245"/>
            <a:chOff x="4375152" y="1801285"/>
            <a:chExt cx="3651249" cy="4751916"/>
          </a:xfrm>
        </p:grpSpPr>
        <p:grpSp>
          <p:nvGrpSpPr>
            <p:cNvPr id="44" name="Group 26">
              <a:extLst>
                <a:ext uri="{FF2B5EF4-FFF2-40B4-BE49-F238E27FC236}">
                  <a16:creationId xmlns:a16="http://schemas.microsoft.com/office/drawing/2014/main" id="{F5A8BC4F-FB17-95F1-CB89-EEDAC9DB4C31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375152" y="1801285"/>
              <a:ext cx="3651249" cy="4751916"/>
              <a:chOff x="3281363" y="1350963"/>
              <a:chExt cx="2738437" cy="3563937"/>
            </a:xfrm>
          </p:grpSpPr>
          <p:sp>
            <p:nvSpPr>
              <p:cNvPr id="50" name="AutoShape 3">
                <a:extLst>
                  <a:ext uri="{FF2B5EF4-FFF2-40B4-BE49-F238E27FC236}">
                    <a16:creationId xmlns:a16="http://schemas.microsoft.com/office/drawing/2014/main" id="{2335149E-E572-36B6-36FC-3299D45A10F8}"/>
                  </a:ext>
                </a:extLst>
              </p:cNvPr>
              <p:cNvSpPr>
                <a:spLocks noChangeAspect="1" noChangeArrowheads="1" noTextEdit="1"/>
              </p:cNvSpPr>
              <p:nvPr/>
            </p:nvSpPr>
            <p:spPr bwMode="auto">
              <a:xfrm>
                <a:off x="3281363" y="1352550"/>
                <a:ext cx="2738437" cy="35623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171358" tIns="85678" rIns="171358" bIns="85678"/>
              <a:lstStyle/>
              <a:p>
                <a:endParaRPr lang="zh-CN" altLang="en-US" sz="2668">
                  <a:solidFill>
                    <a:schemeClr val="bg1"/>
                  </a:solidFill>
                </a:endParaRPr>
              </a:p>
            </p:txBody>
          </p:sp>
          <p:sp>
            <p:nvSpPr>
              <p:cNvPr id="51" name="Freeform 5">
                <a:extLst>
                  <a:ext uri="{FF2B5EF4-FFF2-40B4-BE49-F238E27FC236}">
                    <a16:creationId xmlns:a16="http://schemas.microsoft.com/office/drawing/2014/main" id="{DCD08CEB-97C3-EFE5-A4EB-78F26947F1A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14003" y="3225391"/>
                <a:ext cx="1269717" cy="1689509"/>
              </a:xfrm>
              <a:custGeom>
                <a:avLst/>
                <a:gdLst>
                  <a:gd name="T0" fmla="*/ 0 w 799"/>
                  <a:gd name="T1" fmla="*/ 894 h 1064"/>
                  <a:gd name="T2" fmla="*/ 318 w 799"/>
                  <a:gd name="T3" fmla="*/ 0 h 1064"/>
                  <a:gd name="T4" fmla="*/ 799 w 799"/>
                  <a:gd name="T5" fmla="*/ 172 h 1064"/>
                  <a:gd name="T6" fmla="*/ 481 w 799"/>
                  <a:gd name="T7" fmla="*/ 1064 h 1064"/>
                  <a:gd name="T8" fmla="*/ 296 w 799"/>
                  <a:gd name="T9" fmla="*/ 823 h 1064"/>
                  <a:gd name="T10" fmla="*/ 0 w 799"/>
                  <a:gd name="T11" fmla="*/ 894 h 10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99" h="1064">
                    <a:moveTo>
                      <a:pt x="0" y="894"/>
                    </a:moveTo>
                    <a:lnTo>
                      <a:pt x="318" y="0"/>
                    </a:lnTo>
                    <a:lnTo>
                      <a:pt x="799" y="172"/>
                    </a:lnTo>
                    <a:lnTo>
                      <a:pt x="481" y="1064"/>
                    </a:lnTo>
                    <a:lnTo>
                      <a:pt x="296" y="823"/>
                    </a:lnTo>
                    <a:lnTo>
                      <a:pt x="0" y="894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lIns="171358" tIns="85678" rIns="171358" bIns="85678"/>
              <a:lstStyle/>
              <a:p>
                <a:pPr defTabSz="963813">
                  <a:defRPr/>
                </a:pPr>
                <a:endParaRPr lang="en-US" sz="2668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52" name="Freeform 6">
                <a:extLst>
                  <a:ext uri="{FF2B5EF4-FFF2-40B4-BE49-F238E27FC236}">
                    <a16:creationId xmlns:a16="http://schemas.microsoft.com/office/drawing/2014/main" id="{789A225A-C823-1606-E656-53C16552FBF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14641" y="3225391"/>
                <a:ext cx="1264109" cy="1689509"/>
              </a:xfrm>
              <a:custGeom>
                <a:avLst/>
                <a:gdLst>
                  <a:gd name="T0" fmla="*/ 798 w 798"/>
                  <a:gd name="T1" fmla="*/ 894 h 1064"/>
                  <a:gd name="T2" fmla="*/ 481 w 798"/>
                  <a:gd name="T3" fmla="*/ 0 h 1064"/>
                  <a:gd name="T4" fmla="*/ 0 w 798"/>
                  <a:gd name="T5" fmla="*/ 172 h 1064"/>
                  <a:gd name="T6" fmla="*/ 317 w 798"/>
                  <a:gd name="T7" fmla="*/ 1064 h 1064"/>
                  <a:gd name="T8" fmla="*/ 502 w 798"/>
                  <a:gd name="T9" fmla="*/ 823 h 1064"/>
                  <a:gd name="T10" fmla="*/ 798 w 798"/>
                  <a:gd name="T11" fmla="*/ 894 h 10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98" h="1064">
                    <a:moveTo>
                      <a:pt x="798" y="894"/>
                    </a:moveTo>
                    <a:lnTo>
                      <a:pt x="481" y="0"/>
                    </a:lnTo>
                    <a:lnTo>
                      <a:pt x="0" y="172"/>
                    </a:lnTo>
                    <a:lnTo>
                      <a:pt x="317" y="1064"/>
                    </a:lnTo>
                    <a:lnTo>
                      <a:pt x="502" y="823"/>
                    </a:lnTo>
                    <a:lnTo>
                      <a:pt x="798" y="894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lIns="171358" tIns="85678" rIns="171358" bIns="85678"/>
              <a:lstStyle/>
              <a:p>
                <a:pPr defTabSz="963813">
                  <a:defRPr/>
                </a:pPr>
                <a:endParaRPr lang="en-US" sz="2668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53" name="Freeform 7">
                <a:extLst>
                  <a:ext uri="{FF2B5EF4-FFF2-40B4-BE49-F238E27FC236}">
                    <a16:creationId xmlns:a16="http://schemas.microsoft.com/office/drawing/2014/main" id="{9BB69078-F5E3-9E42-A731-A82EFA13E6B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284165" y="1350963"/>
                <a:ext cx="2735635" cy="2731790"/>
              </a:xfrm>
              <a:custGeom>
                <a:avLst/>
                <a:gdLst>
                  <a:gd name="T0" fmla="*/ 172 w 1742"/>
                  <a:gd name="T1" fmla="*/ 864 h 1738"/>
                  <a:gd name="T2" fmla="*/ 868 w 1742"/>
                  <a:gd name="T3" fmla="*/ 168 h 1738"/>
                  <a:gd name="T4" fmla="*/ 869 w 1742"/>
                  <a:gd name="T5" fmla="*/ 168 h 1738"/>
                  <a:gd name="T6" fmla="*/ 1565 w 1742"/>
                  <a:gd name="T7" fmla="*/ 864 h 1738"/>
                  <a:gd name="T8" fmla="*/ 869 w 1742"/>
                  <a:gd name="T9" fmla="*/ 1561 h 1738"/>
                  <a:gd name="T10" fmla="*/ 868 w 1742"/>
                  <a:gd name="T11" fmla="*/ 1561 h 1738"/>
                  <a:gd name="T12" fmla="*/ 172 w 1742"/>
                  <a:gd name="T13" fmla="*/ 864 h 1738"/>
                  <a:gd name="T14" fmla="*/ 868 w 1742"/>
                  <a:gd name="T15" fmla="*/ 122 h 1738"/>
                  <a:gd name="T16" fmla="*/ 867 w 1742"/>
                  <a:gd name="T17" fmla="*/ 123 h 1738"/>
                  <a:gd name="T18" fmla="*/ 721 w 1742"/>
                  <a:gd name="T19" fmla="*/ 2 h 1738"/>
                  <a:gd name="T20" fmla="*/ 626 w 1742"/>
                  <a:gd name="T21" fmla="*/ 165 h 1738"/>
                  <a:gd name="T22" fmla="*/ 450 w 1742"/>
                  <a:gd name="T23" fmla="*/ 97 h 1738"/>
                  <a:gd name="T24" fmla="*/ 413 w 1742"/>
                  <a:gd name="T25" fmla="*/ 283 h 1738"/>
                  <a:gd name="T26" fmla="*/ 223 w 1742"/>
                  <a:gd name="T27" fmla="*/ 276 h 1738"/>
                  <a:gd name="T28" fmla="*/ 249 w 1742"/>
                  <a:gd name="T29" fmla="*/ 463 h 1738"/>
                  <a:gd name="T30" fmla="*/ 69 w 1742"/>
                  <a:gd name="T31" fmla="*/ 519 h 1738"/>
                  <a:gd name="T32" fmla="*/ 152 w 1742"/>
                  <a:gd name="T33" fmla="*/ 687 h 1738"/>
                  <a:gd name="T34" fmla="*/ 0 w 1742"/>
                  <a:gd name="T35" fmla="*/ 797 h 1738"/>
                  <a:gd name="T36" fmla="*/ 134 w 1742"/>
                  <a:gd name="T37" fmla="*/ 930 h 1738"/>
                  <a:gd name="T38" fmla="*/ 26 w 1742"/>
                  <a:gd name="T39" fmla="*/ 1085 h 1738"/>
                  <a:gd name="T40" fmla="*/ 196 w 1742"/>
                  <a:gd name="T41" fmla="*/ 1165 h 1738"/>
                  <a:gd name="T42" fmla="*/ 143 w 1742"/>
                  <a:gd name="T43" fmla="*/ 1348 h 1738"/>
                  <a:gd name="T44" fmla="*/ 331 w 1742"/>
                  <a:gd name="T45" fmla="*/ 1369 h 1738"/>
                  <a:gd name="T46" fmla="*/ 339 w 1742"/>
                  <a:gd name="T47" fmla="*/ 1557 h 1738"/>
                  <a:gd name="T48" fmla="*/ 524 w 1742"/>
                  <a:gd name="T49" fmla="*/ 1517 h 1738"/>
                  <a:gd name="T50" fmla="*/ 594 w 1742"/>
                  <a:gd name="T51" fmla="*/ 1693 h 1738"/>
                  <a:gd name="T52" fmla="*/ 755 w 1742"/>
                  <a:gd name="T53" fmla="*/ 1594 h 1738"/>
                  <a:gd name="T54" fmla="*/ 868 w 1742"/>
                  <a:gd name="T55" fmla="*/ 1726 h 1738"/>
                  <a:gd name="T56" fmla="*/ 878 w 1742"/>
                  <a:gd name="T57" fmla="*/ 1738 h 1738"/>
                  <a:gd name="T58" fmla="*/ 999 w 1742"/>
                  <a:gd name="T59" fmla="*/ 1593 h 1738"/>
                  <a:gd name="T60" fmla="*/ 1162 w 1742"/>
                  <a:gd name="T61" fmla="*/ 1688 h 1738"/>
                  <a:gd name="T62" fmla="*/ 1228 w 1742"/>
                  <a:gd name="T63" fmla="*/ 1512 h 1738"/>
                  <a:gd name="T64" fmla="*/ 1413 w 1742"/>
                  <a:gd name="T65" fmla="*/ 1550 h 1738"/>
                  <a:gd name="T66" fmla="*/ 1420 w 1742"/>
                  <a:gd name="T67" fmla="*/ 1361 h 1738"/>
                  <a:gd name="T68" fmla="*/ 1607 w 1742"/>
                  <a:gd name="T69" fmla="*/ 1337 h 1738"/>
                  <a:gd name="T70" fmla="*/ 1551 w 1742"/>
                  <a:gd name="T71" fmla="*/ 1156 h 1738"/>
                  <a:gd name="T72" fmla="*/ 1720 w 1742"/>
                  <a:gd name="T73" fmla="*/ 1073 h 1738"/>
                  <a:gd name="T74" fmla="*/ 1610 w 1742"/>
                  <a:gd name="T75" fmla="*/ 919 h 1738"/>
                  <a:gd name="T76" fmla="*/ 1742 w 1742"/>
                  <a:gd name="T77" fmla="*/ 786 h 1738"/>
                  <a:gd name="T78" fmla="*/ 1588 w 1742"/>
                  <a:gd name="T79" fmla="*/ 677 h 1738"/>
                  <a:gd name="T80" fmla="*/ 1669 w 1742"/>
                  <a:gd name="T81" fmla="*/ 507 h 1738"/>
                  <a:gd name="T82" fmla="*/ 1488 w 1742"/>
                  <a:gd name="T83" fmla="*/ 455 h 1738"/>
                  <a:gd name="T84" fmla="*/ 1511 w 1742"/>
                  <a:gd name="T85" fmla="*/ 266 h 1738"/>
                  <a:gd name="T86" fmla="*/ 1321 w 1742"/>
                  <a:gd name="T87" fmla="*/ 276 h 1738"/>
                  <a:gd name="T88" fmla="*/ 1282 w 1742"/>
                  <a:gd name="T89" fmla="*/ 91 h 1738"/>
                  <a:gd name="T90" fmla="*/ 1107 w 1742"/>
                  <a:gd name="T91" fmla="*/ 162 h 1738"/>
                  <a:gd name="T92" fmla="*/ 1009 w 1742"/>
                  <a:gd name="T93" fmla="*/ 0 h 1738"/>
                  <a:gd name="T94" fmla="*/ 868 w 1742"/>
                  <a:gd name="T95" fmla="*/ 122 h 17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742" h="1738">
                    <a:moveTo>
                      <a:pt x="172" y="864"/>
                    </a:moveTo>
                    <a:cubicBezTo>
                      <a:pt x="172" y="481"/>
                      <a:pt x="484" y="169"/>
                      <a:pt x="868" y="168"/>
                    </a:cubicBezTo>
                    <a:cubicBezTo>
                      <a:pt x="869" y="168"/>
                      <a:pt x="869" y="168"/>
                      <a:pt x="869" y="168"/>
                    </a:cubicBezTo>
                    <a:cubicBezTo>
                      <a:pt x="1254" y="168"/>
                      <a:pt x="1565" y="480"/>
                      <a:pt x="1565" y="864"/>
                    </a:cubicBezTo>
                    <a:cubicBezTo>
                      <a:pt x="1565" y="1248"/>
                      <a:pt x="1254" y="1561"/>
                      <a:pt x="869" y="1561"/>
                    </a:cubicBezTo>
                    <a:cubicBezTo>
                      <a:pt x="868" y="1561"/>
                      <a:pt x="868" y="1561"/>
                      <a:pt x="868" y="1561"/>
                    </a:cubicBezTo>
                    <a:cubicBezTo>
                      <a:pt x="484" y="1560"/>
                      <a:pt x="172" y="1248"/>
                      <a:pt x="172" y="864"/>
                    </a:cubicBezTo>
                    <a:close/>
                    <a:moveTo>
                      <a:pt x="868" y="122"/>
                    </a:moveTo>
                    <a:cubicBezTo>
                      <a:pt x="867" y="123"/>
                      <a:pt x="867" y="123"/>
                      <a:pt x="867" y="123"/>
                    </a:cubicBezTo>
                    <a:cubicBezTo>
                      <a:pt x="721" y="2"/>
                      <a:pt x="721" y="2"/>
                      <a:pt x="721" y="2"/>
                    </a:cubicBezTo>
                    <a:cubicBezTo>
                      <a:pt x="626" y="165"/>
                      <a:pt x="626" y="165"/>
                      <a:pt x="626" y="165"/>
                    </a:cubicBezTo>
                    <a:cubicBezTo>
                      <a:pt x="450" y="97"/>
                      <a:pt x="450" y="97"/>
                      <a:pt x="450" y="97"/>
                    </a:cubicBezTo>
                    <a:cubicBezTo>
                      <a:pt x="413" y="283"/>
                      <a:pt x="413" y="283"/>
                      <a:pt x="413" y="283"/>
                    </a:cubicBezTo>
                    <a:cubicBezTo>
                      <a:pt x="223" y="276"/>
                      <a:pt x="223" y="276"/>
                      <a:pt x="223" y="276"/>
                    </a:cubicBezTo>
                    <a:cubicBezTo>
                      <a:pt x="249" y="463"/>
                      <a:pt x="249" y="463"/>
                      <a:pt x="249" y="463"/>
                    </a:cubicBezTo>
                    <a:cubicBezTo>
                      <a:pt x="69" y="519"/>
                      <a:pt x="69" y="519"/>
                      <a:pt x="69" y="519"/>
                    </a:cubicBezTo>
                    <a:cubicBezTo>
                      <a:pt x="152" y="687"/>
                      <a:pt x="152" y="687"/>
                      <a:pt x="152" y="687"/>
                    </a:cubicBezTo>
                    <a:cubicBezTo>
                      <a:pt x="0" y="797"/>
                      <a:pt x="0" y="797"/>
                      <a:pt x="0" y="797"/>
                    </a:cubicBezTo>
                    <a:cubicBezTo>
                      <a:pt x="134" y="930"/>
                      <a:pt x="134" y="930"/>
                      <a:pt x="134" y="930"/>
                    </a:cubicBezTo>
                    <a:cubicBezTo>
                      <a:pt x="26" y="1085"/>
                      <a:pt x="26" y="1085"/>
                      <a:pt x="26" y="1085"/>
                    </a:cubicBezTo>
                    <a:cubicBezTo>
                      <a:pt x="196" y="1165"/>
                      <a:pt x="196" y="1165"/>
                      <a:pt x="196" y="1165"/>
                    </a:cubicBezTo>
                    <a:cubicBezTo>
                      <a:pt x="143" y="1348"/>
                      <a:pt x="143" y="1348"/>
                      <a:pt x="143" y="1348"/>
                    </a:cubicBezTo>
                    <a:cubicBezTo>
                      <a:pt x="331" y="1369"/>
                      <a:pt x="331" y="1369"/>
                      <a:pt x="331" y="1369"/>
                    </a:cubicBezTo>
                    <a:cubicBezTo>
                      <a:pt x="339" y="1557"/>
                      <a:pt x="339" y="1557"/>
                      <a:pt x="339" y="1557"/>
                    </a:cubicBezTo>
                    <a:cubicBezTo>
                      <a:pt x="524" y="1517"/>
                      <a:pt x="524" y="1517"/>
                      <a:pt x="524" y="1517"/>
                    </a:cubicBezTo>
                    <a:cubicBezTo>
                      <a:pt x="594" y="1693"/>
                      <a:pt x="594" y="1693"/>
                      <a:pt x="594" y="1693"/>
                    </a:cubicBezTo>
                    <a:cubicBezTo>
                      <a:pt x="755" y="1594"/>
                      <a:pt x="755" y="1594"/>
                      <a:pt x="755" y="1594"/>
                    </a:cubicBezTo>
                    <a:cubicBezTo>
                      <a:pt x="868" y="1726"/>
                      <a:pt x="868" y="1726"/>
                      <a:pt x="868" y="1726"/>
                    </a:cubicBezTo>
                    <a:cubicBezTo>
                      <a:pt x="878" y="1738"/>
                      <a:pt x="878" y="1738"/>
                      <a:pt x="878" y="1738"/>
                    </a:cubicBezTo>
                    <a:cubicBezTo>
                      <a:pt x="999" y="1593"/>
                      <a:pt x="999" y="1593"/>
                      <a:pt x="999" y="1593"/>
                    </a:cubicBezTo>
                    <a:cubicBezTo>
                      <a:pt x="1162" y="1688"/>
                      <a:pt x="1162" y="1688"/>
                      <a:pt x="1162" y="1688"/>
                    </a:cubicBezTo>
                    <a:cubicBezTo>
                      <a:pt x="1228" y="1512"/>
                      <a:pt x="1228" y="1512"/>
                      <a:pt x="1228" y="1512"/>
                    </a:cubicBezTo>
                    <a:cubicBezTo>
                      <a:pt x="1413" y="1550"/>
                      <a:pt x="1413" y="1550"/>
                      <a:pt x="1413" y="1550"/>
                    </a:cubicBezTo>
                    <a:cubicBezTo>
                      <a:pt x="1420" y="1361"/>
                      <a:pt x="1420" y="1361"/>
                      <a:pt x="1420" y="1361"/>
                    </a:cubicBezTo>
                    <a:cubicBezTo>
                      <a:pt x="1607" y="1337"/>
                      <a:pt x="1607" y="1337"/>
                      <a:pt x="1607" y="1337"/>
                    </a:cubicBezTo>
                    <a:cubicBezTo>
                      <a:pt x="1551" y="1156"/>
                      <a:pt x="1551" y="1156"/>
                      <a:pt x="1551" y="1156"/>
                    </a:cubicBezTo>
                    <a:cubicBezTo>
                      <a:pt x="1720" y="1073"/>
                      <a:pt x="1720" y="1073"/>
                      <a:pt x="1720" y="1073"/>
                    </a:cubicBezTo>
                    <a:cubicBezTo>
                      <a:pt x="1610" y="919"/>
                      <a:pt x="1610" y="919"/>
                      <a:pt x="1610" y="919"/>
                    </a:cubicBezTo>
                    <a:cubicBezTo>
                      <a:pt x="1742" y="786"/>
                      <a:pt x="1742" y="786"/>
                      <a:pt x="1742" y="786"/>
                    </a:cubicBezTo>
                    <a:cubicBezTo>
                      <a:pt x="1588" y="677"/>
                      <a:pt x="1588" y="677"/>
                      <a:pt x="1588" y="677"/>
                    </a:cubicBezTo>
                    <a:cubicBezTo>
                      <a:pt x="1669" y="507"/>
                      <a:pt x="1669" y="507"/>
                      <a:pt x="1669" y="507"/>
                    </a:cubicBezTo>
                    <a:cubicBezTo>
                      <a:pt x="1488" y="455"/>
                      <a:pt x="1488" y="455"/>
                      <a:pt x="1488" y="455"/>
                    </a:cubicBezTo>
                    <a:cubicBezTo>
                      <a:pt x="1511" y="266"/>
                      <a:pt x="1511" y="266"/>
                      <a:pt x="1511" y="266"/>
                    </a:cubicBezTo>
                    <a:cubicBezTo>
                      <a:pt x="1321" y="276"/>
                      <a:pt x="1321" y="276"/>
                      <a:pt x="1321" y="276"/>
                    </a:cubicBezTo>
                    <a:cubicBezTo>
                      <a:pt x="1282" y="91"/>
                      <a:pt x="1282" y="91"/>
                      <a:pt x="1282" y="91"/>
                    </a:cubicBezTo>
                    <a:cubicBezTo>
                      <a:pt x="1107" y="162"/>
                      <a:pt x="1107" y="162"/>
                      <a:pt x="1107" y="162"/>
                    </a:cubicBezTo>
                    <a:cubicBezTo>
                      <a:pt x="1009" y="0"/>
                      <a:pt x="1009" y="0"/>
                      <a:pt x="1009" y="0"/>
                    </a:cubicBezTo>
                    <a:cubicBezTo>
                      <a:pt x="868" y="122"/>
                      <a:pt x="868" y="122"/>
                      <a:pt x="868" y="122"/>
                    </a:cubicBez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txBody>
              <a:bodyPr lIns="171358" tIns="85678" rIns="171358" bIns="85678"/>
              <a:lstStyle/>
              <a:p>
                <a:pPr defTabSz="963813">
                  <a:defRPr/>
                </a:pPr>
                <a:endParaRPr lang="en-US" sz="2668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54" name="Freeform 8">
                <a:extLst>
                  <a:ext uri="{FF2B5EF4-FFF2-40B4-BE49-F238E27FC236}">
                    <a16:creationId xmlns:a16="http://schemas.microsoft.com/office/drawing/2014/main" id="{53467F0C-6A79-7A49-B836-39F27E75580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553244" y="1614336"/>
                <a:ext cx="2189069" cy="2188234"/>
              </a:xfrm>
              <a:custGeom>
                <a:avLst/>
                <a:gdLst>
                  <a:gd name="T0" fmla="*/ 0 w 1393"/>
                  <a:gd name="T1" fmla="*/ 696 h 1393"/>
                  <a:gd name="T2" fmla="*/ 696 w 1393"/>
                  <a:gd name="T3" fmla="*/ 1393 h 1393"/>
                  <a:gd name="T4" fmla="*/ 697 w 1393"/>
                  <a:gd name="T5" fmla="*/ 1393 h 1393"/>
                  <a:gd name="T6" fmla="*/ 1393 w 1393"/>
                  <a:gd name="T7" fmla="*/ 696 h 1393"/>
                  <a:gd name="T8" fmla="*/ 697 w 1393"/>
                  <a:gd name="T9" fmla="*/ 0 h 1393"/>
                  <a:gd name="T10" fmla="*/ 696 w 1393"/>
                  <a:gd name="T11" fmla="*/ 0 h 1393"/>
                  <a:gd name="T12" fmla="*/ 0 w 1393"/>
                  <a:gd name="T13" fmla="*/ 696 h 1393"/>
                  <a:gd name="T14" fmla="*/ 696 w 1393"/>
                  <a:gd name="T15" fmla="*/ 1333 h 1393"/>
                  <a:gd name="T16" fmla="*/ 60 w 1393"/>
                  <a:gd name="T17" fmla="*/ 696 h 1393"/>
                  <a:gd name="T18" fmla="*/ 696 w 1393"/>
                  <a:gd name="T19" fmla="*/ 58 h 1393"/>
                  <a:gd name="T20" fmla="*/ 697 w 1393"/>
                  <a:gd name="T21" fmla="*/ 58 h 1393"/>
                  <a:gd name="T22" fmla="*/ 1335 w 1393"/>
                  <a:gd name="T23" fmla="*/ 696 h 1393"/>
                  <a:gd name="T24" fmla="*/ 697 w 1393"/>
                  <a:gd name="T25" fmla="*/ 1333 h 1393"/>
                  <a:gd name="T26" fmla="*/ 696 w 1393"/>
                  <a:gd name="T27" fmla="*/ 1333 h 13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393" h="1393">
                    <a:moveTo>
                      <a:pt x="0" y="696"/>
                    </a:moveTo>
                    <a:cubicBezTo>
                      <a:pt x="0" y="1080"/>
                      <a:pt x="312" y="1392"/>
                      <a:pt x="696" y="1393"/>
                    </a:cubicBezTo>
                    <a:cubicBezTo>
                      <a:pt x="697" y="1393"/>
                      <a:pt x="697" y="1393"/>
                      <a:pt x="697" y="1393"/>
                    </a:cubicBezTo>
                    <a:cubicBezTo>
                      <a:pt x="1082" y="1393"/>
                      <a:pt x="1393" y="1080"/>
                      <a:pt x="1393" y="696"/>
                    </a:cubicBezTo>
                    <a:cubicBezTo>
                      <a:pt x="1393" y="312"/>
                      <a:pt x="1082" y="0"/>
                      <a:pt x="697" y="0"/>
                    </a:cubicBezTo>
                    <a:cubicBezTo>
                      <a:pt x="696" y="0"/>
                      <a:pt x="696" y="0"/>
                      <a:pt x="696" y="0"/>
                    </a:cubicBezTo>
                    <a:cubicBezTo>
                      <a:pt x="312" y="1"/>
                      <a:pt x="0" y="313"/>
                      <a:pt x="0" y="696"/>
                    </a:cubicBezTo>
                    <a:close/>
                    <a:moveTo>
                      <a:pt x="696" y="1333"/>
                    </a:moveTo>
                    <a:cubicBezTo>
                      <a:pt x="344" y="1333"/>
                      <a:pt x="60" y="1048"/>
                      <a:pt x="60" y="696"/>
                    </a:cubicBezTo>
                    <a:cubicBezTo>
                      <a:pt x="60" y="345"/>
                      <a:pt x="344" y="59"/>
                      <a:pt x="696" y="58"/>
                    </a:cubicBezTo>
                    <a:cubicBezTo>
                      <a:pt x="697" y="58"/>
                      <a:pt x="697" y="58"/>
                      <a:pt x="697" y="58"/>
                    </a:cubicBezTo>
                    <a:cubicBezTo>
                      <a:pt x="1048" y="58"/>
                      <a:pt x="1335" y="345"/>
                      <a:pt x="1335" y="696"/>
                    </a:cubicBezTo>
                    <a:cubicBezTo>
                      <a:pt x="1335" y="1048"/>
                      <a:pt x="1048" y="1333"/>
                      <a:pt x="697" y="1333"/>
                    </a:cubicBezTo>
                    <a:cubicBezTo>
                      <a:pt x="696" y="1333"/>
                      <a:pt x="696" y="1333"/>
                      <a:pt x="696" y="1333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txBody>
              <a:bodyPr lIns="171358" tIns="85678" rIns="171358" bIns="85678"/>
              <a:lstStyle/>
              <a:p>
                <a:pPr defTabSz="963813">
                  <a:defRPr/>
                </a:pPr>
                <a:endParaRPr lang="en-US" sz="2668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55" name="Freeform 9">
                <a:extLst>
                  <a:ext uri="{FF2B5EF4-FFF2-40B4-BE49-F238E27FC236}">
                    <a16:creationId xmlns:a16="http://schemas.microsoft.com/office/drawing/2014/main" id="{3130ED60-25C2-72B1-35E7-FD6A01980F0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648543" y="1706795"/>
                <a:ext cx="2001274" cy="2000512"/>
              </a:xfrm>
              <a:custGeom>
                <a:avLst/>
                <a:gdLst>
                  <a:gd name="T0" fmla="*/ 28 w 1275"/>
                  <a:gd name="T1" fmla="*/ 638 h 1275"/>
                  <a:gd name="T2" fmla="*/ 636 w 1275"/>
                  <a:gd name="T3" fmla="*/ 30 h 1275"/>
                  <a:gd name="T4" fmla="*/ 637 w 1275"/>
                  <a:gd name="T5" fmla="*/ 30 h 1275"/>
                  <a:gd name="T6" fmla="*/ 1245 w 1275"/>
                  <a:gd name="T7" fmla="*/ 638 h 1275"/>
                  <a:gd name="T8" fmla="*/ 637 w 1275"/>
                  <a:gd name="T9" fmla="*/ 1247 h 1275"/>
                  <a:gd name="T10" fmla="*/ 636 w 1275"/>
                  <a:gd name="T11" fmla="*/ 1247 h 1275"/>
                  <a:gd name="T12" fmla="*/ 28 w 1275"/>
                  <a:gd name="T13" fmla="*/ 638 h 1275"/>
                  <a:gd name="T14" fmla="*/ 636 w 1275"/>
                  <a:gd name="T15" fmla="*/ 0 h 1275"/>
                  <a:gd name="T16" fmla="*/ 0 w 1275"/>
                  <a:gd name="T17" fmla="*/ 638 h 1275"/>
                  <a:gd name="T18" fmla="*/ 636 w 1275"/>
                  <a:gd name="T19" fmla="*/ 1275 h 1275"/>
                  <a:gd name="T20" fmla="*/ 637 w 1275"/>
                  <a:gd name="T21" fmla="*/ 1275 h 1275"/>
                  <a:gd name="T22" fmla="*/ 1275 w 1275"/>
                  <a:gd name="T23" fmla="*/ 638 h 1275"/>
                  <a:gd name="T24" fmla="*/ 637 w 1275"/>
                  <a:gd name="T25" fmla="*/ 0 h 1275"/>
                  <a:gd name="T26" fmla="*/ 636 w 1275"/>
                  <a:gd name="T27" fmla="*/ 0 h 12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275" h="1275">
                    <a:moveTo>
                      <a:pt x="28" y="638"/>
                    </a:moveTo>
                    <a:cubicBezTo>
                      <a:pt x="28" y="304"/>
                      <a:pt x="301" y="31"/>
                      <a:pt x="636" y="30"/>
                    </a:cubicBezTo>
                    <a:cubicBezTo>
                      <a:pt x="637" y="30"/>
                      <a:pt x="637" y="30"/>
                      <a:pt x="637" y="30"/>
                    </a:cubicBezTo>
                    <a:cubicBezTo>
                      <a:pt x="973" y="30"/>
                      <a:pt x="1245" y="302"/>
                      <a:pt x="1245" y="638"/>
                    </a:cubicBezTo>
                    <a:cubicBezTo>
                      <a:pt x="1245" y="974"/>
                      <a:pt x="973" y="1247"/>
                      <a:pt x="637" y="1247"/>
                    </a:cubicBezTo>
                    <a:cubicBezTo>
                      <a:pt x="636" y="1247"/>
                      <a:pt x="636" y="1247"/>
                      <a:pt x="636" y="1247"/>
                    </a:cubicBezTo>
                    <a:cubicBezTo>
                      <a:pt x="301" y="1245"/>
                      <a:pt x="28" y="973"/>
                      <a:pt x="28" y="638"/>
                    </a:cubicBezTo>
                    <a:close/>
                    <a:moveTo>
                      <a:pt x="636" y="0"/>
                    </a:moveTo>
                    <a:cubicBezTo>
                      <a:pt x="284" y="1"/>
                      <a:pt x="0" y="287"/>
                      <a:pt x="0" y="638"/>
                    </a:cubicBezTo>
                    <a:cubicBezTo>
                      <a:pt x="0" y="990"/>
                      <a:pt x="284" y="1275"/>
                      <a:pt x="636" y="1275"/>
                    </a:cubicBezTo>
                    <a:cubicBezTo>
                      <a:pt x="637" y="1275"/>
                      <a:pt x="637" y="1275"/>
                      <a:pt x="637" y="1275"/>
                    </a:cubicBezTo>
                    <a:cubicBezTo>
                      <a:pt x="988" y="1275"/>
                      <a:pt x="1275" y="990"/>
                      <a:pt x="1275" y="638"/>
                    </a:cubicBezTo>
                    <a:cubicBezTo>
                      <a:pt x="1275" y="287"/>
                      <a:pt x="988" y="0"/>
                      <a:pt x="637" y="0"/>
                    </a:cubicBezTo>
                    <a:cubicBezTo>
                      <a:pt x="636" y="0"/>
                      <a:pt x="636" y="0"/>
                      <a:pt x="636" y="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lIns="171358" tIns="85678" rIns="171358" bIns="85678"/>
              <a:lstStyle/>
              <a:p>
                <a:pPr defTabSz="963813">
                  <a:defRPr/>
                </a:pPr>
                <a:endParaRPr lang="en-US" sz="2668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56" name="Freeform 10">
                <a:extLst>
                  <a:ext uri="{FF2B5EF4-FFF2-40B4-BE49-F238E27FC236}">
                    <a16:creationId xmlns:a16="http://schemas.microsoft.com/office/drawing/2014/main" id="{2AE5496A-4CB3-784C-E758-2F41FFE1C88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90938" y="1752600"/>
                <a:ext cx="955675" cy="1911350"/>
              </a:xfrm>
              <a:custGeom>
                <a:avLst/>
                <a:gdLst>
                  <a:gd name="T0" fmla="*/ 0 w 608"/>
                  <a:gd name="T1" fmla="*/ 954890 h 1217"/>
                  <a:gd name="T2" fmla="*/ 955675 w 608"/>
                  <a:gd name="T3" fmla="*/ 1911350 h 1217"/>
                  <a:gd name="T4" fmla="*/ 955675 w 608"/>
                  <a:gd name="T5" fmla="*/ 1887792 h 1217"/>
                  <a:gd name="T6" fmla="*/ 25149 w 608"/>
                  <a:gd name="T7" fmla="*/ 954890 h 1217"/>
                  <a:gd name="T8" fmla="*/ 955675 w 608"/>
                  <a:gd name="T9" fmla="*/ 21988 h 1217"/>
                  <a:gd name="T10" fmla="*/ 955675 w 608"/>
                  <a:gd name="T11" fmla="*/ 0 h 1217"/>
                  <a:gd name="T12" fmla="*/ 0 w 608"/>
                  <a:gd name="T13" fmla="*/ 954890 h 121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608" h="1217">
                    <a:moveTo>
                      <a:pt x="0" y="608"/>
                    </a:moveTo>
                    <a:cubicBezTo>
                      <a:pt x="0" y="943"/>
                      <a:pt x="273" y="1215"/>
                      <a:pt x="608" y="1217"/>
                    </a:cubicBezTo>
                    <a:cubicBezTo>
                      <a:pt x="608" y="1202"/>
                      <a:pt x="608" y="1202"/>
                      <a:pt x="608" y="1202"/>
                    </a:cubicBezTo>
                    <a:cubicBezTo>
                      <a:pt x="281" y="1201"/>
                      <a:pt x="16" y="936"/>
                      <a:pt x="16" y="608"/>
                    </a:cubicBezTo>
                    <a:cubicBezTo>
                      <a:pt x="16" y="281"/>
                      <a:pt x="281" y="15"/>
                      <a:pt x="608" y="14"/>
                    </a:cubicBezTo>
                    <a:cubicBezTo>
                      <a:pt x="608" y="0"/>
                      <a:pt x="608" y="0"/>
                      <a:pt x="608" y="0"/>
                    </a:cubicBezTo>
                    <a:cubicBezTo>
                      <a:pt x="273" y="1"/>
                      <a:pt x="0" y="274"/>
                      <a:pt x="0" y="60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171358" tIns="85678" rIns="171358" bIns="85678"/>
              <a:lstStyle/>
              <a:p>
                <a:endParaRPr lang="zh-CN" altLang="en-US" sz="2668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57" name="Freeform 11">
                <a:extLst>
                  <a:ext uri="{FF2B5EF4-FFF2-40B4-BE49-F238E27FC236}">
                    <a16:creationId xmlns:a16="http://schemas.microsoft.com/office/drawing/2014/main" id="{2A78A398-DD39-3EEE-9EE6-95C9EA0EB58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716338" y="1752600"/>
                <a:ext cx="1887537" cy="1911350"/>
              </a:xfrm>
              <a:custGeom>
                <a:avLst/>
                <a:gdLst>
                  <a:gd name="T0" fmla="*/ 22003 w 1201"/>
                  <a:gd name="T1" fmla="*/ 954890 h 1217"/>
                  <a:gd name="T2" fmla="*/ 930410 w 1201"/>
                  <a:gd name="T3" fmla="*/ 45546 h 1217"/>
                  <a:gd name="T4" fmla="*/ 931981 w 1201"/>
                  <a:gd name="T5" fmla="*/ 45546 h 1217"/>
                  <a:gd name="T6" fmla="*/ 1841960 w 1201"/>
                  <a:gd name="T7" fmla="*/ 954890 h 1217"/>
                  <a:gd name="T8" fmla="*/ 931981 w 1201"/>
                  <a:gd name="T9" fmla="*/ 1864234 h 1217"/>
                  <a:gd name="T10" fmla="*/ 930410 w 1201"/>
                  <a:gd name="T11" fmla="*/ 1864234 h 1217"/>
                  <a:gd name="T12" fmla="*/ 22003 w 1201"/>
                  <a:gd name="T13" fmla="*/ 954890 h 1217"/>
                  <a:gd name="T14" fmla="*/ 930410 w 1201"/>
                  <a:gd name="T15" fmla="*/ 21988 h 1217"/>
                  <a:gd name="T16" fmla="*/ 0 w 1201"/>
                  <a:gd name="T17" fmla="*/ 954890 h 1217"/>
                  <a:gd name="T18" fmla="*/ 930410 w 1201"/>
                  <a:gd name="T19" fmla="*/ 1887792 h 1217"/>
                  <a:gd name="T20" fmla="*/ 930410 w 1201"/>
                  <a:gd name="T21" fmla="*/ 1911350 h 1217"/>
                  <a:gd name="T22" fmla="*/ 931981 w 1201"/>
                  <a:gd name="T23" fmla="*/ 1911350 h 1217"/>
                  <a:gd name="T24" fmla="*/ 1887537 w 1201"/>
                  <a:gd name="T25" fmla="*/ 954890 h 1217"/>
                  <a:gd name="T26" fmla="*/ 931981 w 1201"/>
                  <a:gd name="T27" fmla="*/ 0 h 1217"/>
                  <a:gd name="T28" fmla="*/ 930410 w 1201"/>
                  <a:gd name="T29" fmla="*/ 0 h 1217"/>
                  <a:gd name="T30" fmla="*/ 930410 w 1201"/>
                  <a:gd name="T31" fmla="*/ 21988 h 1217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1201" h="1217">
                    <a:moveTo>
                      <a:pt x="14" y="608"/>
                    </a:moveTo>
                    <a:cubicBezTo>
                      <a:pt x="14" y="289"/>
                      <a:pt x="273" y="29"/>
                      <a:pt x="592" y="29"/>
                    </a:cubicBezTo>
                    <a:cubicBezTo>
                      <a:pt x="593" y="29"/>
                      <a:pt x="593" y="29"/>
                      <a:pt x="593" y="29"/>
                    </a:cubicBezTo>
                    <a:cubicBezTo>
                      <a:pt x="913" y="29"/>
                      <a:pt x="1172" y="288"/>
                      <a:pt x="1172" y="608"/>
                    </a:cubicBezTo>
                    <a:cubicBezTo>
                      <a:pt x="1172" y="929"/>
                      <a:pt x="913" y="1187"/>
                      <a:pt x="593" y="1187"/>
                    </a:cubicBezTo>
                    <a:cubicBezTo>
                      <a:pt x="592" y="1187"/>
                      <a:pt x="592" y="1187"/>
                      <a:pt x="592" y="1187"/>
                    </a:cubicBezTo>
                    <a:cubicBezTo>
                      <a:pt x="273" y="1187"/>
                      <a:pt x="14" y="927"/>
                      <a:pt x="14" y="608"/>
                    </a:cubicBezTo>
                    <a:close/>
                    <a:moveTo>
                      <a:pt x="592" y="14"/>
                    </a:moveTo>
                    <a:cubicBezTo>
                      <a:pt x="265" y="15"/>
                      <a:pt x="0" y="281"/>
                      <a:pt x="0" y="608"/>
                    </a:cubicBezTo>
                    <a:cubicBezTo>
                      <a:pt x="0" y="936"/>
                      <a:pt x="265" y="1201"/>
                      <a:pt x="592" y="1202"/>
                    </a:cubicBezTo>
                    <a:cubicBezTo>
                      <a:pt x="592" y="1217"/>
                      <a:pt x="592" y="1217"/>
                      <a:pt x="592" y="1217"/>
                    </a:cubicBezTo>
                    <a:cubicBezTo>
                      <a:pt x="593" y="1217"/>
                      <a:pt x="593" y="1217"/>
                      <a:pt x="593" y="1217"/>
                    </a:cubicBezTo>
                    <a:cubicBezTo>
                      <a:pt x="929" y="1217"/>
                      <a:pt x="1201" y="944"/>
                      <a:pt x="1201" y="608"/>
                    </a:cubicBezTo>
                    <a:cubicBezTo>
                      <a:pt x="1201" y="272"/>
                      <a:pt x="929" y="0"/>
                      <a:pt x="593" y="0"/>
                    </a:cubicBezTo>
                    <a:cubicBezTo>
                      <a:pt x="592" y="0"/>
                      <a:pt x="592" y="0"/>
                      <a:pt x="592" y="0"/>
                    </a:cubicBezTo>
                    <a:cubicBezTo>
                      <a:pt x="592" y="14"/>
                      <a:pt x="592" y="14"/>
                      <a:pt x="592" y="1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171358" tIns="85678" rIns="171358" bIns="85678"/>
              <a:lstStyle/>
              <a:p>
                <a:endParaRPr lang="zh-CN" altLang="en-US" sz="2668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sp>
          <p:nvSpPr>
            <p:cNvPr id="45" name="Freeform 13">
              <a:extLst>
                <a:ext uri="{FF2B5EF4-FFF2-40B4-BE49-F238E27FC236}">
                  <a16:creationId xmlns:a16="http://schemas.microsoft.com/office/drawing/2014/main" id="{FD62B545-948B-B4F3-22E2-A1FE42592D3C}"/>
                </a:ext>
              </a:extLst>
            </p:cNvPr>
            <p:cNvSpPr>
              <a:spLocks/>
            </p:cNvSpPr>
            <p:nvPr/>
          </p:nvSpPr>
          <p:spPr bwMode="auto">
            <a:xfrm>
              <a:off x="6195170" y="3609404"/>
              <a:ext cx="1214593" cy="1214128"/>
            </a:xfrm>
            <a:custGeom>
              <a:avLst/>
              <a:gdLst>
                <a:gd name="T0" fmla="*/ 580 w 580"/>
                <a:gd name="T1" fmla="*/ 0 h 579"/>
                <a:gd name="T2" fmla="*/ 1 w 580"/>
                <a:gd name="T3" fmla="*/ 579 h 579"/>
                <a:gd name="T4" fmla="*/ 0 w 580"/>
                <a:gd name="T5" fmla="*/ 579 h 579"/>
                <a:gd name="T6" fmla="*/ 0 w 580"/>
                <a:gd name="T7" fmla="*/ 0 h 579"/>
                <a:gd name="T8" fmla="*/ 580 w 580"/>
                <a:gd name="T9" fmla="*/ 0 h 5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0" h="579">
                  <a:moveTo>
                    <a:pt x="580" y="0"/>
                  </a:moveTo>
                  <a:cubicBezTo>
                    <a:pt x="580" y="321"/>
                    <a:pt x="321" y="579"/>
                    <a:pt x="1" y="579"/>
                  </a:cubicBezTo>
                  <a:cubicBezTo>
                    <a:pt x="0" y="579"/>
                    <a:pt x="0" y="579"/>
                    <a:pt x="0" y="579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580" y="0"/>
                  </a:lnTo>
                  <a:close/>
                </a:path>
              </a:pathLst>
            </a:custGeom>
            <a:solidFill>
              <a:srgbClr val="245E53"/>
            </a:solidFill>
            <a:ln>
              <a:noFill/>
            </a:ln>
          </p:spPr>
          <p:txBody>
            <a:bodyPr lIns="171358" tIns="85678" rIns="171358" bIns="85678"/>
            <a:lstStyle/>
            <a:p>
              <a:pPr defTabSz="963813">
                <a:defRPr/>
              </a:pPr>
              <a:endParaRPr lang="en-US" sz="2668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6" name="Freeform 14">
              <a:extLst>
                <a:ext uri="{FF2B5EF4-FFF2-40B4-BE49-F238E27FC236}">
                  <a16:creationId xmlns:a16="http://schemas.microsoft.com/office/drawing/2014/main" id="{6441B01E-F15F-75E5-FA40-63B291D5B823}"/>
                </a:ext>
              </a:extLst>
            </p:cNvPr>
            <p:cNvSpPr>
              <a:spLocks/>
            </p:cNvSpPr>
            <p:nvPr/>
          </p:nvSpPr>
          <p:spPr bwMode="auto">
            <a:xfrm>
              <a:off x="4980579" y="2399010"/>
              <a:ext cx="1214591" cy="1210394"/>
            </a:xfrm>
            <a:custGeom>
              <a:avLst/>
              <a:gdLst>
                <a:gd name="T0" fmla="*/ 0 w 580"/>
                <a:gd name="T1" fmla="*/ 579 h 579"/>
                <a:gd name="T2" fmla="*/ 578 w 580"/>
                <a:gd name="T3" fmla="*/ 0 h 579"/>
                <a:gd name="T4" fmla="*/ 580 w 580"/>
                <a:gd name="T5" fmla="*/ 0 h 579"/>
                <a:gd name="T6" fmla="*/ 580 w 580"/>
                <a:gd name="T7" fmla="*/ 579 h 579"/>
                <a:gd name="T8" fmla="*/ 0 w 580"/>
                <a:gd name="T9" fmla="*/ 579 h 5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0" h="579">
                  <a:moveTo>
                    <a:pt x="0" y="579"/>
                  </a:moveTo>
                  <a:cubicBezTo>
                    <a:pt x="0" y="259"/>
                    <a:pt x="258" y="0"/>
                    <a:pt x="578" y="0"/>
                  </a:cubicBezTo>
                  <a:cubicBezTo>
                    <a:pt x="580" y="0"/>
                    <a:pt x="580" y="0"/>
                    <a:pt x="580" y="0"/>
                  </a:cubicBezTo>
                  <a:cubicBezTo>
                    <a:pt x="580" y="579"/>
                    <a:pt x="580" y="579"/>
                    <a:pt x="580" y="579"/>
                  </a:cubicBezTo>
                  <a:lnTo>
                    <a:pt x="0" y="579"/>
                  </a:lnTo>
                  <a:close/>
                </a:path>
              </a:pathLst>
            </a:custGeom>
            <a:solidFill>
              <a:srgbClr val="245E53"/>
            </a:solidFill>
            <a:ln>
              <a:noFill/>
            </a:ln>
          </p:spPr>
          <p:txBody>
            <a:bodyPr lIns="171358" tIns="85678" rIns="171358" bIns="85678"/>
            <a:lstStyle/>
            <a:p>
              <a:pPr defTabSz="963813">
                <a:defRPr/>
              </a:pPr>
              <a:endParaRPr lang="en-US" sz="2668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7" name="Freeform 15">
              <a:extLst>
                <a:ext uri="{FF2B5EF4-FFF2-40B4-BE49-F238E27FC236}">
                  <a16:creationId xmlns:a16="http://schemas.microsoft.com/office/drawing/2014/main" id="{AB393BD5-3F4A-EB1E-7D3B-926A7ADF3B83}"/>
                </a:ext>
              </a:extLst>
            </p:cNvPr>
            <p:cNvSpPr>
              <a:spLocks/>
            </p:cNvSpPr>
            <p:nvPr/>
          </p:nvSpPr>
          <p:spPr bwMode="auto">
            <a:xfrm>
              <a:off x="4980579" y="3609404"/>
              <a:ext cx="1214591" cy="1214128"/>
            </a:xfrm>
            <a:custGeom>
              <a:avLst/>
              <a:gdLst>
                <a:gd name="T0" fmla="*/ 0 w 580"/>
                <a:gd name="T1" fmla="*/ 0 h 579"/>
                <a:gd name="T2" fmla="*/ 578 w 580"/>
                <a:gd name="T3" fmla="*/ 579 h 579"/>
                <a:gd name="T4" fmla="*/ 580 w 580"/>
                <a:gd name="T5" fmla="*/ 579 h 579"/>
                <a:gd name="T6" fmla="*/ 580 w 580"/>
                <a:gd name="T7" fmla="*/ 0 h 579"/>
                <a:gd name="T8" fmla="*/ 0 w 580"/>
                <a:gd name="T9" fmla="*/ 0 h 5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0" h="579">
                  <a:moveTo>
                    <a:pt x="0" y="0"/>
                  </a:moveTo>
                  <a:cubicBezTo>
                    <a:pt x="0" y="321"/>
                    <a:pt x="258" y="579"/>
                    <a:pt x="578" y="579"/>
                  </a:cubicBezTo>
                  <a:cubicBezTo>
                    <a:pt x="580" y="579"/>
                    <a:pt x="580" y="579"/>
                    <a:pt x="580" y="579"/>
                  </a:cubicBezTo>
                  <a:cubicBezTo>
                    <a:pt x="580" y="0"/>
                    <a:pt x="580" y="0"/>
                    <a:pt x="580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12332C"/>
            </a:solidFill>
            <a:ln>
              <a:noFill/>
            </a:ln>
          </p:spPr>
          <p:txBody>
            <a:bodyPr lIns="171358" tIns="85678" rIns="171358" bIns="85678"/>
            <a:lstStyle/>
            <a:p>
              <a:pPr defTabSz="963813">
                <a:defRPr/>
              </a:pPr>
              <a:endParaRPr lang="en-US" sz="2668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8" name="Freeform 12">
              <a:extLst>
                <a:ext uri="{FF2B5EF4-FFF2-40B4-BE49-F238E27FC236}">
                  <a16:creationId xmlns:a16="http://schemas.microsoft.com/office/drawing/2014/main" id="{179D3265-F05A-BB31-088A-FFCA1A54CA43}"/>
                </a:ext>
              </a:extLst>
            </p:cNvPr>
            <p:cNvSpPr>
              <a:spLocks/>
            </p:cNvSpPr>
            <p:nvPr/>
          </p:nvSpPr>
          <p:spPr bwMode="auto">
            <a:xfrm>
              <a:off x="6195170" y="2399010"/>
              <a:ext cx="1214593" cy="1210394"/>
            </a:xfrm>
            <a:custGeom>
              <a:avLst/>
              <a:gdLst>
                <a:gd name="T0" fmla="*/ 580 w 580"/>
                <a:gd name="T1" fmla="*/ 579 h 579"/>
                <a:gd name="T2" fmla="*/ 1 w 580"/>
                <a:gd name="T3" fmla="*/ 0 h 579"/>
                <a:gd name="T4" fmla="*/ 0 w 580"/>
                <a:gd name="T5" fmla="*/ 0 h 579"/>
                <a:gd name="T6" fmla="*/ 0 w 580"/>
                <a:gd name="T7" fmla="*/ 579 h 579"/>
                <a:gd name="T8" fmla="*/ 580 w 580"/>
                <a:gd name="T9" fmla="*/ 579 h 5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0" h="579">
                  <a:moveTo>
                    <a:pt x="580" y="579"/>
                  </a:moveTo>
                  <a:cubicBezTo>
                    <a:pt x="580" y="259"/>
                    <a:pt x="32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579"/>
                    <a:pt x="0" y="579"/>
                    <a:pt x="0" y="579"/>
                  </a:cubicBezTo>
                  <a:lnTo>
                    <a:pt x="580" y="579"/>
                  </a:lnTo>
                  <a:close/>
                </a:path>
              </a:pathLst>
            </a:custGeom>
            <a:solidFill>
              <a:srgbClr val="12332C"/>
            </a:solidFill>
            <a:ln>
              <a:noFill/>
            </a:ln>
          </p:spPr>
          <p:txBody>
            <a:bodyPr lIns="171358" tIns="85678" rIns="171358" bIns="85678"/>
            <a:lstStyle/>
            <a:p>
              <a:pPr defTabSz="963813">
                <a:defRPr/>
              </a:pPr>
              <a:endParaRPr lang="en-US" sz="2668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9" name="Oval 16">
              <a:extLst>
                <a:ext uri="{FF2B5EF4-FFF2-40B4-BE49-F238E27FC236}">
                  <a16:creationId xmlns:a16="http://schemas.microsoft.com/office/drawing/2014/main" id="{8041005A-49E9-93DB-AAF3-180CA0DDFD7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04692" y="3022885"/>
              <a:ext cx="1192170" cy="1195451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lIns="171358" tIns="85678" rIns="171358" bIns="85678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91281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91281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91281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91281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zh-CN" sz="2668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58" name="组合 57">
            <a:extLst>
              <a:ext uri="{FF2B5EF4-FFF2-40B4-BE49-F238E27FC236}">
                <a16:creationId xmlns:a16="http://schemas.microsoft.com/office/drawing/2014/main" id="{1ABC1518-785C-DA05-53B5-7E47216AF5F3}"/>
              </a:ext>
            </a:extLst>
          </p:cNvPr>
          <p:cNvGrpSpPr/>
          <p:nvPr/>
        </p:nvGrpSpPr>
        <p:grpSpPr>
          <a:xfrm>
            <a:off x="8876337" y="1991943"/>
            <a:ext cx="2908139" cy="746548"/>
            <a:chOff x="2276578" y="5370346"/>
            <a:chExt cx="2908139" cy="746548"/>
          </a:xfrm>
        </p:grpSpPr>
        <p:sp>
          <p:nvSpPr>
            <p:cNvPr id="59" name="Text Placeholder 3">
              <a:extLst>
                <a:ext uri="{FF2B5EF4-FFF2-40B4-BE49-F238E27FC236}">
                  <a16:creationId xmlns:a16="http://schemas.microsoft.com/office/drawing/2014/main" id="{FC78D454-A74E-4BC4-E806-FD0A25063A47}"/>
                </a:ext>
              </a:extLst>
            </p:cNvPr>
            <p:cNvSpPr txBox="1">
              <a:spLocks/>
            </p:cNvSpPr>
            <p:nvPr/>
          </p:nvSpPr>
          <p:spPr>
            <a:xfrm>
              <a:off x="2276578" y="5370346"/>
              <a:ext cx="1211870" cy="279435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116165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sz="1600" b="1" dirty="0"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lang="en-US" sz="1600" b="1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0" name="Text Placeholder 3">
              <a:extLst>
                <a:ext uri="{FF2B5EF4-FFF2-40B4-BE49-F238E27FC236}">
                  <a16:creationId xmlns:a16="http://schemas.microsoft.com/office/drawing/2014/main" id="{64EFF72E-327A-A2CD-45C9-371F7D9A1200}"/>
                </a:ext>
              </a:extLst>
            </p:cNvPr>
            <p:cNvSpPr txBox="1">
              <a:spLocks/>
            </p:cNvSpPr>
            <p:nvPr/>
          </p:nvSpPr>
          <p:spPr>
            <a:xfrm>
              <a:off x="2276578" y="5721658"/>
              <a:ext cx="2908139" cy="395236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116165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sz="11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1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  <a:endParaRPr lang="en-US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61" name="组合 60">
            <a:extLst>
              <a:ext uri="{FF2B5EF4-FFF2-40B4-BE49-F238E27FC236}">
                <a16:creationId xmlns:a16="http://schemas.microsoft.com/office/drawing/2014/main" id="{7CE19407-4C7E-25E2-94AF-C92B32690166}"/>
              </a:ext>
            </a:extLst>
          </p:cNvPr>
          <p:cNvGrpSpPr/>
          <p:nvPr/>
        </p:nvGrpSpPr>
        <p:grpSpPr>
          <a:xfrm>
            <a:off x="8876337" y="4494460"/>
            <a:ext cx="2908139" cy="746548"/>
            <a:chOff x="2276578" y="5370346"/>
            <a:chExt cx="2908139" cy="746548"/>
          </a:xfrm>
        </p:grpSpPr>
        <p:sp>
          <p:nvSpPr>
            <p:cNvPr id="62" name="Text Placeholder 3">
              <a:extLst>
                <a:ext uri="{FF2B5EF4-FFF2-40B4-BE49-F238E27FC236}">
                  <a16:creationId xmlns:a16="http://schemas.microsoft.com/office/drawing/2014/main" id="{88E2B86D-FEF3-1E9F-598A-C85B37A4AE11}"/>
                </a:ext>
              </a:extLst>
            </p:cNvPr>
            <p:cNvSpPr txBox="1">
              <a:spLocks/>
            </p:cNvSpPr>
            <p:nvPr/>
          </p:nvSpPr>
          <p:spPr>
            <a:xfrm>
              <a:off x="2276578" y="5370346"/>
              <a:ext cx="1211870" cy="279435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116165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sz="1600" b="1" dirty="0"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lang="en-US" sz="1600" b="1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3" name="Text Placeholder 3">
              <a:extLst>
                <a:ext uri="{FF2B5EF4-FFF2-40B4-BE49-F238E27FC236}">
                  <a16:creationId xmlns:a16="http://schemas.microsoft.com/office/drawing/2014/main" id="{25CB9484-F017-684F-7301-520EA92691A5}"/>
                </a:ext>
              </a:extLst>
            </p:cNvPr>
            <p:cNvSpPr txBox="1">
              <a:spLocks/>
            </p:cNvSpPr>
            <p:nvPr/>
          </p:nvSpPr>
          <p:spPr>
            <a:xfrm>
              <a:off x="2276578" y="5721658"/>
              <a:ext cx="2908139" cy="395236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116165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sz="11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1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  <a:endParaRPr lang="en-US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64" name="组合 63">
            <a:extLst>
              <a:ext uri="{FF2B5EF4-FFF2-40B4-BE49-F238E27FC236}">
                <a16:creationId xmlns:a16="http://schemas.microsoft.com/office/drawing/2014/main" id="{0C8E3013-E989-A546-CF73-25537D064F5D}"/>
              </a:ext>
            </a:extLst>
          </p:cNvPr>
          <p:cNvGrpSpPr/>
          <p:nvPr/>
        </p:nvGrpSpPr>
        <p:grpSpPr>
          <a:xfrm>
            <a:off x="1012837" y="1991943"/>
            <a:ext cx="2908139" cy="746548"/>
            <a:chOff x="2276578" y="5370346"/>
            <a:chExt cx="2908139" cy="746548"/>
          </a:xfrm>
        </p:grpSpPr>
        <p:sp>
          <p:nvSpPr>
            <p:cNvPr id="65" name="Text Placeholder 3">
              <a:extLst>
                <a:ext uri="{FF2B5EF4-FFF2-40B4-BE49-F238E27FC236}">
                  <a16:creationId xmlns:a16="http://schemas.microsoft.com/office/drawing/2014/main" id="{305EFB30-6496-7743-B8C3-9AAE9E92A15E}"/>
                </a:ext>
              </a:extLst>
            </p:cNvPr>
            <p:cNvSpPr txBox="1">
              <a:spLocks/>
            </p:cNvSpPr>
            <p:nvPr/>
          </p:nvSpPr>
          <p:spPr>
            <a:xfrm>
              <a:off x="3972847" y="5370346"/>
              <a:ext cx="1211870" cy="279435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r" defTabSz="1116165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sz="1600" b="1" dirty="0"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lang="en-US" sz="1600" b="1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6" name="Text Placeholder 3">
              <a:extLst>
                <a:ext uri="{FF2B5EF4-FFF2-40B4-BE49-F238E27FC236}">
                  <a16:creationId xmlns:a16="http://schemas.microsoft.com/office/drawing/2014/main" id="{ADA58708-50DC-9B92-2F08-E3A5EA5A4F6A}"/>
                </a:ext>
              </a:extLst>
            </p:cNvPr>
            <p:cNvSpPr txBox="1">
              <a:spLocks/>
            </p:cNvSpPr>
            <p:nvPr/>
          </p:nvSpPr>
          <p:spPr>
            <a:xfrm>
              <a:off x="2276578" y="5721658"/>
              <a:ext cx="2908139" cy="395236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r" defTabSz="1116165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sz="11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1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  <a:endParaRPr lang="en-US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67" name="组合 66">
            <a:extLst>
              <a:ext uri="{FF2B5EF4-FFF2-40B4-BE49-F238E27FC236}">
                <a16:creationId xmlns:a16="http://schemas.microsoft.com/office/drawing/2014/main" id="{DE26174E-F33D-8DB0-9272-433AA8A79A4E}"/>
              </a:ext>
            </a:extLst>
          </p:cNvPr>
          <p:cNvGrpSpPr/>
          <p:nvPr/>
        </p:nvGrpSpPr>
        <p:grpSpPr>
          <a:xfrm>
            <a:off x="1012837" y="4494460"/>
            <a:ext cx="2908139" cy="746548"/>
            <a:chOff x="2276578" y="5370346"/>
            <a:chExt cx="2908139" cy="746548"/>
          </a:xfrm>
        </p:grpSpPr>
        <p:sp>
          <p:nvSpPr>
            <p:cNvPr id="68" name="Text Placeholder 3">
              <a:extLst>
                <a:ext uri="{FF2B5EF4-FFF2-40B4-BE49-F238E27FC236}">
                  <a16:creationId xmlns:a16="http://schemas.microsoft.com/office/drawing/2014/main" id="{B2663CD9-E2CB-CB56-A9BB-F06ED1F2B32B}"/>
                </a:ext>
              </a:extLst>
            </p:cNvPr>
            <p:cNvSpPr txBox="1">
              <a:spLocks/>
            </p:cNvSpPr>
            <p:nvPr/>
          </p:nvSpPr>
          <p:spPr>
            <a:xfrm>
              <a:off x="3972847" y="5370346"/>
              <a:ext cx="1211870" cy="279435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r" defTabSz="1116165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sz="1600" b="1" dirty="0"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lang="en-US" sz="1600" b="1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9" name="Text Placeholder 3">
              <a:extLst>
                <a:ext uri="{FF2B5EF4-FFF2-40B4-BE49-F238E27FC236}">
                  <a16:creationId xmlns:a16="http://schemas.microsoft.com/office/drawing/2014/main" id="{D26C6497-A3EF-04F5-A7C8-741D5675605E}"/>
                </a:ext>
              </a:extLst>
            </p:cNvPr>
            <p:cNvSpPr txBox="1">
              <a:spLocks/>
            </p:cNvSpPr>
            <p:nvPr/>
          </p:nvSpPr>
          <p:spPr>
            <a:xfrm>
              <a:off x="2276578" y="5721658"/>
              <a:ext cx="2908139" cy="395236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r" defTabSz="1116165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sz="11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1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  <a:endParaRPr lang="en-US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392205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108A2159-9B58-54A0-DF7C-8685CEE7325A}"/>
              </a:ext>
            </a:extLst>
          </p:cNvPr>
          <p:cNvGrpSpPr/>
          <p:nvPr/>
        </p:nvGrpSpPr>
        <p:grpSpPr>
          <a:xfrm>
            <a:off x="524720" y="303957"/>
            <a:ext cx="648072" cy="798609"/>
            <a:chOff x="5576175" y="1089069"/>
            <a:chExt cx="308845" cy="380585"/>
          </a:xfrm>
          <a:solidFill>
            <a:srgbClr val="245E53"/>
          </a:solidFill>
        </p:grpSpPr>
        <p:sp>
          <p:nvSpPr>
            <p:cNvPr id="5" name="Freeform 988">
              <a:extLst>
                <a:ext uri="{FF2B5EF4-FFF2-40B4-BE49-F238E27FC236}">
                  <a16:creationId xmlns:a16="http://schemas.microsoft.com/office/drawing/2014/main" id="{0F602BFE-2346-72AD-DE05-43FAF0BC3F1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576175" y="1089069"/>
              <a:ext cx="308845" cy="380585"/>
            </a:xfrm>
            <a:custGeom>
              <a:avLst/>
              <a:gdLst>
                <a:gd name="T0" fmla="*/ 451 w 454"/>
                <a:gd name="T1" fmla="*/ 420 h 559"/>
                <a:gd name="T2" fmla="*/ 437 w 454"/>
                <a:gd name="T3" fmla="*/ 54 h 559"/>
                <a:gd name="T4" fmla="*/ 431 w 454"/>
                <a:gd name="T5" fmla="*/ 0 h 559"/>
                <a:gd name="T6" fmla="*/ 156 w 454"/>
                <a:gd name="T7" fmla="*/ 3 h 559"/>
                <a:gd name="T8" fmla="*/ 66 w 454"/>
                <a:gd name="T9" fmla="*/ 12 h 559"/>
                <a:gd name="T10" fmla="*/ 21 w 454"/>
                <a:gd name="T11" fmla="*/ 45 h 559"/>
                <a:gd name="T12" fmla="*/ 6 w 454"/>
                <a:gd name="T13" fmla="*/ 84 h 559"/>
                <a:gd name="T14" fmla="*/ 1 w 454"/>
                <a:gd name="T15" fmla="*/ 228 h 559"/>
                <a:gd name="T16" fmla="*/ 9 w 454"/>
                <a:gd name="T17" fmla="*/ 327 h 559"/>
                <a:gd name="T18" fmla="*/ 5 w 454"/>
                <a:gd name="T19" fmla="*/ 436 h 559"/>
                <a:gd name="T20" fmla="*/ 19 w 454"/>
                <a:gd name="T21" fmla="*/ 550 h 559"/>
                <a:gd name="T22" fmla="*/ 28 w 454"/>
                <a:gd name="T23" fmla="*/ 553 h 559"/>
                <a:gd name="T24" fmla="*/ 290 w 454"/>
                <a:gd name="T25" fmla="*/ 558 h 559"/>
                <a:gd name="T26" fmla="*/ 430 w 454"/>
                <a:gd name="T27" fmla="*/ 498 h 559"/>
                <a:gd name="T28" fmla="*/ 19 w 454"/>
                <a:gd name="T29" fmla="*/ 92 h 559"/>
                <a:gd name="T30" fmla="*/ 62 w 454"/>
                <a:gd name="T31" fmla="*/ 40 h 559"/>
                <a:gd name="T32" fmla="*/ 65 w 454"/>
                <a:gd name="T33" fmla="*/ 119 h 559"/>
                <a:gd name="T34" fmla="*/ 14 w 454"/>
                <a:gd name="T35" fmla="*/ 240 h 559"/>
                <a:gd name="T36" fmla="*/ 19 w 454"/>
                <a:gd name="T37" fmla="*/ 186 h 559"/>
                <a:gd name="T38" fmla="*/ 30 w 454"/>
                <a:gd name="T39" fmla="*/ 172 h 559"/>
                <a:gd name="T40" fmla="*/ 61 w 454"/>
                <a:gd name="T41" fmla="*/ 74 h 559"/>
                <a:gd name="T42" fmla="*/ 15 w 454"/>
                <a:gd name="T43" fmla="*/ 72 h 559"/>
                <a:gd name="T44" fmla="*/ 10 w 454"/>
                <a:gd name="T45" fmla="*/ 82 h 559"/>
                <a:gd name="T46" fmla="*/ 27 w 454"/>
                <a:gd name="T47" fmla="*/ 543 h 559"/>
                <a:gd name="T48" fmla="*/ 25 w 454"/>
                <a:gd name="T49" fmla="*/ 530 h 559"/>
                <a:gd name="T50" fmla="*/ 30 w 454"/>
                <a:gd name="T51" fmla="*/ 463 h 559"/>
                <a:gd name="T52" fmla="*/ 18 w 454"/>
                <a:gd name="T53" fmla="*/ 457 h 559"/>
                <a:gd name="T54" fmla="*/ 60 w 454"/>
                <a:gd name="T55" fmla="*/ 397 h 559"/>
                <a:gd name="T56" fmla="*/ 31 w 454"/>
                <a:gd name="T57" fmla="*/ 403 h 559"/>
                <a:gd name="T58" fmla="*/ 18 w 454"/>
                <a:gd name="T59" fmla="*/ 404 h 559"/>
                <a:gd name="T60" fmla="*/ 19 w 454"/>
                <a:gd name="T61" fmla="*/ 387 h 559"/>
                <a:gd name="T62" fmla="*/ 56 w 454"/>
                <a:gd name="T63" fmla="*/ 332 h 559"/>
                <a:gd name="T64" fmla="*/ 27 w 454"/>
                <a:gd name="T65" fmla="*/ 344 h 559"/>
                <a:gd name="T66" fmla="*/ 20 w 454"/>
                <a:gd name="T67" fmla="*/ 342 h 559"/>
                <a:gd name="T68" fmla="*/ 52 w 454"/>
                <a:gd name="T69" fmla="*/ 291 h 559"/>
                <a:gd name="T70" fmla="*/ 62 w 454"/>
                <a:gd name="T71" fmla="*/ 267 h 559"/>
                <a:gd name="T72" fmla="*/ 43 w 454"/>
                <a:gd name="T73" fmla="*/ 254 h 559"/>
                <a:gd name="T74" fmla="*/ 40 w 454"/>
                <a:gd name="T75" fmla="*/ 245 h 559"/>
                <a:gd name="T76" fmla="*/ 18 w 454"/>
                <a:gd name="T77" fmla="*/ 274 h 559"/>
                <a:gd name="T78" fmla="*/ 16 w 454"/>
                <a:gd name="T79" fmla="*/ 242 h 559"/>
                <a:gd name="T80" fmla="*/ 69 w 454"/>
                <a:gd name="T81" fmla="*/ 182 h 559"/>
                <a:gd name="T82" fmla="*/ 72 w 454"/>
                <a:gd name="T83" fmla="*/ 229 h 559"/>
                <a:gd name="T84" fmla="*/ 81 w 454"/>
                <a:gd name="T85" fmla="*/ 506 h 559"/>
                <a:gd name="T86" fmla="*/ 40 w 454"/>
                <a:gd name="T87" fmla="*/ 547 h 559"/>
                <a:gd name="T88" fmla="*/ 380 w 454"/>
                <a:gd name="T89" fmla="*/ 542 h 559"/>
                <a:gd name="T90" fmla="*/ 201 w 454"/>
                <a:gd name="T91" fmla="*/ 548 h 559"/>
                <a:gd name="T92" fmla="*/ 84 w 454"/>
                <a:gd name="T93" fmla="*/ 511 h 559"/>
                <a:gd name="T94" fmla="*/ 218 w 454"/>
                <a:gd name="T95" fmla="*/ 503 h 559"/>
                <a:gd name="T96" fmla="*/ 400 w 454"/>
                <a:gd name="T97" fmla="*/ 528 h 559"/>
                <a:gd name="T98" fmla="*/ 145 w 454"/>
                <a:gd name="T99" fmla="*/ 492 h 559"/>
                <a:gd name="T100" fmla="*/ 85 w 454"/>
                <a:gd name="T101" fmla="*/ 360 h 559"/>
                <a:gd name="T102" fmla="*/ 180 w 454"/>
                <a:gd name="T103" fmla="*/ 225 h 559"/>
                <a:gd name="T104" fmla="*/ 84 w 454"/>
                <a:gd name="T105" fmla="*/ 216 h 559"/>
                <a:gd name="T106" fmla="*/ 84 w 454"/>
                <a:gd name="T107" fmla="*/ 212 h 559"/>
                <a:gd name="T108" fmla="*/ 143 w 454"/>
                <a:gd name="T109" fmla="*/ 114 h 559"/>
                <a:gd name="T110" fmla="*/ 77 w 454"/>
                <a:gd name="T111" fmla="*/ 119 h 559"/>
                <a:gd name="T112" fmla="*/ 74 w 454"/>
                <a:gd name="T113" fmla="*/ 82 h 559"/>
                <a:gd name="T114" fmla="*/ 111 w 454"/>
                <a:gd name="T115" fmla="*/ 21 h 559"/>
                <a:gd name="T116" fmla="*/ 70 w 454"/>
                <a:gd name="T117" fmla="*/ 22 h 559"/>
                <a:gd name="T118" fmla="*/ 427 w 454"/>
                <a:gd name="T119" fmla="*/ 15 h 559"/>
                <a:gd name="T120" fmla="*/ 435 w 454"/>
                <a:gd name="T121" fmla="*/ 357 h 559"/>
                <a:gd name="T122" fmla="*/ 441 w 454"/>
                <a:gd name="T123" fmla="*/ 477 h 5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54" h="559">
                  <a:moveTo>
                    <a:pt x="448" y="478"/>
                  </a:moveTo>
                  <a:cubicBezTo>
                    <a:pt x="448" y="477"/>
                    <a:pt x="449" y="477"/>
                    <a:pt x="449" y="476"/>
                  </a:cubicBezTo>
                  <a:cubicBezTo>
                    <a:pt x="452" y="468"/>
                    <a:pt x="452" y="458"/>
                    <a:pt x="451" y="449"/>
                  </a:cubicBezTo>
                  <a:cubicBezTo>
                    <a:pt x="451" y="439"/>
                    <a:pt x="451" y="430"/>
                    <a:pt x="451" y="420"/>
                  </a:cubicBezTo>
                  <a:cubicBezTo>
                    <a:pt x="451" y="399"/>
                    <a:pt x="450" y="378"/>
                    <a:pt x="450" y="357"/>
                  </a:cubicBezTo>
                  <a:cubicBezTo>
                    <a:pt x="449" y="316"/>
                    <a:pt x="447" y="275"/>
                    <a:pt x="445" y="234"/>
                  </a:cubicBezTo>
                  <a:cubicBezTo>
                    <a:pt x="443" y="194"/>
                    <a:pt x="441" y="153"/>
                    <a:pt x="439" y="112"/>
                  </a:cubicBezTo>
                  <a:cubicBezTo>
                    <a:pt x="439" y="93"/>
                    <a:pt x="438" y="73"/>
                    <a:pt x="437" y="54"/>
                  </a:cubicBezTo>
                  <a:cubicBezTo>
                    <a:pt x="436" y="44"/>
                    <a:pt x="436" y="35"/>
                    <a:pt x="435" y="25"/>
                  </a:cubicBezTo>
                  <a:cubicBezTo>
                    <a:pt x="435" y="22"/>
                    <a:pt x="435" y="18"/>
                    <a:pt x="435" y="14"/>
                  </a:cubicBezTo>
                  <a:cubicBezTo>
                    <a:pt x="440" y="11"/>
                    <a:pt x="439" y="2"/>
                    <a:pt x="432" y="2"/>
                  </a:cubicBezTo>
                  <a:cubicBezTo>
                    <a:pt x="431" y="1"/>
                    <a:pt x="431" y="1"/>
                    <a:pt x="431" y="0"/>
                  </a:cubicBezTo>
                  <a:cubicBezTo>
                    <a:pt x="431" y="0"/>
                    <a:pt x="431" y="0"/>
                    <a:pt x="431" y="0"/>
                  </a:cubicBezTo>
                  <a:cubicBezTo>
                    <a:pt x="431" y="1"/>
                    <a:pt x="430" y="1"/>
                    <a:pt x="430" y="2"/>
                  </a:cubicBezTo>
                  <a:cubicBezTo>
                    <a:pt x="367" y="2"/>
                    <a:pt x="304" y="3"/>
                    <a:pt x="241" y="1"/>
                  </a:cubicBezTo>
                  <a:cubicBezTo>
                    <a:pt x="213" y="0"/>
                    <a:pt x="184" y="0"/>
                    <a:pt x="156" y="3"/>
                  </a:cubicBezTo>
                  <a:cubicBezTo>
                    <a:pt x="140" y="4"/>
                    <a:pt x="124" y="6"/>
                    <a:pt x="108" y="9"/>
                  </a:cubicBezTo>
                  <a:cubicBezTo>
                    <a:pt x="108" y="8"/>
                    <a:pt x="108" y="7"/>
                    <a:pt x="106" y="7"/>
                  </a:cubicBezTo>
                  <a:cubicBezTo>
                    <a:pt x="93" y="10"/>
                    <a:pt x="79" y="10"/>
                    <a:pt x="67" y="13"/>
                  </a:cubicBezTo>
                  <a:cubicBezTo>
                    <a:pt x="67" y="13"/>
                    <a:pt x="67" y="13"/>
                    <a:pt x="66" y="12"/>
                  </a:cubicBezTo>
                  <a:cubicBezTo>
                    <a:pt x="66" y="11"/>
                    <a:pt x="65" y="11"/>
                    <a:pt x="65" y="12"/>
                  </a:cubicBezTo>
                  <a:cubicBezTo>
                    <a:pt x="65" y="13"/>
                    <a:pt x="64" y="13"/>
                    <a:pt x="64" y="14"/>
                  </a:cubicBezTo>
                  <a:cubicBezTo>
                    <a:pt x="56" y="16"/>
                    <a:pt x="49" y="19"/>
                    <a:pt x="42" y="24"/>
                  </a:cubicBezTo>
                  <a:cubicBezTo>
                    <a:pt x="33" y="30"/>
                    <a:pt x="27" y="37"/>
                    <a:pt x="21" y="45"/>
                  </a:cubicBezTo>
                  <a:cubicBezTo>
                    <a:pt x="14" y="54"/>
                    <a:pt x="7" y="63"/>
                    <a:pt x="3" y="73"/>
                  </a:cubicBezTo>
                  <a:cubicBezTo>
                    <a:pt x="3" y="74"/>
                    <a:pt x="3" y="74"/>
                    <a:pt x="4" y="75"/>
                  </a:cubicBezTo>
                  <a:cubicBezTo>
                    <a:pt x="3" y="78"/>
                    <a:pt x="3" y="80"/>
                    <a:pt x="4" y="83"/>
                  </a:cubicBezTo>
                  <a:cubicBezTo>
                    <a:pt x="4" y="84"/>
                    <a:pt x="5" y="84"/>
                    <a:pt x="6" y="84"/>
                  </a:cubicBezTo>
                  <a:cubicBezTo>
                    <a:pt x="3" y="92"/>
                    <a:pt x="2" y="99"/>
                    <a:pt x="2" y="108"/>
                  </a:cubicBezTo>
                  <a:cubicBezTo>
                    <a:pt x="1" y="122"/>
                    <a:pt x="2" y="136"/>
                    <a:pt x="2" y="151"/>
                  </a:cubicBezTo>
                  <a:cubicBezTo>
                    <a:pt x="2" y="167"/>
                    <a:pt x="0" y="183"/>
                    <a:pt x="1" y="199"/>
                  </a:cubicBezTo>
                  <a:cubicBezTo>
                    <a:pt x="1" y="209"/>
                    <a:pt x="1" y="218"/>
                    <a:pt x="1" y="228"/>
                  </a:cubicBezTo>
                  <a:cubicBezTo>
                    <a:pt x="2" y="237"/>
                    <a:pt x="1" y="246"/>
                    <a:pt x="3" y="255"/>
                  </a:cubicBezTo>
                  <a:cubicBezTo>
                    <a:pt x="4" y="255"/>
                    <a:pt x="4" y="256"/>
                    <a:pt x="5" y="256"/>
                  </a:cubicBezTo>
                  <a:cubicBezTo>
                    <a:pt x="7" y="280"/>
                    <a:pt x="10" y="303"/>
                    <a:pt x="10" y="326"/>
                  </a:cubicBezTo>
                  <a:cubicBezTo>
                    <a:pt x="10" y="327"/>
                    <a:pt x="10" y="327"/>
                    <a:pt x="9" y="327"/>
                  </a:cubicBezTo>
                  <a:cubicBezTo>
                    <a:pt x="9" y="328"/>
                    <a:pt x="9" y="328"/>
                    <a:pt x="10" y="328"/>
                  </a:cubicBezTo>
                  <a:cubicBezTo>
                    <a:pt x="10" y="329"/>
                    <a:pt x="10" y="329"/>
                    <a:pt x="10" y="329"/>
                  </a:cubicBezTo>
                  <a:cubicBezTo>
                    <a:pt x="10" y="362"/>
                    <a:pt x="7" y="395"/>
                    <a:pt x="7" y="427"/>
                  </a:cubicBezTo>
                  <a:cubicBezTo>
                    <a:pt x="6" y="430"/>
                    <a:pt x="5" y="433"/>
                    <a:pt x="5" y="436"/>
                  </a:cubicBezTo>
                  <a:cubicBezTo>
                    <a:pt x="5" y="437"/>
                    <a:pt x="6" y="437"/>
                    <a:pt x="7" y="437"/>
                  </a:cubicBezTo>
                  <a:cubicBezTo>
                    <a:pt x="7" y="440"/>
                    <a:pt x="6" y="443"/>
                    <a:pt x="6" y="446"/>
                  </a:cubicBezTo>
                  <a:cubicBezTo>
                    <a:pt x="6" y="466"/>
                    <a:pt x="7" y="485"/>
                    <a:pt x="9" y="505"/>
                  </a:cubicBezTo>
                  <a:cubicBezTo>
                    <a:pt x="11" y="519"/>
                    <a:pt x="12" y="536"/>
                    <a:pt x="19" y="550"/>
                  </a:cubicBezTo>
                  <a:cubicBezTo>
                    <a:pt x="18" y="551"/>
                    <a:pt x="18" y="553"/>
                    <a:pt x="18" y="555"/>
                  </a:cubicBezTo>
                  <a:cubicBezTo>
                    <a:pt x="18" y="556"/>
                    <a:pt x="20" y="557"/>
                    <a:pt x="21" y="555"/>
                  </a:cubicBezTo>
                  <a:cubicBezTo>
                    <a:pt x="21" y="555"/>
                    <a:pt x="21" y="555"/>
                    <a:pt x="21" y="555"/>
                  </a:cubicBezTo>
                  <a:cubicBezTo>
                    <a:pt x="23" y="557"/>
                    <a:pt x="28" y="556"/>
                    <a:pt x="28" y="553"/>
                  </a:cubicBezTo>
                  <a:cubicBezTo>
                    <a:pt x="28" y="552"/>
                    <a:pt x="28" y="550"/>
                    <a:pt x="28" y="549"/>
                  </a:cubicBezTo>
                  <a:cubicBezTo>
                    <a:pt x="55" y="552"/>
                    <a:pt x="83" y="553"/>
                    <a:pt x="110" y="554"/>
                  </a:cubicBezTo>
                  <a:cubicBezTo>
                    <a:pt x="140" y="555"/>
                    <a:pt x="170" y="555"/>
                    <a:pt x="201" y="556"/>
                  </a:cubicBezTo>
                  <a:cubicBezTo>
                    <a:pt x="230" y="557"/>
                    <a:pt x="260" y="558"/>
                    <a:pt x="290" y="558"/>
                  </a:cubicBezTo>
                  <a:cubicBezTo>
                    <a:pt x="305" y="558"/>
                    <a:pt x="319" y="558"/>
                    <a:pt x="334" y="558"/>
                  </a:cubicBezTo>
                  <a:cubicBezTo>
                    <a:pt x="346" y="558"/>
                    <a:pt x="358" y="559"/>
                    <a:pt x="368" y="555"/>
                  </a:cubicBezTo>
                  <a:cubicBezTo>
                    <a:pt x="381" y="557"/>
                    <a:pt x="395" y="541"/>
                    <a:pt x="402" y="534"/>
                  </a:cubicBezTo>
                  <a:cubicBezTo>
                    <a:pt x="413" y="523"/>
                    <a:pt x="422" y="511"/>
                    <a:pt x="430" y="498"/>
                  </a:cubicBezTo>
                  <a:cubicBezTo>
                    <a:pt x="438" y="496"/>
                    <a:pt x="444" y="493"/>
                    <a:pt x="450" y="488"/>
                  </a:cubicBezTo>
                  <a:cubicBezTo>
                    <a:pt x="454" y="484"/>
                    <a:pt x="452" y="480"/>
                    <a:pt x="448" y="478"/>
                  </a:cubicBezTo>
                  <a:close/>
                  <a:moveTo>
                    <a:pt x="62" y="39"/>
                  </a:moveTo>
                  <a:cubicBezTo>
                    <a:pt x="44" y="52"/>
                    <a:pt x="15" y="70"/>
                    <a:pt x="19" y="92"/>
                  </a:cubicBezTo>
                  <a:cubicBezTo>
                    <a:pt x="19" y="93"/>
                    <a:pt x="21" y="93"/>
                    <a:pt x="21" y="92"/>
                  </a:cubicBezTo>
                  <a:cubicBezTo>
                    <a:pt x="22" y="87"/>
                    <a:pt x="23" y="81"/>
                    <a:pt x="25" y="76"/>
                  </a:cubicBezTo>
                  <a:cubicBezTo>
                    <a:pt x="28" y="70"/>
                    <a:pt x="33" y="64"/>
                    <a:pt x="38" y="59"/>
                  </a:cubicBezTo>
                  <a:cubicBezTo>
                    <a:pt x="46" y="52"/>
                    <a:pt x="54" y="46"/>
                    <a:pt x="62" y="40"/>
                  </a:cubicBezTo>
                  <a:cubicBezTo>
                    <a:pt x="61" y="66"/>
                    <a:pt x="63" y="93"/>
                    <a:pt x="65" y="119"/>
                  </a:cubicBezTo>
                  <a:cubicBezTo>
                    <a:pt x="43" y="125"/>
                    <a:pt x="20" y="138"/>
                    <a:pt x="14" y="159"/>
                  </a:cubicBezTo>
                  <a:cubicBezTo>
                    <a:pt x="14" y="161"/>
                    <a:pt x="16" y="161"/>
                    <a:pt x="17" y="160"/>
                  </a:cubicBezTo>
                  <a:cubicBezTo>
                    <a:pt x="25" y="141"/>
                    <a:pt x="43" y="127"/>
                    <a:pt x="65" y="119"/>
                  </a:cubicBezTo>
                  <a:cubicBezTo>
                    <a:pt x="66" y="131"/>
                    <a:pt x="67" y="143"/>
                    <a:pt x="68" y="155"/>
                  </a:cubicBezTo>
                  <a:cubicBezTo>
                    <a:pt x="68" y="162"/>
                    <a:pt x="69" y="170"/>
                    <a:pt x="69" y="178"/>
                  </a:cubicBezTo>
                  <a:cubicBezTo>
                    <a:pt x="66" y="181"/>
                    <a:pt x="63" y="184"/>
                    <a:pt x="61" y="187"/>
                  </a:cubicBezTo>
                  <a:cubicBezTo>
                    <a:pt x="42" y="202"/>
                    <a:pt x="14" y="216"/>
                    <a:pt x="14" y="240"/>
                  </a:cubicBezTo>
                  <a:cubicBezTo>
                    <a:pt x="13" y="228"/>
                    <a:pt x="12" y="216"/>
                    <a:pt x="11" y="204"/>
                  </a:cubicBezTo>
                  <a:cubicBezTo>
                    <a:pt x="11" y="202"/>
                    <a:pt x="11" y="200"/>
                    <a:pt x="11" y="198"/>
                  </a:cubicBezTo>
                  <a:cubicBezTo>
                    <a:pt x="11" y="198"/>
                    <a:pt x="11" y="198"/>
                    <a:pt x="12" y="197"/>
                  </a:cubicBezTo>
                  <a:cubicBezTo>
                    <a:pt x="15" y="194"/>
                    <a:pt x="17" y="190"/>
                    <a:pt x="19" y="186"/>
                  </a:cubicBezTo>
                  <a:cubicBezTo>
                    <a:pt x="23" y="181"/>
                    <a:pt x="28" y="177"/>
                    <a:pt x="32" y="174"/>
                  </a:cubicBezTo>
                  <a:cubicBezTo>
                    <a:pt x="42" y="166"/>
                    <a:pt x="52" y="160"/>
                    <a:pt x="62" y="152"/>
                  </a:cubicBezTo>
                  <a:cubicBezTo>
                    <a:pt x="62" y="151"/>
                    <a:pt x="61" y="151"/>
                    <a:pt x="60" y="151"/>
                  </a:cubicBezTo>
                  <a:cubicBezTo>
                    <a:pt x="51" y="158"/>
                    <a:pt x="40" y="165"/>
                    <a:pt x="30" y="172"/>
                  </a:cubicBezTo>
                  <a:cubicBezTo>
                    <a:pt x="23" y="177"/>
                    <a:pt x="14" y="184"/>
                    <a:pt x="11" y="192"/>
                  </a:cubicBezTo>
                  <a:cubicBezTo>
                    <a:pt x="10" y="170"/>
                    <a:pt x="11" y="149"/>
                    <a:pt x="12" y="127"/>
                  </a:cubicBezTo>
                  <a:cubicBezTo>
                    <a:pt x="17" y="119"/>
                    <a:pt x="22" y="112"/>
                    <a:pt x="27" y="105"/>
                  </a:cubicBezTo>
                  <a:cubicBezTo>
                    <a:pt x="36" y="93"/>
                    <a:pt x="48" y="82"/>
                    <a:pt x="61" y="74"/>
                  </a:cubicBezTo>
                  <a:cubicBezTo>
                    <a:pt x="62" y="74"/>
                    <a:pt x="61" y="73"/>
                    <a:pt x="61" y="73"/>
                  </a:cubicBezTo>
                  <a:cubicBezTo>
                    <a:pt x="42" y="84"/>
                    <a:pt x="24" y="101"/>
                    <a:pt x="12" y="119"/>
                  </a:cubicBezTo>
                  <a:cubicBezTo>
                    <a:pt x="13" y="106"/>
                    <a:pt x="13" y="92"/>
                    <a:pt x="12" y="78"/>
                  </a:cubicBezTo>
                  <a:cubicBezTo>
                    <a:pt x="13" y="76"/>
                    <a:pt x="14" y="74"/>
                    <a:pt x="15" y="72"/>
                  </a:cubicBezTo>
                  <a:cubicBezTo>
                    <a:pt x="25" y="64"/>
                    <a:pt x="32" y="52"/>
                    <a:pt x="40" y="41"/>
                  </a:cubicBezTo>
                  <a:cubicBezTo>
                    <a:pt x="47" y="35"/>
                    <a:pt x="55" y="30"/>
                    <a:pt x="63" y="25"/>
                  </a:cubicBezTo>
                  <a:cubicBezTo>
                    <a:pt x="63" y="30"/>
                    <a:pt x="62" y="35"/>
                    <a:pt x="62" y="39"/>
                  </a:cubicBezTo>
                  <a:close/>
                  <a:moveTo>
                    <a:pt x="10" y="82"/>
                  </a:moveTo>
                  <a:cubicBezTo>
                    <a:pt x="10" y="82"/>
                    <a:pt x="10" y="82"/>
                    <a:pt x="10" y="82"/>
                  </a:cubicBezTo>
                  <a:cubicBezTo>
                    <a:pt x="10" y="92"/>
                    <a:pt x="9" y="103"/>
                    <a:pt x="8" y="114"/>
                  </a:cubicBezTo>
                  <a:cubicBezTo>
                    <a:pt x="7" y="103"/>
                    <a:pt x="7" y="92"/>
                    <a:pt x="10" y="82"/>
                  </a:cubicBezTo>
                  <a:close/>
                  <a:moveTo>
                    <a:pt x="27" y="543"/>
                  </a:moveTo>
                  <a:cubicBezTo>
                    <a:pt x="31" y="535"/>
                    <a:pt x="34" y="528"/>
                    <a:pt x="39" y="521"/>
                  </a:cubicBezTo>
                  <a:cubicBezTo>
                    <a:pt x="46" y="509"/>
                    <a:pt x="56" y="498"/>
                    <a:pt x="66" y="488"/>
                  </a:cubicBezTo>
                  <a:cubicBezTo>
                    <a:pt x="68" y="487"/>
                    <a:pt x="66" y="485"/>
                    <a:pt x="65" y="486"/>
                  </a:cubicBezTo>
                  <a:cubicBezTo>
                    <a:pt x="50" y="498"/>
                    <a:pt x="34" y="513"/>
                    <a:pt x="25" y="530"/>
                  </a:cubicBezTo>
                  <a:cubicBezTo>
                    <a:pt x="23" y="521"/>
                    <a:pt x="21" y="511"/>
                    <a:pt x="20" y="502"/>
                  </a:cubicBezTo>
                  <a:cubicBezTo>
                    <a:pt x="20" y="499"/>
                    <a:pt x="20" y="496"/>
                    <a:pt x="20" y="492"/>
                  </a:cubicBezTo>
                  <a:cubicBezTo>
                    <a:pt x="20" y="493"/>
                    <a:pt x="21" y="492"/>
                    <a:pt x="21" y="492"/>
                  </a:cubicBezTo>
                  <a:cubicBezTo>
                    <a:pt x="24" y="481"/>
                    <a:pt x="25" y="472"/>
                    <a:pt x="30" y="463"/>
                  </a:cubicBezTo>
                  <a:cubicBezTo>
                    <a:pt x="36" y="452"/>
                    <a:pt x="44" y="443"/>
                    <a:pt x="53" y="435"/>
                  </a:cubicBezTo>
                  <a:cubicBezTo>
                    <a:pt x="54" y="434"/>
                    <a:pt x="52" y="432"/>
                    <a:pt x="51" y="433"/>
                  </a:cubicBezTo>
                  <a:cubicBezTo>
                    <a:pt x="38" y="445"/>
                    <a:pt x="22" y="463"/>
                    <a:pt x="19" y="481"/>
                  </a:cubicBezTo>
                  <a:cubicBezTo>
                    <a:pt x="18" y="473"/>
                    <a:pt x="18" y="465"/>
                    <a:pt x="18" y="457"/>
                  </a:cubicBezTo>
                  <a:cubicBezTo>
                    <a:pt x="19" y="459"/>
                    <a:pt x="21" y="459"/>
                    <a:pt x="22" y="457"/>
                  </a:cubicBezTo>
                  <a:cubicBezTo>
                    <a:pt x="26" y="444"/>
                    <a:pt x="30" y="434"/>
                    <a:pt x="40" y="424"/>
                  </a:cubicBezTo>
                  <a:cubicBezTo>
                    <a:pt x="48" y="415"/>
                    <a:pt x="56" y="408"/>
                    <a:pt x="61" y="397"/>
                  </a:cubicBezTo>
                  <a:cubicBezTo>
                    <a:pt x="62" y="397"/>
                    <a:pt x="61" y="396"/>
                    <a:pt x="60" y="397"/>
                  </a:cubicBezTo>
                  <a:cubicBezTo>
                    <a:pt x="48" y="412"/>
                    <a:pt x="22" y="427"/>
                    <a:pt x="18" y="447"/>
                  </a:cubicBezTo>
                  <a:cubicBezTo>
                    <a:pt x="18" y="445"/>
                    <a:pt x="18" y="444"/>
                    <a:pt x="18" y="443"/>
                  </a:cubicBezTo>
                  <a:cubicBezTo>
                    <a:pt x="18" y="434"/>
                    <a:pt x="18" y="426"/>
                    <a:pt x="18" y="417"/>
                  </a:cubicBezTo>
                  <a:cubicBezTo>
                    <a:pt x="22" y="413"/>
                    <a:pt x="26" y="408"/>
                    <a:pt x="31" y="403"/>
                  </a:cubicBezTo>
                  <a:cubicBezTo>
                    <a:pt x="40" y="395"/>
                    <a:pt x="48" y="387"/>
                    <a:pt x="52" y="377"/>
                  </a:cubicBezTo>
                  <a:cubicBezTo>
                    <a:pt x="52" y="376"/>
                    <a:pt x="52" y="376"/>
                    <a:pt x="51" y="377"/>
                  </a:cubicBezTo>
                  <a:cubicBezTo>
                    <a:pt x="45" y="390"/>
                    <a:pt x="30" y="399"/>
                    <a:pt x="18" y="411"/>
                  </a:cubicBezTo>
                  <a:cubicBezTo>
                    <a:pt x="18" y="409"/>
                    <a:pt x="18" y="406"/>
                    <a:pt x="18" y="404"/>
                  </a:cubicBezTo>
                  <a:cubicBezTo>
                    <a:pt x="24" y="391"/>
                    <a:pt x="31" y="381"/>
                    <a:pt x="43" y="370"/>
                  </a:cubicBezTo>
                  <a:cubicBezTo>
                    <a:pt x="52" y="361"/>
                    <a:pt x="61" y="352"/>
                    <a:pt x="66" y="340"/>
                  </a:cubicBezTo>
                  <a:cubicBezTo>
                    <a:pt x="66" y="339"/>
                    <a:pt x="65" y="339"/>
                    <a:pt x="65" y="340"/>
                  </a:cubicBezTo>
                  <a:cubicBezTo>
                    <a:pt x="55" y="356"/>
                    <a:pt x="31" y="369"/>
                    <a:pt x="19" y="387"/>
                  </a:cubicBezTo>
                  <a:cubicBezTo>
                    <a:pt x="19" y="386"/>
                    <a:pt x="19" y="385"/>
                    <a:pt x="19" y="384"/>
                  </a:cubicBezTo>
                  <a:cubicBezTo>
                    <a:pt x="20" y="384"/>
                    <a:pt x="21" y="384"/>
                    <a:pt x="21" y="383"/>
                  </a:cubicBezTo>
                  <a:cubicBezTo>
                    <a:pt x="25" y="364"/>
                    <a:pt x="34" y="340"/>
                    <a:pt x="56" y="332"/>
                  </a:cubicBezTo>
                  <a:cubicBezTo>
                    <a:pt x="57" y="332"/>
                    <a:pt x="57" y="331"/>
                    <a:pt x="56" y="332"/>
                  </a:cubicBezTo>
                  <a:cubicBezTo>
                    <a:pt x="39" y="335"/>
                    <a:pt x="24" y="352"/>
                    <a:pt x="20" y="369"/>
                  </a:cubicBezTo>
                  <a:cubicBezTo>
                    <a:pt x="20" y="366"/>
                    <a:pt x="20" y="364"/>
                    <a:pt x="20" y="362"/>
                  </a:cubicBezTo>
                  <a:cubicBezTo>
                    <a:pt x="21" y="362"/>
                    <a:pt x="21" y="361"/>
                    <a:pt x="21" y="361"/>
                  </a:cubicBezTo>
                  <a:cubicBezTo>
                    <a:pt x="23" y="355"/>
                    <a:pt x="24" y="349"/>
                    <a:pt x="27" y="344"/>
                  </a:cubicBezTo>
                  <a:cubicBezTo>
                    <a:pt x="30" y="338"/>
                    <a:pt x="35" y="334"/>
                    <a:pt x="39" y="330"/>
                  </a:cubicBezTo>
                  <a:cubicBezTo>
                    <a:pt x="47" y="323"/>
                    <a:pt x="55" y="316"/>
                    <a:pt x="62" y="308"/>
                  </a:cubicBezTo>
                  <a:cubicBezTo>
                    <a:pt x="62" y="307"/>
                    <a:pt x="61" y="306"/>
                    <a:pt x="60" y="307"/>
                  </a:cubicBezTo>
                  <a:cubicBezTo>
                    <a:pt x="51" y="316"/>
                    <a:pt x="29" y="328"/>
                    <a:pt x="20" y="342"/>
                  </a:cubicBezTo>
                  <a:cubicBezTo>
                    <a:pt x="21" y="338"/>
                    <a:pt x="21" y="334"/>
                    <a:pt x="21" y="329"/>
                  </a:cubicBezTo>
                  <a:cubicBezTo>
                    <a:pt x="21" y="325"/>
                    <a:pt x="21" y="321"/>
                    <a:pt x="21" y="317"/>
                  </a:cubicBezTo>
                  <a:cubicBezTo>
                    <a:pt x="23" y="314"/>
                    <a:pt x="26" y="311"/>
                    <a:pt x="29" y="308"/>
                  </a:cubicBezTo>
                  <a:cubicBezTo>
                    <a:pt x="36" y="301"/>
                    <a:pt x="44" y="296"/>
                    <a:pt x="52" y="291"/>
                  </a:cubicBezTo>
                  <a:cubicBezTo>
                    <a:pt x="53" y="291"/>
                    <a:pt x="52" y="290"/>
                    <a:pt x="52" y="290"/>
                  </a:cubicBezTo>
                  <a:cubicBezTo>
                    <a:pt x="41" y="295"/>
                    <a:pt x="29" y="302"/>
                    <a:pt x="20" y="311"/>
                  </a:cubicBezTo>
                  <a:cubicBezTo>
                    <a:pt x="23" y="304"/>
                    <a:pt x="27" y="298"/>
                    <a:pt x="32" y="291"/>
                  </a:cubicBezTo>
                  <a:cubicBezTo>
                    <a:pt x="39" y="282"/>
                    <a:pt x="50" y="274"/>
                    <a:pt x="62" y="267"/>
                  </a:cubicBezTo>
                  <a:cubicBezTo>
                    <a:pt x="63" y="266"/>
                    <a:pt x="62" y="264"/>
                    <a:pt x="60" y="265"/>
                  </a:cubicBezTo>
                  <a:cubicBezTo>
                    <a:pt x="45" y="273"/>
                    <a:pt x="28" y="284"/>
                    <a:pt x="20" y="299"/>
                  </a:cubicBezTo>
                  <a:cubicBezTo>
                    <a:pt x="19" y="293"/>
                    <a:pt x="19" y="288"/>
                    <a:pt x="18" y="282"/>
                  </a:cubicBezTo>
                  <a:cubicBezTo>
                    <a:pt x="25" y="272"/>
                    <a:pt x="34" y="264"/>
                    <a:pt x="43" y="254"/>
                  </a:cubicBezTo>
                  <a:cubicBezTo>
                    <a:pt x="43" y="254"/>
                    <a:pt x="43" y="253"/>
                    <a:pt x="42" y="254"/>
                  </a:cubicBezTo>
                  <a:cubicBezTo>
                    <a:pt x="36" y="260"/>
                    <a:pt x="28" y="267"/>
                    <a:pt x="22" y="274"/>
                  </a:cubicBezTo>
                  <a:cubicBezTo>
                    <a:pt x="24" y="270"/>
                    <a:pt x="25" y="265"/>
                    <a:pt x="28" y="261"/>
                  </a:cubicBezTo>
                  <a:cubicBezTo>
                    <a:pt x="31" y="255"/>
                    <a:pt x="36" y="250"/>
                    <a:pt x="40" y="245"/>
                  </a:cubicBezTo>
                  <a:cubicBezTo>
                    <a:pt x="47" y="237"/>
                    <a:pt x="57" y="231"/>
                    <a:pt x="61" y="221"/>
                  </a:cubicBezTo>
                  <a:cubicBezTo>
                    <a:pt x="61" y="221"/>
                    <a:pt x="61" y="221"/>
                    <a:pt x="61" y="221"/>
                  </a:cubicBezTo>
                  <a:cubicBezTo>
                    <a:pt x="52" y="230"/>
                    <a:pt x="42" y="238"/>
                    <a:pt x="34" y="246"/>
                  </a:cubicBezTo>
                  <a:cubicBezTo>
                    <a:pt x="26" y="253"/>
                    <a:pt x="17" y="264"/>
                    <a:pt x="18" y="274"/>
                  </a:cubicBezTo>
                  <a:cubicBezTo>
                    <a:pt x="18" y="275"/>
                    <a:pt x="19" y="276"/>
                    <a:pt x="20" y="276"/>
                  </a:cubicBezTo>
                  <a:cubicBezTo>
                    <a:pt x="20" y="277"/>
                    <a:pt x="19" y="278"/>
                    <a:pt x="18" y="279"/>
                  </a:cubicBezTo>
                  <a:cubicBezTo>
                    <a:pt x="17" y="266"/>
                    <a:pt x="16" y="254"/>
                    <a:pt x="14" y="242"/>
                  </a:cubicBezTo>
                  <a:cubicBezTo>
                    <a:pt x="15" y="243"/>
                    <a:pt x="16" y="243"/>
                    <a:pt x="16" y="242"/>
                  </a:cubicBezTo>
                  <a:cubicBezTo>
                    <a:pt x="20" y="229"/>
                    <a:pt x="26" y="218"/>
                    <a:pt x="36" y="209"/>
                  </a:cubicBezTo>
                  <a:cubicBezTo>
                    <a:pt x="44" y="202"/>
                    <a:pt x="53" y="196"/>
                    <a:pt x="61" y="189"/>
                  </a:cubicBezTo>
                  <a:cubicBezTo>
                    <a:pt x="61" y="189"/>
                    <a:pt x="61" y="189"/>
                    <a:pt x="62" y="189"/>
                  </a:cubicBezTo>
                  <a:cubicBezTo>
                    <a:pt x="64" y="187"/>
                    <a:pt x="67" y="185"/>
                    <a:pt x="69" y="182"/>
                  </a:cubicBezTo>
                  <a:cubicBezTo>
                    <a:pt x="70" y="196"/>
                    <a:pt x="71" y="210"/>
                    <a:pt x="71" y="223"/>
                  </a:cubicBezTo>
                  <a:cubicBezTo>
                    <a:pt x="65" y="231"/>
                    <a:pt x="59" y="240"/>
                    <a:pt x="55" y="250"/>
                  </a:cubicBezTo>
                  <a:cubicBezTo>
                    <a:pt x="55" y="251"/>
                    <a:pt x="57" y="251"/>
                    <a:pt x="57" y="250"/>
                  </a:cubicBezTo>
                  <a:cubicBezTo>
                    <a:pt x="62" y="242"/>
                    <a:pt x="66" y="235"/>
                    <a:pt x="72" y="229"/>
                  </a:cubicBezTo>
                  <a:cubicBezTo>
                    <a:pt x="73" y="251"/>
                    <a:pt x="73" y="274"/>
                    <a:pt x="73" y="296"/>
                  </a:cubicBezTo>
                  <a:cubicBezTo>
                    <a:pt x="72" y="320"/>
                    <a:pt x="72" y="344"/>
                    <a:pt x="72" y="367"/>
                  </a:cubicBezTo>
                  <a:cubicBezTo>
                    <a:pt x="72" y="386"/>
                    <a:pt x="73" y="404"/>
                    <a:pt x="73" y="422"/>
                  </a:cubicBezTo>
                  <a:cubicBezTo>
                    <a:pt x="73" y="449"/>
                    <a:pt x="69" y="481"/>
                    <a:pt x="81" y="506"/>
                  </a:cubicBezTo>
                  <a:cubicBezTo>
                    <a:pt x="73" y="507"/>
                    <a:pt x="66" y="512"/>
                    <a:pt x="59" y="517"/>
                  </a:cubicBezTo>
                  <a:cubicBezTo>
                    <a:pt x="55" y="521"/>
                    <a:pt x="51" y="526"/>
                    <a:pt x="48" y="530"/>
                  </a:cubicBezTo>
                  <a:cubicBezTo>
                    <a:pt x="44" y="534"/>
                    <a:pt x="38" y="540"/>
                    <a:pt x="38" y="545"/>
                  </a:cubicBezTo>
                  <a:cubicBezTo>
                    <a:pt x="39" y="545"/>
                    <a:pt x="39" y="546"/>
                    <a:pt x="40" y="547"/>
                  </a:cubicBezTo>
                  <a:cubicBezTo>
                    <a:pt x="36" y="547"/>
                    <a:pt x="32" y="548"/>
                    <a:pt x="28" y="548"/>
                  </a:cubicBezTo>
                  <a:cubicBezTo>
                    <a:pt x="28" y="546"/>
                    <a:pt x="28" y="545"/>
                    <a:pt x="27" y="543"/>
                  </a:cubicBezTo>
                  <a:close/>
                  <a:moveTo>
                    <a:pt x="400" y="528"/>
                  </a:moveTo>
                  <a:cubicBezTo>
                    <a:pt x="394" y="533"/>
                    <a:pt x="387" y="538"/>
                    <a:pt x="380" y="542"/>
                  </a:cubicBezTo>
                  <a:cubicBezTo>
                    <a:pt x="375" y="544"/>
                    <a:pt x="370" y="546"/>
                    <a:pt x="366" y="550"/>
                  </a:cubicBezTo>
                  <a:cubicBezTo>
                    <a:pt x="356" y="548"/>
                    <a:pt x="345" y="549"/>
                    <a:pt x="334" y="549"/>
                  </a:cubicBezTo>
                  <a:cubicBezTo>
                    <a:pt x="319" y="550"/>
                    <a:pt x="305" y="550"/>
                    <a:pt x="290" y="550"/>
                  </a:cubicBezTo>
                  <a:cubicBezTo>
                    <a:pt x="260" y="550"/>
                    <a:pt x="230" y="549"/>
                    <a:pt x="201" y="548"/>
                  </a:cubicBezTo>
                  <a:cubicBezTo>
                    <a:pt x="172" y="548"/>
                    <a:pt x="143" y="547"/>
                    <a:pt x="114" y="546"/>
                  </a:cubicBezTo>
                  <a:cubicBezTo>
                    <a:pt x="92" y="546"/>
                    <a:pt x="70" y="545"/>
                    <a:pt x="48" y="546"/>
                  </a:cubicBezTo>
                  <a:cubicBezTo>
                    <a:pt x="53" y="543"/>
                    <a:pt x="57" y="535"/>
                    <a:pt x="60" y="530"/>
                  </a:cubicBezTo>
                  <a:cubicBezTo>
                    <a:pt x="67" y="521"/>
                    <a:pt x="73" y="515"/>
                    <a:pt x="84" y="511"/>
                  </a:cubicBezTo>
                  <a:cubicBezTo>
                    <a:pt x="87" y="516"/>
                    <a:pt x="96" y="511"/>
                    <a:pt x="94" y="506"/>
                  </a:cubicBezTo>
                  <a:cubicBezTo>
                    <a:pt x="103" y="506"/>
                    <a:pt x="111" y="504"/>
                    <a:pt x="120" y="504"/>
                  </a:cubicBezTo>
                  <a:cubicBezTo>
                    <a:pt x="131" y="503"/>
                    <a:pt x="142" y="503"/>
                    <a:pt x="153" y="503"/>
                  </a:cubicBezTo>
                  <a:cubicBezTo>
                    <a:pt x="174" y="503"/>
                    <a:pt x="196" y="503"/>
                    <a:pt x="218" y="503"/>
                  </a:cubicBezTo>
                  <a:cubicBezTo>
                    <a:pt x="248" y="503"/>
                    <a:pt x="277" y="502"/>
                    <a:pt x="307" y="503"/>
                  </a:cubicBezTo>
                  <a:cubicBezTo>
                    <a:pt x="335" y="504"/>
                    <a:pt x="362" y="505"/>
                    <a:pt x="390" y="504"/>
                  </a:cubicBezTo>
                  <a:cubicBezTo>
                    <a:pt x="402" y="503"/>
                    <a:pt x="415" y="502"/>
                    <a:pt x="427" y="499"/>
                  </a:cubicBezTo>
                  <a:cubicBezTo>
                    <a:pt x="419" y="509"/>
                    <a:pt x="410" y="519"/>
                    <a:pt x="400" y="528"/>
                  </a:cubicBezTo>
                  <a:close/>
                  <a:moveTo>
                    <a:pt x="380" y="491"/>
                  </a:moveTo>
                  <a:cubicBezTo>
                    <a:pt x="353" y="492"/>
                    <a:pt x="325" y="490"/>
                    <a:pt x="297" y="489"/>
                  </a:cubicBezTo>
                  <a:cubicBezTo>
                    <a:pt x="268" y="488"/>
                    <a:pt x="239" y="490"/>
                    <a:pt x="210" y="491"/>
                  </a:cubicBezTo>
                  <a:cubicBezTo>
                    <a:pt x="188" y="491"/>
                    <a:pt x="166" y="491"/>
                    <a:pt x="145" y="492"/>
                  </a:cubicBezTo>
                  <a:cubicBezTo>
                    <a:pt x="127" y="494"/>
                    <a:pt x="108" y="495"/>
                    <a:pt x="91" y="500"/>
                  </a:cubicBezTo>
                  <a:cubicBezTo>
                    <a:pt x="86" y="489"/>
                    <a:pt x="86" y="476"/>
                    <a:pt x="86" y="464"/>
                  </a:cubicBezTo>
                  <a:cubicBezTo>
                    <a:pt x="85" y="448"/>
                    <a:pt x="86" y="432"/>
                    <a:pt x="86" y="415"/>
                  </a:cubicBezTo>
                  <a:cubicBezTo>
                    <a:pt x="86" y="397"/>
                    <a:pt x="85" y="378"/>
                    <a:pt x="85" y="360"/>
                  </a:cubicBezTo>
                  <a:cubicBezTo>
                    <a:pt x="84" y="341"/>
                    <a:pt x="85" y="322"/>
                    <a:pt x="85" y="303"/>
                  </a:cubicBezTo>
                  <a:cubicBezTo>
                    <a:pt x="98" y="289"/>
                    <a:pt x="109" y="274"/>
                    <a:pt x="123" y="261"/>
                  </a:cubicBezTo>
                  <a:cubicBezTo>
                    <a:pt x="139" y="246"/>
                    <a:pt x="158" y="232"/>
                    <a:pt x="180" y="225"/>
                  </a:cubicBezTo>
                  <a:cubicBezTo>
                    <a:pt x="180" y="225"/>
                    <a:pt x="180" y="225"/>
                    <a:pt x="180" y="225"/>
                  </a:cubicBezTo>
                  <a:cubicBezTo>
                    <a:pt x="160" y="232"/>
                    <a:pt x="141" y="241"/>
                    <a:pt x="126" y="254"/>
                  </a:cubicBezTo>
                  <a:cubicBezTo>
                    <a:pt x="111" y="267"/>
                    <a:pt x="96" y="283"/>
                    <a:pt x="85" y="299"/>
                  </a:cubicBezTo>
                  <a:cubicBezTo>
                    <a:pt x="85" y="295"/>
                    <a:pt x="85" y="292"/>
                    <a:pt x="85" y="289"/>
                  </a:cubicBezTo>
                  <a:cubicBezTo>
                    <a:pt x="86" y="264"/>
                    <a:pt x="85" y="240"/>
                    <a:pt x="84" y="216"/>
                  </a:cubicBezTo>
                  <a:cubicBezTo>
                    <a:pt x="90" y="210"/>
                    <a:pt x="97" y="205"/>
                    <a:pt x="105" y="200"/>
                  </a:cubicBezTo>
                  <a:cubicBezTo>
                    <a:pt x="124" y="187"/>
                    <a:pt x="146" y="176"/>
                    <a:pt x="166" y="164"/>
                  </a:cubicBezTo>
                  <a:cubicBezTo>
                    <a:pt x="166" y="164"/>
                    <a:pt x="166" y="164"/>
                    <a:pt x="166" y="164"/>
                  </a:cubicBezTo>
                  <a:cubicBezTo>
                    <a:pt x="140" y="179"/>
                    <a:pt x="108" y="192"/>
                    <a:pt x="84" y="212"/>
                  </a:cubicBezTo>
                  <a:cubicBezTo>
                    <a:pt x="83" y="198"/>
                    <a:pt x="82" y="185"/>
                    <a:pt x="81" y="172"/>
                  </a:cubicBezTo>
                  <a:cubicBezTo>
                    <a:pt x="88" y="165"/>
                    <a:pt x="94" y="159"/>
                    <a:pt x="101" y="153"/>
                  </a:cubicBezTo>
                  <a:cubicBezTo>
                    <a:pt x="116" y="140"/>
                    <a:pt x="130" y="128"/>
                    <a:pt x="143" y="115"/>
                  </a:cubicBezTo>
                  <a:cubicBezTo>
                    <a:pt x="144" y="115"/>
                    <a:pt x="143" y="114"/>
                    <a:pt x="143" y="114"/>
                  </a:cubicBezTo>
                  <a:cubicBezTo>
                    <a:pt x="129" y="127"/>
                    <a:pt x="115" y="139"/>
                    <a:pt x="100" y="151"/>
                  </a:cubicBezTo>
                  <a:cubicBezTo>
                    <a:pt x="94" y="156"/>
                    <a:pt x="87" y="161"/>
                    <a:pt x="81" y="167"/>
                  </a:cubicBezTo>
                  <a:cubicBezTo>
                    <a:pt x="80" y="162"/>
                    <a:pt x="80" y="156"/>
                    <a:pt x="79" y="151"/>
                  </a:cubicBezTo>
                  <a:cubicBezTo>
                    <a:pt x="78" y="140"/>
                    <a:pt x="77" y="129"/>
                    <a:pt x="77" y="119"/>
                  </a:cubicBezTo>
                  <a:cubicBezTo>
                    <a:pt x="88" y="97"/>
                    <a:pt x="113" y="83"/>
                    <a:pt x="134" y="70"/>
                  </a:cubicBezTo>
                  <a:cubicBezTo>
                    <a:pt x="134" y="70"/>
                    <a:pt x="134" y="69"/>
                    <a:pt x="134" y="70"/>
                  </a:cubicBezTo>
                  <a:cubicBezTo>
                    <a:pt x="113" y="82"/>
                    <a:pt x="89" y="95"/>
                    <a:pt x="76" y="115"/>
                  </a:cubicBezTo>
                  <a:cubicBezTo>
                    <a:pt x="76" y="104"/>
                    <a:pt x="75" y="93"/>
                    <a:pt x="74" y="82"/>
                  </a:cubicBezTo>
                  <a:cubicBezTo>
                    <a:pt x="79" y="74"/>
                    <a:pt x="86" y="67"/>
                    <a:pt x="94" y="61"/>
                  </a:cubicBezTo>
                  <a:cubicBezTo>
                    <a:pt x="86" y="66"/>
                    <a:pt x="79" y="72"/>
                    <a:pt x="74" y="80"/>
                  </a:cubicBezTo>
                  <a:cubicBezTo>
                    <a:pt x="73" y="71"/>
                    <a:pt x="72" y="61"/>
                    <a:pt x="71" y="52"/>
                  </a:cubicBezTo>
                  <a:cubicBezTo>
                    <a:pt x="74" y="34"/>
                    <a:pt x="95" y="28"/>
                    <a:pt x="111" y="21"/>
                  </a:cubicBezTo>
                  <a:cubicBezTo>
                    <a:pt x="112" y="21"/>
                    <a:pt x="111" y="20"/>
                    <a:pt x="111" y="20"/>
                  </a:cubicBezTo>
                  <a:cubicBezTo>
                    <a:pt x="96" y="27"/>
                    <a:pt x="76" y="33"/>
                    <a:pt x="71" y="48"/>
                  </a:cubicBezTo>
                  <a:cubicBezTo>
                    <a:pt x="70" y="39"/>
                    <a:pt x="69" y="31"/>
                    <a:pt x="68" y="23"/>
                  </a:cubicBezTo>
                  <a:cubicBezTo>
                    <a:pt x="68" y="23"/>
                    <a:pt x="69" y="22"/>
                    <a:pt x="70" y="22"/>
                  </a:cubicBezTo>
                  <a:cubicBezTo>
                    <a:pt x="70" y="22"/>
                    <a:pt x="70" y="22"/>
                    <a:pt x="70" y="22"/>
                  </a:cubicBezTo>
                  <a:cubicBezTo>
                    <a:pt x="99" y="20"/>
                    <a:pt x="127" y="15"/>
                    <a:pt x="156" y="13"/>
                  </a:cubicBezTo>
                  <a:cubicBezTo>
                    <a:pt x="184" y="11"/>
                    <a:pt x="213" y="12"/>
                    <a:pt x="241" y="14"/>
                  </a:cubicBezTo>
                  <a:cubicBezTo>
                    <a:pt x="303" y="17"/>
                    <a:pt x="365" y="15"/>
                    <a:pt x="427" y="15"/>
                  </a:cubicBezTo>
                  <a:cubicBezTo>
                    <a:pt x="425" y="27"/>
                    <a:pt x="426" y="40"/>
                    <a:pt x="426" y="50"/>
                  </a:cubicBezTo>
                  <a:cubicBezTo>
                    <a:pt x="426" y="71"/>
                    <a:pt x="426" y="92"/>
                    <a:pt x="427" y="112"/>
                  </a:cubicBezTo>
                  <a:cubicBezTo>
                    <a:pt x="428" y="153"/>
                    <a:pt x="429" y="194"/>
                    <a:pt x="431" y="234"/>
                  </a:cubicBezTo>
                  <a:cubicBezTo>
                    <a:pt x="432" y="275"/>
                    <a:pt x="434" y="316"/>
                    <a:pt x="435" y="357"/>
                  </a:cubicBezTo>
                  <a:cubicBezTo>
                    <a:pt x="436" y="377"/>
                    <a:pt x="437" y="396"/>
                    <a:pt x="437" y="416"/>
                  </a:cubicBezTo>
                  <a:cubicBezTo>
                    <a:pt x="437" y="426"/>
                    <a:pt x="437" y="436"/>
                    <a:pt x="438" y="446"/>
                  </a:cubicBezTo>
                  <a:cubicBezTo>
                    <a:pt x="438" y="456"/>
                    <a:pt x="436" y="467"/>
                    <a:pt x="440" y="476"/>
                  </a:cubicBezTo>
                  <a:cubicBezTo>
                    <a:pt x="440" y="477"/>
                    <a:pt x="441" y="477"/>
                    <a:pt x="441" y="477"/>
                  </a:cubicBezTo>
                  <a:cubicBezTo>
                    <a:pt x="440" y="478"/>
                    <a:pt x="440" y="478"/>
                    <a:pt x="439" y="479"/>
                  </a:cubicBezTo>
                  <a:cubicBezTo>
                    <a:pt x="426" y="491"/>
                    <a:pt x="398" y="490"/>
                    <a:pt x="380" y="49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" name="Freeform 989">
              <a:extLst>
                <a:ext uri="{FF2B5EF4-FFF2-40B4-BE49-F238E27FC236}">
                  <a16:creationId xmlns:a16="http://schemas.microsoft.com/office/drawing/2014/main" id="{C3A64802-CA38-DF45-0153-BD52A0104E6A}"/>
                </a:ext>
              </a:extLst>
            </p:cNvPr>
            <p:cNvSpPr/>
            <p:nvPr/>
          </p:nvSpPr>
          <p:spPr bwMode="auto">
            <a:xfrm>
              <a:off x="5643051" y="1431960"/>
              <a:ext cx="203060" cy="13375"/>
            </a:xfrm>
            <a:custGeom>
              <a:avLst/>
              <a:gdLst>
                <a:gd name="T0" fmla="*/ 118 w 299"/>
                <a:gd name="T1" fmla="*/ 5 h 20"/>
                <a:gd name="T2" fmla="*/ 50 w 299"/>
                <a:gd name="T3" fmla="*/ 0 h 20"/>
                <a:gd name="T4" fmla="*/ 0 w 299"/>
                <a:gd name="T5" fmla="*/ 12 h 20"/>
                <a:gd name="T6" fmla="*/ 1 w 299"/>
                <a:gd name="T7" fmla="*/ 12 h 20"/>
                <a:gd name="T8" fmla="*/ 58 w 299"/>
                <a:gd name="T9" fmla="*/ 5 h 20"/>
                <a:gd name="T10" fmla="*/ 125 w 299"/>
                <a:gd name="T11" fmla="*/ 14 h 20"/>
                <a:gd name="T12" fmla="*/ 198 w 299"/>
                <a:gd name="T13" fmla="*/ 18 h 20"/>
                <a:gd name="T14" fmla="*/ 293 w 299"/>
                <a:gd name="T15" fmla="*/ 20 h 20"/>
                <a:gd name="T16" fmla="*/ 293 w 299"/>
                <a:gd name="T17" fmla="*/ 11 h 20"/>
                <a:gd name="T18" fmla="*/ 118 w 299"/>
                <a:gd name="T19" fmla="*/ 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99" h="20">
                  <a:moveTo>
                    <a:pt x="118" y="5"/>
                  </a:moveTo>
                  <a:cubicBezTo>
                    <a:pt x="96" y="3"/>
                    <a:pt x="73" y="0"/>
                    <a:pt x="50" y="0"/>
                  </a:cubicBezTo>
                  <a:cubicBezTo>
                    <a:pt x="33" y="0"/>
                    <a:pt x="14" y="1"/>
                    <a:pt x="0" y="12"/>
                  </a:cubicBezTo>
                  <a:cubicBezTo>
                    <a:pt x="0" y="12"/>
                    <a:pt x="0" y="12"/>
                    <a:pt x="1" y="12"/>
                  </a:cubicBezTo>
                  <a:cubicBezTo>
                    <a:pt x="17" y="3"/>
                    <a:pt x="40" y="4"/>
                    <a:pt x="58" y="5"/>
                  </a:cubicBezTo>
                  <a:cubicBezTo>
                    <a:pt x="81" y="7"/>
                    <a:pt x="103" y="10"/>
                    <a:pt x="125" y="14"/>
                  </a:cubicBezTo>
                  <a:cubicBezTo>
                    <a:pt x="149" y="17"/>
                    <a:pt x="173" y="18"/>
                    <a:pt x="198" y="18"/>
                  </a:cubicBezTo>
                  <a:cubicBezTo>
                    <a:pt x="230" y="20"/>
                    <a:pt x="261" y="20"/>
                    <a:pt x="293" y="20"/>
                  </a:cubicBezTo>
                  <a:cubicBezTo>
                    <a:pt x="299" y="20"/>
                    <a:pt x="299" y="12"/>
                    <a:pt x="293" y="11"/>
                  </a:cubicBezTo>
                  <a:cubicBezTo>
                    <a:pt x="235" y="11"/>
                    <a:pt x="176" y="11"/>
                    <a:pt x="118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" name="Freeform 990">
              <a:extLst>
                <a:ext uri="{FF2B5EF4-FFF2-40B4-BE49-F238E27FC236}">
                  <a16:creationId xmlns:a16="http://schemas.microsoft.com/office/drawing/2014/main" id="{6AFAE2CA-5618-0449-F25C-F510EEF8D069}"/>
                </a:ext>
              </a:extLst>
            </p:cNvPr>
            <p:cNvSpPr/>
            <p:nvPr/>
          </p:nvSpPr>
          <p:spPr bwMode="auto">
            <a:xfrm>
              <a:off x="5629676" y="1442904"/>
              <a:ext cx="204276" cy="13375"/>
            </a:xfrm>
            <a:custGeom>
              <a:avLst/>
              <a:gdLst>
                <a:gd name="T0" fmla="*/ 299 w 300"/>
                <a:gd name="T1" fmla="*/ 12 h 20"/>
                <a:gd name="T2" fmla="*/ 266 w 300"/>
                <a:gd name="T3" fmla="*/ 11 h 20"/>
                <a:gd name="T4" fmla="*/ 222 w 300"/>
                <a:gd name="T5" fmla="*/ 11 h 20"/>
                <a:gd name="T6" fmla="*/ 136 w 300"/>
                <a:gd name="T7" fmla="*/ 7 h 20"/>
                <a:gd name="T8" fmla="*/ 60 w 300"/>
                <a:gd name="T9" fmla="*/ 2 h 20"/>
                <a:gd name="T10" fmla="*/ 1 w 300"/>
                <a:gd name="T11" fmla="*/ 5 h 20"/>
                <a:gd name="T12" fmla="*/ 1 w 300"/>
                <a:gd name="T13" fmla="*/ 6 h 20"/>
                <a:gd name="T14" fmla="*/ 51 w 300"/>
                <a:gd name="T15" fmla="*/ 9 h 20"/>
                <a:gd name="T16" fmla="*/ 128 w 300"/>
                <a:gd name="T17" fmla="*/ 14 h 20"/>
                <a:gd name="T18" fmla="*/ 218 w 300"/>
                <a:gd name="T19" fmla="*/ 18 h 20"/>
                <a:gd name="T20" fmla="*/ 262 w 300"/>
                <a:gd name="T21" fmla="*/ 18 h 20"/>
                <a:gd name="T22" fmla="*/ 299 w 300"/>
                <a:gd name="T23" fmla="*/ 15 h 20"/>
                <a:gd name="T24" fmla="*/ 299 w 300"/>
                <a:gd name="T25" fmla="*/ 1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00" h="20">
                  <a:moveTo>
                    <a:pt x="299" y="12"/>
                  </a:moveTo>
                  <a:cubicBezTo>
                    <a:pt x="289" y="8"/>
                    <a:pt x="277" y="10"/>
                    <a:pt x="266" y="11"/>
                  </a:cubicBezTo>
                  <a:cubicBezTo>
                    <a:pt x="252" y="11"/>
                    <a:pt x="237" y="11"/>
                    <a:pt x="222" y="11"/>
                  </a:cubicBezTo>
                  <a:cubicBezTo>
                    <a:pt x="194" y="11"/>
                    <a:pt x="165" y="10"/>
                    <a:pt x="136" y="7"/>
                  </a:cubicBezTo>
                  <a:cubicBezTo>
                    <a:pt x="111" y="5"/>
                    <a:pt x="86" y="0"/>
                    <a:pt x="60" y="2"/>
                  </a:cubicBezTo>
                  <a:cubicBezTo>
                    <a:pt x="42" y="4"/>
                    <a:pt x="19" y="11"/>
                    <a:pt x="1" y="5"/>
                  </a:cubicBezTo>
                  <a:cubicBezTo>
                    <a:pt x="1" y="4"/>
                    <a:pt x="0" y="5"/>
                    <a:pt x="1" y="6"/>
                  </a:cubicBezTo>
                  <a:cubicBezTo>
                    <a:pt x="15" y="14"/>
                    <a:pt x="35" y="10"/>
                    <a:pt x="51" y="9"/>
                  </a:cubicBezTo>
                  <a:cubicBezTo>
                    <a:pt x="77" y="7"/>
                    <a:pt x="102" y="11"/>
                    <a:pt x="128" y="14"/>
                  </a:cubicBezTo>
                  <a:cubicBezTo>
                    <a:pt x="158" y="17"/>
                    <a:pt x="188" y="18"/>
                    <a:pt x="218" y="18"/>
                  </a:cubicBezTo>
                  <a:cubicBezTo>
                    <a:pt x="233" y="19"/>
                    <a:pt x="248" y="19"/>
                    <a:pt x="262" y="18"/>
                  </a:cubicBezTo>
                  <a:cubicBezTo>
                    <a:pt x="274" y="18"/>
                    <a:pt x="289" y="20"/>
                    <a:pt x="299" y="15"/>
                  </a:cubicBezTo>
                  <a:cubicBezTo>
                    <a:pt x="300" y="14"/>
                    <a:pt x="300" y="12"/>
                    <a:pt x="299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" name="Freeform 991">
              <a:extLst>
                <a:ext uri="{FF2B5EF4-FFF2-40B4-BE49-F238E27FC236}">
                  <a16:creationId xmlns:a16="http://schemas.microsoft.com/office/drawing/2014/main" id="{08AB81AB-26E3-E52E-3774-C4E3B10933B7}"/>
                </a:ext>
              </a:extLst>
            </p:cNvPr>
            <p:cNvSpPr/>
            <p:nvPr/>
          </p:nvSpPr>
          <p:spPr bwMode="auto">
            <a:xfrm>
              <a:off x="5621165" y="1450199"/>
              <a:ext cx="193332" cy="13375"/>
            </a:xfrm>
            <a:custGeom>
              <a:avLst/>
              <a:gdLst>
                <a:gd name="T0" fmla="*/ 282 w 284"/>
                <a:gd name="T1" fmla="*/ 12 h 19"/>
                <a:gd name="T2" fmla="*/ 215 w 284"/>
                <a:gd name="T3" fmla="*/ 8 h 19"/>
                <a:gd name="T4" fmla="*/ 140 w 284"/>
                <a:gd name="T5" fmla="*/ 4 h 19"/>
                <a:gd name="T6" fmla="*/ 70 w 284"/>
                <a:gd name="T7" fmla="*/ 1 h 19"/>
                <a:gd name="T8" fmla="*/ 0 w 284"/>
                <a:gd name="T9" fmla="*/ 5 h 19"/>
                <a:gd name="T10" fmla="*/ 0 w 284"/>
                <a:gd name="T11" fmla="*/ 6 h 19"/>
                <a:gd name="T12" fmla="*/ 66 w 284"/>
                <a:gd name="T13" fmla="*/ 8 h 19"/>
                <a:gd name="T14" fmla="*/ 140 w 284"/>
                <a:gd name="T15" fmla="*/ 12 h 19"/>
                <a:gd name="T16" fmla="*/ 211 w 284"/>
                <a:gd name="T17" fmla="*/ 16 h 19"/>
                <a:gd name="T18" fmla="*/ 282 w 284"/>
                <a:gd name="T19" fmla="*/ 15 h 19"/>
                <a:gd name="T20" fmla="*/ 282 w 284"/>
                <a:gd name="T21" fmla="*/ 12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84" h="19">
                  <a:moveTo>
                    <a:pt x="282" y="12"/>
                  </a:moveTo>
                  <a:cubicBezTo>
                    <a:pt x="260" y="8"/>
                    <a:pt x="237" y="9"/>
                    <a:pt x="215" y="8"/>
                  </a:cubicBezTo>
                  <a:cubicBezTo>
                    <a:pt x="190" y="7"/>
                    <a:pt x="165" y="5"/>
                    <a:pt x="140" y="4"/>
                  </a:cubicBezTo>
                  <a:cubicBezTo>
                    <a:pt x="117" y="3"/>
                    <a:pt x="93" y="2"/>
                    <a:pt x="70" y="1"/>
                  </a:cubicBezTo>
                  <a:cubicBezTo>
                    <a:pt x="47" y="1"/>
                    <a:pt x="22" y="0"/>
                    <a:pt x="0" y="5"/>
                  </a:cubicBezTo>
                  <a:cubicBezTo>
                    <a:pt x="0" y="5"/>
                    <a:pt x="0" y="6"/>
                    <a:pt x="0" y="6"/>
                  </a:cubicBezTo>
                  <a:cubicBezTo>
                    <a:pt x="22" y="9"/>
                    <a:pt x="44" y="7"/>
                    <a:pt x="66" y="8"/>
                  </a:cubicBezTo>
                  <a:cubicBezTo>
                    <a:pt x="90" y="9"/>
                    <a:pt x="115" y="11"/>
                    <a:pt x="140" y="12"/>
                  </a:cubicBezTo>
                  <a:cubicBezTo>
                    <a:pt x="164" y="13"/>
                    <a:pt x="187" y="15"/>
                    <a:pt x="211" y="16"/>
                  </a:cubicBezTo>
                  <a:cubicBezTo>
                    <a:pt x="234" y="17"/>
                    <a:pt x="259" y="19"/>
                    <a:pt x="282" y="15"/>
                  </a:cubicBezTo>
                  <a:cubicBezTo>
                    <a:pt x="284" y="15"/>
                    <a:pt x="284" y="12"/>
                    <a:pt x="282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" name="Freeform 992">
              <a:extLst>
                <a:ext uri="{FF2B5EF4-FFF2-40B4-BE49-F238E27FC236}">
                  <a16:creationId xmlns:a16="http://schemas.microsoft.com/office/drawing/2014/main" id="{0643E6AC-1320-6FFF-9CB1-B6370C780A72}"/>
                </a:ext>
              </a:extLst>
            </p:cNvPr>
            <p:cNvSpPr/>
            <p:nvPr/>
          </p:nvSpPr>
          <p:spPr bwMode="auto">
            <a:xfrm>
              <a:off x="5587119" y="1386971"/>
              <a:ext cx="31614" cy="42557"/>
            </a:xfrm>
            <a:custGeom>
              <a:avLst/>
              <a:gdLst>
                <a:gd name="T0" fmla="*/ 15 w 46"/>
                <a:gd name="T1" fmla="*/ 60 h 63"/>
                <a:gd name="T2" fmla="*/ 28 w 46"/>
                <a:gd name="T3" fmla="*/ 27 h 63"/>
                <a:gd name="T4" fmla="*/ 46 w 46"/>
                <a:gd name="T5" fmla="*/ 1 h 63"/>
                <a:gd name="T6" fmla="*/ 44 w 46"/>
                <a:gd name="T7" fmla="*/ 1 h 63"/>
                <a:gd name="T8" fmla="*/ 11 w 46"/>
                <a:gd name="T9" fmla="*/ 61 h 63"/>
                <a:gd name="T10" fmla="*/ 15 w 46"/>
                <a:gd name="T11" fmla="*/ 6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6" h="63">
                  <a:moveTo>
                    <a:pt x="15" y="60"/>
                  </a:moveTo>
                  <a:cubicBezTo>
                    <a:pt x="15" y="47"/>
                    <a:pt x="19" y="37"/>
                    <a:pt x="28" y="27"/>
                  </a:cubicBezTo>
                  <a:cubicBezTo>
                    <a:pt x="35" y="19"/>
                    <a:pt x="42" y="11"/>
                    <a:pt x="46" y="1"/>
                  </a:cubicBezTo>
                  <a:cubicBezTo>
                    <a:pt x="46" y="1"/>
                    <a:pt x="45" y="0"/>
                    <a:pt x="44" y="1"/>
                  </a:cubicBezTo>
                  <a:cubicBezTo>
                    <a:pt x="33" y="20"/>
                    <a:pt x="0" y="36"/>
                    <a:pt x="11" y="61"/>
                  </a:cubicBezTo>
                  <a:cubicBezTo>
                    <a:pt x="12" y="63"/>
                    <a:pt x="15" y="63"/>
                    <a:pt x="15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" name="Freeform 993">
              <a:extLst>
                <a:ext uri="{FF2B5EF4-FFF2-40B4-BE49-F238E27FC236}">
                  <a16:creationId xmlns:a16="http://schemas.microsoft.com/office/drawing/2014/main" id="{4C8E7824-25B5-7CC2-4507-81902AF8F389}"/>
                </a:ext>
              </a:extLst>
            </p:cNvPr>
            <p:cNvSpPr/>
            <p:nvPr/>
          </p:nvSpPr>
          <p:spPr bwMode="auto">
            <a:xfrm>
              <a:off x="5591982" y="1406426"/>
              <a:ext cx="29182" cy="31614"/>
            </a:xfrm>
            <a:custGeom>
              <a:avLst/>
              <a:gdLst>
                <a:gd name="T0" fmla="*/ 42 w 43"/>
                <a:gd name="T1" fmla="*/ 0 h 46"/>
                <a:gd name="T2" fmla="*/ 0 w 43"/>
                <a:gd name="T3" fmla="*/ 45 h 46"/>
                <a:gd name="T4" fmla="*/ 2 w 43"/>
                <a:gd name="T5" fmla="*/ 46 h 46"/>
                <a:gd name="T6" fmla="*/ 19 w 43"/>
                <a:gd name="T7" fmla="*/ 23 h 46"/>
                <a:gd name="T8" fmla="*/ 43 w 43"/>
                <a:gd name="T9" fmla="*/ 0 h 46"/>
                <a:gd name="T10" fmla="*/ 42 w 43"/>
                <a:gd name="T11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3" h="46">
                  <a:moveTo>
                    <a:pt x="42" y="0"/>
                  </a:moveTo>
                  <a:cubicBezTo>
                    <a:pt x="27" y="11"/>
                    <a:pt x="8" y="27"/>
                    <a:pt x="0" y="45"/>
                  </a:cubicBezTo>
                  <a:cubicBezTo>
                    <a:pt x="0" y="45"/>
                    <a:pt x="2" y="46"/>
                    <a:pt x="2" y="46"/>
                  </a:cubicBezTo>
                  <a:cubicBezTo>
                    <a:pt x="8" y="38"/>
                    <a:pt x="13" y="30"/>
                    <a:pt x="19" y="23"/>
                  </a:cubicBezTo>
                  <a:cubicBezTo>
                    <a:pt x="26" y="14"/>
                    <a:pt x="34" y="7"/>
                    <a:pt x="43" y="0"/>
                  </a:cubicBezTo>
                  <a:cubicBezTo>
                    <a:pt x="43" y="0"/>
                    <a:pt x="43" y="0"/>
                    <a:pt x="4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" name="Freeform 994">
              <a:extLst>
                <a:ext uri="{FF2B5EF4-FFF2-40B4-BE49-F238E27FC236}">
                  <a16:creationId xmlns:a16="http://schemas.microsoft.com/office/drawing/2014/main" id="{C32BFB9B-DF80-B3B8-5F95-A0D9AF1886C9}"/>
                </a:ext>
              </a:extLst>
            </p:cNvPr>
            <p:cNvSpPr/>
            <p:nvPr/>
          </p:nvSpPr>
          <p:spPr bwMode="auto">
            <a:xfrm>
              <a:off x="5651563" y="1121899"/>
              <a:ext cx="2432" cy="2432"/>
            </a:xfrm>
            <a:custGeom>
              <a:avLst/>
              <a:gdLst>
                <a:gd name="T0" fmla="*/ 3 w 4"/>
                <a:gd name="T1" fmla="*/ 0 h 2"/>
                <a:gd name="T2" fmla="*/ 0 w 4"/>
                <a:gd name="T3" fmla="*/ 2 h 2"/>
                <a:gd name="T4" fmla="*/ 4 w 4"/>
                <a:gd name="T5" fmla="*/ 0 h 2"/>
                <a:gd name="T6" fmla="*/ 3 w 4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2">
                  <a:moveTo>
                    <a:pt x="3" y="0"/>
                  </a:moveTo>
                  <a:cubicBezTo>
                    <a:pt x="2" y="1"/>
                    <a:pt x="1" y="2"/>
                    <a:pt x="0" y="2"/>
                  </a:cubicBezTo>
                  <a:cubicBezTo>
                    <a:pt x="1" y="2"/>
                    <a:pt x="2" y="1"/>
                    <a:pt x="4" y="0"/>
                  </a:cubicBezTo>
                  <a:cubicBezTo>
                    <a:pt x="4" y="0"/>
                    <a:pt x="4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" name="Freeform 995">
              <a:extLst>
                <a:ext uri="{FF2B5EF4-FFF2-40B4-BE49-F238E27FC236}">
                  <a16:creationId xmlns:a16="http://schemas.microsoft.com/office/drawing/2014/main" id="{C3D42514-A5C3-7E83-3A0E-D819C05EFDE1}"/>
                </a:ext>
              </a:extLst>
            </p:cNvPr>
            <p:cNvSpPr/>
            <p:nvPr/>
          </p:nvSpPr>
          <p:spPr bwMode="auto">
            <a:xfrm>
              <a:off x="5640619" y="1124331"/>
              <a:ext cx="10943" cy="6080"/>
            </a:xfrm>
            <a:custGeom>
              <a:avLst/>
              <a:gdLst>
                <a:gd name="T0" fmla="*/ 0 w 16"/>
                <a:gd name="T1" fmla="*/ 10 h 10"/>
                <a:gd name="T2" fmla="*/ 16 w 16"/>
                <a:gd name="T3" fmla="*/ 0 h 10"/>
                <a:gd name="T4" fmla="*/ 0 w 16"/>
                <a:gd name="T5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10">
                  <a:moveTo>
                    <a:pt x="0" y="10"/>
                  </a:moveTo>
                  <a:cubicBezTo>
                    <a:pt x="5" y="7"/>
                    <a:pt x="10" y="4"/>
                    <a:pt x="16" y="0"/>
                  </a:cubicBezTo>
                  <a:cubicBezTo>
                    <a:pt x="10" y="3"/>
                    <a:pt x="5" y="7"/>
                    <a:pt x="0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" name="Freeform 996">
              <a:extLst>
                <a:ext uri="{FF2B5EF4-FFF2-40B4-BE49-F238E27FC236}">
                  <a16:creationId xmlns:a16="http://schemas.microsoft.com/office/drawing/2014/main" id="{82D55E5A-2B8E-5390-CE94-A13692A3ED3B}"/>
                </a:ext>
              </a:extLst>
            </p:cNvPr>
            <p:cNvSpPr/>
            <p:nvPr/>
          </p:nvSpPr>
          <p:spPr bwMode="auto">
            <a:xfrm>
              <a:off x="5638188" y="1278753"/>
              <a:ext cx="51069" cy="59580"/>
            </a:xfrm>
            <a:custGeom>
              <a:avLst/>
              <a:gdLst>
                <a:gd name="T0" fmla="*/ 1 w 76"/>
                <a:gd name="T1" fmla="*/ 89 h 89"/>
                <a:gd name="T2" fmla="*/ 32 w 76"/>
                <a:gd name="T3" fmla="*/ 44 h 89"/>
                <a:gd name="T4" fmla="*/ 76 w 76"/>
                <a:gd name="T5" fmla="*/ 1 h 89"/>
                <a:gd name="T6" fmla="*/ 76 w 76"/>
                <a:gd name="T7" fmla="*/ 0 h 89"/>
                <a:gd name="T8" fmla="*/ 0 w 76"/>
                <a:gd name="T9" fmla="*/ 88 h 89"/>
                <a:gd name="T10" fmla="*/ 1 w 76"/>
                <a:gd name="T11" fmla="*/ 8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6" h="89">
                  <a:moveTo>
                    <a:pt x="1" y="89"/>
                  </a:moveTo>
                  <a:cubicBezTo>
                    <a:pt x="11" y="73"/>
                    <a:pt x="20" y="58"/>
                    <a:pt x="32" y="44"/>
                  </a:cubicBezTo>
                  <a:cubicBezTo>
                    <a:pt x="45" y="28"/>
                    <a:pt x="60" y="14"/>
                    <a:pt x="76" y="1"/>
                  </a:cubicBezTo>
                  <a:cubicBezTo>
                    <a:pt x="76" y="0"/>
                    <a:pt x="76" y="0"/>
                    <a:pt x="76" y="0"/>
                  </a:cubicBezTo>
                  <a:cubicBezTo>
                    <a:pt x="46" y="25"/>
                    <a:pt x="16" y="54"/>
                    <a:pt x="0" y="88"/>
                  </a:cubicBezTo>
                  <a:cubicBezTo>
                    <a:pt x="0" y="89"/>
                    <a:pt x="1" y="89"/>
                    <a:pt x="1" y="8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" name="Freeform 997">
              <a:extLst>
                <a:ext uri="{FF2B5EF4-FFF2-40B4-BE49-F238E27FC236}">
                  <a16:creationId xmlns:a16="http://schemas.microsoft.com/office/drawing/2014/main" id="{454B17FF-A1CA-8F66-5D0A-49E08CF27AC4}"/>
                </a:ext>
              </a:extLst>
            </p:cNvPr>
            <p:cNvSpPr/>
            <p:nvPr/>
          </p:nvSpPr>
          <p:spPr bwMode="auto">
            <a:xfrm>
              <a:off x="5636972" y="1344414"/>
              <a:ext cx="36478" cy="49853"/>
            </a:xfrm>
            <a:custGeom>
              <a:avLst/>
              <a:gdLst>
                <a:gd name="T0" fmla="*/ 55 w 55"/>
                <a:gd name="T1" fmla="*/ 1 h 73"/>
                <a:gd name="T2" fmla="*/ 55 w 55"/>
                <a:gd name="T3" fmla="*/ 1 h 73"/>
                <a:gd name="T4" fmla="*/ 0 w 55"/>
                <a:gd name="T5" fmla="*/ 72 h 73"/>
                <a:gd name="T6" fmla="*/ 1 w 55"/>
                <a:gd name="T7" fmla="*/ 72 h 73"/>
                <a:gd name="T8" fmla="*/ 55 w 55"/>
                <a:gd name="T9" fmla="*/ 1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73">
                  <a:moveTo>
                    <a:pt x="55" y="1"/>
                  </a:moveTo>
                  <a:cubicBezTo>
                    <a:pt x="55" y="1"/>
                    <a:pt x="55" y="0"/>
                    <a:pt x="55" y="1"/>
                  </a:cubicBezTo>
                  <a:cubicBezTo>
                    <a:pt x="32" y="21"/>
                    <a:pt x="8" y="44"/>
                    <a:pt x="0" y="72"/>
                  </a:cubicBezTo>
                  <a:cubicBezTo>
                    <a:pt x="0" y="73"/>
                    <a:pt x="0" y="73"/>
                    <a:pt x="1" y="72"/>
                  </a:cubicBezTo>
                  <a:cubicBezTo>
                    <a:pt x="9" y="44"/>
                    <a:pt x="33" y="21"/>
                    <a:pt x="5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" name="Freeform 998">
              <a:extLst>
                <a:ext uri="{FF2B5EF4-FFF2-40B4-BE49-F238E27FC236}">
                  <a16:creationId xmlns:a16="http://schemas.microsoft.com/office/drawing/2014/main" id="{EE1B511A-E68F-9A04-42BD-161F9CD18099}"/>
                </a:ext>
              </a:extLst>
            </p:cNvPr>
            <p:cNvSpPr/>
            <p:nvPr/>
          </p:nvSpPr>
          <p:spPr bwMode="auto">
            <a:xfrm>
              <a:off x="5653995" y="1357789"/>
              <a:ext cx="49853" cy="57149"/>
            </a:xfrm>
            <a:custGeom>
              <a:avLst/>
              <a:gdLst>
                <a:gd name="T0" fmla="*/ 72 w 73"/>
                <a:gd name="T1" fmla="*/ 1 h 84"/>
                <a:gd name="T2" fmla="*/ 1 w 73"/>
                <a:gd name="T3" fmla="*/ 83 h 84"/>
                <a:gd name="T4" fmla="*/ 3 w 73"/>
                <a:gd name="T5" fmla="*/ 83 h 84"/>
                <a:gd name="T6" fmla="*/ 73 w 73"/>
                <a:gd name="T7" fmla="*/ 1 h 84"/>
                <a:gd name="T8" fmla="*/ 72 w 73"/>
                <a:gd name="T9" fmla="*/ 1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" h="84">
                  <a:moveTo>
                    <a:pt x="72" y="1"/>
                  </a:moveTo>
                  <a:cubicBezTo>
                    <a:pt x="46" y="26"/>
                    <a:pt x="22" y="54"/>
                    <a:pt x="1" y="83"/>
                  </a:cubicBezTo>
                  <a:cubicBezTo>
                    <a:pt x="0" y="83"/>
                    <a:pt x="2" y="84"/>
                    <a:pt x="3" y="83"/>
                  </a:cubicBezTo>
                  <a:cubicBezTo>
                    <a:pt x="23" y="54"/>
                    <a:pt x="47" y="27"/>
                    <a:pt x="73" y="1"/>
                  </a:cubicBezTo>
                  <a:cubicBezTo>
                    <a:pt x="73" y="1"/>
                    <a:pt x="73" y="0"/>
                    <a:pt x="7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" name="Freeform 999">
              <a:extLst>
                <a:ext uri="{FF2B5EF4-FFF2-40B4-BE49-F238E27FC236}">
                  <a16:creationId xmlns:a16="http://schemas.microsoft.com/office/drawing/2014/main" id="{4CC4F5D6-0CEF-875C-BA62-72207457D0C6}"/>
                </a:ext>
              </a:extLst>
            </p:cNvPr>
            <p:cNvSpPr/>
            <p:nvPr/>
          </p:nvSpPr>
          <p:spPr bwMode="auto">
            <a:xfrm>
              <a:off x="5711143" y="1376028"/>
              <a:ext cx="25534" cy="35262"/>
            </a:xfrm>
            <a:custGeom>
              <a:avLst/>
              <a:gdLst>
                <a:gd name="T0" fmla="*/ 37 w 38"/>
                <a:gd name="T1" fmla="*/ 1 h 53"/>
                <a:gd name="T2" fmla="*/ 0 w 38"/>
                <a:gd name="T3" fmla="*/ 52 h 53"/>
                <a:gd name="T4" fmla="*/ 2 w 38"/>
                <a:gd name="T5" fmla="*/ 52 h 53"/>
                <a:gd name="T6" fmla="*/ 38 w 38"/>
                <a:gd name="T7" fmla="*/ 1 h 53"/>
                <a:gd name="T8" fmla="*/ 37 w 38"/>
                <a:gd name="T9" fmla="*/ 1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53">
                  <a:moveTo>
                    <a:pt x="37" y="1"/>
                  </a:moveTo>
                  <a:cubicBezTo>
                    <a:pt x="23" y="16"/>
                    <a:pt x="9" y="33"/>
                    <a:pt x="0" y="52"/>
                  </a:cubicBezTo>
                  <a:cubicBezTo>
                    <a:pt x="0" y="53"/>
                    <a:pt x="1" y="53"/>
                    <a:pt x="2" y="52"/>
                  </a:cubicBezTo>
                  <a:cubicBezTo>
                    <a:pt x="10" y="33"/>
                    <a:pt x="23" y="16"/>
                    <a:pt x="38" y="1"/>
                  </a:cubicBezTo>
                  <a:cubicBezTo>
                    <a:pt x="38" y="1"/>
                    <a:pt x="38" y="0"/>
                    <a:pt x="37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" name="Freeform 1000">
              <a:extLst>
                <a:ext uri="{FF2B5EF4-FFF2-40B4-BE49-F238E27FC236}">
                  <a16:creationId xmlns:a16="http://schemas.microsoft.com/office/drawing/2014/main" id="{0FFF3340-9D30-3D63-0E9C-8D91F16B01C1}"/>
                </a:ext>
              </a:extLst>
            </p:cNvPr>
            <p:cNvSpPr/>
            <p:nvPr/>
          </p:nvSpPr>
          <p:spPr bwMode="auto">
            <a:xfrm>
              <a:off x="5745189" y="1383323"/>
              <a:ext cx="19455" cy="27966"/>
            </a:xfrm>
            <a:custGeom>
              <a:avLst/>
              <a:gdLst>
                <a:gd name="T0" fmla="*/ 28 w 30"/>
                <a:gd name="T1" fmla="*/ 1 h 41"/>
                <a:gd name="T2" fmla="*/ 1 w 30"/>
                <a:gd name="T3" fmla="*/ 40 h 41"/>
                <a:gd name="T4" fmla="*/ 2 w 30"/>
                <a:gd name="T5" fmla="*/ 40 h 41"/>
                <a:gd name="T6" fmla="*/ 29 w 30"/>
                <a:gd name="T7" fmla="*/ 1 h 41"/>
                <a:gd name="T8" fmla="*/ 28 w 30"/>
                <a:gd name="T9" fmla="*/ 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41">
                  <a:moveTo>
                    <a:pt x="28" y="1"/>
                  </a:moveTo>
                  <a:cubicBezTo>
                    <a:pt x="19" y="14"/>
                    <a:pt x="9" y="26"/>
                    <a:pt x="1" y="40"/>
                  </a:cubicBezTo>
                  <a:cubicBezTo>
                    <a:pt x="0" y="40"/>
                    <a:pt x="1" y="41"/>
                    <a:pt x="2" y="40"/>
                  </a:cubicBezTo>
                  <a:cubicBezTo>
                    <a:pt x="10" y="27"/>
                    <a:pt x="21" y="15"/>
                    <a:pt x="29" y="1"/>
                  </a:cubicBezTo>
                  <a:cubicBezTo>
                    <a:pt x="30" y="1"/>
                    <a:pt x="28" y="0"/>
                    <a:pt x="28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" name="Freeform 1001">
              <a:extLst>
                <a:ext uri="{FF2B5EF4-FFF2-40B4-BE49-F238E27FC236}">
                  <a16:creationId xmlns:a16="http://schemas.microsoft.com/office/drawing/2014/main" id="{2E8D210A-F615-6489-9B97-890C9371FA08}"/>
                </a:ext>
              </a:extLst>
            </p:cNvPr>
            <p:cNvSpPr/>
            <p:nvPr/>
          </p:nvSpPr>
          <p:spPr bwMode="auto">
            <a:xfrm>
              <a:off x="5787747" y="1382107"/>
              <a:ext cx="32830" cy="35262"/>
            </a:xfrm>
            <a:custGeom>
              <a:avLst/>
              <a:gdLst>
                <a:gd name="T0" fmla="*/ 43 w 47"/>
                <a:gd name="T1" fmla="*/ 1 h 52"/>
                <a:gd name="T2" fmla="*/ 0 w 47"/>
                <a:gd name="T3" fmla="*/ 51 h 52"/>
                <a:gd name="T4" fmla="*/ 2 w 47"/>
                <a:gd name="T5" fmla="*/ 52 h 52"/>
                <a:gd name="T6" fmla="*/ 46 w 47"/>
                <a:gd name="T7" fmla="*/ 3 h 52"/>
                <a:gd name="T8" fmla="*/ 43 w 47"/>
                <a:gd name="T9" fmla="*/ 1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52">
                  <a:moveTo>
                    <a:pt x="43" y="1"/>
                  </a:moveTo>
                  <a:cubicBezTo>
                    <a:pt x="29" y="18"/>
                    <a:pt x="8" y="31"/>
                    <a:pt x="0" y="51"/>
                  </a:cubicBezTo>
                  <a:cubicBezTo>
                    <a:pt x="0" y="52"/>
                    <a:pt x="2" y="52"/>
                    <a:pt x="2" y="52"/>
                  </a:cubicBezTo>
                  <a:cubicBezTo>
                    <a:pt x="13" y="32"/>
                    <a:pt x="31" y="20"/>
                    <a:pt x="46" y="3"/>
                  </a:cubicBezTo>
                  <a:cubicBezTo>
                    <a:pt x="47" y="1"/>
                    <a:pt x="45" y="0"/>
                    <a:pt x="4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" name="Freeform 1002">
              <a:extLst>
                <a:ext uri="{FF2B5EF4-FFF2-40B4-BE49-F238E27FC236}">
                  <a16:creationId xmlns:a16="http://schemas.microsoft.com/office/drawing/2014/main" id="{2CBC601F-A4BC-784A-F217-4429EEEC4963}"/>
                </a:ext>
              </a:extLst>
            </p:cNvPr>
            <p:cNvSpPr/>
            <p:nvPr/>
          </p:nvSpPr>
          <p:spPr bwMode="auto">
            <a:xfrm>
              <a:off x="5827872" y="1383323"/>
              <a:ext cx="23103" cy="27966"/>
            </a:xfrm>
            <a:custGeom>
              <a:avLst/>
              <a:gdLst>
                <a:gd name="T0" fmla="*/ 33 w 34"/>
                <a:gd name="T1" fmla="*/ 1 h 41"/>
                <a:gd name="T2" fmla="*/ 1 w 34"/>
                <a:gd name="T3" fmla="*/ 40 h 41"/>
                <a:gd name="T4" fmla="*/ 2 w 34"/>
                <a:gd name="T5" fmla="*/ 40 h 41"/>
                <a:gd name="T6" fmla="*/ 34 w 34"/>
                <a:gd name="T7" fmla="*/ 1 h 41"/>
                <a:gd name="T8" fmla="*/ 33 w 34"/>
                <a:gd name="T9" fmla="*/ 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41">
                  <a:moveTo>
                    <a:pt x="33" y="1"/>
                  </a:moveTo>
                  <a:cubicBezTo>
                    <a:pt x="23" y="14"/>
                    <a:pt x="9" y="25"/>
                    <a:pt x="1" y="40"/>
                  </a:cubicBezTo>
                  <a:cubicBezTo>
                    <a:pt x="0" y="40"/>
                    <a:pt x="2" y="41"/>
                    <a:pt x="2" y="40"/>
                  </a:cubicBezTo>
                  <a:cubicBezTo>
                    <a:pt x="10" y="25"/>
                    <a:pt x="24" y="15"/>
                    <a:pt x="34" y="1"/>
                  </a:cubicBezTo>
                  <a:cubicBezTo>
                    <a:pt x="34" y="1"/>
                    <a:pt x="33" y="0"/>
                    <a:pt x="3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" name="Freeform 1003">
              <a:extLst>
                <a:ext uri="{FF2B5EF4-FFF2-40B4-BE49-F238E27FC236}">
                  <a16:creationId xmlns:a16="http://schemas.microsoft.com/office/drawing/2014/main" id="{C01AA6EF-77E5-D584-B306-086ED5CD39E0}"/>
                </a:ext>
              </a:extLst>
            </p:cNvPr>
            <p:cNvSpPr/>
            <p:nvPr/>
          </p:nvSpPr>
          <p:spPr bwMode="auto">
            <a:xfrm>
              <a:off x="5850975" y="1389403"/>
              <a:ext cx="18239" cy="32830"/>
            </a:xfrm>
            <a:custGeom>
              <a:avLst/>
              <a:gdLst>
                <a:gd name="T0" fmla="*/ 25 w 27"/>
                <a:gd name="T1" fmla="*/ 1 h 49"/>
                <a:gd name="T2" fmla="*/ 0 w 27"/>
                <a:gd name="T3" fmla="*/ 48 h 49"/>
                <a:gd name="T4" fmla="*/ 1 w 27"/>
                <a:gd name="T5" fmla="*/ 48 h 49"/>
                <a:gd name="T6" fmla="*/ 26 w 27"/>
                <a:gd name="T7" fmla="*/ 2 h 49"/>
                <a:gd name="T8" fmla="*/ 25 w 27"/>
                <a:gd name="T9" fmla="*/ 1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49">
                  <a:moveTo>
                    <a:pt x="25" y="1"/>
                  </a:moveTo>
                  <a:cubicBezTo>
                    <a:pt x="12" y="14"/>
                    <a:pt x="4" y="31"/>
                    <a:pt x="0" y="48"/>
                  </a:cubicBezTo>
                  <a:cubicBezTo>
                    <a:pt x="0" y="49"/>
                    <a:pt x="1" y="49"/>
                    <a:pt x="1" y="48"/>
                  </a:cubicBezTo>
                  <a:cubicBezTo>
                    <a:pt x="7" y="31"/>
                    <a:pt x="13" y="16"/>
                    <a:pt x="26" y="2"/>
                  </a:cubicBezTo>
                  <a:cubicBezTo>
                    <a:pt x="27" y="1"/>
                    <a:pt x="26" y="0"/>
                    <a:pt x="2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25" name="文本框 24">
            <a:extLst>
              <a:ext uri="{FF2B5EF4-FFF2-40B4-BE49-F238E27FC236}">
                <a16:creationId xmlns:a16="http://schemas.microsoft.com/office/drawing/2014/main" id="{F5C8AC75-4217-7369-C6F9-8CFE96F81A0F}"/>
              </a:ext>
            </a:extLst>
          </p:cNvPr>
          <p:cNvSpPr txBox="1"/>
          <p:nvPr/>
        </p:nvSpPr>
        <p:spPr>
          <a:xfrm>
            <a:off x="1375487" y="390708"/>
            <a:ext cx="309203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600" dirty="0">
                <a:latin typeface="仓耳渔阳体 W05" panose="02020400000000000000" pitchFamily="18" charset="-122"/>
                <a:ea typeface="仓耳渔阳体 W05" panose="02020400000000000000" pitchFamily="18" charset="-122"/>
              </a:rPr>
              <a:t>添加标题文本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1F2FCE98-EC8F-08F0-0C7F-EDDB64F2BDE8}"/>
              </a:ext>
            </a:extLst>
          </p:cNvPr>
          <p:cNvSpPr txBox="1"/>
          <p:nvPr/>
        </p:nvSpPr>
        <p:spPr>
          <a:xfrm>
            <a:off x="612999" y="342376"/>
            <a:ext cx="41659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4000" b="1" dirty="0">
                <a:solidFill>
                  <a:srgbClr val="245E53"/>
                </a:solidFill>
                <a:latin typeface="仓耳渔阳体 W05" panose="02020400000000000000" pitchFamily="18" charset="-122"/>
                <a:ea typeface="仓耳渔阳体 W05" panose="02020400000000000000" pitchFamily="18" charset="-122"/>
              </a:rPr>
              <a:t>1</a:t>
            </a:r>
            <a:endParaRPr lang="zh-CN" altLang="en-US" sz="4000" b="1" dirty="0">
              <a:solidFill>
                <a:srgbClr val="245E53"/>
              </a:solidFill>
              <a:latin typeface="仓耳渔阳体 W05" panose="02020400000000000000" pitchFamily="18" charset="-122"/>
              <a:ea typeface="仓耳渔阳体 W05" panose="02020400000000000000" pitchFamily="18" charset="-122"/>
            </a:endParaRPr>
          </a:p>
        </p:txBody>
      </p:sp>
      <p:sp>
        <p:nvSpPr>
          <p:cNvPr id="2" name="PA_任意多边形 9">
            <a:extLst>
              <a:ext uri="{FF2B5EF4-FFF2-40B4-BE49-F238E27FC236}">
                <a16:creationId xmlns:a16="http://schemas.microsoft.com/office/drawing/2014/main" id="{9036084F-F262-BF8D-B221-1F5F7B4E5AA4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353" y="1565898"/>
            <a:ext cx="6673172" cy="4763033"/>
          </a:xfrm>
          <a:custGeom>
            <a:avLst/>
            <a:gdLst>
              <a:gd name="connsiteX0" fmla="*/ 0 w 5632177"/>
              <a:gd name="connsiteY0" fmla="*/ 0 h 4020014"/>
              <a:gd name="connsiteX1" fmla="*/ 983854 w 5632177"/>
              <a:gd name="connsiteY1" fmla="*/ 0 h 4020014"/>
              <a:gd name="connsiteX2" fmla="*/ 1008187 w 5632177"/>
              <a:gd name="connsiteY2" fmla="*/ 0 h 4020014"/>
              <a:gd name="connsiteX3" fmla="*/ 5632177 w 5632177"/>
              <a:gd name="connsiteY3" fmla="*/ 0 h 4020014"/>
              <a:gd name="connsiteX4" fmla="*/ 4663876 w 5632177"/>
              <a:gd name="connsiteY4" fmla="*/ 4020014 h 4020014"/>
              <a:gd name="connsiteX5" fmla="*/ 1008187 w 5632177"/>
              <a:gd name="connsiteY5" fmla="*/ 4020014 h 4020014"/>
              <a:gd name="connsiteX6" fmla="*/ 15553 w 5632177"/>
              <a:gd name="connsiteY6" fmla="*/ 4020014 h 4020014"/>
              <a:gd name="connsiteX7" fmla="*/ 0 w 5632177"/>
              <a:gd name="connsiteY7" fmla="*/ 4020014 h 40200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632177" h="4020014">
                <a:moveTo>
                  <a:pt x="0" y="0"/>
                </a:moveTo>
                <a:lnTo>
                  <a:pt x="983854" y="0"/>
                </a:lnTo>
                <a:lnTo>
                  <a:pt x="1008187" y="0"/>
                </a:lnTo>
                <a:lnTo>
                  <a:pt x="5632177" y="0"/>
                </a:lnTo>
                <a:lnTo>
                  <a:pt x="4663876" y="4020014"/>
                </a:lnTo>
                <a:lnTo>
                  <a:pt x="1008187" y="4020014"/>
                </a:lnTo>
                <a:lnTo>
                  <a:pt x="15553" y="4020014"/>
                </a:lnTo>
                <a:lnTo>
                  <a:pt x="0" y="4020014"/>
                </a:lnTo>
                <a:close/>
              </a:path>
            </a:pathLst>
          </a:custGeom>
          <a:blipFill dpi="0" rotWithShape="1">
            <a:blip r:embed="rId1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2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3" name="PA_组合 17">
            <a:extLst>
              <a:ext uri="{FF2B5EF4-FFF2-40B4-BE49-F238E27FC236}">
                <a16:creationId xmlns:a16="http://schemas.microsoft.com/office/drawing/2014/main" id="{8D36388D-84E5-89B3-CEB5-E4D553960E3E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5579830" y="2037217"/>
            <a:ext cx="2187387" cy="1168505"/>
            <a:chOff x="5290461" y="1931689"/>
            <a:chExt cx="2074081" cy="1107977"/>
          </a:xfrm>
        </p:grpSpPr>
        <p:sp>
          <p:nvSpPr>
            <p:cNvPr id="11" name="PA_平行四边形 5">
              <a:extLst>
                <a:ext uri="{FF2B5EF4-FFF2-40B4-BE49-F238E27FC236}">
                  <a16:creationId xmlns:a16="http://schemas.microsoft.com/office/drawing/2014/main" id="{AEEFC542-3BA1-0B05-EF8F-3F87A47810BE}"/>
                </a:ext>
              </a:extLst>
            </p:cNvPr>
            <p:cNvSpPr/>
            <p:nvPr>
              <p:custDataLst>
                <p:tags r:id="rId9"/>
              </p:custDataLst>
            </p:nvPr>
          </p:nvSpPr>
          <p:spPr>
            <a:xfrm>
              <a:off x="5290461" y="1931689"/>
              <a:ext cx="2074081" cy="1107977"/>
            </a:xfrm>
            <a:prstGeom prst="parallelogram">
              <a:avLst>
                <a:gd name="adj" fmla="val 24087"/>
              </a:avLst>
            </a:prstGeom>
            <a:solidFill>
              <a:srgbClr val="245E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2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3" name="PA_文本框 30">
              <a:extLst>
                <a:ext uri="{FF2B5EF4-FFF2-40B4-BE49-F238E27FC236}">
                  <a16:creationId xmlns:a16="http://schemas.microsoft.com/office/drawing/2014/main" id="{6CDEDC0B-588B-9EAC-011A-2030A98AB0E2}"/>
                </a:ext>
              </a:extLst>
            </p:cNvPr>
            <p:cNvSpPr txBox="1"/>
            <p:nvPr>
              <p:custDataLst>
                <p:tags r:id="rId10"/>
              </p:custDataLst>
            </p:nvPr>
          </p:nvSpPr>
          <p:spPr>
            <a:xfrm>
              <a:off x="5644297" y="2270234"/>
              <a:ext cx="1417603" cy="43088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zh-CN" altLang="en-US" sz="2953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关键词</a:t>
              </a:r>
            </a:p>
          </p:txBody>
        </p:sp>
      </p:grpSp>
      <p:grpSp>
        <p:nvGrpSpPr>
          <p:cNvPr id="28" name="PA_组合 18">
            <a:extLst>
              <a:ext uri="{FF2B5EF4-FFF2-40B4-BE49-F238E27FC236}">
                <a16:creationId xmlns:a16="http://schemas.microsoft.com/office/drawing/2014/main" id="{678C2775-6411-F059-B14A-FE1197514B6E}"/>
              </a:ext>
            </a:extLst>
          </p:cNvPr>
          <p:cNvGrpSpPr/>
          <p:nvPr>
            <p:custDataLst>
              <p:tags r:id="rId3"/>
            </p:custDataLst>
          </p:nvPr>
        </p:nvGrpSpPr>
        <p:grpSpPr>
          <a:xfrm>
            <a:off x="5275965" y="3336728"/>
            <a:ext cx="2187387" cy="1168505"/>
            <a:chOff x="5002336" y="3163885"/>
            <a:chExt cx="2074081" cy="1107977"/>
          </a:xfrm>
        </p:grpSpPr>
        <p:sp>
          <p:nvSpPr>
            <p:cNvPr id="29" name="PA_平行四边形 6">
              <a:extLst>
                <a:ext uri="{FF2B5EF4-FFF2-40B4-BE49-F238E27FC236}">
                  <a16:creationId xmlns:a16="http://schemas.microsoft.com/office/drawing/2014/main" id="{84E6ECB0-FCE0-4C85-BFF1-86C2BD104161}"/>
                </a:ext>
              </a:extLst>
            </p:cNvPr>
            <p:cNvSpPr/>
            <p:nvPr>
              <p:custDataLst>
                <p:tags r:id="rId7"/>
              </p:custDataLst>
            </p:nvPr>
          </p:nvSpPr>
          <p:spPr>
            <a:xfrm>
              <a:off x="5002336" y="3163885"/>
              <a:ext cx="2074081" cy="1107977"/>
            </a:xfrm>
            <a:prstGeom prst="parallelogram">
              <a:avLst>
                <a:gd name="adj" fmla="val 24087"/>
              </a:avLst>
            </a:prstGeom>
            <a:solidFill>
              <a:srgbClr val="12332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2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0" name="PA_文本框 30">
              <a:extLst>
                <a:ext uri="{FF2B5EF4-FFF2-40B4-BE49-F238E27FC236}">
                  <a16:creationId xmlns:a16="http://schemas.microsoft.com/office/drawing/2014/main" id="{3AC165C0-B0A3-4C1F-6B4E-226D3FBAC41C}"/>
                </a:ext>
              </a:extLst>
            </p:cNvPr>
            <p:cNvSpPr txBox="1"/>
            <p:nvPr>
              <p:custDataLst>
                <p:tags r:id="rId8"/>
              </p:custDataLst>
            </p:nvPr>
          </p:nvSpPr>
          <p:spPr>
            <a:xfrm>
              <a:off x="5342309" y="3502430"/>
              <a:ext cx="1417603" cy="43088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zh-CN" altLang="en-US" sz="2953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关键词</a:t>
              </a:r>
            </a:p>
          </p:txBody>
        </p:sp>
      </p:grpSp>
      <p:grpSp>
        <p:nvGrpSpPr>
          <p:cNvPr id="31" name="PA_组合 19">
            <a:extLst>
              <a:ext uri="{FF2B5EF4-FFF2-40B4-BE49-F238E27FC236}">
                <a16:creationId xmlns:a16="http://schemas.microsoft.com/office/drawing/2014/main" id="{E5969CD5-BD70-ECD4-35AE-02D1E90A6D7C}"/>
              </a:ext>
            </a:extLst>
          </p:cNvPr>
          <p:cNvGrpSpPr/>
          <p:nvPr>
            <p:custDataLst>
              <p:tags r:id="rId4"/>
            </p:custDataLst>
          </p:nvPr>
        </p:nvGrpSpPr>
        <p:grpSpPr>
          <a:xfrm>
            <a:off x="4972306" y="4636238"/>
            <a:ext cx="2187387" cy="1168505"/>
            <a:chOff x="4714406" y="4396081"/>
            <a:chExt cx="2074081" cy="1107977"/>
          </a:xfrm>
        </p:grpSpPr>
        <p:sp>
          <p:nvSpPr>
            <p:cNvPr id="32" name="PA_平行四边形 7">
              <a:extLst>
                <a:ext uri="{FF2B5EF4-FFF2-40B4-BE49-F238E27FC236}">
                  <a16:creationId xmlns:a16="http://schemas.microsoft.com/office/drawing/2014/main" id="{45DFE3C7-0515-C569-6081-09CFEC83C37C}"/>
                </a:ext>
              </a:extLst>
            </p:cNvPr>
            <p:cNvSpPr/>
            <p:nvPr>
              <p:custDataLst>
                <p:tags r:id="rId5"/>
              </p:custDataLst>
            </p:nvPr>
          </p:nvSpPr>
          <p:spPr>
            <a:xfrm>
              <a:off x="4714406" y="4396081"/>
              <a:ext cx="2074081" cy="1107977"/>
            </a:xfrm>
            <a:prstGeom prst="parallelogram">
              <a:avLst>
                <a:gd name="adj" fmla="val 24087"/>
              </a:avLst>
            </a:prstGeom>
            <a:solidFill>
              <a:srgbClr val="245E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2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3" name="PA_文本框 30">
              <a:extLst>
                <a:ext uri="{FF2B5EF4-FFF2-40B4-BE49-F238E27FC236}">
                  <a16:creationId xmlns:a16="http://schemas.microsoft.com/office/drawing/2014/main" id="{E01A0102-58EC-6EBF-E0F0-F375F4319188}"/>
                </a:ext>
              </a:extLst>
            </p:cNvPr>
            <p:cNvSpPr txBox="1"/>
            <p:nvPr>
              <p:custDataLst>
                <p:tags r:id="rId6"/>
              </p:custDataLst>
            </p:nvPr>
          </p:nvSpPr>
          <p:spPr>
            <a:xfrm>
              <a:off x="5071875" y="4734626"/>
              <a:ext cx="1417603" cy="43088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zh-CN" altLang="en-US" sz="2953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关键词</a:t>
              </a:r>
            </a:p>
          </p:txBody>
        </p:sp>
      </p:grpSp>
      <p:sp>
        <p:nvSpPr>
          <p:cNvPr id="34" name="Text Placeholder 3">
            <a:extLst>
              <a:ext uri="{FF2B5EF4-FFF2-40B4-BE49-F238E27FC236}">
                <a16:creationId xmlns:a16="http://schemas.microsoft.com/office/drawing/2014/main" id="{8D936FF6-C692-9DDE-3A26-69116E35D3AA}"/>
              </a:ext>
            </a:extLst>
          </p:cNvPr>
          <p:cNvSpPr txBox="1">
            <a:spLocks/>
          </p:cNvSpPr>
          <p:nvPr/>
        </p:nvSpPr>
        <p:spPr>
          <a:xfrm>
            <a:off x="7793212" y="2405894"/>
            <a:ext cx="4252738" cy="431144"/>
          </a:xfrm>
          <a:prstGeom prst="rect">
            <a:avLst/>
          </a:prstGeom>
        </p:spPr>
        <p:txBody>
          <a:bodyPr wrap="square" lIns="0" tIns="0" rIns="0" bIns="0" anchor="ctr" anchorCtr="0">
            <a:sp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1116165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  <a:endParaRPr lang="en-US" sz="1200" b="1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5" name="Text Placeholder 3">
            <a:extLst>
              <a:ext uri="{FF2B5EF4-FFF2-40B4-BE49-F238E27FC236}">
                <a16:creationId xmlns:a16="http://schemas.microsoft.com/office/drawing/2014/main" id="{94089350-6E20-96DD-D436-AFB8D9EE1C6B}"/>
              </a:ext>
            </a:extLst>
          </p:cNvPr>
          <p:cNvSpPr txBox="1">
            <a:spLocks/>
          </p:cNvSpPr>
          <p:nvPr/>
        </p:nvSpPr>
        <p:spPr>
          <a:xfrm>
            <a:off x="7492642" y="3677041"/>
            <a:ext cx="4252738" cy="431144"/>
          </a:xfrm>
          <a:prstGeom prst="rect">
            <a:avLst/>
          </a:prstGeom>
        </p:spPr>
        <p:txBody>
          <a:bodyPr wrap="square" lIns="0" tIns="0" rIns="0" bIns="0" anchor="ctr" anchorCtr="0">
            <a:sp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1116165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  <a:endParaRPr lang="en-US" sz="1200" b="1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6" name="Text Placeholder 3">
            <a:extLst>
              <a:ext uri="{FF2B5EF4-FFF2-40B4-BE49-F238E27FC236}">
                <a16:creationId xmlns:a16="http://schemas.microsoft.com/office/drawing/2014/main" id="{51101BB2-DB7F-54F6-ADF5-7D7932A77F84}"/>
              </a:ext>
            </a:extLst>
          </p:cNvPr>
          <p:cNvSpPr txBox="1">
            <a:spLocks/>
          </p:cNvSpPr>
          <p:nvPr/>
        </p:nvSpPr>
        <p:spPr>
          <a:xfrm>
            <a:off x="7242653" y="4993277"/>
            <a:ext cx="4252738" cy="431144"/>
          </a:xfrm>
          <a:prstGeom prst="rect">
            <a:avLst/>
          </a:prstGeom>
        </p:spPr>
        <p:txBody>
          <a:bodyPr wrap="square" lIns="0" tIns="0" rIns="0" bIns="0" anchor="ctr" anchorCtr="0">
            <a:sp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1116165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  <a:endParaRPr lang="en-US" sz="1200" b="1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11425012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id="{FF0B3163-C925-5154-64FD-870D18E1BF2C}"/>
              </a:ext>
            </a:extLst>
          </p:cNvPr>
          <p:cNvSpPr/>
          <p:nvPr/>
        </p:nvSpPr>
        <p:spPr>
          <a:xfrm>
            <a:off x="7431314" y="1988457"/>
            <a:ext cx="5007429" cy="3236686"/>
          </a:xfrm>
          <a:custGeom>
            <a:avLst/>
            <a:gdLst>
              <a:gd name="connsiteX0" fmla="*/ 0 w 5007429"/>
              <a:gd name="connsiteY0" fmla="*/ 0 h 3236686"/>
              <a:gd name="connsiteX1" fmla="*/ 4978400 w 5007429"/>
              <a:gd name="connsiteY1" fmla="*/ 14514 h 3236686"/>
              <a:gd name="connsiteX2" fmla="*/ 5007429 w 5007429"/>
              <a:gd name="connsiteY2" fmla="*/ 3207657 h 3236686"/>
              <a:gd name="connsiteX3" fmla="*/ 43543 w 5007429"/>
              <a:gd name="connsiteY3" fmla="*/ 3236686 h 3236686"/>
              <a:gd name="connsiteX4" fmla="*/ 0 w 5007429"/>
              <a:gd name="connsiteY4" fmla="*/ 0 h 32366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07429" h="3236686">
                <a:moveTo>
                  <a:pt x="0" y="0"/>
                </a:moveTo>
                <a:lnTo>
                  <a:pt x="4978400" y="14514"/>
                </a:lnTo>
                <a:lnTo>
                  <a:pt x="5007429" y="3207657"/>
                </a:lnTo>
                <a:lnTo>
                  <a:pt x="43543" y="3236686"/>
                </a:lnTo>
                <a:lnTo>
                  <a:pt x="0" y="0"/>
                </a:lnTo>
                <a:close/>
              </a:path>
            </a:pathLst>
          </a:custGeom>
          <a:solidFill>
            <a:srgbClr val="245E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图片 12">
            <a:extLst>
              <a:ext uri="{FF2B5EF4-FFF2-40B4-BE49-F238E27FC236}">
                <a16:creationId xmlns:a16="http://schemas.microsoft.com/office/drawing/2014/main" id="{4CDCB34B-375F-C30F-8F73-AEC4DF25B6C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03973" y="1939378"/>
            <a:ext cx="5564746" cy="3511525"/>
          </a:xfrm>
          <a:prstGeom prst="rect">
            <a:avLst/>
          </a:prstGeom>
        </p:spPr>
      </p:pic>
      <p:sp>
        <p:nvSpPr>
          <p:cNvPr id="46" name="文本框 45">
            <a:extLst>
              <a:ext uri="{FF2B5EF4-FFF2-40B4-BE49-F238E27FC236}">
                <a16:creationId xmlns:a16="http://schemas.microsoft.com/office/drawing/2014/main" id="{44F7175A-4DC2-13E9-662A-4ED049962509}"/>
              </a:ext>
            </a:extLst>
          </p:cNvPr>
          <p:cNvSpPr txBox="1"/>
          <p:nvPr/>
        </p:nvSpPr>
        <p:spPr>
          <a:xfrm>
            <a:off x="1402637" y="2663882"/>
            <a:ext cx="309203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600" dirty="0">
                <a:latin typeface="仓耳渔阳体 W05" panose="02020400000000000000" pitchFamily="18" charset="-122"/>
                <a:ea typeface="仓耳渔阳体 W05" panose="02020400000000000000" pitchFamily="18" charset="-122"/>
              </a:rPr>
              <a:t>添加标题文本</a:t>
            </a:r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id="{30DD2DDF-4A5C-81BF-AD9B-AE2D24E09C27}"/>
              </a:ext>
            </a:extLst>
          </p:cNvPr>
          <p:cNvSpPr txBox="1"/>
          <p:nvPr/>
        </p:nvSpPr>
        <p:spPr>
          <a:xfrm>
            <a:off x="1424695" y="3246569"/>
            <a:ext cx="275808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chemeClr val="bg1">
                    <a:lumMod val="50000"/>
                  </a:schemeClr>
                </a:solidFill>
              </a:rPr>
              <a:t>Click here to add title text</a:t>
            </a:r>
          </a:p>
        </p:txBody>
      </p:sp>
      <p:grpSp>
        <p:nvGrpSpPr>
          <p:cNvPr id="256" name="组合 255">
            <a:extLst>
              <a:ext uri="{FF2B5EF4-FFF2-40B4-BE49-F238E27FC236}">
                <a16:creationId xmlns:a16="http://schemas.microsoft.com/office/drawing/2014/main" id="{F7D56BCD-B381-ED8B-841B-71768A186313}"/>
              </a:ext>
            </a:extLst>
          </p:cNvPr>
          <p:cNvGrpSpPr/>
          <p:nvPr/>
        </p:nvGrpSpPr>
        <p:grpSpPr>
          <a:xfrm>
            <a:off x="7941543" y="2352748"/>
            <a:ext cx="3125672" cy="2684784"/>
            <a:chOff x="8037418" y="2371701"/>
            <a:chExt cx="3125672" cy="2684784"/>
          </a:xfrm>
        </p:grpSpPr>
        <p:sp>
          <p:nvSpPr>
            <p:cNvPr id="3" name="TextBox 6">
              <a:extLst>
                <a:ext uri="{FF2B5EF4-FFF2-40B4-BE49-F238E27FC236}">
                  <a16:creationId xmlns:a16="http://schemas.microsoft.com/office/drawing/2014/main" id="{CC6B540D-A6C0-DC31-46F9-8C7C601CBC7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085559" y="2409607"/>
              <a:ext cx="3077531" cy="264687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974725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defTabSz="974725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defTabSz="974725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defTabSz="974725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defTabSz="974725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defTabSz="9747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defTabSz="9747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defTabSz="9747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defTabSz="9747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>
                <a:buNone/>
              </a:pPr>
              <a:r>
                <a:rPr lang="en-US" altLang="zh-CN" sz="16600" cap="all" dirty="0">
                  <a:blipFill>
                    <a:blip r:embed="rId4"/>
                    <a:stretch>
                      <a:fillRect/>
                    </a:stretch>
                  </a:blipFill>
                  <a:latin typeface="仓耳渔阳体 W05" panose="02020400000000000000" pitchFamily="18" charset="-122"/>
                  <a:ea typeface="仓耳渔阳体 W05" panose="02020400000000000000" pitchFamily="18" charset="-122"/>
                  <a:cs typeface="+mn-ea"/>
                  <a:sym typeface="+mn-lt"/>
                </a:rPr>
                <a:t>02</a:t>
              </a:r>
              <a:endParaRPr lang="zh-CN" altLang="en-US" sz="16600" cap="all" dirty="0">
                <a:blipFill>
                  <a:blip r:embed="rId4"/>
                  <a:stretch>
                    <a:fillRect/>
                  </a:stretch>
                </a:blipFill>
                <a:latin typeface="仓耳渔阳体 W05" panose="02020400000000000000" pitchFamily="18" charset="-122"/>
                <a:ea typeface="仓耳渔阳体 W05" panose="02020400000000000000" pitchFamily="18" charset="-122"/>
                <a:cs typeface="+mn-ea"/>
                <a:sym typeface="+mn-lt"/>
              </a:endParaRPr>
            </a:p>
          </p:txBody>
        </p:sp>
        <p:sp>
          <p:nvSpPr>
            <p:cNvPr id="14" name="TextBox 6">
              <a:extLst>
                <a:ext uri="{FF2B5EF4-FFF2-40B4-BE49-F238E27FC236}">
                  <a16:creationId xmlns:a16="http://schemas.microsoft.com/office/drawing/2014/main" id="{AE1044C7-F0D8-67CB-3E40-7D3FFF752AD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037418" y="2371701"/>
              <a:ext cx="3077531" cy="264687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974725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defTabSz="974725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defTabSz="974725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defTabSz="974725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defTabSz="974725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defTabSz="9747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defTabSz="9747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defTabSz="9747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defTabSz="9747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>
                <a:buNone/>
              </a:pPr>
              <a:r>
                <a:rPr lang="en-US" altLang="zh-CN" sz="16600" cap="all" dirty="0">
                  <a:ln>
                    <a:solidFill>
                      <a:schemeClr val="bg1"/>
                    </a:solidFill>
                  </a:ln>
                  <a:noFill/>
                  <a:latin typeface="仓耳渔阳体 W05" panose="02020400000000000000" pitchFamily="18" charset="-122"/>
                  <a:ea typeface="仓耳渔阳体 W05" panose="02020400000000000000" pitchFamily="18" charset="-122"/>
                  <a:cs typeface="+mn-ea"/>
                  <a:sym typeface="+mn-lt"/>
                </a:rPr>
                <a:t>02</a:t>
              </a:r>
              <a:endParaRPr lang="zh-CN" altLang="en-US" sz="16600" cap="all" dirty="0">
                <a:ln>
                  <a:solidFill>
                    <a:schemeClr val="bg1"/>
                  </a:solidFill>
                </a:ln>
                <a:noFill/>
                <a:latin typeface="仓耳渔阳体 W05" panose="02020400000000000000" pitchFamily="18" charset="-122"/>
                <a:ea typeface="仓耳渔阳体 W05" panose="02020400000000000000" pitchFamily="18" charset="-122"/>
                <a:cs typeface="+mn-ea"/>
                <a:sym typeface="+mn-lt"/>
              </a:endParaRPr>
            </a:p>
          </p:txBody>
        </p:sp>
      </p:grpSp>
      <p:sp>
        <p:nvSpPr>
          <p:cNvPr id="16" name="文本框 15">
            <a:extLst>
              <a:ext uri="{FF2B5EF4-FFF2-40B4-BE49-F238E27FC236}">
                <a16:creationId xmlns:a16="http://schemas.microsoft.com/office/drawing/2014/main" id="{C9CA7C38-F4B1-A6D2-65B9-89F008C085A1}"/>
              </a:ext>
            </a:extLst>
          </p:cNvPr>
          <p:cNvSpPr txBox="1"/>
          <p:nvPr/>
        </p:nvSpPr>
        <p:spPr>
          <a:xfrm>
            <a:off x="1392740" y="3892900"/>
            <a:ext cx="4782903" cy="7984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latin typeface="+mn-ea"/>
                <a:ea typeface="+mn-ea"/>
              </a:rPr>
              <a:t>根据自己的需要添加适当的文字，此处添加详细文本描述，建议与标题相关尽量简洁... ...</a:t>
            </a:r>
          </a:p>
        </p:txBody>
      </p:sp>
    </p:spTree>
    <p:extLst>
      <p:ext uri="{BB962C8B-B14F-4D97-AF65-F5344CB8AC3E}">
        <p14:creationId xmlns:p14="http://schemas.microsoft.com/office/powerpoint/2010/main" val="347013676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108A2159-9B58-54A0-DF7C-8685CEE7325A}"/>
              </a:ext>
            </a:extLst>
          </p:cNvPr>
          <p:cNvGrpSpPr/>
          <p:nvPr/>
        </p:nvGrpSpPr>
        <p:grpSpPr>
          <a:xfrm>
            <a:off x="524720" y="303957"/>
            <a:ext cx="648072" cy="798609"/>
            <a:chOff x="5576175" y="1089069"/>
            <a:chExt cx="308845" cy="380585"/>
          </a:xfrm>
          <a:solidFill>
            <a:srgbClr val="245E53"/>
          </a:solidFill>
        </p:grpSpPr>
        <p:sp>
          <p:nvSpPr>
            <p:cNvPr id="5" name="Freeform 988">
              <a:extLst>
                <a:ext uri="{FF2B5EF4-FFF2-40B4-BE49-F238E27FC236}">
                  <a16:creationId xmlns:a16="http://schemas.microsoft.com/office/drawing/2014/main" id="{0F602BFE-2346-72AD-DE05-43FAF0BC3F1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576175" y="1089069"/>
              <a:ext cx="308845" cy="380585"/>
            </a:xfrm>
            <a:custGeom>
              <a:avLst/>
              <a:gdLst>
                <a:gd name="T0" fmla="*/ 451 w 454"/>
                <a:gd name="T1" fmla="*/ 420 h 559"/>
                <a:gd name="T2" fmla="*/ 437 w 454"/>
                <a:gd name="T3" fmla="*/ 54 h 559"/>
                <a:gd name="T4" fmla="*/ 431 w 454"/>
                <a:gd name="T5" fmla="*/ 0 h 559"/>
                <a:gd name="T6" fmla="*/ 156 w 454"/>
                <a:gd name="T7" fmla="*/ 3 h 559"/>
                <a:gd name="T8" fmla="*/ 66 w 454"/>
                <a:gd name="T9" fmla="*/ 12 h 559"/>
                <a:gd name="T10" fmla="*/ 21 w 454"/>
                <a:gd name="T11" fmla="*/ 45 h 559"/>
                <a:gd name="T12" fmla="*/ 6 w 454"/>
                <a:gd name="T13" fmla="*/ 84 h 559"/>
                <a:gd name="T14" fmla="*/ 1 w 454"/>
                <a:gd name="T15" fmla="*/ 228 h 559"/>
                <a:gd name="T16" fmla="*/ 9 w 454"/>
                <a:gd name="T17" fmla="*/ 327 h 559"/>
                <a:gd name="T18" fmla="*/ 5 w 454"/>
                <a:gd name="T19" fmla="*/ 436 h 559"/>
                <a:gd name="T20" fmla="*/ 19 w 454"/>
                <a:gd name="T21" fmla="*/ 550 h 559"/>
                <a:gd name="T22" fmla="*/ 28 w 454"/>
                <a:gd name="T23" fmla="*/ 553 h 559"/>
                <a:gd name="T24" fmla="*/ 290 w 454"/>
                <a:gd name="T25" fmla="*/ 558 h 559"/>
                <a:gd name="T26" fmla="*/ 430 w 454"/>
                <a:gd name="T27" fmla="*/ 498 h 559"/>
                <a:gd name="T28" fmla="*/ 19 w 454"/>
                <a:gd name="T29" fmla="*/ 92 h 559"/>
                <a:gd name="T30" fmla="*/ 62 w 454"/>
                <a:gd name="T31" fmla="*/ 40 h 559"/>
                <a:gd name="T32" fmla="*/ 65 w 454"/>
                <a:gd name="T33" fmla="*/ 119 h 559"/>
                <a:gd name="T34" fmla="*/ 14 w 454"/>
                <a:gd name="T35" fmla="*/ 240 h 559"/>
                <a:gd name="T36" fmla="*/ 19 w 454"/>
                <a:gd name="T37" fmla="*/ 186 h 559"/>
                <a:gd name="T38" fmla="*/ 30 w 454"/>
                <a:gd name="T39" fmla="*/ 172 h 559"/>
                <a:gd name="T40" fmla="*/ 61 w 454"/>
                <a:gd name="T41" fmla="*/ 74 h 559"/>
                <a:gd name="T42" fmla="*/ 15 w 454"/>
                <a:gd name="T43" fmla="*/ 72 h 559"/>
                <a:gd name="T44" fmla="*/ 10 w 454"/>
                <a:gd name="T45" fmla="*/ 82 h 559"/>
                <a:gd name="T46" fmla="*/ 27 w 454"/>
                <a:gd name="T47" fmla="*/ 543 h 559"/>
                <a:gd name="T48" fmla="*/ 25 w 454"/>
                <a:gd name="T49" fmla="*/ 530 h 559"/>
                <a:gd name="T50" fmla="*/ 30 w 454"/>
                <a:gd name="T51" fmla="*/ 463 h 559"/>
                <a:gd name="T52" fmla="*/ 18 w 454"/>
                <a:gd name="T53" fmla="*/ 457 h 559"/>
                <a:gd name="T54" fmla="*/ 60 w 454"/>
                <a:gd name="T55" fmla="*/ 397 h 559"/>
                <a:gd name="T56" fmla="*/ 31 w 454"/>
                <a:gd name="T57" fmla="*/ 403 h 559"/>
                <a:gd name="T58" fmla="*/ 18 w 454"/>
                <a:gd name="T59" fmla="*/ 404 h 559"/>
                <a:gd name="T60" fmla="*/ 19 w 454"/>
                <a:gd name="T61" fmla="*/ 387 h 559"/>
                <a:gd name="T62" fmla="*/ 56 w 454"/>
                <a:gd name="T63" fmla="*/ 332 h 559"/>
                <a:gd name="T64" fmla="*/ 27 w 454"/>
                <a:gd name="T65" fmla="*/ 344 h 559"/>
                <a:gd name="T66" fmla="*/ 20 w 454"/>
                <a:gd name="T67" fmla="*/ 342 h 559"/>
                <a:gd name="T68" fmla="*/ 52 w 454"/>
                <a:gd name="T69" fmla="*/ 291 h 559"/>
                <a:gd name="T70" fmla="*/ 62 w 454"/>
                <a:gd name="T71" fmla="*/ 267 h 559"/>
                <a:gd name="T72" fmla="*/ 43 w 454"/>
                <a:gd name="T73" fmla="*/ 254 h 559"/>
                <a:gd name="T74" fmla="*/ 40 w 454"/>
                <a:gd name="T75" fmla="*/ 245 h 559"/>
                <a:gd name="T76" fmla="*/ 18 w 454"/>
                <a:gd name="T77" fmla="*/ 274 h 559"/>
                <a:gd name="T78" fmla="*/ 16 w 454"/>
                <a:gd name="T79" fmla="*/ 242 h 559"/>
                <a:gd name="T80" fmla="*/ 69 w 454"/>
                <a:gd name="T81" fmla="*/ 182 h 559"/>
                <a:gd name="T82" fmla="*/ 72 w 454"/>
                <a:gd name="T83" fmla="*/ 229 h 559"/>
                <a:gd name="T84" fmla="*/ 81 w 454"/>
                <a:gd name="T85" fmla="*/ 506 h 559"/>
                <a:gd name="T86" fmla="*/ 40 w 454"/>
                <a:gd name="T87" fmla="*/ 547 h 559"/>
                <a:gd name="T88" fmla="*/ 380 w 454"/>
                <a:gd name="T89" fmla="*/ 542 h 559"/>
                <a:gd name="T90" fmla="*/ 201 w 454"/>
                <a:gd name="T91" fmla="*/ 548 h 559"/>
                <a:gd name="T92" fmla="*/ 84 w 454"/>
                <a:gd name="T93" fmla="*/ 511 h 559"/>
                <a:gd name="T94" fmla="*/ 218 w 454"/>
                <a:gd name="T95" fmla="*/ 503 h 559"/>
                <a:gd name="T96" fmla="*/ 400 w 454"/>
                <a:gd name="T97" fmla="*/ 528 h 559"/>
                <a:gd name="T98" fmla="*/ 145 w 454"/>
                <a:gd name="T99" fmla="*/ 492 h 559"/>
                <a:gd name="T100" fmla="*/ 85 w 454"/>
                <a:gd name="T101" fmla="*/ 360 h 559"/>
                <a:gd name="T102" fmla="*/ 180 w 454"/>
                <a:gd name="T103" fmla="*/ 225 h 559"/>
                <a:gd name="T104" fmla="*/ 84 w 454"/>
                <a:gd name="T105" fmla="*/ 216 h 559"/>
                <a:gd name="T106" fmla="*/ 84 w 454"/>
                <a:gd name="T107" fmla="*/ 212 h 559"/>
                <a:gd name="T108" fmla="*/ 143 w 454"/>
                <a:gd name="T109" fmla="*/ 114 h 559"/>
                <a:gd name="T110" fmla="*/ 77 w 454"/>
                <a:gd name="T111" fmla="*/ 119 h 559"/>
                <a:gd name="T112" fmla="*/ 74 w 454"/>
                <a:gd name="T113" fmla="*/ 82 h 559"/>
                <a:gd name="T114" fmla="*/ 111 w 454"/>
                <a:gd name="T115" fmla="*/ 21 h 559"/>
                <a:gd name="T116" fmla="*/ 70 w 454"/>
                <a:gd name="T117" fmla="*/ 22 h 559"/>
                <a:gd name="T118" fmla="*/ 427 w 454"/>
                <a:gd name="T119" fmla="*/ 15 h 559"/>
                <a:gd name="T120" fmla="*/ 435 w 454"/>
                <a:gd name="T121" fmla="*/ 357 h 559"/>
                <a:gd name="T122" fmla="*/ 441 w 454"/>
                <a:gd name="T123" fmla="*/ 477 h 5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54" h="559">
                  <a:moveTo>
                    <a:pt x="448" y="478"/>
                  </a:moveTo>
                  <a:cubicBezTo>
                    <a:pt x="448" y="477"/>
                    <a:pt x="449" y="477"/>
                    <a:pt x="449" y="476"/>
                  </a:cubicBezTo>
                  <a:cubicBezTo>
                    <a:pt x="452" y="468"/>
                    <a:pt x="452" y="458"/>
                    <a:pt x="451" y="449"/>
                  </a:cubicBezTo>
                  <a:cubicBezTo>
                    <a:pt x="451" y="439"/>
                    <a:pt x="451" y="430"/>
                    <a:pt x="451" y="420"/>
                  </a:cubicBezTo>
                  <a:cubicBezTo>
                    <a:pt x="451" y="399"/>
                    <a:pt x="450" y="378"/>
                    <a:pt x="450" y="357"/>
                  </a:cubicBezTo>
                  <a:cubicBezTo>
                    <a:pt x="449" y="316"/>
                    <a:pt x="447" y="275"/>
                    <a:pt x="445" y="234"/>
                  </a:cubicBezTo>
                  <a:cubicBezTo>
                    <a:pt x="443" y="194"/>
                    <a:pt x="441" y="153"/>
                    <a:pt x="439" y="112"/>
                  </a:cubicBezTo>
                  <a:cubicBezTo>
                    <a:pt x="439" y="93"/>
                    <a:pt x="438" y="73"/>
                    <a:pt x="437" y="54"/>
                  </a:cubicBezTo>
                  <a:cubicBezTo>
                    <a:pt x="436" y="44"/>
                    <a:pt x="436" y="35"/>
                    <a:pt x="435" y="25"/>
                  </a:cubicBezTo>
                  <a:cubicBezTo>
                    <a:pt x="435" y="22"/>
                    <a:pt x="435" y="18"/>
                    <a:pt x="435" y="14"/>
                  </a:cubicBezTo>
                  <a:cubicBezTo>
                    <a:pt x="440" y="11"/>
                    <a:pt x="439" y="2"/>
                    <a:pt x="432" y="2"/>
                  </a:cubicBezTo>
                  <a:cubicBezTo>
                    <a:pt x="431" y="1"/>
                    <a:pt x="431" y="1"/>
                    <a:pt x="431" y="0"/>
                  </a:cubicBezTo>
                  <a:cubicBezTo>
                    <a:pt x="431" y="0"/>
                    <a:pt x="431" y="0"/>
                    <a:pt x="431" y="0"/>
                  </a:cubicBezTo>
                  <a:cubicBezTo>
                    <a:pt x="431" y="1"/>
                    <a:pt x="430" y="1"/>
                    <a:pt x="430" y="2"/>
                  </a:cubicBezTo>
                  <a:cubicBezTo>
                    <a:pt x="367" y="2"/>
                    <a:pt x="304" y="3"/>
                    <a:pt x="241" y="1"/>
                  </a:cubicBezTo>
                  <a:cubicBezTo>
                    <a:pt x="213" y="0"/>
                    <a:pt x="184" y="0"/>
                    <a:pt x="156" y="3"/>
                  </a:cubicBezTo>
                  <a:cubicBezTo>
                    <a:pt x="140" y="4"/>
                    <a:pt x="124" y="6"/>
                    <a:pt x="108" y="9"/>
                  </a:cubicBezTo>
                  <a:cubicBezTo>
                    <a:pt x="108" y="8"/>
                    <a:pt x="108" y="7"/>
                    <a:pt x="106" y="7"/>
                  </a:cubicBezTo>
                  <a:cubicBezTo>
                    <a:pt x="93" y="10"/>
                    <a:pt x="79" y="10"/>
                    <a:pt x="67" y="13"/>
                  </a:cubicBezTo>
                  <a:cubicBezTo>
                    <a:pt x="67" y="13"/>
                    <a:pt x="67" y="13"/>
                    <a:pt x="66" y="12"/>
                  </a:cubicBezTo>
                  <a:cubicBezTo>
                    <a:pt x="66" y="11"/>
                    <a:pt x="65" y="11"/>
                    <a:pt x="65" y="12"/>
                  </a:cubicBezTo>
                  <a:cubicBezTo>
                    <a:pt x="65" y="13"/>
                    <a:pt x="64" y="13"/>
                    <a:pt x="64" y="14"/>
                  </a:cubicBezTo>
                  <a:cubicBezTo>
                    <a:pt x="56" y="16"/>
                    <a:pt x="49" y="19"/>
                    <a:pt x="42" y="24"/>
                  </a:cubicBezTo>
                  <a:cubicBezTo>
                    <a:pt x="33" y="30"/>
                    <a:pt x="27" y="37"/>
                    <a:pt x="21" y="45"/>
                  </a:cubicBezTo>
                  <a:cubicBezTo>
                    <a:pt x="14" y="54"/>
                    <a:pt x="7" y="63"/>
                    <a:pt x="3" y="73"/>
                  </a:cubicBezTo>
                  <a:cubicBezTo>
                    <a:pt x="3" y="74"/>
                    <a:pt x="3" y="74"/>
                    <a:pt x="4" y="75"/>
                  </a:cubicBezTo>
                  <a:cubicBezTo>
                    <a:pt x="3" y="78"/>
                    <a:pt x="3" y="80"/>
                    <a:pt x="4" y="83"/>
                  </a:cubicBezTo>
                  <a:cubicBezTo>
                    <a:pt x="4" y="84"/>
                    <a:pt x="5" y="84"/>
                    <a:pt x="6" y="84"/>
                  </a:cubicBezTo>
                  <a:cubicBezTo>
                    <a:pt x="3" y="92"/>
                    <a:pt x="2" y="99"/>
                    <a:pt x="2" y="108"/>
                  </a:cubicBezTo>
                  <a:cubicBezTo>
                    <a:pt x="1" y="122"/>
                    <a:pt x="2" y="136"/>
                    <a:pt x="2" y="151"/>
                  </a:cubicBezTo>
                  <a:cubicBezTo>
                    <a:pt x="2" y="167"/>
                    <a:pt x="0" y="183"/>
                    <a:pt x="1" y="199"/>
                  </a:cubicBezTo>
                  <a:cubicBezTo>
                    <a:pt x="1" y="209"/>
                    <a:pt x="1" y="218"/>
                    <a:pt x="1" y="228"/>
                  </a:cubicBezTo>
                  <a:cubicBezTo>
                    <a:pt x="2" y="237"/>
                    <a:pt x="1" y="246"/>
                    <a:pt x="3" y="255"/>
                  </a:cubicBezTo>
                  <a:cubicBezTo>
                    <a:pt x="4" y="255"/>
                    <a:pt x="4" y="256"/>
                    <a:pt x="5" y="256"/>
                  </a:cubicBezTo>
                  <a:cubicBezTo>
                    <a:pt x="7" y="280"/>
                    <a:pt x="10" y="303"/>
                    <a:pt x="10" y="326"/>
                  </a:cubicBezTo>
                  <a:cubicBezTo>
                    <a:pt x="10" y="327"/>
                    <a:pt x="10" y="327"/>
                    <a:pt x="9" y="327"/>
                  </a:cubicBezTo>
                  <a:cubicBezTo>
                    <a:pt x="9" y="328"/>
                    <a:pt x="9" y="328"/>
                    <a:pt x="10" y="328"/>
                  </a:cubicBezTo>
                  <a:cubicBezTo>
                    <a:pt x="10" y="329"/>
                    <a:pt x="10" y="329"/>
                    <a:pt x="10" y="329"/>
                  </a:cubicBezTo>
                  <a:cubicBezTo>
                    <a:pt x="10" y="362"/>
                    <a:pt x="7" y="395"/>
                    <a:pt x="7" y="427"/>
                  </a:cubicBezTo>
                  <a:cubicBezTo>
                    <a:pt x="6" y="430"/>
                    <a:pt x="5" y="433"/>
                    <a:pt x="5" y="436"/>
                  </a:cubicBezTo>
                  <a:cubicBezTo>
                    <a:pt x="5" y="437"/>
                    <a:pt x="6" y="437"/>
                    <a:pt x="7" y="437"/>
                  </a:cubicBezTo>
                  <a:cubicBezTo>
                    <a:pt x="7" y="440"/>
                    <a:pt x="6" y="443"/>
                    <a:pt x="6" y="446"/>
                  </a:cubicBezTo>
                  <a:cubicBezTo>
                    <a:pt x="6" y="466"/>
                    <a:pt x="7" y="485"/>
                    <a:pt x="9" y="505"/>
                  </a:cubicBezTo>
                  <a:cubicBezTo>
                    <a:pt x="11" y="519"/>
                    <a:pt x="12" y="536"/>
                    <a:pt x="19" y="550"/>
                  </a:cubicBezTo>
                  <a:cubicBezTo>
                    <a:pt x="18" y="551"/>
                    <a:pt x="18" y="553"/>
                    <a:pt x="18" y="555"/>
                  </a:cubicBezTo>
                  <a:cubicBezTo>
                    <a:pt x="18" y="556"/>
                    <a:pt x="20" y="557"/>
                    <a:pt x="21" y="555"/>
                  </a:cubicBezTo>
                  <a:cubicBezTo>
                    <a:pt x="21" y="555"/>
                    <a:pt x="21" y="555"/>
                    <a:pt x="21" y="555"/>
                  </a:cubicBezTo>
                  <a:cubicBezTo>
                    <a:pt x="23" y="557"/>
                    <a:pt x="28" y="556"/>
                    <a:pt x="28" y="553"/>
                  </a:cubicBezTo>
                  <a:cubicBezTo>
                    <a:pt x="28" y="552"/>
                    <a:pt x="28" y="550"/>
                    <a:pt x="28" y="549"/>
                  </a:cubicBezTo>
                  <a:cubicBezTo>
                    <a:pt x="55" y="552"/>
                    <a:pt x="83" y="553"/>
                    <a:pt x="110" y="554"/>
                  </a:cubicBezTo>
                  <a:cubicBezTo>
                    <a:pt x="140" y="555"/>
                    <a:pt x="170" y="555"/>
                    <a:pt x="201" y="556"/>
                  </a:cubicBezTo>
                  <a:cubicBezTo>
                    <a:pt x="230" y="557"/>
                    <a:pt x="260" y="558"/>
                    <a:pt x="290" y="558"/>
                  </a:cubicBezTo>
                  <a:cubicBezTo>
                    <a:pt x="305" y="558"/>
                    <a:pt x="319" y="558"/>
                    <a:pt x="334" y="558"/>
                  </a:cubicBezTo>
                  <a:cubicBezTo>
                    <a:pt x="346" y="558"/>
                    <a:pt x="358" y="559"/>
                    <a:pt x="368" y="555"/>
                  </a:cubicBezTo>
                  <a:cubicBezTo>
                    <a:pt x="381" y="557"/>
                    <a:pt x="395" y="541"/>
                    <a:pt x="402" y="534"/>
                  </a:cubicBezTo>
                  <a:cubicBezTo>
                    <a:pt x="413" y="523"/>
                    <a:pt x="422" y="511"/>
                    <a:pt x="430" y="498"/>
                  </a:cubicBezTo>
                  <a:cubicBezTo>
                    <a:pt x="438" y="496"/>
                    <a:pt x="444" y="493"/>
                    <a:pt x="450" y="488"/>
                  </a:cubicBezTo>
                  <a:cubicBezTo>
                    <a:pt x="454" y="484"/>
                    <a:pt x="452" y="480"/>
                    <a:pt x="448" y="478"/>
                  </a:cubicBezTo>
                  <a:close/>
                  <a:moveTo>
                    <a:pt x="62" y="39"/>
                  </a:moveTo>
                  <a:cubicBezTo>
                    <a:pt x="44" y="52"/>
                    <a:pt x="15" y="70"/>
                    <a:pt x="19" y="92"/>
                  </a:cubicBezTo>
                  <a:cubicBezTo>
                    <a:pt x="19" y="93"/>
                    <a:pt x="21" y="93"/>
                    <a:pt x="21" y="92"/>
                  </a:cubicBezTo>
                  <a:cubicBezTo>
                    <a:pt x="22" y="87"/>
                    <a:pt x="23" y="81"/>
                    <a:pt x="25" y="76"/>
                  </a:cubicBezTo>
                  <a:cubicBezTo>
                    <a:pt x="28" y="70"/>
                    <a:pt x="33" y="64"/>
                    <a:pt x="38" y="59"/>
                  </a:cubicBezTo>
                  <a:cubicBezTo>
                    <a:pt x="46" y="52"/>
                    <a:pt x="54" y="46"/>
                    <a:pt x="62" y="40"/>
                  </a:cubicBezTo>
                  <a:cubicBezTo>
                    <a:pt x="61" y="66"/>
                    <a:pt x="63" y="93"/>
                    <a:pt x="65" y="119"/>
                  </a:cubicBezTo>
                  <a:cubicBezTo>
                    <a:pt x="43" y="125"/>
                    <a:pt x="20" y="138"/>
                    <a:pt x="14" y="159"/>
                  </a:cubicBezTo>
                  <a:cubicBezTo>
                    <a:pt x="14" y="161"/>
                    <a:pt x="16" y="161"/>
                    <a:pt x="17" y="160"/>
                  </a:cubicBezTo>
                  <a:cubicBezTo>
                    <a:pt x="25" y="141"/>
                    <a:pt x="43" y="127"/>
                    <a:pt x="65" y="119"/>
                  </a:cubicBezTo>
                  <a:cubicBezTo>
                    <a:pt x="66" y="131"/>
                    <a:pt x="67" y="143"/>
                    <a:pt x="68" y="155"/>
                  </a:cubicBezTo>
                  <a:cubicBezTo>
                    <a:pt x="68" y="162"/>
                    <a:pt x="69" y="170"/>
                    <a:pt x="69" y="178"/>
                  </a:cubicBezTo>
                  <a:cubicBezTo>
                    <a:pt x="66" y="181"/>
                    <a:pt x="63" y="184"/>
                    <a:pt x="61" y="187"/>
                  </a:cubicBezTo>
                  <a:cubicBezTo>
                    <a:pt x="42" y="202"/>
                    <a:pt x="14" y="216"/>
                    <a:pt x="14" y="240"/>
                  </a:cubicBezTo>
                  <a:cubicBezTo>
                    <a:pt x="13" y="228"/>
                    <a:pt x="12" y="216"/>
                    <a:pt x="11" y="204"/>
                  </a:cubicBezTo>
                  <a:cubicBezTo>
                    <a:pt x="11" y="202"/>
                    <a:pt x="11" y="200"/>
                    <a:pt x="11" y="198"/>
                  </a:cubicBezTo>
                  <a:cubicBezTo>
                    <a:pt x="11" y="198"/>
                    <a:pt x="11" y="198"/>
                    <a:pt x="12" y="197"/>
                  </a:cubicBezTo>
                  <a:cubicBezTo>
                    <a:pt x="15" y="194"/>
                    <a:pt x="17" y="190"/>
                    <a:pt x="19" y="186"/>
                  </a:cubicBezTo>
                  <a:cubicBezTo>
                    <a:pt x="23" y="181"/>
                    <a:pt x="28" y="177"/>
                    <a:pt x="32" y="174"/>
                  </a:cubicBezTo>
                  <a:cubicBezTo>
                    <a:pt x="42" y="166"/>
                    <a:pt x="52" y="160"/>
                    <a:pt x="62" y="152"/>
                  </a:cubicBezTo>
                  <a:cubicBezTo>
                    <a:pt x="62" y="151"/>
                    <a:pt x="61" y="151"/>
                    <a:pt x="60" y="151"/>
                  </a:cubicBezTo>
                  <a:cubicBezTo>
                    <a:pt x="51" y="158"/>
                    <a:pt x="40" y="165"/>
                    <a:pt x="30" y="172"/>
                  </a:cubicBezTo>
                  <a:cubicBezTo>
                    <a:pt x="23" y="177"/>
                    <a:pt x="14" y="184"/>
                    <a:pt x="11" y="192"/>
                  </a:cubicBezTo>
                  <a:cubicBezTo>
                    <a:pt x="10" y="170"/>
                    <a:pt x="11" y="149"/>
                    <a:pt x="12" y="127"/>
                  </a:cubicBezTo>
                  <a:cubicBezTo>
                    <a:pt x="17" y="119"/>
                    <a:pt x="22" y="112"/>
                    <a:pt x="27" y="105"/>
                  </a:cubicBezTo>
                  <a:cubicBezTo>
                    <a:pt x="36" y="93"/>
                    <a:pt x="48" y="82"/>
                    <a:pt x="61" y="74"/>
                  </a:cubicBezTo>
                  <a:cubicBezTo>
                    <a:pt x="62" y="74"/>
                    <a:pt x="61" y="73"/>
                    <a:pt x="61" y="73"/>
                  </a:cubicBezTo>
                  <a:cubicBezTo>
                    <a:pt x="42" y="84"/>
                    <a:pt x="24" y="101"/>
                    <a:pt x="12" y="119"/>
                  </a:cubicBezTo>
                  <a:cubicBezTo>
                    <a:pt x="13" y="106"/>
                    <a:pt x="13" y="92"/>
                    <a:pt x="12" y="78"/>
                  </a:cubicBezTo>
                  <a:cubicBezTo>
                    <a:pt x="13" y="76"/>
                    <a:pt x="14" y="74"/>
                    <a:pt x="15" y="72"/>
                  </a:cubicBezTo>
                  <a:cubicBezTo>
                    <a:pt x="25" y="64"/>
                    <a:pt x="32" y="52"/>
                    <a:pt x="40" y="41"/>
                  </a:cubicBezTo>
                  <a:cubicBezTo>
                    <a:pt x="47" y="35"/>
                    <a:pt x="55" y="30"/>
                    <a:pt x="63" y="25"/>
                  </a:cubicBezTo>
                  <a:cubicBezTo>
                    <a:pt x="63" y="30"/>
                    <a:pt x="62" y="35"/>
                    <a:pt x="62" y="39"/>
                  </a:cubicBezTo>
                  <a:close/>
                  <a:moveTo>
                    <a:pt x="10" y="82"/>
                  </a:moveTo>
                  <a:cubicBezTo>
                    <a:pt x="10" y="82"/>
                    <a:pt x="10" y="82"/>
                    <a:pt x="10" y="82"/>
                  </a:cubicBezTo>
                  <a:cubicBezTo>
                    <a:pt x="10" y="92"/>
                    <a:pt x="9" y="103"/>
                    <a:pt x="8" y="114"/>
                  </a:cubicBezTo>
                  <a:cubicBezTo>
                    <a:pt x="7" y="103"/>
                    <a:pt x="7" y="92"/>
                    <a:pt x="10" y="82"/>
                  </a:cubicBezTo>
                  <a:close/>
                  <a:moveTo>
                    <a:pt x="27" y="543"/>
                  </a:moveTo>
                  <a:cubicBezTo>
                    <a:pt x="31" y="535"/>
                    <a:pt x="34" y="528"/>
                    <a:pt x="39" y="521"/>
                  </a:cubicBezTo>
                  <a:cubicBezTo>
                    <a:pt x="46" y="509"/>
                    <a:pt x="56" y="498"/>
                    <a:pt x="66" y="488"/>
                  </a:cubicBezTo>
                  <a:cubicBezTo>
                    <a:pt x="68" y="487"/>
                    <a:pt x="66" y="485"/>
                    <a:pt x="65" y="486"/>
                  </a:cubicBezTo>
                  <a:cubicBezTo>
                    <a:pt x="50" y="498"/>
                    <a:pt x="34" y="513"/>
                    <a:pt x="25" y="530"/>
                  </a:cubicBezTo>
                  <a:cubicBezTo>
                    <a:pt x="23" y="521"/>
                    <a:pt x="21" y="511"/>
                    <a:pt x="20" y="502"/>
                  </a:cubicBezTo>
                  <a:cubicBezTo>
                    <a:pt x="20" y="499"/>
                    <a:pt x="20" y="496"/>
                    <a:pt x="20" y="492"/>
                  </a:cubicBezTo>
                  <a:cubicBezTo>
                    <a:pt x="20" y="493"/>
                    <a:pt x="21" y="492"/>
                    <a:pt x="21" y="492"/>
                  </a:cubicBezTo>
                  <a:cubicBezTo>
                    <a:pt x="24" y="481"/>
                    <a:pt x="25" y="472"/>
                    <a:pt x="30" y="463"/>
                  </a:cubicBezTo>
                  <a:cubicBezTo>
                    <a:pt x="36" y="452"/>
                    <a:pt x="44" y="443"/>
                    <a:pt x="53" y="435"/>
                  </a:cubicBezTo>
                  <a:cubicBezTo>
                    <a:pt x="54" y="434"/>
                    <a:pt x="52" y="432"/>
                    <a:pt x="51" y="433"/>
                  </a:cubicBezTo>
                  <a:cubicBezTo>
                    <a:pt x="38" y="445"/>
                    <a:pt x="22" y="463"/>
                    <a:pt x="19" y="481"/>
                  </a:cubicBezTo>
                  <a:cubicBezTo>
                    <a:pt x="18" y="473"/>
                    <a:pt x="18" y="465"/>
                    <a:pt x="18" y="457"/>
                  </a:cubicBezTo>
                  <a:cubicBezTo>
                    <a:pt x="19" y="459"/>
                    <a:pt x="21" y="459"/>
                    <a:pt x="22" y="457"/>
                  </a:cubicBezTo>
                  <a:cubicBezTo>
                    <a:pt x="26" y="444"/>
                    <a:pt x="30" y="434"/>
                    <a:pt x="40" y="424"/>
                  </a:cubicBezTo>
                  <a:cubicBezTo>
                    <a:pt x="48" y="415"/>
                    <a:pt x="56" y="408"/>
                    <a:pt x="61" y="397"/>
                  </a:cubicBezTo>
                  <a:cubicBezTo>
                    <a:pt x="62" y="397"/>
                    <a:pt x="61" y="396"/>
                    <a:pt x="60" y="397"/>
                  </a:cubicBezTo>
                  <a:cubicBezTo>
                    <a:pt x="48" y="412"/>
                    <a:pt x="22" y="427"/>
                    <a:pt x="18" y="447"/>
                  </a:cubicBezTo>
                  <a:cubicBezTo>
                    <a:pt x="18" y="445"/>
                    <a:pt x="18" y="444"/>
                    <a:pt x="18" y="443"/>
                  </a:cubicBezTo>
                  <a:cubicBezTo>
                    <a:pt x="18" y="434"/>
                    <a:pt x="18" y="426"/>
                    <a:pt x="18" y="417"/>
                  </a:cubicBezTo>
                  <a:cubicBezTo>
                    <a:pt x="22" y="413"/>
                    <a:pt x="26" y="408"/>
                    <a:pt x="31" y="403"/>
                  </a:cubicBezTo>
                  <a:cubicBezTo>
                    <a:pt x="40" y="395"/>
                    <a:pt x="48" y="387"/>
                    <a:pt x="52" y="377"/>
                  </a:cubicBezTo>
                  <a:cubicBezTo>
                    <a:pt x="52" y="376"/>
                    <a:pt x="52" y="376"/>
                    <a:pt x="51" y="377"/>
                  </a:cubicBezTo>
                  <a:cubicBezTo>
                    <a:pt x="45" y="390"/>
                    <a:pt x="30" y="399"/>
                    <a:pt x="18" y="411"/>
                  </a:cubicBezTo>
                  <a:cubicBezTo>
                    <a:pt x="18" y="409"/>
                    <a:pt x="18" y="406"/>
                    <a:pt x="18" y="404"/>
                  </a:cubicBezTo>
                  <a:cubicBezTo>
                    <a:pt x="24" y="391"/>
                    <a:pt x="31" y="381"/>
                    <a:pt x="43" y="370"/>
                  </a:cubicBezTo>
                  <a:cubicBezTo>
                    <a:pt x="52" y="361"/>
                    <a:pt x="61" y="352"/>
                    <a:pt x="66" y="340"/>
                  </a:cubicBezTo>
                  <a:cubicBezTo>
                    <a:pt x="66" y="339"/>
                    <a:pt x="65" y="339"/>
                    <a:pt x="65" y="340"/>
                  </a:cubicBezTo>
                  <a:cubicBezTo>
                    <a:pt x="55" y="356"/>
                    <a:pt x="31" y="369"/>
                    <a:pt x="19" y="387"/>
                  </a:cubicBezTo>
                  <a:cubicBezTo>
                    <a:pt x="19" y="386"/>
                    <a:pt x="19" y="385"/>
                    <a:pt x="19" y="384"/>
                  </a:cubicBezTo>
                  <a:cubicBezTo>
                    <a:pt x="20" y="384"/>
                    <a:pt x="21" y="384"/>
                    <a:pt x="21" y="383"/>
                  </a:cubicBezTo>
                  <a:cubicBezTo>
                    <a:pt x="25" y="364"/>
                    <a:pt x="34" y="340"/>
                    <a:pt x="56" y="332"/>
                  </a:cubicBezTo>
                  <a:cubicBezTo>
                    <a:pt x="57" y="332"/>
                    <a:pt x="57" y="331"/>
                    <a:pt x="56" y="332"/>
                  </a:cubicBezTo>
                  <a:cubicBezTo>
                    <a:pt x="39" y="335"/>
                    <a:pt x="24" y="352"/>
                    <a:pt x="20" y="369"/>
                  </a:cubicBezTo>
                  <a:cubicBezTo>
                    <a:pt x="20" y="366"/>
                    <a:pt x="20" y="364"/>
                    <a:pt x="20" y="362"/>
                  </a:cubicBezTo>
                  <a:cubicBezTo>
                    <a:pt x="21" y="362"/>
                    <a:pt x="21" y="361"/>
                    <a:pt x="21" y="361"/>
                  </a:cubicBezTo>
                  <a:cubicBezTo>
                    <a:pt x="23" y="355"/>
                    <a:pt x="24" y="349"/>
                    <a:pt x="27" y="344"/>
                  </a:cubicBezTo>
                  <a:cubicBezTo>
                    <a:pt x="30" y="338"/>
                    <a:pt x="35" y="334"/>
                    <a:pt x="39" y="330"/>
                  </a:cubicBezTo>
                  <a:cubicBezTo>
                    <a:pt x="47" y="323"/>
                    <a:pt x="55" y="316"/>
                    <a:pt x="62" y="308"/>
                  </a:cubicBezTo>
                  <a:cubicBezTo>
                    <a:pt x="62" y="307"/>
                    <a:pt x="61" y="306"/>
                    <a:pt x="60" y="307"/>
                  </a:cubicBezTo>
                  <a:cubicBezTo>
                    <a:pt x="51" y="316"/>
                    <a:pt x="29" y="328"/>
                    <a:pt x="20" y="342"/>
                  </a:cubicBezTo>
                  <a:cubicBezTo>
                    <a:pt x="21" y="338"/>
                    <a:pt x="21" y="334"/>
                    <a:pt x="21" y="329"/>
                  </a:cubicBezTo>
                  <a:cubicBezTo>
                    <a:pt x="21" y="325"/>
                    <a:pt x="21" y="321"/>
                    <a:pt x="21" y="317"/>
                  </a:cubicBezTo>
                  <a:cubicBezTo>
                    <a:pt x="23" y="314"/>
                    <a:pt x="26" y="311"/>
                    <a:pt x="29" y="308"/>
                  </a:cubicBezTo>
                  <a:cubicBezTo>
                    <a:pt x="36" y="301"/>
                    <a:pt x="44" y="296"/>
                    <a:pt x="52" y="291"/>
                  </a:cubicBezTo>
                  <a:cubicBezTo>
                    <a:pt x="53" y="291"/>
                    <a:pt x="52" y="290"/>
                    <a:pt x="52" y="290"/>
                  </a:cubicBezTo>
                  <a:cubicBezTo>
                    <a:pt x="41" y="295"/>
                    <a:pt x="29" y="302"/>
                    <a:pt x="20" y="311"/>
                  </a:cubicBezTo>
                  <a:cubicBezTo>
                    <a:pt x="23" y="304"/>
                    <a:pt x="27" y="298"/>
                    <a:pt x="32" y="291"/>
                  </a:cubicBezTo>
                  <a:cubicBezTo>
                    <a:pt x="39" y="282"/>
                    <a:pt x="50" y="274"/>
                    <a:pt x="62" y="267"/>
                  </a:cubicBezTo>
                  <a:cubicBezTo>
                    <a:pt x="63" y="266"/>
                    <a:pt x="62" y="264"/>
                    <a:pt x="60" y="265"/>
                  </a:cubicBezTo>
                  <a:cubicBezTo>
                    <a:pt x="45" y="273"/>
                    <a:pt x="28" y="284"/>
                    <a:pt x="20" y="299"/>
                  </a:cubicBezTo>
                  <a:cubicBezTo>
                    <a:pt x="19" y="293"/>
                    <a:pt x="19" y="288"/>
                    <a:pt x="18" y="282"/>
                  </a:cubicBezTo>
                  <a:cubicBezTo>
                    <a:pt x="25" y="272"/>
                    <a:pt x="34" y="264"/>
                    <a:pt x="43" y="254"/>
                  </a:cubicBezTo>
                  <a:cubicBezTo>
                    <a:pt x="43" y="254"/>
                    <a:pt x="43" y="253"/>
                    <a:pt x="42" y="254"/>
                  </a:cubicBezTo>
                  <a:cubicBezTo>
                    <a:pt x="36" y="260"/>
                    <a:pt x="28" y="267"/>
                    <a:pt x="22" y="274"/>
                  </a:cubicBezTo>
                  <a:cubicBezTo>
                    <a:pt x="24" y="270"/>
                    <a:pt x="25" y="265"/>
                    <a:pt x="28" y="261"/>
                  </a:cubicBezTo>
                  <a:cubicBezTo>
                    <a:pt x="31" y="255"/>
                    <a:pt x="36" y="250"/>
                    <a:pt x="40" y="245"/>
                  </a:cubicBezTo>
                  <a:cubicBezTo>
                    <a:pt x="47" y="237"/>
                    <a:pt x="57" y="231"/>
                    <a:pt x="61" y="221"/>
                  </a:cubicBezTo>
                  <a:cubicBezTo>
                    <a:pt x="61" y="221"/>
                    <a:pt x="61" y="221"/>
                    <a:pt x="61" y="221"/>
                  </a:cubicBezTo>
                  <a:cubicBezTo>
                    <a:pt x="52" y="230"/>
                    <a:pt x="42" y="238"/>
                    <a:pt x="34" y="246"/>
                  </a:cubicBezTo>
                  <a:cubicBezTo>
                    <a:pt x="26" y="253"/>
                    <a:pt x="17" y="264"/>
                    <a:pt x="18" y="274"/>
                  </a:cubicBezTo>
                  <a:cubicBezTo>
                    <a:pt x="18" y="275"/>
                    <a:pt x="19" y="276"/>
                    <a:pt x="20" y="276"/>
                  </a:cubicBezTo>
                  <a:cubicBezTo>
                    <a:pt x="20" y="277"/>
                    <a:pt x="19" y="278"/>
                    <a:pt x="18" y="279"/>
                  </a:cubicBezTo>
                  <a:cubicBezTo>
                    <a:pt x="17" y="266"/>
                    <a:pt x="16" y="254"/>
                    <a:pt x="14" y="242"/>
                  </a:cubicBezTo>
                  <a:cubicBezTo>
                    <a:pt x="15" y="243"/>
                    <a:pt x="16" y="243"/>
                    <a:pt x="16" y="242"/>
                  </a:cubicBezTo>
                  <a:cubicBezTo>
                    <a:pt x="20" y="229"/>
                    <a:pt x="26" y="218"/>
                    <a:pt x="36" y="209"/>
                  </a:cubicBezTo>
                  <a:cubicBezTo>
                    <a:pt x="44" y="202"/>
                    <a:pt x="53" y="196"/>
                    <a:pt x="61" y="189"/>
                  </a:cubicBezTo>
                  <a:cubicBezTo>
                    <a:pt x="61" y="189"/>
                    <a:pt x="61" y="189"/>
                    <a:pt x="62" y="189"/>
                  </a:cubicBezTo>
                  <a:cubicBezTo>
                    <a:pt x="64" y="187"/>
                    <a:pt x="67" y="185"/>
                    <a:pt x="69" y="182"/>
                  </a:cubicBezTo>
                  <a:cubicBezTo>
                    <a:pt x="70" y="196"/>
                    <a:pt x="71" y="210"/>
                    <a:pt x="71" y="223"/>
                  </a:cubicBezTo>
                  <a:cubicBezTo>
                    <a:pt x="65" y="231"/>
                    <a:pt x="59" y="240"/>
                    <a:pt x="55" y="250"/>
                  </a:cubicBezTo>
                  <a:cubicBezTo>
                    <a:pt x="55" y="251"/>
                    <a:pt x="57" y="251"/>
                    <a:pt x="57" y="250"/>
                  </a:cubicBezTo>
                  <a:cubicBezTo>
                    <a:pt x="62" y="242"/>
                    <a:pt x="66" y="235"/>
                    <a:pt x="72" y="229"/>
                  </a:cubicBezTo>
                  <a:cubicBezTo>
                    <a:pt x="73" y="251"/>
                    <a:pt x="73" y="274"/>
                    <a:pt x="73" y="296"/>
                  </a:cubicBezTo>
                  <a:cubicBezTo>
                    <a:pt x="72" y="320"/>
                    <a:pt x="72" y="344"/>
                    <a:pt x="72" y="367"/>
                  </a:cubicBezTo>
                  <a:cubicBezTo>
                    <a:pt x="72" y="386"/>
                    <a:pt x="73" y="404"/>
                    <a:pt x="73" y="422"/>
                  </a:cubicBezTo>
                  <a:cubicBezTo>
                    <a:pt x="73" y="449"/>
                    <a:pt x="69" y="481"/>
                    <a:pt x="81" y="506"/>
                  </a:cubicBezTo>
                  <a:cubicBezTo>
                    <a:pt x="73" y="507"/>
                    <a:pt x="66" y="512"/>
                    <a:pt x="59" y="517"/>
                  </a:cubicBezTo>
                  <a:cubicBezTo>
                    <a:pt x="55" y="521"/>
                    <a:pt x="51" y="526"/>
                    <a:pt x="48" y="530"/>
                  </a:cubicBezTo>
                  <a:cubicBezTo>
                    <a:pt x="44" y="534"/>
                    <a:pt x="38" y="540"/>
                    <a:pt x="38" y="545"/>
                  </a:cubicBezTo>
                  <a:cubicBezTo>
                    <a:pt x="39" y="545"/>
                    <a:pt x="39" y="546"/>
                    <a:pt x="40" y="547"/>
                  </a:cubicBezTo>
                  <a:cubicBezTo>
                    <a:pt x="36" y="547"/>
                    <a:pt x="32" y="548"/>
                    <a:pt x="28" y="548"/>
                  </a:cubicBezTo>
                  <a:cubicBezTo>
                    <a:pt x="28" y="546"/>
                    <a:pt x="28" y="545"/>
                    <a:pt x="27" y="543"/>
                  </a:cubicBezTo>
                  <a:close/>
                  <a:moveTo>
                    <a:pt x="400" y="528"/>
                  </a:moveTo>
                  <a:cubicBezTo>
                    <a:pt x="394" y="533"/>
                    <a:pt x="387" y="538"/>
                    <a:pt x="380" y="542"/>
                  </a:cubicBezTo>
                  <a:cubicBezTo>
                    <a:pt x="375" y="544"/>
                    <a:pt x="370" y="546"/>
                    <a:pt x="366" y="550"/>
                  </a:cubicBezTo>
                  <a:cubicBezTo>
                    <a:pt x="356" y="548"/>
                    <a:pt x="345" y="549"/>
                    <a:pt x="334" y="549"/>
                  </a:cubicBezTo>
                  <a:cubicBezTo>
                    <a:pt x="319" y="550"/>
                    <a:pt x="305" y="550"/>
                    <a:pt x="290" y="550"/>
                  </a:cubicBezTo>
                  <a:cubicBezTo>
                    <a:pt x="260" y="550"/>
                    <a:pt x="230" y="549"/>
                    <a:pt x="201" y="548"/>
                  </a:cubicBezTo>
                  <a:cubicBezTo>
                    <a:pt x="172" y="548"/>
                    <a:pt x="143" y="547"/>
                    <a:pt x="114" y="546"/>
                  </a:cubicBezTo>
                  <a:cubicBezTo>
                    <a:pt x="92" y="546"/>
                    <a:pt x="70" y="545"/>
                    <a:pt x="48" y="546"/>
                  </a:cubicBezTo>
                  <a:cubicBezTo>
                    <a:pt x="53" y="543"/>
                    <a:pt x="57" y="535"/>
                    <a:pt x="60" y="530"/>
                  </a:cubicBezTo>
                  <a:cubicBezTo>
                    <a:pt x="67" y="521"/>
                    <a:pt x="73" y="515"/>
                    <a:pt x="84" y="511"/>
                  </a:cubicBezTo>
                  <a:cubicBezTo>
                    <a:pt x="87" y="516"/>
                    <a:pt x="96" y="511"/>
                    <a:pt x="94" y="506"/>
                  </a:cubicBezTo>
                  <a:cubicBezTo>
                    <a:pt x="103" y="506"/>
                    <a:pt x="111" y="504"/>
                    <a:pt x="120" y="504"/>
                  </a:cubicBezTo>
                  <a:cubicBezTo>
                    <a:pt x="131" y="503"/>
                    <a:pt x="142" y="503"/>
                    <a:pt x="153" y="503"/>
                  </a:cubicBezTo>
                  <a:cubicBezTo>
                    <a:pt x="174" y="503"/>
                    <a:pt x="196" y="503"/>
                    <a:pt x="218" y="503"/>
                  </a:cubicBezTo>
                  <a:cubicBezTo>
                    <a:pt x="248" y="503"/>
                    <a:pt x="277" y="502"/>
                    <a:pt x="307" y="503"/>
                  </a:cubicBezTo>
                  <a:cubicBezTo>
                    <a:pt x="335" y="504"/>
                    <a:pt x="362" y="505"/>
                    <a:pt x="390" y="504"/>
                  </a:cubicBezTo>
                  <a:cubicBezTo>
                    <a:pt x="402" y="503"/>
                    <a:pt x="415" y="502"/>
                    <a:pt x="427" y="499"/>
                  </a:cubicBezTo>
                  <a:cubicBezTo>
                    <a:pt x="419" y="509"/>
                    <a:pt x="410" y="519"/>
                    <a:pt x="400" y="528"/>
                  </a:cubicBezTo>
                  <a:close/>
                  <a:moveTo>
                    <a:pt x="380" y="491"/>
                  </a:moveTo>
                  <a:cubicBezTo>
                    <a:pt x="353" y="492"/>
                    <a:pt x="325" y="490"/>
                    <a:pt x="297" y="489"/>
                  </a:cubicBezTo>
                  <a:cubicBezTo>
                    <a:pt x="268" y="488"/>
                    <a:pt x="239" y="490"/>
                    <a:pt x="210" y="491"/>
                  </a:cubicBezTo>
                  <a:cubicBezTo>
                    <a:pt x="188" y="491"/>
                    <a:pt x="166" y="491"/>
                    <a:pt x="145" y="492"/>
                  </a:cubicBezTo>
                  <a:cubicBezTo>
                    <a:pt x="127" y="494"/>
                    <a:pt x="108" y="495"/>
                    <a:pt x="91" y="500"/>
                  </a:cubicBezTo>
                  <a:cubicBezTo>
                    <a:pt x="86" y="489"/>
                    <a:pt x="86" y="476"/>
                    <a:pt x="86" y="464"/>
                  </a:cubicBezTo>
                  <a:cubicBezTo>
                    <a:pt x="85" y="448"/>
                    <a:pt x="86" y="432"/>
                    <a:pt x="86" y="415"/>
                  </a:cubicBezTo>
                  <a:cubicBezTo>
                    <a:pt x="86" y="397"/>
                    <a:pt x="85" y="378"/>
                    <a:pt x="85" y="360"/>
                  </a:cubicBezTo>
                  <a:cubicBezTo>
                    <a:pt x="84" y="341"/>
                    <a:pt x="85" y="322"/>
                    <a:pt x="85" y="303"/>
                  </a:cubicBezTo>
                  <a:cubicBezTo>
                    <a:pt x="98" y="289"/>
                    <a:pt x="109" y="274"/>
                    <a:pt x="123" y="261"/>
                  </a:cubicBezTo>
                  <a:cubicBezTo>
                    <a:pt x="139" y="246"/>
                    <a:pt x="158" y="232"/>
                    <a:pt x="180" y="225"/>
                  </a:cubicBezTo>
                  <a:cubicBezTo>
                    <a:pt x="180" y="225"/>
                    <a:pt x="180" y="225"/>
                    <a:pt x="180" y="225"/>
                  </a:cubicBezTo>
                  <a:cubicBezTo>
                    <a:pt x="160" y="232"/>
                    <a:pt x="141" y="241"/>
                    <a:pt x="126" y="254"/>
                  </a:cubicBezTo>
                  <a:cubicBezTo>
                    <a:pt x="111" y="267"/>
                    <a:pt x="96" y="283"/>
                    <a:pt x="85" y="299"/>
                  </a:cubicBezTo>
                  <a:cubicBezTo>
                    <a:pt x="85" y="295"/>
                    <a:pt x="85" y="292"/>
                    <a:pt x="85" y="289"/>
                  </a:cubicBezTo>
                  <a:cubicBezTo>
                    <a:pt x="86" y="264"/>
                    <a:pt x="85" y="240"/>
                    <a:pt x="84" y="216"/>
                  </a:cubicBezTo>
                  <a:cubicBezTo>
                    <a:pt x="90" y="210"/>
                    <a:pt x="97" y="205"/>
                    <a:pt x="105" y="200"/>
                  </a:cubicBezTo>
                  <a:cubicBezTo>
                    <a:pt x="124" y="187"/>
                    <a:pt x="146" y="176"/>
                    <a:pt x="166" y="164"/>
                  </a:cubicBezTo>
                  <a:cubicBezTo>
                    <a:pt x="166" y="164"/>
                    <a:pt x="166" y="164"/>
                    <a:pt x="166" y="164"/>
                  </a:cubicBezTo>
                  <a:cubicBezTo>
                    <a:pt x="140" y="179"/>
                    <a:pt x="108" y="192"/>
                    <a:pt x="84" y="212"/>
                  </a:cubicBezTo>
                  <a:cubicBezTo>
                    <a:pt x="83" y="198"/>
                    <a:pt x="82" y="185"/>
                    <a:pt x="81" y="172"/>
                  </a:cubicBezTo>
                  <a:cubicBezTo>
                    <a:pt x="88" y="165"/>
                    <a:pt x="94" y="159"/>
                    <a:pt x="101" y="153"/>
                  </a:cubicBezTo>
                  <a:cubicBezTo>
                    <a:pt x="116" y="140"/>
                    <a:pt x="130" y="128"/>
                    <a:pt x="143" y="115"/>
                  </a:cubicBezTo>
                  <a:cubicBezTo>
                    <a:pt x="144" y="115"/>
                    <a:pt x="143" y="114"/>
                    <a:pt x="143" y="114"/>
                  </a:cubicBezTo>
                  <a:cubicBezTo>
                    <a:pt x="129" y="127"/>
                    <a:pt x="115" y="139"/>
                    <a:pt x="100" y="151"/>
                  </a:cubicBezTo>
                  <a:cubicBezTo>
                    <a:pt x="94" y="156"/>
                    <a:pt x="87" y="161"/>
                    <a:pt x="81" y="167"/>
                  </a:cubicBezTo>
                  <a:cubicBezTo>
                    <a:pt x="80" y="162"/>
                    <a:pt x="80" y="156"/>
                    <a:pt x="79" y="151"/>
                  </a:cubicBezTo>
                  <a:cubicBezTo>
                    <a:pt x="78" y="140"/>
                    <a:pt x="77" y="129"/>
                    <a:pt x="77" y="119"/>
                  </a:cubicBezTo>
                  <a:cubicBezTo>
                    <a:pt x="88" y="97"/>
                    <a:pt x="113" y="83"/>
                    <a:pt x="134" y="70"/>
                  </a:cubicBezTo>
                  <a:cubicBezTo>
                    <a:pt x="134" y="70"/>
                    <a:pt x="134" y="69"/>
                    <a:pt x="134" y="70"/>
                  </a:cubicBezTo>
                  <a:cubicBezTo>
                    <a:pt x="113" y="82"/>
                    <a:pt x="89" y="95"/>
                    <a:pt x="76" y="115"/>
                  </a:cubicBezTo>
                  <a:cubicBezTo>
                    <a:pt x="76" y="104"/>
                    <a:pt x="75" y="93"/>
                    <a:pt x="74" y="82"/>
                  </a:cubicBezTo>
                  <a:cubicBezTo>
                    <a:pt x="79" y="74"/>
                    <a:pt x="86" y="67"/>
                    <a:pt x="94" y="61"/>
                  </a:cubicBezTo>
                  <a:cubicBezTo>
                    <a:pt x="86" y="66"/>
                    <a:pt x="79" y="72"/>
                    <a:pt x="74" y="80"/>
                  </a:cubicBezTo>
                  <a:cubicBezTo>
                    <a:pt x="73" y="71"/>
                    <a:pt x="72" y="61"/>
                    <a:pt x="71" y="52"/>
                  </a:cubicBezTo>
                  <a:cubicBezTo>
                    <a:pt x="74" y="34"/>
                    <a:pt x="95" y="28"/>
                    <a:pt x="111" y="21"/>
                  </a:cubicBezTo>
                  <a:cubicBezTo>
                    <a:pt x="112" y="21"/>
                    <a:pt x="111" y="20"/>
                    <a:pt x="111" y="20"/>
                  </a:cubicBezTo>
                  <a:cubicBezTo>
                    <a:pt x="96" y="27"/>
                    <a:pt x="76" y="33"/>
                    <a:pt x="71" y="48"/>
                  </a:cubicBezTo>
                  <a:cubicBezTo>
                    <a:pt x="70" y="39"/>
                    <a:pt x="69" y="31"/>
                    <a:pt x="68" y="23"/>
                  </a:cubicBezTo>
                  <a:cubicBezTo>
                    <a:pt x="68" y="23"/>
                    <a:pt x="69" y="22"/>
                    <a:pt x="70" y="22"/>
                  </a:cubicBezTo>
                  <a:cubicBezTo>
                    <a:pt x="70" y="22"/>
                    <a:pt x="70" y="22"/>
                    <a:pt x="70" y="22"/>
                  </a:cubicBezTo>
                  <a:cubicBezTo>
                    <a:pt x="99" y="20"/>
                    <a:pt x="127" y="15"/>
                    <a:pt x="156" y="13"/>
                  </a:cubicBezTo>
                  <a:cubicBezTo>
                    <a:pt x="184" y="11"/>
                    <a:pt x="213" y="12"/>
                    <a:pt x="241" y="14"/>
                  </a:cubicBezTo>
                  <a:cubicBezTo>
                    <a:pt x="303" y="17"/>
                    <a:pt x="365" y="15"/>
                    <a:pt x="427" y="15"/>
                  </a:cubicBezTo>
                  <a:cubicBezTo>
                    <a:pt x="425" y="27"/>
                    <a:pt x="426" y="40"/>
                    <a:pt x="426" y="50"/>
                  </a:cubicBezTo>
                  <a:cubicBezTo>
                    <a:pt x="426" y="71"/>
                    <a:pt x="426" y="92"/>
                    <a:pt x="427" y="112"/>
                  </a:cubicBezTo>
                  <a:cubicBezTo>
                    <a:pt x="428" y="153"/>
                    <a:pt x="429" y="194"/>
                    <a:pt x="431" y="234"/>
                  </a:cubicBezTo>
                  <a:cubicBezTo>
                    <a:pt x="432" y="275"/>
                    <a:pt x="434" y="316"/>
                    <a:pt x="435" y="357"/>
                  </a:cubicBezTo>
                  <a:cubicBezTo>
                    <a:pt x="436" y="377"/>
                    <a:pt x="437" y="396"/>
                    <a:pt x="437" y="416"/>
                  </a:cubicBezTo>
                  <a:cubicBezTo>
                    <a:pt x="437" y="426"/>
                    <a:pt x="437" y="436"/>
                    <a:pt x="438" y="446"/>
                  </a:cubicBezTo>
                  <a:cubicBezTo>
                    <a:pt x="438" y="456"/>
                    <a:pt x="436" y="467"/>
                    <a:pt x="440" y="476"/>
                  </a:cubicBezTo>
                  <a:cubicBezTo>
                    <a:pt x="440" y="477"/>
                    <a:pt x="441" y="477"/>
                    <a:pt x="441" y="477"/>
                  </a:cubicBezTo>
                  <a:cubicBezTo>
                    <a:pt x="440" y="478"/>
                    <a:pt x="440" y="478"/>
                    <a:pt x="439" y="479"/>
                  </a:cubicBezTo>
                  <a:cubicBezTo>
                    <a:pt x="426" y="491"/>
                    <a:pt x="398" y="490"/>
                    <a:pt x="380" y="49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" name="Freeform 989">
              <a:extLst>
                <a:ext uri="{FF2B5EF4-FFF2-40B4-BE49-F238E27FC236}">
                  <a16:creationId xmlns:a16="http://schemas.microsoft.com/office/drawing/2014/main" id="{C3A64802-CA38-DF45-0153-BD52A0104E6A}"/>
                </a:ext>
              </a:extLst>
            </p:cNvPr>
            <p:cNvSpPr/>
            <p:nvPr/>
          </p:nvSpPr>
          <p:spPr bwMode="auto">
            <a:xfrm>
              <a:off x="5643051" y="1431960"/>
              <a:ext cx="203060" cy="13375"/>
            </a:xfrm>
            <a:custGeom>
              <a:avLst/>
              <a:gdLst>
                <a:gd name="T0" fmla="*/ 118 w 299"/>
                <a:gd name="T1" fmla="*/ 5 h 20"/>
                <a:gd name="T2" fmla="*/ 50 w 299"/>
                <a:gd name="T3" fmla="*/ 0 h 20"/>
                <a:gd name="T4" fmla="*/ 0 w 299"/>
                <a:gd name="T5" fmla="*/ 12 h 20"/>
                <a:gd name="T6" fmla="*/ 1 w 299"/>
                <a:gd name="T7" fmla="*/ 12 h 20"/>
                <a:gd name="T8" fmla="*/ 58 w 299"/>
                <a:gd name="T9" fmla="*/ 5 h 20"/>
                <a:gd name="T10" fmla="*/ 125 w 299"/>
                <a:gd name="T11" fmla="*/ 14 h 20"/>
                <a:gd name="T12" fmla="*/ 198 w 299"/>
                <a:gd name="T13" fmla="*/ 18 h 20"/>
                <a:gd name="T14" fmla="*/ 293 w 299"/>
                <a:gd name="T15" fmla="*/ 20 h 20"/>
                <a:gd name="T16" fmla="*/ 293 w 299"/>
                <a:gd name="T17" fmla="*/ 11 h 20"/>
                <a:gd name="T18" fmla="*/ 118 w 299"/>
                <a:gd name="T19" fmla="*/ 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99" h="20">
                  <a:moveTo>
                    <a:pt x="118" y="5"/>
                  </a:moveTo>
                  <a:cubicBezTo>
                    <a:pt x="96" y="3"/>
                    <a:pt x="73" y="0"/>
                    <a:pt x="50" y="0"/>
                  </a:cubicBezTo>
                  <a:cubicBezTo>
                    <a:pt x="33" y="0"/>
                    <a:pt x="14" y="1"/>
                    <a:pt x="0" y="12"/>
                  </a:cubicBezTo>
                  <a:cubicBezTo>
                    <a:pt x="0" y="12"/>
                    <a:pt x="0" y="12"/>
                    <a:pt x="1" y="12"/>
                  </a:cubicBezTo>
                  <a:cubicBezTo>
                    <a:pt x="17" y="3"/>
                    <a:pt x="40" y="4"/>
                    <a:pt x="58" y="5"/>
                  </a:cubicBezTo>
                  <a:cubicBezTo>
                    <a:pt x="81" y="7"/>
                    <a:pt x="103" y="10"/>
                    <a:pt x="125" y="14"/>
                  </a:cubicBezTo>
                  <a:cubicBezTo>
                    <a:pt x="149" y="17"/>
                    <a:pt x="173" y="18"/>
                    <a:pt x="198" y="18"/>
                  </a:cubicBezTo>
                  <a:cubicBezTo>
                    <a:pt x="230" y="20"/>
                    <a:pt x="261" y="20"/>
                    <a:pt x="293" y="20"/>
                  </a:cubicBezTo>
                  <a:cubicBezTo>
                    <a:pt x="299" y="20"/>
                    <a:pt x="299" y="12"/>
                    <a:pt x="293" y="11"/>
                  </a:cubicBezTo>
                  <a:cubicBezTo>
                    <a:pt x="235" y="11"/>
                    <a:pt x="176" y="11"/>
                    <a:pt x="118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" name="Freeform 990">
              <a:extLst>
                <a:ext uri="{FF2B5EF4-FFF2-40B4-BE49-F238E27FC236}">
                  <a16:creationId xmlns:a16="http://schemas.microsoft.com/office/drawing/2014/main" id="{6AFAE2CA-5618-0449-F25C-F510EEF8D069}"/>
                </a:ext>
              </a:extLst>
            </p:cNvPr>
            <p:cNvSpPr/>
            <p:nvPr/>
          </p:nvSpPr>
          <p:spPr bwMode="auto">
            <a:xfrm>
              <a:off x="5629676" y="1442904"/>
              <a:ext cx="204276" cy="13375"/>
            </a:xfrm>
            <a:custGeom>
              <a:avLst/>
              <a:gdLst>
                <a:gd name="T0" fmla="*/ 299 w 300"/>
                <a:gd name="T1" fmla="*/ 12 h 20"/>
                <a:gd name="T2" fmla="*/ 266 w 300"/>
                <a:gd name="T3" fmla="*/ 11 h 20"/>
                <a:gd name="T4" fmla="*/ 222 w 300"/>
                <a:gd name="T5" fmla="*/ 11 h 20"/>
                <a:gd name="T6" fmla="*/ 136 w 300"/>
                <a:gd name="T7" fmla="*/ 7 h 20"/>
                <a:gd name="T8" fmla="*/ 60 w 300"/>
                <a:gd name="T9" fmla="*/ 2 h 20"/>
                <a:gd name="T10" fmla="*/ 1 w 300"/>
                <a:gd name="T11" fmla="*/ 5 h 20"/>
                <a:gd name="T12" fmla="*/ 1 w 300"/>
                <a:gd name="T13" fmla="*/ 6 h 20"/>
                <a:gd name="T14" fmla="*/ 51 w 300"/>
                <a:gd name="T15" fmla="*/ 9 h 20"/>
                <a:gd name="T16" fmla="*/ 128 w 300"/>
                <a:gd name="T17" fmla="*/ 14 h 20"/>
                <a:gd name="T18" fmla="*/ 218 w 300"/>
                <a:gd name="T19" fmla="*/ 18 h 20"/>
                <a:gd name="T20" fmla="*/ 262 w 300"/>
                <a:gd name="T21" fmla="*/ 18 h 20"/>
                <a:gd name="T22" fmla="*/ 299 w 300"/>
                <a:gd name="T23" fmla="*/ 15 h 20"/>
                <a:gd name="T24" fmla="*/ 299 w 300"/>
                <a:gd name="T25" fmla="*/ 1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00" h="20">
                  <a:moveTo>
                    <a:pt x="299" y="12"/>
                  </a:moveTo>
                  <a:cubicBezTo>
                    <a:pt x="289" y="8"/>
                    <a:pt x="277" y="10"/>
                    <a:pt x="266" y="11"/>
                  </a:cubicBezTo>
                  <a:cubicBezTo>
                    <a:pt x="252" y="11"/>
                    <a:pt x="237" y="11"/>
                    <a:pt x="222" y="11"/>
                  </a:cubicBezTo>
                  <a:cubicBezTo>
                    <a:pt x="194" y="11"/>
                    <a:pt x="165" y="10"/>
                    <a:pt x="136" y="7"/>
                  </a:cubicBezTo>
                  <a:cubicBezTo>
                    <a:pt x="111" y="5"/>
                    <a:pt x="86" y="0"/>
                    <a:pt x="60" y="2"/>
                  </a:cubicBezTo>
                  <a:cubicBezTo>
                    <a:pt x="42" y="4"/>
                    <a:pt x="19" y="11"/>
                    <a:pt x="1" y="5"/>
                  </a:cubicBezTo>
                  <a:cubicBezTo>
                    <a:pt x="1" y="4"/>
                    <a:pt x="0" y="5"/>
                    <a:pt x="1" y="6"/>
                  </a:cubicBezTo>
                  <a:cubicBezTo>
                    <a:pt x="15" y="14"/>
                    <a:pt x="35" y="10"/>
                    <a:pt x="51" y="9"/>
                  </a:cubicBezTo>
                  <a:cubicBezTo>
                    <a:pt x="77" y="7"/>
                    <a:pt x="102" y="11"/>
                    <a:pt x="128" y="14"/>
                  </a:cubicBezTo>
                  <a:cubicBezTo>
                    <a:pt x="158" y="17"/>
                    <a:pt x="188" y="18"/>
                    <a:pt x="218" y="18"/>
                  </a:cubicBezTo>
                  <a:cubicBezTo>
                    <a:pt x="233" y="19"/>
                    <a:pt x="248" y="19"/>
                    <a:pt x="262" y="18"/>
                  </a:cubicBezTo>
                  <a:cubicBezTo>
                    <a:pt x="274" y="18"/>
                    <a:pt x="289" y="20"/>
                    <a:pt x="299" y="15"/>
                  </a:cubicBezTo>
                  <a:cubicBezTo>
                    <a:pt x="300" y="14"/>
                    <a:pt x="300" y="12"/>
                    <a:pt x="299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" name="Freeform 991">
              <a:extLst>
                <a:ext uri="{FF2B5EF4-FFF2-40B4-BE49-F238E27FC236}">
                  <a16:creationId xmlns:a16="http://schemas.microsoft.com/office/drawing/2014/main" id="{08AB81AB-26E3-E52E-3774-C4E3B10933B7}"/>
                </a:ext>
              </a:extLst>
            </p:cNvPr>
            <p:cNvSpPr/>
            <p:nvPr/>
          </p:nvSpPr>
          <p:spPr bwMode="auto">
            <a:xfrm>
              <a:off x="5621165" y="1450199"/>
              <a:ext cx="193332" cy="13375"/>
            </a:xfrm>
            <a:custGeom>
              <a:avLst/>
              <a:gdLst>
                <a:gd name="T0" fmla="*/ 282 w 284"/>
                <a:gd name="T1" fmla="*/ 12 h 19"/>
                <a:gd name="T2" fmla="*/ 215 w 284"/>
                <a:gd name="T3" fmla="*/ 8 h 19"/>
                <a:gd name="T4" fmla="*/ 140 w 284"/>
                <a:gd name="T5" fmla="*/ 4 h 19"/>
                <a:gd name="T6" fmla="*/ 70 w 284"/>
                <a:gd name="T7" fmla="*/ 1 h 19"/>
                <a:gd name="T8" fmla="*/ 0 w 284"/>
                <a:gd name="T9" fmla="*/ 5 h 19"/>
                <a:gd name="T10" fmla="*/ 0 w 284"/>
                <a:gd name="T11" fmla="*/ 6 h 19"/>
                <a:gd name="T12" fmla="*/ 66 w 284"/>
                <a:gd name="T13" fmla="*/ 8 h 19"/>
                <a:gd name="T14" fmla="*/ 140 w 284"/>
                <a:gd name="T15" fmla="*/ 12 h 19"/>
                <a:gd name="T16" fmla="*/ 211 w 284"/>
                <a:gd name="T17" fmla="*/ 16 h 19"/>
                <a:gd name="T18" fmla="*/ 282 w 284"/>
                <a:gd name="T19" fmla="*/ 15 h 19"/>
                <a:gd name="T20" fmla="*/ 282 w 284"/>
                <a:gd name="T21" fmla="*/ 12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84" h="19">
                  <a:moveTo>
                    <a:pt x="282" y="12"/>
                  </a:moveTo>
                  <a:cubicBezTo>
                    <a:pt x="260" y="8"/>
                    <a:pt x="237" y="9"/>
                    <a:pt x="215" y="8"/>
                  </a:cubicBezTo>
                  <a:cubicBezTo>
                    <a:pt x="190" y="7"/>
                    <a:pt x="165" y="5"/>
                    <a:pt x="140" y="4"/>
                  </a:cubicBezTo>
                  <a:cubicBezTo>
                    <a:pt x="117" y="3"/>
                    <a:pt x="93" y="2"/>
                    <a:pt x="70" y="1"/>
                  </a:cubicBezTo>
                  <a:cubicBezTo>
                    <a:pt x="47" y="1"/>
                    <a:pt x="22" y="0"/>
                    <a:pt x="0" y="5"/>
                  </a:cubicBezTo>
                  <a:cubicBezTo>
                    <a:pt x="0" y="5"/>
                    <a:pt x="0" y="6"/>
                    <a:pt x="0" y="6"/>
                  </a:cubicBezTo>
                  <a:cubicBezTo>
                    <a:pt x="22" y="9"/>
                    <a:pt x="44" y="7"/>
                    <a:pt x="66" y="8"/>
                  </a:cubicBezTo>
                  <a:cubicBezTo>
                    <a:pt x="90" y="9"/>
                    <a:pt x="115" y="11"/>
                    <a:pt x="140" y="12"/>
                  </a:cubicBezTo>
                  <a:cubicBezTo>
                    <a:pt x="164" y="13"/>
                    <a:pt x="187" y="15"/>
                    <a:pt x="211" y="16"/>
                  </a:cubicBezTo>
                  <a:cubicBezTo>
                    <a:pt x="234" y="17"/>
                    <a:pt x="259" y="19"/>
                    <a:pt x="282" y="15"/>
                  </a:cubicBezTo>
                  <a:cubicBezTo>
                    <a:pt x="284" y="15"/>
                    <a:pt x="284" y="12"/>
                    <a:pt x="282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" name="Freeform 992">
              <a:extLst>
                <a:ext uri="{FF2B5EF4-FFF2-40B4-BE49-F238E27FC236}">
                  <a16:creationId xmlns:a16="http://schemas.microsoft.com/office/drawing/2014/main" id="{0643E6AC-1320-6FFF-9CB1-B6370C780A72}"/>
                </a:ext>
              </a:extLst>
            </p:cNvPr>
            <p:cNvSpPr/>
            <p:nvPr/>
          </p:nvSpPr>
          <p:spPr bwMode="auto">
            <a:xfrm>
              <a:off x="5587119" y="1386971"/>
              <a:ext cx="31614" cy="42557"/>
            </a:xfrm>
            <a:custGeom>
              <a:avLst/>
              <a:gdLst>
                <a:gd name="T0" fmla="*/ 15 w 46"/>
                <a:gd name="T1" fmla="*/ 60 h 63"/>
                <a:gd name="T2" fmla="*/ 28 w 46"/>
                <a:gd name="T3" fmla="*/ 27 h 63"/>
                <a:gd name="T4" fmla="*/ 46 w 46"/>
                <a:gd name="T5" fmla="*/ 1 h 63"/>
                <a:gd name="T6" fmla="*/ 44 w 46"/>
                <a:gd name="T7" fmla="*/ 1 h 63"/>
                <a:gd name="T8" fmla="*/ 11 w 46"/>
                <a:gd name="T9" fmla="*/ 61 h 63"/>
                <a:gd name="T10" fmla="*/ 15 w 46"/>
                <a:gd name="T11" fmla="*/ 6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6" h="63">
                  <a:moveTo>
                    <a:pt x="15" y="60"/>
                  </a:moveTo>
                  <a:cubicBezTo>
                    <a:pt x="15" y="47"/>
                    <a:pt x="19" y="37"/>
                    <a:pt x="28" y="27"/>
                  </a:cubicBezTo>
                  <a:cubicBezTo>
                    <a:pt x="35" y="19"/>
                    <a:pt x="42" y="11"/>
                    <a:pt x="46" y="1"/>
                  </a:cubicBezTo>
                  <a:cubicBezTo>
                    <a:pt x="46" y="1"/>
                    <a:pt x="45" y="0"/>
                    <a:pt x="44" y="1"/>
                  </a:cubicBezTo>
                  <a:cubicBezTo>
                    <a:pt x="33" y="20"/>
                    <a:pt x="0" y="36"/>
                    <a:pt x="11" y="61"/>
                  </a:cubicBezTo>
                  <a:cubicBezTo>
                    <a:pt x="12" y="63"/>
                    <a:pt x="15" y="63"/>
                    <a:pt x="15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" name="Freeform 993">
              <a:extLst>
                <a:ext uri="{FF2B5EF4-FFF2-40B4-BE49-F238E27FC236}">
                  <a16:creationId xmlns:a16="http://schemas.microsoft.com/office/drawing/2014/main" id="{4C8E7824-25B5-7CC2-4507-81902AF8F389}"/>
                </a:ext>
              </a:extLst>
            </p:cNvPr>
            <p:cNvSpPr/>
            <p:nvPr/>
          </p:nvSpPr>
          <p:spPr bwMode="auto">
            <a:xfrm>
              <a:off x="5591982" y="1406426"/>
              <a:ext cx="29182" cy="31614"/>
            </a:xfrm>
            <a:custGeom>
              <a:avLst/>
              <a:gdLst>
                <a:gd name="T0" fmla="*/ 42 w 43"/>
                <a:gd name="T1" fmla="*/ 0 h 46"/>
                <a:gd name="T2" fmla="*/ 0 w 43"/>
                <a:gd name="T3" fmla="*/ 45 h 46"/>
                <a:gd name="T4" fmla="*/ 2 w 43"/>
                <a:gd name="T5" fmla="*/ 46 h 46"/>
                <a:gd name="T6" fmla="*/ 19 w 43"/>
                <a:gd name="T7" fmla="*/ 23 h 46"/>
                <a:gd name="T8" fmla="*/ 43 w 43"/>
                <a:gd name="T9" fmla="*/ 0 h 46"/>
                <a:gd name="T10" fmla="*/ 42 w 43"/>
                <a:gd name="T11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3" h="46">
                  <a:moveTo>
                    <a:pt x="42" y="0"/>
                  </a:moveTo>
                  <a:cubicBezTo>
                    <a:pt x="27" y="11"/>
                    <a:pt x="8" y="27"/>
                    <a:pt x="0" y="45"/>
                  </a:cubicBezTo>
                  <a:cubicBezTo>
                    <a:pt x="0" y="45"/>
                    <a:pt x="2" y="46"/>
                    <a:pt x="2" y="46"/>
                  </a:cubicBezTo>
                  <a:cubicBezTo>
                    <a:pt x="8" y="38"/>
                    <a:pt x="13" y="30"/>
                    <a:pt x="19" y="23"/>
                  </a:cubicBezTo>
                  <a:cubicBezTo>
                    <a:pt x="26" y="14"/>
                    <a:pt x="34" y="7"/>
                    <a:pt x="43" y="0"/>
                  </a:cubicBezTo>
                  <a:cubicBezTo>
                    <a:pt x="43" y="0"/>
                    <a:pt x="43" y="0"/>
                    <a:pt x="4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" name="Freeform 994">
              <a:extLst>
                <a:ext uri="{FF2B5EF4-FFF2-40B4-BE49-F238E27FC236}">
                  <a16:creationId xmlns:a16="http://schemas.microsoft.com/office/drawing/2014/main" id="{C32BFB9B-DF80-B3B8-5F95-A0D9AF1886C9}"/>
                </a:ext>
              </a:extLst>
            </p:cNvPr>
            <p:cNvSpPr/>
            <p:nvPr/>
          </p:nvSpPr>
          <p:spPr bwMode="auto">
            <a:xfrm>
              <a:off x="5651563" y="1121899"/>
              <a:ext cx="2432" cy="2432"/>
            </a:xfrm>
            <a:custGeom>
              <a:avLst/>
              <a:gdLst>
                <a:gd name="T0" fmla="*/ 3 w 4"/>
                <a:gd name="T1" fmla="*/ 0 h 2"/>
                <a:gd name="T2" fmla="*/ 0 w 4"/>
                <a:gd name="T3" fmla="*/ 2 h 2"/>
                <a:gd name="T4" fmla="*/ 4 w 4"/>
                <a:gd name="T5" fmla="*/ 0 h 2"/>
                <a:gd name="T6" fmla="*/ 3 w 4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2">
                  <a:moveTo>
                    <a:pt x="3" y="0"/>
                  </a:moveTo>
                  <a:cubicBezTo>
                    <a:pt x="2" y="1"/>
                    <a:pt x="1" y="2"/>
                    <a:pt x="0" y="2"/>
                  </a:cubicBezTo>
                  <a:cubicBezTo>
                    <a:pt x="1" y="2"/>
                    <a:pt x="2" y="1"/>
                    <a:pt x="4" y="0"/>
                  </a:cubicBezTo>
                  <a:cubicBezTo>
                    <a:pt x="4" y="0"/>
                    <a:pt x="4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" name="Freeform 995">
              <a:extLst>
                <a:ext uri="{FF2B5EF4-FFF2-40B4-BE49-F238E27FC236}">
                  <a16:creationId xmlns:a16="http://schemas.microsoft.com/office/drawing/2014/main" id="{C3D42514-A5C3-7E83-3A0E-D819C05EFDE1}"/>
                </a:ext>
              </a:extLst>
            </p:cNvPr>
            <p:cNvSpPr/>
            <p:nvPr/>
          </p:nvSpPr>
          <p:spPr bwMode="auto">
            <a:xfrm>
              <a:off x="5640619" y="1124331"/>
              <a:ext cx="10943" cy="6080"/>
            </a:xfrm>
            <a:custGeom>
              <a:avLst/>
              <a:gdLst>
                <a:gd name="T0" fmla="*/ 0 w 16"/>
                <a:gd name="T1" fmla="*/ 10 h 10"/>
                <a:gd name="T2" fmla="*/ 16 w 16"/>
                <a:gd name="T3" fmla="*/ 0 h 10"/>
                <a:gd name="T4" fmla="*/ 0 w 16"/>
                <a:gd name="T5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10">
                  <a:moveTo>
                    <a:pt x="0" y="10"/>
                  </a:moveTo>
                  <a:cubicBezTo>
                    <a:pt x="5" y="7"/>
                    <a:pt x="10" y="4"/>
                    <a:pt x="16" y="0"/>
                  </a:cubicBezTo>
                  <a:cubicBezTo>
                    <a:pt x="10" y="3"/>
                    <a:pt x="5" y="7"/>
                    <a:pt x="0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" name="Freeform 996">
              <a:extLst>
                <a:ext uri="{FF2B5EF4-FFF2-40B4-BE49-F238E27FC236}">
                  <a16:creationId xmlns:a16="http://schemas.microsoft.com/office/drawing/2014/main" id="{82D55E5A-2B8E-5390-CE94-A13692A3ED3B}"/>
                </a:ext>
              </a:extLst>
            </p:cNvPr>
            <p:cNvSpPr/>
            <p:nvPr/>
          </p:nvSpPr>
          <p:spPr bwMode="auto">
            <a:xfrm>
              <a:off x="5638188" y="1278753"/>
              <a:ext cx="51069" cy="59580"/>
            </a:xfrm>
            <a:custGeom>
              <a:avLst/>
              <a:gdLst>
                <a:gd name="T0" fmla="*/ 1 w 76"/>
                <a:gd name="T1" fmla="*/ 89 h 89"/>
                <a:gd name="T2" fmla="*/ 32 w 76"/>
                <a:gd name="T3" fmla="*/ 44 h 89"/>
                <a:gd name="T4" fmla="*/ 76 w 76"/>
                <a:gd name="T5" fmla="*/ 1 h 89"/>
                <a:gd name="T6" fmla="*/ 76 w 76"/>
                <a:gd name="T7" fmla="*/ 0 h 89"/>
                <a:gd name="T8" fmla="*/ 0 w 76"/>
                <a:gd name="T9" fmla="*/ 88 h 89"/>
                <a:gd name="T10" fmla="*/ 1 w 76"/>
                <a:gd name="T11" fmla="*/ 8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6" h="89">
                  <a:moveTo>
                    <a:pt x="1" y="89"/>
                  </a:moveTo>
                  <a:cubicBezTo>
                    <a:pt x="11" y="73"/>
                    <a:pt x="20" y="58"/>
                    <a:pt x="32" y="44"/>
                  </a:cubicBezTo>
                  <a:cubicBezTo>
                    <a:pt x="45" y="28"/>
                    <a:pt x="60" y="14"/>
                    <a:pt x="76" y="1"/>
                  </a:cubicBezTo>
                  <a:cubicBezTo>
                    <a:pt x="76" y="0"/>
                    <a:pt x="76" y="0"/>
                    <a:pt x="76" y="0"/>
                  </a:cubicBezTo>
                  <a:cubicBezTo>
                    <a:pt x="46" y="25"/>
                    <a:pt x="16" y="54"/>
                    <a:pt x="0" y="88"/>
                  </a:cubicBezTo>
                  <a:cubicBezTo>
                    <a:pt x="0" y="89"/>
                    <a:pt x="1" y="89"/>
                    <a:pt x="1" y="8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" name="Freeform 997">
              <a:extLst>
                <a:ext uri="{FF2B5EF4-FFF2-40B4-BE49-F238E27FC236}">
                  <a16:creationId xmlns:a16="http://schemas.microsoft.com/office/drawing/2014/main" id="{454B17FF-A1CA-8F66-5D0A-49E08CF27AC4}"/>
                </a:ext>
              </a:extLst>
            </p:cNvPr>
            <p:cNvSpPr/>
            <p:nvPr/>
          </p:nvSpPr>
          <p:spPr bwMode="auto">
            <a:xfrm>
              <a:off x="5636972" y="1344414"/>
              <a:ext cx="36478" cy="49853"/>
            </a:xfrm>
            <a:custGeom>
              <a:avLst/>
              <a:gdLst>
                <a:gd name="T0" fmla="*/ 55 w 55"/>
                <a:gd name="T1" fmla="*/ 1 h 73"/>
                <a:gd name="T2" fmla="*/ 55 w 55"/>
                <a:gd name="T3" fmla="*/ 1 h 73"/>
                <a:gd name="T4" fmla="*/ 0 w 55"/>
                <a:gd name="T5" fmla="*/ 72 h 73"/>
                <a:gd name="T6" fmla="*/ 1 w 55"/>
                <a:gd name="T7" fmla="*/ 72 h 73"/>
                <a:gd name="T8" fmla="*/ 55 w 55"/>
                <a:gd name="T9" fmla="*/ 1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73">
                  <a:moveTo>
                    <a:pt x="55" y="1"/>
                  </a:moveTo>
                  <a:cubicBezTo>
                    <a:pt x="55" y="1"/>
                    <a:pt x="55" y="0"/>
                    <a:pt x="55" y="1"/>
                  </a:cubicBezTo>
                  <a:cubicBezTo>
                    <a:pt x="32" y="21"/>
                    <a:pt x="8" y="44"/>
                    <a:pt x="0" y="72"/>
                  </a:cubicBezTo>
                  <a:cubicBezTo>
                    <a:pt x="0" y="73"/>
                    <a:pt x="0" y="73"/>
                    <a:pt x="1" y="72"/>
                  </a:cubicBezTo>
                  <a:cubicBezTo>
                    <a:pt x="9" y="44"/>
                    <a:pt x="33" y="21"/>
                    <a:pt x="5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" name="Freeform 998">
              <a:extLst>
                <a:ext uri="{FF2B5EF4-FFF2-40B4-BE49-F238E27FC236}">
                  <a16:creationId xmlns:a16="http://schemas.microsoft.com/office/drawing/2014/main" id="{EE1B511A-E68F-9A04-42BD-161F9CD18099}"/>
                </a:ext>
              </a:extLst>
            </p:cNvPr>
            <p:cNvSpPr/>
            <p:nvPr/>
          </p:nvSpPr>
          <p:spPr bwMode="auto">
            <a:xfrm>
              <a:off x="5653995" y="1357789"/>
              <a:ext cx="49853" cy="57149"/>
            </a:xfrm>
            <a:custGeom>
              <a:avLst/>
              <a:gdLst>
                <a:gd name="T0" fmla="*/ 72 w 73"/>
                <a:gd name="T1" fmla="*/ 1 h 84"/>
                <a:gd name="T2" fmla="*/ 1 w 73"/>
                <a:gd name="T3" fmla="*/ 83 h 84"/>
                <a:gd name="T4" fmla="*/ 3 w 73"/>
                <a:gd name="T5" fmla="*/ 83 h 84"/>
                <a:gd name="T6" fmla="*/ 73 w 73"/>
                <a:gd name="T7" fmla="*/ 1 h 84"/>
                <a:gd name="T8" fmla="*/ 72 w 73"/>
                <a:gd name="T9" fmla="*/ 1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" h="84">
                  <a:moveTo>
                    <a:pt x="72" y="1"/>
                  </a:moveTo>
                  <a:cubicBezTo>
                    <a:pt x="46" y="26"/>
                    <a:pt x="22" y="54"/>
                    <a:pt x="1" y="83"/>
                  </a:cubicBezTo>
                  <a:cubicBezTo>
                    <a:pt x="0" y="83"/>
                    <a:pt x="2" y="84"/>
                    <a:pt x="3" y="83"/>
                  </a:cubicBezTo>
                  <a:cubicBezTo>
                    <a:pt x="23" y="54"/>
                    <a:pt x="47" y="27"/>
                    <a:pt x="73" y="1"/>
                  </a:cubicBezTo>
                  <a:cubicBezTo>
                    <a:pt x="73" y="1"/>
                    <a:pt x="73" y="0"/>
                    <a:pt x="7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" name="Freeform 999">
              <a:extLst>
                <a:ext uri="{FF2B5EF4-FFF2-40B4-BE49-F238E27FC236}">
                  <a16:creationId xmlns:a16="http://schemas.microsoft.com/office/drawing/2014/main" id="{4CC4F5D6-0CEF-875C-BA62-72207457D0C6}"/>
                </a:ext>
              </a:extLst>
            </p:cNvPr>
            <p:cNvSpPr/>
            <p:nvPr/>
          </p:nvSpPr>
          <p:spPr bwMode="auto">
            <a:xfrm>
              <a:off x="5711143" y="1376028"/>
              <a:ext cx="25534" cy="35262"/>
            </a:xfrm>
            <a:custGeom>
              <a:avLst/>
              <a:gdLst>
                <a:gd name="T0" fmla="*/ 37 w 38"/>
                <a:gd name="T1" fmla="*/ 1 h 53"/>
                <a:gd name="T2" fmla="*/ 0 w 38"/>
                <a:gd name="T3" fmla="*/ 52 h 53"/>
                <a:gd name="T4" fmla="*/ 2 w 38"/>
                <a:gd name="T5" fmla="*/ 52 h 53"/>
                <a:gd name="T6" fmla="*/ 38 w 38"/>
                <a:gd name="T7" fmla="*/ 1 h 53"/>
                <a:gd name="T8" fmla="*/ 37 w 38"/>
                <a:gd name="T9" fmla="*/ 1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53">
                  <a:moveTo>
                    <a:pt x="37" y="1"/>
                  </a:moveTo>
                  <a:cubicBezTo>
                    <a:pt x="23" y="16"/>
                    <a:pt x="9" y="33"/>
                    <a:pt x="0" y="52"/>
                  </a:cubicBezTo>
                  <a:cubicBezTo>
                    <a:pt x="0" y="53"/>
                    <a:pt x="1" y="53"/>
                    <a:pt x="2" y="52"/>
                  </a:cubicBezTo>
                  <a:cubicBezTo>
                    <a:pt x="10" y="33"/>
                    <a:pt x="23" y="16"/>
                    <a:pt x="38" y="1"/>
                  </a:cubicBezTo>
                  <a:cubicBezTo>
                    <a:pt x="38" y="1"/>
                    <a:pt x="38" y="0"/>
                    <a:pt x="37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" name="Freeform 1000">
              <a:extLst>
                <a:ext uri="{FF2B5EF4-FFF2-40B4-BE49-F238E27FC236}">
                  <a16:creationId xmlns:a16="http://schemas.microsoft.com/office/drawing/2014/main" id="{0FFF3340-9D30-3D63-0E9C-8D91F16B01C1}"/>
                </a:ext>
              </a:extLst>
            </p:cNvPr>
            <p:cNvSpPr/>
            <p:nvPr/>
          </p:nvSpPr>
          <p:spPr bwMode="auto">
            <a:xfrm>
              <a:off x="5745189" y="1383323"/>
              <a:ext cx="19455" cy="27966"/>
            </a:xfrm>
            <a:custGeom>
              <a:avLst/>
              <a:gdLst>
                <a:gd name="T0" fmla="*/ 28 w 30"/>
                <a:gd name="T1" fmla="*/ 1 h 41"/>
                <a:gd name="T2" fmla="*/ 1 w 30"/>
                <a:gd name="T3" fmla="*/ 40 h 41"/>
                <a:gd name="T4" fmla="*/ 2 w 30"/>
                <a:gd name="T5" fmla="*/ 40 h 41"/>
                <a:gd name="T6" fmla="*/ 29 w 30"/>
                <a:gd name="T7" fmla="*/ 1 h 41"/>
                <a:gd name="T8" fmla="*/ 28 w 30"/>
                <a:gd name="T9" fmla="*/ 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41">
                  <a:moveTo>
                    <a:pt x="28" y="1"/>
                  </a:moveTo>
                  <a:cubicBezTo>
                    <a:pt x="19" y="14"/>
                    <a:pt x="9" y="26"/>
                    <a:pt x="1" y="40"/>
                  </a:cubicBezTo>
                  <a:cubicBezTo>
                    <a:pt x="0" y="40"/>
                    <a:pt x="1" y="41"/>
                    <a:pt x="2" y="40"/>
                  </a:cubicBezTo>
                  <a:cubicBezTo>
                    <a:pt x="10" y="27"/>
                    <a:pt x="21" y="15"/>
                    <a:pt x="29" y="1"/>
                  </a:cubicBezTo>
                  <a:cubicBezTo>
                    <a:pt x="30" y="1"/>
                    <a:pt x="28" y="0"/>
                    <a:pt x="28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" name="Freeform 1001">
              <a:extLst>
                <a:ext uri="{FF2B5EF4-FFF2-40B4-BE49-F238E27FC236}">
                  <a16:creationId xmlns:a16="http://schemas.microsoft.com/office/drawing/2014/main" id="{2E8D210A-F615-6489-9B97-890C9371FA08}"/>
                </a:ext>
              </a:extLst>
            </p:cNvPr>
            <p:cNvSpPr/>
            <p:nvPr/>
          </p:nvSpPr>
          <p:spPr bwMode="auto">
            <a:xfrm>
              <a:off x="5787747" y="1382107"/>
              <a:ext cx="32830" cy="35262"/>
            </a:xfrm>
            <a:custGeom>
              <a:avLst/>
              <a:gdLst>
                <a:gd name="T0" fmla="*/ 43 w 47"/>
                <a:gd name="T1" fmla="*/ 1 h 52"/>
                <a:gd name="T2" fmla="*/ 0 w 47"/>
                <a:gd name="T3" fmla="*/ 51 h 52"/>
                <a:gd name="T4" fmla="*/ 2 w 47"/>
                <a:gd name="T5" fmla="*/ 52 h 52"/>
                <a:gd name="T6" fmla="*/ 46 w 47"/>
                <a:gd name="T7" fmla="*/ 3 h 52"/>
                <a:gd name="T8" fmla="*/ 43 w 47"/>
                <a:gd name="T9" fmla="*/ 1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52">
                  <a:moveTo>
                    <a:pt x="43" y="1"/>
                  </a:moveTo>
                  <a:cubicBezTo>
                    <a:pt x="29" y="18"/>
                    <a:pt x="8" y="31"/>
                    <a:pt x="0" y="51"/>
                  </a:cubicBezTo>
                  <a:cubicBezTo>
                    <a:pt x="0" y="52"/>
                    <a:pt x="2" y="52"/>
                    <a:pt x="2" y="52"/>
                  </a:cubicBezTo>
                  <a:cubicBezTo>
                    <a:pt x="13" y="32"/>
                    <a:pt x="31" y="20"/>
                    <a:pt x="46" y="3"/>
                  </a:cubicBezTo>
                  <a:cubicBezTo>
                    <a:pt x="47" y="1"/>
                    <a:pt x="45" y="0"/>
                    <a:pt x="4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" name="Freeform 1002">
              <a:extLst>
                <a:ext uri="{FF2B5EF4-FFF2-40B4-BE49-F238E27FC236}">
                  <a16:creationId xmlns:a16="http://schemas.microsoft.com/office/drawing/2014/main" id="{2CBC601F-A4BC-784A-F217-4429EEEC4963}"/>
                </a:ext>
              </a:extLst>
            </p:cNvPr>
            <p:cNvSpPr/>
            <p:nvPr/>
          </p:nvSpPr>
          <p:spPr bwMode="auto">
            <a:xfrm>
              <a:off x="5827872" y="1383323"/>
              <a:ext cx="23103" cy="27966"/>
            </a:xfrm>
            <a:custGeom>
              <a:avLst/>
              <a:gdLst>
                <a:gd name="T0" fmla="*/ 33 w 34"/>
                <a:gd name="T1" fmla="*/ 1 h 41"/>
                <a:gd name="T2" fmla="*/ 1 w 34"/>
                <a:gd name="T3" fmla="*/ 40 h 41"/>
                <a:gd name="T4" fmla="*/ 2 w 34"/>
                <a:gd name="T5" fmla="*/ 40 h 41"/>
                <a:gd name="T6" fmla="*/ 34 w 34"/>
                <a:gd name="T7" fmla="*/ 1 h 41"/>
                <a:gd name="T8" fmla="*/ 33 w 34"/>
                <a:gd name="T9" fmla="*/ 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41">
                  <a:moveTo>
                    <a:pt x="33" y="1"/>
                  </a:moveTo>
                  <a:cubicBezTo>
                    <a:pt x="23" y="14"/>
                    <a:pt x="9" y="25"/>
                    <a:pt x="1" y="40"/>
                  </a:cubicBezTo>
                  <a:cubicBezTo>
                    <a:pt x="0" y="40"/>
                    <a:pt x="2" y="41"/>
                    <a:pt x="2" y="40"/>
                  </a:cubicBezTo>
                  <a:cubicBezTo>
                    <a:pt x="10" y="25"/>
                    <a:pt x="24" y="15"/>
                    <a:pt x="34" y="1"/>
                  </a:cubicBezTo>
                  <a:cubicBezTo>
                    <a:pt x="34" y="1"/>
                    <a:pt x="33" y="0"/>
                    <a:pt x="3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" name="Freeform 1003">
              <a:extLst>
                <a:ext uri="{FF2B5EF4-FFF2-40B4-BE49-F238E27FC236}">
                  <a16:creationId xmlns:a16="http://schemas.microsoft.com/office/drawing/2014/main" id="{C01AA6EF-77E5-D584-B306-086ED5CD39E0}"/>
                </a:ext>
              </a:extLst>
            </p:cNvPr>
            <p:cNvSpPr/>
            <p:nvPr/>
          </p:nvSpPr>
          <p:spPr bwMode="auto">
            <a:xfrm>
              <a:off x="5850975" y="1389403"/>
              <a:ext cx="18239" cy="32830"/>
            </a:xfrm>
            <a:custGeom>
              <a:avLst/>
              <a:gdLst>
                <a:gd name="T0" fmla="*/ 25 w 27"/>
                <a:gd name="T1" fmla="*/ 1 h 49"/>
                <a:gd name="T2" fmla="*/ 0 w 27"/>
                <a:gd name="T3" fmla="*/ 48 h 49"/>
                <a:gd name="T4" fmla="*/ 1 w 27"/>
                <a:gd name="T5" fmla="*/ 48 h 49"/>
                <a:gd name="T6" fmla="*/ 26 w 27"/>
                <a:gd name="T7" fmla="*/ 2 h 49"/>
                <a:gd name="T8" fmla="*/ 25 w 27"/>
                <a:gd name="T9" fmla="*/ 1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49">
                  <a:moveTo>
                    <a:pt x="25" y="1"/>
                  </a:moveTo>
                  <a:cubicBezTo>
                    <a:pt x="12" y="14"/>
                    <a:pt x="4" y="31"/>
                    <a:pt x="0" y="48"/>
                  </a:cubicBezTo>
                  <a:cubicBezTo>
                    <a:pt x="0" y="49"/>
                    <a:pt x="1" y="49"/>
                    <a:pt x="1" y="48"/>
                  </a:cubicBezTo>
                  <a:cubicBezTo>
                    <a:pt x="7" y="31"/>
                    <a:pt x="13" y="16"/>
                    <a:pt x="26" y="2"/>
                  </a:cubicBezTo>
                  <a:cubicBezTo>
                    <a:pt x="27" y="1"/>
                    <a:pt x="26" y="0"/>
                    <a:pt x="2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25" name="文本框 24">
            <a:extLst>
              <a:ext uri="{FF2B5EF4-FFF2-40B4-BE49-F238E27FC236}">
                <a16:creationId xmlns:a16="http://schemas.microsoft.com/office/drawing/2014/main" id="{F5C8AC75-4217-7369-C6F9-8CFE96F81A0F}"/>
              </a:ext>
            </a:extLst>
          </p:cNvPr>
          <p:cNvSpPr txBox="1"/>
          <p:nvPr/>
        </p:nvSpPr>
        <p:spPr>
          <a:xfrm>
            <a:off x="1375487" y="390708"/>
            <a:ext cx="309203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600" dirty="0">
                <a:latin typeface="仓耳渔阳体 W05" panose="02020400000000000000" pitchFamily="18" charset="-122"/>
                <a:ea typeface="仓耳渔阳体 W05" panose="02020400000000000000" pitchFamily="18" charset="-122"/>
              </a:rPr>
              <a:t>添加标题文本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1F2FCE98-EC8F-08F0-0C7F-EDDB64F2BDE8}"/>
              </a:ext>
            </a:extLst>
          </p:cNvPr>
          <p:cNvSpPr txBox="1"/>
          <p:nvPr/>
        </p:nvSpPr>
        <p:spPr>
          <a:xfrm>
            <a:off x="612999" y="342376"/>
            <a:ext cx="41659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4000" b="1" dirty="0">
                <a:solidFill>
                  <a:srgbClr val="245E53"/>
                </a:solidFill>
                <a:latin typeface="仓耳渔阳体 W05" panose="02020400000000000000" pitchFamily="18" charset="-122"/>
                <a:ea typeface="仓耳渔阳体 W05" panose="02020400000000000000" pitchFamily="18" charset="-122"/>
              </a:rPr>
              <a:t>2</a:t>
            </a:r>
            <a:endParaRPr lang="zh-CN" altLang="en-US" sz="4000" b="1" dirty="0">
              <a:solidFill>
                <a:srgbClr val="245E53"/>
              </a:solidFill>
              <a:latin typeface="仓耳渔阳体 W05" panose="02020400000000000000" pitchFamily="18" charset="-122"/>
              <a:ea typeface="仓耳渔阳体 W05" panose="02020400000000000000" pitchFamily="18" charset="-122"/>
            </a:endParaRPr>
          </a:p>
        </p:txBody>
      </p:sp>
      <p:sp>
        <p:nvSpPr>
          <p:cNvPr id="14" name="Shape 1663">
            <a:extLst>
              <a:ext uri="{FF2B5EF4-FFF2-40B4-BE49-F238E27FC236}">
                <a16:creationId xmlns:a16="http://schemas.microsoft.com/office/drawing/2014/main" id="{57093492-D0D5-28BC-C004-46C45DCE3F05}"/>
              </a:ext>
            </a:extLst>
          </p:cNvPr>
          <p:cNvSpPr/>
          <p:nvPr/>
        </p:nvSpPr>
        <p:spPr>
          <a:xfrm>
            <a:off x="10661103" y="3869201"/>
            <a:ext cx="2195312" cy="0"/>
          </a:xfrm>
          <a:prstGeom prst="line">
            <a:avLst/>
          </a:prstGeom>
          <a:ln w="12700">
            <a:solidFill>
              <a:srgbClr val="A6AAA9"/>
            </a:solidFill>
            <a:miter lim="400000"/>
          </a:ln>
        </p:spPr>
        <p:txBody>
          <a:bodyPr lIns="23254" tIns="23254" rIns="23254" bIns="23254" anchor="ctr"/>
          <a:lstStyle/>
          <a:p>
            <a:endParaRPr sz="2668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6" name="Shape 1664">
            <a:extLst>
              <a:ext uri="{FF2B5EF4-FFF2-40B4-BE49-F238E27FC236}">
                <a16:creationId xmlns:a16="http://schemas.microsoft.com/office/drawing/2014/main" id="{DE0EC3F9-B3DA-DF22-2A94-D860A0CA0F08}"/>
              </a:ext>
            </a:extLst>
          </p:cNvPr>
          <p:cNvSpPr/>
          <p:nvPr/>
        </p:nvSpPr>
        <p:spPr>
          <a:xfrm>
            <a:off x="2053038" y="3869200"/>
            <a:ext cx="1219502" cy="1"/>
          </a:xfrm>
          <a:prstGeom prst="line">
            <a:avLst/>
          </a:prstGeom>
          <a:ln w="12700">
            <a:solidFill>
              <a:srgbClr val="A6AAA9"/>
            </a:solidFill>
            <a:miter lim="400000"/>
          </a:ln>
        </p:spPr>
        <p:txBody>
          <a:bodyPr lIns="23254" tIns="23254" rIns="23254" bIns="23254" anchor="ctr"/>
          <a:lstStyle/>
          <a:p>
            <a:endParaRPr sz="2668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7" name="Shape 1660">
            <a:extLst>
              <a:ext uri="{FF2B5EF4-FFF2-40B4-BE49-F238E27FC236}">
                <a16:creationId xmlns:a16="http://schemas.microsoft.com/office/drawing/2014/main" id="{28C41811-174D-7A2D-1E9A-10C5A9F8A2E5}"/>
              </a:ext>
            </a:extLst>
          </p:cNvPr>
          <p:cNvSpPr/>
          <p:nvPr/>
        </p:nvSpPr>
        <p:spPr>
          <a:xfrm>
            <a:off x="3298245" y="3869200"/>
            <a:ext cx="2083090" cy="1"/>
          </a:xfrm>
          <a:prstGeom prst="line">
            <a:avLst/>
          </a:prstGeom>
          <a:ln w="12700">
            <a:solidFill>
              <a:srgbClr val="A6AAA9"/>
            </a:solidFill>
            <a:miter lim="400000"/>
          </a:ln>
        </p:spPr>
        <p:txBody>
          <a:bodyPr lIns="23254" tIns="23254" rIns="23254" bIns="23254" anchor="ctr"/>
          <a:lstStyle/>
          <a:p>
            <a:endParaRPr sz="2668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7" name="Shape 1661">
            <a:extLst>
              <a:ext uri="{FF2B5EF4-FFF2-40B4-BE49-F238E27FC236}">
                <a16:creationId xmlns:a16="http://schemas.microsoft.com/office/drawing/2014/main" id="{9503E848-8BFC-7809-FCAD-AC1E2CCA9993}"/>
              </a:ext>
            </a:extLst>
          </p:cNvPr>
          <p:cNvSpPr/>
          <p:nvPr/>
        </p:nvSpPr>
        <p:spPr>
          <a:xfrm>
            <a:off x="5429788" y="3869200"/>
            <a:ext cx="2083090" cy="1"/>
          </a:xfrm>
          <a:prstGeom prst="line">
            <a:avLst/>
          </a:prstGeom>
          <a:ln w="12700">
            <a:solidFill>
              <a:srgbClr val="A6AAA9"/>
            </a:solidFill>
            <a:miter lim="400000"/>
          </a:ln>
        </p:spPr>
        <p:txBody>
          <a:bodyPr lIns="23254" tIns="23254" rIns="23254" bIns="23254" anchor="ctr"/>
          <a:lstStyle/>
          <a:p>
            <a:endParaRPr sz="2668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8" name="Shape 1662">
            <a:extLst>
              <a:ext uri="{FF2B5EF4-FFF2-40B4-BE49-F238E27FC236}">
                <a16:creationId xmlns:a16="http://schemas.microsoft.com/office/drawing/2014/main" id="{6EBEE06B-F9FE-7AAA-02F3-5E144985A1DA}"/>
              </a:ext>
            </a:extLst>
          </p:cNvPr>
          <p:cNvSpPr/>
          <p:nvPr/>
        </p:nvSpPr>
        <p:spPr>
          <a:xfrm>
            <a:off x="7561332" y="3869200"/>
            <a:ext cx="2083090" cy="1"/>
          </a:xfrm>
          <a:prstGeom prst="line">
            <a:avLst/>
          </a:prstGeom>
          <a:ln w="12700">
            <a:solidFill>
              <a:srgbClr val="A6AAA9"/>
            </a:solidFill>
            <a:miter lim="400000"/>
          </a:ln>
        </p:spPr>
        <p:txBody>
          <a:bodyPr lIns="23254" tIns="23254" rIns="23254" bIns="23254" anchor="ctr"/>
          <a:lstStyle/>
          <a:p>
            <a:endParaRPr sz="2668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9" name="Shape 1663">
            <a:extLst>
              <a:ext uri="{FF2B5EF4-FFF2-40B4-BE49-F238E27FC236}">
                <a16:creationId xmlns:a16="http://schemas.microsoft.com/office/drawing/2014/main" id="{A6DFD7C7-085F-94BB-165A-E6C83C2771EE}"/>
              </a:ext>
            </a:extLst>
          </p:cNvPr>
          <p:cNvSpPr/>
          <p:nvPr/>
        </p:nvSpPr>
        <p:spPr>
          <a:xfrm>
            <a:off x="9692875" y="3869200"/>
            <a:ext cx="1120624" cy="1"/>
          </a:xfrm>
          <a:prstGeom prst="line">
            <a:avLst/>
          </a:prstGeom>
          <a:ln w="12700">
            <a:solidFill>
              <a:srgbClr val="A6AAA9"/>
            </a:solidFill>
            <a:miter lim="400000"/>
          </a:ln>
        </p:spPr>
        <p:txBody>
          <a:bodyPr lIns="23254" tIns="23254" rIns="23254" bIns="23254" anchor="ctr"/>
          <a:lstStyle/>
          <a:p>
            <a:endParaRPr sz="2668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0" name="Shape 1664">
            <a:extLst>
              <a:ext uri="{FF2B5EF4-FFF2-40B4-BE49-F238E27FC236}">
                <a16:creationId xmlns:a16="http://schemas.microsoft.com/office/drawing/2014/main" id="{C2C7B080-A8C1-60FA-4FF4-4BA6630156C5}"/>
              </a:ext>
            </a:extLst>
          </p:cNvPr>
          <p:cNvSpPr/>
          <p:nvPr/>
        </p:nvSpPr>
        <p:spPr>
          <a:xfrm>
            <a:off x="-41228" y="3874353"/>
            <a:ext cx="2047612" cy="0"/>
          </a:xfrm>
          <a:prstGeom prst="line">
            <a:avLst/>
          </a:prstGeom>
          <a:ln w="12700">
            <a:solidFill>
              <a:srgbClr val="A6AAA9"/>
            </a:solidFill>
            <a:miter lim="400000"/>
          </a:ln>
        </p:spPr>
        <p:txBody>
          <a:bodyPr lIns="23254" tIns="23254" rIns="23254" bIns="23254" anchor="ctr"/>
          <a:lstStyle/>
          <a:p>
            <a:endParaRPr sz="2668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1" name="Shape 1669">
            <a:extLst>
              <a:ext uri="{FF2B5EF4-FFF2-40B4-BE49-F238E27FC236}">
                <a16:creationId xmlns:a16="http://schemas.microsoft.com/office/drawing/2014/main" id="{C3A9D451-6137-479F-0D9A-2569ED68B903}"/>
              </a:ext>
            </a:extLst>
          </p:cNvPr>
          <p:cNvSpPr/>
          <p:nvPr/>
        </p:nvSpPr>
        <p:spPr>
          <a:xfrm>
            <a:off x="2425073" y="3038397"/>
            <a:ext cx="1696929" cy="167191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245E53"/>
          </a:solidFill>
          <a:ln w="12700">
            <a:miter lim="400000"/>
          </a:ln>
        </p:spPr>
        <p:txBody>
          <a:bodyPr lIns="0" tIns="0" rIns="0" bIns="0"/>
          <a:lstStyle/>
          <a:p>
            <a:pPr>
              <a:lnSpc>
                <a:spcPct val="120000"/>
              </a:lnSpc>
            </a:pPr>
            <a:endParaRPr sz="2668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2" name="Shape 1672">
            <a:extLst>
              <a:ext uri="{FF2B5EF4-FFF2-40B4-BE49-F238E27FC236}">
                <a16:creationId xmlns:a16="http://schemas.microsoft.com/office/drawing/2014/main" id="{355EBA58-BD4D-038E-2F3E-39933BAB36D8}"/>
              </a:ext>
            </a:extLst>
          </p:cNvPr>
          <p:cNvSpPr/>
          <p:nvPr/>
        </p:nvSpPr>
        <p:spPr>
          <a:xfrm>
            <a:off x="4528965" y="3038397"/>
            <a:ext cx="1696929" cy="167191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12332C"/>
          </a:solidFill>
          <a:ln w="12700">
            <a:miter lim="400000"/>
          </a:ln>
        </p:spPr>
        <p:txBody>
          <a:bodyPr lIns="0" tIns="0" rIns="0" bIns="0"/>
          <a:lstStyle/>
          <a:p>
            <a:pPr>
              <a:lnSpc>
                <a:spcPct val="120000"/>
              </a:lnSpc>
            </a:pPr>
            <a:endParaRPr sz="2668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3" name="Shape 1674">
            <a:extLst>
              <a:ext uri="{FF2B5EF4-FFF2-40B4-BE49-F238E27FC236}">
                <a16:creationId xmlns:a16="http://schemas.microsoft.com/office/drawing/2014/main" id="{60410D3F-3771-308A-5CFC-8B81A3F42296}"/>
              </a:ext>
            </a:extLst>
          </p:cNvPr>
          <p:cNvSpPr/>
          <p:nvPr/>
        </p:nvSpPr>
        <p:spPr>
          <a:xfrm>
            <a:off x="6632859" y="3038397"/>
            <a:ext cx="1696929" cy="167191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245E53"/>
          </a:solidFill>
          <a:ln w="12700">
            <a:miter lim="400000"/>
          </a:ln>
        </p:spPr>
        <p:txBody>
          <a:bodyPr lIns="0" tIns="0" rIns="0" bIns="0"/>
          <a:lstStyle/>
          <a:p>
            <a:pPr>
              <a:lnSpc>
                <a:spcPct val="120000"/>
              </a:lnSpc>
            </a:pPr>
            <a:endParaRPr sz="2668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4" name="Shape 1677">
            <a:extLst>
              <a:ext uri="{FF2B5EF4-FFF2-40B4-BE49-F238E27FC236}">
                <a16:creationId xmlns:a16="http://schemas.microsoft.com/office/drawing/2014/main" id="{364A94E5-2FCA-DA39-5E46-3A0DC0F86CBF}"/>
              </a:ext>
            </a:extLst>
          </p:cNvPr>
          <p:cNvSpPr/>
          <p:nvPr/>
        </p:nvSpPr>
        <p:spPr>
          <a:xfrm>
            <a:off x="8736750" y="3038397"/>
            <a:ext cx="1696929" cy="167191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12332C"/>
          </a:solidFill>
          <a:ln w="12700">
            <a:miter lim="400000"/>
          </a:ln>
        </p:spPr>
        <p:txBody>
          <a:bodyPr lIns="0" tIns="0" rIns="0" bIns="0"/>
          <a:lstStyle/>
          <a:p>
            <a:pPr>
              <a:lnSpc>
                <a:spcPct val="120000"/>
              </a:lnSpc>
            </a:pPr>
            <a:endParaRPr sz="2668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5" name="Shape 1681">
            <a:extLst>
              <a:ext uri="{FF2B5EF4-FFF2-40B4-BE49-F238E27FC236}">
                <a16:creationId xmlns:a16="http://schemas.microsoft.com/office/drawing/2014/main" id="{6D1B312E-5608-B8CD-2D86-968ABB97360E}"/>
              </a:ext>
            </a:extLst>
          </p:cNvPr>
          <p:cNvSpPr/>
          <p:nvPr/>
        </p:nvSpPr>
        <p:spPr>
          <a:xfrm>
            <a:off x="6679370" y="3093490"/>
            <a:ext cx="509652" cy="50974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chemeClr val="accent2"/>
          </a:solidFill>
          <a:ln w="12700">
            <a:miter lim="400000"/>
          </a:ln>
        </p:spPr>
        <p:txBody>
          <a:bodyPr lIns="17440" tIns="17440" rIns="17440" bIns="17440" anchor="ctr"/>
          <a:lstStyle/>
          <a:p>
            <a:pPr>
              <a:lnSpc>
                <a:spcPct val="120000"/>
              </a:lnSpc>
            </a:pPr>
            <a:endParaRPr sz="2668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46" name="Group 38">
            <a:extLst>
              <a:ext uri="{FF2B5EF4-FFF2-40B4-BE49-F238E27FC236}">
                <a16:creationId xmlns:a16="http://schemas.microsoft.com/office/drawing/2014/main" id="{A728C363-EA7F-6FB3-02AB-282A1CA01FF2}"/>
              </a:ext>
            </a:extLst>
          </p:cNvPr>
          <p:cNvGrpSpPr/>
          <p:nvPr/>
        </p:nvGrpSpPr>
        <p:grpSpPr>
          <a:xfrm>
            <a:off x="4577808" y="4139069"/>
            <a:ext cx="509652" cy="509749"/>
            <a:chOff x="4073627" y="3999857"/>
            <a:chExt cx="556668" cy="556668"/>
          </a:xfrm>
        </p:grpSpPr>
        <p:sp>
          <p:nvSpPr>
            <p:cNvPr id="47" name="Shape 1683">
              <a:extLst>
                <a:ext uri="{FF2B5EF4-FFF2-40B4-BE49-F238E27FC236}">
                  <a16:creationId xmlns:a16="http://schemas.microsoft.com/office/drawing/2014/main" id="{1358EC05-DE29-05FA-55CD-A92AF7A3FE3E}"/>
                </a:ext>
              </a:extLst>
            </p:cNvPr>
            <p:cNvSpPr/>
            <p:nvPr/>
          </p:nvSpPr>
          <p:spPr>
            <a:xfrm>
              <a:off x="4073627" y="3999857"/>
              <a:ext cx="556668" cy="55666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12332C"/>
            </a:solidFill>
            <a:ln w="12700">
              <a:solidFill>
                <a:schemeClr val="bg1"/>
              </a:solidFill>
              <a:miter lim="400000"/>
            </a:ln>
          </p:spPr>
          <p:txBody>
            <a:bodyPr lIns="24522" tIns="24522" rIns="24522" bIns="24522" anchor="ctr"/>
            <a:lstStyle/>
            <a:p>
              <a:pPr>
                <a:lnSpc>
                  <a:spcPct val="120000"/>
                </a:lnSpc>
              </a:pPr>
              <a:endParaRPr sz="2668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8" name="Shape 1685">
              <a:extLst>
                <a:ext uri="{FF2B5EF4-FFF2-40B4-BE49-F238E27FC236}">
                  <a16:creationId xmlns:a16="http://schemas.microsoft.com/office/drawing/2014/main" id="{C508E913-4E5F-FD1A-7869-A6CB83EE56C2}"/>
                </a:ext>
              </a:extLst>
            </p:cNvPr>
            <p:cNvSpPr/>
            <p:nvPr/>
          </p:nvSpPr>
          <p:spPr>
            <a:xfrm>
              <a:off x="4248567" y="4138023"/>
              <a:ext cx="206789" cy="2857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65" h="21086" extrusionOk="0">
                  <a:moveTo>
                    <a:pt x="21023" y="5250"/>
                  </a:moveTo>
                  <a:lnTo>
                    <a:pt x="7163" y="195"/>
                  </a:lnTo>
                  <a:cubicBezTo>
                    <a:pt x="5264" y="-514"/>
                    <a:pt x="1521" y="853"/>
                    <a:pt x="445" y="2057"/>
                  </a:cubicBezTo>
                  <a:cubicBezTo>
                    <a:pt x="-35" y="2595"/>
                    <a:pt x="0" y="2983"/>
                    <a:pt x="0" y="3203"/>
                  </a:cubicBezTo>
                  <a:lnTo>
                    <a:pt x="173" y="14619"/>
                  </a:lnTo>
                  <a:cubicBezTo>
                    <a:pt x="184" y="14862"/>
                    <a:pt x="614" y="15188"/>
                    <a:pt x="983" y="15348"/>
                  </a:cubicBezTo>
                  <a:cubicBezTo>
                    <a:pt x="1753" y="15682"/>
                    <a:pt x="13399" y="20826"/>
                    <a:pt x="13729" y="20972"/>
                  </a:cubicBezTo>
                  <a:cubicBezTo>
                    <a:pt x="13905" y="21051"/>
                    <a:pt x="14115" y="21086"/>
                    <a:pt x="14322" y="21086"/>
                  </a:cubicBezTo>
                  <a:cubicBezTo>
                    <a:pt x="14499" y="21086"/>
                    <a:pt x="14675" y="21058"/>
                    <a:pt x="14834" y="21002"/>
                  </a:cubicBezTo>
                  <a:cubicBezTo>
                    <a:pt x="15185" y="20881"/>
                    <a:pt x="15404" y="20645"/>
                    <a:pt x="15404" y="20388"/>
                  </a:cubicBezTo>
                  <a:lnTo>
                    <a:pt x="15404" y="8397"/>
                  </a:lnTo>
                  <a:cubicBezTo>
                    <a:pt x="15404" y="8148"/>
                    <a:pt x="15198" y="7917"/>
                    <a:pt x="14862" y="7792"/>
                  </a:cubicBezTo>
                  <a:lnTo>
                    <a:pt x="2263" y="2817"/>
                  </a:lnTo>
                  <a:cubicBezTo>
                    <a:pt x="2408" y="2620"/>
                    <a:pt x="2968" y="2205"/>
                    <a:pt x="3997" y="1825"/>
                  </a:cubicBezTo>
                  <a:cubicBezTo>
                    <a:pt x="5082" y="1422"/>
                    <a:pt x="5896" y="1574"/>
                    <a:pt x="6082" y="1625"/>
                  </a:cubicBezTo>
                  <a:cubicBezTo>
                    <a:pt x="6082" y="1625"/>
                    <a:pt x="18173" y="6203"/>
                    <a:pt x="18544" y="6339"/>
                  </a:cubicBezTo>
                  <a:cubicBezTo>
                    <a:pt x="18911" y="6476"/>
                    <a:pt x="18918" y="6495"/>
                    <a:pt x="18918" y="6729"/>
                  </a:cubicBezTo>
                  <a:cubicBezTo>
                    <a:pt x="18918" y="6961"/>
                    <a:pt x="18918" y="18107"/>
                    <a:pt x="18918" y="18107"/>
                  </a:cubicBezTo>
                  <a:cubicBezTo>
                    <a:pt x="18918" y="18674"/>
                    <a:pt x="19733" y="18906"/>
                    <a:pt x="20330" y="18906"/>
                  </a:cubicBezTo>
                  <a:cubicBezTo>
                    <a:pt x="20927" y="18906"/>
                    <a:pt x="21565" y="18493"/>
                    <a:pt x="21565" y="18107"/>
                  </a:cubicBezTo>
                  <a:lnTo>
                    <a:pt x="21565" y="5855"/>
                  </a:lnTo>
                  <a:cubicBezTo>
                    <a:pt x="21565" y="5605"/>
                    <a:pt x="21357" y="5375"/>
                    <a:pt x="21023" y="5250"/>
                  </a:cubicBezTo>
                  <a:close/>
                </a:path>
              </a:pathLst>
            </a:custGeom>
            <a:solidFill>
              <a:srgbClr val="FFFFFF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lnSpc>
                  <a:spcPct val="120000"/>
                </a:lnSpc>
              </a:pPr>
              <a:endParaRPr sz="2668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49" name="Group 37">
            <a:extLst>
              <a:ext uri="{FF2B5EF4-FFF2-40B4-BE49-F238E27FC236}">
                <a16:creationId xmlns:a16="http://schemas.microsoft.com/office/drawing/2014/main" id="{2D875A69-1EC7-1984-C4C9-C804C27D24ED}"/>
              </a:ext>
            </a:extLst>
          </p:cNvPr>
          <p:cNvGrpSpPr/>
          <p:nvPr/>
        </p:nvGrpSpPr>
        <p:grpSpPr>
          <a:xfrm>
            <a:off x="2482786" y="3093490"/>
            <a:ext cx="509652" cy="509749"/>
            <a:chOff x="1785343" y="2858041"/>
            <a:chExt cx="556668" cy="556668"/>
          </a:xfrm>
        </p:grpSpPr>
        <p:sp>
          <p:nvSpPr>
            <p:cNvPr id="50" name="Shape 1678">
              <a:extLst>
                <a:ext uri="{FF2B5EF4-FFF2-40B4-BE49-F238E27FC236}">
                  <a16:creationId xmlns:a16="http://schemas.microsoft.com/office/drawing/2014/main" id="{6FDE95CD-03E0-FCF0-011C-C934EDB37884}"/>
                </a:ext>
              </a:extLst>
            </p:cNvPr>
            <p:cNvSpPr/>
            <p:nvPr/>
          </p:nvSpPr>
          <p:spPr>
            <a:xfrm>
              <a:off x="1785343" y="2858041"/>
              <a:ext cx="556668" cy="55666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245E53"/>
            </a:solidFill>
            <a:ln w="12700">
              <a:solidFill>
                <a:schemeClr val="bg1"/>
              </a:solidFill>
              <a:miter lim="400000"/>
            </a:ln>
          </p:spPr>
          <p:txBody>
            <a:bodyPr lIns="24522" tIns="24522" rIns="24522" bIns="24522" anchor="ctr"/>
            <a:lstStyle/>
            <a:p>
              <a:pPr>
                <a:lnSpc>
                  <a:spcPct val="120000"/>
                </a:lnSpc>
              </a:pPr>
              <a:endParaRPr sz="2668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1" name="Shape 1686">
              <a:extLst>
                <a:ext uri="{FF2B5EF4-FFF2-40B4-BE49-F238E27FC236}">
                  <a16:creationId xmlns:a16="http://schemas.microsoft.com/office/drawing/2014/main" id="{14F3F98B-5955-661D-0FDA-EF46021CC9B0}"/>
                </a:ext>
              </a:extLst>
            </p:cNvPr>
            <p:cNvSpPr/>
            <p:nvPr/>
          </p:nvSpPr>
          <p:spPr>
            <a:xfrm>
              <a:off x="1976501" y="3008761"/>
              <a:ext cx="174352" cy="2552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283" y="0"/>
                  </a:moveTo>
                  <a:lnTo>
                    <a:pt x="7175" y="2115"/>
                  </a:lnTo>
                  <a:lnTo>
                    <a:pt x="3801" y="2115"/>
                  </a:lnTo>
                  <a:lnTo>
                    <a:pt x="5186" y="4231"/>
                  </a:lnTo>
                  <a:cubicBezTo>
                    <a:pt x="5186" y="4231"/>
                    <a:pt x="16313" y="4231"/>
                    <a:pt x="16313" y="4231"/>
                  </a:cubicBezTo>
                  <a:lnTo>
                    <a:pt x="17698" y="2115"/>
                  </a:lnTo>
                  <a:lnTo>
                    <a:pt x="14324" y="2115"/>
                  </a:lnTo>
                  <a:lnTo>
                    <a:pt x="13217" y="0"/>
                  </a:lnTo>
                  <a:lnTo>
                    <a:pt x="8283" y="0"/>
                  </a:lnTo>
                  <a:close/>
                  <a:moveTo>
                    <a:pt x="2165" y="2614"/>
                  </a:moveTo>
                  <a:cubicBezTo>
                    <a:pt x="977" y="2614"/>
                    <a:pt x="0" y="3264"/>
                    <a:pt x="0" y="4076"/>
                  </a:cubicBezTo>
                  <a:lnTo>
                    <a:pt x="0" y="20121"/>
                  </a:lnTo>
                  <a:cubicBezTo>
                    <a:pt x="0" y="20933"/>
                    <a:pt x="977" y="21600"/>
                    <a:pt x="2165" y="21600"/>
                  </a:cubicBezTo>
                  <a:lnTo>
                    <a:pt x="19460" y="21600"/>
                  </a:lnTo>
                  <a:cubicBezTo>
                    <a:pt x="20648" y="21600"/>
                    <a:pt x="21600" y="20933"/>
                    <a:pt x="21600" y="20121"/>
                  </a:cubicBezTo>
                  <a:lnTo>
                    <a:pt x="21600" y="4076"/>
                  </a:lnTo>
                  <a:cubicBezTo>
                    <a:pt x="21600" y="3264"/>
                    <a:pt x="20648" y="2614"/>
                    <a:pt x="19460" y="2614"/>
                  </a:cubicBezTo>
                  <a:lnTo>
                    <a:pt x="17597" y="5778"/>
                  </a:lnTo>
                  <a:lnTo>
                    <a:pt x="4003" y="5778"/>
                  </a:lnTo>
                  <a:lnTo>
                    <a:pt x="2165" y="2614"/>
                  </a:lnTo>
                  <a:close/>
                </a:path>
              </a:pathLst>
            </a:custGeom>
            <a:solidFill>
              <a:srgbClr val="FFFFFF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lnSpc>
                  <a:spcPct val="120000"/>
                </a:lnSpc>
              </a:pPr>
              <a:endParaRPr sz="2668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52" name="Group 40">
            <a:extLst>
              <a:ext uri="{FF2B5EF4-FFF2-40B4-BE49-F238E27FC236}">
                <a16:creationId xmlns:a16="http://schemas.microsoft.com/office/drawing/2014/main" id="{D98246EE-2BE7-C3F9-E5A2-CB6028517F70}"/>
              </a:ext>
            </a:extLst>
          </p:cNvPr>
          <p:cNvGrpSpPr/>
          <p:nvPr/>
        </p:nvGrpSpPr>
        <p:grpSpPr>
          <a:xfrm>
            <a:off x="8774391" y="4139069"/>
            <a:ext cx="509653" cy="509749"/>
            <a:chOff x="8657337" y="3999857"/>
            <a:chExt cx="556669" cy="556668"/>
          </a:xfrm>
        </p:grpSpPr>
        <p:sp>
          <p:nvSpPr>
            <p:cNvPr id="53" name="Shape 1684">
              <a:extLst>
                <a:ext uri="{FF2B5EF4-FFF2-40B4-BE49-F238E27FC236}">
                  <a16:creationId xmlns:a16="http://schemas.microsoft.com/office/drawing/2014/main" id="{82AC8BC2-682F-0FAD-A47A-49BE4C831E56}"/>
                </a:ext>
              </a:extLst>
            </p:cNvPr>
            <p:cNvSpPr/>
            <p:nvPr/>
          </p:nvSpPr>
          <p:spPr>
            <a:xfrm>
              <a:off x="8657337" y="3999857"/>
              <a:ext cx="556669" cy="55666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12332C"/>
            </a:solidFill>
            <a:ln w="12700">
              <a:solidFill>
                <a:schemeClr val="bg1"/>
              </a:solidFill>
              <a:miter lim="400000"/>
            </a:ln>
          </p:spPr>
          <p:txBody>
            <a:bodyPr lIns="24522" tIns="24522" rIns="24522" bIns="24522" anchor="ctr"/>
            <a:lstStyle/>
            <a:p>
              <a:pPr>
                <a:lnSpc>
                  <a:spcPct val="120000"/>
                </a:lnSpc>
              </a:pPr>
              <a:endParaRPr sz="2668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4" name="Shape 1687">
              <a:extLst>
                <a:ext uri="{FF2B5EF4-FFF2-40B4-BE49-F238E27FC236}">
                  <a16:creationId xmlns:a16="http://schemas.microsoft.com/office/drawing/2014/main" id="{CFC45535-9E8F-4DBE-2A54-E91E8479AE03}"/>
                </a:ext>
              </a:extLst>
            </p:cNvPr>
            <p:cNvSpPr/>
            <p:nvPr/>
          </p:nvSpPr>
          <p:spPr>
            <a:xfrm>
              <a:off x="8848496" y="4156361"/>
              <a:ext cx="174352" cy="2490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957" h="21276" extrusionOk="0">
                  <a:moveTo>
                    <a:pt x="1877" y="21023"/>
                  </a:moveTo>
                  <a:cubicBezTo>
                    <a:pt x="2335" y="19958"/>
                    <a:pt x="3030" y="18458"/>
                    <a:pt x="3960" y="16288"/>
                  </a:cubicBezTo>
                  <a:cubicBezTo>
                    <a:pt x="8011" y="15823"/>
                    <a:pt x="9689" y="16658"/>
                    <a:pt x="12261" y="13325"/>
                  </a:cubicBezTo>
                  <a:cubicBezTo>
                    <a:pt x="10172" y="13789"/>
                    <a:pt x="7654" y="12465"/>
                    <a:pt x="7789" y="11892"/>
                  </a:cubicBezTo>
                  <a:cubicBezTo>
                    <a:pt x="7924" y="11318"/>
                    <a:pt x="13647" y="12306"/>
                    <a:pt x="17393" y="8447"/>
                  </a:cubicBezTo>
                  <a:cubicBezTo>
                    <a:pt x="12670" y="9202"/>
                    <a:pt x="11160" y="7540"/>
                    <a:pt x="11769" y="7289"/>
                  </a:cubicBezTo>
                  <a:cubicBezTo>
                    <a:pt x="13175" y="6708"/>
                    <a:pt x="17348" y="7048"/>
                    <a:pt x="19572" y="5477"/>
                  </a:cubicBezTo>
                  <a:cubicBezTo>
                    <a:pt x="20719" y="4669"/>
                    <a:pt x="21256" y="2702"/>
                    <a:pt x="20789" y="2000"/>
                  </a:cubicBezTo>
                  <a:cubicBezTo>
                    <a:pt x="20229" y="1153"/>
                    <a:pt x="16813" y="-111"/>
                    <a:pt x="14931" y="7"/>
                  </a:cubicBezTo>
                  <a:cubicBezTo>
                    <a:pt x="13047" y="126"/>
                    <a:pt x="10093" y="5208"/>
                    <a:pt x="9217" y="5168"/>
                  </a:cubicBezTo>
                  <a:cubicBezTo>
                    <a:pt x="8341" y="5128"/>
                    <a:pt x="8166" y="2892"/>
                    <a:pt x="9694" y="813"/>
                  </a:cubicBezTo>
                  <a:cubicBezTo>
                    <a:pt x="8081" y="1330"/>
                    <a:pt x="5127" y="2940"/>
                    <a:pt x="4200" y="4315"/>
                  </a:cubicBezTo>
                  <a:cubicBezTo>
                    <a:pt x="2475" y="6874"/>
                    <a:pt x="4362" y="12744"/>
                    <a:pt x="3757" y="12953"/>
                  </a:cubicBezTo>
                  <a:cubicBezTo>
                    <a:pt x="3151" y="13163"/>
                    <a:pt x="1114" y="10259"/>
                    <a:pt x="505" y="8944"/>
                  </a:cubicBezTo>
                  <a:cubicBezTo>
                    <a:pt x="-324" y="10961"/>
                    <a:pt x="-344" y="12982"/>
                    <a:pt x="2082" y="15667"/>
                  </a:cubicBezTo>
                  <a:cubicBezTo>
                    <a:pt x="1167" y="17429"/>
                    <a:pt x="667" y="19457"/>
                    <a:pt x="592" y="20487"/>
                  </a:cubicBezTo>
                  <a:cubicBezTo>
                    <a:pt x="557" y="21312"/>
                    <a:pt x="1675" y="21489"/>
                    <a:pt x="1877" y="21023"/>
                  </a:cubicBezTo>
                  <a:close/>
                </a:path>
              </a:pathLst>
            </a:custGeom>
            <a:solidFill>
              <a:srgbClr val="FFFFFF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lnSpc>
                  <a:spcPct val="120000"/>
                </a:lnSpc>
              </a:pPr>
              <a:endParaRPr sz="2668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55" name="Group 41">
            <a:extLst>
              <a:ext uri="{FF2B5EF4-FFF2-40B4-BE49-F238E27FC236}">
                <a16:creationId xmlns:a16="http://schemas.microsoft.com/office/drawing/2014/main" id="{AD3A3CE1-F49F-8BAF-5258-E5CC6E347BAE}"/>
              </a:ext>
            </a:extLst>
          </p:cNvPr>
          <p:cNvGrpSpPr/>
          <p:nvPr/>
        </p:nvGrpSpPr>
        <p:grpSpPr>
          <a:xfrm>
            <a:off x="1823951" y="3676834"/>
            <a:ext cx="384654" cy="384727"/>
            <a:chOff x="1065729" y="3500706"/>
            <a:chExt cx="420138" cy="420138"/>
          </a:xfrm>
        </p:grpSpPr>
        <p:sp>
          <p:nvSpPr>
            <p:cNvPr id="56" name="Shape 1688">
              <a:extLst>
                <a:ext uri="{FF2B5EF4-FFF2-40B4-BE49-F238E27FC236}">
                  <a16:creationId xmlns:a16="http://schemas.microsoft.com/office/drawing/2014/main" id="{DDFAFD24-2ABF-6D38-428C-F31A596C1EFA}"/>
                </a:ext>
              </a:extLst>
            </p:cNvPr>
            <p:cNvSpPr/>
            <p:nvPr/>
          </p:nvSpPr>
          <p:spPr>
            <a:xfrm>
              <a:off x="1065729" y="3500706"/>
              <a:ext cx="420138" cy="42013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F7F7FA"/>
            </a:solidFill>
            <a:ln w="12700">
              <a:solidFill>
                <a:srgbClr val="A6AAA9"/>
              </a:solidFill>
              <a:miter lim="400000"/>
            </a:ln>
          </p:spPr>
          <p:txBody>
            <a:bodyPr lIns="24522" tIns="24522" rIns="24522" bIns="24522" anchor="ctr"/>
            <a:lstStyle/>
            <a:p>
              <a:pPr>
                <a:lnSpc>
                  <a:spcPct val="120000"/>
                </a:lnSpc>
              </a:pPr>
              <a:endParaRPr sz="2668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7" name="Shape 1689">
              <a:extLst>
                <a:ext uri="{FF2B5EF4-FFF2-40B4-BE49-F238E27FC236}">
                  <a16:creationId xmlns:a16="http://schemas.microsoft.com/office/drawing/2014/main" id="{1D58BE5A-FCD1-A219-4D67-9696ED7E4957}"/>
                </a:ext>
              </a:extLst>
            </p:cNvPr>
            <p:cNvSpPr/>
            <p:nvPr/>
          </p:nvSpPr>
          <p:spPr>
            <a:xfrm>
              <a:off x="1162442" y="3611819"/>
              <a:ext cx="205812" cy="21061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431" h="20433" extrusionOk="0">
                  <a:moveTo>
                    <a:pt x="14102" y="6331"/>
                  </a:moveTo>
                  <a:cubicBezTo>
                    <a:pt x="13391" y="5619"/>
                    <a:pt x="13391" y="4469"/>
                    <a:pt x="14102" y="3759"/>
                  </a:cubicBezTo>
                  <a:cubicBezTo>
                    <a:pt x="14812" y="3049"/>
                    <a:pt x="15965" y="3049"/>
                    <a:pt x="16674" y="3759"/>
                  </a:cubicBezTo>
                  <a:cubicBezTo>
                    <a:pt x="17385" y="4469"/>
                    <a:pt x="17385" y="5619"/>
                    <a:pt x="16674" y="6331"/>
                  </a:cubicBezTo>
                  <a:cubicBezTo>
                    <a:pt x="15965" y="7041"/>
                    <a:pt x="14812" y="7041"/>
                    <a:pt x="14102" y="6331"/>
                  </a:cubicBezTo>
                  <a:close/>
                  <a:moveTo>
                    <a:pt x="12904" y="13199"/>
                  </a:moveTo>
                  <a:cubicBezTo>
                    <a:pt x="12904" y="13199"/>
                    <a:pt x="21289" y="7286"/>
                    <a:pt x="20359" y="518"/>
                  </a:cubicBezTo>
                  <a:cubicBezTo>
                    <a:pt x="20339" y="369"/>
                    <a:pt x="20289" y="271"/>
                    <a:pt x="20226" y="206"/>
                  </a:cubicBezTo>
                  <a:cubicBezTo>
                    <a:pt x="20162" y="145"/>
                    <a:pt x="20065" y="93"/>
                    <a:pt x="19914" y="72"/>
                  </a:cubicBezTo>
                  <a:cubicBezTo>
                    <a:pt x="13147" y="-856"/>
                    <a:pt x="7233" y="7529"/>
                    <a:pt x="7233" y="7529"/>
                  </a:cubicBezTo>
                  <a:cubicBezTo>
                    <a:pt x="2104" y="6928"/>
                    <a:pt x="2478" y="7929"/>
                    <a:pt x="137" y="13421"/>
                  </a:cubicBezTo>
                  <a:cubicBezTo>
                    <a:pt x="-311" y="14470"/>
                    <a:pt x="416" y="14829"/>
                    <a:pt x="1211" y="14536"/>
                  </a:cubicBezTo>
                  <a:cubicBezTo>
                    <a:pt x="2006" y="14242"/>
                    <a:pt x="3764" y="13593"/>
                    <a:pt x="3764" y="13593"/>
                  </a:cubicBezTo>
                  <a:lnTo>
                    <a:pt x="6840" y="16669"/>
                  </a:lnTo>
                  <a:cubicBezTo>
                    <a:pt x="6840" y="16669"/>
                    <a:pt x="6192" y="18426"/>
                    <a:pt x="5897" y="19222"/>
                  </a:cubicBezTo>
                  <a:cubicBezTo>
                    <a:pt x="5604" y="20018"/>
                    <a:pt x="5963" y="20744"/>
                    <a:pt x="7012" y="20297"/>
                  </a:cubicBezTo>
                  <a:cubicBezTo>
                    <a:pt x="12505" y="17955"/>
                    <a:pt x="13504" y="18328"/>
                    <a:pt x="12904" y="13199"/>
                  </a:cubicBezTo>
                  <a:close/>
                </a:path>
              </a:pathLst>
            </a:custGeom>
            <a:solidFill>
              <a:schemeClr val="accent1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lnSpc>
                  <a:spcPct val="120000"/>
                </a:lnSpc>
              </a:pPr>
              <a:endParaRPr sz="2668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58" name="Group 1692">
            <a:extLst>
              <a:ext uri="{FF2B5EF4-FFF2-40B4-BE49-F238E27FC236}">
                <a16:creationId xmlns:a16="http://schemas.microsoft.com/office/drawing/2014/main" id="{707211DD-0421-C2E3-33F2-5E6B439270AE}"/>
              </a:ext>
            </a:extLst>
          </p:cNvPr>
          <p:cNvGrpSpPr/>
          <p:nvPr/>
        </p:nvGrpSpPr>
        <p:grpSpPr>
          <a:xfrm>
            <a:off x="10619578" y="3676834"/>
            <a:ext cx="384654" cy="384727"/>
            <a:chOff x="0" y="0"/>
            <a:chExt cx="840273" cy="840273"/>
          </a:xfrm>
        </p:grpSpPr>
        <p:sp>
          <p:nvSpPr>
            <p:cNvPr id="59" name="Shape 1690">
              <a:extLst>
                <a:ext uri="{FF2B5EF4-FFF2-40B4-BE49-F238E27FC236}">
                  <a16:creationId xmlns:a16="http://schemas.microsoft.com/office/drawing/2014/main" id="{C733693E-E5B7-2E79-3CA9-FF49406F48CD}"/>
                </a:ext>
              </a:extLst>
            </p:cNvPr>
            <p:cNvSpPr/>
            <p:nvPr/>
          </p:nvSpPr>
          <p:spPr>
            <a:xfrm>
              <a:off x="0" y="0"/>
              <a:ext cx="840274" cy="8402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F7F7FA"/>
            </a:solidFill>
            <a:ln w="12700" cap="flat">
              <a:solidFill>
                <a:srgbClr val="A6AAA9"/>
              </a:solidFill>
              <a:prstDash val="solid"/>
              <a:miter lim="400000"/>
            </a:ln>
            <a:effectLst/>
          </p:spPr>
          <p:txBody>
            <a:bodyPr wrap="square" lIns="24522" tIns="24522" rIns="24522" bIns="24522" numCol="1" anchor="ctr">
              <a:noAutofit/>
            </a:bodyPr>
            <a:lstStyle/>
            <a:p>
              <a:pPr>
                <a:lnSpc>
                  <a:spcPct val="120000"/>
                </a:lnSpc>
              </a:pPr>
              <a:endParaRPr sz="2668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0" name="Shape 1691">
              <a:extLst>
                <a:ext uri="{FF2B5EF4-FFF2-40B4-BE49-F238E27FC236}">
                  <a16:creationId xmlns:a16="http://schemas.microsoft.com/office/drawing/2014/main" id="{9B178657-8106-16A7-BC4D-3ECF3F9C8D65}"/>
                </a:ext>
              </a:extLst>
            </p:cNvPr>
            <p:cNvSpPr/>
            <p:nvPr/>
          </p:nvSpPr>
          <p:spPr>
            <a:xfrm>
              <a:off x="180945" y="221045"/>
              <a:ext cx="478384" cy="39818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436" extrusionOk="0">
                  <a:moveTo>
                    <a:pt x="21327" y="11618"/>
                  </a:moveTo>
                  <a:lnTo>
                    <a:pt x="21327" y="11618"/>
                  </a:lnTo>
                  <a:lnTo>
                    <a:pt x="21327" y="11291"/>
                  </a:lnTo>
                  <a:lnTo>
                    <a:pt x="21327" y="11291"/>
                  </a:lnTo>
                  <a:lnTo>
                    <a:pt x="21327" y="11291"/>
                  </a:lnTo>
                  <a:cubicBezTo>
                    <a:pt x="21600" y="11291"/>
                    <a:pt x="21600" y="11291"/>
                    <a:pt x="21600" y="11291"/>
                  </a:cubicBezTo>
                  <a:cubicBezTo>
                    <a:pt x="21600" y="10963"/>
                    <a:pt x="21600" y="10963"/>
                    <a:pt x="21600" y="10963"/>
                  </a:cubicBezTo>
                  <a:lnTo>
                    <a:pt x="21600" y="10963"/>
                  </a:lnTo>
                  <a:lnTo>
                    <a:pt x="21600" y="10636"/>
                  </a:lnTo>
                  <a:lnTo>
                    <a:pt x="21600" y="10636"/>
                  </a:lnTo>
                  <a:lnTo>
                    <a:pt x="21600" y="10636"/>
                  </a:lnTo>
                  <a:cubicBezTo>
                    <a:pt x="21600" y="10309"/>
                    <a:pt x="21600" y="10309"/>
                    <a:pt x="21600" y="10309"/>
                  </a:cubicBezTo>
                  <a:lnTo>
                    <a:pt x="21600" y="10309"/>
                  </a:lnTo>
                  <a:lnTo>
                    <a:pt x="21600" y="9981"/>
                  </a:lnTo>
                  <a:cubicBezTo>
                    <a:pt x="21600" y="9981"/>
                    <a:pt x="21600" y="9981"/>
                    <a:pt x="21327" y="9981"/>
                  </a:cubicBezTo>
                  <a:lnTo>
                    <a:pt x="21327" y="9981"/>
                  </a:lnTo>
                  <a:cubicBezTo>
                    <a:pt x="21327" y="9981"/>
                    <a:pt x="21327" y="9981"/>
                    <a:pt x="21327" y="9654"/>
                  </a:cubicBezTo>
                  <a:lnTo>
                    <a:pt x="21327" y="9654"/>
                  </a:lnTo>
                  <a:lnTo>
                    <a:pt x="21327" y="9654"/>
                  </a:lnTo>
                  <a:lnTo>
                    <a:pt x="21327" y="9327"/>
                  </a:lnTo>
                  <a:lnTo>
                    <a:pt x="21053" y="9327"/>
                  </a:lnTo>
                  <a:lnTo>
                    <a:pt x="21053" y="9327"/>
                  </a:lnTo>
                  <a:cubicBezTo>
                    <a:pt x="13671" y="491"/>
                    <a:pt x="13671" y="491"/>
                    <a:pt x="13671" y="491"/>
                  </a:cubicBezTo>
                  <a:cubicBezTo>
                    <a:pt x="13124" y="-164"/>
                    <a:pt x="12030" y="-164"/>
                    <a:pt x="11484" y="491"/>
                  </a:cubicBezTo>
                  <a:cubicBezTo>
                    <a:pt x="10937" y="1145"/>
                    <a:pt x="10937" y="2454"/>
                    <a:pt x="11484" y="3109"/>
                  </a:cubicBezTo>
                  <a:cubicBezTo>
                    <a:pt x="16132" y="8672"/>
                    <a:pt x="16132" y="8672"/>
                    <a:pt x="16132" y="8672"/>
                  </a:cubicBezTo>
                  <a:cubicBezTo>
                    <a:pt x="1641" y="8672"/>
                    <a:pt x="1641" y="8672"/>
                    <a:pt x="1641" y="8672"/>
                  </a:cubicBezTo>
                  <a:cubicBezTo>
                    <a:pt x="1094" y="8672"/>
                    <a:pt x="547" y="9000"/>
                    <a:pt x="273" y="9654"/>
                  </a:cubicBezTo>
                  <a:cubicBezTo>
                    <a:pt x="0" y="9981"/>
                    <a:pt x="0" y="10309"/>
                    <a:pt x="0" y="10636"/>
                  </a:cubicBezTo>
                  <a:cubicBezTo>
                    <a:pt x="0" y="11291"/>
                    <a:pt x="273" y="11618"/>
                    <a:pt x="547" y="11945"/>
                  </a:cubicBezTo>
                  <a:cubicBezTo>
                    <a:pt x="820" y="12272"/>
                    <a:pt x="1094" y="12600"/>
                    <a:pt x="1641" y="12600"/>
                  </a:cubicBezTo>
                  <a:lnTo>
                    <a:pt x="1641" y="12600"/>
                  </a:lnTo>
                  <a:cubicBezTo>
                    <a:pt x="16132" y="12600"/>
                    <a:pt x="16132" y="12600"/>
                    <a:pt x="16132" y="12600"/>
                  </a:cubicBezTo>
                  <a:cubicBezTo>
                    <a:pt x="11484" y="18163"/>
                    <a:pt x="11484" y="18163"/>
                    <a:pt x="11484" y="18163"/>
                  </a:cubicBezTo>
                  <a:cubicBezTo>
                    <a:pt x="10937" y="18818"/>
                    <a:pt x="10937" y="20127"/>
                    <a:pt x="11484" y="20781"/>
                  </a:cubicBezTo>
                  <a:cubicBezTo>
                    <a:pt x="11757" y="21109"/>
                    <a:pt x="12304" y="21436"/>
                    <a:pt x="12577" y="21436"/>
                  </a:cubicBezTo>
                  <a:cubicBezTo>
                    <a:pt x="13124" y="21436"/>
                    <a:pt x="13397" y="21109"/>
                    <a:pt x="13671" y="20781"/>
                  </a:cubicBezTo>
                  <a:cubicBezTo>
                    <a:pt x="21053" y="11945"/>
                    <a:pt x="21053" y="11945"/>
                    <a:pt x="21053" y="11945"/>
                  </a:cubicBezTo>
                  <a:lnTo>
                    <a:pt x="21053" y="11945"/>
                  </a:lnTo>
                  <a:cubicBezTo>
                    <a:pt x="21053" y="11945"/>
                    <a:pt x="21327" y="11945"/>
                    <a:pt x="21327" y="11618"/>
                  </a:cubicBezTo>
                  <a:lnTo>
                    <a:pt x="21327" y="11618"/>
                  </a:lnTo>
                  <a:close/>
                </a:path>
              </a:pathLst>
            </a:cu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>
                <a:lnSpc>
                  <a:spcPct val="120000"/>
                </a:lnSpc>
              </a:pPr>
              <a:endParaRPr sz="2668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63" name="Text Placeholder 3">
            <a:extLst>
              <a:ext uri="{FF2B5EF4-FFF2-40B4-BE49-F238E27FC236}">
                <a16:creationId xmlns:a16="http://schemas.microsoft.com/office/drawing/2014/main" id="{49A234D8-78EC-D0C5-A069-E2A4E24BDCAD}"/>
              </a:ext>
            </a:extLst>
          </p:cNvPr>
          <p:cNvSpPr txBox="1">
            <a:spLocks/>
          </p:cNvSpPr>
          <p:nvPr/>
        </p:nvSpPr>
        <p:spPr>
          <a:xfrm>
            <a:off x="4934385" y="3616631"/>
            <a:ext cx="928771" cy="505138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75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zh-CN" altLang="en-US" sz="1406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单击此处添加描述文本</a:t>
            </a:r>
          </a:p>
        </p:txBody>
      </p:sp>
      <p:sp>
        <p:nvSpPr>
          <p:cNvPr id="70" name="Shape 1681">
            <a:extLst>
              <a:ext uri="{FF2B5EF4-FFF2-40B4-BE49-F238E27FC236}">
                <a16:creationId xmlns:a16="http://schemas.microsoft.com/office/drawing/2014/main" id="{22F27664-9B8E-CAE4-3854-73A2DAD05AA1}"/>
              </a:ext>
            </a:extLst>
          </p:cNvPr>
          <p:cNvSpPr/>
          <p:nvPr/>
        </p:nvSpPr>
        <p:spPr>
          <a:xfrm>
            <a:off x="6679370" y="3093490"/>
            <a:ext cx="509652" cy="50974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245E53"/>
          </a:solidFill>
          <a:ln w="12700">
            <a:solidFill>
              <a:schemeClr val="bg1"/>
            </a:solidFill>
            <a:miter lim="400000"/>
          </a:ln>
        </p:spPr>
        <p:txBody>
          <a:bodyPr lIns="17440" tIns="17440" rIns="17440" bIns="17440" anchor="ctr"/>
          <a:lstStyle/>
          <a:p>
            <a:pPr>
              <a:lnSpc>
                <a:spcPct val="120000"/>
              </a:lnSpc>
            </a:pPr>
            <a:endParaRPr sz="2668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1" name="Shape 1682">
            <a:extLst>
              <a:ext uri="{FF2B5EF4-FFF2-40B4-BE49-F238E27FC236}">
                <a16:creationId xmlns:a16="http://schemas.microsoft.com/office/drawing/2014/main" id="{01C9E99D-6704-B0A9-4685-A89A1372F0F9}"/>
              </a:ext>
            </a:extLst>
          </p:cNvPr>
          <p:cNvSpPr/>
          <p:nvPr/>
        </p:nvSpPr>
        <p:spPr>
          <a:xfrm>
            <a:off x="6819837" y="3233977"/>
            <a:ext cx="228718" cy="22877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318" h="21320" extrusionOk="0">
                <a:moveTo>
                  <a:pt x="6122" y="19157"/>
                </a:moveTo>
                <a:lnTo>
                  <a:pt x="3902" y="19634"/>
                </a:lnTo>
                <a:cubicBezTo>
                  <a:pt x="3688" y="19233"/>
                  <a:pt x="3431" y="18833"/>
                  <a:pt x="2957" y="18361"/>
                </a:cubicBezTo>
                <a:cubicBezTo>
                  <a:pt x="2486" y="17889"/>
                  <a:pt x="2085" y="17631"/>
                  <a:pt x="1685" y="17417"/>
                </a:cubicBezTo>
                <a:lnTo>
                  <a:pt x="2162" y="15198"/>
                </a:lnTo>
                <a:lnTo>
                  <a:pt x="2804" y="14556"/>
                </a:lnTo>
                <a:cubicBezTo>
                  <a:pt x="2804" y="14556"/>
                  <a:pt x="4012" y="14580"/>
                  <a:pt x="5374" y="15944"/>
                </a:cubicBezTo>
                <a:cubicBezTo>
                  <a:pt x="6737" y="17307"/>
                  <a:pt x="6762" y="18516"/>
                  <a:pt x="6762" y="18516"/>
                </a:cubicBezTo>
                <a:cubicBezTo>
                  <a:pt x="6762" y="18516"/>
                  <a:pt x="6122" y="19157"/>
                  <a:pt x="6122" y="19157"/>
                </a:cubicBezTo>
                <a:close/>
                <a:moveTo>
                  <a:pt x="19625" y="1692"/>
                </a:moveTo>
                <a:cubicBezTo>
                  <a:pt x="17654" y="-280"/>
                  <a:pt x="16174" y="15"/>
                  <a:pt x="16174" y="15"/>
                </a:cubicBezTo>
                <a:lnTo>
                  <a:pt x="9270" y="6920"/>
                </a:lnTo>
                <a:lnTo>
                  <a:pt x="1379" y="14810"/>
                </a:lnTo>
                <a:lnTo>
                  <a:pt x="0" y="21320"/>
                </a:lnTo>
                <a:lnTo>
                  <a:pt x="6508" y="19939"/>
                </a:lnTo>
                <a:lnTo>
                  <a:pt x="14399" y="12048"/>
                </a:lnTo>
                <a:lnTo>
                  <a:pt x="21302" y="5145"/>
                </a:lnTo>
                <a:cubicBezTo>
                  <a:pt x="21302" y="5145"/>
                  <a:pt x="21600" y="3665"/>
                  <a:pt x="19625" y="1692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lnSpc>
                <a:spcPct val="120000"/>
              </a:lnSpc>
            </a:pPr>
            <a:endParaRPr sz="2668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2" name="Text Placeholder 3">
            <a:extLst>
              <a:ext uri="{FF2B5EF4-FFF2-40B4-BE49-F238E27FC236}">
                <a16:creationId xmlns:a16="http://schemas.microsoft.com/office/drawing/2014/main" id="{D475E375-2754-4C9D-E782-22C75C176696}"/>
              </a:ext>
            </a:extLst>
          </p:cNvPr>
          <p:cNvSpPr txBox="1">
            <a:spLocks/>
          </p:cNvSpPr>
          <p:nvPr/>
        </p:nvSpPr>
        <p:spPr>
          <a:xfrm>
            <a:off x="2805475" y="3616631"/>
            <a:ext cx="928771" cy="505138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75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zh-CN" altLang="en-US" sz="1406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单击此处添加描述文本</a:t>
            </a:r>
          </a:p>
        </p:txBody>
      </p:sp>
      <p:sp>
        <p:nvSpPr>
          <p:cNvPr id="73" name="Text Placeholder 3">
            <a:extLst>
              <a:ext uri="{FF2B5EF4-FFF2-40B4-BE49-F238E27FC236}">
                <a16:creationId xmlns:a16="http://schemas.microsoft.com/office/drawing/2014/main" id="{291DB884-42EA-9C1D-ADD7-78F3DACEF0AE}"/>
              </a:ext>
            </a:extLst>
          </p:cNvPr>
          <p:cNvSpPr txBox="1">
            <a:spLocks/>
          </p:cNvSpPr>
          <p:nvPr/>
        </p:nvSpPr>
        <p:spPr>
          <a:xfrm>
            <a:off x="7029581" y="3616631"/>
            <a:ext cx="928771" cy="505138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75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zh-CN" altLang="en-US" sz="1406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单击此处添加描述文本</a:t>
            </a:r>
          </a:p>
        </p:txBody>
      </p:sp>
      <p:sp>
        <p:nvSpPr>
          <p:cNvPr id="74" name="Text Placeholder 3">
            <a:extLst>
              <a:ext uri="{FF2B5EF4-FFF2-40B4-BE49-F238E27FC236}">
                <a16:creationId xmlns:a16="http://schemas.microsoft.com/office/drawing/2014/main" id="{70E3DBF4-1826-2BB2-7CC7-EEEF666BCC6D}"/>
              </a:ext>
            </a:extLst>
          </p:cNvPr>
          <p:cNvSpPr txBox="1">
            <a:spLocks/>
          </p:cNvSpPr>
          <p:nvPr/>
        </p:nvSpPr>
        <p:spPr>
          <a:xfrm>
            <a:off x="9111161" y="3616631"/>
            <a:ext cx="928771" cy="505138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75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zh-CN" altLang="en-US" sz="1406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单击此处添加描述文本</a:t>
            </a:r>
          </a:p>
        </p:txBody>
      </p:sp>
      <p:grpSp>
        <p:nvGrpSpPr>
          <p:cNvPr id="75" name="组合 74">
            <a:extLst>
              <a:ext uri="{FF2B5EF4-FFF2-40B4-BE49-F238E27FC236}">
                <a16:creationId xmlns:a16="http://schemas.microsoft.com/office/drawing/2014/main" id="{B6DA8D57-6942-7FF5-D349-148CDC2E6D20}"/>
              </a:ext>
            </a:extLst>
          </p:cNvPr>
          <p:cNvGrpSpPr/>
          <p:nvPr/>
        </p:nvGrpSpPr>
        <p:grpSpPr>
          <a:xfrm>
            <a:off x="2521649" y="1966795"/>
            <a:ext cx="2908139" cy="746548"/>
            <a:chOff x="2276578" y="5370346"/>
            <a:chExt cx="2908139" cy="746548"/>
          </a:xfrm>
        </p:grpSpPr>
        <p:sp>
          <p:nvSpPr>
            <p:cNvPr id="76" name="Text Placeholder 3">
              <a:extLst>
                <a:ext uri="{FF2B5EF4-FFF2-40B4-BE49-F238E27FC236}">
                  <a16:creationId xmlns:a16="http://schemas.microsoft.com/office/drawing/2014/main" id="{E866CC4D-99A1-E11E-5BD4-A1B3BE76BBBC}"/>
                </a:ext>
              </a:extLst>
            </p:cNvPr>
            <p:cNvSpPr txBox="1">
              <a:spLocks/>
            </p:cNvSpPr>
            <p:nvPr/>
          </p:nvSpPr>
          <p:spPr>
            <a:xfrm>
              <a:off x="2276578" y="5370346"/>
              <a:ext cx="1211870" cy="279435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116165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sz="1600" b="1" dirty="0"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lang="en-US" sz="1600" b="1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77" name="Text Placeholder 3">
              <a:extLst>
                <a:ext uri="{FF2B5EF4-FFF2-40B4-BE49-F238E27FC236}">
                  <a16:creationId xmlns:a16="http://schemas.microsoft.com/office/drawing/2014/main" id="{B4B1AEF1-51A4-C201-2C97-1AD4B6DAF736}"/>
                </a:ext>
              </a:extLst>
            </p:cNvPr>
            <p:cNvSpPr txBox="1">
              <a:spLocks/>
            </p:cNvSpPr>
            <p:nvPr/>
          </p:nvSpPr>
          <p:spPr>
            <a:xfrm>
              <a:off x="2276578" y="5721658"/>
              <a:ext cx="2908139" cy="395236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116165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sz="11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1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  <a:endParaRPr lang="en-US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78" name="组合 77">
            <a:extLst>
              <a:ext uri="{FF2B5EF4-FFF2-40B4-BE49-F238E27FC236}">
                <a16:creationId xmlns:a16="http://schemas.microsoft.com/office/drawing/2014/main" id="{96526C1D-AA3F-F933-DD48-53047D94DDEB}"/>
              </a:ext>
            </a:extLst>
          </p:cNvPr>
          <p:cNvGrpSpPr/>
          <p:nvPr/>
        </p:nvGrpSpPr>
        <p:grpSpPr>
          <a:xfrm>
            <a:off x="6675100" y="1966795"/>
            <a:ext cx="2908139" cy="746548"/>
            <a:chOff x="2276578" y="5370346"/>
            <a:chExt cx="2908139" cy="746548"/>
          </a:xfrm>
        </p:grpSpPr>
        <p:sp>
          <p:nvSpPr>
            <p:cNvPr id="79" name="Text Placeholder 3">
              <a:extLst>
                <a:ext uri="{FF2B5EF4-FFF2-40B4-BE49-F238E27FC236}">
                  <a16:creationId xmlns:a16="http://schemas.microsoft.com/office/drawing/2014/main" id="{2C31E538-C3A3-E7CE-675E-3E539ED2D443}"/>
                </a:ext>
              </a:extLst>
            </p:cNvPr>
            <p:cNvSpPr txBox="1">
              <a:spLocks/>
            </p:cNvSpPr>
            <p:nvPr/>
          </p:nvSpPr>
          <p:spPr>
            <a:xfrm>
              <a:off x="2276578" y="5370346"/>
              <a:ext cx="1211870" cy="279435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116165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sz="1600" b="1" dirty="0"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lang="en-US" sz="1600" b="1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80" name="Text Placeholder 3">
              <a:extLst>
                <a:ext uri="{FF2B5EF4-FFF2-40B4-BE49-F238E27FC236}">
                  <a16:creationId xmlns:a16="http://schemas.microsoft.com/office/drawing/2014/main" id="{93CB46E1-2DC1-20A9-8A0D-F86C4989D93A}"/>
                </a:ext>
              </a:extLst>
            </p:cNvPr>
            <p:cNvSpPr txBox="1">
              <a:spLocks/>
            </p:cNvSpPr>
            <p:nvPr/>
          </p:nvSpPr>
          <p:spPr>
            <a:xfrm>
              <a:off x="2276578" y="5721658"/>
              <a:ext cx="2908139" cy="395236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116165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sz="11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1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  <a:endParaRPr lang="en-US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81" name="组合 80">
            <a:extLst>
              <a:ext uri="{FF2B5EF4-FFF2-40B4-BE49-F238E27FC236}">
                <a16:creationId xmlns:a16="http://schemas.microsoft.com/office/drawing/2014/main" id="{7FDFCAFD-4659-186B-7A7B-8A1B0FEA6201}"/>
              </a:ext>
            </a:extLst>
          </p:cNvPr>
          <p:cNvGrpSpPr/>
          <p:nvPr/>
        </p:nvGrpSpPr>
        <p:grpSpPr>
          <a:xfrm>
            <a:off x="4579608" y="5025058"/>
            <a:ext cx="2908139" cy="746548"/>
            <a:chOff x="2276578" y="5370346"/>
            <a:chExt cx="2908139" cy="746548"/>
          </a:xfrm>
        </p:grpSpPr>
        <p:sp>
          <p:nvSpPr>
            <p:cNvPr id="82" name="Text Placeholder 3">
              <a:extLst>
                <a:ext uri="{FF2B5EF4-FFF2-40B4-BE49-F238E27FC236}">
                  <a16:creationId xmlns:a16="http://schemas.microsoft.com/office/drawing/2014/main" id="{19533F66-0766-9F52-56C1-97A4CB4948C8}"/>
                </a:ext>
              </a:extLst>
            </p:cNvPr>
            <p:cNvSpPr txBox="1">
              <a:spLocks/>
            </p:cNvSpPr>
            <p:nvPr/>
          </p:nvSpPr>
          <p:spPr>
            <a:xfrm>
              <a:off x="2276578" y="5370346"/>
              <a:ext cx="1211870" cy="279435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116165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sz="1600" b="1" dirty="0"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lang="en-US" sz="1600" b="1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83" name="Text Placeholder 3">
              <a:extLst>
                <a:ext uri="{FF2B5EF4-FFF2-40B4-BE49-F238E27FC236}">
                  <a16:creationId xmlns:a16="http://schemas.microsoft.com/office/drawing/2014/main" id="{B2696926-8304-6A1D-C992-8A77B2212EDB}"/>
                </a:ext>
              </a:extLst>
            </p:cNvPr>
            <p:cNvSpPr txBox="1">
              <a:spLocks/>
            </p:cNvSpPr>
            <p:nvPr/>
          </p:nvSpPr>
          <p:spPr>
            <a:xfrm>
              <a:off x="2276578" y="5721658"/>
              <a:ext cx="2908139" cy="395236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116165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sz="11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1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  <a:endParaRPr lang="en-US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84" name="组合 83">
            <a:extLst>
              <a:ext uri="{FF2B5EF4-FFF2-40B4-BE49-F238E27FC236}">
                <a16:creationId xmlns:a16="http://schemas.microsoft.com/office/drawing/2014/main" id="{9BBE018F-49F3-5F2C-E8A6-5591B3787B84}"/>
              </a:ext>
            </a:extLst>
          </p:cNvPr>
          <p:cNvGrpSpPr/>
          <p:nvPr/>
        </p:nvGrpSpPr>
        <p:grpSpPr>
          <a:xfrm>
            <a:off x="8774391" y="5025058"/>
            <a:ext cx="2908139" cy="746548"/>
            <a:chOff x="2276578" y="5370346"/>
            <a:chExt cx="2908139" cy="746548"/>
          </a:xfrm>
        </p:grpSpPr>
        <p:sp>
          <p:nvSpPr>
            <p:cNvPr id="85" name="Text Placeholder 3">
              <a:extLst>
                <a:ext uri="{FF2B5EF4-FFF2-40B4-BE49-F238E27FC236}">
                  <a16:creationId xmlns:a16="http://schemas.microsoft.com/office/drawing/2014/main" id="{204D390B-6933-B9C1-CD3C-0FCAD1E74C57}"/>
                </a:ext>
              </a:extLst>
            </p:cNvPr>
            <p:cNvSpPr txBox="1">
              <a:spLocks/>
            </p:cNvSpPr>
            <p:nvPr/>
          </p:nvSpPr>
          <p:spPr>
            <a:xfrm>
              <a:off x="2276578" y="5370346"/>
              <a:ext cx="1211870" cy="279435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116165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sz="1600" b="1" dirty="0"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lang="en-US" sz="1600" b="1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86" name="Text Placeholder 3">
              <a:extLst>
                <a:ext uri="{FF2B5EF4-FFF2-40B4-BE49-F238E27FC236}">
                  <a16:creationId xmlns:a16="http://schemas.microsoft.com/office/drawing/2014/main" id="{E9FD75BB-AD1E-312A-5522-BCFE92D7CBEB}"/>
                </a:ext>
              </a:extLst>
            </p:cNvPr>
            <p:cNvSpPr txBox="1">
              <a:spLocks/>
            </p:cNvSpPr>
            <p:nvPr/>
          </p:nvSpPr>
          <p:spPr>
            <a:xfrm>
              <a:off x="2276578" y="5721658"/>
              <a:ext cx="2908139" cy="395236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116165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sz="11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1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  <a:endParaRPr lang="en-US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83949711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COURSE_ID" val="A5705F35-618F-4768-B82F-D1E3BDD233CD"/>
  <p:tag name="ISPRING_SCORM_RATE_SLIDES" val="1"/>
  <p:tag name="ISPRINGONLINEFOLDERID" val="0"/>
  <p:tag name="ISPRINGONLINEFOLDERPATH" val="Content List"/>
  <p:tag name="ISPRINGCLOUDFOLDERID" val="0"/>
  <p:tag name="ISPRINGCLOUDFOLDERPATH" val="Repository"/>
  <p:tag name="ISPRING_PLAYERS_CUSTOMIZATION" val="UEsDBBQAAgAIALS7WEk9PC/RwQAAAOUBAAAaAAAAdW5pdmVyc2FsL2kxOG5fcHJlc2V0cy54bWydkbEKwjAQhvc+RbjdxG6lJHUT3Bx0lpqmGmkvJZdaH9+UinSRgEMg//F9PyQnd6++Y0/jyTpUkPMtMIPaNRZvCs6n/aYARqHGpu4cGgXogO2qTNq8wKM3ZAKxWIGk4B7CUAoxTRO3NPjYQK4bQywmrl0v4ukditkUw6LC4pb2L/szgyrLGJPX0XbhgFW8x7QgjLxWMDsXjdxi60D8AhqTAEyqwVACaH0CeAwJwI8rQIrvm+ekRwrxo2KQYrWeKnsDUEsDBBQAAgAIALS7WEm45zzyXgAAAGMAAAAcAAAAdW5pdmVyc2FsL2xvY2FsX3NldHRpbmdzLnhtbA3KvQ5AQAwA4N1TNN39bQbHZrTgARoakfRacUd4e7d9w9f2rxd4+AqHqcO6qBBYV9sO3R0u85A3CCGSbiSm7FANoe+yVmwlmTjGFAOcQh9fM/uEyCP5NIdbBMsu+wFQSwMEFAACAAgARJRXRyO0Tvv7AgAAsAgAABQAAAB1bml2ZXJzYWwvcGxheWVyLnhtbK1V30/bMBB+LtL+h8jv2C0dA6oExJDQHsaE1LHtrTKJm3hN4sx2COWv39nO76VsSHtolZzv++58993Fv3rOUu+JScVFHqAFniOP5aGIeB4H6OHr7fE5urp8d+QXKd0z6fEoQGXODYCmyIuYCiUvNIDvqU4C1DNgYEZeIbmQXO+B+xS420gnS/TuaAYuuQpQonWxIqSqKswVIPJYibQ0JAqHIiOFZIrlmkni0kBeg13pv6Phl4mc6H3BVA9Z6LcHrklajmfFByTVEgsZk5P5fEF+3H1ehwnL6DHPlaZ5yJAHlZzZUj7ScHcnojJlythmvktyzbQ2SVjbzNcrvjjPPSXDADmHTcaUojFTOM1jRByWTID9bUpVUvOoAa3hVTte81q/jXnfNG62c6RzLsrHlKsEjvqQzjoJ9Mkwqp/Z61oFPTQKujVMyJPsV8kli+zrt1aM8wVyAVvF2TyxqkI4gKdbGmoh9zcAAxXVHcRt07BrGraglgO30dcdBWpuu2VUl5I1pZr5Tzxi4guVkhpZXGpZMp+MjDWWDME+cVeum9Q1xE90lp7+Q2+M36g1P9VrnbGA/9GYT0DU1oTnEXu+5eCjWQY11QyKbWxYFyk2MbucVPmY9XQ9MLkc66bARTxNZcxgDCOqKens5BCUSarAJSzlCNs7OAhOeJyk8NOTDOPTgzQZlbtJht7BQXAqwt0EtDW3ZSTjOo7E1CrIJxPrxA9LpUXGX6w8B3tGr6wOXxu55ui64O3B2fyPURzEaAZziyZWl3nq7avm8N7MqVadz6ZwloFaYR6YLgvn1cxCWYx8IralZapv+jk1+7AHHeU8NR3TXN9B76Ja8xfmVTwyX7rF0tQkYUYzAfpwvuwxQD9huwzCW9OhiFuRN3XAmNg3928r2mz5unWu64c67EMNnzirHMbN1EdQRyxFmUejHuKi+4ioFHbatWTUS9kWbrQ4AZGKIkDv4aG+88XpRXfls8VFg7V53bvALpc3rPQ64U5BpNZ1exG/3g3w+BtQSwMEFAACAAgAtLtYSbd+K21kAQAA7wIAACkAAAB1bml2ZXJzYWwvc2tpbl9jdXN0b21pemF0aW9uX3NldHRpbmdzLnhtbI1Sy2ocMRC8+yuEf2AltV4DkwU9zYIPATv4POwoZrCtCSOZmKCPj8bxst54TaI+dVV3Nd2qPj9MyT7nMj9Nv4YyzekmljKl+7y9QKjfz4/z8nWJOZa8OSJ3Uxrnn7v0fV6xhuYypHFYRruyeYtReH1ISa2cahkzjCLJPPUKOc9t4zpwHdjGOUpsv/lL4o/uEvcxlfOq/eaE/diwSzkuZZfG+LKF0+r31OkGV8swTq0ubwVbox6mVsfWQIxwyX2lGgAEstwRh6uUndQEecw4hmoUBQqIcE46UYmkHFoWOtFUmO8EYpIx6ir1tHUjrY2jtkroCNFtmledrSEYiTEihABzlQsIBqNWDU1Dg1oPCA4MiKqNJgpQsMEEVr3zwnKkqBcYV2YMYHw87nG79+c6ov+9zuGc/xA8+wVn2dVbmzPm6vfPy9KKb+PTj8ehRDSNXy7Dt+vryzc/vnr3wK4mbdt+6unfUEsDBBQAAgAIAK67WEnoZE7o6C8AAOlbAAAXAAAAdW5pdmVyc2FsL3VuaXZlcnNhbC5wbmftfAtUU1faqB3723YGS52ZjkQeaUtba2nBEJRXSOrQQq0PVES0AqmNGK1ChIAQyMPWKdgaiPgKyCOlqBTQpGglBPKwtSZAQoJajJqQqCE5PAwxOYZw8rwJ2pE6dt373/vPvfdfS9dyheyzv29/70fO3vurNauT5/5xwR9nzZo1d/mH76+bNes/4mbNmp33/BzvyM+1czZ6P54hrkv++yy2PGjU++VZ/LJVy2bNamf8ybnlP7zfX9j94SbirFkvXvT9f0ZC+G7rrFmbqcvfX7a+OMs4RGCcwZO0lKzUrPey3nu94Yd1X7eiW5ynW+uS331t2aoVX72yLnDhvLQFzfNeefXqmx+0fPX+P+4c+yjq89b9P2x4/6Od+1r3fvPXlamBz4cXTDii716NpUDV49WbShWj59kQ+SRjUmaP3rnNFHvZ3b7NEZyeinGbGZwsmsvaBnffK1dS7+2Dz/L9q/uyffO2i7JjsTbxQE1YW/zs6cGmXcebxhvBZIx9LSnRN7KXeCwHLBlx0jwmz9HoacjOZ2/EaG8nX3vG93jFsQowmAYxaZuyXvA93P3C2TxhU9cffH/fOhQQp1jj/gtEu59MW58lMUOu53zw8YkALLIgYRfV40MxMfGVXz3cPlCuGb7Kcv/QaECcDuhyTzE8U+8KrWcIR7kJX3STqdipn+azCZ6jHPJJvlt4ZsqlsI0uRJu/snRlUK8W1qMmDru79DwZIL37CxA7jNCwtXgfBb0lryUCKa5fUjJdP0U4fwrUXVS41IrMBOsvqcpW1TnCpQGrwn0D0x1yAjmiVzJoTp2SKZi6c0Bv1L4Id40ks64/f1RhXMqwnudQjPaOZHgcmBCoMkebAEuqqIioXehSA40gnmrAs1mqYk9eudxRLPQufEGl+2puvar9lX29CvddRRZjO6i/v8E78mpEKF58CTrLvZoj6VV1GnH6pTBK2/iGTUsKDA5i/F8NLsSbcqb2GsW/HDd8mh3/ZeNfvOgqdZoyec/ByKSv/BowrqsYCkXVUx2Zyxy3uDtzQ7BoSxWDn0caPtqk6+JjaGrz2xx+/bLhfXDnLWuOJY94IyBPnK0TNqO5DsueufUkDBMwmj9SaO1ntF3Cdy4WhktViWy4rb9Q1wEt4dCDlPqdS7UE/mdRtt7v47JWxWGjtXiUQiC5gVZmoGvhCwket8njDmQcZnhEHpuHKgWYKgNal4e79BL/sxGZ7dqegSBtNKiHGhbQ3CAlUiixBBG7ySyGRMrR8QBbGBcuSuEZi+sCtCsGdcOWj3Kj0e53OK9xQuJzS8tkjCpgnSvWZ0JypcA5UrI1qqcHIT5J/xJcvJTxDS/X7y+6ZDwSPSwklarDlf2z9Z2ZmkpzO7hnTlWeCrUavUcDV7wKJ/gdb0Zx81SO770kiT6o4fQfNBPIbNx96YdHxy08/D3pK9Xj4E42XKk3Oo+Pu8dpLo7SBBjVNOqXW9mBDCQ6KVxaSELzctV7UFSNsF9HB+JykbXwMAJA7Af7XcgsAw7oUm8L6c3PzI1HmzKYjGi2yL+tTE6mQ6VRIoOiNFxhS/EKF6IG2KTKGFuwdym/Jh1UKelXLrIFMhI0cAZSCAdL1yTIV7U2IhkJNAKAEOMAHdDejXydgZDvu14p8JkTVPptIl78Of35qvS1Fbd30kNhfy3LU2WwPn+16acAeBn9L7wh8iaNYv9xrgRXOZ7vQGwfNouNr9lU6A0TpWPE7hQvVWf8vtIdrYaBhsuIxE/Yit1RW4MWhH4ywWrc4Wzw56GZCptUV+m5lRKC8zIsL8YQgEkuqQ7ibTBIjmsrFWQDkkBn8sioZn4Cow0x5xp0dmGOfqDGpDL/sc95HOPgkeMtFcsi87UZSzVy24BXKQqcwYF3nztoupSBDgkVx671smnhdyTiwwNDgYNrlzAoKuRW+kmea1Kx2Bc7YBP6ZCVyu4yjWZCYNOerMxmsZTvoobi3eq8v9mcmauA2FVUNTfL6yVqj42KLIscRk3KltZEY4ujoCB0O+AvxxjuhW9iK944jIhnxc3oyGlTDaVUqR/YvN6n0HhfAlRBlxglLzGYQl4OxqTGWPeFwxhJRwvBZKFZTfjQRP+cns+A4FrTK9DoFzX0a/9cgbSgU0qfi5ZJNdAmdz5LUYF8I5pmmMHO38VZZY6J7KR1aCW+Xw7qAG2gYt1DZChXUqROSwkkTvHcUhfENPhsGjBp3hdxvju7oelhKfi3pFZlKh9Yp824Un0zfujHI9hXK0LnLkQesxcXv33r6hvBsmBIvi9HzKlSacmJQnCQsDlAN7zz0OZLzcxDjqNTiqJcoVDCMJCBuGM2bCE8EMuH4ndTTRoB6daBGonXX1pE+ACandRPr1cMysYDPkkpeihHZERar3CgxilUXi9U9tr6puHQtDSIeGm+T8HonHXGW6yqtpw7Du9uB/7BBUswmZfFWNXjIGF8c5Q+pBmouv8JkpH+Q/X7Nc+WkqZ5vFjNe0Q1+okOI91c98xo3GB7GQCQx8oZWJeJDQpXAHp0LcbfOohY7bLeDyuV+GTzFlD1bLQuLRjqzX5IV6rQ3g7j9OfkOdTi3txBaYtJuGwni+CXo8zoMiiJqfO6CuNAmwxSyDqhqL1JPCk+HxIFAAk0u2evlZqBm3GCq4Nc7DOMNKr0xL3MXvAi1WngKtGGp/Q6oJJ1BPPzZiBo9WYxRIBgsSYioWaerBGIaCGibmSzG0UFf5un0S9k6IptanFS2SbyPHkyKVzLgf6ogoWSFsJfFheD3h6oWzf65M9fvbzqqrkuNgRMyWBIWIRD2oVg3PKmLZdnVE9KvG8OwtYgFGywkAnZZrJvS5/cl7h/eAOqlic7J2RoQxMTHBMG59gDQdCNgsWRvCVNy4zhGawQaHAygVgpI+hywaInEiJYf/v6OjeZu6Ldt1MBDseFw7WxSqRNS2G5ONchBaSGuJ8gg6R+otknW8G0uLqWudr1WmXcVJ9HAIjFa1GTnqlwMxleg7HY39Az0Hj7/6cgd8pMTrnyAVOaX6V+rpfkyeDeyoOHVROVFg81XGNya8Kv35e4Ll5AF00l8vmJgOrFnoBIXTid48+9N4Bc5R1nu0Zenn77xnwb/T064kB8huH9lMIzDz7fe3MnJXL5O/kXdC7GBrUjd0gcT1mHtV5hs6tRFOPp49OujnL4bB5HfxsXHla32Pv2kRTR1QFQctePDK5ulsLX1wcHT2L8/8nphGj5ZMr3kO28szxy8cRkxTceK5evSC/cUPER96Je0pyD/f4CMRpZYB9M5DTQ31GbjAwlKjZVdlCkA602oMNJqHaTnGWLHAx4BnwQj9t2+moLJrDwAvKO4cZ1Ebz3XhBt51vvs2BXIJkMqjiTeeaOHqNSnP1pdLiI6EVZVHxFzcn5W8e3Lm+PKZ0Klz93PHGZnD6P01C7RzAfc4Bcj+jMXhAKZpmbHmX8a36J6Grg9Rkq74bw0H0suaONymFgqZOetVyByVah8jReNZyaaaAbtHLGtpDKvtiMUyDE1L5nJDiF+1ovABmtQU9uCWAIRc6Zt5jKDzwf4nuE4tUnyAWj9TI4+e5Y+jTO1NBQ/Qm6VV1ZO15obPwKwS/4g5qUlSL4b+z2gduPS3wOq7jb2wOJYvxFPxd683DQFIqkIFpsIpD7ScJyndd5i+Zmx2KSu8d8DWv17MOgX61NmmIGzLelCDLcVmIopQM8UD2fBMzp1a4NO92ROGP8p5AEKFLiSREp+MhNx2Xd/eeIiiK7x6y1gy5MUMxGOa5Y3j90dCYjzBue9JwvcaaGf1G0eJNJzuMHxhU9iBbd+aNvvLJSXOvR7C3EE7alPJlu56vdIUK2vqP+tVrjBs8oBFs19+V2N2+sIX1pixTmqyscmec2VORLe/zjW/qbbb3TtxD1OejOLan9Xd/tkj9e56I9hsqmJiqOhT3DHdCzFOtbS3PB2+c/EY0AdwJZyHjGdmQTz03rcNua+O7F9xCX5ITPIeL1lhn8sH5thwYe6Hq186AT7vxtIAk8I9ROyfN0rwfzSdEzEKJ0fL2GncAX1MxVxf7hkggewNZC8SHgpNSWh0GqRRmC6BklHAefrfe9B7CLB+BjkVXJBb61UQlKUaoiuPcI3oytqeCjlOH8GYSlsRIE8e5bsAnPevaDSQ013kAoU0XrfG1xLTP3Zdym3v5zP1mpKP2huBFFtM8E+G1nJcqgBdoSiLQ7UGWHO/E25mKwb1VjQfVBVEflHbzPZZfwwBstMXy9XMiQLlICu0kJtUHauulkaAsVAQeJCVX5mCEGY0oeTJ5om8wBJELZtLZpJXq2zI45VGhTvipWpKR0zme4b8PbfMCCflNTZ0xYYyrkv+z56zk94FmXSjhBbcd/L2l732QwWG50VHMeWPl9tI2ZOsLhE1dqQaEsxbxUbjgOKhdCSfVtsKEs7SKXWY8QZDTsn4pnpJQZEMhSAOygjwmwwOFLJsOSJraS6jGgqCq3YiZJkYNAeckjJ2Rm+vDBd3IEIkkcKK+Cj8gtMlYyzXbY7hg2vMIfrJ3G7VvJQjMNSy3Vwf7Wk3yg5GNOgeIvbLwnU29faUPkUsVgQOWZAN5mDAG+tTAXvHY/8tBKIEm4ArSSneiGj25WxrmF8MjKBOiOG9R6tevdiRlnHpnB4oj7AZBBT8rtf3YcLXwEt0WVlDVU3EhwbYU6Dw9ABLdHbEW+f8jZt0f0K/VIFDjWxqmILkd8aqShyF+9ANSP6cgOZepzeCEHDxGAbpyHFah3UzXDQhgxctaptwR0LNWtRrH9JVdXuqDkX1Us51TIdXXJTE5Gf2WfVGY+MG27nUcOHwM7+gRoDPE1BMShCK4CoBk9H3ib0teIPRjckrUsEZpj/lcNhTZujz6YlZoj5xoBquLLSr0SFiJiNzRqKzZoX69lY3MegMdLXG+yqF+tLFaFDe0ZkkhDOmIyjEhP72jBcBY28epEi242YOuIYjh1W0ltU8JOciSYJZ6YnrQ6OI4ogiQAcR80xdJn/2HsEvhC+DyeW8Fmqk34UnquYhpK/ZfOuAUuS7C2+Cn7IDY67OlVlg0gMg0S2BgZNVTn09iM2kGxAIGebit0kegYmJCx01Hn+8uHfOG1kpDz00zTxxbGlMCDy3gfibujoUV5K1skYNqucT/8c5hEX8oYC3k5FX3NSQ4pC4MjXDEt1abVe3my1Wm0YgykZEt6M6lfscDi52IvqXDqrajyftRa9ugHPlgJZc9tKnP+tw9pTkP/LIGPnlVmlUdmP9UW/rIgQFFib4K6RyydeXU5Lk5fVzftnbJFSIClWaHfbRJ7tNw+eaBtHvopPLNymLpvGOKuzeHqZWbfuwOKmfzQ+gJ8maFZ4w3/RhOLNZH0YlmefKBKVTneDV2tLXValdurm8Ph9jFvieUtUWWSGFDT3WBHNVsRB32/0z3T1cZx9g91a18TFPiB6mCgHsiirYl58wG9GWfyQAO689Vy6t81cBy0xkr19ZPhzP5bfEZgoJqvyG/vN3X4PO0kOxbiTsS2+/soiHD7rx00VNP+1WUObKBWd5IcT/ApL+Bac0deP9nFM1whuA+HYPm3iZEsKpdX5cd6NhxVZSaRe4mnjmO5+OT/rrXJheThGnEURdO56lOCd+ggmVnd7xPNjo8TsBBVMLDKc+c+s6ixtHlTGWLAwzhw09TXMFSxlqDPjn8BZpcbzlp1B/i7RWWog1nlnvpQTzOz9NR2pVmGEbqFNwAmyTYVRya6ND2lqnuwnUMExb5vCP8b1Csg6OC71tir6ZKbzhFEPFaKS3uDC4XgHwiA2JqtsydFD7LM286R9kityHeOYWzzzvsW6BrECd9UE1nkJyx/Um3/0p96zd/UYc7vYh8bB6sHCi04El8G0AYyidCh6JRcb/ytPY2x9WpGpRNn9oFjpPadAO0b+hoG9RLxRqgEbfqWBSj+jdvOAhm5qvEjzS6drO5/1ed7EKVXaJFqTxRG57ZuFYtgzbVs4yDm3I8i3/6TXgzqDMT2LpLdbeGQnYrX7Ntx9u2nFeD4lBM8xI5CfUV3jWFrBKNYaLwLjCajm1GFt5BDV1bnyoUK7j1QhQz8pk/t9fjEALfm+WNWI5MIZ5l9SUzKxvg6Sn7cpK60GSyRRBS0Z8CYztSE96+W4rtE9Ol2/JSPFeJKZVXJVOeU1JULsWKEh/Wd5k8GbqcKik1muu3jOc9KAxOGAj4iOvKFiujMuXGqtijxeKcV74z5ufTATwJ0w0TwOhrVP7tx8ClRWSrMfOHhXDixY8g3EU1AmLp/ELDIBFvrR0Y5EQF1cCOz5RDZSLQXHV+ntARU2HPXk6Cpu6ZV+jLAhr3PB/VxcSBzy49wIeCIQEIXMr1S9P0fix9gRj95WtxIqFJL96qEAUH+O5FcfoQBqHTm0re5wC6Gm0mtC/Q9MqFAlbouVVPNy+K8hE5U8v3pdbAWNAJ5S6XG5CatBBoc2kgh/+zmBKmCfodg6PNV+jzRSh+3fJDiUz79iOcxyDteGm8rk9GZS6dI5MudbzoA1kjAM0aXjHyIeS7fLaUm8X6WvWjpH8tmJleAa2GAOoQs1JBmIzdoRh9as4rahciGzNYJqPqA/WLQZNyC7ULMF4c2wiXh6q6Rzx8DdMnkrWZ3XTW+wmQkFSQ2JVvxR6ae/Co8ZU3DKG8JcSgLj8rmuoWL5Ocm7Xq+IwXSEgN/UpG895Sy2f91INL1cr1IBaU3gSI20g9vdRv95kJUeXv7QZDsqGnc74FPLSTSno54Un7hFgy5vJDpV3+ok1wldQ4cnJBi3edAbeThHQjU5/fu2aeC4O1NrJzMa0osrWz/PQ4mTMfbL0ZmaufVgWzQ3v1ZNcFTDtlydFP2Z9vVvlwqvaF/syb7P47OkwDNE+n7c9hW6PYPbSdhE/ALG5aGJ5dzgP5g+iy+onJcfFQ73vIgvG/Bj6dwQwhJFHaZkhDCQBQZwQT8jPqvwOCYdNKZUVRU7ZghkBUwkDov2dmej43mRIoMrA804juuk8xNEWNf24uiCDfmsKA08R5uiI23gttEl1LoQ29EKry+I29682onC6ZyfKdQEt+A795Asd4TfkucQMGyds033vIFY6ERKsxc/qEyHzju321EfV67d7dDd3RG/btuu00ny+3fPKbIwclT1Sef8TiLpDdtynevypOsIo/Sq8W1dO7yZf+jsgnu5O52ldaCoomYt0e+AioYkhixLTeoZ0w7S6SwS3fj8cRVDwqGrABI9/VBlJBXdUoVEO2/7M2nbeA+j96IhQkr+VOl2jU1oO/rb4TsYGXhQ/7JgkLVZznoYZW3aScyzPxv1Wr8zbnW++2GU7PK4B0X2dP3+ZJPPpyHgGIh/WLC6mJ79KUvu5MWz7L8092G666IflsjX7n/uT/4myDzitVjp1oezj6MdNxTHQkO44KUIarsTlEKRD2S0YxWHb/ko9lZevALjIUMAE3zo81e63BDGA/iWToTb1/zmifDelxFHvMh0EmXEgV8Lgg7B5M2dSo/6J29GX98QyN3ya3FQa7/tTyu2noygtKAeVQY3xyPcdyL6/i11R4tg+sW0iWrrTvey1zfocbI8f4mpJhOAUpR2vPRRv3Re6bFjPeNjpVqHZtCfNnUxmflh3DpII7cVC5W2R+t+xuHfWXHFPC5Utv1z+ZvSgUUJ9AeauqT63/xST/O95CZZ7xyIyHJNv/1Eu0ZTsL7Ch1pwAD2t093myRJvu6IUua3R/Hq9Dv/XQ5VXPD7tjIXCoZ5Bb/rabPcxgunSU6clcOuO0RqTiJ9zCePWYYQhmyN/3rq7l0PS31CtndOIYjrfDm4kM/SOt2lskVeV/B0/K1ggvxWppBiQLFLBaP90NbT3AFep86uHRSF/kGXTe+9Z9vDPgm1Y15h14O3gk2ZXwdWDsf6NQ7a6aRF1FpcmyAdqaAsXc0bUx6QALX7x7JVzaq+7a78gpd3sDDe0v6nUT+rcui56PGyTLy+D7SKXkcBkLMz8WJFgU1uLMaJDxM1uutaQVv9PLjo5I7ILh7CEBZ9G/mPbadhFXC7r1fwj6U0fsAO5wfo8pGbrSO/emtvIptUahV5ntnwkP6IabhdLpI5XMz+DQEot5iKXVz+TQgOtiRhfvG2vrBAU1dSoGPAiRRuCi7E3VOXz/4jEeeOmTYEDdPQtSD1C3PYRcag4viK9aznz+DSST84qdS/W73C+RUrq5X+bz/+USC3UH0RsC9kamSRX4r+HJeInMJ7tJRp5dhoskaiFBr8l8WtzIzL/DoG1GGUppgvt9v+SNMx54H/zCZzUcjl9Pxi2JFkn6UsVM82hhnPQy7Ww/PxN4uPmpnuLLsr33Oo1EhYQ8z30ViJsfbc5OQ6wCBBCRqvFhRAPPIbLLwz2Jje7ANYkm5TIkH1bO3vf+3juYV4u/yYSt30CwxzPr10bspBZIRmqXEaqBCXM8HbE1krMeJNfLRTSV1il6lcSkDNp+xr2Gqgbhr2B479G5H+K9LgNAdhPQ5YRVWoa/4/vigxCXE9dsmJtVn2s+DIiv1KiqvxGZzbcXqg4XyKDqDxK7lVB3OqP09wrDaU7/I6XTopX/2rUcYUjsupIsZy09YbwC2LIdsMyhN5rH36VMIyk7X2iCtICK3H/CLL14hhrFxIYny/Rk+jzCo5I1FnHJLUsYgguvuwjYI27zqAwHMRIoZAa0XO6U+1Xpz07gy/wNttv1CeTrGbUHjnnSMOvTEUkNhdAFe3gqSrkr2bObEwtCfgv+6KcfnfkK+cvlx6q3CiUgALhjLcPpQK3fTxda7/GZWON/xGU+vjz/xavTdYrfQVNG81B8BgHRVPzPXfGWM7DtHyrN93N79wNZcltBUIumKB5BPJLltY9yeVoXBNF2ATX/asXlun/JRhL0JPt+QHPVL7x23FmOvGniwdNVsGj2H+zbcH7e3E3Z8b8VsSzMad+OyXxDsd1XiT+MU1kClJlPeLLmFbxatWrd+O10IvPWXtTqGedFOD65Mxw/5nfC4lAOywO/jjGnwZIu8rk5Ts4j1LPZKv44OKCkNpGcMtjBL3uVy/ZNkKufor6KeqnqP+XUU/GJAK+ULBzsHCzxyhycblTMjwaFBeqVEVUl5Im4DvfhDaKnFIR2TW5Cm4KZynuTRSJHBWSepPH33Mbw+8QODPuzow9gwF/LpPj4gtHnD8vROe5AEMqy76e5NrQFxMbOPt2ZrL0w0F9dG9nLFq+Ch7BkuZgWFuEClSuHG46IhEQZgaj9CVl/2gEr6+GxXmkNCgineYGaN6+Puc5vgCDA9dUp6Pd1wiua9YPY7LejS37ic9S6Ze22K/zVrEVhaS6PGhPcZC30zZYIB19PH8TO1CRneHbcqY2Xz9HoDlU6SyPE+AQzlHU0B5Qd+aHmZkjDfdhQBzDeKSRyP8zMf6WcTl4YT4OtRJawsx+hU4vh70gsglMmTS6c4TkrT+gqUVcFiZpa0bQ7F3i65BEJzGmUvsl8H1bT5ih4ZfboGKep/i0meTP83SaUNsNRjWaUaWiS4ksFJcsy9ukYSf94uh4wvp57go56cL4CfOYZItf+SLRtv0rcVPSNdVbdqOSllTmZtcFMeKTLvMz59aTJkBRfc2P+WQ07BWu8lIxrVo0B1SBkkAmAJ1wxk2IXDFtT1DT5tiCDUxJZ/jFT+b8lAcVX9oqlmag/b/QoTdDeVb+8Xz+OiL968GBWOzfQCB1CYY7hvYixTGkIHWwU/HRE5QlJ43U6bv8qnF3g2y85XPk/Nei9uE1nDK5XyMo0sXS0Lql9ZAXSfTc+mgKtc34rySVHkr07a903dCw2vOG9jwve6kmj8hnwXGK4hru1YA/l5ubbuP4MsYZYPAbUveCOAlDzEinbPtrsILmjGfpkvUgSiyyxUpzxGHJ4GQnDZ1lJRQYIDrAHL+C6mCffZKYy+T8rnx3nsXvQLTg0zzTUbquS00L+Qvy2W2fBOn34IplL8WKMMMQPfLtSoApqfcI5HmODHRu7Y/5Xk3WMhCtSfKeD2sk0u9iaQmRuwyWDAy2AViMboagM09Ua9nqcOVjSXLLCGppInDxCVbYPwAtfoKckAXolU9QgF+9/9WnqJ+ifor6/wR1VeNhnT2QpiMcebyetXrTX3eQtyLutdl/M97OoJwO+uBfx40Emqot7vYtS0LDb+rqMTuI8Xi7fI8VG/Hcn2+d1ZfGa3X/pibil0UuB81jio3ZwX5UAqT2vTRZbyKX77MPL8RAI0Uf25c/QlV/aFowNzfMwAHzCbYl5+mkp5P+FyZ5iyewVus0DP4pgr/bqiYqMkshPROeSSRObxzR+HZqCIAEE2/y7jkFustgDFM4whU4IYUqGAXlQFHvIyMv/MhXUWaPkMdamtnl8vlYsrlkhN//ve3+1RQsYx8vZdjoxyLgSSFFsDcAFX6Y7Ns6o9VMyouE4OXNzE2PnKJ56wiqo/vFepijgWSoSTa5TuRel4a9R6x1xkUz6LC5kue7KCe3ThRdLdRZoHaksNJB5yaDkq9qy+TkOvPXg4jtcq5iIB4zUcxX73GXyBQUoSs2/THG8zwVcj8ql5S2NetyjUqffJ2bHSRre59IKbsEDTbouuhtvIlMU4kyEJetCWECSxUYj9NKiYwy6PQW1Gp2oB43jIYCeDSrGvmhocucYZkMeEdiBHdqUnhDU8XQRtyIbONx3154ipiIAh5FlLg3vF2B74e3VyMuaibTjqXBFkpeqTZH2AITt4ivkOiy76pVw0r1QiUj8ohBl42qi4BfxPdRQHOSt8LJyRddXhWaI+6BJGNEEYK9IRFvVaeir03q+rkJyscWqY8rqLw8sTQUn5a1qGbZYtwWsYwvWFJ2CfGWPI0JoEFOk5mKXk0X6wjS72o+z+ffIfq1gkaJhBOCI/MzGrhcueBRh7K619u1NPvVw9xiBlF7Si20+/tXwG2aFw8ScWuC9EZUVjiL5ofWDTu/lvPM1KyWms8L11ccUeXXohRkGTSpI+l3HhwHxBIV2raiZUZ8iywIUWWWy81NN2BzkXfm6ro++z4odLg4e2vfh7HiK0bGBYWyAh6qUC3SbUGLJy38PxDp1d66VKejO4bdgwM1kuMSqTqXLFQ1IvW8ystLWDrUabkCoSDEf92Ae8z+J+IKtvGlPdyjka9XcrnZd6U9zHmLI2fJMZNocX8G11U15cfQUcGwSEAKFuu0ejW6HHL5VZGc5o2grsISAxL7XcRNDVc7KdRgBUJUKVFXNsOyuQzixGNuUFrnCaiqfMyklyY2dzw2D1nw2eb/6aRSdSPRyZRwhwp4ctG/agSkpTlPcUEsTJn9BOc+NY8oVA+QeI/h7B4fgHxvfhjVusFa3AB/1HLfCSqw2BDfG0/XRkfNv7gL9vINgcsijcCKEsT9fI9v95o9px7/uIRLR8i+XW8NJWMt49hy0tQvUNpvMeVcGqiBb2KVy6cM0SISRSDnPMaSLaFAeO+nP6UrUKDMqhodTMcuKWggPbbO6uC4Ns/ImkJSWb9vX6Md8/cjnyOViovN/4LOKyHI/4967XXZ/ljP5trozAYLNksxUJNePMZ/tFlu7Ii3z97TN9CCS3+aI55O+n85KXtkuNN9lWZPYVCbT7LWPz2Z8BTkKchTkKcgT0GegjwFeQryFOQpyFOQpyBPQZ6CPAX5t4H49i8zTvktL9kZG/rol+WS0ZNMNvV+EzzheNS/XPbAi6BB0nTf8U74qsBDBYWUN4d3fSenqxb/my+p8E4olfhT7+0Lm75La8W2/7JzT5rliUCRyDHUhpnah+m0V2inKtr8ybdmp/s2UytWN6Q3YBvwDQQraZoajSG49ebe8A8aaE6NyaWp72hVL7XBbJwQx7phSAtsKAIawUDtlHjQt9f7WMpkhh4ykNJZ/j5gYNS3l/iGsGcib2tbH7CBIj+nNlzZ06nqMY3moD3dXeAAZGbQ+OQvgHBFt50covTdy+XbEiS69yfRbutRDln/LtNzGe66PFiOvt+4Ew71JGvyE2yA7+4D3U7PaArNvkrZL4rgDZGH3hHhdXt8my41BUOdzg4RJ9oFI/0Z3tQ99Bxm6schBZjX7/FXH56Ct6Rizxt93GWU8bcblzspoxkU3xEtjGlTbuqQ7XlLqeMEtrrYy9i69GGUaQwkBcHo1LFm6lgJqpWtLRlradbkb0q6ktGw9l2qAU812JVGYyccuom/JVM6AeoEoAmIR75ZqT0wdYPluhGYPKaOEBmEvKHOcFp4ZIihyzxJ1n5kxQ8vJ9MFKj2xXwco8tksk+2E2hb2I3idGxuU4JXfXunB+btRoAyp15IqT9jV+EFK5esiSYrlUlxRSFzbwsJFrQpgPawsMkav9EsezNkG622d9zbnVq3kJOpaTghDwuQ4UAsMg3RYNDi5x0/2Xb22jV+fV+JsqGgsUIfTQsRhZGSQnCOcvnsl/53gXDsyf0zSAyzWaLoz0YAZgIRl8pc5z4r62zoeEsTa0OZmE6MGAXTbBDEKErDRttSAuJQo6s+2jotby86STnd9lV7APqw9bDRlzvnR2RX8DThZfD5b3IOI2rY4iPuVGXg19M7kYA2JZrJNnsKENlPp/HpM85BRfCsWO3liCGibX06mj+EUKN+CIJPW3W4vlc9LY3lOdykuD5s4KWPa8agC9ClEXJqy3/I1D3q58Ch9py5tn1o0Zsv1q1ddjiAQJD8FcOFi3AauqeznWjcdNSHpNBq7AFtMq0niWEO5u6mQ9ehj1/RVdXAc2iKS8tIoc7d55fwW5qcsirsoe4S8ElfQyq7NKT+1SXwmgzCc0WYXlMaXy8fMFwdIpYOShjQbz//BR4sWqtcuItACByVzZs2KwSe7Gab1rZwfvYSvdXl9Jwta0vmnRAC3oCm1cOggPFk4uhQWCxJCN3iWhtrCMFQ0QwqKLtdIJYxmiZNQIM93mJu0CLdLlrE0ZOd1R3Sc7VdONBONoO885aBXb6wsgdMiXcj4DS0tJXVVyFbGXK//ejXEUxylcWPPjo0v9iptK82ykLaOGpw7nhMYxx2a7JKspaAZ40sT8UkyM6EkNxsV6JlXvSX+vTyMpVB+K5pKsJQixDK/ryBK70sJ4hEE2aBEPC+39epksz8VX4LQqva8ay5YrB43rNBnNkhVSwrcYxz32KDvLEOy1ogZ9ffc85eq9rQyEtomrvJGeSfGLN+hJ71S6UgVzTk3hpvtuzyQQNYFrnCXzgFO2T+WtTqCNrn9hhV/t57vnOuVWN/2qDknanfRdhUHYM4KBxNCUlYLr0GX7wVcNHSG6+50hnO+DWIqPIhvEV9UqvpFRbgjMj1USHhfZiotJNXZEZZqHErQT7wRuBmebnUFxF7IIumPJmtH05WEdM6Ic3ghhkTJDNc64EKv4bU61K/DFyreSFNqC0jr4aUbhvAq307o8XmdXcacNHigN6YG6bXbT7uziIGkxp4N1M92Z7BEJrlSb6oWQbUi6JiI2M+t0Zu+1SFaWXwpTt/l7BKwUynvei0rjhQOBQFSMVEGVNlA0rDrI7ZCGUFQYCU9OoPFWU8SKq4twh64necWrE5cuNvkNdiAxE/7lm0cetMSaiT67jLsm/e9/fo5o5FwaHZsom67MJePoZ55QOgRRc4R4Pvou3se6D7XQkBuoDXzztQuwGHdlUWpkGObLQbq3smG01LU7oQc55E7AfNM39pLvCIvSAKvV4uICmY/Da49Ng4WTUR5BFFN+AVYhmDSXUkLbHaX1petvqVJ0zIgGiMJZmtV+UWfT4hpYyTUErrPKyf3gJyj0wI8Yfb4ybG1Tn9DCw5vbfemH3mvNxCyjtJYvANRYm7PhVjs0jI5ZDoIe0OSElD5eWQ/49ySrOpI0ceRtlVQt4qsUrUK3zw3hq5fixbl3ViVCHQKIycOK+JpEcGJpj0DwVitgDO0yIJvsh+/683tNradGsS5IvuxO3q4wiPZfmTfkvIcq+dIGry0Q+DaxcmjWHee9AptDK2C03o8pccUS1a75k0+sL3DC83YTSmqqhx+XyQhPRFPnjzHEgjJdNoOwulATn5dcj+iNdezumjzoHLrhqFmZDQaSC2TB2AleQ6jcvHEzhEZq2Js51lvvaHuHnPkHfFsaWHDDXD96lJPxCZruzdslwnE1sGHsllvwXzbXFm39kHYWefKNLDXudnVP74r3lszv3LYTtovXTNfpaJLWo5LBOa3B8xF5xHPapQpd9JsoyfIbFIu5LT8vbG2TJ6jas+nd++gfjly1xumvxO+WepXH+/27bZJV6Add63w/ZvCpYWDlL3cViE8edATGCW16uDLQtK4B6YJ8SutGG/Dhj0IG2fqlg3qjz6Ux5gpsqgwVYc5gSzrRKw75bcXWn4RMm3UWfz2nIMGj+Ne6efwCGPu2I6EBxI5bOFLgHoFeKqR6EbhHJ+egJKvEV3koU9GnJ6cbmMho8lOfhuGAMuto80soV2PdevbsI7z2NLDWPtJbJc9ngaYMrTiWy8IvOL7IeF9QqRb8nqaMvlfZKdOckuQntnnKEeBVRz7afRSb5UUC114Dr3GTTGEX3F+LUcY5uL2B0b8AGvSTpqaWgLHxWFBYNE5M25c5YmEMtdjD3tj/uoFLMnUol4+S6zcxsdoOZGec8QdbtvycrOVciUR797lnZZQJq8wkYH4dJrJ5BKMI5C0NQSLSuRSKbm9OUTWWPte1ndCuKSx5OoKLVfMmD2sHLM/iGrfz3CEArFn9wnSXRmHRCt1fPeQXhkenTpNr6anIzgO5wwmOrCZov6N0aLI+x20ZsFy65Ian7LNJBmnZ2URLE5CeyuaW/+cxnggZ4a18arSd7mdCg85NndDvkrdXPLOrYXeaAGJ3kF7GKve0O5sGvMkLJiOuqkwj0kzM1AASw2cTW7JGyaG58fWXOwDWwQDReZAvXZHbpixYtfgQCz1LqrCHKE3bSSdPpMnCuAMr+S6Fl2qXY9l+GR4nAU6i8aMA7G0ysQyGZliOb+fX++gK0odfzjhCIgD8d6o4i3OD/v2zNiTrwCvgkvd17T2zekeg9ZZ2+Y7roecb5g+Uu/56g+5x2Z7XZh3YMyBMHjm3z3VjtTicDIpp9RzgThtBrmH9pWQ1WP22nDGA1O4htojT+OemZYpD/Kd3rfQZAsjvzfOrYRKc3IPi1L6mfhOqV5naiI53gRdkc4KqeT54taxcYQ3DfWCN6kJltC7PDJ/AVLJUGwJ4/YqXycQsLuiQhbS0uHMCo5JVylMdL8zrHjfah0JiFsIMfz02uG6ZFkPYYI25e+5/bFGk+VheMwYoT3ZMwI/mrgA4CywFZ8bc+jDvYro2RIj/vmIJ/0tLe7iFPe9JIjaFoJ/YCINQezY023j6wof5Bcg3HL+xoYhtv26r2Ye8d362idSBmVaz1en2WK7MNBhzCLR37jmjrn1hPIxsMY1JHIUcbCXljCqN7G5FzeG1xIOM6+6+0VQtDY/PjxxyV3ztkGbNHO9lpHo1nLMhCb1evGA2WJP+E29csYYg2rN3fxA+dbnaPee02tzKk/b43z594bvrLFlfPfmMnlvakqC9dQzyNYt73RwHb67TplcnTPtYghhA0Wk/sDqipGGLQRpr8gwfQ0WapadqoL/xwM+KQ8+ctRR+afGJh+WRb5rsCBbbVOr0Jv80clHPX32FsxZtFfCZfLylgWT/xTgkwu1yQpvqdDuFshXpD4o1ca8PcZnD0qrE/bLVufmYtWWd5j9XHPTOPPMr+g2OBnr0UleS2p4znclqlR0eaMrAdjfqqB5xb9/ukRieTJhcQtFkztFG9yS/W6fjAn0T0mlpRQ37n2MB8R4Tpnp0rVzS/mbrK78+VD00lZT78LRpZ7KcuAZ3w2kG5yC0aD1LIevUEX1ikQa0kiG+aMTjt216dEUN8gShRR2JG4DCB6jiGKN8OhF7yRHyVU0p9eE3m0KIUzaPG5thAg7cUdIu/8Ko56xlnK3ZhpzrOUvPwx6e4DXPG9mW0mK/NoxYXKVVjcGogfry+UrMn8hdL/o2Ue758+mjjKpLUFRYbycidSEv91LtxBy1BLPh3qEyWIqLg7xmhfzthD7umVPd/+GwuH0Do3kQMEEqiDrDvxsN/m2cPI8J9Ozud5UqnX0bSFOGbVu47hquIOXYt04fcVzeMRwzJ3rJNWZse9wBHSzo7hK7iWgk5P+2lB5atbQkduRniw8dWu0KDdZTrOneEatjPuGuFBfW3vBxTsRPLZ0oist4b7CE756QRz8a9+9sOm+izI4vq010b3ZPHbXdN/4/e/2sLZK35GQdziPbpM228c5zPTpTjrji111pilvQ5kx40Jp3ZhH0fYAesWRHGSmf/2oV86ezZqXpjEHZV8NEiAKTvlubE7HOG/7S+OfmeZ1367qG5Ge1rY2j3/D0dls+iHiet/48g9Wv8/++ydf/A9QSwMEFAACAAgArrtYSdZFKylNAAAAawAAABsAAAB1bml2ZXJzYWwvdW5pdmVyc2FsLnBuZy54bWyzsa/IzVEoSy0qzszPs1Uy1DNQsrfj5bIpKEoty0wtV6gAigEFIUBJodJWycQIwS3PTCnJAKowMDZDCGakZqZnlNgqmZubwwX1gWYCAFBLAQIAABQAAgAIALS7WEk9PC/RwQAAAOUBAAAaAAAAAAAAAAEAAAAAAAAAAAB1bml2ZXJzYWwvaTE4bl9wcmVzZXRzLnhtbFBLAQIAABQAAgAIALS7WEm45zzyXgAAAGMAAAAcAAAAAAAAAAEAAAAAAPkAAAB1bml2ZXJzYWwvbG9jYWxfc2V0dGluZ3MueG1sUEsBAgAAFAACAAgARJRXRyO0Tvv7AgAAsAgAABQAAAAAAAAAAQAAAAAAkQEAAHVuaXZlcnNhbC9wbGF5ZXIueG1sUEsBAgAAFAACAAgAtLtYSbd+K21kAQAA7wIAACkAAAAAAAAAAQAAAAAAvgQAAHVuaXZlcnNhbC9za2luX2N1c3RvbWl6YXRpb25fc2V0dGluZ3MueG1sUEsBAgAAFAACAAgArrtYSehkTujoLwAA6VsAABcAAAAAAAAAAAAAAAAAaQYAAHVuaXZlcnNhbC91bml2ZXJzYWwucG5nUEsBAgAAFAACAAgArrtYSdZFKylNAAAAawAAABsAAAAAAAAAAQAAAAAAhjYAAHVuaXZlcnNhbC91bml2ZXJzYWwucG5nLnhtbFBLBQYAAAAABgAGALkBAAAMNwAAAAA="/>
  <p:tag name="ISPRING_OUTPUT_FOLDER" val="C:\Users\Administrator\Desktop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PRESENTATION_TITLE" val="013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6165;#8165;#8508;#74556;#37690;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06112422"/>
  <p:tag name="MH_LIBRARY" val="GRAPHIC"/>
  <p:tag name="MH_TYPE" val="SubTitle"/>
  <p:tag name="MH_ORDER" val="5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06112422"/>
  <p:tag name="MH_LIBRARY" val="GRAPHIC"/>
  <p:tag name="MH_TYPE" val="SubTitle"/>
  <p:tag name="MH_ORDER" val="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06112422"/>
  <p:tag name="MH_LIBRARY" val="GRAPHIC"/>
  <p:tag name="MH_TYPE" val="SubTitle"/>
  <p:tag name="MH_ORDER" val="2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06112422"/>
  <p:tag name="MH_LIBRARY" val="GRAPHIC"/>
  <p:tag name="MH_TYPE" val="SubTitle"/>
  <p:tag name="MH_ORDER" val="3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06112422"/>
  <p:tag name="MH_LIBRARY" val="GRAPHIC"/>
  <p:tag name="MH_TYPE" val="SubTitle"/>
  <p:tag name="MH_ORDER" val="4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heme/theme1.xml><?xml version="1.0" encoding="utf-8"?>
<a:theme xmlns:a="http://schemas.openxmlformats.org/drawingml/2006/main" name="51PPT模板网   www.51pptmoban.com">
  <a:themeElements>
    <a:clrScheme name="自定义 1454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34D1A"/>
      </a:accent1>
      <a:accent2>
        <a:srgbClr val="9FD71F"/>
      </a:accent2>
      <a:accent3>
        <a:srgbClr val="134D1A"/>
      </a:accent3>
      <a:accent4>
        <a:srgbClr val="9FD71F"/>
      </a:accent4>
      <a:accent5>
        <a:srgbClr val="134D1A"/>
      </a:accent5>
      <a:accent6>
        <a:srgbClr val="9FD71F"/>
      </a:accent6>
      <a:hlink>
        <a:srgbClr val="134D1A"/>
      </a:hlink>
      <a:folHlink>
        <a:srgbClr val="9FD71F"/>
      </a:folHlink>
    </a:clrScheme>
    <a:fontScheme name="ykfgbnjr">
      <a:majorFont>
        <a:latin typeface="HarmonyOS Sans SC" panose="020F0302020204030204"/>
        <a:ea typeface="阿里巴巴普惠体 2 55 Regular"/>
        <a:cs typeface=""/>
      </a:majorFont>
      <a:minorFont>
        <a:latin typeface="HarmonyOS Sans SC" panose="020F0502020204030204"/>
        <a:ea typeface="阿里巴巴普惠体 2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</TotalTime>
  <Words>2088</Words>
  <Application>Microsoft Office PowerPoint</Application>
  <PresentationFormat>自定义</PresentationFormat>
  <Paragraphs>247</Paragraphs>
  <Slides>24</Slides>
  <Notes>24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1" baseType="lpstr">
      <vt:lpstr>HarmonyOS Sans SC</vt:lpstr>
      <vt:lpstr>阿里巴巴普惠体 2 55 Regular</vt:lpstr>
      <vt:lpstr>仓耳渔阳体 W05</vt:lpstr>
      <vt:lpstr>江西拙楷3.0</vt:lpstr>
      <vt:lpstr>Arial</vt:lpstr>
      <vt:lpstr>Calibri</vt:lpstr>
      <vt:lpstr>51PPT模板网   www.51pptmoban.com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感谢师恩——教师节主题课件ppt模板</dc:title>
  <dc:creator>51PPT模板网</dc:creator>
  <cp:keywords>www.51pptmoban.com</cp:keywords>
  <dc:description>www.51pptmoban.com</dc:description>
  <cp:lastModifiedBy>Win user</cp:lastModifiedBy>
  <cp:revision>3</cp:revision>
  <dcterms:created xsi:type="dcterms:W3CDTF">2017-08-14T08:26:22Z</dcterms:created>
  <dcterms:modified xsi:type="dcterms:W3CDTF">2022-08-31T12:47:26Z</dcterms:modified>
</cp:coreProperties>
</file>