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798" r:id="rId1"/>
  </p:sldMasterIdLst>
  <p:notesMasterIdLst>
    <p:notesMasterId r:id="rId19"/>
  </p:notesMasterIdLst>
  <p:sldIdLst>
    <p:sldId id="404" r:id="rId2"/>
    <p:sldId id="420" r:id="rId3"/>
    <p:sldId id="421" r:id="rId4"/>
    <p:sldId id="553" r:id="rId5"/>
    <p:sldId id="2384" r:id="rId6"/>
    <p:sldId id="651" r:id="rId7"/>
    <p:sldId id="786" r:id="rId8"/>
    <p:sldId id="2433" r:id="rId9"/>
    <p:sldId id="584" r:id="rId10"/>
    <p:sldId id="546" r:id="rId11"/>
    <p:sldId id="572" r:id="rId12"/>
    <p:sldId id="980" r:id="rId13"/>
    <p:sldId id="1299" r:id="rId14"/>
    <p:sldId id="2436" r:id="rId15"/>
    <p:sldId id="3317" r:id="rId16"/>
    <p:sldId id="3319" r:id="rId17"/>
    <p:sldId id="3320" r:id="rId18"/>
  </p:sldIdLst>
  <p:sldSz cx="9144000" cy="5143500" type="screen16x9"/>
  <p:notesSz cx="6858000" cy="9144000"/>
  <p:defaultTextStyle>
    <a:defPPr>
      <a:defRPr lang="zh-CN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B4"/>
    <a:srgbClr val="00FFFF"/>
    <a:srgbClr val="1A4762"/>
    <a:srgbClr val="BD0F2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 varScale="1">
        <p:scale>
          <a:sx n="135" d="100"/>
          <a:sy n="135" d="100"/>
        </p:scale>
        <p:origin x="684" y="11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D4A3340-C542-46E3-BB6B-1E3F28D53E89}" type="datetimeFigureOut">
              <a:rPr lang="zh-CN" altLang="en-US" smtClean="0"/>
              <a:t>2022/9/1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3EAA4AF-B0AE-42C7-9AD8-C74E868F580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41146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EAA4AF-B0AE-42C7-9AD8-C74E868F5800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668426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EAA4AF-B0AE-42C7-9AD8-C74E868F5800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43594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EAA4AF-B0AE-42C7-9AD8-C74E868F5800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339606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EAA4AF-B0AE-42C7-9AD8-C74E868F5800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814593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7" name="Slide Image Placeholder 1">
            <a:extLst>
              <a:ext uri="{FF2B5EF4-FFF2-40B4-BE49-F238E27FC236}">
                <a16:creationId xmlns:a16="http://schemas.microsoft.com/office/drawing/2014/main" id="{E2F93107-2D01-4880-83BE-A5FDC4FA38D5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0898" name="Notes Placeholder 2">
            <a:extLst>
              <a:ext uri="{FF2B5EF4-FFF2-40B4-BE49-F238E27FC236}">
                <a16:creationId xmlns:a16="http://schemas.microsoft.com/office/drawing/2014/main" id="{65AFCA79-B4C9-45C3-8DD0-AB038E774540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id-ID" altLang="zh-CN">
              <a:latin typeface="Lato Light" charset="0"/>
            </a:endParaRPr>
          </a:p>
        </p:txBody>
      </p:sp>
      <p:sp>
        <p:nvSpPr>
          <p:cNvPr id="80899" name="Slide Number Placeholder 3">
            <a:extLst>
              <a:ext uri="{FF2B5EF4-FFF2-40B4-BE49-F238E27FC236}">
                <a16:creationId xmlns:a16="http://schemas.microsoft.com/office/drawing/2014/main" id="{FAE48F8A-E896-49AB-9F20-07CB92E9FAC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3600">
                <a:solidFill>
                  <a:schemeClr val="tx1"/>
                </a:solidFill>
                <a:latin typeface="Lato Light" charset="0"/>
                <a:ea typeface="MS PGothic" panose="020B0600070205080204" pitchFamily="34" charset="-128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Lato Light" charset="0"/>
                <a:ea typeface="MS PGothic" panose="020B0600070205080204" pitchFamily="34" charset="-128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Lato Light" charset="0"/>
                <a:ea typeface="MS PGothic" panose="020B0600070205080204" pitchFamily="34" charset="-128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Lato Light" charset="0"/>
                <a:ea typeface="MS PGothic" panose="020B0600070205080204" pitchFamily="34" charset="-128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Lato Light" charset="0"/>
                <a:ea typeface="MS PGothic" panose="020B0600070205080204" pitchFamily="34" charset="-128"/>
              </a:defRPr>
            </a:lvl5pPr>
            <a:lvl6pPr marL="25146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charset="0"/>
                <a:ea typeface="MS PGothic" panose="020B0600070205080204" pitchFamily="34" charset="-128"/>
              </a:defRPr>
            </a:lvl6pPr>
            <a:lvl7pPr marL="29718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charset="0"/>
                <a:ea typeface="MS PGothic" panose="020B0600070205080204" pitchFamily="34" charset="-128"/>
              </a:defRPr>
            </a:lvl7pPr>
            <a:lvl8pPr marL="34290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charset="0"/>
                <a:ea typeface="MS PGothic" panose="020B0600070205080204" pitchFamily="34" charset="-128"/>
              </a:defRPr>
            </a:lvl8pPr>
            <a:lvl9pPr marL="38862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charset="0"/>
                <a:ea typeface="MS PGothic" panose="020B0600070205080204" pitchFamily="34" charset="-128"/>
              </a:defRPr>
            </a:lvl9pPr>
          </a:lstStyle>
          <a:p>
            <a:fld id="{78FB50A1-063F-429A-9CB9-C3958CFABAFF}" type="slidenum">
              <a:rPr lang="id-ID" altLang="zh-CN" sz="1200"/>
              <a:pPr/>
              <a:t>13</a:t>
            </a:fld>
            <a:endParaRPr lang="id-ID" altLang="zh-CN" sz="120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EAA4AF-B0AE-42C7-9AD8-C74E868F5800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398490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EAA4AF-B0AE-42C7-9AD8-C74E868F5800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076582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EAA4AF-B0AE-42C7-9AD8-C74E868F5800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304470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EAA4AF-B0AE-42C7-9AD8-C74E868F5800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298383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EAA4AF-B0AE-42C7-9AD8-C74E868F5800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377375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EAA4AF-B0AE-42C7-9AD8-C74E868F5800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68509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EAA4AF-B0AE-42C7-9AD8-C74E868F5800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851912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EAA4AF-B0AE-42C7-9AD8-C74E868F5800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539795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EAA4AF-B0AE-42C7-9AD8-C74E868F5800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327615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EAA4AF-B0AE-42C7-9AD8-C74E868F5800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067733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EAA4AF-B0AE-42C7-9AD8-C74E868F5800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82909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EAA4AF-B0AE-42C7-9AD8-C74E868F5800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367380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6716165"/>
      </p:ext>
    </p:extLst>
  </p:cSld>
  <p:clrMapOvr>
    <a:masterClrMapping/>
  </p:clrMapOvr>
  <p:transition spd="slow" advTm="2000">
    <p:cover dir="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96406615"/>
      </p:ext>
    </p:extLst>
  </p:cSld>
  <p:clrMapOvr>
    <a:masterClrMapping/>
  </p:clrMapOvr>
  <p:transition spd="slow" advTm="2000">
    <p:cover dir="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537898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7919317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1020">
          <p15:clr>
            <a:srgbClr val="FBAE40"/>
          </p15:clr>
        </p15:guide>
        <p15:guide id="2" pos="2268">
          <p15:clr>
            <a:srgbClr val="FBAE40"/>
          </p15:clr>
        </p15:guide>
        <p15:guide id="3" pos="3515">
          <p15:clr>
            <a:srgbClr val="FBAE40"/>
          </p15:clr>
        </p15:guide>
        <p15:guide id="4" pos="4762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图片占位符 6">
            <a:extLst>
              <a:ext uri="{FF2B5EF4-FFF2-40B4-BE49-F238E27FC236}">
                <a16:creationId xmlns:a16="http://schemas.microsoft.com/office/drawing/2014/main" id="{C3CEC82F-1980-4660-B7B5-09675FF7464D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 anchorCtr="1"/>
          <a:lstStyle>
            <a:lvl1pPr marL="0" indent="0" algn="ctr">
              <a:buNone/>
              <a:defRPr sz="1600">
                <a:solidFill>
                  <a:schemeClr val="tx2"/>
                </a:solidFill>
              </a:defRPr>
            </a:lvl1pPr>
          </a:lstStyle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857493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图片占位符 7">
            <a:extLst>
              <a:ext uri="{FF2B5EF4-FFF2-40B4-BE49-F238E27FC236}">
                <a16:creationId xmlns:a16="http://schemas.microsoft.com/office/drawing/2014/main" id="{AA089219-538B-426C-8A1F-4CCB1394AB3A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5022126" y="1341824"/>
            <a:ext cx="2342618" cy="2342008"/>
          </a:xfrm>
          <a:custGeom>
            <a:avLst/>
            <a:gdLst>
              <a:gd name="connsiteX0" fmla="*/ 1171309 w 2342618"/>
              <a:gd name="connsiteY0" fmla="*/ 0 h 2342008"/>
              <a:gd name="connsiteX1" fmla="*/ 2342618 w 2342618"/>
              <a:gd name="connsiteY1" fmla="*/ 1171004 h 2342008"/>
              <a:gd name="connsiteX2" fmla="*/ 1171309 w 2342618"/>
              <a:gd name="connsiteY2" fmla="*/ 2342008 h 2342008"/>
              <a:gd name="connsiteX3" fmla="*/ 0 w 2342618"/>
              <a:gd name="connsiteY3" fmla="*/ 1171004 h 2342008"/>
              <a:gd name="connsiteX4" fmla="*/ 1171309 w 2342618"/>
              <a:gd name="connsiteY4" fmla="*/ 0 h 23420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42618" h="2342008">
                <a:moveTo>
                  <a:pt x="1171309" y="0"/>
                </a:moveTo>
                <a:cubicBezTo>
                  <a:pt x="1818205" y="0"/>
                  <a:pt x="2342618" y="524276"/>
                  <a:pt x="2342618" y="1171004"/>
                </a:cubicBezTo>
                <a:cubicBezTo>
                  <a:pt x="2342618" y="1817732"/>
                  <a:pt x="1818205" y="2342008"/>
                  <a:pt x="1171309" y="2342008"/>
                </a:cubicBezTo>
                <a:cubicBezTo>
                  <a:pt x="524413" y="2342008"/>
                  <a:pt x="0" y="1817732"/>
                  <a:pt x="0" y="1171004"/>
                </a:cubicBezTo>
                <a:cubicBezTo>
                  <a:pt x="0" y="524276"/>
                  <a:pt x="524413" y="0"/>
                  <a:pt x="1171309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anchor="ctr" anchorCtr="1">
            <a:noAutofit/>
          </a:bodyPr>
          <a:lstStyle>
            <a:lvl1pPr marL="0" indent="0" algn="ctr">
              <a:buNone/>
              <a:defRPr sz="1600">
                <a:solidFill>
                  <a:schemeClr val="tx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5" name="图片占位符 4">
            <a:extLst>
              <a:ext uri="{FF2B5EF4-FFF2-40B4-BE49-F238E27FC236}">
                <a16:creationId xmlns:a16="http://schemas.microsoft.com/office/drawing/2014/main" id="{7D89AC51-8212-49F7-973D-BD89D338ECF1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763728" y="1341824"/>
            <a:ext cx="2342618" cy="2342008"/>
          </a:xfrm>
          <a:custGeom>
            <a:avLst/>
            <a:gdLst>
              <a:gd name="connsiteX0" fmla="*/ 1171309 w 2342618"/>
              <a:gd name="connsiteY0" fmla="*/ 0 h 2342008"/>
              <a:gd name="connsiteX1" fmla="*/ 2342618 w 2342618"/>
              <a:gd name="connsiteY1" fmla="*/ 1171004 h 2342008"/>
              <a:gd name="connsiteX2" fmla="*/ 1171309 w 2342618"/>
              <a:gd name="connsiteY2" fmla="*/ 2342008 h 2342008"/>
              <a:gd name="connsiteX3" fmla="*/ 0 w 2342618"/>
              <a:gd name="connsiteY3" fmla="*/ 1171004 h 2342008"/>
              <a:gd name="connsiteX4" fmla="*/ 1171309 w 2342618"/>
              <a:gd name="connsiteY4" fmla="*/ 0 h 23420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42618" h="2342008">
                <a:moveTo>
                  <a:pt x="1171309" y="0"/>
                </a:moveTo>
                <a:cubicBezTo>
                  <a:pt x="1818205" y="0"/>
                  <a:pt x="2342618" y="524276"/>
                  <a:pt x="2342618" y="1171004"/>
                </a:cubicBezTo>
                <a:cubicBezTo>
                  <a:pt x="2342618" y="1817732"/>
                  <a:pt x="1818205" y="2342008"/>
                  <a:pt x="1171309" y="2342008"/>
                </a:cubicBezTo>
                <a:cubicBezTo>
                  <a:pt x="524413" y="2342008"/>
                  <a:pt x="0" y="1817732"/>
                  <a:pt x="0" y="1171004"/>
                </a:cubicBezTo>
                <a:cubicBezTo>
                  <a:pt x="0" y="524276"/>
                  <a:pt x="524413" y="0"/>
                  <a:pt x="1171309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anchor="ctr" anchorCtr="1">
            <a:noAutofit/>
          </a:bodyPr>
          <a:lstStyle>
            <a:lvl1pPr marL="0" indent="0" algn="ctr">
              <a:buNone/>
              <a:defRPr sz="1600">
                <a:solidFill>
                  <a:schemeClr val="tx2"/>
                </a:solidFill>
              </a:defRPr>
            </a:lvl1pPr>
          </a:lstStyle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664196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图片占位符 10">
            <a:extLst>
              <a:ext uri="{FF2B5EF4-FFF2-40B4-BE49-F238E27FC236}">
                <a16:creationId xmlns:a16="http://schemas.microsoft.com/office/drawing/2014/main" id="{3933F15F-52E0-4509-B7C1-78A571B14CD4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800087" y="1265993"/>
            <a:ext cx="1305757" cy="1305757"/>
          </a:xfrm>
          <a:custGeom>
            <a:avLst/>
            <a:gdLst>
              <a:gd name="connsiteX0" fmla="*/ 52884 w 1305757"/>
              <a:gd name="connsiteY0" fmla="*/ 0 h 1305757"/>
              <a:gd name="connsiteX1" fmla="*/ 1252874 w 1305757"/>
              <a:gd name="connsiteY1" fmla="*/ 0 h 1305757"/>
              <a:gd name="connsiteX2" fmla="*/ 1305757 w 1305757"/>
              <a:gd name="connsiteY2" fmla="*/ 52883 h 1305757"/>
              <a:gd name="connsiteX3" fmla="*/ 1305757 w 1305757"/>
              <a:gd name="connsiteY3" fmla="*/ 1252874 h 1305757"/>
              <a:gd name="connsiteX4" fmla="*/ 1252874 w 1305757"/>
              <a:gd name="connsiteY4" fmla="*/ 1305757 h 1305757"/>
              <a:gd name="connsiteX5" fmla="*/ 52884 w 1305757"/>
              <a:gd name="connsiteY5" fmla="*/ 1305757 h 1305757"/>
              <a:gd name="connsiteX6" fmla="*/ 0 w 1305757"/>
              <a:gd name="connsiteY6" fmla="*/ 1252874 h 1305757"/>
              <a:gd name="connsiteX7" fmla="*/ 0 w 1305757"/>
              <a:gd name="connsiteY7" fmla="*/ 52883 h 1305757"/>
              <a:gd name="connsiteX8" fmla="*/ 52884 w 1305757"/>
              <a:gd name="connsiteY8" fmla="*/ 0 h 13057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05757" h="1305757">
                <a:moveTo>
                  <a:pt x="52884" y="0"/>
                </a:moveTo>
                <a:lnTo>
                  <a:pt x="1252874" y="0"/>
                </a:lnTo>
                <a:cubicBezTo>
                  <a:pt x="1282080" y="0"/>
                  <a:pt x="1305757" y="23677"/>
                  <a:pt x="1305757" y="52883"/>
                </a:cubicBezTo>
                <a:lnTo>
                  <a:pt x="1305757" y="1252874"/>
                </a:lnTo>
                <a:cubicBezTo>
                  <a:pt x="1305757" y="1282080"/>
                  <a:pt x="1282080" y="1305757"/>
                  <a:pt x="1252874" y="1305757"/>
                </a:cubicBezTo>
                <a:lnTo>
                  <a:pt x="52884" y="1305757"/>
                </a:lnTo>
                <a:cubicBezTo>
                  <a:pt x="23677" y="1305757"/>
                  <a:pt x="0" y="1282080"/>
                  <a:pt x="0" y="1252874"/>
                </a:cubicBezTo>
                <a:lnTo>
                  <a:pt x="0" y="52883"/>
                </a:lnTo>
                <a:cubicBezTo>
                  <a:pt x="0" y="23677"/>
                  <a:pt x="23677" y="0"/>
                  <a:pt x="52884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anchor="ctr" anchorCtr="1">
            <a:noAutofit/>
          </a:bodyPr>
          <a:lstStyle>
            <a:lvl1pPr marL="0" indent="0" algn="ctr">
              <a:buNone/>
              <a:defRPr sz="1600">
                <a:solidFill>
                  <a:schemeClr val="tx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9" name="图片占位符 8">
            <a:extLst>
              <a:ext uri="{FF2B5EF4-FFF2-40B4-BE49-F238E27FC236}">
                <a16:creationId xmlns:a16="http://schemas.microsoft.com/office/drawing/2014/main" id="{841B2D61-D61A-491E-87A5-01FB3D17E9E6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3923109" y="1265993"/>
            <a:ext cx="1305757" cy="1305757"/>
          </a:xfrm>
          <a:custGeom>
            <a:avLst/>
            <a:gdLst>
              <a:gd name="connsiteX0" fmla="*/ 52883 w 1305757"/>
              <a:gd name="connsiteY0" fmla="*/ 0 h 1305757"/>
              <a:gd name="connsiteX1" fmla="*/ 1252874 w 1305757"/>
              <a:gd name="connsiteY1" fmla="*/ 0 h 1305757"/>
              <a:gd name="connsiteX2" fmla="*/ 1305757 w 1305757"/>
              <a:gd name="connsiteY2" fmla="*/ 52883 h 1305757"/>
              <a:gd name="connsiteX3" fmla="*/ 1305757 w 1305757"/>
              <a:gd name="connsiteY3" fmla="*/ 1252874 h 1305757"/>
              <a:gd name="connsiteX4" fmla="*/ 1252874 w 1305757"/>
              <a:gd name="connsiteY4" fmla="*/ 1305757 h 1305757"/>
              <a:gd name="connsiteX5" fmla="*/ 52883 w 1305757"/>
              <a:gd name="connsiteY5" fmla="*/ 1305757 h 1305757"/>
              <a:gd name="connsiteX6" fmla="*/ 0 w 1305757"/>
              <a:gd name="connsiteY6" fmla="*/ 1252874 h 1305757"/>
              <a:gd name="connsiteX7" fmla="*/ 0 w 1305757"/>
              <a:gd name="connsiteY7" fmla="*/ 52883 h 1305757"/>
              <a:gd name="connsiteX8" fmla="*/ 52883 w 1305757"/>
              <a:gd name="connsiteY8" fmla="*/ 0 h 13057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05757" h="1305757">
                <a:moveTo>
                  <a:pt x="52883" y="0"/>
                </a:moveTo>
                <a:lnTo>
                  <a:pt x="1252874" y="0"/>
                </a:lnTo>
                <a:cubicBezTo>
                  <a:pt x="1282080" y="0"/>
                  <a:pt x="1305757" y="23677"/>
                  <a:pt x="1305757" y="52883"/>
                </a:cubicBezTo>
                <a:lnTo>
                  <a:pt x="1305757" y="1252874"/>
                </a:lnTo>
                <a:cubicBezTo>
                  <a:pt x="1305757" y="1282080"/>
                  <a:pt x="1282080" y="1305757"/>
                  <a:pt x="1252874" y="1305757"/>
                </a:cubicBezTo>
                <a:lnTo>
                  <a:pt x="52883" y="1305757"/>
                </a:lnTo>
                <a:cubicBezTo>
                  <a:pt x="23677" y="1305757"/>
                  <a:pt x="0" y="1282080"/>
                  <a:pt x="0" y="1252874"/>
                </a:cubicBezTo>
                <a:lnTo>
                  <a:pt x="0" y="52883"/>
                </a:lnTo>
                <a:cubicBezTo>
                  <a:pt x="0" y="23677"/>
                  <a:pt x="23677" y="0"/>
                  <a:pt x="52883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anchor="ctr" anchorCtr="1">
            <a:noAutofit/>
          </a:bodyPr>
          <a:lstStyle>
            <a:lvl1pPr marL="0" indent="0" algn="ctr">
              <a:buNone/>
              <a:defRPr sz="1600">
                <a:solidFill>
                  <a:schemeClr val="tx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7" name="图片占位符 6">
            <a:extLst>
              <a:ext uri="{FF2B5EF4-FFF2-40B4-BE49-F238E27FC236}">
                <a16:creationId xmlns:a16="http://schemas.microsoft.com/office/drawing/2014/main" id="{FFD22E4F-32CA-4B97-8D20-F6E41B44A7E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038156" y="1265994"/>
            <a:ext cx="1305757" cy="1305757"/>
          </a:xfrm>
          <a:custGeom>
            <a:avLst/>
            <a:gdLst>
              <a:gd name="connsiteX0" fmla="*/ 52883 w 1305757"/>
              <a:gd name="connsiteY0" fmla="*/ 0 h 1305757"/>
              <a:gd name="connsiteX1" fmla="*/ 1252874 w 1305757"/>
              <a:gd name="connsiteY1" fmla="*/ 0 h 1305757"/>
              <a:gd name="connsiteX2" fmla="*/ 1305757 w 1305757"/>
              <a:gd name="connsiteY2" fmla="*/ 52883 h 1305757"/>
              <a:gd name="connsiteX3" fmla="*/ 1305757 w 1305757"/>
              <a:gd name="connsiteY3" fmla="*/ 1252874 h 1305757"/>
              <a:gd name="connsiteX4" fmla="*/ 1252874 w 1305757"/>
              <a:gd name="connsiteY4" fmla="*/ 1305757 h 1305757"/>
              <a:gd name="connsiteX5" fmla="*/ 52883 w 1305757"/>
              <a:gd name="connsiteY5" fmla="*/ 1305757 h 1305757"/>
              <a:gd name="connsiteX6" fmla="*/ 0 w 1305757"/>
              <a:gd name="connsiteY6" fmla="*/ 1252874 h 1305757"/>
              <a:gd name="connsiteX7" fmla="*/ 0 w 1305757"/>
              <a:gd name="connsiteY7" fmla="*/ 52883 h 1305757"/>
              <a:gd name="connsiteX8" fmla="*/ 52883 w 1305757"/>
              <a:gd name="connsiteY8" fmla="*/ 0 h 13057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05757" h="1305757">
                <a:moveTo>
                  <a:pt x="52883" y="0"/>
                </a:moveTo>
                <a:lnTo>
                  <a:pt x="1252874" y="0"/>
                </a:lnTo>
                <a:cubicBezTo>
                  <a:pt x="1282080" y="0"/>
                  <a:pt x="1305757" y="23677"/>
                  <a:pt x="1305757" y="52883"/>
                </a:cubicBezTo>
                <a:lnTo>
                  <a:pt x="1305757" y="1252874"/>
                </a:lnTo>
                <a:cubicBezTo>
                  <a:pt x="1305757" y="1282080"/>
                  <a:pt x="1282080" y="1305757"/>
                  <a:pt x="1252874" y="1305757"/>
                </a:cubicBezTo>
                <a:lnTo>
                  <a:pt x="52883" y="1305757"/>
                </a:lnTo>
                <a:cubicBezTo>
                  <a:pt x="23677" y="1305757"/>
                  <a:pt x="0" y="1282080"/>
                  <a:pt x="0" y="1252874"/>
                </a:cubicBezTo>
                <a:lnTo>
                  <a:pt x="0" y="52883"/>
                </a:lnTo>
                <a:cubicBezTo>
                  <a:pt x="0" y="23677"/>
                  <a:pt x="23677" y="0"/>
                  <a:pt x="52883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anchor="ctr" anchorCtr="1">
            <a:noAutofit/>
          </a:bodyPr>
          <a:lstStyle>
            <a:lvl1pPr marL="0" indent="0" algn="ctr">
              <a:buNone/>
              <a:defRPr sz="1600">
                <a:solidFill>
                  <a:schemeClr val="tx2"/>
                </a:solidFill>
              </a:defRPr>
            </a:lvl1pPr>
          </a:lstStyle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32630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图片占位符 13">
            <a:extLst>
              <a:ext uri="{FF2B5EF4-FFF2-40B4-BE49-F238E27FC236}">
                <a16:creationId xmlns:a16="http://schemas.microsoft.com/office/drawing/2014/main" id="{AB5FBB8B-F2B8-4878-9176-448851259EDE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2801577" y="3054409"/>
            <a:ext cx="1428142" cy="1428142"/>
          </a:xfrm>
          <a:custGeom>
            <a:avLst/>
            <a:gdLst>
              <a:gd name="connsiteX0" fmla="*/ 714071 w 1428142"/>
              <a:gd name="connsiteY0" fmla="*/ 0 h 1428142"/>
              <a:gd name="connsiteX1" fmla="*/ 1428142 w 1428142"/>
              <a:gd name="connsiteY1" fmla="*/ 714071 h 1428142"/>
              <a:gd name="connsiteX2" fmla="*/ 714071 w 1428142"/>
              <a:gd name="connsiteY2" fmla="*/ 1428142 h 1428142"/>
              <a:gd name="connsiteX3" fmla="*/ 0 w 1428142"/>
              <a:gd name="connsiteY3" fmla="*/ 714071 h 1428142"/>
              <a:gd name="connsiteX4" fmla="*/ 714071 w 1428142"/>
              <a:gd name="connsiteY4" fmla="*/ 0 h 14281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28142" h="1428142">
                <a:moveTo>
                  <a:pt x="714071" y="0"/>
                </a:moveTo>
                <a:cubicBezTo>
                  <a:pt x="1108442" y="0"/>
                  <a:pt x="1428142" y="319700"/>
                  <a:pt x="1428142" y="714071"/>
                </a:cubicBezTo>
                <a:cubicBezTo>
                  <a:pt x="1428142" y="1108442"/>
                  <a:pt x="1108442" y="1428142"/>
                  <a:pt x="714071" y="1428142"/>
                </a:cubicBezTo>
                <a:cubicBezTo>
                  <a:pt x="319700" y="1428142"/>
                  <a:pt x="0" y="1108442"/>
                  <a:pt x="0" y="714071"/>
                </a:cubicBezTo>
                <a:cubicBezTo>
                  <a:pt x="0" y="319700"/>
                  <a:pt x="319700" y="0"/>
                  <a:pt x="714071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anchor="ctr" anchorCtr="1">
            <a:noAutofit/>
          </a:bodyPr>
          <a:lstStyle>
            <a:lvl1pPr marL="0" indent="0" algn="ctr">
              <a:buNone/>
              <a:defRPr sz="1600">
                <a:solidFill>
                  <a:schemeClr val="tx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12" name="图片占位符 11">
            <a:extLst>
              <a:ext uri="{FF2B5EF4-FFF2-40B4-BE49-F238E27FC236}">
                <a16:creationId xmlns:a16="http://schemas.microsoft.com/office/drawing/2014/main" id="{8A46B7E9-947A-4A6D-A328-F09C8DB40DDB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4902094" y="3054409"/>
            <a:ext cx="1428142" cy="1428142"/>
          </a:xfrm>
          <a:custGeom>
            <a:avLst/>
            <a:gdLst>
              <a:gd name="connsiteX0" fmla="*/ 714071 w 1428142"/>
              <a:gd name="connsiteY0" fmla="*/ 0 h 1428142"/>
              <a:gd name="connsiteX1" fmla="*/ 1428142 w 1428142"/>
              <a:gd name="connsiteY1" fmla="*/ 714071 h 1428142"/>
              <a:gd name="connsiteX2" fmla="*/ 714071 w 1428142"/>
              <a:gd name="connsiteY2" fmla="*/ 1428142 h 1428142"/>
              <a:gd name="connsiteX3" fmla="*/ 0 w 1428142"/>
              <a:gd name="connsiteY3" fmla="*/ 714071 h 1428142"/>
              <a:gd name="connsiteX4" fmla="*/ 714071 w 1428142"/>
              <a:gd name="connsiteY4" fmla="*/ 0 h 14281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28142" h="1428142">
                <a:moveTo>
                  <a:pt x="714071" y="0"/>
                </a:moveTo>
                <a:cubicBezTo>
                  <a:pt x="1108442" y="0"/>
                  <a:pt x="1428142" y="319700"/>
                  <a:pt x="1428142" y="714071"/>
                </a:cubicBezTo>
                <a:cubicBezTo>
                  <a:pt x="1428142" y="1108442"/>
                  <a:pt x="1108442" y="1428142"/>
                  <a:pt x="714071" y="1428142"/>
                </a:cubicBezTo>
                <a:cubicBezTo>
                  <a:pt x="319700" y="1428142"/>
                  <a:pt x="0" y="1108442"/>
                  <a:pt x="0" y="714071"/>
                </a:cubicBezTo>
                <a:cubicBezTo>
                  <a:pt x="0" y="319700"/>
                  <a:pt x="319700" y="0"/>
                  <a:pt x="714071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anchor="ctr" anchorCtr="1">
            <a:noAutofit/>
          </a:bodyPr>
          <a:lstStyle>
            <a:lvl1pPr marL="0" indent="0" algn="ctr">
              <a:buNone/>
              <a:defRPr sz="1600">
                <a:solidFill>
                  <a:schemeClr val="tx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10" name="图片占位符 9">
            <a:extLst>
              <a:ext uri="{FF2B5EF4-FFF2-40B4-BE49-F238E27FC236}">
                <a16:creationId xmlns:a16="http://schemas.microsoft.com/office/drawing/2014/main" id="{E577A24D-4276-4F66-8040-52A6B07CBEB9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880450" y="1152384"/>
            <a:ext cx="1428142" cy="1428142"/>
          </a:xfrm>
          <a:custGeom>
            <a:avLst/>
            <a:gdLst>
              <a:gd name="connsiteX0" fmla="*/ 714071 w 1428142"/>
              <a:gd name="connsiteY0" fmla="*/ 0 h 1428142"/>
              <a:gd name="connsiteX1" fmla="*/ 1428142 w 1428142"/>
              <a:gd name="connsiteY1" fmla="*/ 714071 h 1428142"/>
              <a:gd name="connsiteX2" fmla="*/ 714071 w 1428142"/>
              <a:gd name="connsiteY2" fmla="*/ 1428142 h 1428142"/>
              <a:gd name="connsiteX3" fmla="*/ 0 w 1428142"/>
              <a:gd name="connsiteY3" fmla="*/ 714071 h 1428142"/>
              <a:gd name="connsiteX4" fmla="*/ 714071 w 1428142"/>
              <a:gd name="connsiteY4" fmla="*/ 0 h 14281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28142" h="1428142">
                <a:moveTo>
                  <a:pt x="714071" y="0"/>
                </a:moveTo>
                <a:cubicBezTo>
                  <a:pt x="1108442" y="0"/>
                  <a:pt x="1428142" y="319700"/>
                  <a:pt x="1428142" y="714071"/>
                </a:cubicBezTo>
                <a:cubicBezTo>
                  <a:pt x="1428142" y="1108442"/>
                  <a:pt x="1108442" y="1428142"/>
                  <a:pt x="714071" y="1428142"/>
                </a:cubicBezTo>
                <a:cubicBezTo>
                  <a:pt x="319700" y="1428142"/>
                  <a:pt x="0" y="1108442"/>
                  <a:pt x="0" y="714071"/>
                </a:cubicBezTo>
                <a:cubicBezTo>
                  <a:pt x="0" y="319700"/>
                  <a:pt x="319700" y="0"/>
                  <a:pt x="714071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anchor="ctr" anchorCtr="1">
            <a:noAutofit/>
          </a:bodyPr>
          <a:lstStyle>
            <a:lvl1pPr marL="0" indent="0" algn="ctr">
              <a:buNone/>
              <a:defRPr sz="1600">
                <a:solidFill>
                  <a:schemeClr val="tx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8" name="图片占位符 7">
            <a:extLst>
              <a:ext uri="{FF2B5EF4-FFF2-40B4-BE49-F238E27FC236}">
                <a16:creationId xmlns:a16="http://schemas.microsoft.com/office/drawing/2014/main" id="{892FB774-7C26-4C4C-9378-922AFDF82A91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2814845" y="1152384"/>
            <a:ext cx="1428142" cy="1428142"/>
          </a:xfrm>
          <a:custGeom>
            <a:avLst/>
            <a:gdLst>
              <a:gd name="connsiteX0" fmla="*/ 714071 w 1428142"/>
              <a:gd name="connsiteY0" fmla="*/ 0 h 1428142"/>
              <a:gd name="connsiteX1" fmla="*/ 1428142 w 1428142"/>
              <a:gd name="connsiteY1" fmla="*/ 714071 h 1428142"/>
              <a:gd name="connsiteX2" fmla="*/ 714071 w 1428142"/>
              <a:gd name="connsiteY2" fmla="*/ 1428142 h 1428142"/>
              <a:gd name="connsiteX3" fmla="*/ 0 w 1428142"/>
              <a:gd name="connsiteY3" fmla="*/ 714071 h 1428142"/>
              <a:gd name="connsiteX4" fmla="*/ 714071 w 1428142"/>
              <a:gd name="connsiteY4" fmla="*/ 0 h 14281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28142" h="1428142">
                <a:moveTo>
                  <a:pt x="714071" y="0"/>
                </a:moveTo>
                <a:cubicBezTo>
                  <a:pt x="1108442" y="0"/>
                  <a:pt x="1428142" y="319700"/>
                  <a:pt x="1428142" y="714071"/>
                </a:cubicBezTo>
                <a:cubicBezTo>
                  <a:pt x="1428142" y="1108442"/>
                  <a:pt x="1108442" y="1428142"/>
                  <a:pt x="714071" y="1428142"/>
                </a:cubicBezTo>
                <a:cubicBezTo>
                  <a:pt x="319700" y="1428142"/>
                  <a:pt x="0" y="1108442"/>
                  <a:pt x="0" y="714071"/>
                </a:cubicBezTo>
                <a:cubicBezTo>
                  <a:pt x="0" y="319700"/>
                  <a:pt x="319700" y="0"/>
                  <a:pt x="714071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anchor="ctr" anchorCtr="1">
            <a:noAutofit/>
          </a:bodyPr>
          <a:lstStyle>
            <a:lvl1pPr marL="0" indent="0" algn="ctr">
              <a:buNone/>
              <a:defRPr sz="1600">
                <a:solidFill>
                  <a:schemeClr val="tx2"/>
                </a:solidFill>
              </a:defRPr>
            </a:lvl1pPr>
          </a:lstStyle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74979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aster 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41544380"/>
      </p:ext>
    </p:extLst>
  </p:cSld>
  <p:clrMapOvr>
    <a:masterClrMapping/>
  </p:clrMapOvr>
  <p:transition advClick="0" advTm="300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B6B7BD60-F737-41B3-9965-911A4462807B}"/>
              </a:ext>
            </a:extLst>
          </p:cNvPr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890" y="141455"/>
            <a:ext cx="458095" cy="7746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73001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2" r:id="rId1"/>
    <p:sldLayoutId id="2147483813" r:id="rId2"/>
    <p:sldLayoutId id="2147483814" r:id="rId3"/>
    <p:sldLayoutId id="2147483815" r:id="rId4"/>
    <p:sldLayoutId id="2147483822" r:id="rId5"/>
    <p:sldLayoutId id="2147483823" r:id="rId6"/>
    <p:sldLayoutId id="2147483824" r:id="rId7"/>
    <p:sldLayoutId id="2147483825" r:id="rId8"/>
    <p:sldLayoutId id="2147483826" r:id="rId9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51pptmoban.com/shejishi/ColourPPT/" TargetMode="Externa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51pptmoban.com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735600" y="1334217"/>
            <a:ext cx="367280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b="1" spc="600" dirty="0">
                <a:solidFill>
                  <a:schemeClr val="tx2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清新简约通用模板</a:t>
            </a:r>
          </a:p>
        </p:txBody>
      </p:sp>
      <p:sp>
        <p:nvSpPr>
          <p:cNvPr id="6" name="圆角矩形 5"/>
          <p:cNvSpPr/>
          <p:nvPr/>
        </p:nvSpPr>
        <p:spPr>
          <a:xfrm>
            <a:off x="3914521" y="2512480"/>
            <a:ext cx="1314959" cy="366868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输入姓名</a:t>
            </a:r>
          </a:p>
        </p:txBody>
      </p:sp>
      <p:cxnSp>
        <p:nvCxnSpPr>
          <p:cNvPr id="11" name="直接连接符 10"/>
          <p:cNvCxnSpPr>
            <a:cxnSpLocks/>
          </p:cNvCxnSpPr>
          <p:nvPr/>
        </p:nvCxnSpPr>
        <p:spPr>
          <a:xfrm>
            <a:off x="4376171" y="1993186"/>
            <a:ext cx="391658" cy="0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矩形 6">
            <a:extLst>
              <a:ext uri="{FF2B5EF4-FFF2-40B4-BE49-F238E27FC236}">
                <a16:creationId xmlns:a16="http://schemas.microsoft.com/office/drawing/2014/main" id="{78002961-8E2E-4CA4-8316-B47F3D1A0E51}"/>
              </a:ext>
            </a:extLst>
          </p:cNvPr>
          <p:cNvSpPr/>
          <p:nvPr/>
        </p:nvSpPr>
        <p:spPr>
          <a:xfrm>
            <a:off x="1737360" y="2149696"/>
            <a:ext cx="5669280" cy="206275"/>
          </a:xfrm>
          <a:prstGeom prst="rect">
            <a:avLst/>
          </a:prstGeom>
          <a:ln>
            <a:noFill/>
          </a:ln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000" dirty="0">
                <a:cs typeface="+mn-ea"/>
                <a:sym typeface="+mn-lt"/>
              </a:rPr>
              <a:t>This Is PPT GuanJiaAll Original PowerPoint Template</a:t>
            </a:r>
            <a:r>
              <a:rPr lang="zh-CN" altLang="en-US" sz="1000" dirty="0">
                <a:cs typeface="+mn-ea"/>
                <a:sym typeface="+mn-lt"/>
              </a:rPr>
              <a:t>，</a:t>
            </a:r>
            <a:r>
              <a:rPr lang="en-US" altLang="zh-CN" sz="1000" dirty="0">
                <a:cs typeface="+mn-ea"/>
                <a:sym typeface="+mn-lt"/>
              </a:rPr>
              <a:t>It Is Easy Use For You. This Is PPT GuanJiaAll Original</a:t>
            </a:r>
            <a:endParaRPr lang="zh-CN" altLang="en-US" sz="1000" dirty="0">
              <a:cs typeface="+mn-ea"/>
              <a:sym typeface="+mn-lt"/>
            </a:endParaRP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CCA82A50-2CE6-4AE3-AA69-10B41CB30674}"/>
              </a:ext>
            </a:extLst>
          </p:cNvPr>
          <p:cNvGrpSpPr/>
          <p:nvPr/>
        </p:nvGrpSpPr>
        <p:grpSpPr>
          <a:xfrm>
            <a:off x="1895942" y="3136792"/>
            <a:ext cx="5352116" cy="2006708"/>
            <a:chOff x="1227016" y="2664727"/>
            <a:chExt cx="6611164" cy="2478773"/>
          </a:xfrm>
        </p:grpSpPr>
        <p:pic>
          <p:nvPicPr>
            <p:cNvPr id="9" name="图片 8">
              <a:extLst>
                <a:ext uri="{FF2B5EF4-FFF2-40B4-BE49-F238E27FC236}">
                  <a16:creationId xmlns:a16="http://schemas.microsoft.com/office/drawing/2014/main" id="{F124864D-99FD-485F-867E-AAEC8777927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27016" y="2664727"/>
              <a:ext cx="1465886" cy="2478773"/>
            </a:xfrm>
            <a:prstGeom prst="rect">
              <a:avLst/>
            </a:prstGeom>
          </p:spPr>
        </p:pic>
        <p:pic>
          <p:nvPicPr>
            <p:cNvPr id="10" name="图片 9">
              <a:extLst>
                <a:ext uri="{FF2B5EF4-FFF2-40B4-BE49-F238E27FC236}">
                  <a16:creationId xmlns:a16="http://schemas.microsoft.com/office/drawing/2014/main" id="{3DA76C5D-42E0-41A0-94F7-9771FBD124C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46320" y="2664727"/>
              <a:ext cx="1465886" cy="2478773"/>
            </a:xfrm>
            <a:prstGeom prst="rect">
              <a:avLst/>
            </a:prstGeom>
          </p:spPr>
        </p:pic>
        <p:pic>
          <p:nvPicPr>
            <p:cNvPr id="12" name="图片 11">
              <a:extLst>
                <a:ext uri="{FF2B5EF4-FFF2-40B4-BE49-F238E27FC236}">
                  <a16:creationId xmlns:a16="http://schemas.microsoft.com/office/drawing/2014/main" id="{69317E2E-A4F1-4595-B67E-ED88DDB7949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53135" y="3172265"/>
              <a:ext cx="1165740" cy="1971235"/>
            </a:xfrm>
            <a:prstGeom prst="rect">
              <a:avLst/>
            </a:prstGeom>
          </p:spPr>
        </p:pic>
        <p:pic>
          <p:nvPicPr>
            <p:cNvPr id="13" name="图片 12">
              <a:extLst>
                <a:ext uri="{FF2B5EF4-FFF2-40B4-BE49-F238E27FC236}">
                  <a16:creationId xmlns:a16="http://schemas.microsoft.com/office/drawing/2014/main" id="{9644B24D-5585-4A8C-A7FD-943AB0D549D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672440" y="3172265"/>
              <a:ext cx="1165740" cy="197123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58990665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30">
            <a:extLst>
              <a:ext uri="{FF2B5EF4-FFF2-40B4-BE49-F238E27FC236}">
                <a16:creationId xmlns:a16="http://schemas.microsoft.com/office/drawing/2014/main" id="{83E0963A-4FCF-45BE-A694-A2FB5572334D}"/>
              </a:ext>
            </a:extLst>
          </p:cNvPr>
          <p:cNvGrpSpPr/>
          <p:nvPr/>
        </p:nvGrpSpPr>
        <p:grpSpPr>
          <a:xfrm>
            <a:off x="658369" y="2074202"/>
            <a:ext cx="637769" cy="2184059"/>
            <a:chOff x="2616200" y="1808163"/>
            <a:chExt cx="1009650" cy="3457576"/>
          </a:xfrm>
          <a:effectLst>
            <a:outerShdw blurRad="50800" dist="63500" dir="2700000" sx="96000" sy="96000" algn="tl" rotWithShape="0">
              <a:prstClr val="black">
                <a:alpha val="36000"/>
              </a:prstClr>
            </a:outerShdw>
          </a:effectLst>
        </p:grpSpPr>
        <p:sp>
          <p:nvSpPr>
            <p:cNvPr id="3" name="Rectangle 17">
              <a:extLst>
                <a:ext uri="{FF2B5EF4-FFF2-40B4-BE49-F238E27FC236}">
                  <a16:creationId xmlns:a16="http://schemas.microsoft.com/office/drawing/2014/main" id="{1A5764E2-5D1F-4A6B-AFDD-348FCEE275F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16200" y="2035176"/>
              <a:ext cx="714375" cy="3230563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 sz="1800"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  <p:sp>
          <p:nvSpPr>
            <p:cNvPr id="4" name="Freeform 18">
              <a:extLst>
                <a:ext uri="{FF2B5EF4-FFF2-40B4-BE49-F238E27FC236}">
                  <a16:creationId xmlns:a16="http://schemas.microsoft.com/office/drawing/2014/main" id="{76D40455-E92F-47CC-B437-D52365EFDCD6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6200" y="1808163"/>
              <a:ext cx="1009650" cy="227013"/>
            </a:xfrm>
            <a:custGeom>
              <a:avLst/>
              <a:gdLst>
                <a:gd name="T0" fmla="*/ 188 w 636"/>
                <a:gd name="T1" fmla="*/ 0 h 143"/>
                <a:gd name="T2" fmla="*/ 0 w 636"/>
                <a:gd name="T3" fmla="*/ 143 h 143"/>
                <a:gd name="T4" fmla="*/ 450 w 636"/>
                <a:gd name="T5" fmla="*/ 143 h 143"/>
                <a:gd name="T6" fmla="*/ 636 w 636"/>
                <a:gd name="T7" fmla="*/ 0 h 143"/>
                <a:gd name="T8" fmla="*/ 188 w 636"/>
                <a:gd name="T9" fmla="*/ 0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6" h="143">
                  <a:moveTo>
                    <a:pt x="188" y="0"/>
                  </a:moveTo>
                  <a:lnTo>
                    <a:pt x="0" y="143"/>
                  </a:lnTo>
                  <a:lnTo>
                    <a:pt x="450" y="143"/>
                  </a:lnTo>
                  <a:lnTo>
                    <a:pt x="636" y="0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 sz="1800"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  <p:sp>
          <p:nvSpPr>
            <p:cNvPr id="5" name="Freeform 19">
              <a:extLst>
                <a:ext uri="{FF2B5EF4-FFF2-40B4-BE49-F238E27FC236}">
                  <a16:creationId xmlns:a16="http://schemas.microsoft.com/office/drawing/2014/main" id="{A867BC7D-63E7-4B71-A8CB-181E3F6EED3F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6200" y="1808163"/>
              <a:ext cx="1009650" cy="227013"/>
            </a:xfrm>
            <a:custGeom>
              <a:avLst/>
              <a:gdLst>
                <a:gd name="T0" fmla="*/ 188 w 636"/>
                <a:gd name="T1" fmla="*/ 0 h 143"/>
                <a:gd name="T2" fmla="*/ 0 w 636"/>
                <a:gd name="T3" fmla="*/ 143 h 143"/>
                <a:gd name="T4" fmla="*/ 450 w 636"/>
                <a:gd name="T5" fmla="*/ 143 h 143"/>
                <a:gd name="T6" fmla="*/ 636 w 636"/>
                <a:gd name="T7" fmla="*/ 0 h 143"/>
                <a:gd name="T8" fmla="*/ 188 w 636"/>
                <a:gd name="T9" fmla="*/ 0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6" h="143">
                  <a:moveTo>
                    <a:pt x="188" y="0"/>
                  </a:moveTo>
                  <a:lnTo>
                    <a:pt x="0" y="143"/>
                  </a:lnTo>
                  <a:lnTo>
                    <a:pt x="450" y="143"/>
                  </a:lnTo>
                  <a:lnTo>
                    <a:pt x="636" y="0"/>
                  </a:lnTo>
                  <a:lnTo>
                    <a:pt x="18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 sz="1800"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  <p:sp>
          <p:nvSpPr>
            <p:cNvPr id="6" name="Freeform 20">
              <a:extLst>
                <a:ext uri="{FF2B5EF4-FFF2-40B4-BE49-F238E27FC236}">
                  <a16:creationId xmlns:a16="http://schemas.microsoft.com/office/drawing/2014/main" id="{91329FF2-5BA8-4ADC-B90A-094112C75CA7}"/>
                </a:ext>
              </a:extLst>
            </p:cNvPr>
            <p:cNvSpPr>
              <a:spLocks/>
            </p:cNvSpPr>
            <p:nvPr/>
          </p:nvSpPr>
          <p:spPr bwMode="auto">
            <a:xfrm>
              <a:off x="3330575" y="1808163"/>
              <a:ext cx="295275" cy="3457575"/>
            </a:xfrm>
            <a:custGeom>
              <a:avLst/>
              <a:gdLst>
                <a:gd name="T0" fmla="*/ 186 w 186"/>
                <a:gd name="T1" fmla="*/ 0 h 2178"/>
                <a:gd name="T2" fmla="*/ 186 w 186"/>
                <a:gd name="T3" fmla="*/ 0 h 2178"/>
                <a:gd name="T4" fmla="*/ 0 w 186"/>
                <a:gd name="T5" fmla="*/ 143 h 2178"/>
                <a:gd name="T6" fmla="*/ 0 w 186"/>
                <a:gd name="T7" fmla="*/ 2178 h 2178"/>
                <a:gd name="T8" fmla="*/ 186 w 186"/>
                <a:gd name="T9" fmla="*/ 2035 h 2178"/>
                <a:gd name="T10" fmla="*/ 186 w 186"/>
                <a:gd name="T11" fmla="*/ 0 h 2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6" h="2178">
                  <a:moveTo>
                    <a:pt x="186" y="0"/>
                  </a:moveTo>
                  <a:lnTo>
                    <a:pt x="186" y="0"/>
                  </a:lnTo>
                  <a:lnTo>
                    <a:pt x="0" y="143"/>
                  </a:lnTo>
                  <a:lnTo>
                    <a:pt x="0" y="2178"/>
                  </a:lnTo>
                  <a:lnTo>
                    <a:pt x="186" y="2035"/>
                  </a:lnTo>
                  <a:lnTo>
                    <a:pt x="186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 sz="1800"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  <p:sp>
          <p:nvSpPr>
            <p:cNvPr id="7" name="Freeform 21">
              <a:extLst>
                <a:ext uri="{FF2B5EF4-FFF2-40B4-BE49-F238E27FC236}">
                  <a16:creationId xmlns:a16="http://schemas.microsoft.com/office/drawing/2014/main" id="{BA0D145A-2702-4BA7-9B2E-D7CB072D1895}"/>
                </a:ext>
              </a:extLst>
            </p:cNvPr>
            <p:cNvSpPr>
              <a:spLocks/>
            </p:cNvSpPr>
            <p:nvPr/>
          </p:nvSpPr>
          <p:spPr bwMode="auto">
            <a:xfrm>
              <a:off x="3330575" y="1808163"/>
              <a:ext cx="295275" cy="3457575"/>
            </a:xfrm>
            <a:custGeom>
              <a:avLst/>
              <a:gdLst>
                <a:gd name="T0" fmla="*/ 186 w 186"/>
                <a:gd name="T1" fmla="*/ 0 h 2178"/>
                <a:gd name="T2" fmla="*/ 186 w 186"/>
                <a:gd name="T3" fmla="*/ 0 h 2178"/>
                <a:gd name="T4" fmla="*/ 0 w 186"/>
                <a:gd name="T5" fmla="*/ 143 h 2178"/>
                <a:gd name="T6" fmla="*/ 0 w 186"/>
                <a:gd name="T7" fmla="*/ 2178 h 2178"/>
                <a:gd name="T8" fmla="*/ 186 w 186"/>
                <a:gd name="T9" fmla="*/ 2035 h 2178"/>
                <a:gd name="T10" fmla="*/ 186 w 186"/>
                <a:gd name="T11" fmla="*/ 0 h 2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6" h="2178">
                  <a:moveTo>
                    <a:pt x="186" y="0"/>
                  </a:moveTo>
                  <a:lnTo>
                    <a:pt x="186" y="0"/>
                  </a:lnTo>
                  <a:lnTo>
                    <a:pt x="0" y="143"/>
                  </a:lnTo>
                  <a:lnTo>
                    <a:pt x="0" y="2178"/>
                  </a:lnTo>
                  <a:lnTo>
                    <a:pt x="186" y="2035"/>
                  </a:lnTo>
                  <a:lnTo>
                    <a:pt x="18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 sz="1800"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</p:grpSp>
      <p:grpSp>
        <p:nvGrpSpPr>
          <p:cNvPr id="8" name="Group 36">
            <a:extLst>
              <a:ext uri="{FF2B5EF4-FFF2-40B4-BE49-F238E27FC236}">
                <a16:creationId xmlns:a16="http://schemas.microsoft.com/office/drawing/2014/main" id="{8D750CA7-F22F-4F16-9AE9-81FE30F7447D}"/>
              </a:ext>
            </a:extLst>
          </p:cNvPr>
          <p:cNvGrpSpPr/>
          <p:nvPr/>
        </p:nvGrpSpPr>
        <p:grpSpPr>
          <a:xfrm>
            <a:off x="1555692" y="3075413"/>
            <a:ext cx="637642" cy="1182846"/>
            <a:chOff x="3397054" y="3108839"/>
            <a:chExt cx="637642" cy="1182846"/>
          </a:xfrm>
          <a:effectLst>
            <a:outerShdw blurRad="50800" dist="63500" dir="2700000" sx="96000" sy="96000" algn="tl" rotWithShape="0">
              <a:prstClr val="black">
                <a:alpha val="36000"/>
              </a:prstClr>
            </a:outerShdw>
          </a:effectLst>
        </p:grpSpPr>
        <p:sp>
          <p:nvSpPr>
            <p:cNvPr id="9" name="Rectangle 25">
              <a:extLst>
                <a:ext uri="{FF2B5EF4-FFF2-40B4-BE49-F238E27FC236}">
                  <a16:creationId xmlns:a16="http://schemas.microsoft.com/office/drawing/2014/main" id="{6ADF2986-927F-419F-B4E7-411F837F2BC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97054" y="3253158"/>
              <a:ext cx="450877" cy="1038527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 sz="1800"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  <p:sp>
          <p:nvSpPr>
            <p:cNvPr id="10" name="Freeform 26">
              <a:extLst>
                <a:ext uri="{FF2B5EF4-FFF2-40B4-BE49-F238E27FC236}">
                  <a16:creationId xmlns:a16="http://schemas.microsoft.com/office/drawing/2014/main" id="{BFAF0A75-CFA2-416D-94A1-92374569011B}"/>
                </a:ext>
              </a:extLst>
            </p:cNvPr>
            <p:cNvSpPr>
              <a:spLocks/>
            </p:cNvSpPr>
            <p:nvPr/>
          </p:nvSpPr>
          <p:spPr bwMode="auto">
            <a:xfrm>
              <a:off x="3397054" y="3108839"/>
              <a:ext cx="637642" cy="144319"/>
            </a:xfrm>
            <a:custGeom>
              <a:avLst/>
              <a:gdLst>
                <a:gd name="T0" fmla="*/ 676 w 676"/>
                <a:gd name="T1" fmla="*/ 0 h 153"/>
                <a:gd name="T2" fmla="*/ 200 w 676"/>
                <a:gd name="T3" fmla="*/ 0 h 153"/>
                <a:gd name="T4" fmla="*/ 0 w 676"/>
                <a:gd name="T5" fmla="*/ 153 h 153"/>
                <a:gd name="T6" fmla="*/ 478 w 676"/>
                <a:gd name="T7" fmla="*/ 153 h 153"/>
                <a:gd name="T8" fmla="*/ 676 w 676"/>
                <a:gd name="T9" fmla="*/ 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6" h="153">
                  <a:moveTo>
                    <a:pt x="676" y="0"/>
                  </a:moveTo>
                  <a:lnTo>
                    <a:pt x="200" y="0"/>
                  </a:lnTo>
                  <a:lnTo>
                    <a:pt x="0" y="153"/>
                  </a:lnTo>
                  <a:lnTo>
                    <a:pt x="478" y="153"/>
                  </a:lnTo>
                  <a:lnTo>
                    <a:pt x="676" y="0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 sz="1800"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  <p:sp>
          <p:nvSpPr>
            <p:cNvPr id="11" name="Freeform 27">
              <a:extLst>
                <a:ext uri="{FF2B5EF4-FFF2-40B4-BE49-F238E27FC236}">
                  <a16:creationId xmlns:a16="http://schemas.microsoft.com/office/drawing/2014/main" id="{5B493E15-1F0F-4AC0-941F-9D2CAE741854}"/>
                </a:ext>
              </a:extLst>
            </p:cNvPr>
            <p:cNvSpPr>
              <a:spLocks/>
            </p:cNvSpPr>
            <p:nvPr/>
          </p:nvSpPr>
          <p:spPr bwMode="auto">
            <a:xfrm>
              <a:off x="3397054" y="3108839"/>
              <a:ext cx="637642" cy="144319"/>
            </a:xfrm>
            <a:custGeom>
              <a:avLst/>
              <a:gdLst>
                <a:gd name="T0" fmla="*/ 676 w 676"/>
                <a:gd name="T1" fmla="*/ 0 h 153"/>
                <a:gd name="T2" fmla="*/ 200 w 676"/>
                <a:gd name="T3" fmla="*/ 0 h 153"/>
                <a:gd name="T4" fmla="*/ 0 w 676"/>
                <a:gd name="T5" fmla="*/ 153 h 153"/>
                <a:gd name="T6" fmla="*/ 478 w 676"/>
                <a:gd name="T7" fmla="*/ 153 h 153"/>
                <a:gd name="T8" fmla="*/ 676 w 676"/>
                <a:gd name="T9" fmla="*/ 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6" h="153">
                  <a:moveTo>
                    <a:pt x="676" y="0"/>
                  </a:moveTo>
                  <a:lnTo>
                    <a:pt x="200" y="0"/>
                  </a:lnTo>
                  <a:lnTo>
                    <a:pt x="0" y="153"/>
                  </a:lnTo>
                  <a:lnTo>
                    <a:pt x="478" y="153"/>
                  </a:lnTo>
                  <a:lnTo>
                    <a:pt x="67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 sz="1800"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  <p:sp>
          <p:nvSpPr>
            <p:cNvPr id="12" name="Freeform 28">
              <a:extLst>
                <a:ext uri="{FF2B5EF4-FFF2-40B4-BE49-F238E27FC236}">
                  <a16:creationId xmlns:a16="http://schemas.microsoft.com/office/drawing/2014/main" id="{BF19FD88-162F-450C-9247-69C02D4B8F71}"/>
                </a:ext>
              </a:extLst>
            </p:cNvPr>
            <p:cNvSpPr>
              <a:spLocks/>
            </p:cNvSpPr>
            <p:nvPr/>
          </p:nvSpPr>
          <p:spPr bwMode="auto">
            <a:xfrm>
              <a:off x="3847931" y="3108839"/>
              <a:ext cx="186765" cy="1182845"/>
            </a:xfrm>
            <a:custGeom>
              <a:avLst/>
              <a:gdLst>
                <a:gd name="T0" fmla="*/ 198 w 198"/>
                <a:gd name="T1" fmla="*/ 0 h 1254"/>
                <a:gd name="T2" fmla="*/ 198 w 198"/>
                <a:gd name="T3" fmla="*/ 0 h 1254"/>
                <a:gd name="T4" fmla="*/ 0 w 198"/>
                <a:gd name="T5" fmla="*/ 153 h 1254"/>
                <a:gd name="T6" fmla="*/ 0 w 198"/>
                <a:gd name="T7" fmla="*/ 1254 h 1254"/>
                <a:gd name="T8" fmla="*/ 198 w 198"/>
                <a:gd name="T9" fmla="*/ 1100 h 1254"/>
                <a:gd name="T10" fmla="*/ 198 w 198"/>
                <a:gd name="T11" fmla="*/ 0 h 1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8" h="1254">
                  <a:moveTo>
                    <a:pt x="198" y="0"/>
                  </a:moveTo>
                  <a:lnTo>
                    <a:pt x="198" y="0"/>
                  </a:lnTo>
                  <a:lnTo>
                    <a:pt x="0" y="153"/>
                  </a:lnTo>
                  <a:lnTo>
                    <a:pt x="0" y="1254"/>
                  </a:lnTo>
                  <a:lnTo>
                    <a:pt x="198" y="1100"/>
                  </a:lnTo>
                  <a:lnTo>
                    <a:pt x="198" y="0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 sz="1800"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  <p:sp>
          <p:nvSpPr>
            <p:cNvPr id="13" name="Freeform 29">
              <a:extLst>
                <a:ext uri="{FF2B5EF4-FFF2-40B4-BE49-F238E27FC236}">
                  <a16:creationId xmlns:a16="http://schemas.microsoft.com/office/drawing/2014/main" id="{5160C257-6557-45EC-8714-7E38B3AFFFC5}"/>
                </a:ext>
              </a:extLst>
            </p:cNvPr>
            <p:cNvSpPr>
              <a:spLocks/>
            </p:cNvSpPr>
            <p:nvPr/>
          </p:nvSpPr>
          <p:spPr bwMode="auto">
            <a:xfrm>
              <a:off x="3847931" y="3108839"/>
              <a:ext cx="186765" cy="1182845"/>
            </a:xfrm>
            <a:custGeom>
              <a:avLst/>
              <a:gdLst>
                <a:gd name="T0" fmla="*/ 198 w 198"/>
                <a:gd name="T1" fmla="*/ 0 h 1254"/>
                <a:gd name="T2" fmla="*/ 198 w 198"/>
                <a:gd name="T3" fmla="*/ 0 h 1254"/>
                <a:gd name="T4" fmla="*/ 0 w 198"/>
                <a:gd name="T5" fmla="*/ 153 h 1254"/>
                <a:gd name="T6" fmla="*/ 0 w 198"/>
                <a:gd name="T7" fmla="*/ 1254 h 1254"/>
                <a:gd name="T8" fmla="*/ 198 w 198"/>
                <a:gd name="T9" fmla="*/ 1100 h 1254"/>
                <a:gd name="T10" fmla="*/ 198 w 198"/>
                <a:gd name="T11" fmla="*/ 0 h 1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8" h="1254">
                  <a:moveTo>
                    <a:pt x="198" y="0"/>
                  </a:moveTo>
                  <a:lnTo>
                    <a:pt x="198" y="0"/>
                  </a:lnTo>
                  <a:lnTo>
                    <a:pt x="0" y="153"/>
                  </a:lnTo>
                  <a:lnTo>
                    <a:pt x="0" y="1254"/>
                  </a:lnTo>
                  <a:lnTo>
                    <a:pt x="198" y="1100"/>
                  </a:lnTo>
                  <a:lnTo>
                    <a:pt x="19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 sz="1800"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</p:grpSp>
      <p:grpSp>
        <p:nvGrpSpPr>
          <p:cNvPr id="14" name="Group 42">
            <a:extLst>
              <a:ext uri="{FF2B5EF4-FFF2-40B4-BE49-F238E27FC236}">
                <a16:creationId xmlns:a16="http://schemas.microsoft.com/office/drawing/2014/main" id="{0A2219BA-EB80-4DB9-B98B-CDE34EE853FA}"/>
              </a:ext>
            </a:extLst>
          </p:cNvPr>
          <p:cNvGrpSpPr/>
          <p:nvPr/>
        </p:nvGrpSpPr>
        <p:grpSpPr>
          <a:xfrm>
            <a:off x="2467877" y="2390608"/>
            <a:ext cx="637642" cy="1867651"/>
            <a:chOff x="4444961" y="2424033"/>
            <a:chExt cx="637642" cy="1867651"/>
          </a:xfrm>
          <a:effectLst>
            <a:outerShdw blurRad="50800" dist="63500" dir="2700000" sx="96000" sy="96000" algn="tl" rotWithShape="0">
              <a:prstClr val="black">
                <a:alpha val="36000"/>
              </a:prstClr>
            </a:outerShdw>
          </a:effectLst>
        </p:grpSpPr>
        <p:sp>
          <p:nvSpPr>
            <p:cNvPr id="15" name="Freeform 35">
              <a:extLst>
                <a:ext uri="{FF2B5EF4-FFF2-40B4-BE49-F238E27FC236}">
                  <a16:creationId xmlns:a16="http://schemas.microsoft.com/office/drawing/2014/main" id="{029D7860-3290-4DCC-9530-ED67EFDA54D5}"/>
                </a:ext>
              </a:extLst>
            </p:cNvPr>
            <p:cNvSpPr>
              <a:spLocks/>
            </p:cNvSpPr>
            <p:nvPr/>
          </p:nvSpPr>
          <p:spPr bwMode="auto">
            <a:xfrm>
              <a:off x="4893952" y="2424033"/>
              <a:ext cx="188651" cy="1867650"/>
            </a:xfrm>
            <a:custGeom>
              <a:avLst/>
              <a:gdLst>
                <a:gd name="T0" fmla="*/ 200 w 200"/>
                <a:gd name="T1" fmla="*/ 0 h 1980"/>
                <a:gd name="T2" fmla="*/ 200 w 200"/>
                <a:gd name="T3" fmla="*/ 0 h 1980"/>
                <a:gd name="T4" fmla="*/ 0 w 200"/>
                <a:gd name="T5" fmla="*/ 154 h 1980"/>
                <a:gd name="T6" fmla="*/ 0 w 200"/>
                <a:gd name="T7" fmla="*/ 1980 h 1980"/>
                <a:gd name="T8" fmla="*/ 200 w 200"/>
                <a:gd name="T9" fmla="*/ 1826 h 1980"/>
                <a:gd name="T10" fmla="*/ 200 w 200"/>
                <a:gd name="T11" fmla="*/ 0 h 19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0" h="1980">
                  <a:moveTo>
                    <a:pt x="200" y="0"/>
                  </a:moveTo>
                  <a:lnTo>
                    <a:pt x="200" y="0"/>
                  </a:lnTo>
                  <a:lnTo>
                    <a:pt x="0" y="154"/>
                  </a:lnTo>
                  <a:lnTo>
                    <a:pt x="0" y="1980"/>
                  </a:lnTo>
                  <a:lnTo>
                    <a:pt x="200" y="1826"/>
                  </a:lnTo>
                  <a:lnTo>
                    <a:pt x="200" y="0"/>
                  </a:lnTo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 sz="1800" dirty="0"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  <p:sp>
          <p:nvSpPr>
            <p:cNvPr id="16" name="Freeform 33">
              <a:extLst>
                <a:ext uri="{FF2B5EF4-FFF2-40B4-BE49-F238E27FC236}">
                  <a16:creationId xmlns:a16="http://schemas.microsoft.com/office/drawing/2014/main" id="{C02EE487-DC14-4913-88F1-F0D1BE1F3D80}"/>
                </a:ext>
              </a:extLst>
            </p:cNvPr>
            <p:cNvSpPr>
              <a:spLocks/>
            </p:cNvSpPr>
            <p:nvPr/>
          </p:nvSpPr>
          <p:spPr bwMode="auto">
            <a:xfrm>
              <a:off x="4444961" y="2424033"/>
              <a:ext cx="637642" cy="145262"/>
            </a:xfrm>
            <a:custGeom>
              <a:avLst/>
              <a:gdLst>
                <a:gd name="T0" fmla="*/ 676 w 676"/>
                <a:gd name="T1" fmla="*/ 0 h 154"/>
                <a:gd name="T2" fmla="*/ 198 w 676"/>
                <a:gd name="T3" fmla="*/ 0 h 154"/>
                <a:gd name="T4" fmla="*/ 0 w 676"/>
                <a:gd name="T5" fmla="*/ 154 h 154"/>
                <a:gd name="T6" fmla="*/ 476 w 676"/>
                <a:gd name="T7" fmla="*/ 154 h 154"/>
                <a:gd name="T8" fmla="*/ 676 w 676"/>
                <a:gd name="T9" fmla="*/ 0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6" h="154">
                  <a:moveTo>
                    <a:pt x="676" y="0"/>
                  </a:moveTo>
                  <a:lnTo>
                    <a:pt x="198" y="0"/>
                  </a:lnTo>
                  <a:lnTo>
                    <a:pt x="0" y="154"/>
                  </a:lnTo>
                  <a:lnTo>
                    <a:pt x="476" y="154"/>
                  </a:lnTo>
                  <a:lnTo>
                    <a:pt x="676" y="0"/>
                  </a:lnTo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 sz="1800"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  <p:sp>
          <p:nvSpPr>
            <p:cNvPr id="17" name="Rectangle 30">
              <a:extLst>
                <a:ext uri="{FF2B5EF4-FFF2-40B4-BE49-F238E27FC236}">
                  <a16:creationId xmlns:a16="http://schemas.microsoft.com/office/drawing/2014/main" id="{3F85A7B2-A4A0-416F-B579-9F9FDBBF4ED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44961" y="2569295"/>
              <a:ext cx="448991" cy="1722389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 sz="1800"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  <p:sp>
          <p:nvSpPr>
            <p:cNvPr id="18" name="Rectangle 31">
              <a:extLst>
                <a:ext uri="{FF2B5EF4-FFF2-40B4-BE49-F238E27FC236}">
                  <a16:creationId xmlns:a16="http://schemas.microsoft.com/office/drawing/2014/main" id="{D7EF0B76-9E76-47C3-989A-3CA95406D48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44961" y="2569295"/>
              <a:ext cx="448991" cy="17223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 sz="1800"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</p:grpSp>
      <p:grpSp>
        <p:nvGrpSpPr>
          <p:cNvPr id="19" name="Group 47">
            <a:extLst>
              <a:ext uri="{FF2B5EF4-FFF2-40B4-BE49-F238E27FC236}">
                <a16:creationId xmlns:a16="http://schemas.microsoft.com/office/drawing/2014/main" id="{55289B15-42A0-4F54-8506-D5BA2575E0DF}"/>
              </a:ext>
            </a:extLst>
          </p:cNvPr>
          <p:cNvGrpSpPr/>
          <p:nvPr/>
        </p:nvGrpSpPr>
        <p:grpSpPr>
          <a:xfrm>
            <a:off x="3380524" y="2669811"/>
            <a:ext cx="639528" cy="1588446"/>
            <a:chOff x="5491427" y="2703237"/>
            <a:chExt cx="639528" cy="1588446"/>
          </a:xfrm>
          <a:effectLst>
            <a:outerShdw blurRad="50800" dist="63500" dir="2700000" sx="96000" sy="96000" algn="tl" rotWithShape="0">
              <a:prstClr val="black">
                <a:alpha val="36000"/>
              </a:prstClr>
            </a:outerShdw>
          </a:effectLst>
        </p:grpSpPr>
        <p:sp>
          <p:nvSpPr>
            <p:cNvPr id="20" name="Freeform 41">
              <a:extLst>
                <a:ext uri="{FF2B5EF4-FFF2-40B4-BE49-F238E27FC236}">
                  <a16:creationId xmlns:a16="http://schemas.microsoft.com/office/drawing/2014/main" id="{2817DF81-5BB0-4E76-B1D4-23EA8C82BB69}"/>
                </a:ext>
              </a:extLst>
            </p:cNvPr>
            <p:cNvSpPr>
              <a:spLocks/>
            </p:cNvSpPr>
            <p:nvPr/>
          </p:nvSpPr>
          <p:spPr bwMode="auto">
            <a:xfrm>
              <a:off x="5942304" y="2703237"/>
              <a:ext cx="188651" cy="1588446"/>
            </a:xfrm>
            <a:custGeom>
              <a:avLst/>
              <a:gdLst>
                <a:gd name="T0" fmla="*/ 200 w 200"/>
                <a:gd name="T1" fmla="*/ 0 h 1684"/>
                <a:gd name="T2" fmla="*/ 200 w 200"/>
                <a:gd name="T3" fmla="*/ 0 h 1684"/>
                <a:gd name="T4" fmla="*/ 0 w 200"/>
                <a:gd name="T5" fmla="*/ 152 h 1684"/>
                <a:gd name="T6" fmla="*/ 0 w 200"/>
                <a:gd name="T7" fmla="*/ 1684 h 1684"/>
                <a:gd name="T8" fmla="*/ 200 w 200"/>
                <a:gd name="T9" fmla="*/ 1530 h 1684"/>
                <a:gd name="T10" fmla="*/ 200 w 200"/>
                <a:gd name="T11" fmla="*/ 0 h 16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0" h="1684">
                  <a:moveTo>
                    <a:pt x="200" y="0"/>
                  </a:moveTo>
                  <a:lnTo>
                    <a:pt x="200" y="0"/>
                  </a:lnTo>
                  <a:lnTo>
                    <a:pt x="0" y="152"/>
                  </a:lnTo>
                  <a:lnTo>
                    <a:pt x="0" y="1684"/>
                  </a:lnTo>
                  <a:lnTo>
                    <a:pt x="200" y="1530"/>
                  </a:lnTo>
                  <a:lnTo>
                    <a:pt x="200" y="0"/>
                  </a:lnTo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 sz="1800" dirty="0"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  <p:sp>
          <p:nvSpPr>
            <p:cNvPr id="21" name="Rectangle 36">
              <a:extLst>
                <a:ext uri="{FF2B5EF4-FFF2-40B4-BE49-F238E27FC236}">
                  <a16:creationId xmlns:a16="http://schemas.microsoft.com/office/drawing/2014/main" id="{7344A8D2-2E4C-4442-B715-D47B538B028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91427" y="2846612"/>
              <a:ext cx="450877" cy="1445071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 sz="1800"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  <p:sp>
          <p:nvSpPr>
            <p:cNvPr id="22" name="Rectangle 37">
              <a:extLst>
                <a:ext uri="{FF2B5EF4-FFF2-40B4-BE49-F238E27FC236}">
                  <a16:creationId xmlns:a16="http://schemas.microsoft.com/office/drawing/2014/main" id="{9743AED5-5108-41D2-9319-64D705A6E29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91427" y="2846612"/>
              <a:ext cx="450877" cy="14450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 sz="1800"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  <p:sp>
          <p:nvSpPr>
            <p:cNvPr id="23" name="Freeform 38">
              <a:extLst>
                <a:ext uri="{FF2B5EF4-FFF2-40B4-BE49-F238E27FC236}">
                  <a16:creationId xmlns:a16="http://schemas.microsoft.com/office/drawing/2014/main" id="{BB96EC8F-7E42-4563-B85C-F0E34BE4EC46}"/>
                </a:ext>
              </a:extLst>
            </p:cNvPr>
            <p:cNvSpPr>
              <a:spLocks/>
            </p:cNvSpPr>
            <p:nvPr/>
          </p:nvSpPr>
          <p:spPr bwMode="auto">
            <a:xfrm>
              <a:off x="5491427" y="2703237"/>
              <a:ext cx="639528" cy="143375"/>
            </a:xfrm>
            <a:custGeom>
              <a:avLst/>
              <a:gdLst>
                <a:gd name="T0" fmla="*/ 678 w 678"/>
                <a:gd name="T1" fmla="*/ 0 h 152"/>
                <a:gd name="T2" fmla="*/ 200 w 678"/>
                <a:gd name="T3" fmla="*/ 0 h 152"/>
                <a:gd name="T4" fmla="*/ 0 w 678"/>
                <a:gd name="T5" fmla="*/ 152 h 152"/>
                <a:gd name="T6" fmla="*/ 478 w 678"/>
                <a:gd name="T7" fmla="*/ 152 h 152"/>
                <a:gd name="T8" fmla="*/ 678 w 678"/>
                <a:gd name="T9" fmla="*/ 0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8" h="152">
                  <a:moveTo>
                    <a:pt x="678" y="0"/>
                  </a:moveTo>
                  <a:lnTo>
                    <a:pt x="200" y="0"/>
                  </a:lnTo>
                  <a:lnTo>
                    <a:pt x="0" y="152"/>
                  </a:lnTo>
                  <a:lnTo>
                    <a:pt x="478" y="152"/>
                  </a:lnTo>
                  <a:lnTo>
                    <a:pt x="678" y="0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 sz="1800"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  <p:sp>
          <p:nvSpPr>
            <p:cNvPr id="24" name="Freeform 39">
              <a:extLst>
                <a:ext uri="{FF2B5EF4-FFF2-40B4-BE49-F238E27FC236}">
                  <a16:creationId xmlns:a16="http://schemas.microsoft.com/office/drawing/2014/main" id="{FF3A3BBF-B0BE-4554-A6BF-E099DBBFF210}"/>
                </a:ext>
              </a:extLst>
            </p:cNvPr>
            <p:cNvSpPr>
              <a:spLocks/>
            </p:cNvSpPr>
            <p:nvPr/>
          </p:nvSpPr>
          <p:spPr bwMode="auto">
            <a:xfrm>
              <a:off x="5491427" y="2703237"/>
              <a:ext cx="639528" cy="143375"/>
            </a:xfrm>
            <a:custGeom>
              <a:avLst/>
              <a:gdLst>
                <a:gd name="T0" fmla="*/ 678 w 678"/>
                <a:gd name="T1" fmla="*/ 0 h 152"/>
                <a:gd name="T2" fmla="*/ 200 w 678"/>
                <a:gd name="T3" fmla="*/ 0 h 152"/>
                <a:gd name="T4" fmla="*/ 0 w 678"/>
                <a:gd name="T5" fmla="*/ 152 h 152"/>
                <a:gd name="T6" fmla="*/ 478 w 678"/>
                <a:gd name="T7" fmla="*/ 152 h 152"/>
                <a:gd name="T8" fmla="*/ 678 w 678"/>
                <a:gd name="T9" fmla="*/ 0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8" h="152">
                  <a:moveTo>
                    <a:pt x="678" y="0"/>
                  </a:moveTo>
                  <a:lnTo>
                    <a:pt x="200" y="0"/>
                  </a:lnTo>
                  <a:lnTo>
                    <a:pt x="0" y="152"/>
                  </a:lnTo>
                  <a:lnTo>
                    <a:pt x="478" y="152"/>
                  </a:lnTo>
                  <a:lnTo>
                    <a:pt x="67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 sz="1800"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</p:grpSp>
      <p:grpSp>
        <p:nvGrpSpPr>
          <p:cNvPr id="25" name="Group 57">
            <a:extLst>
              <a:ext uri="{FF2B5EF4-FFF2-40B4-BE49-F238E27FC236}">
                <a16:creationId xmlns:a16="http://schemas.microsoft.com/office/drawing/2014/main" id="{F0C472E0-5396-4D9A-9F87-9904101FC3C2}"/>
              </a:ext>
            </a:extLst>
          </p:cNvPr>
          <p:cNvGrpSpPr/>
          <p:nvPr/>
        </p:nvGrpSpPr>
        <p:grpSpPr>
          <a:xfrm>
            <a:off x="3464545" y="2065903"/>
            <a:ext cx="495649" cy="548745"/>
            <a:chOff x="3358089" y="1869525"/>
            <a:chExt cx="495649" cy="548745"/>
          </a:xfrm>
        </p:grpSpPr>
        <p:sp>
          <p:nvSpPr>
            <p:cNvPr id="26" name="TextBox 58">
              <a:extLst>
                <a:ext uri="{FF2B5EF4-FFF2-40B4-BE49-F238E27FC236}">
                  <a16:creationId xmlns:a16="http://schemas.microsoft.com/office/drawing/2014/main" id="{5206D72E-E3CB-453B-BEE9-31CC25CED3D4}"/>
                </a:ext>
              </a:extLst>
            </p:cNvPr>
            <p:cNvSpPr txBox="1"/>
            <p:nvPr/>
          </p:nvSpPr>
          <p:spPr>
            <a:xfrm>
              <a:off x="3358089" y="2110493"/>
              <a:ext cx="49564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ID" sz="1400" dirty="0">
                  <a:solidFill>
                    <a:schemeClr val="tx2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rPr>
                <a:t>54%</a:t>
              </a:r>
            </a:p>
          </p:txBody>
        </p:sp>
        <p:sp>
          <p:nvSpPr>
            <p:cNvPr id="27" name="Freeform 5">
              <a:extLst>
                <a:ext uri="{FF2B5EF4-FFF2-40B4-BE49-F238E27FC236}">
                  <a16:creationId xmlns:a16="http://schemas.microsoft.com/office/drawing/2014/main" id="{0C421759-4091-4529-91E4-3618E0810F1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463859" y="1869525"/>
              <a:ext cx="236429" cy="244310"/>
            </a:xfrm>
            <a:custGeom>
              <a:avLst/>
              <a:gdLst>
                <a:gd name="T0" fmla="*/ 5 w 76"/>
                <a:gd name="T1" fmla="*/ 38 h 76"/>
                <a:gd name="T2" fmla="*/ 71 w 76"/>
                <a:gd name="T3" fmla="*/ 38 h 76"/>
                <a:gd name="T4" fmla="*/ 38 w 76"/>
                <a:gd name="T5" fmla="*/ 6 h 76"/>
                <a:gd name="T6" fmla="*/ 38 w 76"/>
                <a:gd name="T7" fmla="*/ 69 h 76"/>
                <a:gd name="T8" fmla="*/ 38 w 76"/>
                <a:gd name="T9" fmla="*/ 6 h 76"/>
                <a:gd name="T10" fmla="*/ 0 w 76"/>
                <a:gd name="T11" fmla="*/ 38 h 76"/>
                <a:gd name="T12" fmla="*/ 76 w 76"/>
                <a:gd name="T13" fmla="*/ 38 h 76"/>
                <a:gd name="T14" fmla="*/ 38 w 76"/>
                <a:gd name="T15" fmla="*/ 3 h 76"/>
                <a:gd name="T16" fmla="*/ 38 w 76"/>
                <a:gd name="T17" fmla="*/ 73 h 76"/>
                <a:gd name="T18" fmla="*/ 38 w 76"/>
                <a:gd name="T19" fmla="*/ 3 h 76"/>
                <a:gd name="T20" fmla="*/ 49 w 76"/>
                <a:gd name="T21" fmla="*/ 47 h 76"/>
                <a:gd name="T22" fmla="*/ 40 w 76"/>
                <a:gd name="T23" fmla="*/ 22 h 76"/>
                <a:gd name="T24" fmla="*/ 37 w 76"/>
                <a:gd name="T25" fmla="*/ 22 h 76"/>
                <a:gd name="T26" fmla="*/ 47 w 76"/>
                <a:gd name="T27" fmla="*/ 49 h 76"/>
                <a:gd name="T28" fmla="*/ 49 w 76"/>
                <a:gd name="T29" fmla="*/ 49 h 76"/>
                <a:gd name="T30" fmla="*/ 40 w 76"/>
                <a:gd name="T31" fmla="*/ 11 h 76"/>
                <a:gd name="T32" fmla="*/ 37 w 76"/>
                <a:gd name="T33" fmla="*/ 11 h 76"/>
                <a:gd name="T34" fmla="*/ 38 w 76"/>
                <a:gd name="T35" fmla="*/ 15 h 76"/>
                <a:gd name="T36" fmla="*/ 40 w 76"/>
                <a:gd name="T37" fmla="*/ 65 h 76"/>
                <a:gd name="T38" fmla="*/ 38 w 76"/>
                <a:gd name="T39" fmla="*/ 61 h 76"/>
                <a:gd name="T40" fmla="*/ 37 w 76"/>
                <a:gd name="T41" fmla="*/ 65 h 76"/>
                <a:gd name="T42" fmla="*/ 40 w 76"/>
                <a:gd name="T43" fmla="*/ 65 h 76"/>
                <a:gd name="T44" fmla="*/ 65 w 76"/>
                <a:gd name="T45" fmla="*/ 36 h 76"/>
                <a:gd name="T46" fmla="*/ 61 w 76"/>
                <a:gd name="T47" fmla="*/ 38 h 76"/>
                <a:gd name="T48" fmla="*/ 65 w 76"/>
                <a:gd name="T49" fmla="*/ 39 h 76"/>
                <a:gd name="T50" fmla="*/ 15 w 76"/>
                <a:gd name="T51" fmla="*/ 38 h 76"/>
                <a:gd name="T52" fmla="*/ 11 w 76"/>
                <a:gd name="T53" fmla="*/ 36 h 76"/>
                <a:gd name="T54" fmla="*/ 11 w 76"/>
                <a:gd name="T55" fmla="*/ 39 h 76"/>
                <a:gd name="T56" fmla="*/ 15 w 76"/>
                <a:gd name="T57" fmla="*/ 38 h 76"/>
                <a:gd name="T58" fmla="*/ 58 w 76"/>
                <a:gd name="T59" fmla="*/ 20 h 76"/>
                <a:gd name="T60" fmla="*/ 56 w 76"/>
                <a:gd name="T61" fmla="*/ 18 h 76"/>
                <a:gd name="T62" fmla="*/ 54 w 76"/>
                <a:gd name="T63" fmla="*/ 22 h 76"/>
                <a:gd name="T64" fmla="*/ 56 w 76"/>
                <a:gd name="T65" fmla="*/ 22 h 76"/>
                <a:gd name="T66" fmla="*/ 22 w 76"/>
                <a:gd name="T67" fmla="*/ 56 h 76"/>
                <a:gd name="T68" fmla="*/ 20 w 76"/>
                <a:gd name="T69" fmla="*/ 54 h 76"/>
                <a:gd name="T70" fmla="*/ 18 w 76"/>
                <a:gd name="T71" fmla="*/ 58 h 76"/>
                <a:gd name="T72" fmla="*/ 20 w 76"/>
                <a:gd name="T73" fmla="*/ 58 h 76"/>
                <a:gd name="T74" fmla="*/ 58 w 76"/>
                <a:gd name="T75" fmla="*/ 56 h 76"/>
                <a:gd name="T76" fmla="*/ 54 w 76"/>
                <a:gd name="T77" fmla="*/ 54 h 76"/>
                <a:gd name="T78" fmla="*/ 56 w 76"/>
                <a:gd name="T79" fmla="*/ 58 h 76"/>
                <a:gd name="T80" fmla="*/ 58 w 76"/>
                <a:gd name="T81" fmla="*/ 58 h 76"/>
                <a:gd name="T82" fmla="*/ 22 w 76"/>
                <a:gd name="T83" fmla="*/ 20 h 76"/>
                <a:gd name="T84" fmla="*/ 18 w 76"/>
                <a:gd name="T85" fmla="*/ 18 h 76"/>
                <a:gd name="T86" fmla="*/ 20 w 76"/>
                <a:gd name="T87" fmla="*/ 22 h 76"/>
                <a:gd name="T88" fmla="*/ 22 w 76"/>
                <a:gd name="T89" fmla="*/ 22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76" h="76">
                  <a:moveTo>
                    <a:pt x="38" y="71"/>
                  </a:moveTo>
                  <a:cubicBezTo>
                    <a:pt x="20" y="71"/>
                    <a:pt x="5" y="56"/>
                    <a:pt x="5" y="38"/>
                  </a:cubicBezTo>
                  <a:cubicBezTo>
                    <a:pt x="5" y="19"/>
                    <a:pt x="20" y="4"/>
                    <a:pt x="38" y="4"/>
                  </a:cubicBezTo>
                  <a:cubicBezTo>
                    <a:pt x="56" y="4"/>
                    <a:pt x="71" y="19"/>
                    <a:pt x="71" y="38"/>
                  </a:cubicBezTo>
                  <a:cubicBezTo>
                    <a:pt x="71" y="56"/>
                    <a:pt x="56" y="71"/>
                    <a:pt x="38" y="71"/>
                  </a:cubicBezTo>
                  <a:close/>
                  <a:moveTo>
                    <a:pt x="38" y="6"/>
                  </a:moveTo>
                  <a:cubicBezTo>
                    <a:pt x="21" y="6"/>
                    <a:pt x="7" y="21"/>
                    <a:pt x="7" y="38"/>
                  </a:cubicBezTo>
                  <a:cubicBezTo>
                    <a:pt x="7" y="55"/>
                    <a:pt x="21" y="69"/>
                    <a:pt x="38" y="69"/>
                  </a:cubicBezTo>
                  <a:cubicBezTo>
                    <a:pt x="55" y="69"/>
                    <a:pt x="69" y="55"/>
                    <a:pt x="69" y="38"/>
                  </a:cubicBezTo>
                  <a:cubicBezTo>
                    <a:pt x="69" y="21"/>
                    <a:pt x="55" y="6"/>
                    <a:pt x="38" y="6"/>
                  </a:cubicBezTo>
                  <a:close/>
                  <a:moveTo>
                    <a:pt x="38" y="76"/>
                  </a:moveTo>
                  <a:cubicBezTo>
                    <a:pt x="17" y="76"/>
                    <a:pt x="0" y="59"/>
                    <a:pt x="0" y="38"/>
                  </a:cubicBezTo>
                  <a:cubicBezTo>
                    <a:pt x="0" y="17"/>
                    <a:pt x="17" y="0"/>
                    <a:pt x="38" y="0"/>
                  </a:cubicBezTo>
                  <a:cubicBezTo>
                    <a:pt x="59" y="0"/>
                    <a:pt x="76" y="17"/>
                    <a:pt x="76" y="38"/>
                  </a:cubicBezTo>
                  <a:cubicBezTo>
                    <a:pt x="76" y="59"/>
                    <a:pt x="59" y="76"/>
                    <a:pt x="38" y="76"/>
                  </a:cubicBezTo>
                  <a:close/>
                  <a:moveTo>
                    <a:pt x="38" y="3"/>
                  </a:moveTo>
                  <a:cubicBezTo>
                    <a:pt x="19" y="3"/>
                    <a:pt x="3" y="18"/>
                    <a:pt x="3" y="38"/>
                  </a:cubicBezTo>
                  <a:cubicBezTo>
                    <a:pt x="3" y="57"/>
                    <a:pt x="19" y="73"/>
                    <a:pt x="38" y="73"/>
                  </a:cubicBezTo>
                  <a:cubicBezTo>
                    <a:pt x="57" y="73"/>
                    <a:pt x="73" y="57"/>
                    <a:pt x="73" y="38"/>
                  </a:cubicBezTo>
                  <a:cubicBezTo>
                    <a:pt x="73" y="18"/>
                    <a:pt x="57" y="3"/>
                    <a:pt x="38" y="3"/>
                  </a:cubicBezTo>
                  <a:close/>
                  <a:moveTo>
                    <a:pt x="49" y="49"/>
                  </a:moveTo>
                  <a:cubicBezTo>
                    <a:pt x="50" y="48"/>
                    <a:pt x="50" y="48"/>
                    <a:pt x="49" y="47"/>
                  </a:cubicBezTo>
                  <a:cubicBezTo>
                    <a:pt x="40" y="37"/>
                    <a:pt x="40" y="37"/>
                    <a:pt x="40" y="37"/>
                  </a:cubicBezTo>
                  <a:cubicBezTo>
                    <a:pt x="40" y="22"/>
                    <a:pt x="40" y="22"/>
                    <a:pt x="40" y="22"/>
                  </a:cubicBezTo>
                  <a:cubicBezTo>
                    <a:pt x="40" y="21"/>
                    <a:pt x="39" y="20"/>
                    <a:pt x="38" y="20"/>
                  </a:cubicBezTo>
                  <a:cubicBezTo>
                    <a:pt x="37" y="20"/>
                    <a:pt x="37" y="21"/>
                    <a:pt x="37" y="22"/>
                  </a:cubicBezTo>
                  <a:cubicBezTo>
                    <a:pt x="37" y="38"/>
                    <a:pt x="37" y="38"/>
                    <a:pt x="37" y="38"/>
                  </a:cubicBezTo>
                  <a:cubicBezTo>
                    <a:pt x="47" y="49"/>
                    <a:pt x="47" y="49"/>
                    <a:pt x="47" y="49"/>
                  </a:cubicBezTo>
                  <a:cubicBezTo>
                    <a:pt x="47" y="49"/>
                    <a:pt x="48" y="50"/>
                    <a:pt x="48" y="50"/>
                  </a:cubicBezTo>
                  <a:cubicBezTo>
                    <a:pt x="49" y="50"/>
                    <a:pt x="49" y="49"/>
                    <a:pt x="49" y="49"/>
                  </a:cubicBezTo>
                  <a:close/>
                  <a:moveTo>
                    <a:pt x="40" y="14"/>
                  </a:moveTo>
                  <a:cubicBezTo>
                    <a:pt x="40" y="11"/>
                    <a:pt x="40" y="11"/>
                    <a:pt x="40" y="11"/>
                  </a:cubicBezTo>
                  <a:cubicBezTo>
                    <a:pt x="40" y="10"/>
                    <a:pt x="39" y="9"/>
                    <a:pt x="38" y="9"/>
                  </a:cubicBezTo>
                  <a:cubicBezTo>
                    <a:pt x="37" y="9"/>
                    <a:pt x="37" y="10"/>
                    <a:pt x="37" y="11"/>
                  </a:cubicBezTo>
                  <a:cubicBezTo>
                    <a:pt x="37" y="14"/>
                    <a:pt x="37" y="14"/>
                    <a:pt x="37" y="14"/>
                  </a:cubicBezTo>
                  <a:cubicBezTo>
                    <a:pt x="37" y="15"/>
                    <a:pt x="37" y="15"/>
                    <a:pt x="38" y="15"/>
                  </a:cubicBezTo>
                  <a:cubicBezTo>
                    <a:pt x="39" y="15"/>
                    <a:pt x="40" y="15"/>
                    <a:pt x="40" y="14"/>
                  </a:cubicBezTo>
                  <a:close/>
                  <a:moveTo>
                    <a:pt x="40" y="65"/>
                  </a:moveTo>
                  <a:cubicBezTo>
                    <a:pt x="40" y="62"/>
                    <a:pt x="40" y="62"/>
                    <a:pt x="40" y="62"/>
                  </a:cubicBezTo>
                  <a:cubicBezTo>
                    <a:pt x="40" y="61"/>
                    <a:pt x="39" y="61"/>
                    <a:pt x="38" y="61"/>
                  </a:cubicBezTo>
                  <a:cubicBezTo>
                    <a:pt x="37" y="61"/>
                    <a:pt x="37" y="61"/>
                    <a:pt x="37" y="62"/>
                  </a:cubicBezTo>
                  <a:cubicBezTo>
                    <a:pt x="37" y="65"/>
                    <a:pt x="37" y="65"/>
                    <a:pt x="37" y="65"/>
                  </a:cubicBezTo>
                  <a:cubicBezTo>
                    <a:pt x="37" y="66"/>
                    <a:pt x="37" y="66"/>
                    <a:pt x="38" y="66"/>
                  </a:cubicBezTo>
                  <a:cubicBezTo>
                    <a:pt x="39" y="66"/>
                    <a:pt x="40" y="66"/>
                    <a:pt x="40" y="65"/>
                  </a:cubicBezTo>
                  <a:close/>
                  <a:moveTo>
                    <a:pt x="66" y="38"/>
                  </a:moveTo>
                  <a:cubicBezTo>
                    <a:pt x="66" y="37"/>
                    <a:pt x="66" y="36"/>
                    <a:pt x="65" y="36"/>
                  </a:cubicBezTo>
                  <a:cubicBezTo>
                    <a:pt x="62" y="36"/>
                    <a:pt x="62" y="36"/>
                    <a:pt x="62" y="36"/>
                  </a:cubicBezTo>
                  <a:cubicBezTo>
                    <a:pt x="61" y="36"/>
                    <a:pt x="61" y="37"/>
                    <a:pt x="61" y="38"/>
                  </a:cubicBezTo>
                  <a:cubicBezTo>
                    <a:pt x="61" y="39"/>
                    <a:pt x="61" y="39"/>
                    <a:pt x="62" y="39"/>
                  </a:cubicBezTo>
                  <a:cubicBezTo>
                    <a:pt x="65" y="39"/>
                    <a:pt x="65" y="39"/>
                    <a:pt x="65" y="39"/>
                  </a:cubicBezTo>
                  <a:cubicBezTo>
                    <a:pt x="66" y="39"/>
                    <a:pt x="66" y="39"/>
                    <a:pt x="66" y="38"/>
                  </a:cubicBezTo>
                  <a:close/>
                  <a:moveTo>
                    <a:pt x="15" y="38"/>
                  </a:moveTo>
                  <a:cubicBezTo>
                    <a:pt x="15" y="37"/>
                    <a:pt x="15" y="36"/>
                    <a:pt x="14" y="36"/>
                  </a:cubicBezTo>
                  <a:cubicBezTo>
                    <a:pt x="11" y="36"/>
                    <a:pt x="11" y="36"/>
                    <a:pt x="11" y="36"/>
                  </a:cubicBezTo>
                  <a:cubicBezTo>
                    <a:pt x="10" y="36"/>
                    <a:pt x="10" y="37"/>
                    <a:pt x="10" y="38"/>
                  </a:cubicBezTo>
                  <a:cubicBezTo>
                    <a:pt x="10" y="39"/>
                    <a:pt x="10" y="39"/>
                    <a:pt x="11" y="39"/>
                  </a:cubicBezTo>
                  <a:cubicBezTo>
                    <a:pt x="14" y="39"/>
                    <a:pt x="14" y="39"/>
                    <a:pt x="14" y="39"/>
                  </a:cubicBezTo>
                  <a:cubicBezTo>
                    <a:pt x="15" y="39"/>
                    <a:pt x="15" y="39"/>
                    <a:pt x="15" y="38"/>
                  </a:cubicBezTo>
                  <a:close/>
                  <a:moveTo>
                    <a:pt x="56" y="22"/>
                  </a:moveTo>
                  <a:cubicBezTo>
                    <a:pt x="58" y="20"/>
                    <a:pt x="58" y="20"/>
                    <a:pt x="58" y="20"/>
                  </a:cubicBezTo>
                  <a:cubicBezTo>
                    <a:pt x="58" y="19"/>
                    <a:pt x="58" y="19"/>
                    <a:pt x="58" y="18"/>
                  </a:cubicBezTo>
                  <a:cubicBezTo>
                    <a:pt x="57" y="18"/>
                    <a:pt x="57" y="18"/>
                    <a:pt x="56" y="18"/>
                  </a:cubicBezTo>
                  <a:cubicBezTo>
                    <a:pt x="54" y="20"/>
                    <a:pt x="54" y="20"/>
                    <a:pt x="54" y="20"/>
                  </a:cubicBezTo>
                  <a:cubicBezTo>
                    <a:pt x="54" y="20"/>
                    <a:pt x="54" y="21"/>
                    <a:pt x="54" y="22"/>
                  </a:cubicBezTo>
                  <a:cubicBezTo>
                    <a:pt x="55" y="22"/>
                    <a:pt x="55" y="22"/>
                    <a:pt x="55" y="22"/>
                  </a:cubicBezTo>
                  <a:cubicBezTo>
                    <a:pt x="55" y="22"/>
                    <a:pt x="56" y="22"/>
                    <a:pt x="56" y="22"/>
                  </a:cubicBezTo>
                  <a:close/>
                  <a:moveTo>
                    <a:pt x="20" y="58"/>
                  </a:moveTo>
                  <a:cubicBezTo>
                    <a:pt x="22" y="56"/>
                    <a:pt x="22" y="56"/>
                    <a:pt x="22" y="56"/>
                  </a:cubicBezTo>
                  <a:cubicBezTo>
                    <a:pt x="22" y="55"/>
                    <a:pt x="22" y="55"/>
                    <a:pt x="22" y="54"/>
                  </a:cubicBezTo>
                  <a:cubicBezTo>
                    <a:pt x="21" y="54"/>
                    <a:pt x="21" y="54"/>
                    <a:pt x="20" y="54"/>
                  </a:cubicBezTo>
                  <a:cubicBezTo>
                    <a:pt x="18" y="56"/>
                    <a:pt x="18" y="56"/>
                    <a:pt x="18" y="56"/>
                  </a:cubicBezTo>
                  <a:cubicBezTo>
                    <a:pt x="18" y="57"/>
                    <a:pt x="18" y="57"/>
                    <a:pt x="18" y="58"/>
                  </a:cubicBezTo>
                  <a:cubicBezTo>
                    <a:pt x="18" y="58"/>
                    <a:pt x="19" y="58"/>
                    <a:pt x="19" y="58"/>
                  </a:cubicBezTo>
                  <a:cubicBezTo>
                    <a:pt x="19" y="58"/>
                    <a:pt x="20" y="58"/>
                    <a:pt x="20" y="58"/>
                  </a:cubicBezTo>
                  <a:close/>
                  <a:moveTo>
                    <a:pt x="58" y="58"/>
                  </a:moveTo>
                  <a:cubicBezTo>
                    <a:pt x="58" y="57"/>
                    <a:pt x="58" y="57"/>
                    <a:pt x="58" y="56"/>
                  </a:cubicBezTo>
                  <a:cubicBezTo>
                    <a:pt x="56" y="54"/>
                    <a:pt x="56" y="54"/>
                    <a:pt x="56" y="54"/>
                  </a:cubicBezTo>
                  <a:cubicBezTo>
                    <a:pt x="55" y="54"/>
                    <a:pt x="55" y="54"/>
                    <a:pt x="54" y="54"/>
                  </a:cubicBezTo>
                  <a:cubicBezTo>
                    <a:pt x="54" y="55"/>
                    <a:pt x="54" y="55"/>
                    <a:pt x="54" y="56"/>
                  </a:cubicBezTo>
                  <a:cubicBezTo>
                    <a:pt x="56" y="58"/>
                    <a:pt x="56" y="58"/>
                    <a:pt x="56" y="58"/>
                  </a:cubicBezTo>
                  <a:cubicBezTo>
                    <a:pt x="57" y="58"/>
                    <a:pt x="57" y="58"/>
                    <a:pt x="57" y="58"/>
                  </a:cubicBezTo>
                  <a:cubicBezTo>
                    <a:pt x="57" y="58"/>
                    <a:pt x="58" y="58"/>
                    <a:pt x="58" y="58"/>
                  </a:cubicBezTo>
                  <a:close/>
                  <a:moveTo>
                    <a:pt x="22" y="22"/>
                  </a:moveTo>
                  <a:cubicBezTo>
                    <a:pt x="22" y="21"/>
                    <a:pt x="22" y="20"/>
                    <a:pt x="22" y="20"/>
                  </a:cubicBezTo>
                  <a:cubicBezTo>
                    <a:pt x="20" y="18"/>
                    <a:pt x="20" y="18"/>
                    <a:pt x="20" y="18"/>
                  </a:cubicBezTo>
                  <a:cubicBezTo>
                    <a:pt x="19" y="18"/>
                    <a:pt x="19" y="18"/>
                    <a:pt x="18" y="18"/>
                  </a:cubicBezTo>
                  <a:cubicBezTo>
                    <a:pt x="18" y="19"/>
                    <a:pt x="18" y="19"/>
                    <a:pt x="18" y="20"/>
                  </a:cubicBezTo>
                  <a:cubicBezTo>
                    <a:pt x="20" y="22"/>
                    <a:pt x="20" y="22"/>
                    <a:pt x="20" y="22"/>
                  </a:cubicBezTo>
                  <a:cubicBezTo>
                    <a:pt x="20" y="22"/>
                    <a:pt x="21" y="22"/>
                    <a:pt x="21" y="22"/>
                  </a:cubicBezTo>
                  <a:cubicBezTo>
                    <a:pt x="21" y="22"/>
                    <a:pt x="21" y="22"/>
                    <a:pt x="22" y="22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400">
                <a:solidFill>
                  <a:schemeClr val="tx2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</p:grpSp>
      <p:grpSp>
        <p:nvGrpSpPr>
          <p:cNvPr id="28" name="Group 60">
            <a:extLst>
              <a:ext uri="{FF2B5EF4-FFF2-40B4-BE49-F238E27FC236}">
                <a16:creationId xmlns:a16="http://schemas.microsoft.com/office/drawing/2014/main" id="{8F9D536C-AB6D-49C1-BE7F-236B52F893D6}"/>
              </a:ext>
            </a:extLst>
          </p:cNvPr>
          <p:cNvGrpSpPr/>
          <p:nvPr/>
        </p:nvGrpSpPr>
        <p:grpSpPr>
          <a:xfrm>
            <a:off x="753108" y="1516988"/>
            <a:ext cx="495649" cy="515983"/>
            <a:chOff x="646648" y="1320607"/>
            <a:chExt cx="495649" cy="515983"/>
          </a:xfrm>
        </p:grpSpPr>
        <p:sp>
          <p:nvSpPr>
            <p:cNvPr id="29" name="TextBox 61">
              <a:extLst>
                <a:ext uri="{FF2B5EF4-FFF2-40B4-BE49-F238E27FC236}">
                  <a16:creationId xmlns:a16="http://schemas.microsoft.com/office/drawing/2014/main" id="{190824CC-6A74-4C00-9EFC-C19F7C061588}"/>
                </a:ext>
              </a:extLst>
            </p:cNvPr>
            <p:cNvSpPr txBox="1"/>
            <p:nvPr/>
          </p:nvSpPr>
          <p:spPr>
            <a:xfrm>
              <a:off x="646648" y="1528813"/>
              <a:ext cx="49564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ID" sz="1400" dirty="0">
                  <a:solidFill>
                    <a:schemeClr val="tx2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rPr>
                <a:t>73%</a:t>
              </a:r>
            </a:p>
          </p:txBody>
        </p:sp>
        <p:sp>
          <p:nvSpPr>
            <p:cNvPr id="30" name="Freeform 25">
              <a:extLst>
                <a:ext uri="{FF2B5EF4-FFF2-40B4-BE49-F238E27FC236}">
                  <a16:creationId xmlns:a16="http://schemas.microsoft.com/office/drawing/2014/main" id="{28E16A4E-CA70-46D5-9DBE-0651BACB4C2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33366" y="1320607"/>
              <a:ext cx="245624" cy="212786"/>
            </a:xfrm>
            <a:custGeom>
              <a:avLst/>
              <a:gdLst>
                <a:gd name="T0" fmla="*/ 5 w 79"/>
                <a:gd name="T1" fmla="*/ 39 h 66"/>
                <a:gd name="T2" fmla="*/ 13 w 79"/>
                <a:gd name="T3" fmla="*/ 60 h 66"/>
                <a:gd name="T4" fmla="*/ 66 w 79"/>
                <a:gd name="T5" fmla="*/ 60 h 66"/>
                <a:gd name="T6" fmla="*/ 39 w 79"/>
                <a:gd name="T7" fmla="*/ 5 h 66"/>
                <a:gd name="T8" fmla="*/ 13 w 79"/>
                <a:gd name="T9" fmla="*/ 58 h 66"/>
                <a:gd name="T10" fmla="*/ 39 w 79"/>
                <a:gd name="T11" fmla="*/ 7 h 66"/>
                <a:gd name="T12" fmla="*/ 65 w 79"/>
                <a:gd name="T13" fmla="*/ 58 h 66"/>
                <a:gd name="T14" fmla="*/ 0 w 79"/>
                <a:gd name="T15" fmla="*/ 40 h 66"/>
                <a:gd name="T16" fmla="*/ 12 w 79"/>
                <a:gd name="T17" fmla="*/ 66 h 66"/>
                <a:gd name="T18" fmla="*/ 71 w 79"/>
                <a:gd name="T19" fmla="*/ 63 h 66"/>
                <a:gd name="T20" fmla="*/ 39 w 79"/>
                <a:gd name="T21" fmla="*/ 0 h 66"/>
                <a:gd name="T22" fmla="*/ 66 w 79"/>
                <a:gd name="T23" fmla="*/ 63 h 66"/>
                <a:gd name="T24" fmla="*/ 10 w 79"/>
                <a:gd name="T25" fmla="*/ 62 h 66"/>
                <a:gd name="T26" fmla="*/ 39 w 79"/>
                <a:gd name="T27" fmla="*/ 3 h 66"/>
                <a:gd name="T28" fmla="*/ 68 w 79"/>
                <a:gd name="T29" fmla="*/ 62 h 66"/>
                <a:gd name="T30" fmla="*/ 36 w 79"/>
                <a:gd name="T31" fmla="*/ 35 h 66"/>
                <a:gd name="T32" fmla="*/ 40 w 79"/>
                <a:gd name="T33" fmla="*/ 23 h 66"/>
                <a:gd name="T34" fmla="*/ 45 w 79"/>
                <a:gd name="T35" fmla="*/ 39 h 66"/>
                <a:gd name="T36" fmla="*/ 33 w 79"/>
                <a:gd name="T37" fmla="*/ 39 h 66"/>
                <a:gd name="T38" fmla="*/ 38 w 79"/>
                <a:gd name="T39" fmla="*/ 12 h 66"/>
                <a:gd name="T40" fmla="*/ 41 w 79"/>
                <a:gd name="T41" fmla="*/ 12 h 66"/>
                <a:gd name="T42" fmla="*/ 39 w 79"/>
                <a:gd name="T43" fmla="*/ 16 h 66"/>
                <a:gd name="T44" fmla="*/ 69 w 79"/>
                <a:gd name="T45" fmla="*/ 39 h 66"/>
                <a:gd name="T46" fmla="*/ 64 w 79"/>
                <a:gd name="T47" fmla="*/ 41 h 66"/>
                <a:gd name="T48" fmla="*/ 64 w 79"/>
                <a:gd name="T49" fmla="*/ 38 h 66"/>
                <a:gd name="T50" fmla="*/ 69 w 79"/>
                <a:gd name="T51" fmla="*/ 39 h 66"/>
                <a:gd name="T52" fmla="*/ 14 w 79"/>
                <a:gd name="T53" fmla="*/ 41 h 66"/>
                <a:gd name="T54" fmla="*/ 10 w 79"/>
                <a:gd name="T55" fmla="*/ 39 h 66"/>
                <a:gd name="T56" fmla="*/ 14 w 79"/>
                <a:gd name="T57" fmla="*/ 38 h 66"/>
                <a:gd name="T58" fmla="*/ 22 w 79"/>
                <a:gd name="T59" fmla="*/ 21 h 66"/>
                <a:gd name="T60" fmla="*/ 21 w 79"/>
                <a:gd name="T61" fmla="*/ 23 h 66"/>
                <a:gd name="T62" fmla="*/ 18 w 79"/>
                <a:gd name="T63" fmla="*/ 21 h 66"/>
                <a:gd name="T64" fmla="*/ 20 w 79"/>
                <a:gd name="T65" fmla="*/ 19 h 66"/>
                <a:gd name="T66" fmla="*/ 60 w 79"/>
                <a:gd name="T67" fmla="*/ 19 h 66"/>
                <a:gd name="T68" fmla="*/ 58 w 79"/>
                <a:gd name="T69" fmla="*/ 23 h 66"/>
                <a:gd name="T70" fmla="*/ 56 w 79"/>
                <a:gd name="T71" fmla="*/ 23 h 66"/>
                <a:gd name="T72" fmla="*/ 58 w 79"/>
                <a:gd name="T73" fmla="*/ 19 h 66"/>
                <a:gd name="T74" fmla="*/ 45 w 79"/>
                <a:gd name="T75" fmla="*/ 48 h 66"/>
                <a:gd name="T76" fmla="*/ 29 w 79"/>
                <a:gd name="T77" fmla="*/ 52 h 66"/>
                <a:gd name="T78" fmla="*/ 45 w 79"/>
                <a:gd name="T79" fmla="*/ 56 h 66"/>
                <a:gd name="T80" fmla="*/ 45 w 79"/>
                <a:gd name="T81" fmla="*/ 48 h 66"/>
                <a:gd name="T82" fmla="*/ 34 w 79"/>
                <a:gd name="T83" fmla="*/ 54 h 66"/>
                <a:gd name="T84" fmla="*/ 34 w 79"/>
                <a:gd name="T85" fmla="*/ 50 h 66"/>
                <a:gd name="T86" fmla="*/ 48 w 79"/>
                <a:gd name="T87" fmla="*/ 52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79" h="66">
                  <a:moveTo>
                    <a:pt x="39" y="5"/>
                  </a:moveTo>
                  <a:cubicBezTo>
                    <a:pt x="20" y="5"/>
                    <a:pt x="5" y="21"/>
                    <a:pt x="5" y="39"/>
                  </a:cubicBezTo>
                  <a:cubicBezTo>
                    <a:pt x="5" y="47"/>
                    <a:pt x="7" y="54"/>
                    <a:pt x="12" y="60"/>
                  </a:cubicBezTo>
                  <a:cubicBezTo>
                    <a:pt x="12" y="60"/>
                    <a:pt x="12" y="60"/>
                    <a:pt x="13" y="60"/>
                  </a:cubicBezTo>
                  <a:cubicBezTo>
                    <a:pt x="66" y="60"/>
                    <a:pt x="66" y="60"/>
                    <a:pt x="66" y="60"/>
                  </a:cubicBezTo>
                  <a:cubicBezTo>
                    <a:pt x="66" y="60"/>
                    <a:pt x="66" y="60"/>
                    <a:pt x="66" y="60"/>
                  </a:cubicBezTo>
                  <a:cubicBezTo>
                    <a:pt x="71" y="54"/>
                    <a:pt x="73" y="47"/>
                    <a:pt x="73" y="39"/>
                  </a:cubicBezTo>
                  <a:cubicBezTo>
                    <a:pt x="73" y="21"/>
                    <a:pt x="58" y="5"/>
                    <a:pt x="39" y="5"/>
                  </a:cubicBezTo>
                  <a:close/>
                  <a:moveTo>
                    <a:pt x="65" y="58"/>
                  </a:moveTo>
                  <a:cubicBezTo>
                    <a:pt x="13" y="58"/>
                    <a:pt x="13" y="58"/>
                    <a:pt x="13" y="58"/>
                  </a:cubicBezTo>
                  <a:cubicBezTo>
                    <a:pt x="9" y="53"/>
                    <a:pt x="7" y="46"/>
                    <a:pt x="7" y="39"/>
                  </a:cubicBezTo>
                  <a:cubicBezTo>
                    <a:pt x="7" y="22"/>
                    <a:pt x="21" y="7"/>
                    <a:pt x="39" y="7"/>
                  </a:cubicBezTo>
                  <a:cubicBezTo>
                    <a:pt x="57" y="7"/>
                    <a:pt x="71" y="22"/>
                    <a:pt x="71" y="39"/>
                  </a:cubicBezTo>
                  <a:cubicBezTo>
                    <a:pt x="71" y="46"/>
                    <a:pt x="69" y="53"/>
                    <a:pt x="65" y="58"/>
                  </a:cubicBezTo>
                  <a:close/>
                  <a:moveTo>
                    <a:pt x="39" y="0"/>
                  </a:moveTo>
                  <a:cubicBezTo>
                    <a:pt x="17" y="0"/>
                    <a:pt x="0" y="18"/>
                    <a:pt x="0" y="40"/>
                  </a:cubicBezTo>
                  <a:cubicBezTo>
                    <a:pt x="0" y="48"/>
                    <a:pt x="2" y="56"/>
                    <a:pt x="8" y="63"/>
                  </a:cubicBezTo>
                  <a:cubicBezTo>
                    <a:pt x="9" y="65"/>
                    <a:pt x="10" y="66"/>
                    <a:pt x="12" y="66"/>
                  </a:cubicBezTo>
                  <a:cubicBezTo>
                    <a:pt x="66" y="66"/>
                    <a:pt x="66" y="66"/>
                    <a:pt x="66" y="66"/>
                  </a:cubicBezTo>
                  <a:cubicBezTo>
                    <a:pt x="68" y="66"/>
                    <a:pt x="70" y="65"/>
                    <a:pt x="71" y="63"/>
                  </a:cubicBezTo>
                  <a:cubicBezTo>
                    <a:pt x="76" y="56"/>
                    <a:pt x="79" y="48"/>
                    <a:pt x="79" y="40"/>
                  </a:cubicBezTo>
                  <a:cubicBezTo>
                    <a:pt x="79" y="18"/>
                    <a:pt x="61" y="0"/>
                    <a:pt x="39" y="0"/>
                  </a:cubicBezTo>
                  <a:close/>
                  <a:moveTo>
                    <a:pt x="68" y="62"/>
                  </a:moveTo>
                  <a:cubicBezTo>
                    <a:pt x="68" y="62"/>
                    <a:pt x="67" y="63"/>
                    <a:pt x="66" y="63"/>
                  </a:cubicBezTo>
                  <a:cubicBezTo>
                    <a:pt x="12" y="63"/>
                    <a:pt x="12" y="63"/>
                    <a:pt x="12" y="63"/>
                  </a:cubicBezTo>
                  <a:cubicBezTo>
                    <a:pt x="11" y="63"/>
                    <a:pt x="10" y="62"/>
                    <a:pt x="10" y="62"/>
                  </a:cubicBezTo>
                  <a:cubicBezTo>
                    <a:pt x="5" y="55"/>
                    <a:pt x="3" y="48"/>
                    <a:pt x="3" y="40"/>
                  </a:cubicBezTo>
                  <a:cubicBezTo>
                    <a:pt x="3" y="20"/>
                    <a:pt x="19" y="3"/>
                    <a:pt x="39" y="3"/>
                  </a:cubicBezTo>
                  <a:cubicBezTo>
                    <a:pt x="59" y="3"/>
                    <a:pt x="76" y="20"/>
                    <a:pt x="76" y="40"/>
                  </a:cubicBezTo>
                  <a:cubicBezTo>
                    <a:pt x="76" y="48"/>
                    <a:pt x="73" y="55"/>
                    <a:pt x="68" y="62"/>
                  </a:cubicBezTo>
                  <a:close/>
                  <a:moveTo>
                    <a:pt x="33" y="39"/>
                  </a:moveTo>
                  <a:cubicBezTo>
                    <a:pt x="33" y="37"/>
                    <a:pt x="34" y="36"/>
                    <a:pt x="36" y="35"/>
                  </a:cubicBezTo>
                  <a:cubicBezTo>
                    <a:pt x="37" y="30"/>
                    <a:pt x="38" y="23"/>
                    <a:pt x="38" y="23"/>
                  </a:cubicBezTo>
                  <a:cubicBezTo>
                    <a:pt x="39" y="20"/>
                    <a:pt x="39" y="20"/>
                    <a:pt x="40" y="23"/>
                  </a:cubicBezTo>
                  <a:cubicBezTo>
                    <a:pt x="40" y="23"/>
                    <a:pt x="41" y="30"/>
                    <a:pt x="42" y="35"/>
                  </a:cubicBezTo>
                  <a:cubicBezTo>
                    <a:pt x="44" y="36"/>
                    <a:pt x="45" y="37"/>
                    <a:pt x="45" y="39"/>
                  </a:cubicBezTo>
                  <a:cubicBezTo>
                    <a:pt x="45" y="43"/>
                    <a:pt x="42" y="45"/>
                    <a:pt x="39" y="45"/>
                  </a:cubicBezTo>
                  <a:cubicBezTo>
                    <a:pt x="36" y="45"/>
                    <a:pt x="33" y="43"/>
                    <a:pt x="33" y="39"/>
                  </a:cubicBezTo>
                  <a:close/>
                  <a:moveTo>
                    <a:pt x="38" y="14"/>
                  </a:moveTo>
                  <a:cubicBezTo>
                    <a:pt x="38" y="12"/>
                    <a:pt x="38" y="12"/>
                    <a:pt x="38" y="12"/>
                  </a:cubicBezTo>
                  <a:cubicBezTo>
                    <a:pt x="38" y="11"/>
                    <a:pt x="38" y="10"/>
                    <a:pt x="39" y="10"/>
                  </a:cubicBezTo>
                  <a:cubicBezTo>
                    <a:pt x="40" y="10"/>
                    <a:pt x="41" y="11"/>
                    <a:pt x="41" y="12"/>
                  </a:cubicBezTo>
                  <a:cubicBezTo>
                    <a:pt x="41" y="14"/>
                    <a:pt x="41" y="14"/>
                    <a:pt x="41" y="14"/>
                  </a:cubicBezTo>
                  <a:cubicBezTo>
                    <a:pt x="41" y="15"/>
                    <a:pt x="40" y="16"/>
                    <a:pt x="39" y="16"/>
                  </a:cubicBezTo>
                  <a:cubicBezTo>
                    <a:pt x="38" y="16"/>
                    <a:pt x="38" y="15"/>
                    <a:pt x="38" y="14"/>
                  </a:cubicBezTo>
                  <a:close/>
                  <a:moveTo>
                    <a:pt x="69" y="39"/>
                  </a:moveTo>
                  <a:cubicBezTo>
                    <a:pt x="69" y="40"/>
                    <a:pt x="68" y="41"/>
                    <a:pt x="67" y="41"/>
                  </a:cubicBezTo>
                  <a:cubicBezTo>
                    <a:pt x="64" y="41"/>
                    <a:pt x="64" y="41"/>
                    <a:pt x="64" y="41"/>
                  </a:cubicBezTo>
                  <a:cubicBezTo>
                    <a:pt x="64" y="41"/>
                    <a:pt x="63" y="40"/>
                    <a:pt x="63" y="39"/>
                  </a:cubicBezTo>
                  <a:cubicBezTo>
                    <a:pt x="63" y="39"/>
                    <a:pt x="64" y="38"/>
                    <a:pt x="64" y="38"/>
                  </a:cubicBezTo>
                  <a:cubicBezTo>
                    <a:pt x="67" y="38"/>
                    <a:pt x="67" y="38"/>
                    <a:pt x="67" y="38"/>
                  </a:cubicBezTo>
                  <a:cubicBezTo>
                    <a:pt x="68" y="38"/>
                    <a:pt x="69" y="39"/>
                    <a:pt x="69" y="39"/>
                  </a:cubicBezTo>
                  <a:close/>
                  <a:moveTo>
                    <a:pt x="15" y="39"/>
                  </a:moveTo>
                  <a:cubicBezTo>
                    <a:pt x="15" y="40"/>
                    <a:pt x="15" y="41"/>
                    <a:pt x="14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0" y="41"/>
                    <a:pt x="10" y="40"/>
                    <a:pt x="10" y="39"/>
                  </a:cubicBezTo>
                  <a:cubicBezTo>
                    <a:pt x="10" y="39"/>
                    <a:pt x="10" y="38"/>
                    <a:pt x="11" y="38"/>
                  </a:cubicBezTo>
                  <a:cubicBezTo>
                    <a:pt x="14" y="38"/>
                    <a:pt x="14" y="38"/>
                    <a:pt x="14" y="38"/>
                  </a:cubicBezTo>
                  <a:cubicBezTo>
                    <a:pt x="15" y="38"/>
                    <a:pt x="15" y="39"/>
                    <a:pt x="15" y="39"/>
                  </a:cubicBezTo>
                  <a:close/>
                  <a:moveTo>
                    <a:pt x="22" y="21"/>
                  </a:moveTo>
                  <a:cubicBezTo>
                    <a:pt x="23" y="21"/>
                    <a:pt x="23" y="22"/>
                    <a:pt x="22" y="23"/>
                  </a:cubicBezTo>
                  <a:cubicBezTo>
                    <a:pt x="22" y="23"/>
                    <a:pt x="22" y="23"/>
                    <a:pt x="21" y="23"/>
                  </a:cubicBezTo>
                  <a:cubicBezTo>
                    <a:pt x="21" y="23"/>
                    <a:pt x="20" y="23"/>
                    <a:pt x="20" y="23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8" y="20"/>
                    <a:pt x="18" y="19"/>
                    <a:pt x="18" y="19"/>
                  </a:cubicBezTo>
                  <a:cubicBezTo>
                    <a:pt x="19" y="18"/>
                    <a:pt x="20" y="18"/>
                    <a:pt x="20" y="19"/>
                  </a:cubicBezTo>
                  <a:lnTo>
                    <a:pt x="22" y="21"/>
                  </a:lnTo>
                  <a:close/>
                  <a:moveTo>
                    <a:pt x="60" y="19"/>
                  </a:moveTo>
                  <a:cubicBezTo>
                    <a:pt x="61" y="19"/>
                    <a:pt x="61" y="20"/>
                    <a:pt x="60" y="21"/>
                  </a:cubicBezTo>
                  <a:cubicBezTo>
                    <a:pt x="58" y="23"/>
                    <a:pt x="58" y="23"/>
                    <a:pt x="58" y="23"/>
                  </a:cubicBezTo>
                  <a:cubicBezTo>
                    <a:pt x="58" y="23"/>
                    <a:pt x="57" y="23"/>
                    <a:pt x="57" y="23"/>
                  </a:cubicBezTo>
                  <a:cubicBezTo>
                    <a:pt x="57" y="23"/>
                    <a:pt x="56" y="23"/>
                    <a:pt x="56" y="23"/>
                  </a:cubicBezTo>
                  <a:cubicBezTo>
                    <a:pt x="55" y="22"/>
                    <a:pt x="55" y="21"/>
                    <a:pt x="56" y="21"/>
                  </a:cubicBezTo>
                  <a:cubicBezTo>
                    <a:pt x="58" y="19"/>
                    <a:pt x="58" y="19"/>
                    <a:pt x="58" y="19"/>
                  </a:cubicBezTo>
                  <a:cubicBezTo>
                    <a:pt x="58" y="18"/>
                    <a:pt x="59" y="18"/>
                    <a:pt x="60" y="19"/>
                  </a:cubicBezTo>
                  <a:close/>
                  <a:moveTo>
                    <a:pt x="45" y="48"/>
                  </a:moveTo>
                  <a:cubicBezTo>
                    <a:pt x="34" y="48"/>
                    <a:pt x="34" y="48"/>
                    <a:pt x="34" y="48"/>
                  </a:cubicBezTo>
                  <a:cubicBezTo>
                    <a:pt x="31" y="48"/>
                    <a:pt x="29" y="50"/>
                    <a:pt x="29" y="52"/>
                  </a:cubicBezTo>
                  <a:cubicBezTo>
                    <a:pt x="29" y="55"/>
                    <a:pt x="31" y="56"/>
                    <a:pt x="34" y="56"/>
                  </a:cubicBezTo>
                  <a:cubicBezTo>
                    <a:pt x="45" y="56"/>
                    <a:pt x="45" y="56"/>
                    <a:pt x="45" y="56"/>
                  </a:cubicBezTo>
                  <a:cubicBezTo>
                    <a:pt x="47" y="56"/>
                    <a:pt x="50" y="55"/>
                    <a:pt x="50" y="52"/>
                  </a:cubicBezTo>
                  <a:cubicBezTo>
                    <a:pt x="50" y="50"/>
                    <a:pt x="47" y="48"/>
                    <a:pt x="45" y="48"/>
                  </a:cubicBezTo>
                  <a:close/>
                  <a:moveTo>
                    <a:pt x="45" y="54"/>
                  </a:moveTo>
                  <a:cubicBezTo>
                    <a:pt x="34" y="54"/>
                    <a:pt x="34" y="54"/>
                    <a:pt x="34" y="54"/>
                  </a:cubicBezTo>
                  <a:cubicBezTo>
                    <a:pt x="32" y="54"/>
                    <a:pt x="31" y="53"/>
                    <a:pt x="31" y="52"/>
                  </a:cubicBezTo>
                  <a:cubicBezTo>
                    <a:pt x="31" y="51"/>
                    <a:pt x="32" y="50"/>
                    <a:pt x="34" y="50"/>
                  </a:cubicBezTo>
                  <a:cubicBezTo>
                    <a:pt x="45" y="50"/>
                    <a:pt x="45" y="50"/>
                    <a:pt x="45" y="50"/>
                  </a:cubicBezTo>
                  <a:cubicBezTo>
                    <a:pt x="46" y="50"/>
                    <a:pt x="48" y="51"/>
                    <a:pt x="48" y="52"/>
                  </a:cubicBezTo>
                  <a:cubicBezTo>
                    <a:pt x="48" y="53"/>
                    <a:pt x="46" y="54"/>
                    <a:pt x="45" y="5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400">
                <a:solidFill>
                  <a:schemeClr val="tx2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</p:grpSp>
      <p:grpSp>
        <p:nvGrpSpPr>
          <p:cNvPr id="31" name="Group 63">
            <a:extLst>
              <a:ext uri="{FF2B5EF4-FFF2-40B4-BE49-F238E27FC236}">
                <a16:creationId xmlns:a16="http://schemas.microsoft.com/office/drawing/2014/main" id="{412A1CAB-4C4D-49DB-96AE-7E08BFB8838F}"/>
              </a:ext>
            </a:extLst>
          </p:cNvPr>
          <p:cNvGrpSpPr/>
          <p:nvPr/>
        </p:nvGrpSpPr>
        <p:grpSpPr>
          <a:xfrm>
            <a:off x="2496506" y="1773305"/>
            <a:ext cx="495649" cy="570041"/>
            <a:chOff x="2390045" y="1576926"/>
            <a:chExt cx="495649" cy="570041"/>
          </a:xfrm>
        </p:grpSpPr>
        <p:sp>
          <p:nvSpPr>
            <p:cNvPr id="32" name="TextBox 64">
              <a:extLst>
                <a:ext uri="{FF2B5EF4-FFF2-40B4-BE49-F238E27FC236}">
                  <a16:creationId xmlns:a16="http://schemas.microsoft.com/office/drawing/2014/main" id="{F7C7FECD-BD80-49A3-9D06-EB8EB2A3C317}"/>
                </a:ext>
              </a:extLst>
            </p:cNvPr>
            <p:cNvSpPr txBox="1"/>
            <p:nvPr/>
          </p:nvSpPr>
          <p:spPr>
            <a:xfrm>
              <a:off x="2390045" y="1839190"/>
              <a:ext cx="49564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ID" sz="1400" dirty="0">
                  <a:solidFill>
                    <a:schemeClr val="tx2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rPr>
                <a:t>65%</a:t>
              </a:r>
            </a:p>
          </p:txBody>
        </p:sp>
        <p:sp>
          <p:nvSpPr>
            <p:cNvPr id="33" name="Freeform 26">
              <a:extLst>
                <a:ext uri="{FF2B5EF4-FFF2-40B4-BE49-F238E27FC236}">
                  <a16:creationId xmlns:a16="http://schemas.microsoft.com/office/drawing/2014/main" id="{BC5683DE-62CE-49F4-A487-B3B3B110E5A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493097" y="1576926"/>
              <a:ext cx="204905" cy="250878"/>
            </a:xfrm>
            <a:custGeom>
              <a:avLst/>
              <a:gdLst>
                <a:gd name="T0" fmla="*/ 32 w 66"/>
                <a:gd name="T1" fmla="*/ 68 h 78"/>
                <a:gd name="T2" fmla="*/ 29 w 66"/>
                <a:gd name="T3" fmla="*/ 22 h 78"/>
                <a:gd name="T4" fmla="*/ 20 w 66"/>
                <a:gd name="T5" fmla="*/ 25 h 78"/>
                <a:gd name="T6" fmla="*/ 9 w 66"/>
                <a:gd name="T7" fmla="*/ 44 h 78"/>
                <a:gd name="T8" fmla="*/ 11 w 66"/>
                <a:gd name="T9" fmla="*/ 53 h 78"/>
                <a:gd name="T10" fmla="*/ 13 w 66"/>
                <a:gd name="T11" fmla="*/ 46 h 78"/>
                <a:gd name="T12" fmla="*/ 14 w 66"/>
                <a:gd name="T13" fmla="*/ 35 h 78"/>
                <a:gd name="T14" fmla="*/ 16 w 66"/>
                <a:gd name="T15" fmla="*/ 33 h 78"/>
                <a:gd name="T16" fmla="*/ 23 w 66"/>
                <a:gd name="T17" fmla="*/ 29 h 78"/>
                <a:gd name="T18" fmla="*/ 29 w 66"/>
                <a:gd name="T19" fmla="*/ 24 h 78"/>
                <a:gd name="T20" fmla="*/ 24 w 66"/>
                <a:gd name="T21" fmla="*/ 63 h 78"/>
                <a:gd name="T22" fmla="*/ 15 w 66"/>
                <a:gd name="T23" fmla="*/ 58 h 78"/>
                <a:gd name="T24" fmla="*/ 15 w 66"/>
                <a:gd name="T25" fmla="*/ 54 h 78"/>
                <a:gd name="T26" fmla="*/ 14 w 66"/>
                <a:gd name="T27" fmla="*/ 58 h 78"/>
                <a:gd name="T28" fmla="*/ 21 w 66"/>
                <a:gd name="T29" fmla="*/ 66 h 78"/>
                <a:gd name="T30" fmla="*/ 25 w 66"/>
                <a:gd name="T31" fmla="*/ 67 h 78"/>
                <a:gd name="T32" fmla="*/ 52 w 66"/>
                <a:gd name="T33" fmla="*/ 36 h 78"/>
                <a:gd name="T34" fmla="*/ 50 w 66"/>
                <a:gd name="T35" fmla="*/ 33 h 78"/>
                <a:gd name="T36" fmla="*/ 35 w 66"/>
                <a:gd name="T37" fmla="*/ 24 h 78"/>
                <a:gd name="T38" fmla="*/ 32 w 66"/>
                <a:gd name="T39" fmla="*/ 24 h 78"/>
                <a:gd name="T40" fmla="*/ 42 w 66"/>
                <a:gd name="T41" fmla="*/ 26 h 78"/>
                <a:gd name="T42" fmla="*/ 46 w 66"/>
                <a:gd name="T43" fmla="*/ 26 h 78"/>
                <a:gd name="T44" fmla="*/ 37 w 66"/>
                <a:gd name="T45" fmla="*/ 45 h 78"/>
                <a:gd name="T46" fmla="*/ 32 w 66"/>
                <a:gd name="T47" fmla="*/ 28 h 78"/>
                <a:gd name="T48" fmla="*/ 31 w 66"/>
                <a:gd name="T49" fmla="*/ 42 h 78"/>
                <a:gd name="T50" fmla="*/ 33 w 66"/>
                <a:gd name="T51" fmla="*/ 73 h 78"/>
                <a:gd name="T52" fmla="*/ 59 w 66"/>
                <a:gd name="T53" fmla="*/ 45 h 78"/>
                <a:gd name="T54" fmla="*/ 59 w 66"/>
                <a:gd name="T55" fmla="*/ 45 h 78"/>
                <a:gd name="T56" fmla="*/ 54 w 66"/>
                <a:gd name="T57" fmla="*/ 46 h 78"/>
                <a:gd name="T58" fmla="*/ 54 w 66"/>
                <a:gd name="T59" fmla="*/ 55 h 78"/>
                <a:gd name="T60" fmla="*/ 52 w 66"/>
                <a:gd name="T61" fmla="*/ 58 h 78"/>
                <a:gd name="T62" fmla="*/ 45 w 66"/>
                <a:gd name="T63" fmla="*/ 62 h 78"/>
                <a:gd name="T64" fmla="*/ 45 w 66"/>
                <a:gd name="T65" fmla="*/ 66 h 78"/>
                <a:gd name="T66" fmla="*/ 60 w 66"/>
                <a:gd name="T67" fmla="*/ 26 h 78"/>
                <a:gd name="T68" fmla="*/ 6 w 66"/>
                <a:gd name="T69" fmla="*/ 26 h 78"/>
                <a:gd name="T70" fmla="*/ 3 w 66"/>
                <a:gd name="T71" fmla="*/ 22 h 78"/>
                <a:gd name="T72" fmla="*/ 4 w 66"/>
                <a:gd name="T73" fmla="*/ 12 h 78"/>
                <a:gd name="T74" fmla="*/ 11 w 66"/>
                <a:gd name="T75" fmla="*/ 16 h 78"/>
                <a:gd name="T76" fmla="*/ 27 w 66"/>
                <a:gd name="T77" fmla="*/ 8 h 78"/>
                <a:gd name="T78" fmla="*/ 26 w 66"/>
                <a:gd name="T79" fmla="*/ 0 h 78"/>
                <a:gd name="T80" fmla="*/ 40 w 66"/>
                <a:gd name="T81" fmla="*/ 8 h 78"/>
                <a:gd name="T82" fmla="*/ 53 w 66"/>
                <a:gd name="T83" fmla="*/ 18 h 78"/>
                <a:gd name="T84" fmla="*/ 59 w 66"/>
                <a:gd name="T85" fmla="*/ 12 h 78"/>
                <a:gd name="T86" fmla="*/ 66 w 66"/>
                <a:gd name="T87" fmla="*/ 19 h 78"/>
                <a:gd name="T88" fmla="*/ 63 w 66"/>
                <a:gd name="T89" fmla="*/ 24 h 78"/>
                <a:gd name="T90" fmla="*/ 57 w 66"/>
                <a:gd name="T91" fmla="*/ 26 h 78"/>
                <a:gd name="T92" fmla="*/ 39 w 66"/>
                <a:gd name="T93" fmla="*/ 16 h 78"/>
                <a:gd name="T94" fmla="*/ 14 w 66"/>
                <a:gd name="T95" fmla="*/ 21 h 78"/>
                <a:gd name="T96" fmla="*/ 3 w 66"/>
                <a:gd name="T97" fmla="*/ 45 h 78"/>
                <a:gd name="T98" fmla="*/ 6 w 66"/>
                <a:gd name="T99" fmla="*/ 15 h 78"/>
                <a:gd name="T100" fmla="*/ 6 w 66"/>
                <a:gd name="T101" fmla="*/ 22 h 78"/>
                <a:gd name="T102" fmla="*/ 6 w 66"/>
                <a:gd name="T103" fmla="*/ 22 h 78"/>
                <a:gd name="T104" fmla="*/ 33 w 66"/>
                <a:gd name="T105" fmla="*/ 13 h 78"/>
                <a:gd name="T106" fmla="*/ 31 w 66"/>
                <a:gd name="T107" fmla="*/ 11 h 78"/>
                <a:gd name="T108" fmla="*/ 32 w 66"/>
                <a:gd name="T109" fmla="*/ 9 h 78"/>
                <a:gd name="T110" fmla="*/ 27 w 66"/>
                <a:gd name="T111" fmla="*/ 3 h 78"/>
                <a:gd name="T112" fmla="*/ 58 w 66"/>
                <a:gd name="T113" fmla="*/ 18 h 78"/>
                <a:gd name="T114" fmla="*/ 62 w 66"/>
                <a:gd name="T115" fmla="*/ 19 h 78"/>
                <a:gd name="T116" fmla="*/ 62 w 66"/>
                <a:gd name="T117" fmla="*/ 19 h 78"/>
                <a:gd name="T118" fmla="*/ 60 w 66"/>
                <a:gd name="T119" fmla="*/ 22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66" h="78">
                  <a:moveTo>
                    <a:pt x="35" y="65"/>
                  </a:moveTo>
                  <a:cubicBezTo>
                    <a:pt x="35" y="68"/>
                    <a:pt x="35" y="68"/>
                    <a:pt x="35" y="68"/>
                  </a:cubicBezTo>
                  <a:cubicBezTo>
                    <a:pt x="35" y="69"/>
                    <a:pt x="34" y="70"/>
                    <a:pt x="33" y="70"/>
                  </a:cubicBezTo>
                  <a:cubicBezTo>
                    <a:pt x="32" y="70"/>
                    <a:pt x="32" y="69"/>
                    <a:pt x="32" y="68"/>
                  </a:cubicBezTo>
                  <a:cubicBezTo>
                    <a:pt x="32" y="65"/>
                    <a:pt x="32" y="65"/>
                    <a:pt x="32" y="65"/>
                  </a:cubicBezTo>
                  <a:cubicBezTo>
                    <a:pt x="32" y="65"/>
                    <a:pt x="32" y="64"/>
                    <a:pt x="33" y="64"/>
                  </a:cubicBezTo>
                  <a:cubicBezTo>
                    <a:pt x="34" y="64"/>
                    <a:pt x="35" y="65"/>
                    <a:pt x="35" y="65"/>
                  </a:cubicBezTo>
                  <a:close/>
                  <a:moveTo>
                    <a:pt x="29" y="22"/>
                  </a:moveTo>
                  <a:cubicBezTo>
                    <a:pt x="29" y="22"/>
                    <a:pt x="29" y="22"/>
                    <a:pt x="28" y="22"/>
                  </a:cubicBezTo>
                  <a:cubicBezTo>
                    <a:pt x="26" y="22"/>
                    <a:pt x="24" y="23"/>
                    <a:pt x="22" y="24"/>
                  </a:cubicBezTo>
                  <a:cubicBezTo>
                    <a:pt x="22" y="23"/>
                    <a:pt x="21" y="23"/>
                    <a:pt x="21" y="24"/>
                  </a:cubicBezTo>
                  <a:cubicBezTo>
                    <a:pt x="20" y="24"/>
                    <a:pt x="20" y="24"/>
                    <a:pt x="20" y="25"/>
                  </a:cubicBezTo>
                  <a:cubicBezTo>
                    <a:pt x="17" y="27"/>
                    <a:pt x="15" y="29"/>
                    <a:pt x="13" y="32"/>
                  </a:cubicBezTo>
                  <a:cubicBezTo>
                    <a:pt x="13" y="32"/>
                    <a:pt x="12" y="32"/>
                    <a:pt x="12" y="33"/>
                  </a:cubicBezTo>
                  <a:cubicBezTo>
                    <a:pt x="11" y="33"/>
                    <a:pt x="12" y="34"/>
                    <a:pt x="12" y="34"/>
                  </a:cubicBezTo>
                  <a:cubicBezTo>
                    <a:pt x="10" y="37"/>
                    <a:pt x="10" y="40"/>
                    <a:pt x="9" y="44"/>
                  </a:cubicBezTo>
                  <a:cubicBezTo>
                    <a:pt x="9" y="44"/>
                    <a:pt x="8" y="44"/>
                    <a:pt x="8" y="45"/>
                  </a:cubicBezTo>
                  <a:cubicBezTo>
                    <a:pt x="8" y="46"/>
                    <a:pt x="9" y="46"/>
                    <a:pt x="9" y="46"/>
                  </a:cubicBezTo>
                  <a:cubicBezTo>
                    <a:pt x="10" y="48"/>
                    <a:pt x="10" y="50"/>
                    <a:pt x="10" y="52"/>
                  </a:cubicBezTo>
                  <a:cubicBezTo>
                    <a:pt x="11" y="53"/>
                    <a:pt x="11" y="53"/>
                    <a:pt x="11" y="53"/>
                  </a:cubicBezTo>
                  <a:cubicBezTo>
                    <a:pt x="12" y="53"/>
                    <a:pt x="12" y="53"/>
                    <a:pt x="12" y="53"/>
                  </a:cubicBezTo>
                  <a:cubicBezTo>
                    <a:pt x="12" y="53"/>
                    <a:pt x="13" y="52"/>
                    <a:pt x="12" y="52"/>
                  </a:cubicBezTo>
                  <a:cubicBezTo>
                    <a:pt x="12" y="50"/>
                    <a:pt x="12" y="48"/>
                    <a:pt x="11" y="46"/>
                  </a:cubicBezTo>
                  <a:cubicBezTo>
                    <a:pt x="13" y="46"/>
                    <a:pt x="13" y="46"/>
                    <a:pt x="13" y="46"/>
                  </a:cubicBezTo>
                  <a:cubicBezTo>
                    <a:pt x="13" y="46"/>
                    <a:pt x="14" y="46"/>
                    <a:pt x="14" y="45"/>
                  </a:cubicBezTo>
                  <a:cubicBezTo>
                    <a:pt x="14" y="44"/>
                    <a:pt x="13" y="43"/>
                    <a:pt x="13" y="43"/>
                  </a:cubicBezTo>
                  <a:cubicBezTo>
                    <a:pt x="11" y="43"/>
                    <a:pt x="11" y="43"/>
                    <a:pt x="11" y="43"/>
                  </a:cubicBezTo>
                  <a:cubicBezTo>
                    <a:pt x="12" y="41"/>
                    <a:pt x="12" y="38"/>
                    <a:pt x="14" y="35"/>
                  </a:cubicBezTo>
                  <a:cubicBezTo>
                    <a:pt x="15" y="36"/>
                    <a:pt x="15" y="36"/>
                    <a:pt x="15" y="36"/>
                  </a:cubicBezTo>
                  <a:cubicBezTo>
                    <a:pt x="15" y="36"/>
                    <a:pt x="15" y="36"/>
                    <a:pt x="15" y="36"/>
                  </a:cubicBezTo>
                  <a:cubicBezTo>
                    <a:pt x="16" y="36"/>
                    <a:pt x="16" y="36"/>
                    <a:pt x="17" y="35"/>
                  </a:cubicBezTo>
                  <a:cubicBezTo>
                    <a:pt x="17" y="35"/>
                    <a:pt x="17" y="34"/>
                    <a:pt x="16" y="33"/>
                  </a:cubicBezTo>
                  <a:cubicBezTo>
                    <a:pt x="15" y="33"/>
                    <a:pt x="15" y="33"/>
                    <a:pt x="15" y="33"/>
                  </a:cubicBezTo>
                  <a:cubicBezTo>
                    <a:pt x="17" y="30"/>
                    <a:pt x="19" y="28"/>
                    <a:pt x="21" y="27"/>
                  </a:cubicBezTo>
                  <a:cubicBezTo>
                    <a:pt x="22" y="28"/>
                    <a:pt x="22" y="28"/>
                    <a:pt x="22" y="28"/>
                  </a:cubicBezTo>
                  <a:cubicBezTo>
                    <a:pt x="22" y="28"/>
                    <a:pt x="22" y="29"/>
                    <a:pt x="23" y="29"/>
                  </a:cubicBezTo>
                  <a:cubicBezTo>
                    <a:pt x="23" y="29"/>
                    <a:pt x="23" y="29"/>
                    <a:pt x="24" y="29"/>
                  </a:cubicBezTo>
                  <a:cubicBezTo>
                    <a:pt x="24" y="28"/>
                    <a:pt x="25" y="27"/>
                    <a:pt x="24" y="26"/>
                  </a:cubicBezTo>
                  <a:cubicBezTo>
                    <a:pt x="24" y="25"/>
                    <a:pt x="24" y="25"/>
                    <a:pt x="24" y="25"/>
                  </a:cubicBezTo>
                  <a:cubicBezTo>
                    <a:pt x="25" y="25"/>
                    <a:pt x="27" y="24"/>
                    <a:pt x="29" y="24"/>
                  </a:cubicBezTo>
                  <a:cubicBezTo>
                    <a:pt x="29" y="23"/>
                    <a:pt x="30" y="23"/>
                    <a:pt x="29" y="22"/>
                  </a:cubicBezTo>
                  <a:close/>
                  <a:moveTo>
                    <a:pt x="25" y="65"/>
                  </a:moveTo>
                  <a:cubicBezTo>
                    <a:pt x="24" y="65"/>
                    <a:pt x="24" y="65"/>
                    <a:pt x="24" y="64"/>
                  </a:cubicBezTo>
                  <a:cubicBezTo>
                    <a:pt x="24" y="63"/>
                    <a:pt x="24" y="63"/>
                    <a:pt x="24" y="63"/>
                  </a:cubicBezTo>
                  <a:cubicBezTo>
                    <a:pt x="25" y="63"/>
                    <a:pt x="24" y="62"/>
                    <a:pt x="24" y="61"/>
                  </a:cubicBezTo>
                  <a:cubicBezTo>
                    <a:pt x="23" y="61"/>
                    <a:pt x="22" y="61"/>
                    <a:pt x="22" y="62"/>
                  </a:cubicBezTo>
                  <a:cubicBezTo>
                    <a:pt x="21" y="63"/>
                    <a:pt x="21" y="63"/>
                    <a:pt x="21" y="63"/>
                  </a:cubicBezTo>
                  <a:cubicBezTo>
                    <a:pt x="19" y="62"/>
                    <a:pt x="17" y="60"/>
                    <a:pt x="15" y="58"/>
                  </a:cubicBezTo>
                  <a:cubicBezTo>
                    <a:pt x="15" y="57"/>
                    <a:pt x="15" y="57"/>
                    <a:pt x="14" y="5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7" y="56"/>
                    <a:pt x="17" y="55"/>
                    <a:pt x="17" y="54"/>
                  </a:cubicBezTo>
                  <a:cubicBezTo>
                    <a:pt x="16" y="54"/>
                    <a:pt x="15" y="53"/>
                    <a:pt x="15" y="54"/>
                  </a:cubicBezTo>
                  <a:cubicBezTo>
                    <a:pt x="12" y="55"/>
                    <a:pt x="12" y="55"/>
                    <a:pt x="12" y="55"/>
                  </a:cubicBezTo>
                  <a:cubicBezTo>
                    <a:pt x="12" y="56"/>
                    <a:pt x="11" y="57"/>
                    <a:pt x="12" y="57"/>
                  </a:cubicBezTo>
                  <a:cubicBezTo>
                    <a:pt x="12" y="58"/>
                    <a:pt x="13" y="58"/>
                    <a:pt x="13" y="58"/>
                  </a:cubicBezTo>
                  <a:cubicBezTo>
                    <a:pt x="13" y="58"/>
                    <a:pt x="14" y="58"/>
                    <a:pt x="14" y="58"/>
                  </a:cubicBezTo>
                  <a:cubicBezTo>
                    <a:pt x="14" y="58"/>
                    <a:pt x="14" y="58"/>
                    <a:pt x="14" y="58"/>
                  </a:cubicBezTo>
                  <a:cubicBezTo>
                    <a:pt x="14" y="58"/>
                    <a:pt x="14" y="59"/>
                    <a:pt x="14" y="59"/>
                  </a:cubicBezTo>
                  <a:cubicBezTo>
                    <a:pt x="16" y="61"/>
                    <a:pt x="18" y="63"/>
                    <a:pt x="20" y="65"/>
                  </a:cubicBezTo>
                  <a:cubicBezTo>
                    <a:pt x="20" y="65"/>
                    <a:pt x="20" y="66"/>
                    <a:pt x="21" y="66"/>
                  </a:cubicBezTo>
                  <a:cubicBezTo>
                    <a:pt x="21" y="66"/>
                    <a:pt x="21" y="66"/>
                    <a:pt x="22" y="66"/>
                  </a:cubicBezTo>
                  <a:cubicBezTo>
                    <a:pt x="22" y="66"/>
                    <a:pt x="22" y="66"/>
                    <a:pt x="22" y="66"/>
                  </a:cubicBezTo>
                  <a:cubicBezTo>
                    <a:pt x="23" y="66"/>
                    <a:pt x="24" y="67"/>
                    <a:pt x="24" y="67"/>
                  </a:cubicBezTo>
                  <a:cubicBezTo>
                    <a:pt x="24" y="67"/>
                    <a:pt x="24" y="67"/>
                    <a:pt x="25" y="67"/>
                  </a:cubicBezTo>
                  <a:cubicBezTo>
                    <a:pt x="25" y="67"/>
                    <a:pt x="25" y="67"/>
                    <a:pt x="26" y="66"/>
                  </a:cubicBezTo>
                  <a:cubicBezTo>
                    <a:pt x="26" y="66"/>
                    <a:pt x="25" y="65"/>
                    <a:pt x="25" y="65"/>
                  </a:cubicBezTo>
                  <a:close/>
                  <a:moveTo>
                    <a:pt x="51" y="36"/>
                  </a:moveTo>
                  <a:cubicBezTo>
                    <a:pt x="51" y="36"/>
                    <a:pt x="51" y="36"/>
                    <a:pt x="52" y="36"/>
                  </a:cubicBezTo>
                  <a:cubicBezTo>
                    <a:pt x="54" y="35"/>
                    <a:pt x="54" y="35"/>
                    <a:pt x="54" y="35"/>
                  </a:cubicBezTo>
                  <a:cubicBezTo>
                    <a:pt x="55" y="34"/>
                    <a:pt x="55" y="33"/>
                    <a:pt x="54" y="33"/>
                  </a:cubicBezTo>
                  <a:cubicBezTo>
                    <a:pt x="54" y="32"/>
                    <a:pt x="53" y="32"/>
                    <a:pt x="52" y="32"/>
                  </a:cubicBezTo>
                  <a:cubicBezTo>
                    <a:pt x="50" y="33"/>
                    <a:pt x="50" y="33"/>
                    <a:pt x="50" y="33"/>
                  </a:cubicBezTo>
                  <a:cubicBezTo>
                    <a:pt x="49" y="34"/>
                    <a:pt x="49" y="35"/>
                    <a:pt x="49" y="35"/>
                  </a:cubicBezTo>
                  <a:cubicBezTo>
                    <a:pt x="50" y="36"/>
                    <a:pt x="50" y="36"/>
                    <a:pt x="51" y="36"/>
                  </a:cubicBezTo>
                  <a:close/>
                  <a:moveTo>
                    <a:pt x="33" y="26"/>
                  </a:moveTo>
                  <a:cubicBezTo>
                    <a:pt x="34" y="26"/>
                    <a:pt x="35" y="25"/>
                    <a:pt x="35" y="24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1"/>
                    <a:pt x="34" y="20"/>
                    <a:pt x="33" y="20"/>
                  </a:cubicBezTo>
                  <a:cubicBezTo>
                    <a:pt x="32" y="20"/>
                    <a:pt x="32" y="21"/>
                    <a:pt x="32" y="22"/>
                  </a:cubicBezTo>
                  <a:cubicBezTo>
                    <a:pt x="32" y="24"/>
                    <a:pt x="32" y="24"/>
                    <a:pt x="32" y="24"/>
                  </a:cubicBezTo>
                  <a:cubicBezTo>
                    <a:pt x="32" y="25"/>
                    <a:pt x="32" y="26"/>
                    <a:pt x="33" y="26"/>
                  </a:cubicBezTo>
                  <a:close/>
                  <a:moveTo>
                    <a:pt x="45" y="24"/>
                  </a:moveTo>
                  <a:cubicBezTo>
                    <a:pt x="45" y="23"/>
                    <a:pt x="44" y="23"/>
                    <a:pt x="43" y="24"/>
                  </a:cubicBezTo>
                  <a:cubicBezTo>
                    <a:pt x="42" y="26"/>
                    <a:pt x="42" y="26"/>
                    <a:pt x="42" y="26"/>
                  </a:cubicBezTo>
                  <a:cubicBezTo>
                    <a:pt x="42" y="27"/>
                    <a:pt x="42" y="28"/>
                    <a:pt x="43" y="29"/>
                  </a:cubicBezTo>
                  <a:cubicBezTo>
                    <a:pt x="43" y="29"/>
                    <a:pt x="43" y="29"/>
                    <a:pt x="43" y="29"/>
                  </a:cubicBezTo>
                  <a:cubicBezTo>
                    <a:pt x="44" y="29"/>
                    <a:pt x="44" y="28"/>
                    <a:pt x="45" y="28"/>
                  </a:cubicBezTo>
                  <a:cubicBezTo>
                    <a:pt x="46" y="26"/>
                    <a:pt x="46" y="26"/>
                    <a:pt x="46" y="26"/>
                  </a:cubicBezTo>
                  <a:cubicBezTo>
                    <a:pt x="46" y="25"/>
                    <a:pt x="46" y="24"/>
                    <a:pt x="45" y="24"/>
                  </a:cubicBezTo>
                  <a:close/>
                  <a:moveTo>
                    <a:pt x="34" y="28"/>
                  </a:moveTo>
                  <a:cubicBezTo>
                    <a:pt x="34" y="28"/>
                    <a:pt x="37" y="35"/>
                    <a:pt x="37" y="45"/>
                  </a:cubicBezTo>
                  <a:cubicBezTo>
                    <a:pt x="37" y="45"/>
                    <a:pt x="37" y="45"/>
                    <a:pt x="37" y="45"/>
                  </a:cubicBezTo>
                  <a:cubicBezTo>
                    <a:pt x="37" y="47"/>
                    <a:pt x="35" y="49"/>
                    <a:pt x="33" y="49"/>
                  </a:cubicBezTo>
                  <a:cubicBezTo>
                    <a:pt x="31" y="49"/>
                    <a:pt x="29" y="47"/>
                    <a:pt x="29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9" y="35"/>
                    <a:pt x="32" y="28"/>
                    <a:pt x="32" y="28"/>
                  </a:cubicBezTo>
                  <a:cubicBezTo>
                    <a:pt x="32" y="27"/>
                    <a:pt x="34" y="27"/>
                    <a:pt x="34" y="28"/>
                  </a:cubicBezTo>
                  <a:close/>
                  <a:moveTo>
                    <a:pt x="35" y="42"/>
                  </a:moveTo>
                  <a:cubicBezTo>
                    <a:pt x="35" y="37"/>
                    <a:pt x="34" y="34"/>
                    <a:pt x="33" y="31"/>
                  </a:cubicBezTo>
                  <a:cubicBezTo>
                    <a:pt x="32" y="34"/>
                    <a:pt x="32" y="37"/>
                    <a:pt x="31" y="42"/>
                  </a:cubicBezTo>
                  <a:cubicBezTo>
                    <a:pt x="32" y="41"/>
                    <a:pt x="32" y="41"/>
                    <a:pt x="33" y="41"/>
                  </a:cubicBezTo>
                  <a:cubicBezTo>
                    <a:pt x="34" y="41"/>
                    <a:pt x="34" y="41"/>
                    <a:pt x="35" y="42"/>
                  </a:cubicBezTo>
                  <a:close/>
                  <a:moveTo>
                    <a:pt x="61" y="45"/>
                  </a:moveTo>
                  <a:cubicBezTo>
                    <a:pt x="61" y="60"/>
                    <a:pt x="49" y="73"/>
                    <a:pt x="33" y="73"/>
                  </a:cubicBezTo>
                  <a:cubicBezTo>
                    <a:pt x="18" y="73"/>
                    <a:pt x="5" y="60"/>
                    <a:pt x="5" y="45"/>
                  </a:cubicBezTo>
                  <a:cubicBezTo>
                    <a:pt x="5" y="29"/>
                    <a:pt x="18" y="17"/>
                    <a:pt x="33" y="17"/>
                  </a:cubicBezTo>
                  <a:cubicBezTo>
                    <a:pt x="49" y="17"/>
                    <a:pt x="61" y="29"/>
                    <a:pt x="61" y="45"/>
                  </a:cubicBezTo>
                  <a:close/>
                  <a:moveTo>
                    <a:pt x="59" y="45"/>
                  </a:moveTo>
                  <a:cubicBezTo>
                    <a:pt x="59" y="30"/>
                    <a:pt x="48" y="19"/>
                    <a:pt x="33" y="19"/>
                  </a:cubicBezTo>
                  <a:cubicBezTo>
                    <a:pt x="19" y="19"/>
                    <a:pt x="7" y="30"/>
                    <a:pt x="7" y="45"/>
                  </a:cubicBezTo>
                  <a:cubicBezTo>
                    <a:pt x="7" y="59"/>
                    <a:pt x="19" y="71"/>
                    <a:pt x="33" y="71"/>
                  </a:cubicBezTo>
                  <a:cubicBezTo>
                    <a:pt x="48" y="71"/>
                    <a:pt x="59" y="59"/>
                    <a:pt x="59" y="45"/>
                  </a:cubicBezTo>
                  <a:close/>
                  <a:moveTo>
                    <a:pt x="56" y="43"/>
                  </a:moveTo>
                  <a:cubicBezTo>
                    <a:pt x="54" y="43"/>
                    <a:pt x="54" y="43"/>
                    <a:pt x="54" y="43"/>
                  </a:cubicBezTo>
                  <a:cubicBezTo>
                    <a:pt x="53" y="43"/>
                    <a:pt x="52" y="44"/>
                    <a:pt x="52" y="45"/>
                  </a:cubicBezTo>
                  <a:cubicBezTo>
                    <a:pt x="52" y="46"/>
                    <a:pt x="53" y="46"/>
                    <a:pt x="54" y="46"/>
                  </a:cubicBezTo>
                  <a:cubicBezTo>
                    <a:pt x="56" y="46"/>
                    <a:pt x="56" y="46"/>
                    <a:pt x="56" y="46"/>
                  </a:cubicBezTo>
                  <a:cubicBezTo>
                    <a:pt x="57" y="46"/>
                    <a:pt x="58" y="46"/>
                    <a:pt x="58" y="45"/>
                  </a:cubicBezTo>
                  <a:cubicBezTo>
                    <a:pt x="58" y="44"/>
                    <a:pt x="57" y="43"/>
                    <a:pt x="56" y="43"/>
                  </a:cubicBezTo>
                  <a:close/>
                  <a:moveTo>
                    <a:pt x="54" y="55"/>
                  </a:moveTo>
                  <a:cubicBezTo>
                    <a:pt x="52" y="54"/>
                    <a:pt x="52" y="54"/>
                    <a:pt x="52" y="54"/>
                  </a:cubicBezTo>
                  <a:cubicBezTo>
                    <a:pt x="51" y="53"/>
                    <a:pt x="50" y="54"/>
                    <a:pt x="49" y="54"/>
                  </a:cubicBezTo>
                  <a:cubicBezTo>
                    <a:pt x="49" y="55"/>
                    <a:pt x="49" y="56"/>
                    <a:pt x="50" y="56"/>
                  </a:cubicBezTo>
                  <a:cubicBezTo>
                    <a:pt x="52" y="58"/>
                    <a:pt x="52" y="58"/>
                    <a:pt x="52" y="58"/>
                  </a:cubicBezTo>
                  <a:cubicBezTo>
                    <a:pt x="53" y="58"/>
                    <a:pt x="53" y="58"/>
                    <a:pt x="53" y="58"/>
                  </a:cubicBezTo>
                  <a:cubicBezTo>
                    <a:pt x="54" y="58"/>
                    <a:pt x="54" y="58"/>
                    <a:pt x="54" y="57"/>
                  </a:cubicBezTo>
                  <a:cubicBezTo>
                    <a:pt x="55" y="57"/>
                    <a:pt x="55" y="56"/>
                    <a:pt x="54" y="55"/>
                  </a:cubicBezTo>
                  <a:close/>
                  <a:moveTo>
                    <a:pt x="45" y="62"/>
                  </a:moveTo>
                  <a:cubicBezTo>
                    <a:pt x="44" y="61"/>
                    <a:pt x="43" y="61"/>
                    <a:pt x="43" y="61"/>
                  </a:cubicBezTo>
                  <a:cubicBezTo>
                    <a:pt x="42" y="62"/>
                    <a:pt x="42" y="63"/>
                    <a:pt x="42" y="63"/>
                  </a:cubicBezTo>
                  <a:cubicBezTo>
                    <a:pt x="43" y="66"/>
                    <a:pt x="43" y="66"/>
                    <a:pt x="43" y="66"/>
                  </a:cubicBezTo>
                  <a:cubicBezTo>
                    <a:pt x="44" y="66"/>
                    <a:pt x="44" y="66"/>
                    <a:pt x="45" y="66"/>
                  </a:cubicBezTo>
                  <a:cubicBezTo>
                    <a:pt x="45" y="66"/>
                    <a:pt x="45" y="66"/>
                    <a:pt x="45" y="66"/>
                  </a:cubicBezTo>
                  <a:cubicBezTo>
                    <a:pt x="46" y="66"/>
                    <a:pt x="46" y="65"/>
                    <a:pt x="46" y="64"/>
                  </a:cubicBezTo>
                  <a:lnTo>
                    <a:pt x="45" y="62"/>
                  </a:lnTo>
                  <a:close/>
                  <a:moveTo>
                    <a:pt x="60" y="26"/>
                  </a:moveTo>
                  <a:cubicBezTo>
                    <a:pt x="64" y="32"/>
                    <a:pt x="66" y="38"/>
                    <a:pt x="66" y="45"/>
                  </a:cubicBezTo>
                  <a:cubicBezTo>
                    <a:pt x="66" y="63"/>
                    <a:pt x="51" y="78"/>
                    <a:pt x="33" y="78"/>
                  </a:cubicBezTo>
                  <a:cubicBezTo>
                    <a:pt x="15" y="78"/>
                    <a:pt x="0" y="63"/>
                    <a:pt x="0" y="45"/>
                  </a:cubicBezTo>
                  <a:cubicBezTo>
                    <a:pt x="0" y="38"/>
                    <a:pt x="2" y="32"/>
                    <a:pt x="6" y="26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3" y="23"/>
                    <a:pt x="3" y="23"/>
                    <a:pt x="3" y="22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8"/>
                  </a:cubicBezTo>
                  <a:cubicBezTo>
                    <a:pt x="0" y="18"/>
                    <a:pt x="0" y="17"/>
                    <a:pt x="0" y="17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5" y="12"/>
                    <a:pt x="7" y="12"/>
                    <a:pt x="7" y="12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10" y="15"/>
                    <a:pt x="11" y="15"/>
                    <a:pt x="11" y="16"/>
                  </a:cubicBezTo>
                  <a:cubicBezTo>
                    <a:pt x="14" y="18"/>
                    <a:pt x="14" y="18"/>
                    <a:pt x="14" y="18"/>
                  </a:cubicBezTo>
                  <a:cubicBezTo>
                    <a:pt x="17" y="16"/>
                    <a:pt x="21" y="14"/>
                    <a:pt x="25" y="13"/>
                  </a:cubicBezTo>
                  <a:cubicBezTo>
                    <a:pt x="25" y="10"/>
                    <a:pt x="25" y="10"/>
                    <a:pt x="25" y="10"/>
                  </a:cubicBezTo>
                  <a:cubicBezTo>
                    <a:pt x="25" y="9"/>
                    <a:pt x="26" y="8"/>
                    <a:pt x="27" y="8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25" y="8"/>
                    <a:pt x="24" y="7"/>
                    <a:pt x="24" y="6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1"/>
                    <a:pt x="25" y="0"/>
                    <a:pt x="26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1" y="0"/>
                    <a:pt x="42" y="1"/>
                    <a:pt x="42" y="2"/>
                  </a:cubicBezTo>
                  <a:cubicBezTo>
                    <a:pt x="42" y="6"/>
                    <a:pt x="42" y="6"/>
                    <a:pt x="42" y="6"/>
                  </a:cubicBezTo>
                  <a:cubicBezTo>
                    <a:pt x="42" y="7"/>
                    <a:pt x="41" y="8"/>
                    <a:pt x="40" y="8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1" y="8"/>
                    <a:pt x="41" y="9"/>
                    <a:pt x="41" y="10"/>
                  </a:cubicBezTo>
                  <a:cubicBezTo>
                    <a:pt x="41" y="13"/>
                    <a:pt x="41" y="13"/>
                    <a:pt x="41" y="13"/>
                  </a:cubicBezTo>
                  <a:cubicBezTo>
                    <a:pt x="45" y="14"/>
                    <a:pt x="49" y="16"/>
                    <a:pt x="53" y="18"/>
                  </a:cubicBezTo>
                  <a:cubicBezTo>
                    <a:pt x="55" y="16"/>
                    <a:pt x="55" y="16"/>
                    <a:pt x="55" y="16"/>
                  </a:cubicBezTo>
                  <a:cubicBezTo>
                    <a:pt x="55" y="15"/>
                    <a:pt x="56" y="15"/>
                    <a:pt x="56" y="15"/>
                  </a:cubicBezTo>
                  <a:cubicBezTo>
                    <a:pt x="56" y="15"/>
                    <a:pt x="57" y="15"/>
                    <a:pt x="57" y="15"/>
                  </a:cubicBezTo>
                  <a:cubicBezTo>
                    <a:pt x="59" y="12"/>
                    <a:pt x="59" y="12"/>
                    <a:pt x="59" y="12"/>
                  </a:cubicBezTo>
                  <a:cubicBezTo>
                    <a:pt x="60" y="12"/>
                    <a:pt x="61" y="12"/>
                    <a:pt x="62" y="12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7"/>
                    <a:pt x="66" y="18"/>
                    <a:pt x="66" y="18"/>
                  </a:cubicBezTo>
                  <a:cubicBezTo>
                    <a:pt x="66" y="19"/>
                    <a:pt x="66" y="19"/>
                    <a:pt x="66" y="19"/>
                  </a:cubicBezTo>
                  <a:cubicBezTo>
                    <a:pt x="64" y="22"/>
                    <a:pt x="64" y="22"/>
                    <a:pt x="64" y="22"/>
                  </a:cubicBezTo>
                  <a:cubicBezTo>
                    <a:pt x="64" y="22"/>
                    <a:pt x="63" y="22"/>
                    <a:pt x="63" y="22"/>
                  </a:cubicBezTo>
                  <a:cubicBezTo>
                    <a:pt x="63" y="22"/>
                    <a:pt x="63" y="22"/>
                    <a:pt x="63" y="22"/>
                  </a:cubicBezTo>
                  <a:cubicBezTo>
                    <a:pt x="63" y="23"/>
                    <a:pt x="63" y="23"/>
                    <a:pt x="63" y="24"/>
                  </a:cubicBezTo>
                  <a:lnTo>
                    <a:pt x="60" y="26"/>
                  </a:lnTo>
                  <a:close/>
                  <a:moveTo>
                    <a:pt x="63" y="45"/>
                  </a:moveTo>
                  <a:cubicBezTo>
                    <a:pt x="63" y="38"/>
                    <a:pt x="61" y="32"/>
                    <a:pt x="57" y="26"/>
                  </a:cubicBezTo>
                  <a:cubicBezTo>
                    <a:pt x="57" y="26"/>
                    <a:pt x="57" y="26"/>
                    <a:pt x="57" y="26"/>
                  </a:cubicBezTo>
                  <a:cubicBezTo>
                    <a:pt x="55" y="25"/>
                    <a:pt x="54" y="23"/>
                    <a:pt x="52" y="22"/>
                  </a:cubicBezTo>
                  <a:cubicBezTo>
                    <a:pt x="52" y="22"/>
                    <a:pt x="52" y="21"/>
                    <a:pt x="52" y="21"/>
                  </a:cubicBezTo>
                  <a:cubicBezTo>
                    <a:pt x="48" y="19"/>
                    <a:pt x="44" y="16"/>
                    <a:pt x="40" y="15"/>
                  </a:cubicBezTo>
                  <a:cubicBezTo>
                    <a:pt x="39" y="15"/>
                    <a:pt x="39" y="16"/>
                    <a:pt x="39" y="16"/>
                  </a:cubicBezTo>
                  <a:cubicBezTo>
                    <a:pt x="39" y="16"/>
                    <a:pt x="39" y="16"/>
                    <a:pt x="39" y="16"/>
                  </a:cubicBezTo>
                  <a:cubicBezTo>
                    <a:pt x="35" y="15"/>
                    <a:pt x="31" y="15"/>
                    <a:pt x="27" y="16"/>
                  </a:cubicBezTo>
                  <a:cubicBezTo>
                    <a:pt x="27" y="16"/>
                    <a:pt x="27" y="15"/>
                    <a:pt x="27" y="15"/>
                  </a:cubicBezTo>
                  <a:cubicBezTo>
                    <a:pt x="22" y="16"/>
                    <a:pt x="18" y="19"/>
                    <a:pt x="14" y="21"/>
                  </a:cubicBezTo>
                  <a:cubicBezTo>
                    <a:pt x="14" y="21"/>
                    <a:pt x="14" y="22"/>
                    <a:pt x="14" y="22"/>
                  </a:cubicBezTo>
                  <a:cubicBezTo>
                    <a:pt x="12" y="23"/>
                    <a:pt x="11" y="25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5" y="32"/>
                    <a:pt x="3" y="38"/>
                    <a:pt x="3" y="45"/>
                  </a:cubicBezTo>
                  <a:cubicBezTo>
                    <a:pt x="3" y="62"/>
                    <a:pt x="16" y="75"/>
                    <a:pt x="33" y="75"/>
                  </a:cubicBezTo>
                  <a:cubicBezTo>
                    <a:pt x="50" y="75"/>
                    <a:pt x="63" y="62"/>
                    <a:pt x="63" y="45"/>
                  </a:cubicBezTo>
                  <a:close/>
                  <a:moveTo>
                    <a:pt x="7" y="16"/>
                  </a:moveTo>
                  <a:cubicBezTo>
                    <a:pt x="6" y="15"/>
                    <a:pt x="6" y="15"/>
                    <a:pt x="6" y="15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4" y="19"/>
                    <a:pt x="4" y="19"/>
                    <a:pt x="4" y="19"/>
                  </a:cubicBezTo>
                  <a:lnTo>
                    <a:pt x="7" y="16"/>
                  </a:lnTo>
                  <a:close/>
                  <a:moveTo>
                    <a:pt x="6" y="22"/>
                  </a:moveTo>
                  <a:cubicBezTo>
                    <a:pt x="9" y="24"/>
                    <a:pt x="9" y="24"/>
                    <a:pt x="9" y="24"/>
                  </a:cubicBezTo>
                  <a:cubicBezTo>
                    <a:pt x="10" y="23"/>
                    <a:pt x="11" y="22"/>
                    <a:pt x="12" y="21"/>
                  </a:cubicBezTo>
                  <a:cubicBezTo>
                    <a:pt x="10" y="19"/>
                    <a:pt x="10" y="19"/>
                    <a:pt x="10" y="19"/>
                  </a:cubicBezTo>
                  <a:lnTo>
                    <a:pt x="6" y="22"/>
                  </a:lnTo>
                  <a:close/>
                  <a:moveTo>
                    <a:pt x="31" y="11"/>
                  </a:moveTo>
                  <a:cubicBezTo>
                    <a:pt x="28" y="11"/>
                    <a:pt x="28" y="11"/>
                    <a:pt x="28" y="11"/>
                  </a:cubicBezTo>
                  <a:cubicBezTo>
                    <a:pt x="28" y="13"/>
                    <a:pt x="28" y="13"/>
                    <a:pt x="28" y="13"/>
                  </a:cubicBezTo>
                  <a:cubicBezTo>
                    <a:pt x="30" y="13"/>
                    <a:pt x="31" y="13"/>
                    <a:pt x="33" y="13"/>
                  </a:cubicBezTo>
                  <a:cubicBezTo>
                    <a:pt x="35" y="13"/>
                    <a:pt x="37" y="13"/>
                    <a:pt x="38" y="13"/>
                  </a:cubicBezTo>
                  <a:cubicBezTo>
                    <a:pt x="38" y="11"/>
                    <a:pt x="38" y="11"/>
                    <a:pt x="38" y="11"/>
                  </a:cubicBezTo>
                  <a:cubicBezTo>
                    <a:pt x="35" y="11"/>
                    <a:pt x="35" y="11"/>
                    <a:pt x="35" y="11"/>
                  </a:cubicBezTo>
                  <a:lnTo>
                    <a:pt x="31" y="11"/>
                  </a:lnTo>
                  <a:close/>
                  <a:moveTo>
                    <a:pt x="34" y="9"/>
                  </a:moveTo>
                  <a:cubicBezTo>
                    <a:pt x="34" y="7"/>
                    <a:pt x="34" y="7"/>
                    <a:pt x="34" y="7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32" y="9"/>
                    <a:pt x="32" y="9"/>
                    <a:pt x="32" y="9"/>
                  </a:cubicBezTo>
                  <a:lnTo>
                    <a:pt x="34" y="9"/>
                  </a:lnTo>
                  <a:close/>
                  <a:moveTo>
                    <a:pt x="39" y="5"/>
                  </a:moveTo>
                  <a:cubicBezTo>
                    <a:pt x="39" y="3"/>
                    <a:pt x="39" y="3"/>
                    <a:pt x="39" y="3"/>
                  </a:cubicBezTo>
                  <a:cubicBezTo>
                    <a:pt x="27" y="3"/>
                    <a:pt x="27" y="3"/>
                    <a:pt x="27" y="3"/>
                  </a:cubicBezTo>
                  <a:cubicBezTo>
                    <a:pt x="27" y="5"/>
                    <a:pt x="27" y="5"/>
                    <a:pt x="27" y="5"/>
                  </a:cubicBezTo>
                  <a:lnTo>
                    <a:pt x="39" y="5"/>
                  </a:lnTo>
                  <a:close/>
                  <a:moveTo>
                    <a:pt x="59" y="18"/>
                  </a:moveTo>
                  <a:cubicBezTo>
                    <a:pt x="58" y="18"/>
                    <a:pt x="58" y="18"/>
                    <a:pt x="58" y="18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60" y="20"/>
                    <a:pt x="60" y="20"/>
                    <a:pt x="60" y="20"/>
                  </a:cubicBezTo>
                  <a:lnTo>
                    <a:pt x="59" y="18"/>
                  </a:lnTo>
                  <a:close/>
                  <a:moveTo>
                    <a:pt x="62" y="19"/>
                  </a:moveTo>
                  <a:cubicBezTo>
                    <a:pt x="63" y="18"/>
                    <a:pt x="63" y="18"/>
                    <a:pt x="63" y="18"/>
                  </a:cubicBezTo>
                  <a:cubicBezTo>
                    <a:pt x="60" y="15"/>
                    <a:pt x="60" y="15"/>
                    <a:pt x="60" y="15"/>
                  </a:cubicBezTo>
                  <a:cubicBezTo>
                    <a:pt x="60" y="16"/>
                    <a:pt x="60" y="16"/>
                    <a:pt x="60" y="16"/>
                  </a:cubicBezTo>
                  <a:lnTo>
                    <a:pt x="62" y="19"/>
                  </a:lnTo>
                  <a:close/>
                  <a:moveTo>
                    <a:pt x="56" y="19"/>
                  </a:moveTo>
                  <a:cubicBezTo>
                    <a:pt x="54" y="21"/>
                    <a:pt x="54" y="21"/>
                    <a:pt x="54" y="21"/>
                  </a:cubicBezTo>
                  <a:cubicBezTo>
                    <a:pt x="55" y="22"/>
                    <a:pt x="57" y="23"/>
                    <a:pt x="58" y="24"/>
                  </a:cubicBezTo>
                  <a:cubicBezTo>
                    <a:pt x="60" y="22"/>
                    <a:pt x="60" y="22"/>
                    <a:pt x="60" y="22"/>
                  </a:cubicBezTo>
                  <a:lnTo>
                    <a:pt x="56" y="19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400">
                <a:solidFill>
                  <a:schemeClr val="tx2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</p:grpSp>
      <p:grpSp>
        <p:nvGrpSpPr>
          <p:cNvPr id="34" name="Group 66">
            <a:extLst>
              <a:ext uri="{FF2B5EF4-FFF2-40B4-BE49-F238E27FC236}">
                <a16:creationId xmlns:a16="http://schemas.microsoft.com/office/drawing/2014/main" id="{236AC01F-8D5D-4FCF-9E61-60677DF0F311}"/>
              </a:ext>
            </a:extLst>
          </p:cNvPr>
          <p:cNvGrpSpPr/>
          <p:nvPr/>
        </p:nvGrpSpPr>
        <p:grpSpPr>
          <a:xfrm>
            <a:off x="1619250" y="2511201"/>
            <a:ext cx="495649" cy="547165"/>
            <a:chOff x="1512792" y="2314820"/>
            <a:chExt cx="495649" cy="547165"/>
          </a:xfrm>
        </p:grpSpPr>
        <p:sp>
          <p:nvSpPr>
            <p:cNvPr id="35" name="TextBox 67">
              <a:extLst>
                <a:ext uri="{FF2B5EF4-FFF2-40B4-BE49-F238E27FC236}">
                  <a16:creationId xmlns:a16="http://schemas.microsoft.com/office/drawing/2014/main" id="{C1947C3D-7BC1-4A77-B573-E02CAAE03937}"/>
                </a:ext>
              </a:extLst>
            </p:cNvPr>
            <p:cNvSpPr txBox="1"/>
            <p:nvPr/>
          </p:nvSpPr>
          <p:spPr>
            <a:xfrm>
              <a:off x="1512792" y="2554208"/>
              <a:ext cx="49564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ID" sz="1400" dirty="0">
                  <a:solidFill>
                    <a:schemeClr val="tx2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rPr>
                <a:t>35%</a:t>
              </a:r>
            </a:p>
          </p:txBody>
        </p:sp>
        <p:sp>
          <p:nvSpPr>
            <p:cNvPr id="36" name="Freeform 28">
              <a:extLst>
                <a:ext uri="{FF2B5EF4-FFF2-40B4-BE49-F238E27FC236}">
                  <a16:creationId xmlns:a16="http://schemas.microsoft.com/office/drawing/2014/main" id="{FB2BBF6F-6F4C-4962-8D34-19A86B29CC0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12811" y="2314820"/>
              <a:ext cx="239057" cy="248251"/>
            </a:xfrm>
            <a:custGeom>
              <a:avLst/>
              <a:gdLst>
                <a:gd name="T0" fmla="*/ 37 w 77"/>
                <a:gd name="T1" fmla="*/ 32 h 77"/>
                <a:gd name="T2" fmla="*/ 21 w 77"/>
                <a:gd name="T3" fmla="*/ 54 h 77"/>
                <a:gd name="T4" fmla="*/ 33 w 77"/>
                <a:gd name="T5" fmla="*/ 48 h 77"/>
                <a:gd name="T6" fmla="*/ 45 w 77"/>
                <a:gd name="T7" fmla="*/ 37 h 77"/>
                <a:gd name="T8" fmla="*/ 34 w 77"/>
                <a:gd name="T9" fmla="*/ 40 h 77"/>
                <a:gd name="T10" fmla="*/ 37 w 77"/>
                <a:gd name="T11" fmla="*/ 43 h 77"/>
                <a:gd name="T12" fmla="*/ 37 w 77"/>
                <a:gd name="T13" fmla="*/ 34 h 77"/>
                <a:gd name="T14" fmla="*/ 34 w 77"/>
                <a:gd name="T15" fmla="*/ 37 h 77"/>
                <a:gd name="T16" fmla="*/ 43 w 77"/>
                <a:gd name="T17" fmla="*/ 40 h 77"/>
                <a:gd name="T18" fmla="*/ 40 w 77"/>
                <a:gd name="T19" fmla="*/ 43 h 77"/>
                <a:gd name="T20" fmla="*/ 43 w 77"/>
                <a:gd name="T21" fmla="*/ 40 h 77"/>
                <a:gd name="T22" fmla="*/ 56 w 77"/>
                <a:gd name="T23" fmla="*/ 16 h 77"/>
                <a:gd name="T24" fmla="*/ 17 w 77"/>
                <a:gd name="T25" fmla="*/ 16 h 77"/>
                <a:gd name="T26" fmla="*/ 12 w 77"/>
                <a:gd name="T27" fmla="*/ 21 h 77"/>
                <a:gd name="T28" fmla="*/ 17 w 77"/>
                <a:gd name="T29" fmla="*/ 60 h 77"/>
                <a:gd name="T30" fmla="*/ 37 w 77"/>
                <a:gd name="T31" fmla="*/ 72 h 77"/>
                <a:gd name="T32" fmla="*/ 57 w 77"/>
                <a:gd name="T33" fmla="*/ 60 h 77"/>
                <a:gd name="T34" fmla="*/ 61 w 77"/>
                <a:gd name="T35" fmla="*/ 21 h 77"/>
                <a:gd name="T36" fmla="*/ 60 w 77"/>
                <a:gd name="T37" fmla="*/ 58 h 77"/>
                <a:gd name="T38" fmla="*/ 55 w 77"/>
                <a:gd name="T39" fmla="*/ 64 h 77"/>
                <a:gd name="T40" fmla="*/ 19 w 77"/>
                <a:gd name="T41" fmla="*/ 59 h 77"/>
                <a:gd name="T42" fmla="*/ 13 w 77"/>
                <a:gd name="T43" fmla="*/ 22 h 77"/>
                <a:gd name="T44" fmla="*/ 19 w 77"/>
                <a:gd name="T45" fmla="*/ 17 h 77"/>
                <a:gd name="T46" fmla="*/ 55 w 77"/>
                <a:gd name="T47" fmla="*/ 21 h 77"/>
                <a:gd name="T48" fmla="*/ 60 w 77"/>
                <a:gd name="T49" fmla="*/ 58 h 77"/>
                <a:gd name="T50" fmla="*/ 66 w 77"/>
                <a:gd name="T51" fmla="*/ 1 h 77"/>
                <a:gd name="T52" fmla="*/ 65 w 77"/>
                <a:gd name="T53" fmla="*/ 8 h 77"/>
                <a:gd name="T54" fmla="*/ 60 w 77"/>
                <a:gd name="T55" fmla="*/ 7 h 77"/>
                <a:gd name="T56" fmla="*/ 11 w 77"/>
                <a:gd name="T57" fmla="*/ 14 h 77"/>
                <a:gd name="T58" fmla="*/ 37 w 77"/>
                <a:gd name="T59" fmla="*/ 77 h 77"/>
                <a:gd name="T60" fmla="*/ 67 w 77"/>
                <a:gd name="T61" fmla="*/ 20 h 77"/>
                <a:gd name="T62" fmla="*/ 68 w 77"/>
                <a:gd name="T63" fmla="*/ 13 h 77"/>
                <a:gd name="T64" fmla="*/ 73 w 77"/>
                <a:gd name="T65" fmla="*/ 15 h 77"/>
                <a:gd name="T66" fmla="*/ 76 w 77"/>
                <a:gd name="T67" fmla="*/ 10 h 77"/>
                <a:gd name="T68" fmla="*/ 13 w 77"/>
                <a:gd name="T69" fmla="*/ 64 h 77"/>
                <a:gd name="T70" fmla="*/ 37 w 77"/>
                <a:gd name="T71" fmla="*/ 7 h 77"/>
                <a:gd name="T72" fmla="*/ 61 w 77"/>
                <a:gd name="T73" fmla="*/ 64 h 77"/>
                <a:gd name="T74" fmla="*/ 59 w 77"/>
                <a:gd name="T75" fmla="*/ 11 h 77"/>
                <a:gd name="T76" fmla="*/ 66 w 77"/>
                <a:gd name="T77" fmla="*/ 14 h 77"/>
                <a:gd name="T78" fmla="*/ 66 w 77"/>
                <a:gd name="T79" fmla="*/ 18 h 77"/>
                <a:gd name="T80" fmla="*/ 67 w 77"/>
                <a:gd name="T81" fmla="*/ 9 h 77"/>
                <a:gd name="T82" fmla="*/ 66 w 77"/>
                <a:gd name="T83" fmla="*/ 11 h 77"/>
                <a:gd name="T84" fmla="*/ 66 w 77"/>
                <a:gd name="T85" fmla="*/ 3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77" h="77">
                  <a:moveTo>
                    <a:pt x="51" y="25"/>
                  </a:moveTo>
                  <a:cubicBezTo>
                    <a:pt x="40" y="33"/>
                    <a:pt x="40" y="33"/>
                    <a:pt x="40" y="33"/>
                  </a:cubicBezTo>
                  <a:cubicBezTo>
                    <a:pt x="39" y="32"/>
                    <a:pt x="38" y="32"/>
                    <a:pt x="37" y="32"/>
                  </a:cubicBezTo>
                  <a:cubicBezTo>
                    <a:pt x="32" y="32"/>
                    <a:pt x="28" y="36"/>
                    <a:pt x="28" y="40"/>
                  </a:cubicBezTo>
                  <a:cubicBezTo>
                    <a:pt x="28" y="42"/>
                    <a:pt x="28" y="43"/>
                    <a:pt x="29" y="44"/>
                  </a:cubicBezTo>
                  <a:cubicBezTo>
                    <a:pt x="21" y="54"/>
                    <a:pt x="21" y="54"/>
                    <a:pt x="21" y="54"/>
                  </a:cubicBezTo>
                  <a:cubicBezTo>
                    <a:pt x="21" y="55"/>
                    <a:pt x="21" y="55"/>
                    <a:pt x="21" y="56"/>
                  </a:cubicBezTo>
                  <a:cubicBezTo>
                    <a:pt x="22" y="56"/>
                    <a:pt x="22" y="56"/>
                    <a:pt x="23" y="56"/>
                  </a:cubicBezTo>
                  <a:cubicBezTo>
                    <a:pt x="33" y="48"/>
                    <a:pt x="33" y="48"/>
                    <a:pt x="33" y="48"/>
                  </a:cubicBezTo>
                  <a:cubicBezTo>
                    <a:pt x="34" y="49"/>
                    <a:pt x="35" y="49"/>
                    <a:pt x="37" y="49"/>
                  </a:cubicBezTo>
                  <a:cubicBezTo>
                    <a:pt x="41" y="49"/>
                    <a:pt x="45" y="45"/>
                    <a:pt x="45" y="40"/>
                  </a:cubicBezTo>
                  <a:cubicBezTo>
                    <a:pt x="45" y="39"/>
                    <a:pt x="45" y="38"/>
                    <a:pt x="45" y="37"/>
                  </a:cubicBezTo>
                  <a:cubicBezTo>
                    <a:pt x="52" y="26"/>
                    <a:pt x="52" y="26"/>
                    <a:pt x="52" y="26"/>
                  </a:cubicBezTo>
                  <a:cubicBezTo>
                    <a:pt x="53" y="25"/>
                    <a:pt x="52" y="24"/>
                    <a:pt x="51" y="25"/>
                  </a:cubicBezTo>
                  <a:close/>
                  <a:moveTo>
                    <a:pt x="34" y="40"/>
                  </a:moveTo>
                  <a:cubicBezTo>
                    <a:pt x="34" y="39"/>
                    <a:pt x="35" y="38"/>
                    <a:pt x="37" y="38"/>
                  </a:cubicBezTo>
                  <a:cubicBezTo>
                    <a:pt x="38" y="38"/>
                    <a:pt x="39" y="39"/>
                    <a:pt x="39" y="40"/>
                  </a:cubicBezTo>
                  <a:cubicBezTo>
                    <a:pt x="39" y="42"/>
                    <a:pt x="38" y="43"/>
                    <a:pt x="37" y="43"/>
                  </a:cubicBezTo>
                  <a:cubicBezTo>
                    <a:pt x="35" y="43"/>
                    <a:pt x="34" y="42"/>
                    <a:pt x="34" y="40"/>
                  </a:cubicBezTo>
                  <a:close/>
                  <a:moveTo>
                    <a:pt x="30" y="40"/>
                  </a:moveTo>
                  <a:cubicBezTo>
                    <a:pt x="30" y="37"/>
                    <a:pt x="33" y="34"/>
                    <a:pt x="37" y="34"/>
                  </a:cubicBezTo>
                  <a:cubicBezTo>
                    <a:pt x="37" y="34"/>
                    <a:pt x="38" y="34"/>
                    <a:pt x="38" y="34"/>
                  </a:cubicBezTo>
                  <a:cubicBezTo>
                    <a:pt x="34" y="37"/>
                    <a:pt x="34" y="37"/>
                    <a:pt x="34" y="37"/>
                  </a:cubicBezTo>
                  <a:cubicBezTo>
                    <a:pt x="34" y="37"/>
                    <a:pt x="34" y="37"/>
                    <a:pt x="34" y="37"/>
                  </a:cubicBezTo>
                  <a:cubicBezTo>
                    <a:pt x="30" y="42"/>
                    <a:pt x="30" y="42"/>
                    <a:pt x="30" y="42"/>
                  </a:cubicBezTo>
                  <a:cubicBezTo>
                    <a:pt x="30" y="41"/>
                    <a:pt x="30" y="41"/>
                    <a:pt x="30" y="40"/>
                  </a:cubicBezTo>
                  <a:close/>
                  <a:moveTo>
                    <a:pt x="43" y="40"/>
                  </a:moveTo>
                  <a:cubicBezTo>
                    <a:pt x="43" y="44"/>
                    <a:pt x="40" y="47"/>
                    <a:pt x="37" y="47"/>
                  </a:cubicBezTo>
                  <a:cubicBezTo>
                    <a:pt x="36" y="47"/>
                    <a:pt x="36" y="47"/>
                    <a:pt x="35" y="47"/>
                  </a:cubicBezTo>
                  <a:cubicBezTo>
                    <a:pt x="40" y="43"/>
                    <a:pt x="40" y="43"/>
                    <a:pt x="40" y="43"/>
                  </a:cubicBezTo>
                  <a:cubicBezTo>
                    <a:pt x="40" y="43"/>
                    <a:pt x="40" y="43"/>
                    <a:pt x="40" y="43"/>
                  </a:cubicBezTo>
                  <a:cubicBezTo>
                    <a:pt x="43" y="39"/>
                    <a:pt x="43" y="39"/>
                    <a:pt x="43" y="39"/>
                  </a:cubicBezTo>
                  <a:cubicBezTo>
                    <a:pt x="43" y="39"/>
                    <a:pt x="43" y="40"/>
                    <a:pt x="43" y="40"/>
                  </a:cubicBezTo>
                  <a:close/>
                  <a:moveTo>
                    <a:pt x="57" y="20"/>
                  </a:moveTo>
                  <a:cubicBezTo>
                    <a:pt x="57" y="17"/>
                    <a:pt x="57" y="17"/>
                    <a:pt x="57" y="17"/>
                  </a:cubicBezTo>
                  <a:cubicBezTo>
                    <a:pt x="57" y="16"/>
                    <a:pt x="57" y="16"/>
                    <a:pt x="56" y="16"/>
                  </a:cubicBezTo>
                  <a:cubicBezTo>
                    <a:pt x="51" y="11"/>
                    <a:pt x="44" y="9"/>
                    <a:pt x="37" y="9"/>
                  </a:cubicBezTo>
                  <a:cubicBezTo>
                    <a:pt x="30" y="9"/>
                    <a:pt x="23" y="11"/>
                    <a:pt x="17" y="16"/>
                  </a:cubicBezTo>
                  <a:cubicBezTo>
                    <a:pt x="17" y="16"/>
                    <a:pt x="17" y="16"/>
                    <a:pt x="17" y="16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2" y="20"/>
                    <a:pt x="12" y="20"/>
                    <a:pt x="12" y="21"/>
                  </a:cubicBezTo>
                  <a:cubicBezTo>
                    <a:pt x="3" y="32"/>
                    <a:pt x="3" y="48"/>
                    <a:pt x="12" y="60"/>
                  </a:cubicBezTo>
                  <a:cubicBezTo>
                    <a:pt x="12" y="60"/>
                    <a:pt x="12" y="60"/>
                    <a:pt x="12" y="60"/>
                  </a:cubicBezTo>
                  <a:cubicBezTo>
                    <a:pt x="17" y="60"/>
                    <a:pt x="17" y="60"/>
                    <a:pt x="17" y="60"/>
                  </a:cubicBezTo>
                  <a:cubicBezTo>
                    <a:pt x="17" y="65"/>
                    <a:pt x="17" y="65"/>
                    <a:pt x="17" y="65"/>
                  </a:cubicBezTo>
                  <a:cubicBezTo>
                    <a:pt x="17" y="65"/>
                    <a:pt x="17" y="65"/>
                    <a:pt x="17" y="65"/>
                  </a:cubicBezTo>
                  <a:cubicBezTo>
                    <a:pt x="23" y="70"/>
                    <a:pt x="30" y="72"/>
                    <a:pt x="37" y="72"/>
                  </a:cubicBezTo>
                  <a:cubicBezTo>
                    <a:pt x="44" y="72"/>
                    <a:pt x="51" y="70"/>
                    <a:pt x="56" y="65"/>
                  </a:cubicBezTo>
                  <a:cubicBezTo>
                    <a:pt x="57" y="65"/>
                    <a:pt x="57" y="65"/>
                    <a:pt x="57" y="64"/>
                  </a:cubicBezTo>
                  <a:cubicBezTo>
                    <a:pt x="57" y="60"/>
                    <a:pt x="57" y="60"/>
                    <a:pt x="57" y="60"/>
                  </a:cubicBezTo>
                  <a:cubicBezTo>
                    <a:pt x="61" y="60"/>
                    <a:pt x="61" y="60"/>
                    <a:pt x="61" y="60"/>
                  </a:cubicBezTo>
                  <a:cubicBezTo>
                    <a:pt x="61" y="60"/>
                    <a:pt x="61" y="60"/>
                    <a:pt x="62" y="60"/>
                  </a:cubicBezTo>
                  <a:cubicBezTo>
                    <a:pt x="71" y="48"/>
                    <a:pt x="70" y="32"/>
                    <a:pt x="61" y="21"/>
                  </a:cubicBezTo>
                  <a:cubicBezTo>
                    <a:pt x="61" y="20"/>
                    <a:pt x="61" y="20"/>
                    <a:pt x="60" y="20"/>
                  </a:cubicBezTo>
                  <a:lnTo>
                    <a:pt x="57" y="20"/>
                  </a:lnTo>
                  <a:close/>
                  <a:moveTo>
                    <a:pt x="60" y="58"/>
                  </a:moveTo>
                  <a:cubicBezTo>
                    <a:pt x="56" y="58"/>
                    <a:pt x="56" y="58"/>
                    <a:pt x="56" y="58"/>
                  </a:cubicBezTo>
                  <a:cubicBezTo>
                    <a:pt x="55" y="58"/>
                    <a:pt x="55" y="59"/>
                    <a:pt x="55" y="59"/>
                  </a:cubicBezTo>
                  <a:cubicBezTo>
                    <a:pt x="55" y="64"/>
                    <a:pt x="55" y="64"/>
                    <a:pt x="55" y="64"/>
                  </a:cubicBezTo>
                  <a:cubicBezTo>
                    <a:pt x="50" y="68"/>
                    <a:pt x="43" y="70"/>
                    <a:pt x="37" y="70"/>
                  </a:cubicBezTo>
                  <a:cubicBezTo>
                    <a:pt x="30" y="70"/>
                    <a:pt x="24" y="68"/>
                    <a:pt x="19" y="64"/>
                  </a:cubicBezTo>
                  <a:cubicBezTo>
                    <a:pt x="19" y="59"/>
                    <a:pt x="19" y="59"/>
                    <a:pt x="19" y="59"/>
                  </a:cubicBezTo>
                  <a:cubicBezTo>
                    <a:pt x="19" y="59"/>
                    <a:pt x="18" y="58"/>
                    <a:pt x="18" y="58"/>
                  </a:cubicBezTo>
                  <a:cubicBezTo>
                    <a:pt x="13" y="58"/>
                    <a:pt x="13" y="58"/>
                    <a:pt x="13" y="58"/>
                  </a:cubicBezTo>
                  <a:cubicBezTo>
                    <a:pt x="5" y="48"/>
                    <a:pt x="5" y="33"/>
                    <a:pt x="13" y="22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18" y="22"/>
                    <a:pt x="19" y="22"/>
                    <a:pt x="19" y="21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24" y="13"/>
                    <a:pt x="30" y="11"/>
                    <a:pt x="37" y="11"/>
                  </a:cubicBezTo>
                  <a:cubicBezTo>
                    <a:pt x="43" y="11"/>
                    <a:pt x="50" y="13"/>
                    <a:pt x="55" y="17"/>
                  </a:cubicBezTo>
                  <a:cubicBezTo>
                    <a:pt x="55" y="21"/>
                    <a:pt x="55" y="21"/>
                    <a:pt x="55" y="21"/>
                  </a:cubicBezTo>
                  <a:cubicBezTo>
                    <a:pt x="55" y="22"/>
                    <a:pt x="55" y="22"/>
                    <a:pt x="56" y="22"/>
                  </a:cubicBezTo>
                  <a:cubicBezTo>
                    <a:pt x="60" y="22"/>
                    <a:pt x="60" y="22"/>
                    <a:pt x="60" y="22"/>
                  </a:cubicBezTo>
                  <a:cubicBezTo>
                    <a:pt x="68" y="33"/>
                    <a:pt x="68" y="48"/>
                    <a:pt x="60" y="58"/>
                  </a:cubicBezTo>
                  <a:close/>
                  <a:moveTo>
                    <a:pt x="76" y="10"/>
                  </a:moveTo>
                  <a:cubicBezTo>
                    <a:pt x="67" y="1"/>
                    <a:pt x="67" y="1"/>
                    <a:pt x="67" y="1"/>
                  </a:cubicBezTo>
                  <a:cubicBezTo>
                    <a:pt x="67" y="0"/>
                    <a:pt x="66" y="0"/>
                    <a:pt x="66" y="1"/>
                  </a:cubicBezTo>
                  <a:cubicBezTo>
                    <a:pt x="63" y="4"/>
                    <a:pt x="63" y="4"/>
                    <a:pt x="63" y="4"/>
                  </a:cubicBezTo>
                  <a:cubicBezTo>
                    <a:pt x="62" y="4"/>
                    <a:pt x="62" y="5"/>
                    <a:pt x="63" y="5"/>
                  </a:cubicBezTo>
                  <a:cubicBezTo>
                    <a:pt x="65" y="8"/>
                    <a:pt x="65" y="8"/>
                    <a:pt x="65" y="8"/>
                  </a:cubicBezTo>
                  <a:cubicBezTo>
                    <a:pt x="64" y="9"/>
                    <a:pt x="64" y="9"/>
                    <a:pt x="64" y="9"/>
                  </a:cubicBezTo>
                  <a:cubicBezTo>
                    <a:pt x="62" y="7"/>
                    <a:pt x="62" y="7"/>
                    <a:pt x="62" y="7"/>
                  </a:cubicBezTo>
                  <a:cubicBezTo>
                    <a:pt x="61" y="6"/>
                    <a:pt x="61" y="6"/>
                    <a:pt x="60" y="7"/>
                  </a:cubicBezTo>
                  <a:cubicBezTo>
                    <a:pt x="57" y="10"/>
                    <a:pt x="57" y="10"/>
                    <a:pt x="57" y="10"/>
                  </a:cubicBezTo>
                  <a:cubicBezTo>
                    <a:pt x="51" y="6"/>
                    <a:pt x="44" y="4"/>
                    <a:pt x="37" y="4"/>
                  </a:cubicBezTo>
                  <a:cubicBezTo>
                    <a:pt x="27" y="4"/>
                    <a:pt x="17" y="7"/>
                    <a:pt x="11" y="14"/>
                  </a:cubicBezTo>
                  <a:cubicBezTo>
                    <a:pt x="4" y="21"/>
                    <a:pt x="0" y="31"/>
                    <a:pt x="0" y="40"/>
                  </a:cubicBezTo>
                  <a:cubicBezTo>
                    <a:pt x="0" y="50"/>
                    <a:pt x="4" y="60"/>
                    <a:pt x="11" y="67"/>
                  </a:cubicBezTo>
                  <a:cubicBezTo>
                    <a:pt x="17" y="73"/>
                    <a:pt x="27" y="77"/>
                    <a:pt x="37" y="77"/>
                  </a:cubicBezTo>
                  <a:cubicBezTo>
                    <a:pt x="46" y="77"/>
                    <a:pt x="56" y="73"/>
                    <a:pt x="63" y="67"/>
                  </a:cubicBezTo>
                  <a:cubicBezTo>
                    <a:pt x="70" y="60"/>
                    <a:pt x="73" y="50"/>
                    <a:pt x="73" y="40"/>
                  </a:cubicBezTo>
                  <a:cubicBezTo>
                    <a:pt x="73" y="33"/>
                    <a:pt x="71" y="26"/>
                    <a:pt x="67" y="20"/>
                  </a:cubicBezTo>
                  <a:cubicBezTo>
                    <a:pt x="70" y="17"/>
                    <a:pt x="70" y="17"/>
                    <a:pt x="70" y="17"/>
                  </a:cubicBezTo>
                  <a:cubicBezTo>
                    <a:pt x="71" y="16"/>
                    <a:pt x="71" y="16"/>
                    <a:pt x="70" y="15"/>
                  </a:cubicBezTo>
                  <a:cubicBezTo>
                    <a:pt x="68" y="13"/>
                    <a:pt x="68" y="13"/>
                    <a:pt x="68" y="13"/>
                  </a:cubicBezTo>
                  <a:cubicBezTo>
                    <a:pt x="70" y="12"/>
                    <a:pt x="70" y="12"/>
                    <a:pt x="70" y="12"/>
                  </a:cubicBezTo>
                  <a:cubicBezTo>
                    <a:pt x="72" y="14"/>
                    <a:pt x="72" y="14"/>
                    <a:pt x="72" y="14"/>
                  </a:cubicBezTo>
                  <a:cubicBezTo>
                    <a:pt x="72" y="15"/>
                    <a:pt x="73" y="15"/>
                    <a:pt x="73" y="15"/>
                  </a:cubicBezTo>
                  <a:cubicBezTo>
                    <a:pt x="73" y="15"/>
                    <a:pt x="73" y="15"/>
                    <a:pt x="73" y="14"/>
                  </a:cubicBezTo>
                  <a:cubicBezTo>
                    <a:pt x="76" y="12"/>
                    <a:pt x="76" y="12"/>
                    <a:pt x="76" y="12"/>
                  </a:cubicBezTo>
                  <a:cubicBezTo>
                    <a:pt x="77" y="11"/>
                    <a:pt x="77" y="10"/>
                    <a:pt x="76" y="10"/>
                  </a:cubicBezTo>
                  <a:close/>
                  <a:moveTo>
                    <a:pt x="61" y="64"/>
                  </a:moveTo>
                  <a:cubicBezTo>
                    <a:pt x="54" y="71"/>
                    <a:pt x="46" y="74"/>
                    <a:pt x="37" y="74"/>
                  </a:cubicBezTo>
                  <a:cubicBezTo>
                    <a:pt x="28" y="74"/>
                    <a:pt x="19" y="71"/>
                    <a:pt x="13" y="64"/>
                  </a:cubicBezTo>
                  <a:cubicBezTo>
                    <a:pt x="6" y="58"/>
                    <a:pt x="3" y="49"/>
                    <a:pt x="3" y="40"/>
                  </a:cubicBezTo>
                  <a:cubicBezTo>
                    <a:pt x="3" y="31"/>
                    <a:pt x="6" y="23"/>
                    <a:pt x="13" y="16"/>
                  </a:cubicBezTo>
                  <a:cubicBezTo>
                    <a:pt x="19" y="10"/>
                    <a:pt x="28" y="7"/>
                    <a:pt x="37" y="7"/>
                  </a:cubicBezTo>
                  <a:cubicBezTo>
                    <a:pt x="46" y="7"/>
                    <a:pt x="54" y="10"/>
                    <a:pt x="61" y="16"/>
                  </a:cubicBezTo>
                  <a:cubicBezTo>
                    <a:pt x="67" y="23"/>
                    <a:pt x="70" y="31"/>
                    <a:pt x="70" y="40"/>
                  </a:cubicBezTo>
                  <a:cubicBezTo>
                    <a:pt x="70" y="49"/>
                    <a:pt x="67" y="58"/>
                    <a:pt x="61" y="64"/>
                  </a:cubicBezTo>
                  <a:close/>
                  <a:moveTo>
                    <a:pt x="66" y="18"/>
                  </a:moveTo>
                  <a:cubicBezTo>
                    <a:pt x="65" y="17"/>
                    <a:pt x="64" y="15"/>
                    <a:pt x="63" y="14"/>
                  </a:cubicBezTo>
                  <a:cubicBezTo>
                    <a:pt x="62" y="13"/>
                    <a:pt x="60" y="12"/>
                    <a:pt x="59" y="11"/>
                  </a:cubicBezTo>
                  <a:cubicBezTo>
                    <a:pt x="61" y="9"/>
                    <a:pt x="61" y="9"/>
                    <a:pt x="61" y="9"/>
                  </a:cubicBezTo>
                  <a:cubicBezTo>
                    <a:pt x="65" y="12"/>
                    <a:pt x="65" y="12"/>
                    <a:pt x="65" y="12"/>
                  </a:cubicBezTo>
                  <a:cubicBezTo>
                    <a:pt x="66" y="14"/>
                    <a:pt x="66" y="14"/>
                    <a:pt x="66" y="14"/>
                  </a:cubicBezTo>
                  <a:cubicBezTo>
                    <a:pt x="66" y="14"/>
                    <a:pt x="66" y="14"/>
                    <a:pt x="66" y="14"/>
                  </a:cubicBezTo>
                  <a:cubicBezTo>
                    <a:pt x="68" y="16"/>
                    <a:pt x="68" y="16"/>
                    <a:pt x="68" y="16"/>
                  </a:cubicBezTo>
                  <a:lnTo>
                    <a:pt x="66" y="18"/>
                  </a:lnTo>
                  <a:close/>
                  <a:moveTo>
                    <a:pt x="66" y="11"/>
                  </a:moveTo>
                  <a:cubicBezTo>
                    <a:pt x="65" y="10"/>
                    <a:pt x="65" y="10"/>
                    <a:pt x="65" y="10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68" y="10"/>
                    <a:pt x="68" y="10"/>
                    <a:pt x="68" y="10"/>
                  </a:cubicBezTo>
                  <a:cubicBezTo>
                    <a:pt x="67" y="12"/>
                    <a:pt x="67" y="12"/>
                    <a:pt x="67" y="12"/>
                  </a:cubicBezTo>
                  <a:lnTo>
                    <a:pt x="66" y="11"/>
                  </a:lnTo>
                  <a:close/>
                  <a:moveTo>
                    <a:pt x="73" y="12"/>
                  </a:moveTo>
                  <a:cubicBezTo>
                    <a:pt x="65" y="4"/>
                    <a:pt x="65" y="4"/>
                    <a:pt x="65" y="4"/>
                  </a:cubicBezTo>
                  <a:cubicBezTo>
                    <a:pt x="66" y="3"/>
                    <a:pt x="66" y="3"/>
                    <a:pt x="66" y="3"/>
                  </a:cubicBezTo>
                  <a:cubicBezTo>
                    <a:pt x="74" y="11"/>
                    <a:pt x="74" y="11"/>
                    <a:pt x="74" y="11"/>
                  </a:cubicBezTo>
                  <a:lnTo>
                    <a:pt x="73" y="12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400">
                <a:solidFill>
                  <a:schemeClr val="tx2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</p:grpSp>
      <p:sp>
        <p:nvSpPr>
          <p:cNvPr id="37" name="Freeform 5">
            <a:extLst>
              <a:ext uri="{FF2B5EF4-FFF2-40B4-BE49-F238E27FC236}">
                <a16:creationId xmlns:a16="http://schemas.microsoft.com/office/drawing/2014/main" id="{C92F1FA9-54E6-45D7-99D5-3377A3BC732B}"/>
              </a:ext>
            </a:extLst>
          </p:cNvPr>
          <p:cNvSpPr>
            <a:spLocks noEditPoints="1"/>
          </p:cNvSpPr>
          <p:nvPr/>
        </p:nvSpPr>
        <p:spPr bwMode="auto">
          <a:xfrm>
            <a:off x="4894745" y="2695611"/>
            <a:ext cx="178533" cy="178533"/>
          </a:xfrm>
          <a:custGeom>
            <a:avLst/>
            <a:gdLst>
              <a:gd name="T0" fmla="*/ 163 w 327"/>
              <a:gd name="T1" fmla="*/ 0 h 327"/>
              <a:gd name="T2" fmla="*/ 0 w 327"/>
              <a:gd name="T3" fmla="*/ 164 h 327"/>
              <a:gd name="T4" fmla="*/ 163 w 327"/>
              <a:gd name="T5" fmla="*/ 327 h 327"/>
              <a:gd name="T6" fmla="*/ 327 w 327"/>
              <a:gd name="T7" fmla="*/ 164 h 327"/>
              <a:gd name="T8" fmla="*/ 163 w 327"/>
              <a:gd name="T9" fmla="*/ 0 h 327"/>
              <a:gd name="T10" fmla="*/ 149 w 327"/>
              <a:gd name="T11" fmla="*/ 214 h 327"/>
              <a:gd name="T12" fmla="*/ 102 w 327"/>
              <a:gd name="T13" fmla="*/ 167 h 327"/>
              <a:gd name="T14" fmla="*/ 119 w 327"/>
              <a:gd name="T15" fmla="*/ 150 h 327"/>
              <a:gd name="T16" fmla="*/ 147 w 327"/>
              <a:gd name="T17" fmla="*/ 176 h 327"/>
              <a:gd name="T18" fmla="*/ 205 w 327"/>
              <a:gd name="T19" fmla="*/ 113 h 327"/>
              <a:gd name="T20" fmla="*/ 225 w 327"/>
              <a:gd name="T21" fmla="*/ 130 h 327"/>
              <a:gd name="T22" fmla="*/ 149 w 327"/>
              <a:gd name="T23" fmla="*/ 214 h 3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327" h="327">
                <a:moveTo>
                  <a:pt x="163" y="0"/>
                </a:moveTo>
                <a:cubicBezTo>
                  <a:pt x="73" y="0"/>
                  <a:pt x="0" y="73"/>
                  <a:pt x="0" y="164"/>
                </a:cubicBezTo>
                <a:cubicBezTo>
                  <a:pt x="0" y="254"/>
                  <a:pt x="73" y="327"/>
                  <a:pt x="163" y="327"/>
                </a:cubicBezTo>
                <a:cubicBezTo>
                  <a:pt x="254" y="327"/>
                  <a:pt x="327" y="254"/>
                  <a:pt x="327" y="164"/>
                </a:cubicBezTo>
                <a:cubicBezTo>
                  <a:pt x="327" y="73"/>
                  <a:pt x="254" y="0"/>
                  <a:pt x="163" y="0"/>
                </a:cubicBezTo>
                <a:close/>
                <a:moveTo>
                  <a:pt x="149" y="214"/>
                </a:moveTo>
                <a:cubicBezTo>
                  <a:pt x="102" y="167"/>
                  <a:pt x="102" y="167"/>
                  <a:pt x="102" y="167"/>
                </a:cubicBezTo>
                <a:cubicBezTo>
                  <a:pt x="119" y="150"/>
                  <a:pt x="119" y="150"/>
                  <a:pt x="119" y="150"/>
                </a:cubicBezTo>
                <a:cubicBezTo>
                  <a:pt x="147" y="176"/>
                  <a:pt x="147" y="176"/>
                  <a:pt x="147" y="176"/>
                </a:cubicBezTo>
                <a:cubicBezTo>
                  <a:pt x="205" y="113"/>
                  <a:pt x="205" y="113"/>
                  <a:pt x="205" y="113"/>
                </a:cubicBezTo>
                <a:cubicBezTo>
                  <a:pt x="225" y="130"/>
                  <a:pt x="225" y="130"/>
                  <a:pt x="225" y="130"/>
                </a:cubicBezTo>
                <a:lnTo>
                  <a:pt x="149" y="214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D" sz="1800" dirty="0"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38" name="Freeform 5">
            <a:extLst>
              <a:ext uri="{FF2B5EF4-FFF2-40B4-BE49-F238E27FC236}">
                <a16:creationId xmlns:a16="http://schemas.microsoft.com/office/drawing/2014/main" id="{E39CFBBB-D0E0-46C2-A423-AFC2A2717C3E}"/>
              </a:ext>
            </a:extLst>
          </p:cNvPr>
          <p:cNvSpPr>
            <a:spLocks noEditPoints="1"/>
          </p:cNvSpPr>
          <p:nvPr/>
        </p:nvSpPr>
        <p:spPr bwMode="auto">
          <a:xfrm>
            <a:off x="6905252" y="2695611"/>
            <a:ext cx="178533" cy="178533"/>
          </a:xfrm>
          <a:custGeom>
            <a:avLst/>
            <a:gdLst>
              <a:gd name="T0" fmla="*/ 163 w 327"/>
              <a:gd name="T1" fmla="*/ 0 h 327"/>
              <a:gd name="T2" fmla="*/ 0 w 327"/>
              <a:gd name="T3" fmla="*/ 164 h 327"/>
              <a:gd name="T4" fmla="*/ 163 w 327"/>
              <a:gd name="T5" fmla="*/ 327 h 327"/>
              <a:gd name="T6" fmla="*/ 327 w 327"/>
              <a:gd name="T7" fmla="*/ 164 h 327"/>
              <a:gd name="T8" fmla="*/ 163 w 327"/>
              <a:gd name="T9" fmla="*/ 0 h 327"/>
              <a:gd name="T10" fmla="*/ 149 w 327"/>
              <a:gd name="T11" fmla="*/ 214 h 327"/>
              <a:gd name="T12" fmla="*/ 102 w 327"/>
              <a:gd name="T13" fmla="*/ 167 h 327"/>
              <a:gd name="T14" fmla="*/ 119 w 327"/>
              <a:gd name="T15" fmla="*/ 150 h 327"/>
              <a:gd name="T16" fmla="*/ 147 w 327"/>
              <a:gd name="T17" fmla="*/ 176 h 327"/>
              <a:gd name="T18" fmla="*/ 205 w 327"/>
              <a:gd name="T19" fmla="*/ 113 h 327"/>
              <a:gd name="T20" fmla="*/ 225 w 327"/>
              <a:gd name="T21" fmla="*/ 130 h 327"/>
              <a:gd name="T22" fmla="*/ 149 w 327"/>
              <a:gd name="T23" fmla="*/ 214 h 3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327" h="327">
                <a:moveTo>
                  <a:pt x="163" y="0"/>
                </a:moveTo>
                <a:cubicBezTo>
                  <a:pt x="73" y="0"/>
                  <a:pt x="0" y="73"/>
                  <a:pt x="0" y="164"/>
                </a:cubicBezTo>
                <a:cubicBezTo>
                  <a:pt x="0" y="254"/>
                  <a:pt x="73" y="327"/>
                  <a:pt x="163" y="327"/>
                </a:cubicBezTo>
                <a:cubicBezTo>
                  <a:pt x="254" y="327"/>
                  <a:pt x="327" y="254"/>
                  <a:pt x="327" y="164"/>
                </a:cubicBezTo>
                <a:cubicBezTo>
                  <a:pt x="327" y="73"/>
                  <a:pt x="254" y="0"/>
                  <a:pt x="163" y="0"/>
                </a:cubicBezTo>
                <a:close/>
                <a:moveTo>
                  <a:pt x="149" y="214"/>
                </a:moveTo>
                <a:cubicBezTo>
                  <a:pt x="102" y="167"/>
                  <a:pt x="102" y="167"/>
                  <a:pt x="102" y="167"/>
                </a:cubicBezTo>
                <a:cubicBezTo>
                  <a:pt x="119" y="150"/>
                  <a:pt x="119" y="150"/>
                  <a:pt x="119" y="150"/>
                </a:cubicBezTo>
                <a:cubicBezTo>
                  <a:pt x="147" y="176"/>
                  <a:pt x="147" y="176"/>
                  <a:pt x="147" y="176"/>
                </a:cubicBezTo>
                <a:cubicBezTo>
                  <a:pt x="205" y="113"/>
                  <a:pt x="205" y="113"/>
                  <a:pt x="205" y="113"/>
                </a:cubicBezTo>
                <a:cubicBezTo>
                  <a:pt x="225" y="130"/>
                  <a:pt x="225" y="130"/>
                  <a:pt x="225" y="130"/>
                </a:cubicBezTo>
                <a:lnTo>
                  <a:pt x="149" y="214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D" sz="1800" dirty="0"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39" name="Freeform 5">
            <a:extLst>
              <a:ext uri="{FF2B5EF4-FFF2-40B4-BE49-F238E27FC236}">
                <a16:creationId xmlns:a16="http://schemas.microsoft.com/office/drawing/2014/main" id="{1ED2690F-844E-4AD6-B7FD-BC487A31B1DA}"/>
              </a:ext>
            </a:extLst>
          </p:cNvPr>
          <p:cNvSpPr>
            <a:spLocks noEditPoints="1"/>
          </p:cNvSpPr>
          <p:nvPr/>
        </p:nvSpPr>
        <p:spPr bwMode="auto">
          <a:xfrm>
            <a:off x="4894745" y="3647367"/>
            <a:ext cx="178533" cy="178533"/>
          </a:xfrm>
          <a:custGeom>
            <a:avLst/>
            <a:gdLst>
              <a:gd name="T0" fmla="*/ 163 w 327"/>
              <a:gd name="T1" fmla="*/ 0 h 327"/>
              <a:gd name="T2" fmla="*/ 0 w 327"/>
              <a:gd name="T3" fmla="*/ 164 h 327"/>
              <a:gd name="T4" fmla="*/ 163 w 327"/>
              <a:gd name="T5" fmla="*/ 327 h 327"/>
              <a:gd name="T6" fmla="*/ 327 w 327"/>
              <a:gd name="T7" fmla="*/ 164 h 327"/>
              <a:gd name="T8" fmla="*/ 163 w 327"/>
              <a:gd name="T9" fmla="*/ 0 h 327"/>
              <a:gd name="T10" fmla="*/ 149 w 327"/>
              <a:gd name="T11" fmla="*/ 214 h 327"/>
              <a:gd name="T12" fmla="*/ 102 w 327"/>
              <a:gd name="T13" fmla="*/ 167 h 327"/>
              <a:gd name="T14" fmla="*/ 119 w 327"/>
              <a:gd name="T15" fmla="*/ 150 h 327"/>
              <a:gd name="T16" fmla="*/ 147 w 327"/>
              <a:gd name="T17" fmla="*/ 176 h 327"/>
              <a:gd name="T18" fmla="*/ 205 w 327"/>
              <a:gd name="T19" fmla="*/ 113 h 327"/>
              <a:gd name="T20" fmla="*/ 225 w 327"/>
              <a:gd name="T21" fmla="*/ 130 h 327"/>
              <a:gd name="T22" fmla="*/ 149 w 327"/>
              <a:gd name="T23" fmla="*/ 214 h 3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327" h="327">
                <a:moveTo>
                  <a:pt x="163" y="0"/>
                </a:moveTo>
                <a:cubicBezTo>
                  <a:pt x="73" y="0"/>
                  <a:pt x="0" y="73"/>
                  <a:pt x="0" y="164"/>
                </a:cubicBezTo>
                <a:cubicBezTo>
                  <a:pt x="0" y="254"/>
                  <a:pt x="73" y="327"/>
                  <a:pt x="163" y="327"/>
                </a:cubicBezTo>
                <a:cubicBezTo>
                  <a:pt x="254" y="327"/>
                  <a:pt x="327" y="254"/>
                  <a:pt x="327" y="164"/>
                </a:cubicBezTo>
                <a:cubicBezTo>
                  <a:pt x="327" y="73"/>
                  <a:pt x="254" y="0"/>
                  <a:pt x="163" y="0"/>
                </a:cubicBezTo>
                <a:close/>
                <a:moveTo>
                  <a:pt x="149" y="214"/>
                </a:moveTo>
                <a:cubicBezTo>
                  <a:pt x="102" y="167"/>
                  <a:pt x="102" y="167"/>
                  <a:pt x="102" y="167"/>
                </a:cubicBezTo>
                <a:cubicBezTo>
                  <a:pt x="119" y="150"/>
                  <a:pt x="119" y="150"/>
                  <a:pt x="119" y="150"/>
                </a:cubicBezTo>
                <a:cubicBezTo>
                  <a:pt x="147" y="176"/>
                  <a:pt x="147" y="176"/>
                  <a:pt x="147" y="176"/>
                </a:cubicBezTo>
                <a:cubicBezTo>
                  <a:pt x="205" y="113"/>
                  <a:pt x="205" y="113"/>
                  <a:pt x="205" y="113"/>
                </a:cubicBezTo>
                <a:cubicBezTo>
                  <a:pt x="225" y="130"/>
                  <a:pt x="225" y="130"/>
                  <a:pt x="225" y="130"/>
                </a:cubicBezTo>
                <a:lnTo>
                  <a:pt x="149" y="214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D" sz="1800" dirty="0"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40" name="Freeform 5">
            <a:extLst>
              <a:ext uri="{FF2B5EF4-FFF2-40B4-BE49-F238E27FC236}">
                <a16:creationId xmlns:a16="http://schemas.microsoft.com/office/drawing/2014/main" id="{BC774322-7E48-495C-A14A-66C1BD459E80}"/>
              </a:ext>
            </a:extLst>
          </p:cNvPr>
          <p:cNvSpPr>
            <a:spLocks noEditPoints="1"/>
          </p:cNvSpPr>
          <p:nvPr/>
        </p:nvSpPr>
        <p:spPr bwMode="auto">
          <a:xfrm>
            <a:off x="6905252" y="3647367"/>
            <a:ext cx="178533" cy="178533"/>
          </a:xfrm>
          <a:custGeom>
            <a:avLst/>
            <a:gdLst>
              <a:gd name="T0" fmla="*/ 163 w 327"/>
              <a:gd name="T1" fmla="*/ 0 h 327"/>
              <a:gd name="T2" fmla="*/ 0 w 327"/>
              <a:gd name="T3" fmla="*/ 164 h 327"/>
              <a:gd name="T4" fmla="*/ 163 w 327"/>
              <a:gd name="T5" fmla="*/ 327 h 327"/>
              <a:gd name="T6" fmla="*/ 327 w 327"/>
              <a:gd name="T7" fmla="*/ 164 h 327"/>
              <a:gd name="T8" fmla="*/ 163 w 327"/>
              <a:gd name="T9" fmla="*/ 0 h 327"/>
              <a:gd name="T10" fmla="*/ 149 w 327"/>
              <a:gd name="T11" fmla="*/ 214 h 327"/>
              <a:gd name="T12" fmla="*/ 102 w 327"/>
              <a:gd name="T13" fmla="*/ 167 h 327"/>
              <a:gd name="T14" fmla="*/ 119 w 327"/>
              <a:gd name="T15" fmla="*/ 150 h 327"/>
              <a:gd name="T16" fmla="*/ 147 w 327"/>
              <a:gd name="T17" fmla="*/ 176 h 327"/>
              <a:gd name="T18" fmla="*/ 205 w 327"/>
              <a:gd name="T19" fmla="*/ 113 h 327"/>
              <a:gd name="T20" fmla="*/ 225 w 327"/>
              <a:gd name="T21" fmla="*/ 130 h 327"/>
              <a:gd name="T22" fmla="*/ 149 w 327"/>
              <a:gd name="T23" fmla="*/ 214 h 3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327" h="327">
                <a:moveTo>
                  <a:pt x="163" y="0"/>
                </a:moveTo>
                <a:cubicBezTo>
                  <a:pt x="73" y="0"/>
                  <a:pt x="0" y="73"/>
                  <a:pt x="0" y="164"/>
                </a:cubicBezTo>
                <a:cubicBezTo>
                  <a:pt x="0" y="254"/>
                  <a:pt x="73" y="327"/>
                  <a:pt x="163" y="327"/>
                </a:cubicBezTo>
                <a:cubicBezTo>
                  <a:pt x="254" y="327"/>
                  <a:pt x="327" y="254"/>
                  <a:pt x="327" y="164"/>
                </a:cubicBezTo>
                <a:cubicBezTo>
                  <a:pt x="327" y="73"/>
                  <a:pt x="254" y="0"/>
                  <a:pt x="163" y="0"/>
                </a:cubicBezTo>
                <a:close/>
                <a:moveTo>
                  <a:pt x="149" y="214"/>
                </a:moveTo>
                <a:cubicBezTo>
                  <a:pt x="102" y="167"/>
                  <a:pt x="102" y="167"/>
                  <a:pt x="102" y="167"/>
                </a:cubicBezTo>
                <a:cubicBezTo>
                  <a:pt x="119" y="150"/>
                  <a:pt x="119" y="150"/>
                  <a:pt x="119" y="150"/>
                </a:cubicBezTo>
                <a:cubicBezTo>
                  <a:pt x="147" y="176"/>
                  <a:pt x="147" y="176"/>
                  <a:pt x="147" y="176"/>
                </a:cubicBezTo>
                <a:cubicBezTo>
                  <a:pt x="205" y="113"/>
                  <a:pt x="205" y="113"/>
                  <a:pt x="205" y="113"/>
                </a:cubicBezTo>
                <a:cubicBezTo>
                  <a:pt x="225" y="130"/>
                  <a:pt x="225" y="130"/>
                  <a:pt x="225" y="130"/>
                </a:cubicBezTo>
                <a:lnTo>
                  <a:pt x="149" y="214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D" sz="1800" dirty="0"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41" name="矩形 40">
            <a:extLst>
              <a:ext uri="{FF2B5EF4-FFF2-40B4-BE49-F238E27FC236}">
                <a16:creationId xmlns:a16="http://schemas.microsoft.com/office/drawing/2014/main" id="{6757764B-6432-43D1-9192-58F3EF67F720}"/>
              </a:ext>
            </a:extLst>
          </p:cNvPr>
          <p:cNvSpPr/>
          <p:nvPr/>
        </p:nvSpPr>
        <p:spPr>
          <a:xfrm>
            <a:off x="5210339" y="2888632"/>
            <a:ext cx="1404125" cy="437812"/>
          </a:xfrm>
          <a:prstGeom prst="rect">
            <a:avLst/>
          </a:prstGeom>
          <a:ln>
            <a:noFill/>
          </a:ln>
        </p:spPr>
        <p:txBody>
          <a:bodyPr wrap="square" lIns="0" tIns="0" rIns="0" bIns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000" dirty="0"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This Template Is Very Easy For You To Use. </a:t>
            </a:r>
            <a:endParaRPr lang="zh-CN" altLang="en-US" sz="1000" dirty="0">
              <a:latin typeface="Calibri" panose="020F0502020204030204" pitchFamily="34" charset="0"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  <p:sp>
        <p:nvSpPr>
          <p:cNvPr id="42" name="矩形 41">
            <a:extLst>
              <a:ext uri="{FF2B5EF4-FFF2-40B4-BE49-F238E27FC236}">
                <a16:creationId xmlns:a16="http://schemas.microsoft.com/office/drawing/2014/main" id="{AA9EC170-0524-4C87-8C0E-BFD7CD408C49}"/>
              </a:ext>
            </a:extLst>
          </p:cNvPr>
          <p:cNvSpPr/>
          <p:nvPr/>
        </p:nvSpPr>
        <p:spPr>
          <a:xfrm>
            <a:off x="5210339" y="2689478"/>
            <a:ext cx="615553" cy="184666"/>
          </a:xfrm>
          <a:prstGeom prst="rect">
            <a:avLst/>
          </a:prstGeom>
          <a:ln>
            <a:noFill/>
          </a:ln>
        </p:spPr>
        <p:txBody>
          <a:bodyPr wrap="none" lIns="0" tIns="0" rIns="0" bIns="0" anchor="b" anchorCtr="0">
            <a:spAutoFit/>
          </a:bodyPr>
          <a:lstStyle/>
          <a:p>
            <a:r>
              <a:rPr lang="zh-CN" altLang="en-US" sz="1200" b="1" dirty="0">
                <a:solidFill>
                  <a:schemeClr val="tx2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标题内容</a:t>
            </a:r>
          </a:p>
        </p:txBody>
      </p:sp>
      <p:sp>
        <p:nvSpPr>
          <p:cNvPr id="43" name="矩形 42">
            <a:extLst>
              <a:ext uri="{FF2B5EF4-FFF2-40B4-BE49-F238E27FC236}">
                <a16:creationId xmlns:a16="http://schemas.microsoft.com/office/drawing/2014/main" id="{ACF5B380-BA5D-4E01-ACB6-AAFD22E26B17}"/>
              </a:ext>
            </a:extLst>
          </p:cNvPr>
          <p:cNvSpPr/>
          <p:nvPr/>
        </p:nvSpPr>
        <p:spPr>
          <a:xfrm>
            <a:off x="5210339" y="3820449"/>
            <a:ext cx="1404125" cy="437812"/>
          </a:xfrm>
          <a:prstGeom prst="rect">
            <a:avLst/>
          </a:prstGeom>
          <a:ln>
            <a:noFill/>
          </a:ln>
        </p:spPr>
        <p:txBody>
          <a:bodyPr wrap="square" lIns="0" tIns="0" rIns="0" bIns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000" dirty="0"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This Template Is Very Easy For You To Use. </a:t>
            </a:r>
            <a:endParaRPr lang="zh-CN" altLang="en-US" sz="1000" dirty="0">
              <a:latin typeface="Calibri" panose="020F0502020204030204" pitchFamily="34" charset="0"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  <p:sp>
        <p:nvSpPr>
          <p:cNvPr id="44" name="矩形 43">
            <a:extLst>
              <a:ext uri="{FF2B5EF4-FFF2-40B4-BE49-F238E27FC236}">
                <a16:creationId xmlns:a16="http://schemas.microsoft.com/office/drawing/2014/main" id="{57141108-D842-4FEC-B9C8-1F783B0DDAE6}"/>
              </a:ext>
            </a:extLst>
          </p:cNvPr>
          <p:cNvSpPr/>
          <p:nvPr/>
        </p:nvSpPr>
        <p:spPr>
          <a:xfrm>
            <a:off x="5210339" y="3621295"/>
            <a:ext cx="615553" cy="184666"/>
          </a:xfrm>
          <a:prstGeom prst="rect">
            <a:avLst/>
          </a:prstGeom>
          <a:ln>
            <a:noFill/>
          </a:ln>
        </p:spPr>
        <p:txBody>
          <a:bodyPr wrap="none" lIns="0" tIns="0" rIns="0" bIns="0" anchor="b" anchorCtr="0">
            <a:spAutoFit/>
          </a:bodyPr>
          <a:lstStyle/>
          <a:p>
            <a:r>
              <a:rPr lang="zh-CN" altLang="en-US" sz="1200" b="1" dirty="0">
                <a:solidFill>
                  <a:schemeClr val="tx2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标题内容</a:t>
            </a:r>
          </a:p>
        </p:txBody>
      </p:sp>
      <p:sp>
        <p:nvSpPr>
          <p:cNvPr id="45" name="矩形 44">
            <a:extLst>
              <a:ext uri="{FF2B5EF4-FFF2-40B4-BE49-F238E27FC236}">
                <a16:creationId xmlns:a16="http://schemas.microsoft.com/office/drawing/2014/main" id="{12524126-7D70-4896-ADBE-DDF060F2C29A}"/>
              </a:ext>
            </a:extLst>
          </p:cNvPr>
          <p:cNvSpPr/>
          <p:nvPr/>
        </p:nvSpPr>
        <p:spPr>
          <a:xfrm>
            <a:off x="7204603" y="2888632"/>
            <a:ext cx="1404125" cy="437812"/>
          </a:xfrm>
          <a:prstGeom prst="rect">
            <a:avLst/>
          </a:prstGeom>
          <a:ln>
            <a:noFill/>
          </a:ln>
        </p:spPr>
        <p:txBody>
          <a:bodyPr wrap="square" lIns="0" tIns="0" rIns="0" bIns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000" dirty="0"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This Template Is Very Easy For You To Use. </a:t>
            </a:r>
            <a:endParaRPr lang="zh-CN" altLang="en-US" sz="1000" dirty="0">
              <a:latin typeface="Calibri" panose="020F0502020204030204" pitchFamily="34" charset="0"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  <p:sp>
        <p:nvSpPr>
          <p:cNvPr id="46" name="矩形 45">
            <a:extLst>
              <a:ext uri="{FF2B5EF4-FFF2-40B4-BE49-F238E27FC236}">
                <a16:creationId xmlns:a16="http://schemas.microsoft.com/office/drawing/2014/main" id="{1144B077-3C60-45AC-90C0-2012B75955B2}"/>
              </a:ext>
            </a:extLst>
          </p:cNvPr>
          <p:cNvSpPr/>
          <p:nvPr/>
        </p:nvSpPr>
        <p:spPr>
          <a:xfrm>
            <a:off x="7204603" y="2689478"/>
            <a:ext cx="615553" cy="184666"/>
          </a:xfrm>
          <a:prstGeom prst="rect">
            <a:avLst/>
          </a:prstGeom>
          <a:ln>
            <a:noFill/>
          </a:ln>
        </p:spPr>
        <p:txBody>
          <a:bodyPr wrap="none" lIns="0" tIns="0" rIns="0" bIns="0" anchor="b" anchorCtr="0">
            <a:spAutoFit/>
          </a:bodyPr>
          <a:lstStyle/>
          <a:p>
            <a:r>
              <a:rPr lang="zh-CN" altLang="en-US" sz="1200" b="1" dirty="0">
                <a:solidFill>
                  <a:schemeClr val="tx2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标题内容</a:t>
            </a:r>
          </a:p>
        </p:txBody>
      </p:sp>
      <p:sp>
        <p:nvSpPr>
          <p:cNvPr id="47" name="矩形 46">
            <a:extLst>
              <a:ext uri="{FF2B5EF4-FFF2-40B4-BE49-F238E27FC236}">
                <a16:creationId xmlns:a16="http://schemas.microsoft.com/office/drawing/2014/main" id="{50FDD168-93FF-4D9C-9D2D-A28D344C1542}"/>
              </a:ext>
            </a:extLst>
          </p:cNvPr>
          <p:cNvSpPr/>
          <p:nvPr/>
        </p:nvSpPr>
        <p:spPr>
          <a:xfrm>
            <a:off x="7204603" y="3820449"/>
            <a:ext cx="1404125" cy="437812"/>
          </a:xfrm>
          <a:prstGeom prst="rect">
            <a:avLst/>
          </a:prstGeom>
          <a:ln>
            <a:noFill/>
          </a:ln>
        </p:spPr>
        <p:txBody>
          <a:bodyPr wrap="square" lIns="0" tIns="0" rIns="0" bIns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000" dirty="0"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This Template Is Very Easy For You To Use. </a:t>
            </a:r>
            <a:endParaRPr lang="zh-CN" altLang="en-US" sz="1000" dirty="0">
              <a:latin typeface="Calibri" panose="020F0502020204030204" pitchFamily="34" charset="0"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  <p:sp>
        <p:nvSpPr>
          <p:cNvPr id="48" name="矩形 47">
            <a:extLst>
              <a:ext uri="{FF2B5EF4-FFF2-40B4-BE49-F238E27FC236}">
                <a16:creationId xmlns:a16="http://schemas.microsoft.com/office/drawing/2014/main" id="{55CDBFC7-6A6D-44ED-8A83-6BF877123CDD}"/>
              </a:ext>
            </a:extLst>
          </p:cNvPr>
          <p:cNvSpPr/>
          <p:nvPr/>
        </p:nvSpPr>
        <p:spPr>
          <a:xfrm>
            <a:off x="7204603" y="3621295"/>
            <a:ext cx="615553" cy="184666"/>
          </a:xfrm>
          <a:prstGeom prst="rect">
            <a:avLst/>
          </a:prstGeom>
          <a:ln>
            <a:noFill/>
          </a:ln>
        </p:spPr>
        <p:txBody>
          <a:bodyPr wrap="none" lIns="0" tIns="0" rIns="0" bIns="0" anchor="b" anchorCtr="0">
            <a:spAutoFit/>
          </a:bodyPr>
          <a:lstStyle/>
          <a:p>
            <a:r>
              <a:rPr lang="zh-CN" altLang="en-US" sz="1200" b="1" dirty="0">
                <a:solidFill>
                  <a:schemeClr val="tx2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标题内容</a:t>
            </a:r>
          </a:p>
        </p:txBody>
      </p:sp>
      <p:sp>
        <p:nvSpPr>
          <p:cNvPr id="49" name="矩形 48">
            <a:extLst>
              <a:ext uri="{FF2B5EF4-FFF2-40B4-BE49-F238E27FC236}">
                <a16:creationId xmlns:a16="http://schemas.microsoft.com/office/drawing/2014/main" id="{05F65213-42A4-4FA1-B376-F55400E44845}"/>
              </a:ext>
            </a:extLst>
          </p:cNvPr>
          <p:cNvSpPr/>
          <p:nvPr/>
        </p:nvSpPr>
        <p:spPr>
          <a:xfrm>
            <a:off x="4894745" y="1787288"/>
            <a:ext cx="3713983" cy="437812"/>
          </a:xfrm>
          <a:prstGeom prst="rect">
            <a:avLst/>
          </a:prstGeom>
          <a:ln>
            <a:noFill/>
          </a:ln>
        </p:spPr>
        <p:txBody>
          <a:bodyPr wrap="square" lIns="0" tIns="0" rIns="0" bIns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000" dirty="0"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This Is PPT GuanJiaAll Original PowerPoint Template It Is Easy Use For You This Is PPT GuanJiaAll Original PowerPoint Template</a:t>
            </a:r>
            <a:endParaRPr lang="zh-CN" altLang="en-US" sz="1000" dirty="0">
              <a:latin typeface="Calibri" panose="020F0502020204030204" pitchFamily="34" charset="0"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  <p:sp>
        <p:nvSpPr>
          <p:cNvPr id="50" name="矩形 49">
            <a:extLst>
              <a:ext uri="{FF2B5EF4-FFF2-40B4-BE49-F238E27FC236}">
                <a16:creationId xmlns:a16="http://schemas.microsoft.com/office/drawing/2014/main" id="{BF940EB2-CD1D-4432-8D11-2F466A0DD537}"/>
              </a:ext>
            </a:extLst>
          </p:cNvPr>
          <p:cNvSpPr/>
          <p:nvPr/>
        </p:nvSpPr>
        <p:spPr>
          <a:xfrm>
            <a:off x="4894745" y="1596147"/>
            <a:ext cx="615553" cy="184666"/>
          </a:xfrm>
          <a:prstGeom prst="rect">
            <a:avLst/>
          </a:prstGeom>
          <a:ln>
            <a:noFill/>
          </a:ln>
        </p:spPr>
        <p:txBody>
          <a:bodyPr wrap="none" lIns="0" tIns="0" rIns="0" bIns="0" anchor="b" anchorCtr="0">
            <a:spAutoFit/>
          </a:bodyPr>
          <a:lstStyle/>
          <a:p>
            <a:r>
              <a:rPr lang="zh-CN" altLang="en-US" sz="1200" b="1" dirty="0">
                <a:solidFill>
                  <a:schemeClr val="tx2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标题内容</a:t>
            </a:r>
          </a:p>
        </p:txBody>
      </p:sp>
      <p:sp>
        <p:nvSpPr>
          <p:cNvPr id="51" name="矩形 50">
            <a:extLst>
              <a:ext uri="{FF2B5EF4-FFF2-40B4-BE49-F238E27FC236}">
                <a16:creationId xmlns:a16="http://schemas.microsoft.com/office/drawing/2014/main" id="{E25D7711-A10F-4572-A244-517016D9138B}"/>
              </a:ext>
            </a:extLst>
          </p:cNvPr>
          <p:cNvSpPr/>
          <p:nvPr/>
        </p:nvSpPr>
        <p:spPr>
          <a:xfrm>
            <a:off x="745760" y="525495"/>
            <a:ext cx="2532031" cy="206275"/>
          </a:xfrm>
          <a:prstGeom prst="rect">
            <a:avLst/>
          </a:prstGeom>
          <a:ln>
            <a:noFill/>
          </a:ln>
        </p:spPr>
        <p:txBody>
          <a:bodyPr wrap="square" lIns="0" tIns="0" rIns="0" bIns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000" dirty="0">
                <a:cs typeface="+mn-ea"/>
                <a:sym typeface="+mn-lt"/>
              </a:rPr>
              <a:t>This Template Is Very Easy For You To Use.</a:t>
            </a:r>
            <a:endParaRPr lang="zh-CN" altLang="en-US" sz="1000" dirty="0">
              <a:cs typeface="+mn-ea"/>
              <a:sym typeface="+mn-lt"/>
            </a:endParaRPr>
          </a:p>
        </p:txBody>
      </p:sp>
      <p:sp>
        <p:nvSpPr>
          <p:cNvPr id="52" name="矩形 51">
            <a:extLst>
              <a:ext uri="{FF2B5EF4-FFF2-40B4-BE49-F238E27FC236}">
                <a16:creationId xmlns:a16="http://schemas.microsoft.com/office/drawing/2014/main" id="{571D8726-5226-4255-A3C2-A7858185B5A3}"/>
              </a:ext>
            </a:extLst>
          </p:cNvPr>
          <p:cNvSpPr/>
          <p:nvPr/>
        </p:nvSpPr>
        <p:spPr>
          <a:xfrm>
            <a:off x="745760" y="326341"/>
            <a:ext cx="1163332" cy="184666"/>
          </a:xfrm>
          <a:prstGeom prst="rect">
            <a:avLst/>
          </a:prstGeom>
          <a:ln>
            <a:noFill/>
          </a:ln>
        </p:spPr>
        <p:txBody>
          <a:bodyPr wrap="none" lIns="0" tIns="0" rIns="0" bIns="0" anchor="b" anchorCtr="0">
            <a:spAutoFit/>
          </a:bodyPr>
          <a:lstStyle/>
          <a:p>
            <a:r>
              <a:rPr lang="zh-CN" altLang="en-US" sz="1200" b="1" dirty="0">
                <a:solidFill>
                  <a:schemeClr val="tx2"/>
                </a:solidFill>
                <a:cs typeface="+mn-ea"/>
                <a:sym typeface="+mn-lt"/>
              </a:rPr>
              <a:t>欢迎关注</a:t>
            </a:r>
            <a:r>
              <a:rPr lang="en-US" altLang="zh-CN" sz="1200" b="1" dirty="0">
                <a:solidFill>
                  <a:schemeClr val="tx2"/>
                </a:solidFill>
                <a:cs typeface="+mn-ea"/>
                <a:sym typeface="+mn-lt"/>
              </a:rPr>
              <a:t>PPT</a:t>
            </a:r>
            <a:r>
              <a:rPr lang="zh-CN" altLang="en-US" sz="1200" b="1" dirty="0">
                <a:solidFill>
                  <a:schemeClr val="tx2"/>
                </a:solidFill>
                <a:cs typeface="+mn-ea"/>
                <a:sym typeface="+mn-lt"/>
              </a:rPr>
              <a:t>管家</a:t>
            </a:r>
          </a:p>
        </p:txBody>
      </p:sp>
    </p:spTree>
    <p:extLst>
      <p:ext uri="{BB962C8B-B14F-4D97-AF65-F5344CB8AC3E}">
        <p14:creationId xmlns:p14="http://schemas.microsoft.com/office/powerpoint/2010/main" val="12226131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2" fill="hold" nodeType="withEffect" p14:presetBounceEnd="53333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3333">
                                          <p:cBhvr additive="base">
                                            <p:cTn id="7" dur="7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3333">
                                          <p:cBhvr additive="base">
                                            <p:cTn id="8" dur="7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nodeType="withEffect" p14:presetBounceEnd="53333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3333">
                                          <p:cBhvr additive="base">
                                            <p:cTn id="11" dur="75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3333">
                                          <p:cBhvr additive="base">
                                            <p:cTn id="12" dur="75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2" fill="hold" nodeType="withEffect" p14:presetBounceEnd="53333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3333">
                                          <p:cBhvr additive="base">
                                            <p:cTn id="15" dur="7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3333">
                                          <p:cBhvr additive="base">
                                            <p:cTn id="16" dur="7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1" fill="hold" nodeType="withEffect" p14:presetBounceEnd="53333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3333">
                                          <p:cBhvr additive="base">
                                            <p:cTn id="19" dur="75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3333">
                                          <p:cBhvr additive="base">
                                            <p:cTn id="20" dur="75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12" fill="hold" nodeType="withEffect" p14:presetBounceEnd="53333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3333">
                                          <p:cBhvr additive="base">
                                            <p:cTn id="23" dur="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3333">
                                          <p:cBhvr additive="base">
                                            <p:cTn id="24" dur="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1" fill="hold" nodeType="withEffect" p14:presetBounceEnd="53333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3333">
                                          <p:cBhvr additive="base">
                                            <p:cTn id="27" dur="75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3333">
                                          <p:cBhvr additive="base">
                                            <p:cTn id="28" dur="75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12" fill="hold" nodeType="withEffect" p14:presetBounceEnd="53333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3333">
                                          <p:cBhvr additive="base">
                                            <p:cTn id="31" dur="7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3333">
                                          <p:cBhvr additive="base">
                                            <p:cTn id="32" dur="7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1" fill="hold" nodeType="withEffect" p14:presetBounceEnd="53333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3333">
                                          <p:cBhvr additive="base">
                                            <p:cTn id="35" dur="7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3333">
                                          <p:cBhvr additive="base">
                                            <p:cTn id="36" dur="7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2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75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75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2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7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7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1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75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75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12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1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75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75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12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7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7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1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7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7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ed Rectangle 10">
            <a:extLst>
              <a:ext uri="{FF2B5EF4-FFF2-40B4-BE49-F238E27FC236}">
                <a16:creationId xmlns:a16="http://schemas.microsoft.com/office/drawing/2014/main" id="{A9816260-7A06-4109-86C0-4562ABB04C96}"/>
              </a:ext>
            </a:extLst>
          </p:cNvPr>
          <p:cNvSpPr/>
          <p:nvPr/>
        </p:nvSpPr>
        <p:spPr>
          <a:xfrm>
            <a:off x="988630" y="3110552"/>
            <a:ext cx="1404812" cy="285008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000" dirty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总经理</a:t>
            </a:r>
          </a:p>
        </p:txBody>
      </p:sp>
      <p:sp>
        <p:nvSpPr>
          <p:cNvPr id="10" name="Rounded Rectangle 13">
            <a:extLst>
              <a:ext uri="{FF2B5EF4-FFF2-40B4-BE49-F238E27FC236}">
                <a16:creationId xmlns:a16="http://schemas.microsoft.com/office/drawing/2014/main" id="{C70C51F6-902D-4ABF-A5FF-0CBE5EC9F8AA}"/>
              </a:ext>
            </a:extLst>
          </p:cNvPr>
          <p:cNvSpPr/>
          <p:nvPr/>
        </p:nvSpPr>
        <p:spPr>
          <a:xfrm>
            <a:off x="3873583" y="3110552"/>
            <a:ext cx="1404812" cy="285008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000" dirty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总经理</a:t>
            </a:r>
          </a:p>
        </p:txBody>
      </p:sp>
      <p:sp>
        <p:nvSpPr>
          <p:cNvPr id="13" name="Rounded Rectangle 16">
            <a:extLst>
              <a:ext uri="{FF2B5EF4-FFF2-40B4-BE49-F238E27FC236}">
                <a16:creationId xmlns:a16="http://schemas.microsoft.com/office/drawing/2014/main" id="{4B4288BC-08F8-431F-9FEF-B1FED98D0F31}"/>
              </a:ext>
            </a:extLst>
          </p:cNvPr>
          <p:cNvSpPr/>
          <p:nvPr/>
        </p:nvSpPr>
        <p:spPr>
          <a:xfrm>
            <a:off x="6750560" y="3110552"/>
            <a:ext cx="1404812" cy="285008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000" dirty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总经理</a:t>
            </a:r>
          </a:p>
        </p:txBody>
      </p:sp>
      <p:sp>
        <p:nvSpPr>
          <p:cNvPr id="14" name="Rounded Rectangle 17">
            <a:extLst>
              <a:ext uri="{FF2B5EF4-FFF2-40B4-BE49-F238E27FC236}">
                <a16:creationId xmlns:a16="http://schemas.microsoft.com/office/drawing/2014/main" id="{35974EF5-455D-4814-9A85-713B4CF8F572}"/>
              </a:ext>
            </a:extLst>
          </p:cNvPr>
          <p:cNvSpPr/>
          <p:nvPr/>
        </p:nvSpPr>
        <p:spPr>
          <a:xfrm>
            <a:off x="948086" y="1175921"/>
            <a:ext cx="1485900" cy="1485900"/>
          </a:xfrm>
          <a:prstGeom prst="roundRect">
            <a:avLst>
              <a:gd name="adj" fmla="val 4050"/>
            </a:avLst>
          </a:prstGeom>
          <a:solidFill>
            <a:schemeClr val="bg1"/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/>
          </a:p>
        </p:txBody>
      </p:sp>
      <p:sp>
        <p:nvSpPr>
          <p:cNvPr id="15" name="Rounded Rectangle 18">
            <a:extLst>
              <a:ext uri="{FF2B5EF4-FFF2-40B4-BE49-F238E27FC236}">
                <a16:creationId xmlns:a16="http://schemas.microsoft.com/office/drawing/2014/main" id="{52B494CB-3C9E-49F0-A926-835340749F35}"/>
              </a:ext>
            </a:extLst>
          </p:cNvPr>
          <p:cNvSpPr/>
          <p:nvPr/>
        </p:nvSpPr>
        <p:spPr>
          <a:xfrm>
            <a:off x="3833038" y="1175921"/>
            <a:ext cx="1485900" cy="1485900"/>
          </a:xfrm>
          <a:prstGeom prst="roundRect">
            <a:avLst>
              <a:gd name="adj" fmla="val 4050"/>
            </a:avLst>
          </a:prstGeom>
          <a:solidFill>
            <a:schemeClr val="bg1"/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/>
          </a:p>
        </p:txBody>
      </p:sp>
      <p:sp>
        <p:nvSpPr>
          <p:cNvPr id="16" name="Rounded Rectangle 19">
            <a:extLst>
              <a:ext uri="{FF2B5EF4-FFF2-40B4-BE49-F238E27FC236}">
                <a16:creationId xmlns:a16="http://schemas.microsoft.com/office/drawing/2014/main" id="{29922651-7211-4A96-9CE8-E13AF53C687C}"/>
              </a:ext>
            </a:extLst>
          </p:cNvPr>
          <p:cNvSpPr/>
          <p:nvPr/>
        </p:nvSpPr>
        <p:spPr>
          <a:xfrm>
            <a:off x="6710016" y="1175921"/>
            <a:ext cx="1485900" cy="1485900"/>
          </a:xfrm>
          <a:prstGeom prst="roundRect">
            <a:avLst>
              <a:gd name="adj" fmla="val 3574"/>
            </a:avLst>
          </a:prstGeom>
          <a:solidFill>
            <a:schemeClr val="bg1"/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/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9769490A-62D0-485C-91F7-EBED0F74D7E3}"/>
              </a:ext>
            </a:extLst>
          </p:cNvPr>
          <p:cNvSpPr/>
          <p:nvPr/>
        </p:nvSpPr>
        <p:spPr>
          <a:xfrm>
            <a:off x="858086" y="3450617"/>
            <a:ext cx="1679880" cy="668645"/>
          </a:xfrm>
          <a:prstGeom prst="rect">
            <a:avLst/>
          </a:prstGeom>
          <a:ln>
            <a:noFill/>
          </a:ln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000" dirty="0"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This Is PPT GuanJiaAll Original PowerPoint Template</a:t>
            </a:r>
            <a:r>
              <a:rPr lang="zh-CN" altLang="en-US" sz="1000" dirty="0"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 </a:t>
            </a:r>
            <a:r>
              <a:rPr lang="en-US" altLang="zh-CN" sz="1000" dirty="0"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It Is Easy Use For You.</a:t>
            </a:r>
            <a:endParaRPr lang="zh-CN" altLang="en-US" sz="1000" dirty="0">
              <a:latin typeface="Calibri" panose="020F0502020204030204" pitchFamily="34" charset="0"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5CBF64F8-6098-4F74-B606-D4F86ACA86E7}"/>
              </a:ext>
            </a:extLst>
          </p:cNvPr>
          <p:cNvSpPr/>
          <p:nvPr/>
        </p:nvSpPr>
        <p:spPr>
          <a:xfrm>
            <a:off x="1453125" y="2804653"/>
            <a:ext cx="461665" cy="184666"/>
          </a:xfrm>
          <a:prstGeom prst="rect">
            <a:avLst/>
          </a:prstGeom>
          <a:ln>
            <a:noFill/>
          </a:ln>
        </p:spPr>
        <p:txBody>
          <a:bodyPr wrap="none" lIns="0" tIns="0" rIns="0" bIns="0" anchor="b" anchorCtr="0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tx2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张一舟</a:t>
            </a: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6817C9EC-5291-44DD-80AD-A3560C44FFEB}"/>
              </a:ext>
            </a:extLst>
          </p:cNvPr>
          <p:cNvSpPr/>
          <p:nvPr/>
        </p:nvSpPr>
        <p:spPr>
          <a:xfrm>
            <a:off x="3732060" y="3450617"/>
            <a:ext cx="1679880" cy="668645"/>
          </a:xfrm>
          <a:prstGeom prst="rect">
            <a:avLst/>
          </a:prstGeom>
          <a:ln>
            <a:noFill/>
          </a:ln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000" dirty="0"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This Is PPT GuanJiaAll Original PowerPoint Template</a:t>
            </a:r>
            <a:r>
              <a:rPr lang="zh-CN" altLang="en-US" sz="1000" dirty="0"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 </a:t>
            </a:r>
            <a:r>
              <a:rPr lang="en-US" altLang="zh-CN" sz="1000" dirty="0"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It Is Easy Use For You.</a:t>
            </a:r>
            <a:endParaRPr lang="zh-CN" altLang="en-US" sz="1000" dirty="0">
              <a:latin typeface="Calibri" panose="020F0502020204030204" pitchFamily="34" charset="0"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C6DAFCAB-99FB-4523-B0C2-E5B809518E0B}"/>
              </a:ext>
            </a:extLst>
          </p:cNvPr>
          <p:cNvSpPr/>
          <p:nvPr/>
        </p:nvSpPr>
        <p:spPr>
          <a:xfrm>
            <a:off x="6613026" y="3450617"/>
            <a:ext cx="1679880" cy="668645"/>
          </a:xfrm>
          <a:prstGeom prst="rect">
            <a:avLst/>
          </a:prstGeom>
          <a:ln>
            <a:noFill/>
          </a:ln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000" dirty="0"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This Is PPT GuanJiaAll Original PowerPoint Template</a:t>
            </a:r>
            <a:r>
              <a:rPr lang="zh-CN" altLang="en-US" sz="1000" dirty="0"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 </a:t>
            </a:r>
            <a:r>
              <a:rPr lang="en-US" altLang="zh-CN" sz="1000" dirty="0"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It Is Easy Use For You.</a:t>
            </a:r>
            <a:endParaRPr lang="zh-CN" altLang="en-US" sz="1000" dirty="0">
              <a:latin typeface="Calibri" panose="020F0502020204030204" pitchFamily="34" charset="0"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A339FCAD-3B97-49BD-AF7D-3C080805B4EE}"/>
              </a:ext>
            </a:extLst>
          </p:cNvPr>
          <p:cNvSpPr/>
          <p:nvPr/>
        </p:nvSpPr>
        <p:spPr>
          <a:xfrm>
            <a:off x="4344036" y="2804653"/>
            <a:ext cx="461665" cy="184666"/>
          </a:xfrm>
          <a:prstGeom prst="rect">
            <a:avLst/>
          </a:prstGeom>
          <a:ln>
            <a:noFill/>
          </a:ln>
        </p:spPr>
        <p:txBody>
          <a:bodyPr wrap="none" lIns="0" tIns="0" rIns="0" bIns="0" anchor="b" anchorCtr="0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tx2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张一舟</a:t>
            </a: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F2B97A04-A264-45D7-91B4-2C6CA79F45A5}"/>
              </a:ext>
            </a:extLst>
          </p:cNvPr>
          <p:cNvSpPr/>
          <p:nvPr/>
        </p:nvSpPr>
        <p:spPr>
          <a:xfrm>
            <a:off x="7222132" y="2804653"/>
            <a:ext cx="461665" cy="184666"/>
          </a:xfrm>
          <a:prstGeom prst="rect">
            <a:avLst/>
          </a:prstGeom>
          <a:ln>
            <a:noFill/>
          </a:ln>
        </p:spPr>
        <p:txBody>
          <a:bodyPr wrap="none" lIns="0" tIns="0" rIns="0" bIns="0" anchor="b" anchorCtr="0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tx2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张一舟</a:t>
            </a:r>
          </a:p>
        </p:txBody>
      </p:sp>
      <p:pic>
        <p:nvPicPr>
          <p:cNvPr id="6" name="图片占位符 5">
            <a:extLst>
              <a:ext uri="{FF2B5EF4-FFF2-40B4-BE49-F238E27FC236}">
                <a16:creationId xmlns:a16="http://schemas.microsoft.com/office/drawing/2014/main" id="{4E4AD4B5-AD39-4D55-9AA9-29978C45534E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" r="61"/>
          <a:stretch>
            <a:fillRect/>
          </a:stretch>
        </p:blipFill>
        <p:spPr/>
      </p:pic>
      <p:pic>
        <p:nvPicPr>
          <p:cNvPr id="9" name="图片占位符 8">
            <a:extLst>
              <a:ext uri="{FF2B5EF4-FFF2-40B4-BE49-F238E27FC236}">
                <a16:creationId xmlns:a16="http://schemas.microsoft.com/office/drawing/2014/main" id="{EA4715DC-C92B-42ED-9A23-5F36B3CFCA29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24" name="图片占位符 23">
            <a:extLst>
              <a:ext uri="{FF2B5EF4-FFF2-40B4-BE49-F238E27FC236}">
                <a16:creationId xmlns:a16="http://schemas.microsoft.com/office/drawing/2014/main" id="{BA4073AF-5937-48AA-930F-9F3D055387F2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" r="61"/>
          <a:stretch>
            <a:fillRect/>
          </a:stretch>
        </p:blipFill>
        <p:spPr/>
      </p:pic>
      <p:sp>
        <p:nvSpPr>
          <p:cNvPr id="21" name="矩形 20">
            <a:extLst>
              <a:ext uri="{FF2B5EF4-FFF2-40B4-BE49-F238E27FC236}">
                <a16:creationId xmlns:a16="http://schemas.microsoft.com/office/drawing/2014/main" id="{659FD5A4-3D80-4348-B7B3-CB233098C70D}"/>
              </a:ext>
            </a:extLst>
          </p:cNvPr>
          <p:cNvSpPr/>
          <p:nvPr/>
        </p:nvSpPr>
        <p:spPr>
          <a:xfrm>
            <a:off x="745760" y="525495"/>
            <a:ext cx="2532031" cy="206275"/>
          </a:xfrm>
          <a:prstGeom prst="rect">
            <a:avLst/>
          </a:prstGeom>
          <a:ln>
            <a:noFill/>
          </a:ln>
        </p:spPr>
        <p:txBody>
          <a:bodyPr wrap="square" lIns="0" tIns="0" rIns="0" bIns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000" dirty="0">
                <a:cs typeface="+mn-ea"/>
                <a:sym typeface="+mn-lt"/>
              </a:rPr>
              <a:t>This Template Is Very Easy For You To Use.</a:t>
            </a:r>
            <a:endParaRPr lang="zh-CN" altLang="en-US" sz="1000" dirty="0">
              <a:cs typeface="+mn-ea"/>
              <a:sym typeface="+mn-lt"/>
            </a:endParaRPr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CA576061-6B01-485D-AC2E-1E38F9D4528B}"/>
              </a:ext>
            </a:extLst>
          </p:cNvPr>
          <p:cNvSpPr/>
          <p:nvPr/>
        </p:nvSpPr>
        <p:spPr>
          <a:xfrm>
            <a:off x="745760" y="326341"/>
            <a:ext cx="1163332" cy="184666"/>
          </a:xfrm>
          <a:prstGeom prst="rect">
            <a:avLst/>
          </a:prstGeom>
          <a:ln>
            <a:noFill/>
          </a:ln>
        </p:spPr>
        <p:txBody>
          <a:bodyPr wrap="none" lIns="0" tIns="0" rIns="0" bIns="0" anchor="b" anchorCtr="0">
            <a:spAutoFit/>
          </a:bodyPr>
          <a:lstStyle/>
          <a:p>
            <a:r>
              <a:rPr lang="zh-CN" altLang="en-US" sz="1200" b="1" dirty="0">
                <a:solidFill>
                  <a:schemeClr val="tx2"/>
                </a:solidFill>
                <a:cs typeface="+mn-ea"/>
                <a:sym typeface="+mn-lt"/>
              </a:rPr>
              <a:t>欢迎关注</a:t>
            </a:r>
            <a:r>
              <a:rPr lang="en-US" altLang="zh-CN" sz="1200" b="1" dirty="0">
                <a:solidFill>
                  <a:schemeClr val="tx2"/>
                </a:solidFill>
                <a:cs typeface="+mn-ea"/>
                <a:sym typeface="+mn-lt"/>
              </a:rPr>
              <a:t>PPT</a:t>
            </a:r>
            <a:r>
              <a:rPr lang="zh-CN" altLang="en-US" sz="1200" b="1" dirty="0">
                <a:solidFill>
                  <a:schemeClr val="tx2"/>
                </a:solidFill>
                <a:cs typeface="+mn-ea"/>
                <a:sym typeface="+mn-lt"/>
              </a:rPr>
              <a:t>管家</a:t>
            </a:r>
          </a:p>
        </p:txBody>
      </p:sp>
    </p:spTree>
    <p:extLst>
      <p:ext uri="{BB962C8B-B14F-4D97-AF65-F5344CB8AC3E}">
        <p14:creationId xmlns:p14="http://schemas.microsoft.com/office/powerpoint/2010/main" val="6320728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extLst>
              <a:ext uri="{FF2B5EF4-FFF2-40B4-BE49-F238E27FC236}">
                <a16:creationId xmlns:a16="http://schemas.microsoft.com/office/drawing/2014/main" id="{122CC557-572E-45DF-8940-B51460796B34}"/>
              </a:ext>
            </a:extLst>
          </p:cNvPr>
          <p:cNvSpPr/>
          <p:nvPr/>
        </p:nvSpPr>
        <p:spPr>
          <a:xfrm>
            <a:off x="5997862" y="2658557"/>
            <a:ext cx="2285181" cy="437107"/>
          </a:xfrm>
          <a:prstGeom prst="rect">
            <a:avLst/>
          </a:prstGeom>
          <a:ln>
            <a:noFill/>
          </a:ln>
        </p:spPr>
        <p:txBody>
          <a:bodyPr wrap="square" lIns="0" tIns="0" rIns="0" bIns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000" dirty="0"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This Is PPT GuanJiaAll Original PowerPoint Template It Is Easy Use For You.</a:t>
            </a:r>
            <a:endParaRPr lang="zh-CN" altLang="en-US" sz="1000" dirty="0">
              <a:latin typeface="Calibri" panose="020F0502020204030204" pitchFamily="34" charset="0"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4B35EE26-55A5-45FC-BDDE-740A4EA00AB5}"/>
              </a:ext>
            </a:extLst>
          </p:cNvPr>
          <p:cNvSpPr/>
          <p:nvPr/>
        </p:nvSpPr>
        <p:spPr>
          <a:xfrm>
            <a:off x="5997862" y="2467416"/>
            <a:ext cx="615553" cy="184666"/>
          </a:xfrm>
          <a:prstGeom prst="rect">
            <a:avLst/>
          </a:prstGeom>
          <a:ln>
            <a:noFill/>
          </a:ln>
        </p:spPr>
        <p:txBody>
          <a:bodyPr wrap="none" lIns="0" tIns="0" rIns="0" bIns="0" anchor="b" anchorCtr="0">
            <a:spAutoFit/>
          </a:bodyPr>
          <a:lstStyle/>
          <a:p>
            <a:r>
              <a:rPr lang="zh-CN" altLang="en-US" sz="1200" b="1" dirty="0">
                <a:solidFill>
                  <a:schemeClr val="tx2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标题内容</a:t>
            </a:r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E6790C73-E475-4A1A-8302-872EFEC64532}"/>
              </a:ext>
            </a:extLst>
          </p:cNvPr>
          <p:cNvSpPr/>
          <p:nvPr/>
        </p:nvSpPr>
        <p:spPr>
          <a:xfrm>
            <a:off x="5997862" y="3934119"/>
            <a:ext cx="2285181" cy="437107"/>
          </a:xfrm>
          <a:prstGeom prst="rect">
            <a:avLst/>
          </a:prstGeom>
          <a:ln>
            <a:noFill/>
          </a:ln>
        </p:spPr>
        <p:txBody>
          <a:bodyPr wrap="square" lIns="0" tIns="0" rIns="0" bIns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000" dirty="0"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This Is PPT GuanJiaAll Original PowerPoint Template It Is Easy Use For You.</a:t>
            </a:r>
            <a:endParaRPr lang="zh-CN" altLang="en-US" sz="1000" dirty="0">
              <a:latin typeface="Calibri" panose="020F0502020204030204" pitchFamily="34" charset="0"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E5E12181-AB29-4CDB-90DA-C9AB1A58AF08}"/>
              </a:ext>
            </a:extLst>
          </p:cNvPr>
          <p:cNvSpPr/>
          <p:nvPr/>
        </p:nvSpPr>
        <p:spPr>
          <a:xfrm>
            <a:off x="5997862" y="3742978"/>
            <a:ext cx="615553" cy="184666"/>
          </a:xfrm>
          <a:prstGeom prst="rect">
            <a:avLst/>
          </a:prstGeom>
          <a:ln>
            <a:noFill/>
          </a:ln>
        </p:spPr>
        <p:txBody>
          <a:bodyPr wrap="none" lIns="0" tIns="0" rIns="0" bIns="0" anchor="b" anchorCtr="0">
            <a:spAutoFit/>
          </a:bodyPr>
          <a:lstStyle/>
          <a:p>
            <a:r>
              <a:rPr lang="zh-CN" altLang="en-US" sz="1200" b="1" dirty="0">
                <a:solidFill>
                  <a:schemeClr val="tx2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标题内容</a:t>
            </a:r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id="{8C6E1AF9-6CC3-494E-9A22-BBBB9E4ED4C8}"/>
              </a:ext>
            </a:extLst>
          </p:cNvPr>
          <p:cNvSpPr/>
          <p:nvPr/>
        </p:nvSpPr>
        <p:spPr>
          <a:xfrm>
            <a:off x="5997862" y="1382995"/>
            <a:ext cx="2285181" cy="437107"/>
          </a:xfrm>
          <a:prstGeom prst="rect">
            <a:avLst/>
          </a:prstGeom>
          <a:ln>
            <a:noFill/>
          </a:ln>
        </p:spPr>
        <p:txBody>
          <a:bodyPr wrap="square" lIns="0" tIns="0" rIns="0" bIns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000" dirty="0"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This Is PPT GuanJiaAll Original PowerPoint Template It Is Easy Use For You.</a:t>
            </a:r>
            <a:endParaRPr lang="zh-CN" altLang="en-US" sz="1000" dirty="0">
              <a:latin typeface="Calibri" panose="020F0502020204030204" pitchFamily="34" charset="0"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  <p:sp>
        <p:nvSpPr>
          <p:cNvPr id="29" name="矩形 28">
            <a:extLst>
              <a:ext uri="{FF2B5EF4-FFF2-40B4-BE49-F238E27FC236}">
                <a16:creationId xmlns:a16="http://schemas.microsoft.com/office/drawing/2014/main" id="{AF1E5E3E-A255-4DD9-87A1-2AD3C4ECF15A}"/>
              </a:ext>
            </a:extLst>
          </p:cNvPr>
          <p:cNvSpPr/>
          <p:nvPr/>
        </p:nvSpPr>
        <p:spPr>
          <a:xfrm>
            <a:off x="5997862" y="1191854"/>
            <a:ext cx="615553" cy="184666"/>
          </a:xfrm>
          <a:prstGeom prst="rect">
            <a:avLst/>
          </a:prstGeom>
          <a:ln>
            <a:noFill/>
          </a:ln>
        </p:spPr>
        <p:txBody>
          <a:bodyPr wrap="none" lIns="0" tIns="0" rIns="0" bIns="0" anchor="b" anchorCtr="0">
            <a:spAutoFit/>
          </a:bodyPr>
          <a:lstStyle/>
          <a:p>
            <a:r>
              <a:rPr lang="zh-CN" altLang="en-US" sz="1200" b="1" dirty="0">
                <a:solidFill>
                  <a:schemeClr val="tx2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标题内容</a:t>
            </a:r>
          </a:p>
        </p:txBody>
      </p:sp>
      <p:sp>
        <p:nvSpPr>
          <p:cNvPr id="53" name="矩形: 圆角 52">
            <a:extLst>
              <a:ext uri="{FF2B5EF4-FFF2-40B4-BE49-F238E27FC236}">
                <a16:creationId xmlns:a16="http://schemas.microsoft.com/office/drawing/2014/main" id="{7A826099-F678-4B68-85CE-AA345B4D30DB}"/>
              </a:ext>
            </a:extLst>
          </p:cNvPr>
          <p:cNvSpPr/>
          <p:nvPr/>
        </p:nvSpPr>
        <p:spPr>
          <a:xfrm>
            <a:off x="5202880" y="1183709"/>
            <a:ext cx="632162" cy="63216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Calibri" panose="020F0502020204030204" pitchFamily="34" charset="0"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  <p:sp>
        <p:nvSpPr>
          <p:cNvPr id="54" name="矩形: 圆角 53">
            <a:extLst>
              <a:ext uri="{FF2B5EF4-FFF2-40B4-BE49-F238E27FC236}">
                <a16:creationId xmlns:a16="http://schemas.microsoft.com/office/drawing/2014/main" id="{8E994713-1917-407E-B6B9-AADC3F47D0EC}"/>
              </a:ext>
            </a:extLst>
          </p:cNvPr>
          <p:cNvSpPr/>
          <p:nvPr/>
        </p:nvSpPr>
        <p:spPr>
          <a:xfrm>
            <a:off x="5202880" y="2467416"/>
            <a:ext cx="632162" cy="63216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Calibri" panose="020F0502020204030204" pitchFamily="34" charset="0"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  <p:sp>
        <p:nvSpPr>
          <p:cNvPr id="55" name="矩形: 圆角 54">
            <a:extLst>
              <a:ext uri="{FF2B5EF4-FFF2-40B4-BE49-F238E27FC236}">
                <a16:creationId xmlns:a16="http://schemas.microsoft.com/office/drawing/2014/main" id="{55B9F64C-7F6B-481E-9974-A8D544D51959}"/>
              </a:ext>
            </a:extLst>
          </p:cNvPr>
          <p:cNvSpPr/>
          <p:nvPr/>
        </p:nvSpPr>
        <p:spPr>
          <a:xfrm>
            <a:off x="5202880" y="3742978"/>
            <a:ext cx="632162" cy="632160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Calibri" panose="020F0502020204030204" pitchFamily="34" charset="0"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  <p:grpSp>
        <p:nvGrpSpPr>
          <p:cNvPr id="56" name="Group 29">
            <a:extLst>
              <a:ext uri="{FF2B5EF4-FFF2-40B4-BE49-F238E27FC236}">
                <a16:creationId xmlns:a16="http://schemas.microsoft.com/office/drawing/2014/main" id="{3745CD72-568E-4CFD-9D9A-AB1C640D97C1}"/>
              </a:ext>
            </a:extLst>
          </p:cNvPr>
          <p:cNvGrpSpPr/>
          <p:nvPr/>
        </p:nvGrpSpPr>
        <p:grpSpPr>
          <a:xfrm>
            <a:off x="5331111" y="3905512"/>
            <a:ext cx="375700" cy="316208"/>
            <a:chOff x="1511296" y="730196"/>
            <a:chExt cx="256867" cy="216138"/>
          </a:xfrm>
          <a:solidFill>
            <a:schemeClr val="accent3"/>
          </a:solidFill>
        </p:grpSpPr>
        <p:sp>
          <p:nvSpPr>
            <p:cNvPr id="57" name="Freeform 81">
              <a:extLst>
                <a:ext uri="{FF2B5EF4-FFF2-40B4-BE49-F238E27FC236}">
                  <a16:creationId xmlns:a16="http://schemas.microsoft.com/office/drawing/2014/main" id="{700EB58E-5ACE-4164-9738-2EB49062B3C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575166" y="786197"/>
              <a:ext cx="128202" cy="128202"/>
            </a:xfrm>
            <a:custGeom>
              <a:avLst/>
              <a:gdLst>
                <a:gd name="T0" fmla="*/ 59 w 117"/>
                <a:gd name="T1" fmla="*/ 0 h 117"/>
                <a:gd name="T2" fmla="*/ 0 w 117"/>
                <a:gd name="T3" fmla="*/ 58 h 117"/>
                <a:gd name="T4" fmla="*/ 59 w 117"/>
                <a:gd name="T5" fmla="*/ 117 h 117"/>
                <a:gd name="T6" fmla="*/ 117 w 117"/>
                <a:gd name="T7" fmla="*/ 58 h 117"/>
                <a:gd name="T8" fmla="*/ 59 w 117"/>
                <a:gd name="T9" fmla="*/ 0 h 117"/>
                <a:gd name="T10" fmla="*/ 92 w 117"/>
                <a:gd name="T11" fmla="*/ 87 h 117"/>
                <a:gd name="T12" fmla="*/ 30 w 117"/>
                <a:gd name="T13" fmla="*/ 92 h 117"/>
                <a:gd name="T14" fmla="*/ 25 w 117"/>
                <a:gd name="T15" fmla="*/ 30 h 117"/>
                <a:gd name="T16" fmla="*/ 87 w 117"/>
                <a:gd name="T17" fmla="*/ 25 h 117"/>
                <a:gd name="T18" fmla="*/ 92 w 117"/>
                <a:gd name="T19" fmla="*/ 87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7" h="117">
                  <a:moveTo>
                    <a:pt x="59" y="0"/>
                  </a:moveTo>
                  <a:cubicBezTo>
                    <a:pt x="26" y="0"/>
                    <a:pt x="0" y="26"/>
                    <a:pt x="0" y="58"/>
                  </a:cubicBezTo>
                  <a:cubicBezTo>
                    <a:pt x="0" y="91"/>
                    <a:pt x="26" y="117"/>
                    <a:pt x="59" y="117"/>
                  </a:cubicBezTo>
                  <a:cubicBezTo>
                    <a:pt x="91" y="117"/>
                    <a:pt x="117" y="91"/>
                    <a:pt x="117" y="58"/>
                  </a:cubicBezTo>
                  <a:cubicBezTo>
                    <a:pt x="117" y="26"/>
                    <a:pt x="91" y="0"/>
                    <a:pt x="59" y="0"/>
                  </a:cubicBezTo>
                  <a:close/>
                  <a:moveTo>
                    <a:pt x="92" y="87"/>
                  </a:moveTo>
                  <a:cubicBezTo>
                    <a:pt x="76" y="105"/>
                    <a:pt x="49" y="107"/>
                    <a:pt x="30" y="92"/>
                  </a:cubicBezTo>
                  <a:cubicBezTo>
                    <a:pt x="12" y="76"/>
                    <a:pt x="10" y="48"/>
                    <a:pt x="25" y="30"/>
                  </a:cubicBezTo>
                  <a:cubicBezTo>
                    <a:pt x="41" y="12"/>
                    <a:pt x="69" y="9"/>
                    <a:pt x="87" y="25"/>
                  </a:cubicBezTo>
                  <a:cubicBezTo>
                    <a:pt x="106" y="41"/>
                    <a:pt x="108" y="69"/>
                    <a:pt x="92" y="8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013"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  <p:sp>
          <p:nvSpPr>
            <p:cNvPr id="58" name="Freeform 82">
              <a:extLst>
                <a:ext uri="{FF2B5EF4-FFF2-40B4-BE49-F238E27FC236}">
                  <a16:creationId xmlns:a16="http://schemas.microsoft.com/office/drawing/2014/main" id="{CAE58143-6026-4227-AC5E-A2751F2BC23E}"/>
                </a:ext>
              </a:extLst>
            </p:cNvPr>
            <p:cNvSpPr>
              <a:spLocks/>
            </p:cNvSpPr>
            <p:nvPr/>
          </p:nvSpPr>
          <p:spPr bwMode="auto">
            <a:xfrm>
              <a:off x="1608026" y="818132"/>
              <a:ext cx="35175" cy="36100"/>
            </a:xfrm>
            <a:custGeom>
              <a:avLst/>
              <a:gdLst>
                <a:gd name="T0" fmla="*/ 29 w 32"/>
                <a:gd name="T1" fmla="*/ 0 h 33"/>
                <a:gd name="T2" fmla="*/ 0 w 32"/>
                <a:gd name="T3" fmla="*/ 29 h 33"/>
                <a:gd name="T4" fmla="*/ 0 w 32"/>
                <a:gd name="T5" fmla="*/ 29 h 33"/>
                <a:gd name="T6" fmla="*/ 3 w 32"/>
                <a:gd name="T7" fmla="*/ 33 h 33"/>
                <a:gd name="T8" fmla="*/ 7 w 32"/>
                <a:gd name="T9" fmla="*/ 29 h 33"/>
                <a:gd name="T10" fmla="*/ 7 w 32"/>
                <a:gd name="T11" fmla="*/ 29 h 33"/>
                <a:gd name="T12" fmla="*/ 29 w 32"/>
                <a:gd name="T13" fmla="*/ 8 h 33"/>
                <a:gd name="T14" fmla="*/ 32 w 32"/>
                <a:gd name="T15" fmla="*/ 4 h 33"/>
                <a:gd name="T16" fmla="*/ 29 w 32"/>
                <a:gd name="T17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2" h="33">
                  <a:moveTo>
                    <a:pt x="29" y="0"/>
                  </a:moveTo>
                  <a:cubicBezTo>
                    <a:pt x="13" y="0"/>
                    <a:pt x="0" y="13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31"/>
                    <a:pt x="1" y="33"/>
                    <a:pt x="3" y="33"/>
                  </a:cubicBezTo>
                  <a:cubicBezTo>
                    <a:pt x="5" y="33"/>
                    <a:pt x="7" y="31"/>
                    <a:pt x="7" y="29"/>
                  </a:cubicBezTo>
                  <a:cubicBezTo>
                    <a:pt x="7" y="29"/>
                    <a:pt x="7" y="29"/>
                    <a:pt x="7" y="29"/>
                  </a:cubicBezTo>
                  <a:cubicBezTo>
                    <a:pt x="7" y="17"/>
                    <a:pt x="17" y="8"/>
                    <a:pt x="29" y="8"/>
                  </a:cubicBezTo>
                  <a:cubicBezTo>
                    <a:pt x="31" y="8"/>
                    <a:pt x="32" y="6"/>
                    <a:pt x="32" y="4"/>
                  </a:cubicBezTo>
                  <a:cubicBezTo>
                    <a:pt x="32" y="2"/>
                    <a:pt x="31" y="0"/>
                    <a:pt x="2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013"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  <p:sp>
          <p:nvSpPr>
            <p:cNvPr id="59" name="Freeform 83">
              <a:extLst>
                <a:ext uri="{FF2B5EF4-FFF2-40B4-BE49-F238E27FC236}">
                  <a16:creationId xmlns:a16="http://schemas.microsoft.com/office/drawing/2014/main" id="{A0CE9DA9-26C8-46F8-B9E5-E3965DA775C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511296" y="730196"/>
              <a:ext cx="256867" cy="216138"/>
            </a:xfrm>
            <a:custGeom>
              <a:avLst/>
              <a:gdLst>
                <a:gd name="T0" fmla="*/ 215 w 234"/>
                <a:gd name="T1" fmla="*/ 44 h 197"/>
                <a:gd name="T2" fmla="*/ 184 w 234"/>
                <a:gd name="T3" fmla="*/ 39 h 197"/>
                <a:gd name="T4" fmla="*/ 174 w 234"/>
                <a:gd name="T5" fmla="*/ 14 h 197"/>
                <a:gd name="T6" fmla="*/ 153 w 234"/>
                <a:gd name="T7" fmla="*/ 0 h 197"/>
                <a:gd name="T8" fmla="*/ 80 w 234"/>
                <a:gd name="T9" fmla="*/ 0 h 197"/>
                <a:gd name="T10" fmla="*/ 60 w 234"/>
                <a:gd name="T11" fmla="*/ 14 h 197"/>
                <a:gd name="T12" fmla="*/ 50 w 234"/>
                <a:gd name="T13" fmla="*/ 39 h 197"/>
                <a:gd name="T14" fmla="*/ 18 w 234"/>
                <a:gd name="T15" fmla="*/ 44 h 197"/>
                <a:gd name="T16" fmla="*/ 0 w 234"/>
                <a:gd name="T17" fmla="*/ 66 h 197"/>
                <a:gd name="T18" fmla="*/ 0 w 234"/>
                <a:gd name="T19" fmla="*/ 175 h 197"/>
                <a:gd name="T20" fmla="*/ 22 w 234"/>
                <a:gd name="T21" fmla="*/ 197 h 197"/>
                <a:gd name="T22" fmla="*/ 212 w 234"/>
                <a:gd name="T23" fmla="*/ 197 h 197"/>
                <a:gd name="T24" fmla="*/ 234 w 234"/>
                <a:gd name="T25" fmla="*/ 175 h 197"/>
                <a:gd name="T26" fmla="*/ 234 w 234"/>
                <a:gd name="T27" fmla="*/ 66 h 197"/>
                <a:gd name="T28" fmla="*/ 215 w 234"/>
                <a:gd name="T29" fmla="*/ 44 h 197"/>
                <a:gd name="T30" fmla="*/ 219 w 234"/>
                <a:gd name="T31" fmla="*/ 175 h 197"/>
                <a:gd name="T32" fmla="*/ 212 w 234"/>
                <a:gd name="T33" fmla="*/ 182 h 197"/>
                <a:gd name="T34" fmla="*/ 22 w 234"/>
                <a:gd name="T35" fmla="*/ 182 h 197"/>
                <a:gd name="T36" fmla="*/ 14 w 234"/>
                <a:gd name="T37" fmla="*/ 175 h 197"/>
                <a:gd name="T38" fmla="*/ 14 w 234"/>
                <a:gd name="T39" fmla="*/ 66 h 197"/>
                <a:gd name="T40" fmla="*/ 21 w 234"/>
                <a:gd name="T41" fmla="*/ 58 h 197"/>
                <a:gd name="T42" fmla="*/ 60 w 234"/>
                <a:gd name="T43" fmla="*/ 52 h 197"/>
                <a:gd name="T44" fmla="*/ 73 w 234"/>
                <a:gd name="T45" fmla="*/ 19 h 197"/>
                <a:gd name="T46" fmla="*/ 80 w 234"/>
                <a:gd name="T47" fmla="*/ 15 h 197"/>
                <a:gd name="T48" fmla="*/ 153 w 234"/>
                <a:gd name="T49" fmla="*/ 15 h 197"/>
                <a:gd name="T50" fmla="*/ 160 w 234"/>
                <a:gd name="T51" fmla="*/ 19 h 197"/>
                <a:gd name="T52" fmla="*/ 173 w 234"/>
                <a:gd name="T53" fmla="*/ 52 h 197"/>
                <a:gd name="T54" fmla="*/ 213 w 234"/>
                <a:gd name="T55" fmla="*/ 58 h 197"/>
                <a:gd name="T56" fmla="*/ 219 w 234"/>
                <a:gd name="T57" fmla="*/ 66 h 197"/>
                <a:gd name="T58" fmla="*/ 219 w 234"/>
                <a:gd name="T59" fmla="*/ 175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34" h="197">
                  <a:moveTo>
                    <a:pt x="215" y="44"/>
                  </a:moveTo>
                  <a:cubicBezTo>
                    <a:pt x="184" y="39"/>
                    <a:pt x="184" y="39"/>
                    <a:pt x="184" y="39"/>
                  </a:cubicBezTo>
                  <a:cubicBezTo>
                    <a:pt x="174" y="14"/>
                    <a:pt x="174" y="14"/>
                    <a:pt x="174" y="14"/>
                  </a:cubicBezTo>
                  <a:cubicBezTo>
                    <a:pt x="170" y="5"/>
                    <a:pt x="162" y="0"/>
                    <a:pt x="153" y="0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71" y="0"/>
                    <a:pt x="63" y="5"/>
                    <a:pt x="60" y="14"/>
                  </a:cubicBezTo>
                  <a:cubicBezTo>
                    <a:pt x="50" y="39"/>
                    <a:pt x="50" y="39"/>
                    <a:pt x="50" y="39"/>
                  </a:cubicBezTo>
                  <a:cubicBezTo>
                    <a:pt x="18" y="44"/>
                    <a:pt x="18" y="44"/>
                    <a:pt x="18" y="44"/>
                  </a:cubicBezTo>
                  <a:cubicBezTo>
                    <a:pt x="8" y="46"/>
                    <a:pt x="0" y="55"/>
                    <a:pt x="0" y="66"/>
                  </a:cubicBezTo>
                  <a:cubicBezTo>
                    <a:pt x="0" y="175"/>
                    <a:pt x="0" y="175"/>
                    <a:pt x="0" y="175"/>
                  </a:cubicBezTo>
                  <a:cubicBezTo>
                    <a:pt x="0" y="187"/>
                    <a:pt x="10" y="197"/>
                    <a:pt x="22" y="197"/>
                  </a:cubicBezTo>
                  <a:cubicBezTo>
                    <a:pt x="212" y="197"/>
                    <a:pt x="212" y="197"/>
                    <a:pt x="212" y="197"/>
                  </a:cubicBezTo>
                  <a:cubicBezTo>
                    <a:pt x="224" y="197"/>
                    <a:pt x="234" y="187"/>
                    <a:pt x="234" y="175"/>
                  </a:cubicBezTo>
                  <a:cubicBezTo>
                    <a:pt x="234" y="66"/>
                    <a:pt x="234" y="66"/>
                    <a:pt x="234" y="66"/>
                  </a:cubicBezTo>
                  <a:cubicBezTo>
                    <a:pt x="234" y="55"/>
                    <a:pt x="226" y="46"/>
                    <a:pt x="215" y="44"/>
                  </a:cubicBezTo>
                  <a:close/>
                  <a:moveTo>
                    <a:pt x="219" y="175"/>
                  </a:moveTo>
                  <a:cubicBezTo>
                    <a:pt x="219" y="179"/>
                    <a:pt x="216" y="182"/>
                    <a:pt x="212" y="182"/>
                  </a:cubicBezTo>
                  <a:cubicBezTo>
                    <a:pt x="22" y="182"/>
                    <a:pt x="22" y="182"/>
                    <a:pt x="22" y="182"/>
                  </a:cubicBezTo>
                  <a:cubicBezTo>
                    <a:pt x="18" y="182"/>
                    <a:pt x="14" y="179"/>
                    <a:pt x="14" y="175"/>
                  </a:cubicBezTo>
                  <a:cubicBezTo>
                    <a:pt x="14" y="66"/>
                    <a:pt x="14" y="66"/>
                    <a:pt x="14" y="66"/>
                  </a:cubicBezTo>
                  <a:cubicBezTo>
                    <a:pt x="14" y="62"/>
                    <a:pt x="17" y="59"/>
                    <a:pt x="21" y="58"/>
                  </a:cubicBezTo>
                  <a:cubicBezTo>
                    <a:pt x="60" y="52"/>
                    <a:pt x="60" y="52"/>
                    <a:pt x="60" y="52"/>
                  </a:cubicBezTo>
                  <a:cubicBezTo>
                    <a:pt x="73" y="19"/>
                    <a:pt x="73" y="19"/>
                    <a:pt x="73" y="19"/>
                  </a:cubicBezTo>
                  <a:cubicBezTo>
                    <a:pt x="75" y="16"/>
                    <a:pt x="77" y="15"/>
                    <a:pt x="80" y="15"/>
                  </a:cubicBezTo>
                  <a:cubicBezTo>
                    <a:pt x="153" y="15"/>
                    <a:pt x="153" y="15"/>
                    <a:pt x="153" y="15"/>
                  </a:cubicBezTo>
                  <a:cubicBezTo>
                    <a:pt x="156" y="15"/>
                    <a:pt x="159" y="16"/>
                    <a:pt x="160" y="19"/>
                  </a:cubicBezTo>
                  <a:cubicBezTo>
                    <a:pt x="173" y="52"/>
                    <a:pt x="173" y="52"/>
                    <a:pt x="173" y="52"/>
                  </a:cubicBezTo>
                  <a:cubicBezTo>
                    <a:pt x="213" y="58"/>
                    <a:pt x="213" y="58"/>
                    <a:pt x="213" y="58"/>
                  </a:cubicBezTo>
                  <a:cubicBezTo>
                    <a:pt x="216" y="59"/>
                    <a:pt x="219" y="62"/>
                    <a:pt x="219" y="66"/>
                  </a:cubicBezTo>
                  <a:lnTo>
                    <a:pt x="219" y="1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013"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</p:grpSp>
      <p:grpSp>
        <p:nvGrpSpPr>
          <p:cNvPr id="60" name="Group 33">
            <a:extLst>
              <a:ext uri="{FF2B5EF4-FFF2-40B4-BE49-F238E27FC236}">
                <a16:creationId xmlns:a16="http://schemas.microsoft.com/office/drawing/2014/main" id="{81DF51C9-74DF-4989-8C1B-F31E90C0AD52}"/>
              </a:ext>
            </a:extLst>
          </p:cNvPr>
          <p:cNvGrpSpPr/>
          <p:nvPr/>
        </p:nvGrpSpPr>
        <p:grpSpPr>
          <a:xfrm>
            <a:off x="5369098" y="2643335"/>
            <a:ext cx="299726" cy="280322"/>
            <a:chOff x="998489" y="2241774"/>
            <a:chExt cx="256404" cy="239742"/>
          </a:xfrm>
          <a:solidFill>
            <a:schemeClr val="accent2"/>
          </a:solidFill>
        </p:grpSpPr>
        <p:sp>
          <p:nvSpPr>
            <p:cNvPr id="61" name="Freeform 58">
              <a:extLst>
                <a:ext uri="{FF2B5EF4-FFF2-40B4-BE49-F238E27FC236}">
                  <a16:creationId xmlns:a16="http://schemas.microsoft.com/office/drawing/2014/main" id="{25F4B4EE-7507-4F82-8C6F-688CD9914D3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98489" y="2241774"/>
              <a:ext cx="256404" cy="239742"/>
            </a:xfrm>
            <a:custGeom>
              <a:avLst/>
              <a:gdLst>
                <a:gd name="T0" fmla="*/ 230 w 234"/>
                <a:gd name="T1" fmla="*/ 48 h 219"/>
                <a:gd name="T2" fmla="*/ 186 w 234"/>
                <a:gd name="T3" fmla="*/ 5 h 219"/>
                <a:gd name="T4" fmla="*/ 176 w 234"/>
                <a:gd name="T5" fmla="*/ 0 h 219"/>
                <a:gd name="T6" fmla="*/ 22 w 234"/>
                <a:gd name="T7" fmla="*/ 0 h 219"/>
                <a:gd name="T8" fmla="*/ 0 w 234"/>
                <a:gd name="T9" fmla="*/ 22 h 219"/>
                <a:gd name="T10" fmla="*/ 0 w 234"/>
                <a:gd name="T11" fmla="*/ 197 h 219"/>
                <a:gd name="T12" fmla="*/ 22 w 234"/>
                <a:gd name="T13" fmla="*/ 219 h 219"/>
                <a:gd name="T14" fmla="*/ 212 w 234"/>
                <a:gd name="T15" fmla="*/ 219 h 219"/>
                <a:gd name="T16" fmla="*/ 234 w 234"/>
                <a:gd name="T17" fmla="*/ 197 h 219"/>
                <a:gd name="T18" fmla="*/ 234 w 234"/>
                <a:gd name="T19" fmla="*/ 59 h 219"/>
                <a:gd name="T20" fmla="*/ 230 w 234"/>
                <a:gd name="T21" fmla="*/ 48 h 219"/>
                <a:gd name="T22" fmla="*/ 220 w 234"/>
                <a:gd name="T23" fmla="*/ 197 h 219"/>
                <a:gd name="T24" fmla="*/ 212 w 234"/>
                <a:gd name="T25" fmla="*/ 205 h 219"/>
                <a:gd name="T26" fmla="*/ 22 w 234"/>
                <a:gd name="T27" fmla="*/ 205 h 219"/>
                <a:gd name="T28" fmla="*/ 15 w 234"/>
                <a:gd name="T29" fmla="*/ 197 h 219"/>
                <a:gd name="T30" fmla="*/ 15 w 234"/>
                <a:gd name="T31" fmla="*/ 22 h 219"/>
                <a:gd name="T32" fmla="*/ 22 w 234"/>
                <a:gd name="T33" fmla="*/ 15 h 219"/>
                <a:gd name="T34" fmla="*/ 168 w 234"/>
                <a:gd name="T35" fmla="*/ 15 h 219"/>
                <a:gd name="T36" fmla="*/ 168 w 234"/>
                <a:gd name="T37" fmla="*/ 44 h 219"/>
                <a:gd name="T38" fmla="*/ 168 w 234"/>
                <a:gd name="T39" fmla="*/ 44 h 219"/>
                <a:gd name="T40" fmla="*/ 190 w 234"/>
                <a:gd name="T41" fmla="*/ 66 h 219"/>
                <a:gd name="T42" fmla="*/ 198 w 234"/>
                <a:gd name="T43" fmla="*/ 66 h 219"/>
                <a:gd name="T44" fmla="*/ 220 w 234"/>
                <a:gd name="T45" fmla="*/ 66 h 219"/>
                <a:gd name="T46" fmla="*/ 220 w 234"/>
                <a:gd name="T47" fmla="*/ 197 h 219"/>
                <a:gd name="T48" fmla="*/ 198 w 234"/>
                <a:gd name="T49" fmla="*/ 59 h 219"/>
                <a:gd name="T50" fmla="*/ 190 w 234"/>
                <a:gd name="T51" fmla="*/ 59 h 219"/>
                <a:gd name="T52" fmla="*/ 176 w 234"/>
                <a:gd name="T53" fmla="*/ 44 h 219"/>
                <a:gd name="T54" fmla="*/ 176 w 234"/>
                <a:gd name="T55" fmla="*/ 44 h 219"/>
                <a:gd name="T56" fmla="*/ 176 w 234"/>
                <a:gd name="T57" fmla="*/ 15 h 219"/>
                <a:gd name="T58" fmla="*/ 220 w 234"/>
                <a:gd name="T59" fmla="*/ 59 h 219"/>
                <a:gd name="T60" fmla="*/ 198 w 234"/>
                <a:gd name="T61" fmla="*/ 59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34" h="219">
                  <a:moveTo>
                    <a:pt x="230" y="48"/>
                  </a:moveTo>
                  <a:cubicBezTo>
                    <a:pt x="186" y="5"/>
                    <a:pt x="186" y="5"/>
                    <a:pt x="186" y="5"/>
                  </a:cubicBezTo>
                  <a:cubicBezTo>
                    <a:pt x="183" y="2"/>
                    <a:pt x="180" y="0"/>
                    <a:pt x="176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10" y="0"/>
                    <a:pt x="0" y="10"/>
                    <a:pt x="0" y="22"/>
                  </a:cubicBezTo>
                  <a:cubicBezTo>
                    <a:pt x="0" y="197"/>
                    <a:pt x="0" y="197"/>
                    <a:pt x="0" y="197"/>
                  </a:cubicBezTo>
                  <a:cubicBezTo>
                    <a:pt x="0" y="210"/>
                    <a:pt x="10" y="219"/>
                    <a:pt x="22" y="219"/>
                  </a:cubicBezTo>
                  <a:cubicBezTo>
                    <a:pt x="212" y="219"/>
                    <a:pt x="212" y="219"/>
                    <a:pt x="212" y="219"/>
                  </a:cubicBezTo>
                  <a:cubicBezTo>
                    <a:pt x="224" y="219"/>
                    <a:pt x="234" y="210"/>
                    <a:pt x="234" y="197"/>
                  </a:cubicBezTo>
                  <a:cubicBezTo>
                    <a:pt x="234" y="59"/>
                    <a:pt x="234" y="59"/>
                    <a:pt x="234" y="59"/>
                  </a:cubicBezTo>
                  <a:cubicBezTo>
                    <a:pt x="234" y="55"/>
                    <a:pt x="233" y="51"/>
                    <a:pt x="230" y="48"/>
                  </a:cubicBezTo>
                  <a:close/>
                  <a:moveTo>
                    <a:pt x="220" y="197"/>
                  </a:moveTo>
                  <a:cubicBezTo>
                    <a:pt x="220" y="202"/>
                    <a:pt x="216" y="205"/>
                    <a:pt x="212" y="205"/>
                  </a:cubicBezTo>
                  <a:cubicBezTo>
                    <a:pt x="22" y="205"/>
                    <a:pt x="22" y="205"/>
                    <a:pt x="22" y="205"/>
                  </a:cubicBezTo>
                  <a:cubicBezTo>
                    <a:pt x="18" y="205"/>
                    <a:pt x="15" y="202"/>
                    <a:pt x="15" y="197"/>
                  </a:cubicBezTo>
                  <a:cubicBezTo>
                    <a:pt x="15" y="22"/>
                    <a:pt x="15" y="22"/>
                    <a:pt x="15" y="22"/>
                  </a:cubicBezTo>
                  <a:cubicBezTo>
                    <a:pt x="15" y="18"/>
                    <a:pt x="18" y="15"/>
                    <a:pt x="22" y="15"/>
                  </a:cubicBezTo>
                  <a:cubicBezTo>
                    <a:pt x="168" y="15"/>
                    <a:pt x="168" y="15"/>
                    <a:pt x="168" y="15"/>
                  </a:cubicBezTo>
                  <a:cubicBezTo>
                    <a:pt x="168" y="44"/>
                    <a:pt x="168" y="44"/>
                    <a:pt x="168" y="44"/>
                  </a:cubicBezTo>
                  <a:cubicBezTo>
                    <a:pt x="168" y="44"/>
                    <a:pt x="168" y="44"/>
                    <a:pt x="168" y="44"/>
                  </a:cubicBezTo>
                  <a:cubicBezTo>
                    <a:pt x="168" y="56"/>
                    <a:pt x="178" y="66"/>
                    <a:pt x="190" y="66"/>
                  </a:cubicBezTo>
                  <a:cubicBezTo>
                    <a:pt x="198" y="66"/>
                    <a:pt x="198" y="66"/>
                    <a:pt x="198" y="66"/>
                  </a:cubicBezTo>
                  <a:cubicBezTo>
                    <a:pt x="220" y="66"/>
                    <a:pt x="220" y="66"/>
                    <a:pt x="220" y="66"/>
                  </a:cubicBezTo>
                  <a:lnTo>
                    <a:pt x="220" y="197"/>
                  </a:lnTo>
                  <a:close/>
                  <a:moveTo>
                    <a:pt x="198" y="59"/>
                  </a:moveTo>
                  <a:cubicBezTo>
                    <a:pt x="190" y="59"/>
                    <a:pt x="190" y="59"/>
                    <a:pt x="190" y="59"/>
                  </a:cubicBezTo>
                  <a:cubicBezTo>
                    <a:pt x="182" y="59"/>
                    <a:pt x="176" y="52"/>
                    <a:pt x="176" y="44"/>
                  </a:cubicBezTo>
                  <a:cubicBezTo>
                    <a:pt x="176" y="44"/>
                    <a:pt x="176" y="44"/>
                    <a:pt x="176" y="44"/>
                  </a:cubicBezTo>
                  <a:cubicBezTo>
                    <a:pt x="176" y="15"/>
                    <a:pt x="176" y="15"/>
                    <a:pt x="176" y="15"/>
                  </a:cubicBezTo>
                  <a:cubicBezTo>
                    <a:pt x="220" y="59"/>
                    <a:pt x="220" y="59"/>
                    <a:pt x="220" y="59"/>
                  </a:cubicBezTo>
                  <a:lnTo>
                    <a:pt x="198" y="5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013"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  <p:sp>
          <p:nvSpPr>
            <p:cNvPr id="62" name="Freeform 59">
              <a:extLst>
                <a:ext uri="{FF2B5EF4-FFF2-40B4-BE49-F238E27FC236}">
                  <a16:creationId xmlns:a16="http://schemas.microsoft.com/office/drawing/2014/main" id="{F28F8E3A-21F3-4D30-BC21-519FA8B65EA6}"/>
                </a:ext>
              </a:extLst>
            </p:cNvPr>
            <p:cNvSpPr>
              <a:spLocks/>
            </p:cNvSpPr>
            <p:nvPr/>
          </p:nvSpPr>
          <p:spPr bwMode="auto">
            <a:xfrm>
              <a:off x="1118823" y="2289908"/>
              <a:ext cx="48597" cy="7868"/>
            </a:xfrm>
            <a:custGeom>
              <a:avLst/>
              <a:gdLst>
                <a:gd name="T0" fmla="*/ 4 w 44"/>
                <a:gd name="T1" fmla="*/ 7 h 7"/>
                <a:gd name="T2" fmla="*/ 40 w 44"/>
                <a:gd name="T3" fmla="*/ 7 h 7"/>
                <a:gd name="T4" fmla="*/ 44 w 44"/>
                <a:gd name="T5" fmla="*/ 4 h 7"/>
                <a:gd name="T6" fmla="*/ 40 w 44"/>
                <a:gd name="T7" fmla="*/ 0 h 7"/>
                <a:gd name="T8" fmla="*/ 4 w 44"/>
                <a:gd name="T9" fmla="*/ 0 h 7"/>
                <a:gd name="T10" fmla="*/ 0 w 44"/>
                <a:gd name="T11" fmla="*/ 4 h 7"/>
                <a:gd name="T12" fmla="*/ 4 w 44"/>
                <a:gd name="T13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" h="7">
                  <a:moveTo>
                    <a:pt x="4" y="7"/>
                  </a:moveTo>
                  <a:cubicBezTo>
                    <a:pt x="40" y="7"/>
                    <a:pt x="40" y="7"/>
                    <a:pt x="40" y="7"/>
                  </a:cubicBezTo>
                  <a:cubicBezTo>
                    <a:pt x="42" y="7"/>
                    <a:pt x="44" y="6"/>
                    <a:pt x="44" y="4"/>
                  </a:cubicBezTo>
                  <a:cubicBezTo>
                    <a:pt x="44" y="2"/>
                    <a:pt x="42" y="0"/>
                    <a:pt x="40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6"/>
                    <a:pt x="2" y="7"/>
                    <a:pt x="4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013"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  <p:sp>
          <p:nvSpPr>
            <p:cNvPr id="63" name="Freeform 60">
              <a:extLst>
                <a:ext uri="{FF2B5EF4-FFF2-40B4-BE49-F238E27FC236}">
                  <a16:creationId xmlns:a16="http://schemas.microsoft.com/office/drawing/2014/main" id="{51E26896-27EE-4D14-BC59-DB51141D837A}"/>
                </a:ext>
              </a:extLst>
            </p:cNvPr>
            <p:cNvSpPr>
              <a:spLocks/>
            </p:cNvSpPr>
            <p:nvPr/>
          </p:nvSpPr>
          <p:spPr bwMode="auto">
            <a:xfrm>
              <a:off x="1118823" y="2313975"/>
              <a:ext cx="48597" cy="7868"/>
            </a:xfrm>
            <a:custGeom>
              <a:avLst/>
              <a:gdLst>
                <a:gd name="T0" fmla="*/ 4 w 44"/>
                <a:gd name="T1" fmla="*/ 7 h 7"/>
                <a:gd name="T2" fmla="*/ 40 w 44"/>
                <a:gd name="T3" fmla="*/ 7 h 7"/>
                <a:gd name="T4" fmla="*/ 44 w 44"/>
                <a:gd name="T5" fmla="*/ 4 h 7"/>
                <a:gd name="T6" fmla="*/ 40 w 44"/>
                <a:gd name="T7" fmla="*/ 0 h 7"/>
                <a:gd name="T8" fmla="*/ 4 w 44"/>
                <a:gd name="T9" fmla="*/ 0 h 7"/>
                <a:gd name="T10" fmla="*/ 0 w 44"/>
                <a:gd name="T11" fmla="*/ 4 h 7"/>
                <a:gd name="T12" fmla="*/ 4 w 44"/>
                <a:gd name="T13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" h="7">
                  <a:moveTo>
                    <a:pt x="4" y="7"/>
                  </a:moveTo>
                  <a:cubicBezTo>
                    <a:pt x="40" y="7"/>
                    <a:pt x="40" y="7"/>
                    <a:pt x="40" y="7"/>
                  </a:cubicBezTo>
                  <a:cubicBezTo>
                    <a:pt x="42" y="7"/>
                    <a:pt x="44" y="6"/>
                    <a:pt x="44" y="4"/>
                  </a:cubicBezTo>
                  <a:cubicBezTo>
                    <a:pt x="44" y="2"/>
                    <a:pt x="42" y="0"/>
                    <a:pt x="40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6"/>
                    <a:pt x="2" y="7"/>
                    <a:pt x="4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013"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  <p:sp>
          <p:nvSpPr>
            <p:cNvPr id="64" name="Freeform 61">
              <a:extLst>
                <a:ext uri="{FF2B5EF4-FFF2-40B4-BE49-F238E27FC236}">
                  <a16:creationId xmlns:a16="http://schemas.microsoft.com/office/drawing/2014/main" id="{7FF0754B-F4D8-45E4-B5F5-CCB2A64280E7}"/>
                </a:ext>
              </a:extLst>
            </p:cNvPr>
            <p:cNvSpPr>
              <a:spLocks/>
            </p:cNvSpPr>
            <p:nvPr/>
          </p:nvSpPr>
          <p:spPr bwMode="auto">
            <a:xfrm>
              <a:off x="1118823" y="2338041"/>
              <a:ext cx="104135" cy="7868"/>
            </a:xfrm>
            <a:custGeom>
              <a:avLst/>
              <a:gdLst>
                <a:gd name="T0" fmla="*/ 0 w 95"/>
                <a:gd name="T1" fmla="*/ 4 h 7"/>
                <a:gd name="T2" fmla="*/ 4 w 95"/>
                <a:gd name="T3" fmla="*/ 7 h 7"/>
                <a:gd name="T4" fmla="*/ 91 w 95"/>
                <a:gd name="T5" fmla="*/ 7 h 7"/>
                <a:gd name="T6" fmla="*/ 95 w 95"/>
                <a:gd name="T7" fmla="*/ 4 h 7"/>
                <a:gd name="T8" fmla="*/ 91 w 95"/>
                <a:gd name="T9" fmla="*/ 0 h 7"/>
                <a:gd name="T10" fmla="*/ 4 w 95"/>
                <a:gd name="T11" fmla="*/ 0 h 7"/>
                <a:gd name="T12" fmla="*/ 0 w 95"/>
                <a:gd name="T13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5" h="7">
                  <a:moveTo>
                    <a:pt x="0" y="4"/>
                  </a:moveTo>
                  <a:cubicBezTo>
                    <a:pt x="0" y="6"/>
                    <a:pt x="2" y="7"/>
                    <a:pt x="4" y="7"/>
                  </a:cubicBezTo>
                  <a:cubicBezTo>
                    <a:pt x="91" y="7"/>
                    <a:pt x="91" y="7"/>
                    <a:pt x="91" y="7"/>
                  </a:cubicBezTo>
                  <a:cubicBezTo>
                    <a:pt x="93" y="7"/>
                    <a:pt x="95" y="6"/>
                    <a:pt x="95" y="4"/>
                  </a:cubicBezTo>
                  <a:cubicBezTo>
                    <a:pt x="95" y="2"/>
                    <a:pt x="93" y="0"/>
                    <a:pt x="91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013"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  <p:sp>
          <p:nvSpPr>
            <p:cNvPr id="65" name="Freeform 62">
              <a:extLst>
                <a:ext uri="{FF2B5EF4-FFF2-40B4-BE49-F238E27FC236}">
                  <a16:creationId xmlns:a16="http://schemas.microsoft.com/office/drawing/2014/main" id="{21C13211-8C35-44B6-9FBE-19C447BB7294}"/>
                </a:ext>
              </a:extLst>
            </p:cNvPr>
            <p:cNvSpPr>
              <a:spLocks/>
            </p:cNvSpPr>
            <p:nvPr/>
          </p:nvSpPr>
          <p:spPr bwMode="auto">
            <a:xfrm>
              <a:off x="1031349" y="2386175"/>
              <a:ext cx="191609" cy="7868"/>
            </a:xfrm>
            <a:custGeom>
              <a:avLst/>
              <a:gdLst>
                <a:gd name="T0" fmla="*/ 171 w 175"/>
                <a:gd name="T1" fmla="*/ 0 h 7"/>
                <a:gd name="T2" fmla="*/ 3 w 175"/>
                <a:gd name="T3" fmla="*/ 0 h 7"/>
                <a:gd name="T4" fmla="*/ 0 w 175"/>
                <a:gd name="T5" fmla="*/ 3 h 7"/>
                <a:gd name="T6" fmla="*/ 3 w 175"/>
                <a:gd name="T7" fmla="*/ 7 h 7"/>
                <a:gd name="T8" fmla="*/ 171 w 175"/>
                <a:gd name="T9" fmla="*/ 7 h 7"/>
                <a:gd name="T10" fmla="*/ 175 w 175"/>
                <a:gd name="T11" fmla="*/ 3 h 7"/>
                <a:gd name="T12" fmla="*/ 171 w 175"/>
                <a:gd name="T1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5" h="7">
                  <a:moveTo>
                    <a:pt x="171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5"/>
                    <a:pt x="1" y="7"/>
                    <a:pt x="3" y="7"/>
                  </a:cubicBezTo>
                  <a:cubicBezTo>
                    <a:pt x="171" y="7"/>
                    <a:pt x="171" y="7"/>
                    <a:pt x="171" y="7"/>
                  </a:cubicBezTo>
                  <a:cubicBezTo>
                    <a:pt x="173" y="7"/>
                    <a:pt x="175" y="5"/>
                    <a:pt x="175" y="3"/>
                  </a:cubicBezTo>
                  <a:cubicBezTo>
                    <a:pt x="175" y="1"/>
                    <a:pt x="173" y="0"/>
                    <a:pt x="17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013"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  <p:sp>
          <p:nvSpPr>
            <p:cNvPr id="66" name="Freeform 63">
              <a:extLst>
                <a:ext uri="{FF2B5EF4-FFF2-40B4-BE49-F238E27FC236}">
                  <a16:creationId xmlns:a16="http://schemas.microsoft.com/office/drawing/2014/main" id="{991931CF-6427-40A6-844D-0407674BE288}"/>
                </a:ext>
              </a:extLst>
            </p:cNvPr>
            <p:cNvSpPr>
              <a:spLocks/>
            </p:cNvSpPr>
            <p:nvPr/>
          </p:nvSpPr>
          <p:spPr bwMode="auto">
            <a:xfrm>
              <a:off x="1031349" y="2410242"/>
              <a:ext cx="191609" cy="7868"/>
            </a:xfrm>
            <a:custGeom>
              <a:avLst/>
              <a:gdLst>
                <a:gd name="T0" fmla="*/ 171 w 175"/>
                <a:gd name="T1" fmla="*/ 0 h 7"/>
                <a:gd name="T2" fmla="*/ 3 w 175"/>
                <a:gd name="T3" fmla="*/ 0 h 7"/>
                <a:gd name="T4" fmla="*/ 0 w 175"/>
                <a:gd name="T5" fmla="*/ 3 h 7"/>
                <a:gd name="T6" fmla="*/ 3 w 175"/>
                <a:gd name="T7" fmla="*/ 7 h 7"/>
                <a:gd name="T8" fmla="*/ 171 w 175"/>
                <a:gd name="T9" fmla="*/ 7 h 7"/>
                <a:gd name="T10" fmla="*/ 175 w 175"/>
                <a:gd name="T11" fmla="*/ 3 h 7"/>
                <a:gd name="T12" fmla="*/ 171 w 175"/>
                <a:gd name="T1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5" h="7">
                  <a:moveTo>
                    <a:pt x="171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5"/>
                    <a:pt x="1" y="7"/>
                    <a:pt x="3" y="7"/>
                  </a:cubicBezTo>
                  <a:cubicBezTo>
                    <a:pt x="171" y="7"/>
                    <a:pt x="171" y="7"/>
                    <a:pt x="171" y="7"/>
                  </a:cubicBezTo>
                  <a:cubicBezTo>
                    <a:pt x="173" y="7"/>
                    <a:pt x="175" y="5"/>
                    <a:pt x="175" y="3"/>
                  </a:cubicBezTo>
                  <a:cubicBezTo>
                    <a:pt x="175" y="1"/>
                    <a:pt x="173" y="0"/>
                    <a:pt x="17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013"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  <p:sp>
          <p:nvSpPr>
            <p:cNvPr id="67" name="Freeform 64">
              <a:extLst>
                <a:ext uri="{FF2B5EF4-FFF2-40B4-BE49-F238E27FC236}">
                  <a16:creationId xmlns:a16="http://schemas.microsoft.com/office/drawing/2014/main" id="{B7C54509-3FD4-455B-8573-BDC9D332D486}"/>
                </a:ext>
              </a:extLst>
            </p:cNvPr>
            <p:cNvSpPr>
              <a:spLocks/>
            </p:cNvSpPr>
            <p:nvPr/>
          </p:nvSpPr>
          <p:spPr bwMode="auto">
            <a:xfrm>
              <a:off x="1031349" y="2434308"/>
              <a:ext cx="191609" cy="7868"/>
            </a:xfrm>
            <a:custGeom>
              <a:avLst/>
              <a:gdLst>
                <a:gd name="T0" fmla="*/ 171 w 175"/>
                <a:gd name="T1" fmla="*/ 0 h 7"/>
                <a:gd name="T2" fmla="*/ 3 w 175"/>
                <a:gd name="T3" fmla="*/ 0 h 7"/>
                <a:gd name="T4" fmla="*/ 0 w 175"/>
                <a:gd name="T5" fmla="*/ 3 h 7"/>
                <a:gd name="T6" fmla="*/ 3 w 175"/>
                <a:gd name="T7" fmla="*/ 7 h 7"/>
                <a:gd name="T8" fmla="*/ 171 w 175"/>
                <a:gd name="T9" fmla="*/ 7 h 7"/>
                <a:gd name="T10" fmla="*/ 175 w 175"/>
                <a:gd name="T11" fmla="*/ 3 h 7"/>
                <a:gd name="T12" fmla="*/ 171 w 175"/>
                <a:gd name="T1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5" h="7">
                  <a:moveTo>
                    <a:pt x="171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5"/>
                    <a:pt x="1" y="7"/>
                    <a:pt x="3" y="7"/>
                  </a:cubicBezTo>
                  <a:cubicBezTo>
                    <a:pt x="171" y="7"/>
                    <a:pt x="171" y="7"/>
                    <a:pt x="171" y="7"/>
                  </a:cubicBezTo>
                  <a:cubicBezTo>
                    <a:pt x="173" y="7"/>
                    <a:pt x="175" y="5"/>
                    <a:pt x="175" y="3"/>
                  </a:cubicBezTo>
                  <a:cubicBezTo>
                    <a:pt x="175" y="1"/>
                    <a:pt x="173" y="0"/>
                    <a:pt x="17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013"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  <p:sp>
          <p:nvSpPr>
            <p:cNvPr id="68" name="Freeform 65">
              <a:extLst>
                <a:ext uri="{FF2B5EF4-FFF2-40B4-BE49-F238E27FC236}">
                  <a16:creationId xmlns:a16="http://schemas.microsoft.com/office/drawing/2014/main" id="{19C56FF9-E109-407D-A6BC-385BEB3D97B8}"/>
                </a:ext>
              </a:extLst>
            </p:cNvPr>
            <p:cNvSpPr>
              <a:spLocks/>
            </p:cNvSpPr>
            <p:nvPr/>
          </p:nvSpPr>
          <p:spPr bwMode="auto">
            <a:xfrm>
              <a:off x="1031349" y="2362108"/>
              <a:ext cx="191609" cy="7868"/>
            </a:xfrm>
            <a:custGeom>
              <a:avLst/>
              <a:gdLst>
                <a:gd name="T0" fmla="*/ 171 w 175"/>
                <a:gd name="T1" fmla="*/ 0 h 7"/>
                <a:gd name="T2" fmla="*/ 3 w 175"/>
                <a:gd name="T3" fmla="*/ 0 h 7"/>
                <a:gd name="T4" fmla="*/ 0 w 175"/>
                <a:gd name="T5" fmla="*/ 3 h 7"/>
                <a:gd name="T6" fmla="*/ 3 w 175"/>
                <a:gd name="T7" fmla="*/ 7 h 7"/>
                <a:gd name="T8" fmla="*/ 171 w 175"/>
                <a:gd name="T9" fmla="*/ 7 h 7"/>
                <a:gd name="T10" fmla="*/ 175 w 175"/>
                <a:gd name="T11" fmla="*/ 3 h 7"/>
                <a:gd name="T12" fmla="*/ 171 w 175"/>
                <a:gd name="T1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5" h="7">
                  <a:moveTo>
                    <a:pt x="171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6"/>
                    <a:pt x="1" y="7"/>
                    <a:pt x="3" y="7"/>
                  </a:cubicBezTo>
                  <a:cubicBezTo>
                    <a:pt x="171" y="7"/>
                    <a:pt x="171" y="7"/>
                    <a:pt x="171" y="7"/>
                  </a:cubicBezTo>
                  <a:cubicBezTo>
                    <a:pt x="173" y="7"/>
                    <a:pt x="175" y="6"/>
                    <a:pt x="175" y="3"/>
                  </a:cubicBezTo>
                  <a:cubicBezTo>
                    <a:pt x="175" y="1"/>
                    <a:pt x="173" y="0"/>
                    <a:pt x="17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013"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  <p:sp>
          <p:nvSpPr>
            <p:cNvPr id="69" name="Freeform 66">
              <a:extLst>
                <a:ext uri="{FF2B5EF4-FFF2-40B4-BE49-F238E27FC236}">
                  <a16:creationId xmlns:a16="http://schemas.microsoft.com/office/drawing/2014/main" id="{D88364D9-C9CC-4577-8277-72000D04537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31349" y="2282040"/>
              <a:ext cx="71275" cy="63870"/>
            </a:xfrm>
            <a:custGeom>
              <a:avLst/>
              <a:gdLst>
                <a:gd name="T0" fmla="*/ 7 w 65"/>
                <a:gd name="T1" fmla="*/ 58 h 58"/>
                <a:gd name="T2" fmla="*/ 58 w 65"/>
                <a:gd name="T3" fmla="*/ 58 h 58"/>
                <a:gd name="T4" fmla="*/ 65 w 65"/>
                <a:gd name="T5" fmla="*/ 51 h 58"/>
                <a:gd name="T6" fmla="*/ 65 w 65"/>
                <a:gd name="T7" fmla="*/ 7 h 58"/>
                <a:gd name="T8" fmla="*/ 58 w 65"/>
                <a:gd name="T9" fmla="*/ 0 h 58"/>
                <a:gd name="T10" fmla="*/ 7 w 65"/>
                <a:gd name="T11" fmla="*/ 0 h 58"/>
                <a:gd name="T12" fmla="*/ 0 w 65"/>
                <a:gd name="T13" fmla="*/ 7 h 58"/>
                <a:gd name="T14" fmla="*/ 0 w 65"/>
                <a:gd name="T15" fmla="*/ 51 h 58"/>
                <a:gd name="T16" fmla="*/ 7 w 65"/>
                <a:gd name="T17" fmla="*/ 58 h 58"/>
                <a:gd name="T18" fmla="*/ 14 w 65"/>
                <a:gd name="T19" fmla="*/ 14 h 58"/>
                <a:gd name="T20" fmla="*/ 51 w 65"/>
                <a:gd name="T21" fmla="*/ 14 h 58"/>
                <a:gd name="T22" fmla="*/ 51 w 65"/>
                <a:gd name="T23" fmla="*/ 44 h 58"/>
                <a:gd name="T24" fmla="*/ 14 w 65"/>
                <a:gd name="T25" fmla="*/ 44 h 58"/>
                <a:gd name="T26" fmla="*/ 14 w 65"/>
                <a:gd name="T27" fmla="*/ 14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5" h="58">
                  <a:moveTo>
                    <a:pt x="7" y="58"/>
                  </a:moveTo>
                  <a:cubicBezTo>
                    <a:pt x="58" y="58"/>
                    <a:pt x="58" y="58"/>
                    <a:pt x="58" y="58"/>
                  </a:cubicBezTo>
                  <a:cubicBezTo>
                    <a:pt x="62" y="58"/>
                    <a:pt x="65" y="55"/>
                    <a:pt x="65" y="51"/>
                  </a:cubicBezTo>
                  <a:cubicBezTo>
                    <a:pt x="65" y="7"/>
                    <a:pt x="65" y="7"/>
                    <a:pt x="65" y="7"/>
                  </a:cubicBezTo>
                  <a:cubicBezTo>
                    <a:pt x="65" y="3"/>
                    <a:pt x="62" y="0"/>
                    <a:pt x="58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0" y="55"/>
                    <a:pt x="3" y="58"/>
                    <a:pt x="7" y="58"/>
                  </a:cubicBezTo>
                  <a:close/>
                  <a:moveTo>
                    <a:pt x="14" y="14"/>
                  </a:moveTo>
                  <a:cubicBezTo>
                    <a:pt x="51" y="14"/>
                    <a:pt x="51" y="14"/>
                    <a:pt x="51" y="14"/>
                  </a:cubicBezTo>
                  <a:cubicBezTo>
                    <a:pt x="51" y="44"/>
                    <a:pt x="51" y="44"/>
                    <a:pt x="51" y="44"/>
                  </a:cubicBezTo>
                  <a:cubicBezTo>
                    <a:pt x="14" y="44"/>
                    <a:pt x="14" y="44"/>
                    <a:pt x="14" y="44"/>
                  </a:cubicBezTo>
                  <a:lnTo>
                    <a:pt x="14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013"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</p:grpSp>
      <p:sp>
        <p:nvSpPr>
          <p:cNvPr id="70" name="Freeform 429">
            <a:extLst>
              <a:ext uri="{FF2B5EF4-FFF2-40B4-BE49-F238E27FC236}">
                <a16:creationId xmlns:a16="http://schemas.microsoft.com/office/drawing/2014/main" id="{27E59B7C-D13C-4AA6-B443-0FF661C5551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26003" y="1308165"/>
            <a:ext cx="385916" cy="383248"/>
          </a:xfrm>
          <a:custGeom>
            <a:avLst/>
            <a:gdLst>
              <a:gd name="T0" fmla="*/ 1162 w 1230"/>
              <a:gd name="T1" fmla="*/ 383 h 1221"/>
              <a:gd name="T2" fmla="*/ 1112 w 1230"/>
              <a:gd name="T3" fmla="*/ 433 h 1221"/>
              <a:gd name="T4" fmla="*/ 794 w 1230"/>
              <a:gd name="T5" fmla="*/ 116 h 1221"/>
              <a:gd name="T6" fmla="*/ 844 w 1230"/>
              <a:gd name="T7" fmla="*/ 57 h 1221"/>
              <a:gd name="T8" fmla="*/ 1061 w 1230"/>
              <a:gd name="T9" fmla="*/ 57 h 1221"/>
              <a:gd name="T10" fmla="*/ 1162 w 1230"/>
              <a:gd name="T11" fmla="*/ 166 h 1221"/>
              <a:gd name="T12" fmla="*/ 1162 w 1230"/>
              <a:gd name="T13" fmla="*/ 383 h 1221"/>
              <a:gd name="T14" fmla="*/ 418 w 1230"/>
              <a:gd name="T15" fmla="*/ 1019 h 1221"/>
              <a:gd name="T16" fmla="*/ 418 w 1230"/>
              <a:gd name="T17" fmla="*/ 1077 h 1221"/>
              <a:gd name="T18" fmla="*/ 468 w 1230"/>
              <a:gd name="T19" fmla="*/ 1077 h 1221"/>
              <a:gd name="T20" fmla="*/ 1061 w 1230"/>
              <a:gd name="T21" fmla="*/ 484 h 1221"/>
              <a:gd name="T22" fmla="*/ 1003 w 1230"/>
              <a:gd name="T23" fmla="*/ 433 h 1221"/>
              <a:gd name="T24" fmla="*/ 418 w 1230"/>
              <a:gd name="T25" fmla="*/ 1019 h 1221"/>
              <a:gd name="T26" fmla="*/ 150 w 1230"/>
              <a:gd name="T27" fmla="*/ 751 h 1221"/>
              <a:gd name="T28" fmla="*/ 150 w 1230"/>
              <a:gd name="T29" fmla="*/ 810 h 1221"/>
              <a:gd name="T30" fmla="*/ 209 w 1230"/>
              <a:gd name="T31" fmla="*/ 810 h 1221"/>
              <a:gd name="T32" fmla="*/ 794 w 1230"/>
              <a:gd name="T33" fmla="*/ 216 h 1221"/>
              <a:gd name="T34" fmla="*/ 735 w 1230"/>
              <a:gd name="T35" fmla="*/ 166 h 1221"/>
              <a:gd name="T36" fmla="*/ 150 w 1230"/>
              <a:gd name="T37" fmla="*/ 751 h 1221"/>
              <a:gd name="T38" fmla="*/ 844 w 1230"/>
              <a:gd name="T39" fmla="*/ 275 h 1221"/>
              <a:gd name="T40" fmla="*/ 259 w 1230"/>
              <a:gd name="T41" fmla="*/ 860 h 1221"/>
              <a:gd name="T42" fmla="*/ 259 w 1230"/>
              <a:gd name="T43" fmla="*/ 969 h 1221"/>
              <a:gd name="T44" fmla="*/ 367 w 1230"/>
              <a:gd name="T45" fmla="*/ 969 h 1221"/>
              <a:gd name="T46" fmla="*/ 953 w 1230"/>
              <a:gd name="T47" fmla="*/ 383 h 1221"/>
              <a:gd name="T48" fmla="*/ 844 w 1230"/>
              <a:gd name="T49" fmla="*/ 275 h 1221"/>
              <a:gd name="T50" fmla="*/ 367 w 1230"/>
              <a:gd name="T51" fmla="*/ 1127 h 1221"/>
              <a:gd name="T52" fmla="*/ 334 w 1230"/>
              <a:gd name="T53" fmla="*/ 1061 h 1221"/>
              <a:gd name="T54" fmla="*/ 309 w 1230"/>
              <a:gd name="T55" fmla="*/ 1061 h 1221"/>
              <a:gd name="T56" fmla="*/ 209 w 1230"/>
              <a:gd name="T57" fmla="*/ 1019 h 1221"/>
              <a:gd name="T58" fmla="*/ 158 w 1230"/>
              <a:gd name="T59" fmla="*/ 910 h 1221"/>
              <a:gd name="T60" fmla="*/ 167 w 1230"/>
              <a:gd name="T61" fmla="*/ 893 h 1221"/>
              <a:gd name="T62" fmla="*/ 100 w 1230"/>
              <a:gd name="T63" fmla="*/ 860 h 1221"/>
              <a:gd name="T64" fmla="*/ 92 w 1230"/>
              <a:gd name="T65" fmla="*/ 852 h 1221"/>
              <a:gd name="T66" fmla="*/ 0 w 1230"/>
              <a:gd name="T67" fmla="*/ 1220 h 1221"/>
              <a:gd name="T68" fmla="*/ 367 w 1230"/>
              <a:gd name="T69" fmla="*/ 1127 h 1221"/>
              <a:gd name="T70" fmla="*/ 367 w 1230"/>
              <a:gd name="T71" fmla="*/ 1127 h 1221"/>
              <a:gd name="T72" fmla="*/ 367 w 1230"/>
              <a:gd name="T73" fmla="*/ 1127 h 12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230" h="1221">
                <a:moveTo>
                  <a:pt x="1162" y="383"/>
                </a:moveTo>
                <a:cubicBezTo>
                  <a:pt x="1112" y="433"/>
                  <a:pt x="1112" y="433"/>
                  <a:pt x="1112" y="433"/>
                </a:cubicBezTo>
                <a:cubicBezTo>
                  <a:pt x="794" y="116"/>
                  <a:pt x="794" y="116"/>
                  <a:pt x="794" y="116"/>
                </a:cubicBezTo>
                <a:cubicBezTo>
                  <a:pt x="844" y="57"/>
                  <a:pt x="844" y="57"/>
                  <a:pt x="844" y="57"/>
                </a:cubicBezTo>
                <a:cubicBezTo>
                  <a:pt x="903" y="0"/>
                  <a:pt x="1003" y="0"/>
                  <a:pt x="1061" y="57"/>
                </a:cubicBezTo>
                <a:cubicBezTo>
                  <a:pt x="1162" y="166"/>
                  <a:pt x="1162" y="166"/>
                  <a:pt x="1162" y="166"/>
                </a:cubicBezTo>
                <a:cubicBezTo>
                  <a:pt x="1229" y="225"/>
                  <a:pt x="1229" y="325"/>
                  <a:pt x="1162" y="383"/>
                </a:cubicBezTo>
                <a:close/>
                <a:moveTo>
                  <a:pt x="418" y="1019"/>
                </a:moveTo>
                <a:cubicBezTo>
                  <a:pt x="401" y="1035"/>
                  <a:pt x="401" y="1061"/>
                  <a:pt x="418" y="1077"/>
                </a:cubicBezTo>
                <a:cubicBezTo>
                  <a:pt x="434" y="1086"/>
                  <a:pt x="459" y="1086"/>
                  <a:pt x="468" y="1077"/>
                </a:cubicBezTo>
                <a:cubicBezTo>
                  <a:pt x="1061" y="484"/>
                  <a:pt x="1061" y="484"/>
                  <a:pt x="1061" y="484"/>
                </a:cubicBezTo>
                <a:cubicBezTo>
                  <a:pt x="1003" y="433"/>
                  <a:pt x="1003" y="433"/>
                  <a:pt x="1003" y="433"/>
                </a:cubicBezTo>
                <a:lnTo>
                  <a:pt x="418" y="1019"/>
                </a:lnTo>
                <a:close/>
                <a:moveTo>
                  <a:pt x="150" y="751"/>
                </a:moveTo>
                <a:cubicBezTo>
                  <a:pt x="133" y="768"/>
                  <a:pt x="133" y="793"/>
                  <a:pt x="150" y="810"/>
                </a:cubicBezTo>
                <a:cubicBezTo>
                  <a:pt x="167" y="818"/>
                  <a:pt x="192" y="818"/>
                  <a:pt x="209" y="810"/>
                </a:cubicBezTo>
                <a:cubicBezTo>
                  <a:pt x="794" y="216"/>
                  <a:pt x="794" y="216"/>
                  <a:pt x="794" y="216"/>
                </a:cubicBezTo>
                <a:cubicBezTo>
                  <a:pt x="735" y="166"/>
                  <a:pt x="735" y="166"/>
                  <a:pt x="735" y="166"/>
                </a:cubicBezTo>
                <a:lnTo>
                  <a:pt x="150" y="751"/>
                </a:lnTo>
                <a:close/>
                <a:moveTo>
                  <a:pt x="844" y="275"/>
                </a:moveTo>
                <a:cubicBezTo>
                  <a:pt x="259" y="860"/>
                  <a:pt x="259" y="860"/>
                  <a:pt x="259" y="860"/>
                </a:cubicBezTo>
                <a:cubicBezTo>
                  <a:pt x="225" y="893"/>
                  <a:pt x="225" y="935"/>
                  <a:pt x="259" y="969"/>
                </a:cubicBezTo>
                <a:cubicBezTo>
                  <a:pt x="284" y="994"/>
                  <a:pt x="334" y="994"/>
                  <a:pt x="367" y="969"/>
                </a:cubicBezTo>
                <a:cubicBezTo>
                  <a:pt x="953" y="383"/>
                  <a:pt x="953" y="383"/>
                  <a:pt x="953" y="383"/>
                </a:cubicBezTo>
                <a:lnTo>
                  <a:pt x="844" y="275"/>
                </a:lnTo>
                <a:close/>
                <a:moveTo>
                  <a:pt x="367" y="1127"/>
                </a:moveTo>
                <a:cubicBezTo>
                  <a:pt x="351" y="1111"/>
                  <a:pt x="343" y="1086"/>
                  <a:pt x="334" y="1061"/>
                </a:cubicBezTo>
                <a:cubicBezTo>
                  <a:pt x="326" y="1061"/>
                  <a:pt x="317" y="1061"/>
                  <a:pt x="309" y="1061"/>
                </a:cubicBezTo>
                <a:cubicBezTo>
                  <a:pt x="276" y="1061"/>
                  <a:pt x="234" y="1052"/>
                  <a:pt x="209" y="1019"/>
                </a:cubicBezTo>
                <a:cubicBezTo>
                  <a:pt x="175" y="994"/>
                  <a:pt x="158" y="952"/>
                  <a:pt x="158" y="910"/>
                </a:cubicBezTo>
                <a:cubicBezTo>
                  <a:pt x="158" y="910"/>
                  <a:pt x="158" y="902"/>
                  <a:pt x="167" y="893"/>
                </a:cubicBezTo>
                <a:cubicBezTo>
                  <a:pt x="142" y="885"/>
                  <a:pt x="117" y="877"/>
                  <a:pt x="100" y="860"/>
                </a:cubicBezTo>
                <a:lnTo>
                  <a:pt x="92" y="852"/>
                </a:lnTo>
                <a:cubicBezTo>
                  <a:pt x="0" y="1220"/>
                  <a:pt x="0" y="1220"/>
                  <a:pt x="0" y="1220"/>
                </a:cubicBezTo>
                <a:cubicBezTo>
                  <a:pt x="367" y="1127"/>
                  <a:pt x="367" y="1127"/>
                  <a:pt x="367" y="1127"/>
                </a:cubicBezTo>
                <a:close/>
                <a:moveTo>
                  <a:pt x="367" y="1127"/>
                </a:moveTo>
                <a:lnTo>
                  <a:pt x="367" y="1127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txBody>
          <a:bodyPr wrap="none" lIns="91438" tIns="45719" rIns="91438" bIns="45719" anchor="ctr"/>
          <a:lstStyle/>
          <a:p>
            <a:pPr>
              <a:defRPr/>
            </a:pPr>
            <a:endParaRPr lang="en-US" sz="1013" dirty="0">
              <a:latin typeface="Calibri" panose="020F0502020204030204" pitchFamily="34" charset="0"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  <p:sp>
        <p:nvSpPr>
          <p:cNvPr id="26" name="Freeform 78">
            <a:extLst>
              <a:ext uri="{FF2B5EF4-FFF2-40B4-BE49-F238E27FC236}">
                <a16:creationId xmlns:a16="http://schemas.microsoft.com/office/drawing/2014/main" id="{8EC494F6-027C-4F48-B318-C0D5E743B565}"/>
              </a:ext>
            </a:extLst>
          </p:cNvPr>
          <p:cNvSpPr>
            <a:spLocks/>
          </p:cNvSpPr>
          <p:nvPr/>
        </p:nvSpPr>
        <p:spPr bwMode="auto">
          <a:xfrm>
            <a:off x="1306251" y="1760069"/>
            <a:ext cx="3274219" cy="1914525"/>
          </a:xfrm>
          <a:custGeom>
            <a:avLst/>
            <a:gdLst>
              <a:gd name="T0" fmla="*/ 493 w 2750"/>
              <a:gd name="T1" fmla="*/ 0 h 1608"/>
              <a:gd name="T2" fmla="*/ 0 w 2750"/>
              <a:gd name="T3" fmla="*/ 1608 h 1608"/>
              <a:gd name="T4" fmla="*/ 2750 w 2750"/>
              <a:gd name="T5" fmla="*/ 1608 h 1608"/>
              <a:gd name="T6" fmla="*/ 2582 w 2750"/>
              <a:gd name="T7" fmla="*/ 1041 h 1608"/>
              <a:gd name="T8" fmla="*/ 2433 w 2750"/>
              <a:gd name="T9" fmla="*/ 1399 h 1608"/>
              <a:gd name="T10" fmla="*/ 2080 w 2750"/>
              <a:gd name="T11" fmla="*/ 548 h 1608"/>
              <a:gd name="T12" fmla="*/ 1886 w 2750"/>
              <a:gd name="T13" fmla="*/ 1359 h 1608"/>
              <a:gd name="T14" fmla="*/ 1459 w 2750"/>
              <a:gd name="T15" fmla="*/ 778 h 1608"/>
              <a:gd name="T16" fmla="*/ 832 w 2750"/>
              <a:gd name="T17" fmla="*/ 1354 h 1608"/>
              <a:gd name="T18" fmla="*/ 493 w 2750"/>
              <a:gd name="T19" fmla="*/ 0 h 16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750" h="1608">
                <a:moveTo>
                  <a:pt x="493" y="0"/>
                </a:moveTo>
                <a:lnTo>
                  <a:pt x="0" y="1608"/>
                </a:lnTo>
                <a:lnTo>
                  <a:pt x="2750" y="1608"/>
                </a:lnTo>
                <a:lnTo>
                  <a:pt x="2582" y="1041"/>
                </a:lnTo>
                <a:lnTo>
                  <a:pt x="2433" y="1399"/>
                </a:lnTo>
                <a:lnTo>
                  <a:pt x="2080" y="548"/>
                </a:lnTo>
                <a:lnTo>
                  <a:pt x="1886" y="1359"/>
                </a:lnTo>
                <a:lnTo>
                  <a:pt x="1459" y="778"/>
                </a:lnTo>
                <a:lnTo>
                  <a:pt x="832" y="1354"/>
                </a:lnTo>
                <a:lnTo>
                  <a:pt x="493" y="0"/>
                </a:lnTo>
                <a:close/>
              </a:path>
            </a:pathLst>
          </a:cu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US" sz="1013"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27" name="Freeform 83">
            <a:extLst>
              <a:ext uri="{FF2B5EF4-FFF2-40B4-BE49-F238E27FC236}">
                <a16:creationId xmlns:a16="http://schemas.microsoft.com/office/drawing/2014/main" id="{13960039-F502-4E10-91A9-D249C4154582}"/>
              </a:ext>
            </a:extLst>
          </p:cNvPr>
          <p:cNvSpPr>
            <a:spLocks/>
          </p:cNvSpPr>
          <p:nvPr/>
        </p:nvSpPr>
        <p:spPr bwMode="auto">
          <a:xfrm>
            <a:off x="3230522" y="1526707"/>
            <a:ext cx="1176338" cy="2150269"/>
          </a:xfrm>
          <a:custGeom>
            <a:avLst/>
            <a:gdLst>
              <a:gd name="T0" fmla="*/ 745 w 988"/>
              <a:gd name="T1" fmla="*/ 0 h 1806"/>
              <a:gd name="T2" fmla="*/ 460 w 988"/>
              <a:gd name="T3" fmla="*/ 1702 h 1806"/>
              <a:gd name="T4" fmla="*/ 219 w 988"/>
              <a:gd name="T5" fmla="*/ 527 h 1806"/>
              <a:gd name="T6" fmla="*/ 0 w 988"/>
              <a:gd name="T7" fmla="*/ 1806 h 1806"/>
              <a:gd name="T8" fmla="*/ 988 w 988"/>
              <a:gd name="T9" fmla="*/ 1806 h 1806"/>
              <a:gd name="T10" fmla="*/ 745 w 988"/>
              <a:gd name="T11" fmla="*/ 0 h 18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88" h="1806">
                <a:moveTo>
                  <a:pt x="745" y="0"/>
                </a:moveTo>
                <a:lnTo>
                  <a:pt x="460" y="1702"/>
                </a:lnTo>
                <a:lnTo>
                  <a:pt x="219" y="527"/>
                </a:lnTo>
                <a:lnTo>
                  <a:pt x="0" y="1806"/>
                </a:lnTo>
                <a:lnTo>
                  <a:pt x="988" y="1806"/>
                </a:lnTo>
                <a:lnTo>
                  <a:pt x="745" y="0"/>
                </a:lnTo>
                <a:close/>
              </a:path>
            </a:pathLst>
          </a:custGeom>
          <a:solidFill>
            <a:schemeClr val="accent4">
              <a:alpha val="70000"/>
            </a:schemeClr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US" sz="1013"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grpSp>
        <p:nvGrpSpPr>
          <p:cNvPr id="30" name="Group 87">
            <a:extLst>
              <a:ext uri="{FF2B5EF4-FFF2-40B4-BE49-F238E27FC236}">
                <a16:creationId xmlns:a16="http://schemas.microsoft.com/office/drawing/2014/main" id="{9C429790-668D-42A6-853C-3A9740404626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1984907" y="1522832"/>
            <a:ext cx="885825" cy="2150269"/>
            <a:chOff x="4053" y="402"/>
            <a:chExt cx="744" cy="1806"/>
          </a:xfrm>
          <a:solidFill>
            <a:schemeClr val="accent2">
              <a:alpha val="70000"/>
            </a:schemeClr>
          </a:solidFill>
        </p:grpSpPr>
        <p:sp>
          <p:nvSpPr>
            <p:cNvPr id="31" name="Freeform 88">
              <a:extLst>
                <a:ext uri="{FF2B5EF4-FFF2-40B4-BE49-F238E27FC236}">
                  <a16:creationId xmlns:a16="http://schemas.microsoft.com/office/drawing/2014/main" id="{1026CAF2-B642-4849-89DB-FD71496D8318}"/>
                </a:ext>
              </a:extLst>
            </p:cNvPr>
            <p:cNvSpPr>
              <a:spLocks/>
            </p:cNvSpPr>
            <p:nvPr/>
          </p:nvSpPr>
          <p:spPr bwMode="auto">
            <a:xfrm>
              <a:off x="4053" y="402"/>
              <a:ext cx="744" cy="1806"/>
            </a:xfrm>
            <a:custGeom>
              <a:avLst/>
              <a:gdLst>
                <a:gd name="T0" fmla="*/ 407 w 744"/>
                <a:gd name="T1" fmla="*/ 0 h 1806"/>
                <a:gd name="T2" fmla="*/ 0 w 744"/>
                <a:gd name="T3" fmla="*/ 1806 h 1806"/>
                <a:gd name="T4" fmla="*/ 744 w 744"/>
                <a:gd name="T5" fmla="*/ 1806 h 1806"/>
                <a:gd name="T6" fmla="*/ 407 w 744"/>
                <a:gd name="T7" fmla="*/ 0 h 18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44" h="1806">
                  <a:moveTo>
                    <a:pt x="407" y="0"/>
                  </a:moveTo>
                  <a:lnTo>
                    <a:pt x="0" y="1806"/>
                  </a:lnTo>
                  <a:lnTo>
                    <a:pt x="744" y="1806"/>
                  </a:lnTo>
                  <a:lnTo>
                    <a:pt x="40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013"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  <p:sp>
          <p:nvSpPr>
            <p:cNvPr id="32" name="Freeform 89">
              <a:extLst>
                <a:ext uri="{FF2B5EF4-FFF2-40B4-BE49-F238E27FC236}">
                  <a16:creationId xmlns:a16="http://schemas.microsoft.com/office/drawing/2014/main" id="{9E1397B8-2E0D-4AFC-BEB0-7A9ECB74F8A4}"/>
                </a:ext>
              </a:extLst>
            </p:cNvPr>
            <p:cNvSpPr>
              <a:spLocks/>
            </p:cNvSpPr>
            <p:nvPr/>
          </p:nvSpPr>
          <p:spPr bwMode="auto">
            <a:xfrm>
              <a:off x="4053" y="402"/>
              <a:ext cx="744" cy="1806"/>
            </a:xfrm>
            <a:custGeom>
              <a:avLst/>
              <a:gdLst>
                <a:gd name="T0" fmla="*/ 407 w 744"/>
                <a:gd name="T1" fmla="*/ 0 h 1806"/>
                <a:gd name="T2" fmla="*/ 0 w 744"/>
                <a:gd name="T3" fmla="*/ 1806 h 1806"/>
                <a:gd name="T4" fmla="*/ 744 w 744"/>
                <a:gd name="T5" fmla="*/ 1806 h 1806"/>
                <a:gd name="T6" fmla="*/ 407 w 744"/>
                <a:gd name="T7" fmla="*/ 0 h 18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44" h="1806">
                  <a:moveTo>
                    <a:pt x="407" y="0"/>
                  </a:moveTo>
                  <a:lnTo>
                    <a:pt x="0" y="1806"/>
                  </a:lnTo>
                  <a:lnTo>
                    <a:pt x="744" y="1806"/>
                  </a:lnTo>
                  <a:lnTo>
                    <a:pt x="407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013"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</p:grpSp>
      <p:grpSp>
        <p:nvGrpSpPr>
          <p:cNvPr id="33" name="Group 2">
            <a:extLst>
              <a:ext uri="{FF2B5EF4-FFF2-40B4-BE49-F238E27FC236}">
                <a16:creationId xmlns:a16="http://schemas.microsoft.com/office/drawing/2014/main" id="{8F3A95D4-8956-48AB-AC69-E6A4611FC1E4}"/>
              </a:ext>
            </a:extLst>
          </p:cNvPr>
          <p:cNvGrpSpPr/>
          <p:nvPr/>
        </p:nvGrpSpPr>
        <p:grpSpPr>
          <a:xfrm>
            <a:off x="517801" y="1100160"/>
            <a:ext cx="4248407" cy="2943180"/>
            <a:chOff x="690402" y="1706858"/>
            <a:chExt cx="5664542" cy="3924240"/>
          </a:xfrm>
        </p:grpSpPr>
        <p:grpSp>
          <p:nvGrpSpPr>
            <p:cNvPr id="34" name="Group 139">
              <a:extLst>
                <a:ext uri="{FF2B5EF4-FFF2-40B4-BE49-F238E27FC236}">
                  <a16:creationId xmlns:a16="http://schemas.microsoft.com/office/drawing/2014/main" id="{5349C9F4-CA97-43E1-AC8D-27A430BA50EF}"/>
                </a:ext>
              </a:extLst>
            </p:cNvPr>
            <p:cNvGrpSpPr/>
            <p:nvPr/>
          </p:nvGrpSpPr>
          <p:grpSpPr>
            <a:xfrm>
              <a:off x="1073331" y="1706858"/>
              <a:ext cx="5281613" cy="3611563"/>
              <a:chOff x="1073331" y="1521098"/>
              <a:chExt cx="5281613" cy="3611563"/>
            </a:xfrm>
            <a:solidFill>
              <a:schemeClr val="bg1">
                <a:lumMod val="85000"/>
              </a:schemeClr>
            </a:solidFill>
          </p:grpSpPr>
          <p:sp>
            <p:nvSpPr>
              <p:cNvPr id="51" name="Rectangle 31">
                <a:extLst>
                  <a:ext uri="{FF2B5EF4-FFF2-40B4-BE49-F238E27FC236}">
                    <a16:creationId xmlns:a16="http://schemas.microsoft.com/office/drawing/2014/main" id="{8651AC8E-A019-4593-B1F2-B00306F1B91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52731" y="1521098"/>
                <a:ext cx="15875" cy="361156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013"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endParaRPr>
              </a:p>
            </p:txBody>
          </p:sp>
          <p:grpSp>
            <p:nvGrpSpPr>
              <p:cNvPr id="52" name="Group 138">
                <a:extLst>
                  <a:ext uri="{FF2B5EF4-FFF2-40B4-BE49-F238E27FC236}">
                    <a16:creationId xmlns:a16="http://schemas.microsoft.com/office/drawing/2014/main" id="{11CB8784-3B92-43DA-95BC-06D91C55AA22}"/>
                  </a:ext>
                </a:extLst>
              </p:cNvPr>
              <p:cNvGrpSpPr/>
              <p:nvPr/>
            </p:nvGrpSpPr>
            <p:grpSpPr>
              <a:xfrm>
                <a:off x="1073331" y="1922736"/>
                <a:ext cx="5281613" cy="3209925"/>
                <a:chOff x="814387" y="1790973"/>
                <a:chExt cx="5281613" cy="3209925"/>
              </a:xfrm>
              <a:grpFill/>
            </p:grpSpPr>
            <p:sp>
              <p:nvSpPr>
                <p:cNvPr id="71" name="Freeform 33">
                  <a:extLst>
                    <a:ext uri="{FF2B5EF4-FFF2-40B4-BE49-F238E27FC236}">
                      <a16:creationId xmlns:a16="http://schemas.microsoft.com/office/drawing/2014/main" id="{5C740F02-E4FC-421C-BAA9-F69D2D392269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888999" y="4226198"/>
                  <a:ext cx="5132388" cy="14288"/>
                </a:xfrm>
                <a:custGeom>
                  <a:avLst/>
                  <a:gdLst>
                    <a:gd name="T0" fmla="*/ 3233 w 3233"/>
                    <a:gd name="T1" fmla="*/ 9 h 9"/>
                    <a:gd name="T2" fmla="*/ 3171 w 3233"/>
                    <a:gd name="T3" fmla="*/ 9 h 9"/>
                    <a:gd name="T4" fmla="*/ 3107 w 3233"/>
                    <a:gd name="T5" fmla="*/ 9 h 9"/>
                    <a:gd name="T6" fmla="*/ 3046 w 3233"/>
                    <a:gd name="T7" fmla="*/ 9 h 9"/>
                    <a:gd name="T8" fmla="*/ 2982 w 3233"/>
                    <a:gd name="T9" fmla="*/ 9 h 9"/>
                    <a:gd name="T10" fmla="*/ 2920 w 3233"/>
                    <a:gd name="T11" fmla="*/ 9 h 9"/>
                    <a:gd name="T12" fmla="*/ 2856 w 3233"/>
                    <a:gd name="T13" fmla="*/ 9 h 9"/>
                    <a:gd name="T14" fmla="*/ 2795 w 3233"/>
                    <a:gd name="T15" fmla="*/ 9 h 9"/>
                    <a:gd name="T16" fmla="*/ 2731 w 3233"/>
                    <a:gd name="T17" fmla="*/ 9 h 9"/>
                    <a:gd name="T18" fmla="*/ 2669 w 3233"/>
                    <a:gd name="T19" fmla="*/ 9 h 9"/>
                    <a:gd name="T20" fmla="*/ 2605 w 3233"/>
                    <a:gd name="T21" fmla="*/ 9 h 9"/>
                    <a:gd name="T22" fmla="*/ 2544 w 3233"/>
                    <a:gd name="T23" fmla="*/ 9 h 9"/>
                    <a:gd name="T24" fmla="*/ 2480 w 3233"/>
                    <a:gd name="T25" fmla="*/ 9 h 9"/>
                    <a:gd name="T26" fmla="*/ 2418 w 3233"/>
                    <a:gd name="T27" fmla="*/ 9 h 9"/>
                    <a:gd name="T28" fmla="*/ 2355 w 3233"/>
                    <a:gd name="T29" fmla="*/ 9 h 9"/>
                    <a:gd name="T30" fmla="*/ 2293 w 3233"/>
                    <a:gd name="T31" fmla="*/ 9 h 9"/>
                    <a:gd name="T32" fmla="*/ 2229 w 3233"/>
                    <a:gd name="T33" fmla="*/ 9 h 9"/>
                    <a:gd name="T34" fmla="*/ 2165 w 3233"/>
                    <a:gd name="T35" fmla="*/ 9 h 9"/>
                    <a:gd name="T36" fmla="*/ 2104 w 3233"/>
                    <a:gd name="T37" fmla="*/ 9 h 9"/>
                    <a:gd name="T38" fmla="*/ 2040 w 3233"/>
                    <a:gd name="T39" fmla="*/ 9 h 9"/>
                    <a:gd name="T40" fmla="*/ 1978 w 3233"/>
                    <a:gd name="T41" fmla="*/ 9 h 9"/>
                    <a:gd name="T42" fmla="*/ 1914 w 3233"/>
                    <a:gd name="T43" fmla="*/ 9 h 9"/>
                    <a:gd name="T44" fmla="*/ 1853 w 3233"/>
                    <a:gd name="T45" fmla="*/ 9 h 9"/>
                    <a:gd name="T46" fmla="*/ 1789 w 3233"/>
                    <a:gd name="T47" fmla="*/ 9 h 9"/>
                    <a:gd name="T48" fmla="*/ 1727 w 3233"/>
                    <a:gd name="T49" fmla="*/ 9 h 9"/>
                    <a:gd name="T50" fmla="*/ 1664 w 3233"/>
                    <a:gd name="T51" fmla="*/ 9 h 9"/>
                    <a:gd name="T52" fmla="*/ 1602 w 3233"/>
                    <a:gd name="T53" fmla="*/ 9 h 9"/>
                    <a:gd name="T54" fmla="*/ 1538 w 3233"/>
                    <a:gd name="T55" fmla="*/ 9 h 9"/>
                    <a:gd name="T56" fmla="*/ 1477 w 3233"/>
                    <a:gd name="T57" fmla="*/ 9 h 9"/>
                    <a:gd name="T58" fmla="*/ 1413 w 3233"/>
                    <a:gd name="T59" fmla="*/ 9 h 9"/>
                    <a:gd name="T60" fmla="*/ 1351 w 3233"/>
                    <a:gd name="T61" fmla="*/ 9 h 9"/>
                    <a:gd name="T62" fmla="*/ 1287 w 3233"/>
                    <a:gd name="T63" fmla="*/ 9 h 9"/>
                    <a:gd name="T64" fmla="*/ 1226 w 3233"/>
                    <a:gd name="T65" fmla="*/ 9 h 9"/>
                    <a:gd name="T66" fmla="*/ 1162 w 3233"/>
                    <a:gd name="T67" fmla="*/ 9 h 9"/>
                    <a:gd name="T68" fmla="*/ 1098 w 3233"/>
                    <a:gd name="T69" fmla="*/ 9 h 9"/>
                    <a:gd name="T70" fmla="*/ 1036 w 3233"/>
                    <a:gd name="T71" fmla="*/ 9 h 9"/>
                    <a:gd name="T72" fmla="*/ 973 w 3233"/>
                    <a:gd name="T73" fmla="*/ 9 h 9"/>
                    <a:gd name="T74" fmla="*/ 911 w 3233"/>
                    <a:gd name="T75" fmla="*/ 9 h 9"/>
                    <a:gd name="T76" fmla="*/ 847 w 3233"/>
                    <a:gd name="T77" fmla="*/ 9 h 9"/>
                    <a:gd name="T78" fmla="*/ 786 w 3233"/>
                    <a:gd name="T79" fmla="*/ 9 h 9"/>
                    <a:gd name="T80" fmla="*/ 722 w 3233"/>
                    <a:gd name="T81" fmla="*/ 9 h 9"/>
                    <a:gd name="T82" fmla="*/ 660 w 3233"/>
                    <a:gd name="T83" fmla="*/ 9 h 9"/>
                    <a:gd name="T84" fmla="*/ 596 w 3233"/>
                    <a:gd name="T85" fmla="*/ 9 h 9"/>
                    <a:gd name="T86" fmla="*/ 535 w 3233"/>
                    <a:gd name="T87" fmla="*/ 9 h 9"/>
                    <a:gd name="T88" fmla="*/ 471 w 3233"/>
                    <a:gd name="T89" fmla="*/ 9 h 9"/>
                    <a:gd name="T90" fmla="*/ 409 w 3233"/>
                    <a:gd name="T91" fmla="*/ 9 h 9"/>
                    <a:gd name="T92" fmla="*/ 345 w 3233"/>
                    <a:gd name="T93" fmla="*/ 9 h 9"/>
                    <a:gd name="T94" fmla="*/ 284 w 3233"/>
                    <a:gd name="T95" fmla="*/ 9 h 9"/>
                    <a:gd name="T96" fmla="*/ 220 w 3233"/>
                    <a:gd name="T97" fmla="*/ 9 h 9"/>
                    <a:gd name="T98" fmla="*/ 156 w 3233"/>
                    <a:gd name="T99" fmla="*/ 9 h 9"/>
                    <a:gd name="T100" fmla="*/ 95 w 3233"/>
                    <a:gd name="T101" fmla="*/ 9 h 9"/>
                    <a:gd name="T102" fmla="*/ 31 w 3233"/>
                    <a:gd name="T103" fmla="*/ 9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3233" h="9">
                      <a:moveTo>
                        <a:pt x="3233" y="9"/>
                      </a:moveTo>
                      <a:lnTo>
                        <a:pt x="3202" y="9"/>
                      </a:lnTo>
                      <a:lnTo>
                        <a:pt x="3202" y="0"/>
                      </a:lnTo>
                      <a:lnTo>
                        <a:pt x="3233" y="0"/>
                      </a:lnTo>
                      <a:lnTo>
                        <a:pt x="3233" y="9"/>
                      </a:lnTo>
                      <a:close/>
                      <a:moveTo>
                        <a:pt x="3171" y="9"/>
                      </a:moveTo>
                      <a:lnTo>
                        <a:pt x="3140" y="9"/>
                      </a:lnTo>
                      <a:lnTo>
                        <a:pt x="3140" y="0"/>
                      </a:lnTo>
                      <a:lnTo>
                        <a:pt x="3171" y="0"/>
                      </a:lnTo>
                      <a:lnTo>
                        <a:pt x="3171" y="9"/>
                      </a:lnTo>
                      <a:close/>
                      <a:moveTo>
                        <a:pt x="3107" y="9"/>
                      </a:moveTo>
                      <a:lnTo>
                        <a:pt x="3076" y="9"/>
                      </a:lnTo>
                      <a:lnTo>
                        <a:pt x="3076" y="0"/>
                      </a:lnTo>
                      <a:lnTo>
                        <a:pt x="3107" y="0"/>
                      </a:lnTo>
                      <a:lnTo>
                        <a:pt x="3107" y="9"/>
                      </a:lnTo>
                      <a:close/>
                      <a:moveTo>
                        <a:pt x="3046" y="9"/>
                      </a:moveTo>
                      <a:lnTo>
                        <a:pt x="3015" y="9"/>
                      </a:lnTo>
                      <a:lnTo>
                        <a:pt x="3015" y="0"/>
                      </a:lnTo>
                      <a:lnTo>
                        <a:pt x="3046" y="0"/>
                      </a:lnTo>
                      <a:lnTo>
                        <a:pt x="3046" y="9"/>
                      </a:lnTo>
                      <a:close/>
                      <a:moveTo>
                        <a:pt x="2982" y="9"/>
                      </a:moveTo>
                      <a:lnTo>
                        <a:pt x="2951" y="9"/>
                      </a:lnTo>
                      <a:lnTo>
                        <a:pt x="2951" y="0"/>
                      </a:lnTo>
                      <a:lnTo>
                        <a:pt x="2982" y="0"/>
                      </a:lnTo>
                      <a:lnTo>
                        <a:pt x="2982" y="9"/>
                      </a:lnTo>
                      <a:close/>
                      <a:moveTo>
                        <a:pt x="2920" y="9"/>
                      </a:moveTo>
                      <a:lnTo>
                        <a:pt x="2889" y="9"/>
                      </a:lnTo>
                      <a:lnTo>
                        <a:pt x="2889" y="0"/>
                      </a:lnTo>
                      <a:lnTo>
                        <a:pt x="2920" y="0"/>
                      </a:lnTo>
                      <a:lnTo>
                        <a:pt x="2920" y="9"/>
                      </a:lnTo>
                      <a:close/>
                      <a:moveTo>
                        <a:pt x="2856" y="9"/>
                      </a:moveTo>
                      <a:lnTo>
                        <a:pt x="2826" y="9"/>
                      </a:lnTo>
                      <a:lnTo>
                        <a:pt x="2826" y="0"/>
                      </a:lnTo>
                      <a:lnTo>
                        <a:pt x="2856" y="0"/>
                      </a:lnTo>
                      <a:lnTo>
                        <a:pt x="2856" y="9"/>
                      </a:lnTo>
                      <a:close/>
                      <a:moveTo>
                        <a:pt x="2795" y="9"/>
                      </a:moveTo>
                      <a:lnTo>
                        <a:pt x="2764" y="9"/>
                      </a:lnTo>
                      <a:lnTo>
                        <a:pt x="2764" y="0"/>
                      </a:lnTo>
                      <a:lnTo>
                        <a:pt x="2795" y="0"/>
                      </a:lnTo>
                      <a:lnTo>
                        <a:pt x="2795" y="9"/>
                      </a:lnTo>
                      <a:close/>
                      <a:moveTo>
                        <a:pt x="2731" y="9"/>
                      </a:moveTo>
                      <a:lnTo>
                        <a:pt x="2700" y="9"/>
                      </a:lnTo>
                      <a:lnTo>
                        <a:pt x="2700" y="0"/>
                      </a:lnTo>
                      <a:lnTo>
                        <a:pt x="2731" y="0"/>
                      </a:lnTo>
                      <a:lnTo>
                        <a:pt x="2731" y="9"/>
                      </a:lnTo>
                      <a:close/>
                      <a:moveTo>
                        <a:pt x="2669" y="9"/>
                      </a:moveTo>
                      <a:lnTo>
                        <a:pt x="2636" y="9"/>
                      </a:lnTo>
                      <a:lnTo>
                        <a:pt x="2636" y="0"/>
                      </a:lnTo>
                      <a:lnTo>
                        <a:pt x="2669" y="0"/>
                      </a:lnTo>
                      <a:lnTo>
                        <a:pt x="2669" y="9"/>
                      </a:lnTo>
                      <a:close/>
                      <a:moveTo>
                        <a:pt x="2605" y="9"/>
                      </a:moveTo>
                      <a:lnTo>
                        <a:pt x="2575" y="9"/>
                      </a:lnTo>
                      <a:lnTo>
                        <a:pt x="2575" y="0"/>
                      </a:lnTo>
                      <a:lnTo>
                        <a:pt x="2605" y="0"/>
                      </a:lnTo>
                      <a:lnTo>
                        <a:pt x="2605" y="9"/>
                      </a:lnTo>
                      <a:close/>
                      <a:moveTo>
                        <a:pt x="2544" y="9"/>
                      </a:moveTo>
                      <a:lnTo>
                        <a:pt x="2511" y="9"/>
                      </a:lnTo>
                      <a:lnTo>
                        <a:pt x="2511" y="0"/>
                      </a:lnTo>
                      <a:lnTo>
                        <a:pt x="2544" y="0"/>
                      </a:lnTo>
                      <a:lnTo>
                        <a:pt x="2544" y="9"/>
                      </a:lnTo>
                      <a:close/>
                      <a:moveTo>
                        <a:pt x="2480" y="9"/>
                      </a:moveTo>
                      <a:lnTo>
                        <a:pt x="2449" y="9"/>
                      </a:lnTo>
                      <a:lnTo>
                        <a:pt x="2449" y="0"/>
                      </a:lnTo>
                      <a:lnTo>
                        <a:pt x="2480" y="0"/>
                      </a:lnTo>
                      <a:lnTo>
                        <a:pt x="2480" y="9"/>
                      </a:lnTo>
                      <a:close/>
                      <a:moveTo>
                        <a:pt x="2418" y="9"/>
                      </a:moveTo>
                      <a:lnTo>
                        <a:pt x="2385" y="9"/>
                      </a:lnTo>
                      <a:lnTo>
                        <a:pt x="2385" y="0"/>
                      </a:lnTo>
                      <a:lnTo>
                        <a:pt x="2418" y="0"/>
                      </a:lnTo>
                      <a:lnTo>
                        <a:pt x="2418" y="9"/>
                      </a:lnTo>
                      <a:close/>
                      <a:moveTo>
                        <a:pt x="2355" y="9"/>
                      </a:moveTo>
                      <a:lnTo>
                        <a:pt x="2324" y="9"/>
                      </a:lnTo>
                      <a:lnTo>
                        <a:pt x="2324" y="0"/>
                      </a:lnTo>
                      <a:lnTo>
                        <a:pt x="2355" y="0"/>
                      </a:lnTo>
                      <a:lnTo>
                        <a:pt x="2355" y="9"/>
                      </a:lnTo>
                      <a:close/>
                      <a:moveTo>
                        <a:pt x="2293" y="9"/>
                      </a:moveTo>
                      <a:lnTo>
                        <a:pt x="2260" y="9"/>
                      </a:lnTo>
                      <a:lnTo>
                        <a:pt x="2260" y="0"/>
                      </a:lnTo>
                      <a:lnTo>
                        <a:pt x="2293" y="0"/>
                      </a:lnTo>
                      <a:lnTo>
                        <a:pt x="2293" y="9"/>
                      </a:lnTo>
                      <a:close/>
                      <a:moveTo>
                        <a:pt x="2229" y="9"/>
                      </a:moveTo>
                      <a:lnTo>
                        <a:pt x="2198" y="9"/>
                      </a:lnTo>
                      <a:lnTo>
                        <a:pt x="2198" y="0"/>
                      </a:lnTo>
                      <a:lnTo>
                        <a:pt x="2229" y="0"/>
                      </a:lnTo>
                      <a:lnTo>
                        <a:pt x="2229" y="9"/>
                      </a:lnTo>
                      <a:close/>
                      <a:moveTo>
                        <a:pt x="2165" y="9"/>
                      </a:moveTo>
                      <a:lnTo>
                        <a:pt x="2134" y="9"/>
                      </a:lnTo>
                      <a:lnTo>
                        <a:pt x="2134" y="0"/>
                      </a:lnTo>
                      <a:lnTo>
                        <a:pt x="2165" y="0"/>
                      </a:lnTo>
                      <a:lnTo>
                        <a:pt x="2165" y="9"/>
                      </a:lnTo>
                      <a:close/>
                      <a:moveTo>
                        <a:pt x="2104" y="9"/>
                      </a:moveTo>
                      <a:lnTo>
                        <a:pt x="2073" y="9"/>
                      </a:lnTo>
                      <a:lnTo>
                        <a:pt x="2073" y="0"/>
                      </a:lnTo>
                      <a:lnTo>
                        <a:pt x="2104" y="0"/>
                      </a:lnTo>
                      <a:lnTo>
                        <a:pt x="2104" y="9"/>
                      </a:lnTo>
                      <a:close/>
                      <a:moveTo>
                        <a:pt x="2040" y="9"/>
                      </a:moveTo>
                      <a:lnTo>
                        <a:pt x="2009" y="9"/>
                      </a:lnTo>
                      <a:lnTo>
                        <a:pt x="2009" y="0"/>
                      </a:lnTo>
                      <a:lnTo>
                        <a:pt x="2040" y="0"/>
                      </a:lnTo>
                      <a:lnTo>
                        <a:pt x="2040" y="9"/>
                      </a:lnTo>
                      <a:close/>
                      <a:moveTo>
                        <a:pt x="1978" y="9"/>
                      </a:moveTo>
                      <a:lnTo>
                        <a:pt x="1948" y="9"/>
                      </a:lnTo>
                      <a:lnTo>
                        <a:pt x="1948" y="0"/>
                      </a:lnTo>
                      <a:lnTo>
                        <a:pt x="1978" y="0"/>
                      </a:lnTo>
                      <a:lnTo>
                        <a:pt x="1978" y="9"/>
                      </a:lnTo>
                      <a:close/>
                      <a:moveTo>
                        <a:pt x="1914" y="9"/>
                      </a:moveTo>
                      <a:lnTo>
                        <a:pt x="1884" y="9"/>
                      </a:lnTo>
                      <a:lnTo>
                        <a:pt x="1884" y="0"/>
                      </a:lnTo>
                      <a:lnTo>
                        <a:pt x="1914" y="0"/>
                      </a:lnTo>
                      <a:lnTo>
                        <a:pt x="1914" y="9"/>
                      </a:lnTo>
                      <a:close/>
                      <a:moveTo>
                        <a:pt x="1853" y="9"/>
                      </a:moveTo>
                      <a:lnTo>
                        <a:pt x="1822" y="9"/>
                      </a:lnTo>
                      <a:lnTo>
                        <a:pt x="1822" y="0"/>
                      </a:lnTo>
                      <a:lnTo>
                        <a:pt x="1853" y="0"/>
                      </a:lnTo>
                      <a:lnTo>
                        <a:pt x="1853" y="9"/>
                      </a:lnTo>
                      <a:close/>
                      <a:moveTo>
                        <a:pt x="1789" y="9"/>
                      </a:moveTo>
                      <a:lnTo>
                        <a:pt x="1758" y="9"/>
                      </a:lnTo>
                      <a:lnTo>
                        <a:pt x="1758" y="0"/>
                      </a:lnTo>
                      <a:lnTo>
                        <a:pt x="1789" y="0"/>
                      </a:lnTo>
                      <a:lnTo>
                        <a:pt x="1789" y="9"/>
                      </a:lnTo>
                      <a:close/>
                      <a:moveTo>
                        <a:pt x="1727" y="9"/>
                      </a:moveTo>
                      <a:lnTo>
                        <a:pt x="1694" y="9"/>
                      </a:lnTo>
                      <a:lnTo>
                        <a:pt x="1694" y="0"/>
                      </a:lnTo>
                      <a:lnTo>
                        <a:pt x="1727" y="0"/>
                      </a:lnTo>
                      <a:lnTo>
                        <a:pt x="1727" y="9"/>
                      </a:lnTo>
                      <a:close/>
                      <a:moveTo>
                        <a:pt x="1664" y="9"/>
                      </a:moveTo>
                      <a:lnTo>
                        <a:pt x="1633" y="9"/>
                      </a:lnTo>
                      <a:lnTo>
                        <a:pt x="1633" y="0"/>
                      </a:lnTo>
                      <a:lnTo>
                        <a:pt x="1664" y="0"/>
                      </a:lnTo>
                      <a:lnTo>
                        <a:pt x="1664" y="9"/>
                      </a:lnTo>
                      <a:close/>
                      <a:moveTo>
                        <a:pt x="1602" y="9"/>
                      </a:moveTo>
                      <a:lnTo>
                        <a:pt x="1569" y="9"/>
                      </a:lnTo>
                      <a:lnTo>
                        <a:pt x="1569" y="0"/>
                      </a:lnTo>
                      <a:lnTo>
                        <a:pt x="1602" y="0"/>
                      </a:lnTo>
                      <a:lnTo>
                        <a:pt x="1602" y="9"/>
                      </a:lnTo>
                      <a:close/>
                      <a:moveTo>
                        <a:pt x="1538" y="9"/>
                      </a:moveTo>
                      <a:lnTo>
                        <a:pt x="1507" y="9"/>
                      </a:lnTo>
                      <a:lnTo>
                        <a:pt x="1507" y="0"/>
                      </a:lnTo>
                      <a:lnTo>
                        <a:pt x="1538" y="0"/>
                      </a:lnTo>
                      <a:lnTo>
                        <a:pt x="1538" y="9"/>
                      </a:lnTo>
                      <a:close/>
                      <a:moveTo>
                        <a:pt x="1477" y="9"/>
                      </a:moveTo>
                      <a:lnTo>
                        <a:pt x="1443" y="9"/>
                      </a:lnTo>
                      <a:lnTo>
                        <a:pt x="1443" y="0"/>
                      </a:lnTo>
                      <a:lnTo>
                        <a:pt x="1477" y="0"/>
                      </a:lnTo>
                      <a:lnTo>
                        <a:pt x="1477" y="9"/>
                      </a:lnTo>
                      <a:close/>
                      <a:moveTo>
                        <a:pt x="1413" y="9"/>
                      </a:moveTo>
                      <a:lnTo>
                        <a:pt x="1382" y="9"/>
                      </a:lnTo>
                      <a:lnTo>
                        <a:pt x="1382" y="0"/>
                      </a:lnTo>
                      <a:lnTo>
                        <a:pt x="1413" y="0"/>
                      </a:lnTo>
                      <a:lnTo>
                        <a:pt x="1413" y="9"/>
                      </a:lnTo>
                      <a:close/>
                      <a:moveTo>
                        <a:pt x="1351" y="9"/>
                      </a:moveTo>
                      <a:lnTo>
                        <a:pt x="1318" y="9"/>
                      </a:lnTo>
                      <a:lnTo>
                        <a:pt x="1318" y="0"/>
                      </a:lnTo>
                      <a:lnTo>
                        <a:pt x="1351" y="0"/>
                      </a:lnTo>
                      <a:lnTo>
                        <a:pt x="1351" y="9"/>
                      </a:lnTo>
                      <a:close/>
                      <a:moveTo>
                        <a:pt x="1287" y="9"/>
                      </a:moveTo>
                      <a:lnTo>
                        <a:pt x="1256" y="9"/>
                      </a:lnTo>
                      <a:lnTo>
                        <a:pt x="1256" y="0"/>
                      </a:lnTo>
                      <a:lnTo>
                        <a:pt x="1287" y="0"/>
                      </a:lnTo>
                      <a:lnTo>
                        <a:pt x="1287" y="9"/>
                      </a:lnTo>
                      <a:close/>
                      <a:moveTo>
                        <a:pt x="1226" y="9"/>
                      </a:moveTo>
                      <a:lnTo>
                        <a:pt x="1193" y="9"/>
                      </a:lnTo>
                      <a:lnTo>
                        <a:pt x="1193" y="0"/>
                      </a:lnTo>
                      <a:lnTo>
                        <a:pt x="1226" y="0"/>
                      </a:lnTo>
                      <a:lnTo>
                        <a:pt x="1226" y="9"/>
                      </a:lnTo>
                      <a:close/>
                      <a:moveTo>
                        <a:pt x="1162" y="9"/>
                      </a:moveTo>
                      <a:lnTo>
                        <a:pt x="1131" y="9"/>
                      </a:lnTo>
                      <a:lnTo>
                        <a:pt x="1131" y="0"/>
                      </a:lnTo>
                      <a:lnTo>
                        <a:pt x="1162" y="0"/>
                      </a:lnTo>
                      <a:lnTo>
                        <a:pt x="1162" y="9"/>
                      </a:lnTo>
                      <a:close/>
                      <a:moveTo>
                        <a:pt x="1098" y="9"/>
                      </a:moveTo>
                      <a:lnTo>
                        <a:pt x="1067" y="9"/>
                      </a:lnTo>
                      <a:lnTo>
                        <a:pt x="1067" y="0"/>
                      </a:lnTo>
                      <a:lnTo>
                        <a:pt x="1098" y="0"/>
                      </a:lnTo>
                      <a:lnTo>
                        <a:pt x="1098" y="9"/>
                      </a:lnTo>
                      <a:close/>
                      <a:moveTo>
                        <a:pt x="1036" y="9"/>
                      </a:moveTo>
                      <a:lnTo>
                        <a:pt x="1006" y="9"/>
                      </a:lnTo>
                      <a:lnTo>
                        <a:pt x="1006" y="0"/>
                      </a:lnTo>
                      <a:lnTo>
                        <a:pt x="1036" y="0"/>
                      </a:lnTo>
                      <a:lnTo>
                        <a:pt x="1036" y="9"/>
                      </a:lnTo>
                      <a:close/>
                      <a:moveTo>
                        <a:pt x="973" y="9"/>
                      </a:moveTo>
                      <a:lnTo>
                        <a:pt x="942" y="9"/>
                      </a:lnTo>
                      <a:lnTo>
                        <a:pt x="942" y="0"/>
                      </a:lnTo>
                      <a:lnTo>
                        <a:pt x="973" y="0"/>
                      </a:lnTo>
                      <a:lnTo>
                        <a:pt x="973" y="9"/>
                      </a:lnTo>
                      <a:close/>
                      <a:moveTo>
                        <a:pt x="911" y="9"/>
                      </a:moveTo>
                      <a:lnTo>
                        <a:pt x="880" y="9"/>
                      </a:lnTo>
                      <a:lnTo>
                        <a:pt x="880" y="0"/>
                      </a:lnTo>
                      <a:lnTo>
                        <a:pt x="911" y="0"/>
                      </a:lnTo>
                      <a:lnTo>
                        <a:pt x="911" y="9"/>
                      </a:lnTo>
                      <a:close/>
                      <a:moveTo>
                        <a:pt x="847" y="9"/>
                      </a:moveTo>
                      <a:lnTo>
                        <a:pt x="816" y="9"/>
                      </a:lnTo>
                      <a:lnTo>
                        <a:pt x="816" y="0"/>
                      </a:lnTo>
                      <a:lnTo>
                        <a:pt x="847" y="0"/>
                      </a:lnTo>
                      <a:lnTo>
                        <a:pt x="847" y="9"/>
                      </a:lnTo>
                      <a:close/>
                      <a:moveTo>
                        <a:pt x="786" y="9"/>
                      </a:moveTo>
                      <a:lnTo>
                        <a:pt x="755" y="9"/>
                      </a:lnTo>
                      <a:lnTo>
                        <a:pt x="755" y="0"/>
                      </a:lnTo>
                      <a:lnTo>
                        <a:pt x="786" y="0"/>
                      </a:lnTo>
                      <a:lnTo>
                        <a:pt x="786" y="9"/>
                      </a:lnTo>
                      <a:close/>
                      <a:moveTo>
                        <a:pt x="722" y="9"/>
                      </a:moveTo>
                      <a:lnTo>
                        <a:pt x="691" y="9"/>
                      </a:lnTo>
                      <a:lnTo>
                        <a:pt x="691" y="0"/>
                      </a:lnTo>
                      <a:lnTo>
                        <a:pt x="722" y="0"/>
                      </a:lnTo>
                      <a:lnTo>
                        <a:pt x="722" y="9"/>
                      </a:lnTo>
                      <a:close/>
                      <a:moveTo>
                        <a:pt x="660" y="9"/>
                      </a:moveTo>
                      <a:lnTo>
                        <a:pt x="627" y="9"/>
                      </a:lnTo>
                      <a:lnTo>
                        <a:pt x="627" y="0"/>
                      </a:lnTo>
                      <a:lnTo>
                        <a:pt x="660" y="0"/>
                      </a:lnTo>
                      <a:lnTo>
                        <a:pt x="660" y="9"/>
                      </a:lnTo>
                      <a:close/>
                      <a:moveTo>
                        <a:pt x="596" y="9"/>
                      </a:moveTo>
                      <a:lnTo>
                        <a:pt x="565" y="9"/>
                      </a:lnTo>
                      <a:lnTo>
                        <a:pt x="565" y="0"/>
                      </a:lnTo>
                      <a:lnTo>
                        <a:pt x="596" y="0"/>
                      </a:lnTo>
                      <a:lnTo>
                        <a:pt x="596" y="9"/>
                      </a:lnTo>
                      <a:close/>
                      <a:moveTo>
                        <a:pt x="535" y="9"/>
                      </a:moveTo>
                      <a:lnTo>
                        <a:pt x="502" y="9"/>
                      </a:lnTo>
                      <a:lnTo>
                        <a:pt x="502" y="0"/>
                      </a:lnTo>
                      <a:lnTo>
                        <a:pt x="535" y="0"/>
                      </a:lnTo>
                      <a:lnTo>
                        <a:pt x="535" y="9"/>
                      </a:lnTo>
                      <a:close/>
                      <a:moveTo>
                        <a:pt x="471" y="9"/>
                      </a:moveTo>
                      <a:lnTo>
                        <a:pt x="440" y="9"/>
                      </a:lnTo>
                      <a:lnTo>
                        <a:pt x="440" y="0"/>
                      </a:lnTo>
                      <a:lnTo>
                        <a:pt x="471" y="0"/>
                      </a:lnTo>
                      <a:lnTo>
                        <a:pt x="471" y="9"/>
                      </a:lnTo>
                      <a:close/>
                      <a:moveTo>
                        <a:pt x="409" y="9"/>
                      </a:moveTo>
                      <a:lnTo>
                        <a:pt x="376" y="9"/>
                      </a:lnTo>
                      <a:lnTo>
                        <a:pt x="376" y="0"/>
                      </a:lnTo>
                      <a:lnTo>
                        <a:pt x="409" y="0"/>
                      </a:lnTo>
                      <a:lnTo>
                        <a:pt x="409" y="9"/>
                      </a:lnTo>
                      <a:close/>
                      <a:moveTo>
                        <a:pt x="345" y="9"/>
                      </a:moveTo>
                      <a:lnTo>
                        <a:pt x="315" y="9"/>
                      </a:lnTo>
                      <a:lnTo>
                        <a:pt x="315" y="0"/>
                      </a:lnTo>
                      <a:lnTo>
                        <a:pt x="345" y="0"/>
                      </a:lnTo>
                      <a:lnTo>
                        <a:pt x="345" y="9"/>
                      </a:lnTo>
                      <a:close/>
                      <a:moveTo>
                        <a:pt x="284" y="9"/>
                      </a:moveTo>
                      <a:lnTo>
                        <a:pt x="251" y="9"/>
                      </a:lnTo>
                      <a:lnTo>
                        <a:pt x="251" y="0"/>
                      </a:lnTo>
                      <a:lnTo>
                        <a:pt x="284" y="0"/>
                      </a:lnTo>
                      <a:lnTo>
                        <a:pt x="284" y="9"/>
                      </a:lnTo>
                      <a:close/>
                      <a:moveTo>
                        <a:pt x="220" y="9"/>
                      </a:moveTo>
                      <a:lnTo>
                        <a:pt x="189" y="9"/>
                      </a:lnTo>
                      <a:lnTo>
                        <a:pt x="189" y="0"/>
                      </a:lnTo>
                      <a:lnTo>
                        <a:pt x="220" y="0"/>
                      </a:lnTo>
                      <a:lnTo>
                        <a:pt x="220" y="9"/>
                      </a:lnTo>
                      <a:close/>
                      <a:moveTo>
                        <a:pt x="156" y="9"/>
                      </a:moveTo>
                      <a:lnTo>
                        <a:pt x="125" y="9"/>
                      </a:lnTo>
                      <a:lnTo>
                        <a:pt x="125" y="0"/>
                      </a:lnTo>
                      <a:lnTo>
                        <a:pt x="156" y="0"/>
                      </a:lnTo>
                      <a:lnTo>
                        <a:pt x="156" y="9"/>
                      </a:lnTo>
                      <a:close/>
                      <a:moveTo>
                        <a:pt x="95" y="9"/>
                      </a:moveTo>
                      <a:lnTo>
                        <a:pt x="64" y="9"/>
                      </a:lnTo>
                      <a:lnTo>
                        <a:pt x="64" y="0"/>
                      </a:lnTo>
                      <a:lnTo>
                        <a:pt x="95" y="0"/>
                      </a:lnTo>
                      <a:lnTo>
                        <a:pt x="95" y="9"/>
                      </a:lnTo>
                      <a:close/>
                      <a:moveTo>
                        <a:pt x="31" y="9"/>
                      </a:moveTo>
                      <a:lnTo>
                        <a:pt x="0" y="9"/>
                      </a:lnTo>
                      <a:lnTo>
                        <a:pt x="0" y="0"/>
                      </a:lnTo>
                      <a:lnTo>
                        <a:pt x="31" y="0"/>
                      </a:lnTo>
                      <a:lnTo>
                        <a:pt x="31" y="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013">
                    <a:latin typeface="Calibri" panose="020F0502020204030204" pitchFamily="34" charset="0"/>
                    <a:ea typeface="微软雅黑" panose="020B0503020204020204" pitchFamily="34" charset="-122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72" name="Rectangle 34">
                  <a:extLst>
                    <a:ext uri="{FF2B5EF4-FFF2-40B4-BE49-F238E27FC236}">
                      <a16:creationId xmlns:a16="http://schemas.microsoft.com/office/drawing/2014/main" id="{223A34C4-4670-4FA4-B1FC-304B37ECC6C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073774" y="4226198"/>
                  <a:ext cx="22225" cy="142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013">
                    <a:latin typeface="Calibri" panose="020F0502020204030204" pitchFamily="34" charset="0"/>
                    <a:ea typeface="微软雅黑" panose="020B0503020204020204" pitchFamily="34" charset="-122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73" name="Oval 35">
                  <a:extLst>
                    <a:ext uri="{FF2B5EF4-FFF2-40B4-BE49-F238E27FC236}">
                      <a16:creationId xmlns:a16="http://schemas.microsoft.com/office/drawing/2014/main" id="{35160404-1EBC-492D-BAD9-E2949413166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050924" y="4188098"/>
                  <a:ext cx="93663" cy="93663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013">
                    <a:latin typeface="Calibri" panose="020F0502020204030204" pitchFamily="34" charset="0"/>
                    <a:ea typeface="微软雅黑" panose="020B0503020204020204" pitchFamily="34" charset="-122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74" name="Freeform 37">
                  <a:extLst>
                    <a:ext uri="{FF2B5EF4-FFF2-40B4-BE49-F238E27FC236}">
                      <a16:creationId xmlns:a16="http://schemas.microsoft.com/office/drawing/2014/main" id="{6A8AF22D-CC2C-42FD-A975-8B74D011F469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888999" y="3627710"/>
                  <a:ext cx="5132388" cy="14288"/>
                </a:xfrm>
                <a:custGeom>
                  <a:avLst/>
                  <a:gdLst>
                    <a:gd name="T0" fmla="*/ 3233 w 3233"/>
                    <a:gd name="T1" fmla="*/ 9 h 9"/>
                    <a:gd name="T2" fmla="*/ 3171 w 3233"/>
                    <a:gd name="T3" fmla="*/ 9 h 9"/>
                    <a:gd name="T4" fmla="*/ 3107 w 3233"/>
                    <a:gd name="T5" fmla="*/ 9 h 9"/>
                    <a:gd name="T6" fmla="*/ 3046 w 3233"/>
                    <a:gd name="T7" fmla="*/ 9 h 9"/>
                    <a:gd name="T8" fmla="*/ 2982 w 3233"/>
                    <a:gd name="T9" fmla="*/ 9 h 9"/>
                    <a:gd name="T10" fmla="*/ 2920 w 3233"/>
                    <a:gd name="T11" fmla="*/ 9 h 9"/>
                    <a:gd name="T12" fmla="*/ 2856 w 3233"/>
                    <a:gd name="T13" fmla="*/ 9 h 9"/>
                    <a:gd name="T14" fmla="*/ 2795 w 3233"/>
                    <a:gd name="T15" fmla="*/ 9 h 9"/>
                    <a:gd name="T16" fmla="*/ 2731 w 3233"/>
                    <a:gd name="T17" fmla="*/ 9 h 9"/>
                    <a:gd name="T18" fmla="*/ 2669 w 3233"/>
                    <a:gd name="T19" fmla="*/ 9 h 9"/>
                    <a:gd name="T20" fmla="*/ 2605 w 3233"/>
                    <a:gd name="T21" fmla="*/ 9 h 9"/>
                    <a:gd name="T22" fmla="*/ 2544 w 3233"/>
                    <a:gd name="T23" fmla="*/ 9 h 9"/>
                    <a:gd name="T24" fmla="*/ 2480 w 3233"/>
                    <a:gd name="T25" fmla="*/ 9 h 9"/>
                    <a:gd name="T26" fmla="*/ 2418 w 3233"/>
                    <a:gd name="T27" fmla="*/ 9 h 9"/>
                    <a:gd name="T28" fmla="*/ 2355 w 3233"/>
                    <a:gd name="T29" fmla="*/ 9 h 9"/>
                    <a:gd name="T30" fmla="*/ 2293 w 3233"/>
                    <a:gd name="T31" fmla="*/ 9 h 9"/>
                    <a:gd name="T32" fmla="*/ 2229 w 3233"/>
                    <a:gd name="T33" fmla="*/ 9 h 9"/>
                    <a:gd name="T34" fmla="*/ 2165 w 3233"/>
                    <a:gd name="T35" fmla="*/ 9 h 9"/>
                    <a:gd name="T36" fmla="*/ 2104 w 3233"/>
                    <a:gd name="T37" fmla="*/ 9 h 9"/>
                    <a:gd name="T38" fmla="*/ 2040 w 3233"/>
                    <a:gd name="T39" fmla="*/ 9 h 9"/>
                    <a:gd name="T40" fmla="*/ 1978 w 3233"/>
                    <a:gd name="T41" fmla="*/ 9 h 9"/>
                    <a:gd name="T42" fmla="*/ 1914 w 3233"/>
                    <a:gd name="T43" fmla="*/ 9 h 9"/>
                    <a:gd name="T44" fmla="*/ 1853 w 3233"/>
                    <a:gd name="T45" fmla="*/ 9 h 9"/>
                    <a:gd name="T46" fmla="*/ 1789 w 3233"/>
                    <a:gd name="T47" fmla="*/ 9 h 9"/>
                    <a:gd name="T48" fmla="*/ 1727 w 3233"/>
                    <a:gd name="T49" fmla="*/ 9 h 9"/>
                    <a:gd name="T50" fmla="*/ 1664 w 3233"/>
                    <a:gd name="T51" fmla="*/ 9 h 9"/>
                    <a:gd name="T52" fmla="*/ 1602 w 3233"/>
                    <a:gd name="T53" fmla="*/ 9 h 9"/>
                    <a:gd name="T54" fmla="*/ 1538 w 3233"/>
                    <a:gd name="T55" fmla="*/ 9 h 9"/>
                    <a:gd name="T56" fmla="*/ 1477 w 3233"/>
                    <a:gd name="T57" fmla="*/ 9 h 9"/>
                    <a:gd name="T58" fmla="*/ 1413 w 3233"/>
                    <a:gd name="T59" fmla="*/ 9 h 9"/>
                    <a:gd name="T60" fmla="*/ 1351 w 3233"/>
                    <a:gd name="T61" fmla="*/ 9 h 9"/>
                    <a:gd name="T62" fmla="*/ 1287 w 3233"/>
                    <a:gd name="T63" fmla="*/ 9 h 9"/>
                    <a:gd name="T64" fmla="*/ 1226 w 3233"/>
                    <a:gd name="T65" fmla="*/ 9 h 9"/>
                    <a:gd name="T66" fmla="*/ 1162 w 3233"/>
                    <a:gd name="T67" fmla="*/ 9 h 9"/>
                    <a:gd name="T68" fmla="*/ 1098 w 3233"/>
                    <a:gd name="T69" fmla="*/ 9 h 9"/>
                    <a:gd name="T70" fmla="*/ 1036 w 3233"/>
                    <a:gd name="T71" fmla="*/ 9 h 9"/>
                    <a:gd name="T72" fmla="*/ 973 w 3233"/>
                    <a:gd name="T73" fmla="*/ 9 h 9"/>
                    <a:gd name="T74" fmla="*/ 911 w 3233"/>
                    <a:gd name="T75" fmla="*/ 9 h 9"/>
                    <a:gd name="T76" fmla="*/ 847 w 3233"/>
                    <a:gd name="T77" fmla="*/ 9 h 9"/>
                    <a:gd name="T78" fmla="*/ 786 w 3233"/>
                    <a:gd name="T79" fmla="*/ 9 h 9"/>
                    <a:gd name="T80" fmla="*/ 722 w 3233"/>
                    <a:gd name="T81" fmla="*/ 9 h 9"/>
                    <a:gd name="T82" fmla="*/ 660 w 3233"/>
                    <a:gd name="T83" fmla="*/ 9 h 9"/>
                    <a:gd name="T84" fmla="*/ 596 w 3233"/>
                    <a:gd name="T85" fmla="*/ 9 h 9"/>
                    <a:gd name="T86" fmla="*/ 535 w 3233"/>
                    <a:gd name="T87" fmla="*/ 9 h 9"/>
                    <a:gd name="T88" fmla="*/ 471 w 3233"/>
                    <a:gd name="T89" fmla="*/ 9 h 9"/>
                    <a:gd name="T90" fmla="*/ 409 w 3233"/>
                    <a:gd name="T91" fmla="*/ 9 h 9"/>
                    <a:gd name="T92" fmla="*/ 345 w 3233"/>
                    <a:gd name="T93" fmla="*/ 9 h 9"/>
                    <a:gd name="T94" fmla="*/ 284 w 3233"/>
                    <a:gd name="T95" fmla="*/ 9 h 9"/>
                    <a:gd name="T96" fmla="*/ 220 w 3233"/>
                    <a:gd name="T97" fmla="*/ 9 h 9"/>
                    <a:gd name="T98" fmla="*/ 156 w 3233"/>
                    <a:gd name="T99" fmla="*/ 9 h 9"/>
                    <a:gd name="T100" fmla="*/ 95 w 3233"/>
                    <a:gd name="T101" fmla="*/ 9 h 9"/>
                    <a:gd name="T102" fmla="*/ 31 w 3233"/>
                    <a:gd name="T103" fmla="*/ 9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3233" h="9">
                      <a:moveTo>
                        <a:pt x="3233" y="9"/>
                      </a:moveTo>
                      <a:lnTo>
                        <a:pt x="3202" y="9"/>
                      </a:lnTo>
                      <a:lnTo>
                        <a:pt x="3202" y="0"/>
                      </a:lnTo>
                      <a:lnTo>
                        <a:pt x="3233" y="0"/>
                      </a:lnTo>
                      <a:lnTo>
                        <a:pt x="3233" y="9"/>
                      </a:lnTo>
                      <a:close/>
                      <a:moveTo>
                        <a:pt x="3171" y="9"/>
                      </a:moveTo>
                      <a:lnTo>
                        <a:pt x="3140" y="9"/>
                      </a:lnTo>
                      <a:lnTo>
                        <a:pt x="3140" y="0"/>
                      </a:lnTo>
                      <a:lnTo>
                        <a:pt x="3171" y="0"/>
                      </a:lnTo>
                      <a:lnTo>
                        <a:pt x="3171" y="9"/>
                      </a:lnTo>
                      <a:close/>
                      <a:moveTo>
                        <a:pt x="3107" y="9"/>
                      </a:moveTo>
                      <a:lnTo>
                        <a:pt x="3076" y="9"/>
                      </a:lnTo>
                      <a:lnTo>
                        <a:pt x="3076" y="0"/>
                      </a:lnTo>
                      <a:lnTo>
                        <a:pt x="3107" y="0"/>
                      </a:lnTo>
                      <a:lnTo>
                        <a:pt x="3107" y="9"/>
                      </a:lnTo>
                      <a:close/>
                      <a:moveTo>
                        <a:pt x="3046" y="9"/>
                      </a:moveTo>
                      <a:lnTo>
                        <a:pt x="3015" y="9"/>
                      </a:lnTo>
                      <a:lnTo>
                        <a:pt x="3015" y="0"/>
                      </a:lnTo>
                      <a:lnTo>
                        <a:pt x="3046" y="0"/>
                      </a:lnTo>
                      <a:lnTo>
                        <a:pt x="3046" y="9"/>
                      </a:lnTo>
                      <a:close/>
                      <a:moveTo>
                        <a:pt x="2982" y="9"/>
                      </a:moveTo>
                      <a:lnTo>
                        <a:pt x="2951" y="9"/>
                      </a:lnTo>
                      <a:lnTo>
                        <a:pt x="2951" y="0"/>
                      </a:lnTo>
                      <a:lnTo>
                        <a:pt x="2982" y="0"/>
                      </a:lnTo>
                      <a:lnTo>
                        <a:pt x="2982" y="9"/>
                      </a:lnTo>
                      <a:close/>
                      <a:moveTo>
                        <a:pt x="2920" y="9"/>
                      </a:moveTo>
                      <a:lnTo>
                        <a:pt x="2889" y="9"/>
                      </a:lnTo>
                      <a:lnTo>
                        <a:pt x="2889" y="0"/>
                      </a:lnTo>
                      <a:lnTo>
                        <a:pt x="2920" y="0"/>
                      </a:lnTo>
                      <a:lnTo>
                        <a:pt x="2920" y="9"/>
                      </a:lnTo>
                      <a:close/>
                      <a:moveTo>
                        <a:pt x="2856" y="9"/>
                      </a:moveTo>
                      <a:lnTo>
                        <a:pt x="2826" y="9"/>
                      </a:lnTo>
                      <a:lnTo>
                        <a:pt x="2826" y="0"/>
                      </a:lnTo>
                      <a:lnTo>
                        <a:pt x="2856" y="0"/>
                      </a:lnTo>
                      <a:lnTo>
                        <a:pt x="2856" y="9"/>
                      </a:lnTo>
                      <a:close/>
                      <a:moveTo>
                        <a:pt x="2795" y="9"/>
                      </a:moveTo>
                      <a:lnTo>
                        <a:pt x="2764" y="9"/>
                      </a:lnTo>
                      <a:lnTo>
                        <a:pt x="2764" y="0"/>
                      </a:lnTo>
                      <a:lnTo>
                        <a:pt x="2795" y="0"/>
                      </a:lnTo>
                      <a:lnTo>
                        <a:pt x="2795" y="9"/>
                      </a:lnTo>
                      <a:close/>
                      <a:moveTo>
                        <a:pt x="2731" y="9"/>
                      </a:moveTo>
                      <a:lnTo>
                        <a:pt x="2700" y="9"/>
                      </a:lnTo>
                      <a:lnTo>
                        <a:pt x="2700" y="0"/>
                      </a:lnTo>
                      <a:lnTo>
                        <a:pt x="2731" y="0"/>
                      </a:lnTo>
                      <a:lnTo>
                        <a:pt x="2731" y="9"/>
                      </a:lnTo>
                      <a:close/>
                      <a:moveTo>
                        <a:pt x="2669" y="9"/>
                      </a:moveTo>
                      <a:lnTo>
                        <a:pt x="2636" y="9"/>
                      </a:lnTo>
                      <a:lnTo>
                        <a:pt x="2636" y="0"/>
                      </a:lnTo>
                      <a:lnTo>
                        <a:pt x="2669" y="0"/>
                      </a:lnTo>
                      <a:lnTo>
                        <a:pt x="2669" y="9"/>
                      </a:lnTo>
                      <a:close/>
                      <a:moveTo>
                        <a:pt x="2605" y="9"/>
                      </a:moveTo>
                      <a:lnTo>
                        <a:pt x="2575" y="9"/>
                      </a:lnTo>
                      <a:lnTo>
                        <a:pt x="2575" y="0"/>
                      </a:lnTo>
                      <a:lnTo>
                        <a:pt x="2605" y="0"/>
                      </a:lnTo>
                      <a:lnTo>
                        <a:pt x="2605" y="9"/>
                      </a:lnTo>
                      <a:close/>
                      <a:moveTo>
                        <a:pt x="2544" y="9"/>
                      </a:moveTo>
                      <a:lnTo>
                        <a:pt x="2511" y="9"/>
                      </a:lnTo>
                      <a:lnTo>
                        <a:pt x="2511" y="0"/>
                      </a:lnTo>
                      <a:lnTo>
                        <a:pt x="2544" y="0"/>
                      </a:lnTo>
                      <a:lnTo>
                        <a:pt x="2544" y="9"/>
                      </a:lnTo>
                      <a:close/>
                      <a:moveTo>
                        <a:pt x="2480" y="9"/>
                      </a:moveTo>
                      <a:lnTo>
                        <a:pt x="2449" y="9"/>
                      </a:lnTo>
                      <a:lnTo>
                        <a:pt x="2449" y="0"/>
                      </a:lnTo>
                      <a:lnTo>
                        <a:pt x="2480" y="0"/>
                      </a:lnTo>
                      <a:lnTo>
                        <a:pt x="2480" y="9"/>
                      </a:lnTo>
                      <a:close/>
                      <a:moveTo>
                        <a:pt x="2418" y="9"/>
                      </a:moveTo>
                      <a:lnTo>
                        <a:pt x="2385" y="9"/>
                      </a:lnTo>
                      <a:lnTo>
                        <a:pt x="2385" y="0"/>
                      </a:lnTo>
                      <a:lnTo>
                        <a:pt x="2418" y="0"/>
                      </a:lnTo>
                      <a:lnTo>
                        <a:pt x="2418" y="9"/>
                      </a:lnTo>
                      <a:close/>
                      <a:moveTo>
                        <a:pt x="2355" y="9"/>
                      </a:moveTo>
                      <a:lnTo>
                        <a:pt x="2324" y="9"/>
                      </a:lnTo>
                      <a:lnTo>
                        <a:pt x="2324" y="0"/>
                      </a:lnTo>
                      <a:lnTo>
                        <a:pt x="2355" y="0"/>
                      </a:lnTo>
                      <a:lnTo>
                        <a:pt x="2355" y="9"/>
                      </a:lnTo>
                      <a:close/>
                      <a:moveTo>
                        <a:pt x="2293" y="9"/>
                      </a:moveTo>
                      <a:lnTo>
                        <a:pt x="2260" y="9"/>
                      </a:lnTo>
                      <a:lnTo>
                        <a:pt x="2260" y="0"/>
                      </a:lnTo>
                      <a:lnTo>
                        <a:pt x="2293" y="0"/>
                      </a:lnTo>
                      <a:lnTo>
                        <a:pt x="2293" y="9"/>
                      </a:lnTo>
                      <a:close/>
                      <a:moveTo>
                        <a:pt x="2229" y="9"/>
                      </a:moveTo>
                      <a:lnTo>
                        <a:pt x="2198" y="9"/>
                      </a:lnTo>
                      <a:lnTo>
                        <a:pt x="2198" y="0"/>
                      </a:lnTo>
                      <a:lnTo>
                        <a:pt x="2229" y="0"/>
                      </a:lnTo>
                      <a:lnTo>
                        <a:pt x="2229" y="9"/>
                      </a:lnTo>
                      <a:close/>
                      <a:moveTo>
                        <a:pt x="2165" y="9"/>
                      </a:moveTo>
                      <a:lnTo>
                        <a:pt x="2134" y="9"/>
                      </a:lnTo>
                      <a:lnTo>
                        <a:pt x="2134" y="0"/>
                      </a:lnTo>
                      <a:lnTo>
                        <a:pt x="2165" y="0"/>
                      </a:lnTo>
                      <a:lnTo>
                        <a:pt x="2165" y="9"/>
                      </a:lnTo>
                      <a:close/>
                      <a:moveTo>
                        <a:pt x="2104" y="9"/>
                      </a:moveTo>
                      <a:lnTo>
                        <a:pt x="2073" y="9"/>
                      </a:lnTo>
                      <a:lnTo>
                        <a:pt x="2073" y="0"/>
                      </a:lnTo>
                      <a:lnTo>
                        <a:pt x="2104" y="0"/>
                      </a:lnTo>
                      <a:lnTo>
                        <a:pt x="2104" y="9"/>
                      </a:lnTo>
                      <a:close/>
                      <a:moveTo>
                        <a:pt x="2040" y="9"/>
                      </a:moveTo>
                      <a:lnTo>
                        <a:pt x="2009" y="9"/>
                      </a:lnTo>
                      <a:lnTo>
                        <a:pt x="2009" y="0"/>
                      </a:lnTo>
                      <a:lnTo>
                        <a:pt x="2040" y="0"/>
                      </a:lnTo>
                      <a:lnTo>
                        <a:pt x="2040" y="9"/>
                      </a:lnTo>
                      <a:close/>
                      <a:moveTo>
                        <a:pt x="1978" y="9"/>
                      </a:moveTo>
                      <a:lnTo>
                        <a:pt x="1948" y="9"/>
                      </a:lnTo>
                      <a:lnTo>
                        <a:pt x="1948" y="0"/>
                      </a:lnTo>
                      <a:lnTo>
                        <a:pt x="1978" y="0"/>
                      </a:lnTo>
                      <a:lnTo>
                        <a:pt x="1978" y="9"/>
                      </a:lnTo>
                      <a:close/>
                      <a:moveTo>
                        <a:pt x="1914" y="9"/>
                      </a:moveTo>
                      <a:lnTo>
                        <a:pt x="1884" y="9"/>
                      </a:lnTo>
                      <a:lnTo>
                        <a:pt x="1884" y="0"/>
                      </a:lnTo>
                      <a:lnTo>
                        <a:pt x="1914" y="0"/>
                      </a:lnTo>
                      <a:lnTo>
                        <a:pt x="1914" y="9"/>
                      </a:lnTo>
                      <a:close/>
                      <a:moveTo>
                        <a:pt x="1853" y="9"/>
                      </a:moveTo>
                      <a:lnTo>
                        <a:pt x="1822" y="9"/>
                      </a:lnTo>
                      <a:lnTo>
                        <a:pt x="1822" y="0"/>
                      </a:lnTo>
                      <a:lnTo>
                        <a:pt x="1853" y="0"/>
                      </a:lnTo>
                      <a:lnTo>
                        <a:pt x="1853" y="9"/>
                      </a:lnTo>
                      <a:close/>
                      <a:moveTo>
                        <a:pt x="1789" y="9"/>
                      </a:moveTo>
                      <a:lnTo>
                        <a:pt x="1758" y="9"/>
                      </a:lnTo>
                      <a:lnTo>
                        <a:pt x="1758" y="0"/>
                      </a:lnTo>
                      <a:lnTo>
                        <a:pt x="1789" y="0"/>
                      </a:lnTo>
                      <a:lnTo>
                        <a:pt x="1789" y="9"/>
                      </a:lnTo>
                      <a:close/>
                      <a:moveTo>
                        <a:pt x="1727" y="9"/>
                      </a:moveTo>
                      <a:lnTo>
                        <a:pt x="1694" y="9"/>
                      </a:lnTo>
                      <a:lnTo>
                        <a:pt x="1694" y="0"/>
                      </a:lnTo>
                      <a:lnTo>
                        <a:pt x="1727" y="0"/>
                      </a:lnTo>
                      <a:lnTo>
                        <a:pt x="1727" y="9"/>
                      </a:lnTo>
                      <a:close/>
                      <a:moveTo>
                        <a:pt x="1664" y="9"/>
                      </a:moveTo>
                      <a:lnTo>
                        <a:pt x="1633" y="9"/>
                      </a:lnTo>
                      <a:lnTo>
                        <a:pt x="1633" y="0"/>
                      </a:lnTo>
                      <a:lnTo>
                        <a:pt x="1664" y="0"/>
                      </a:lnTo>
                      <a:lnTo>
                        <a:pt x="1664" y="9"/>
                      </a:lnTo>
                      <a:close/>
                      <a:moveTo>
                        <a:pt x="1602" y="9"/>
                      </a:moveTo>
                      <a:lnTo>
                        <a:pt x="1569" y="9"/>
                      </a:lnTo>
                      <a:lnTo>
                        <a:pt x="1569" y="0"/>
                      </a:lnTo>
                      <a:lnTo>
                        <a:pt x="1602" y="0"/>
                      </a:lnTo>
                      <a:lnTo>
                        <a:pt x="1602" y="9"/>
                      </a:lnTo>
                      <a:close/>
                      <a:moveTo>
                        <a:pt x="1538" y="9"/>
                      </a:moveTo>
                      <a:lnTo>
                        <a:pt x="1507" y="9"/>
                      </a:lnTo>
                      <a:lnTo>
                        <a:pt x="1507" y="0"/>
                      </a:lnTo>
                      <a:lnTo>
                        <a:pt x="1538" y="0"/>
                      </a:lnTo>
                      <a:lnTo>
                        <a:pt x="1538" y="9"/>
                      </a:lnTo>
                      <a:close/>
                      <a:moveTo>
                        <a:pt x="1477" y="9"/>
                      </a:moveTo>
                      <a:lnTo>
                        <a:pt x="1443" y="9"/>
                      </a:lnTo>
                      <a:lnTo>
                        <a:pt x="1443" y="0"/>
                      </a:lnTo>
                      <a:lnTo>
                        <a:pt x="1477" y="0"/>
                      </a:lnTo>
                      <a:lnTo>
                        <a:pt x="1477" y="9"/>
                      </a:lnTo>
                      <a:close/>
                      <a:moveTo>
                        <a:pt x="1413" y="9"/>
                      </a:moveTo>
                      <a:lnTo>
                        <a:pt x="1382" y="9"/>
                      </a:lnTo>
                      <a:lnTo>
                        <a:pt x="1382" y="0"/>
                      </a:lnTo>
                      <a:lnTo>
                        <a:pt x="1413" y="0"/>
                      </a:lnTo>
                      <a:lnTo>
                        <a:pt x="1413" y="9"/>
                      </a:lnTo>
                      <a:close/>
                      <a:moveTo>
                        <a:pt x="1351" y="9"/>
                      </a:moveTo>
                      <a:lnTo>
                        <a:pt x="1318" y="9"/>
                      </a:lnTo>
                      <a:lnTo>
                        <a:pt x="1318" y="0"/>
                      </a:lnTo>
                      <a:lnTo>
                        <a:pt x="1351" y="0"/>
                      </a:lnTo>
                      <a:lnTo>
                        <a:pt x="1351" y="9"/>
                      </a:lnTo>
                      <a:close/>
                      <a:moveTo>
                        <a:pt x="1287" y="9"/>
                      </a:moveTo>
                      <a:lnTo>
                        <a:pt x="1256" y="9"/>
                      </a:lnTo>
                      <a:lnTo>
                        <a:pt x="1256" y="0"/>
                      </a:lnTo>
                      <a:lnTo>
                        <a:pt x="1287" y="0"/>
                      </a:lnTo>
                      <a:lnTo>
                        <a:pt x="1287" y="9"/>
                      </a:lnTo>
                      <a:close/>
                      <a:moveTo>
                        <a:pt x="1226" y="9"/>
                      </a:moveTo>
                      <a:lnTo>
                        <a:pt x="1193" y="9"/>
                      </a:lnTo>
                      <a:lnTo>
                        <a:pt x="1193" y="0"/>
                      </a:lnTo>
                      <a:lnTo>
                        <a:pt x="1226" y="0"/>
                      </a:lnTo>
                      <a:lnTo>
                        <a:pt x="1226" y="9"/>
                      </a:lnTo>
                      <a:close/>
                      <a:moveTo>
                        <a:pt x="1162" y="9"/>
                      </a:moveTo>
                      <a:lnTo>
                        <a:pt x="1131" y="9"/>
                      </a:lnTo>
                      <a:lnTo>
                        <a:pt x="1131" y="0"/>
                      </a:lnTo>
                      <a:lnTo>
                        <a:pt x="1162" y="0"/>
                      </a:lnTo>
                      <a:lnTo>
                        <a:pt x="1162" y="9"/>
                      </a:lnTo>
                      <a:close/>
                      <a:moveTo>
                        <a:pt x="1098" y="9"/>
                      </a:moveTo>
                      <a:lnTo>
                        <a:pt x="1067" y="9"/>
                      </a:lnTo>
                      <a:lnTo>
                        <a:pt x="1067" y="0"/>
                      </a:lnTo>
                      <a:lnTo>
                        <a:pt x="1098" y="0"/>
                      </a:lnTo>
                      <a:lnTo>
                        <a:pt x="1098" y="9"/>
                      </a:lnTo>
                      <a:close/>
                      <a:moveTo>
                        <a:pt x="1036" y="9"/>
                      </a:moveTo>
                      <a:lnTo>
                        <a:pt x="1006" y="9"/>
                      </a:lnTo>
                      <a:lnTo>
                        <a:pt x="1006" y="0"/>
                      </a:lnTo>
                      <a:lnTo>
                        <a:pt x="1036" y="0"/>
                      </a:lnTo>
                      <a:lnTo>
                        <a:pt x="1036" y="9"/>
                      </a:lnTo>
                      <a:close/>
                      <a:moveTo>
                        <a:pt x="973" y="9"/>
                      </a:moveTo>
                      <a:lnTo>
                        <a:pt x="942" y="9"/>
                      </a:lnTo>
                      <a:lnTo>
                        <a:pt x="942" y="0"/>
                      </a:lnTo>
                      <a:lnTo>
                        <a:pt x="973" y="0"/>
                      </a:lnTo>
                      <a:lnTo>
                        <a:pt x="973" y="9"/>
                      </a:lnTo>
                      <a:close/>
                      <a:moveTo>
                        <a:pt x="911" y="9"/>
                      </a:moveTo>
                      <a:lnTo>
                        <a:pt x="880" y="9"/>
                      </a:lnTo>
                      <a:lnTo>
                        <a:pt x="880" y="0"/>
                      </a:lnTo>
                      <a:lnTo>
                        <a:pt x="911" y="0"/>
                      </a:lnTo>
                      <a:lnTo>
                        <a:pt x="911" y="9"/>
                      </a:lnTo>
                      <a:close/>
                      <a:moveTo>
                        <a:pt x="847" y="9"/>
                      </a:moveTo>
                      <a:lnTo>
                        <a:pt x="816" y="9"/>
                      </a:lnTo>
                      <a:lnTo>
                        <a:pt x="816" y="0"/>
                      </a:lnTo>
                      <a:lnTo>
                        <a:pt x="847" y="0"/>
                      </a:lnTo>
                      <a:lnTo>
                        <a:pt x="847" y="9"/>
                      </a:lnTo>
                      <a:close/>
                      <a:moveTo>
                        <a:pt x="786" y="9"/>
                      </a:moveTo>
                      <a:lnTo>
                        <a:pt x="755" y="9"/>
                      </a:lnTo>
                      <a:lnTo>
                        <a:pt x="755" y="0"/>
                      </a:lnTo>
                      <a:lnTo>
                        <a:pt x="786" y="0"/>
                      </a:lnTo>
                      <a:lnTo>
                        <a:pt x="786" y="9"/>
                      </a:lnTo>
                      <a:close/>
                      <a:moveTo>
                        <a:pt x="722" y="9"/>
                      </a:moveTo>
                      <a:lnTo>
                        <a:pt x="691" y="9"/>
                      </a:lnTo>
                      <a:lnTo>
                        <a:pt x="691" y="0"/>
                      </a:lnTo>
                      <a:lnTo>
                        <a:pt x="722" y="0"/>
                      </a:lnTo>
                      <a:lnTo>
                        <a:pt x="722" y="9"/>
                      </a:lnTo>
                      <a:close/>
                      <a:moveTo>
                        <a:pt x="660" y="9"/>
                      </a:moveTo>
                      <a:lnTo>
                        <a:pt x="627" y="9"/>
                      </a:lnTo>
                      <a:lnTo>
                        <a:pt x="627" y="0"/>
                      </a:lnTo>
                      <a:lnTo>
                        <a:pt x="660" y="0"/>
                      </a:lnTo>
                      <a:lnTo>
                        <a:pt x="660" y="9"/>
                      </a:lnTo>
                      <a:close/>
                      <a:moveTo>
                        <a:pt x="596" y="9"/>
                      </a:moveTo>
                      <a:lnTo>
                        <a:pt x="565" y="9"/>
                      </a:lnTo>
                      <a:lnTo>
                        <a:pt x="565" y="0"/>
                      </a:lnTo>
                      <a:lnTo>
                        <a:pt x="596" y="0"/>
                      </a:lnTo>
                      <a:lnTo>
                        <a:pt x="596" y="9"/>
                      </a:lnTo>
                      <a:close/>
                      <a:moveTo>
                        <a:pt x="535" y="9"/>
                      </a:moveTo>
                      <a:lnTo>
                        <a:pt x="502" y="9"/>
                      </a:lnTo>
                      <a:lnTo>
                        <a:pt x="502" y="0"/>
                      </a:lnTo>
                      <a:lnTo>
                        <a:pt x="535" y="0"/>
                      </a:lnTo>
                      <a:lnTo>
                        <a:pt x="535" y="9"/>
                      </a:lnTo>
                      <a:close/>
                      <a:moveTo>
                        <a:pt x="471" y="9"/>
                      </a:moveTo>
                      <a:lnTo>
                        <a:pt x="440" y="9"/>
                      </a:lnTo>
                      <a:lnTo>
                        <a:pt x="440" y="0"/>
                      </a:lnTo>
                      <a:lnTo>
                        <a:pt x="471" y="0"/>
                      </a:lnTo>
                      <a:lnTo>
                        <a:pt x="471" y="9"/>
                      </a:lnTo>
                      <a:close/>
                      <a:moveTo>
                        <a:pt x="409" y="9"/>
                      </a:moveTo>
                      <a:lnTo>
                        <a:pt x="376" y="9"/>
                      </a:lnTo>
                      <a:lnTo>
                        <a:pt x="376" y="0"/>
                      </a:lnTo>
                      <a:lnTo>
                        <a:pt x="409" y="0"/>
                      </a:lnTo>
                      <a:lnTo>
                        <a:pt x="409" y="9"/>
                      </a:lnTo>
                      <a:close/>
                      <a:moveTo>
                        <a:pt x="345" y="9"/>
                      </a:moveTo>
                      <a:lnTo>
                        <a:pt x="315" y="9"/>
                      </a:lnTo>
                      <a:lnTo>
                        <a:pt x="315" y="0"/>
                      </a:lnTo>
                      <a:lnTo>
                        <a:pt x="345" y="0"/>
                      </a:lnTo>
                      <a:lnTo>
                        <a:pt x="345" y="9"/>
                      </a:lnTo>
                      <a:close/>
                      <a:moveTo>
                        <a:pt x="284" y="9"/>
                      </a:moveTo>
                      <a:lnTo>
                        <a:pt x="251" y="9"/>
                      </a:lnTo>
                      <a:lnTo>
                        <a:pt x="251" y="0"/>
                      </a:lnTo>
                      <a:lnTo>
                        <a:pt x="284" y="0"/>
                      </a:lnTo>
                      <a:lnTo>
                        <a:pt x="284" y="9"/>
                      </a:lnTo>
                      <a:close/>
                      <a:moveTo>
                        <a:pt x="220" y="9"/>
                      </a:moveTo>
                      <a:lnTo>
                        <a:pt x="189" y="9"/>
                      </a:lnTo>
                      <a:lnTo>
                        <a:pt x="189" y="0"/>
                      </a:lnTo>
                      <a:lnTo>
                        <a:pt x="220" y="0"/>
                      </a:lnTo>
                      <a:lnTo>
                        <a:pt x="220" y="9"/>
                      </a:lnTo>
                      <a:close/>
                      <a:moveTo>
                        <a:pt x="156" y="9"/>
                      </a:moveTo>
                      <a:lnTo>
                        <a:pt x="125" y="9"/>
                      </a:lnTo>
                      <a:lnTo>
                        <a:pt x="125" y="0"/>
                      </a:lnTo>
                      <a:lnTo>
                        <a:pt x="156" y="0"/>
                      </a:lnTo>
                      <a:lnTo>
                        <a:pt x="156" y="9"/>
                      </a:lnTo>
                      <a:close/>
                      <a:moveTo>
                        <a:pt x="95" y="9"/>
                      </a:moveTo>
                      <a:lnTo>
                        <a:pt x="64" y="9"/>
                      </a:lnTo>
                      <a:lnTo>
                        <a:pt x="64" y="0"/>
                      </a:lnTo>
                      <a:lnTo>
                        <a:pt x="95" y="0"/>
                      </a:lnTo>
                      <a:lnTo>
                        <a:pt x="95" y="9"/>
                      </a:lnTo>
                      <a:close/>
                      <a:moveTo>
                        <a:pt x="31" y="9"/>
                      </a:moveTo>
                      <a:lnTo>
                        <a:pt x="0" y="9"/>
                      </a:lnTo>
                      <a:lnTo>
                        <a:pt x="0" y="0"/>
                      </a:lnTo>
                      <a:lnTo>
                        <a:pt x="31" y="0"/>
                      </a:lnTo>
                      <a:lnTo>
                        <a:pt x="31" y="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013">
                    <a:latin typeface="Calibri" panose="020F0502020204030204" pitchFamily="34" charset="0"/>
                    <a:ea typeface="微软雅黑" panose="020B0503020204020204" pitchFamily="34" charset="-122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75" name="Rectangle 38">
                  <a:extLst>
                    <a:ext uri="{FF2B5EF4-FFF2-40B4-BE49-F238E27FC236}">
                      <a16:creationId xmlns:a16="http://schemas.microsoft.com/office/drawing/2014/main" id="{D54E4749-11EB-43F7-AE45-1AF8B3942CC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073774" y="3627710"/>
                  <a:ext cx="22225" cy="142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013">
                    <a:latin typeface="Calibri" panose="020F0502020204030204" pitchFamily="34" charset="0"/>
                    <a:ea typeface="微软雅黑" panose="020B0503020204020204" pitchFamily="34" charset="-122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76" name="Oval 39">
                  <a:extLst>
                    <a:ext uri="{FF2B5EF4-FFF2-40B4-BE49-F238E27FC236}">
                      <a16:creationId xmlns:a16="http://schemas.microsoft.com/office/drawing/2014/main" id="{2FE37027-B730-464B-9A38-6D784AF7172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050924" y="3589610"/>
                  <a:ext cx="93663" cy="93663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013">
                    <a:latin typeface="Calibri" panose="020F0502020204030204" pitchFamily="34" charset="0"/>
                    <a:ea typeface="微软雅黑" panose="020B0503020204020204" pitchFamily="34" charset="-122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77" name="Freeform 41">
                  <a:extLst>
                    <a:ext uri="{FF2B5EF4-FFF2-40B4-BE49-F238E27FC236}">
                      <a16:creationId xmlns:a16="http://schemas.microsoft.com/office/drawing/2014/main" id="{8A736ECB-6290-463F-85AF-D608405DF768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888999" y="3029223"/>
                  <a:ext cx="5132388" cy="14288"/>
                </a:xfrm>
                <a:custGeom>
                  <a:avLst/>
                  <a:gdLst>
                    <a:gd name="T0" fmla="*/ 3233 w 3233"/>
                    <a:gd name="T1" fmla="*/ 9 h 9"/>
                    <a:gd name="T2" fmla="*/ 3171 w 3233"/>
                    <a:gd name="T3" fmla="*/ 9 h 9"/>
                    <a:gd name="T4" fmla="*/ 3107 w 3233"/>
                    <a:gd name="T5" fmla="*/ 9 h 9"/>
                    <a:gd name="T6" fmla="*/ 3046 w 3233"/>
                    <a:gd name="T7" fmla="*/ 9 h 9"/>
                    <a:gd name="T8" fmla="*/ 2982 w 3233"/>
                    <a:gd name="T9" fmla="*/ 9 h 9"/>
                    <a:gd name="T10" fmla="*/ 2920 w 3233"/>
                    <a:gd name="T11" fmla="*/ 9 h 9"/>
                    <a:gd name="T12" fmla="*/ 2856 w 3233"/>
                    <a:gd name="T13" fmla="*/ 9 h 9"/>
                    <a:gd name="T14" fmla="*/ 2795 w 3233"/>
                    <a:gd name="T15" fmla="*/ 9 h 9"/>
                    <a:gd name="T16" fmla="*/ 2731 w 3233"/>
                    <a:gd name="T17" fmla="*/ 9 h 9"/>
                    <a:gd name="T18" fmla="*/ 2669 w 3233"/>
                    <a:gd name="T19" fmla="*/ 9 h 9"/>
                    <a:gd name="T20" fmla="*/ 2605 w 3233"/>
                    <a:gd name="T21" fmla="*/ 9 h 9"/>
                    <a:gd name="T22" fmla="*/ 2544 w 3233"/>
                    <a:gd name="T23" fmla="*/ 9 h 9"/>
                    <a:gd name="T24" fmla="*/ 2480 w 3233"/>
                    <a:gd name="T25" fmla="*/ 9 h 9"/>
                    <a:gd name="T26" fmla="*/ 2418 w 3233"/>
                    <a:gd name="T27" fmla="*/ 9 h 9"/>
                    <a:gd name="T28" fmla="*/ 2355 w 3233"/>
                    <a:gd name="T29" fmla="*/ 9 h 9"/>
                    <a:gd name="T30" fmla="*/ 2293 w 3233"/>
                    <a:gd name="T31" fmla="*/ 9 h 9"/>
                    <a:gd name="T32" fmla="*/ 2229 w 3233"/>
                    <a:gd name="T33" fmla="*/ 9 h 9"/>
                    <a:gd name="T34" fmla="*/ 2165 w 3233"/>
                    <a:gd name="T35" fmla="*/ 9 h 9"/>
                    <a:gd name="T36" fmla="*/ 2104 w 3233"/>
                    <a:gd name="T37" fmla="*/ 9 h 9"/>
                    <a:gd name="T38" fmla="*/ 2040 w 3233"/>
                    <a:gd name="T39" fmla="*/ 9 h 9"/>
                    <a:gd name="T40" fmla="*/ 1978 w 3233"/>
                    <a:gd name="T41" fmla="*/ 9 h 9"/>
                    <a:gd name="T42" fmla="*/ 1914 w 3233"/>
                    <a:gd name="T43" fmla="*/ 9 h 9"/>
                    <a:gd name="T44" fmla="*/ 1853 w 3233"/>
                    <a:gd name="T45" fmla="*/ 9 h 9"/>
                    <a:gd name="T46" fmla="*/ 1789 w 3233"/>
                    <a:gd name="T47" fmla="*/ 9 h 9"/>
                    <a:gd name="T48" fmla="*/ 1727 w 3233"/>
                    <a:gd name="T49" fmla="*/ 9 h 9"/>
                    <a:gd name="T50" fmla="*/ 1664 w 3233"/>
                    <a:gd name="T51" fmla="*/ 9 h 9"/>
                    <a:gd name="T52" fmla="*/ 1602 w 3233"/>
                    <a:gd name="T53" fmla="*/ 9 h 9"/>
                    <a:gd name="T54" fmla="*/ 1538 w 3233"/>
                    <a:gd name="T55" fmla="*/ 9 h 9"/>
                    <a:gd name="T56" fmla="*/ 1477 w 3233"/>
                    <a:gd name="T57" fmla="*/ 9 h 9"/>
                    <a:gd name="T58" fmla="*/ 1413 w 3233"/>
                    <a:gd name="T59" fmla="*/ 9 h 9"/>
                    <a:gd name="T60" fmla="*/ 1351 w 3233"/>
                    <a:gd name="T61" fmla="*/ 9 h 9"/>
                    <a:gd name="T62" fmla="*/ 1287 w 3233"/>
                    <a:gd name="T63" fmla="*/ 9 h 9"/>
                    <a:gd name="T64" fmla="*/ 1226 w 3233"/>
                    <a:gd name="T65" fmla="*/ 9 h 9"/>
                    <a:gd name="T66" fmla="*/ 1162 w 3233"/>
                    <a:gd name="T67" fmla="*/ 9 h 9"/>
                    <a:gd name="T68" fmla="*/ 1098 w 3233"/>
                    <a:gd name="T69" fmla="*/ 9 h 9"/>
                    <a:gd name="T70" fmla="*/ 1036 w 3233"/>
                    <a:gd name="T71" fmla="*/ 9 h 9"/>
                    <a:gd name="T72" fmla="*/ 973 w 3233"/>
                    <a:gd name="T73" fmla="*/ 9 h 9"/>
                    <a:gd name="T74" fmla="*/ 911 w 3233"/>
                    <a:gd name="T75" fmla="*/ 9 h 9"/>
                    <a:gd name="T76" fmla="*/ 847 w 3233"/>
                    <a:gd name="T77" fmla="*/ 9 h 9"/>
                    <a:gd name="T78" fmla="*/ 786 w 3233"/>
                    <a:gd name="T79" fmla="*/ 9 h 9"/>
                    <a:gd name="T80" fmla="*/ 722 w 3233"/>
                    <a:gd name="T81" fmla="*/ 9 h 9"/>
                    <a:gd name="T82" fmla="*/ 660 w 3233"/>
                    <a:gd name="T83" fmla="*/ 9 h 9"/>
                    <a:gd name="T84" fmla="*/ 596 w 3233"/>
                    <a:gd name="T85" fmla="*/ 9 h 9"/>
                    <a:gd name="T86" fmla="*/ 535 w 3233"/>
                    <a:gd name="T87" fmla="*/ 9 h 9"/>
                    <a:gd name="T88" fmla="*/ 471 w 3233"/>
                    <a:gd name="T89" fmla="*/ 9 h 9"/>
                    <a:gd name="T90" fmla="*/ 409 w 3233"/>
                    <a:gd name="T91" fmla="*/ 9 h 9"/>
                    <a:gd name="T92" fmla="*/ 345 w 3233"/>
                    <a:gd name="T93" fmla="*/ 9 h 9"/>
                    <a:gd name="T94" fmla="*/ 284 w 3233"/>
                    <a:gd name="T95" fmla="*/ 9 h 9"/>
                    <a:gd name="T96" fmla="*/ 220 w 3233"/>
                    <a:gd name="T97" fmla="*/ 9 h 9"/>
                    <a:gd name="T98" fmla="*/ 156 w 3233"/>
                    <a:gd name="T99" fmla="*/ 9 h 9"/>
                    <a:gd name="T100" fmla="*/ 95 w 3233"/>
                    <a:gd name="T101" fmla="*/ 9 h 9"/>
                    <a:gd name="T102" fmla="*/ 31 w 3233"/>
                    <a:gd name="T103" fmla="*/ 9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3233" h="9">
                      <a:moveTo>
                        <a:pt x="3233" y="9"/>
                      </a:moveTo>
                      <a:lnTo>
                        <a:pt x="3202" y="9"/>
                      </a:lnTo>
                      <a:lnTo>
                        <a:pt x="3202" y="0"/>
                      </a:lnTo>
                      <a:lnTo>
                        <a:pt x="3233" y="0"/>
                      </a:lnTo>
                      <a:lnTo>
                        <a:pt x="3233" y="9"/>
                      </a:lnTo>
                      <a:close/>
                      <a:moveTo>
                        <a:pt x="3171" y="9"/>
                      </a:moveTo>
                      <a:lnTo>
                        <a:pt x="3140" y="9"/>
                      </a:lnTo>
                      <a:lnTo>
                        <a:pt x="3140" y="0"/>
                      </a:lnTo>
                      <a:lnTo>
                        <a:pt x="3171" y="0"/>
                      </a:lnTo>
                      <a:lnTo>
                        <a:pt x="3171" y="9"/>
                      </a:lnTo>
                      <a:close/>
                      <a:moveTo>
                        <a:pt x="3107" y="9"/>
                      </a:moveTo>
                      <a:lnTo>
                        <a:pt x="3076" y="9"/>
                      </a:lnTo>
                      <a:lnTo>
                        <a:pt x="3076" y="0"/>
                      </a:lnTo>
                      <a:lnTo>
                        <a:pt x="3107" y="0"/>
                      </a:lnTo>
                      <a:lnTo>
                        <a:pt x="3107" y="9"/>
                      </a:lnTo>
                      <a:close/>
                      <a:moveTo>
                        <a:pt x="3046" y="9"/>
                      </a:moveTo>
                      <a:lnTo>
                        <a:pt x="3015" y="9"/>
                      </a:lnTo>
                      <a:lnTo>
                        <a:pt x="3015" y="0"/>
                      </a:lnTo>
                      <a:lnTo>
                        <a:pt x="3046" y="0"/>
                      </a:lnTo>
                      <a:lnTo>
                        <a:pt x="3046" y="9"/>
                      </a:lnTo>
                      <a:close/>
                      <a:moveTo>
                        <a:pt x="2982" y="9"/>
                      </a:moveTo>
                      <a:lnTo>
                        <a:pt x="2951" y="9"/>
                      </a:lnTo>
                      <a:lnTo>
                        <a:pt x="2951" y="0"/>
                      </a:lnTo>
                      <a:lnTo>
                        <a:pt x="2982" y="0"/>
                      </a:lnTo>
                      <a:lnTo>
                        <a:pt x="2982" y="9"/>
                      </a:lnTo>
                      <a:close/>
                      <a:moveTo>
                        <a:pt x="2920" y="9"/>
                      </a:moveTo>
                      <a:lnTo>
                        <a:pt x="2889" y="9"/>
                      </a:lnTo>
                      <a:lnTo>
                        <a:pt x="2889" y="0"/>
                      </a:lnTo>
                      <a:lnTo>
                        <a:pt x="2920" y="0"/>
                      </a:lnTo>
                      <a:lnTo>
                        <a:pt x="2920" y="9"/>
                      </a:lnTo>
                      <a:close/>
                      <a:moveTo>
                        <a:pt x="2856" y="9"/>
                      </a:moveTo>
                      <a:lnTo>
                        <a:pt x="2826" y="9"/>
                      </a:lnTo>
                      <a:lnTo>
                        <a:pt x="2826" y="0"/>
                      </a:lnTo>
                      <a:lnTo>
                        <a:pt x="2856" y="0"/>
                      </a:lnTo>
                      <a:lnTo>
                        <a:pt x="2856" y="9"/>
                      </a:lnTo>
                      <a:close/>
                      <a:moveTo>
                        <a:pt x="2795" y="9"/>
                      </a:moveTo>
                      <a:lnTo>
                        <a:pt x="2764" y="9"/>
                      </a:lnTo>
                      <a:lnTo>
                        <a:pt x="2764" y="0"/>
                      </a:lnTo>
                      <a:lnTo>
                        <a:pt x="2795" y="0"/>
                      </a:lnTo>
                      <a:lnTo>
                        <a:pt x="2795" y="9"/>
                      </a:lnTo>
                      <a:close/>
                      <a:moveTo>
                        <a:pt x="2731" y="9"/>
                      </a:moveTo>
                      <a:lnTo>
                        <a:pt x="2700" y="9"/>
                      </a:lnTo>
                      <a:lnTo>
                        <a:pt x="2700" y="0"/>
                      </a:lnTo>
                      <a:lnTo>
                        <a:pt x="2731" y="0"/>
                      </a:lnTo>
                      <a:lnTo>
                        <a:pt x="2731" y="9"/>
                      </a:lnTo>
                      <a:close/>
                      <a:moveTo>
                        <a:pt x="2669" y="9"/>
                      </a:moveTo>
                      <a:lnTo>
                        <a:pt x="2636" y="9"/>
                      </a:lnTo>
                      <a:lnTo>
                        <a:pt x="2636" y="0"/>
                      </a:lnTo>
                      <a:lnTo>
                        <a:pt x="2669" y="0"/>
                      </a:lnTo>
                      <a:lnTo>
                        <a:pt x="2669" y="9"/>
                      </a:lnTo>
                      <a:close/>
                      <a:moveTo>
                        <a:pt x="2605" y="9"/>
                      </a:moveTo>
                      <a:lnTo>
                        <a:pt x="2575" y="9"/>
                      </a:lnTo>
                      <a:lnTo>
                        <a:pt x="2575" y="0"/>
                      </a:lnTo>
                      <a:lnTo>
                        <a:pt x="2605" y="0"/>
                      </a:lnTo>
                      <a:lnTo>
                        <a:pt x="2605" y="9"/>
                      </a:lnTo>
                      <a:close/>
                      <a:moveTo>
                        <a:pt x="2544" y="9"/>
                      </a:moveTo>
                      <a:lnTo>
                        <a:pt x="2511" y="9"/>
                      </a:lnTo>
                      <a:lnTo>
                        <a:pt x="2511" y="0"/>
                      </a:lnTo>
                      <a:lnTo>
                        <a:pt x="2544" y="0"/>
                      </a:lnTo>
                      <a:lnTo>
                        <a:pt x="2544" y="9"/>
                      </a:lnTo>
                      <a:close/>
                      <a:moveTo>
                        <a:pt x="2480" y="9"/>
                      </a:moveTo>
                      <a:lnTo>
                        <a:pt x="2449" y="9"/>
                      </a:lnTo>
                      <a:lnTo>
                        <a:pt x="2449" y="0"/>
                      </a:lnTo>
                      <a:lnTo>
                        <a:pt x="2480" y="0"/>
                      </a:lnTo>
                      <a:lnTo>
                        <a:pt x="2480" y="9"/>
                      </a:lnTo>
                      <a:close/>
                      <a:moveTo>
                        <a:pt x="2418" y="9"/>
                      </a:moveTo>
                      <a:lnTo>
                        <a:pt x="2385" y="9"/>
                      </a:lnTo>
                      <a:lnTo>
                        <a:pt x="2385" y="0"/>
                      </a:lnTo>
                      <a:lnTo>
                        <a:pt x="2418" y="0"/>
                      </a:lnTo>
                      <a:lnTo>
                        <a:pt x="2418" y="9"/>
                      </a:lnTo>
                      <a:close/>
                      <a:moveTo>
                        <a:pt x="2355" y="9"/>
                      </a:moveTo>
                      <a:lnTo>
                        <a:pt x="2324" y="9"/>
                      </a:lnTo>
                      <a:lnTo>
                        <a:pt x="2324" y="0"/>
                      </a:lnTo>
                      <a:lnTo>
                        <a:pt x="2355" y="0"/>
                      </a:lnTo>
                      <a:lnTo>
                        <a:pt x="2355" y="9"/>
                      </a:lnTo>
                      <a:close/>
                      <a:moveTo>
                        <a:pt x="2293" y="9"/>
                      </a:moveTo>
                      <a:lnTo>
                        <a:pt x="2260" y="9"/>
                      </a:lnTo>
                      <a:lnTo>
                        <a:pt x="2260" y="0"/>
                      </a:lnTo>
                      <a:lnTo>
                        <a:pt x="2293" y="0"/>
                      </a:lnTo>
                      <a:lnTo>
                        <a:pt x="2293" y="9"/>
                      </a:lnTo>
                      <a:close/>
                      <a:moveTo>
                        <a:pt x="2229" y="9"/>
                      </a:moveTo>
                      <a:lnTo>
                        <a:pt x="2198" y="9"/>
                      </a:lnTo>
                      <a:lnTo>
                        <a:pt x="2198" y="0"/>
                      </a:lnTo>
                      <a:lnTo>
                        <a:pt x="2229" y="0"/>
                      </a:lnTo>
                      <a:lnTo>
                        <a:pt x="2229" y="9"/>
                      </a:lnTo>
                      <a:close/>
                      <a:moveTo>
                        <a:pt x="2165" y="9"/>
                      </a:moveTo>
                      <a:lnTo>
                        <a:pt x="2134" y="9"/>
                      </a:lnTo>
                      <a:lnTo>
                        <a:pt x="2134" y="0"/>
                      </a:lnTo>
                      <a:lnTo>
                        <a:pt x="2165" y="0"/>
                      </a:lnTo>
                      <a:lnTo>
                        <a:pt x="2165" y="9"/>
                      </a:lnTo>
                      <a:close/>
                      <a:moveTo>
                        <a:pt x="2104" y="9"/>
                      </a:moveTo>
                      <a:lnTo>
                        <a:pt x="2073" y="9"/>
                      </a:lnTo>
                      <a:lnTo>
                        <a:pt x="2073" y="0"/>
                      </a:lnTo>
                      <a:lnTo>
                        <a:pt x="2104" y="0"/>
                      </a:lnTo>
                      <a:lnTo>
                        <a:pt x="2104" y="9"/>
                      </a:lnTo>
                      <a:close/>
                      <a:moveTo>
                        <a:pt x="2040" y="9"/>
                      </a:moveTo>
                      <a:lnTo>
                        <a:pt x="2009" y="9"/>
                      </a:lnTo>
                      <a:lnTo>
                        <a:pt x="2009" y="0"/>
                      </a:lnTo>
                      <a:lnTo>
                        <a:pt x="2040" y="0"/>
                      </a:lnTo>
                      <a:lnTo>
                        <a:pt x="2040" y="9"/>
                      </a:lnTo>
                      <a:close/>
                      <a:moveTo>
                        <a:pt x="1978" y="9"/>
                      </a:moveTo>
                      <a:lnTo>
                        <a:pt x="1948" y="9"/>
                      </a:lnTo>
                      <a:lnTo>
                        <a:pt x="1948" y="0"/>
                      </a:lnTo>
                      <a:lnTo>
                        <a:pt x="1978" y="0"/>
                      </a:lnTo>
                      <a:lnTo>
                        <a:pt x="1978" y="9"/>
                      </a:lnTo>
                      <a:close/>
                      <a:moveTo>
                        <a:pt x="1914" y="9"/>
                      </a:moveTo>
                      <a:lnTo>
                        <a:pt x="1884" y="9"/>
                      </a:lnTo>
                      <a:lnTo>
                        <a:pt x="1884" y="0"/>
                      </a:lnTo>
                      <a:lnTo>
                        <a:pt x="1914" y="0"/>
                      </a:lnTo>
                      <a:lnTo>
                        <a:pt x="1914" y="9"/>
                      </a:lnTo>
                      <a:close/>
                      <a:moveTo>
                        <a:pt x="1853" y="9"/>
                      </a:moveTo>
                      <a:lnTo>
                        <a:pt x="1822" y="9"/>
                      </a:lnTo>
                      <a:lnTo>
                        <a:pt x="1822" y="0"/>
                      </a:lnTo>
                      <a:lnTo>
                        <a:pt x="1853" y="0"/>
                      </a:lnTo>
                      <a:lnTo>
                        <a:pt x="1853" y="9"/>
                      </a:lnTo>
                      <a:close/>
                      <a:moveTo>
                        <a:pt x="1789" y="9"/>
                      </a:moveTo>
                      <a:lnTo>
                        <a:pt x="1758" y="9"/>
                      </a:lnTo>
                      <a:lnTo>
                        <a:pt x="1758" y="0"/>
                      </a:lnTo>
                      <a:lnTo>
                        <a:pt x="1789" y="0"/>
                      </a:lnTo>
                      <a:lnTo>
                        <a:pt x="1789" y="9"/>
                      </a:lnTo>
                      <a:close/>
                      <a:moveTo>
                        <a:pt x="1727" y="9"/>
                      </a:moveTo>
                      <a:lnTo>
                        <a:pt x="1694" y="9"/>
                      </a:lnTo>
                      <a:lnTo>
                        <a:pt x="1694" y="0"/>
                      </a:lnTo>
                      <a:lnTo>
                        <a:pt x="1727" y="0"/>
                      </a:lnTo>
                      <a:lnTo>
                        <a:pt x="1727" y="9"/>
                      </a:lnTo>
                      <a:close/>
                      <a:moveTo>
                        <a:pt x="1664" y="9"/>
                      </a:moveTo>
                      <a:lnTo>
                        <a:pt x="1633" y="9"/>
                      </a:lnTo>
                      <a:lnTo>
                        <a:pt x="1633" y="0"/>
                      </a:lnTo>
                      <a:lnTo>
                        <a:pt x="1664" y="0"/>
                      </a:lnTo>
                      <a:lnTo>
                        <a:pt x="1664" y="9"/>
                      </a:lnTo>
                      <a:close/>
                      <a:moveTo>
                        <a:pt x="1602" y="9"/>
                      </a:moveTo>
                      <a:lnTo>
                        <a:pt x="1569" y="9"/>
                      </a:lnTo>
                      <a:lnTo>
                        <a:pt x="1569" y="0"/>
                      </a:lnTo>
                      <a:lnTo>
                        <a:pt x="1602" y="0"/>
                      </a:lnTo>
                      <a:lnTo>
                        <a:pt x="1602" y="9"/>
                      </a:lnTo>
                      <a:close/>
                      <a:moveTo>
                        <a:pt x="1538" y="9"/>
                      </a:moveTo>
                      <a:lnTo>
                        <a:pt x="1507" y="9"/>
                      </a:lnTo>
                      <a:lnTo>
                        <a:pt x="1507" y="0"/>
                      </a:lnTo>
                      <a:lnTo>
                        <a:pt x="1538" y="0"/>
                      </a:lnTo>
                      <a:lnTo>
                        <a:pt x="1538" y="9"/>
                      </a:lnTo>
                      <a:close/>
                      <a:moveTo>
                        <a:pt x="1477" y="9"/>
                      </a:moveTo>
                      <a:lnTo>
                        <a:pt x="1443" y="9"/>
                      </a:lnTo>
                      <a:lnTo>
                        <a:pt x="1443" y="0"/>
                      </a:lnTo>
                      <a:lnTo>
                        <a:pt x="1477" y="0"/>
                      </a:lnTo>
                      <a:lnTo>
                        <a:pt x="1477" y="9"/>
                      </a:lnTo>
                      <a:close/>
                      <a:moveTo>
                        <a:pt x="1413" y="9"/>
                      </a:moveTo>
                      <a:lnTo>
                        <a:pt x="1382" y="9"/>
                      </a:lnTo>
                      <a:lnTo>
                        <a:pt x="1382" y="0"/>
                      </a:lnTo>
                      <a:lnTo>
                        <a:pt x="1413" y="0"/>
                      </a:lnTo>
                      <a:lnTo>
                        <a:pt x="1413" y="9"/>
                      </a:lnTo>
                      <a:close/>
                      <a:moveTo>
                        <a:pt x="1351" y="9"/>
                      </a:moveTo>
                      <a:lnTo>
                        <a:pt x="1318" y="9"/>
                      </a:lnTo>
                      <a:lnTo>
                        <a:pt x="1318" y="0"/>
                      </a:lnTo>
                      <a:lnTo>
                        <a:pt x="1351" y="0"/>
                      </a:lnTo>
                      <a:lnTo>
                        <a:pt x="1351" y="9"/>
                      </a:lnTo>
                      <a:close/>
                      <a:moveTo>
                        <a:pt x="1287" y="9"/>
                      </a:moveTo>
                      <a:lnTo>
                        <a:pt x="1256" y="9"/>
                      </a:lnTo>
                      <a:lnTo>
                        <a:pt x="1256" y="0"/>
                      </a:lnTo>
                      <a:lnTo>
                        <a:pt x="1287" y="0"/>
                      </a:lnTo>
                      <a:lnTo>
                        <a:pt x="1287" y="9"/>
                      </a:lnTo>
                      <a:close/>
                      <a:moveTo>
                        <a:pt x="1226" y="9"/>
                      </a:moveTo>
                      <a:lnTo>
                        <a:pt x="1193" y="9"/>
                      </a:lnTo>
                      <a:lnTo>
                        <a:pt x="1193" y="0"/>
                      </a:lnTo>
                      <a:lnTo>
                        <a:pt x="1226" y="0"/>
                      </a:lnTo>
                      <a:lnTo>
                        <a:pt x="1226" y="9"/>
                      </a:lnTo>
                      <a:close/>
                      <a:moveTo>
                        <a:pt x="1162" y="9"/>
                      </a:moveTo>
                      <a:lnTo>
                        <a:pt x="1131" y="9"/>
                      </a:lnTo>
                      <a:lnTo>
                        <a:pt x="1131" y="0"/>
                      </a:lnTo>
                      <a:lnTo>
                        <a:pt x="1162" y="0"/>
                      </a:lnTo>
                      <a:lnTo>
                        <a:pt x="1162" y="9"/>
                      </a:lnTo>
                      <a:close/>
                      <a:moveTo>
                        <a:pt x="1098" y="9"/>
                      </a:moveTo>
                      <a:lnTo>
                        <a:pt x="1067" y="9"/>
                      </a:lnTo>
                      <a:lnTo>
                        <a:pt x="1067" y="0"/>
                      </a:lnTo>
                      <a:lnTo>
                        <a:pt x="1098" y="0"/>
                      </a:lnTo>
                      <a:lnTo>
                        <a:pt x="1098" y="9"/>
                      </a:lnTo>
                      <a:close/>
                      <a:moveTo>
                        <a:pt x="1036" y="9"/>
                      </a:moveTo>
                      <a:lnTo>
                        <a:pt x="1006" y="9"/>
                      </a:lnTo>
                      <a:lnTo>
                        <a:pt x="1006" y="0"/>
                      </a:lnTo>
                      <a:lnTo>
                        <a:pt x="1036" y="0"/>
                      </a:lnTo>
                      <a:lnTo>
                        <a:pt x="1036" y="9"/>
                      </a:lnTo>
                      <a:close/>
                      <a:moveTo>
                        <a:pt x="973" y="9"/>
                      </a:moveTo>
                      <a:lnTo>
                        <a:pt x="942" y="9"/>
                      </a:lnTo>
                      <a:lnTo>
                        <a:pt x="942" y="0"/>
                      </a:lnTo>
                      <a:lnTo>
                        <a:pt x="973" y="0"/>
                      </a:lnTo>
                      <a:lnTo>
                        <a:pt x="973" y="9"/>
                      </a:lnTo>
                      <a:close/>
                      <a:moveTo>
                        <a:pt x="911" y="9"/>
                      </a:moveTo>
                      <a:lnTo>
                        <a:pt x="880" y="9"/>
                      </a:lnTo>
                      <a:lnTo>
                        <a:pt x="880" y="0"/>
                      </a:lnTo>
                      <a:lnTo>
                        <a:pt x="911" y="0"/>
                      </a:lnTo>
                      <a:lnTo>
                        <a:pt x="911" y="9"/>
                      </a:lnTo>
                      <a:close/>
                      <a:moveTo>
                        <a:pt x="847" y="9"/>
                      </a:moveTo>
                      <a:lnTo>
                        <a:pt x="816" y="9"/>
                      </a:lnTo>
                      <a:lnTo>
                        <a:pt x="816" y="0"/>
                      </a:lnTo>
                      <a:lnTo>
                        <a:pt x="847" y="0"/>
                      </a:lnTo>
                      <a:lnTo>
                        <a:pt x="847" y="9"/>
                      </a:lnTo>
                      <a:close/>
                      <a:moveTo>
                        <a:pt x="786" y="9"/>
                      </a:moveTo>
                      <a:lnTo>
                        <a:pt x="755" y="9"/>
                      </a:lnTo>
                      <a:lnTo>
                        <a:pt x="755" y="0"/>
                      </a:lnTo>
                      <a:lnTo>
                        <a:pt x="786" y="0"/>
                      </a:lnTo>
                      <a:lnTo>
                        <a:pt x="786" y="9"/>
                      </a:lnTo>
                      <a:close/>
                      <a:moveTo>
                        <a:pt x="722" y="9"/>
                      </a:moveTo>
                      <a:lnTo>
                        <a:pt x="691" y="9"/>
                      </a:lnTo>
                      <a:lnTo>
                        <a:pt x="691" y="0"/>
                      </a:lnTo>
                      <a:lnTo>
                        <a:pt x="722" y="0"/>
                      </a:lnTo>
                      <a:lnTo>
                        <a:pt x="722" y="9"/>
                      </a:lnTo>
                      <a:close/>
                      <a:moveTo>
                        <a:pt x="660" y="9"/>
                      </a:moveTo>
                      <a:lnTo>
                        <a:pt x="627" y="9"/>
                      </a:lnTo>
                      <a:lnTo>
                        <a:pt x="627" y="0"/>
                      </a:lnTo>
                      <a:lnTo>
                        <a:pt x="660" y="0"/>
                      </a:lnTo>
                      <a:lnTo>
                        <a:pt x="660" y="9"/>
                      </a:lnTo>
                      <a:close/>
                      <a:moveTo>
                        <a:pt x="596" y="9"/>
                      </a:moveTo>
                      <a:lnTo>
                        <a:pt x="565" y="9"/>
                      </a:lnTo>
                      <a:lnTo>
                        <a:pt x="565" y="0"/>
                      </a:lnTo>
                      <a:lnTo>
                        <a:pt x="596" y="0"/>
                      </a:lnTo>
                      <a:lnTo>
                        <a:pt x="596" y="9"/>
                      </a:lnTo>
                      <a:close/>
                      <a:moveTo>
                        <a:pt x="535" y="9"/>
                      </a:moveTo>
                      <a:lnTo>
                        <a:pt x="502" y="9"/>
                      </a:lnTo>
                      <a:lnTo>
                        <a:pt x="502" y="0"/>
                      </a:lnTo>
                      <a:lnTo>
                        <a:pt x="535" y="0"/>
                      </a:lnTo>
                      <a:lnTo>
                        <a:pt x="535" y="9"/>
                      </a:lnTo>
                      <a:close/>
                      <a:moveTo>
                        <a:pt x="471" y="9"/>
                      </a:moveTo>
                      <a:lnTo>
                        <a:pt x="440" y="9"/>
                      </a:lnTo>
                      <a:lnTo>
                        <a:pt x="440" y="0"/>
                      </a:lnTo>
                      <a:lnTo>
                        <a:pt x="471" y="0"/>
                      </a:lnTo>
                      <a:lnTo>
                        <a:pt x="471" y="9"/>
                      </a:lnTo>
                      <a:close/>
                      <a:moveTo>
                        <a:pt x="409" y="9"/>
                      </a:moveTo>
                      <a:lnTo>
                        <a:pt x="376" y="9"/>
                      </a:lnTo>
                      <a:lnTo>
                        <a:pt x="376" y="0"/>
                      </a:lnTo>
                      <a:lnTo>
                        <a:pt x="409" y="0"/>
                      </a:lnTo>
                      <a:lnTo>
                        <a:pt x="409" y="9"/>
                      </a:lnTo>
                      <a:close/>
                      <a:moveTo>
                        <a:pt x="345" y="9"/>
                      </a:moveTo>
                      <a:lnTo>
                        <a:pt x="315" y="9"/>
                      </a:lnTo>
                      <a:lnTo>
                        <a:pt x="315" y="0"/>
                      </a:lnTo>
                      <a:lnTo>
                        <a:pt x="345" y="0"/>
                      </a:lnTo>
                      <a:lnTo>
                        <a:pt x="345" y="9"/>
                      </a:lnTo>
                      <a:close/>
                      <a:moveTo>
                        <a:pt x="284" y="9"/>
                      </a:moveTo>
                      <a:lnTo>
                        <a:pt x="251" y="9"/>
                      </a:lnTo>
                      <a:lnTo>
                        <a:pt x="251" y="0"/>
                      </a:lnTo>
                      <a:lnTo>
                        <a:pt x="284" y="0"/>
                      </a:lnTo>
                      <a:lnTo>
                        <a:pt x="284" y="9"/>
                      </a:lnTo>
                      <a:close/>
                      <a:moveTo>
                        <a:pt x="220" y="9"/>
                      </a:moveTo>
                      <a:lnTo>
                        <a:pt x="189" y="9"/>
                      </a:lnTo>
                      <a:lnTo>
                        <a:pt x="189" y="0"/>
                      </a:lnTo>
                      <a:lnTo>
                        <a:pt x="220" y="0"/>
                      </a:lnTo>
                      <a:lnTo>
                        <a:pt x="220" y="9"/>
                      </a:lnTo>
                      <a:close/>
                      <a:moveTo>
                        <a:pt x="156" y="9"/>
                      </a:moveTo>
                      <a:lnTo>
                        <a:pt x="125" y="9"/>
                      </a:lnTo>
                      <a:lnTo>
                        <a:pt x="125" y="0"/>
                      </a:lnTo>
                      <a:lnTo>
                        <a:pt x="156" y="0"/>
                      </a:lnTo>
                      <a:lnTo>
                        <a:pt x="156" y="9"/>
                      </a:lnTo>
                      <a:close/>
                      <a:moveTo>
                        <a:pt x="95" y="9"/>
                      </a:moveTo>
                      <a:lnTo>
                        <a:pt x="64" y="9"/>
                      </a:lnTo>
                      <a:lnTo>
                        <a:pt x="64" y="0"/>
                      </a:lnTo>
                      <a:lnTo>
                        <a:pt x="95" y="0"/>
                      </a:lnTo>
                      <a:lnTo>
                        <a:pt x="95" y="9"/>
                      </a:lnTo>
                      <a:close/>
                      <a:moveTo>
                        <a:pt x="31" y="9"/>
                      </a:moveTo>
                      <a:lnTo>
                        <a:pt x="0" y="9"/>
                      </a:lnTo>
                      <a:lnTo>
                        <a:pt x="0" y="0"/>
                      </a:lnTo>
                      <a:lnTo>
                        <a:pt x="31" y="0"/>
                      </a:lnTo>
                      <a:lnTo>
                        <a:pt x="31" y="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013">
                    <a:latin typeface="Calibri" panose="020F0502020204030204" pitchFamily="34" charset="0"/>
                    <a:ea typeface="微软雅黑" panose="020B0503020204020204" pitchFamily="34" charset="-122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78" name="Rectangle 42">
                  <a:extLst>
                    <a:ext uri="{FF2B5EF4-FFF2-40B4-BE49-F238E27FC236}">
                      <a16:creationId xmlns:a16="http://schemas.microsoft.com/office/drawing/2014/main" id="{5964099A-CC10-4E5D-AB16-E33BA092D64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073774" y="3029223"/>
                  <a:ext cx="22225" cy="142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013">
                    <a:latin typeface="Calibri" panose="020F0502020204030204" pitchFamily="34" charset="0"/>
                    <a:ea typeface="微软雅黑" panose="020B0503020204020204" pitchFamily="34" charset="-122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79" name="Oval 43">
                  <a:extLst>
                    <a:ext uri="{FF2B5EF4-FFF2-40B4-BE49-F238E27FC236}">
                      <a16:creationId xmlns:a16="http://schemas.microsoft.com/office/drawing/2014/main" id="{0FEEE0B3-D8B4-4D32-989A-8298771BDD7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050924" y="2991123"/>
                  <a:ext cx="93663" cy="95250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013">
                    <a:latin typeface="Calibri" panose="020F0502020204030204" pitchFamily="34" charset="0"/>
                    <a:ea typeface="微软雅黑" panose="020B0503020204020204" pitchFamily="34" charset="-122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80" name="Freeform 45">
                  <a:extLst>
                    <a:ext uri="{FF2B5EF4-FFF2-40B4-BE49-F238E27FC236}">
                      <a16:creationId xmlns:a16="http://schemas.microsoft.com/office/drawing/2014/main" id="{5CA0AADD-AB00-416F-862F-24B1BC03BC4F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888999" y="2430735"/>
                  <a:ext cx="5132388" cy="15875"/>
                </a:xfrm>
                <a:custGeom>
                  <a:avLst/>
                  <a:gdLst>
                    <a:gd name="T0" fmla="*/ 3233 w 3233"/>
                    <a:gd name="T1" fmla="*/ 10 h 10"/>
                    <a:gd name="T2" fmla="*/ 3171 w 3233"/>
                    <a:gd name="T3" fmla="*/ 10 h 10"/>
                    <a:gd name="T4" fmla="*/ 3107 w 3233"/>
                    <a:gd name="T5" fmla="*/ 10 h 10"/>
                    <a:gd name="T6" fmla="*/ 3046 w 3233"/>
                    <a:gd name="T7" fmla="*/ 10 h 10"/>
                    <a:gd name="T8" fmla="*/ 2982 w 3233"/>
                    <a:gd name="T9" fmla="*/ 10 h 10"/>
                    <a:gd name="T10" fmla="*/ 2920 w 3233"/>
                    <a:gd name="T11" fmla="*/ 10 h 10"/>
                    <a:gd name="T12" fmla="*/ 2856 w 3233"/>
                    <a:gd name="T13" fmla="*/ 10 h 10"/>
                    <a:gd name="T14" fmla="*/ 2795 w 3233"/>
                    <a:gd name="T15" fmla="*/ 10 h 10"/>
                    <a:gd name="T16" fmla="*/ 2731 w 3233"/>
                    <a:gd name="T17" fmla="*/ 10 h 10"/>
                    <a:gd name="T18" fmla="*/ 2669 w 3233"/>
                    <a:gd name="T19" fmla="*/ 10 h 10"/>
                    <a:gd name="T20" fmla="*/ 2605 w 3233"/>
                    <a:gd name="T21" fmla="*/ 10 h 10"/>
                    <a:gd name="T22" fmla="*/ 2544 w 3233"/>
                    <a:gd name="T23" fmla="*/ 10 h 10"/>
                    <a:gd name="T24" fmla="*/ 2480 w 3233"/>
                    <a:gd name="T25" fmla="*/ 10 h 10"/>
                    <a:gd name="T26" fmla="*/ 2418 w 3233"/>
                    <a:gd name="T27" fmla="*/ 10 h 10"/>
                    <a:gd name="T28" fmla="*/ 2355 w 3233"/>
                    <a:gd name="T29" fmla="*/ 10 h 10"/>
                    <a:gd name="T30" fmla="*/ 2293 w 3233"/>
                    <a:gd name="T31" fmla="*/ 10 h 10"/>
                    <a:gd name="T32" fmla="*/ 2229 w 3233"/>
                    <a:gd name="T33" fmla="*/ 10 h 10"/>
                    <a:gd name="T34" fmla="*/ 2165 w 3233"/>
                    <a:gd name="T35" fmla="*/ 10 h 10"/>
                    <a:gd name="T36" fmla="*/ 2104 w 3233"/>
                    <a:gd name="T37" fmla="*/ 10 h 10"/>
                    <a:gd name="T38" fmla="*/ 2040 w 3233"/>
                    <a:gd name="T39" fmla="*/ 10 h 10"/>
                    <a:gd name="T40" fmla="*/ 1978 w 3233"/>
                    <a:gd name="T41" fmla="*/ 10 h 10"/>
                    <a:gd name="T42" fmla="*/ 1914 w 3233"/>
                    <a:gd name="T43" fmla="*/ 10 h 10"/>
                    <a:gd name="T44" fmla="*/ 1853 w 3233"/>
                    <a:gd name="T45" fmla="*/ 10 h 10"/>
                    <a:gd name="T46" fmla="*/ 1789 w 3233"/>
                    <a:gd name="T47" fmla="*/ 10 h 10"/>
                    <a:gd name="T48" fmla="*/ 1727 w 3233"/>
                    <a:gd name="T49" fmla="*/ 10 h 10"/>
                    <a:gd name="T50" fmla="*/ 1664 w 3233"/>
                    <a:gd name="T51" fmla="*/ 10 h 10"/>
                    <a:gd name="T52" fmla="*/ 1602 w 3233"/>
                    <a:gd name="T53" fmla="*/ 10 h 10"/>
                    <a:gd name="T54" fmla="*/ 1538 w 3233"/>
                    <a:gd name="T55" fmla="*/ 10 h 10"/>
                    <a:gd name="T56" fmla="*/ 1477 w 3233"/>
                    <a:gd name="T57" fmla="*/ 10 h 10"/>
                    <a:gd name="T58" fmla="*/ 1413 w 3233"/>
                    <a:gd name="T59" fmla="*/ 10 h 10"/>
                    <a:gd name="T60" fmla="*/ 1351 w 3233"/>
                    <a:gd name="T61" fmla="*/ 10 h 10"/>
                    <a:gd name="T62" fmla="*/ 1287 w 3233"/>
                    <a:gd name="T63" fmla="*/ 10 h 10"/>
                    <a:gd name="T64" fmla="*/ 1226 w 3233"/>
                    <a:gd name="T65" fmla="*/ 10 h 10"/>
                    <a:gd name="T66" fmla="*/ 1162 w 3233"/>
                    <a:gd name="T67" fmla="*/ 10 h 10"/>
                    <a:gd name="T68" fmla="*/ 1098 w 3233"/>
                    <a:gd name="T69" fmla="*/ 10 h 10"/>
                    <a:gd name="T70" fmla="*/ 1036 w 3233"/>
                    <a:gd name="T71" fmla="*/ 10 h 10"/>
                    <a:gd name="T72" fmla="*/ 973 w 3233"/>
                    <a:gd name="T73" fmla="*/ 10 h 10"/>
                    <a:gd name="T74" fmla="*/ 911 w 3233"/>
                    <a:gd name="T75" fmla="*/ 10 h 10"/>
                    <a:gd name="T76" fmla="*/ 847 w 3233"/>
                    <a:gd name="T77" fmla="*/ 10 h 10"/>
                    <a:gd name="T78" fmla="*/ 786 w 3233"/>
                    <a:gd name="T79" fmla="*/ 10 h 10"/>
                    <a:gd name="T80" fmla="*/ 722 w 3233"/>
                    <a:gd name="T81" fmla="*/ 10 h 10"/>
                    <a:gd name="T82" fmla="*/ 660 w 3233"/>
                    <a:gd name="T83" fmla="*/ 10 h 10"/>
                    <a:gd name="T84" fmla="*/ 596 w 3233"/>
                    <a:gd name="T85" fmla="*/ 10 h 10"/>
                    <a:gd name="T86" fmla="*/ 535 w 3233"/>
                    <a:gd name="T87" fmla="*/ 10 h 10"/>
                    <a:gd name="T88" fmla="*/ 471 w 3233"/>
                    <a:gd name="T89" fmla="*/ 10 h 10"/>
                    <a:gd name="T90" fmla="*/ 409 w 3233"/>
                    <a:gd name="T91" fmla="*/ 10 h 10"/>
                    <a:gd name="T92" fmla="*/ 345 w 3233"/>
                    <a:gd name="T93" fmla="*/ 10 h 10"/>
                    <a:gd name="T94" fmla="*/ 284 w 3233"/>
                    <a:gd name="T95" fmla="*/ 10 h 10"/>
                    <a:gd name="T96" fmla="*/ 220 w 3233"/>
                    <a:gd name="T97" fmla="*/ 10 h 10"/>
                    <a:gd name="T98" fmla="*/ 156 w 3233"/>
                    <a:gd name="T99" fmla="*/ 10 h 10"/>
                    <a:gd name="T100" fmla="*/ 95 w 3233"/>
                    <a:gd name="T101" fmla="*/ 10 h 10"/>
                    <a:gd name="T102" fmla="*/ 31 w 3233"/>
                    <a:gd name="T103" fmla="*/ 1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3233" h="10">
                      <a:moveTo>
                        <a:pt x="3233" y="10"/>
                      </a:moveTo>
                      <a:lnTo>
                        <a:pt x="3202" y="10"/>
                      </a:lnTo>
                      <a:lnTo>
                        <a:pt x="3202" y="0"/>
                      </a:lnTo>
                      <a:lnTo>
                        <a:pt x="3233" y="0"/>
                      </a:lnTo>
                      <a:lnTo>
                        <a:pt x="3233" y="10"/>
                      </a:lnTo>
                      <a:close/>
                      <a:moveTo>
                        <a:pt x="3171" y="10"/>
                      </a:moveTo>
                      <a:lnTo>
                        <a:pt x="3140" y="10"/>
                      </a:lnTo>
                      <a:lnTo>
                        <a:pt x="3140" y="0"/>
                      </a:lnTo>
                      <a:lnTo>
                        <a:pt x="3171" y="0"/>
                      </a:lnTo>
                      <a:lnTo>
                        <a:pt x="3171" y="10"/>
                      </a:lnTo>
                      <a:close/>
                      <a:moveTo>
                        <a:pt x="3107" y="10"/>
                      </a:moveTo>
                      <a:lnTo>
                        <a:pt x="3076" y="10"/>
                      </a:lnTo>
                      <a:lnTo>
                        <a:pt x="3076" y="0"/>
                      </a:lnTo>
                      <a:lnTo>
                        <a:pt x="3107" y="0"/>
                      </a:lnTo>
                      <a:lnTo>
                        <a:pt x="3107" y="10"/>
                      </a:lnTo>
                      <a:close/>
                      <a:moveTo>
                        <a:pt x="3046" y="10"/>
                      </a:moveTo>
                      <a:lnTo>
                        <a:pt x="3015" y="10"/>
                      </a:lnTo>
                      <a:lnTo>
                        <a:pt x="3015" y="0"/>
                      </a:lnTo>
                      <a:lnTo>
                        <a:pt x="3046" y="0"/>
                      </a:lnTo>
                      <a:lnTo>
                        <a:pt x="3046" y="10"/>
                      </a:lnTo>
                      <a:close/>
                      <a:moveTo>
                        <a:pt x="2982" y="10"/>
                      </a:moveTo>
                      <a:lnTo>
                        <a:pt x="2951" y="10"/>
                      </a:lnTo>
                      <a:lnTo>
                        <a:pt x="2951" y="0"/>
                      </a:lnTo>
                      <a:lnTo>
                        <a:pt x="2982" y="0"/>
                      </a:lnTo>
                      <a:lnTo>
                        <a:pt x="2982" y="10"/>
                      </a:lnTo>
                      <a:close/>
                      <a:moveTo>
                        <a:pt x="2920" y="10"/>
                      </a:moveTo>
                      <a:lnTo>
                        <a:pt x="2889" y="10"/>
                      </a:lnTo>
                      <a:lnTo>
                        <a:pt x="2889" y="0"/>
                      </a:lnTo>
                      <a:lnTo>
                        <a:pt x="2920" y="0"/>
                      </a:lnTo>
                      <a:lnTo>
                        <a:pt x="2920" y="10"/>
                      </a:lnTo>
                      <a:close/>
                      <a:moveTo>
                        <a:pt x="2856" y="10"/>
                      </a:moveTo>
                      <a:lnTo>
                        <a:pt x="2826" y="10"/>
                      </a:lnTo>
                      <a:lnTo>
                        <a:pt x="2826" y="0"/>
                      </a:lnTo>
                      <a:lnTo>
                        <a:pt x="2856" y="0"/>
                      </a:lnTo>
                      <a:lnTo>
                        <a:pt x="2856" y="10"/>
                      </a:lnTo>
                      <a:close/>
                      <a:moveTo>
                        <a:pt x="2795" y="10"/>
                      </a:moveTo>
                      <a:lnTo>
                        <a:pt x="2764" y="10"/>
                      </a:lnTo>
                      <a:lnTo>
                        <a:pt x="2764" y="0"/>
                      </a:lnTo>
                      <a:lnTo>
                        <a:pt x="2795" y="0"/>
                      </a:lnTo>
                      <a:lnTo>
                        <a:pt x="2795" y="10"/>
                      </a:lnTo>
                      <a:close/>
                      <a:moveTo>
                        <a:pt x="2731" y="10"/>
                      </a:moveTo>
                      <a:lnTo>
                        <a:pt x="2700" y="10"/>
                      </a:lnTo>
                      <a:lnTo>
                        <a:pt x="2700" y="0"/>
                      </a:lnTo>
                      <a:lnTo>
                        <a:pt x="2731" y="0"/>
                      </a:lnTo>
                      <a:lnTo>
                        <a:pt x="2731" y="10"/>
                      </a:lnTo>
                      <a:close/>
                      <a:moveTo>
                        <a:pt x="2669" y="10"/>
                      </a:moveTo>
                      <a:lnTo>
                        <a:pt x="2636" y="10"/>
                      </a:lnTo>
                      <a:lnTo>
                        <a:pt x="2636" y="0"/>
                      </a:lnTo>
                      <a:lnTo>
                        <a:pt x="2669" y="0"/>
                      </a:lnTo>
                      <a:lnTo>
                        <a:pt x="2669" y="10"/>
                      </a:lnTo>
                      <a:close/>
                      <a:moveTo>
                        <a:pt x="2605" y="10"/>
                      </a:moveTo>
                      <a:lnTo>
                        <a:pt x="2575" y="10"/>
                      </a:lnTo>
                      <a:lnTo>
                        <a:pt x="2575" y="0"/>
                      </a:lnTo>
                      <a:lnTo>
                        <a:pt x="2605" y="0"/>
                      </a:lnTo>
                      <a:lnTo>
                        <a:pt x="2605" y="10"/>
                      </a:lnTo>
                      <a:close/>
                      <a:moveTo>
                        <a:pt x="2544" y="10"/>
                      </a:moveTo>
                      <a:lnTo>
                        <a:pt x="2511" y="10"/>
                      </a:lnTo>
                      <a:lnTo>
                        <a:pt x="2511" y="0"/>
                      </a:lnTo>
                      <a:lnTo>
                        <a:pt x="2544" y="0"/>
                      </a:lnTo>
                      <a:lnTo>
                        <a:pt x="2544" y="10"/>
                      </a:lnTo>
                      <a:close/>
                      <a:moveTo>
                        <a:pt x="2480" y="10"/>
                      </a:moveTo>
                      <a:lnTo>
                        <a:pt x="2449" y="10"/>
                      </a:lnTo>
                      <a:lnTo>
                        <a:pt x="2449" y="0"/>
                      </a:lnTo>
                      <a:lnTo>
                        <a:pt x="2480" y="0"/>
                      </a:lnTo>
                      <a:lnTo>
                        <a:pt x="2480" y="10"/>
                      </a:lnTo>
                      <a:close/>
                      <a:moveTo>
                        <a:pt x="2418" y="10"/>
                      </a:moveTo>
                      <a:lnTo>
                        <a:pt x="2385" y="10"/>
                      </a:lnTo>
                      <a:lnTo>
                        <a:pt x="2385" y="0"/>
                      </a:lnTo>
                      <a:lnTo>
                        <a:pt x="2418" y="0"/>
                      </a:lnTo>
                      <a:lnTo>
                        <a:pt x="2418" y="10"/>
                      </a:lnTo>
                      <a:close/>
                      <a:moveTo>
                        <a:pt x="2355" y="10"/>
                      </a:moveTo>
                      <a:lnTo>
                        <a:pt x="2324" y="10"/>
                      </a:lnTo>
                      <a:lnTo>
                        <a:pt x="2324" y="0"/>
                      </a:lnTo>
                      <a:lnTo>
                        <a:pt x="2355" y="0"/>
                      </a:lnTo>
                      <a:lnTo>
                        <a:pt x="2355" y="10"/>
                      </a:lnTo>
                      <a:close/>
                      <a:moveTo>
                        <a:pt x="2293" y="10"/>
                      </a:moveTo>
                      <a:lnTo>
                        <a:pt x="2260" y="10"/>
                      </a:lnTo>
                      <a:lnTo>
                        <a:pt x="2260" y="0"/>
                      </a:lnTo>
                      <a:lnTo>
                        <a:pt x="2293" y="0"/>
                      </a:lnTo>
                      <a:lnTo>
                        <a:pt x="2293" y="10"/>
                      </a:lnTo>
                      <a:close/>
                      <a:moveTo>
                        <a:pt x="2229" y="10"/>
                      </a:moveTo>
                      <a:lnTo>
                        <a:pt x="2198" y="10"/>
                      </a:lnTo>
                      <a:lnTo>
                        <a:pt x="2198" y="0"/>
                      </a:lnTo>
                      <a:lnTo>
                        <a:pt x="2229" y="0"/>
                      </a:lnTo>
                      <a:lnTo>
                        <a:pt x="2229" y="10"/>
                      </a:lnTo>
                      <a:close/>
                      <a:moveTo>
                        <a:pt x="2165" y="10"/>
                      </a:moveTo>
                      <a:lnTo>
                        <a:pt x="2134" y="10"/>
                      </a:lnTo>
                      <a:lnTo>
                        <a:pt x="2134" y="0"/>
                      </a:lnTo>
                      <a:lnTo>
                        <a:pt x="2165" y="0"/>
                      </a:lnTo>
                      <a:lnTo>
                        <a:pt x="2165" y="10"/>
                      </a:lnTo>
                      <a:close/>
                      <a:moveTo>
                        <a:pt x="2104" y="10"/>
                      </a:moveTo>
                      <a:lnTo>
                        <a:pt x="2073" y="10"/>
                      </a:lnTo>
                      <a:lnTo>
                        <a:pt x="2073" y="0"/>
                      </a:lnTo>
                      <a:lnTo>
                        <a:pt x="2104" y="0"/>
                      </a:lnTo>
                      <a:lnTo>
                        <a:pt x="2104" y="10"/>
                      </a:lnTo>
                      <a:close/>
                      <a:moveTo>
                        <a:pt x="2040" y="10"/>
                      </a:moveTo>
                      <a:lnTo>
                        <a:pt x="2009" y="10"/>
                      </a:lnTo>
                      <a:lnTo>
                        <a:pt x="2009" y="0"/>
                      </a:lnTo>
                      <a:lnTo>
                        <a:pt x="2040" y="0"/>
                      </a:lnTo>
                      <a:lnTo>
                        <a:pt x="2040" y="10"/>
                      </a:lnTo>
                      <a:close/>
                      <a:moveTo>
                        <a:pt x="1978" y="10"/>
                      </a:moveTo>
                      <a:lnTo>
                        <a:pt x="1948" y="10"/>
                      </a:lnTo>
                      <a:lnTo>
                        <a:pt x="1948" y="0"/>
                      </a:lnTo>
                      <a:lnTo>
                        <a:pt x="1978" y="0"/>
                      </a:lnTo>
                      <a:lnTo>
                        <a:pt x="1978" y="10"/>
                      </a:lnTo>
                      <a:close/>
                      <a:moveTo>
                        <a:pt x="1914" y="10"/>
                      </a:moveTo>
                      <a:lnTo>
                        <a:pt x="1884" y="10"/>
                      </a:lnTo>
                      <a:lnTo>
                        <a:pt x="1884" y="0"/>
                      </a:lnTo>
                      <a:lnTo>
                        <a:pt x="1914" y="0"/>
                      </a:lnTo>
                      <a:lnTo>
                        <a:pt x="1914" y="10"/>
                      </a:lnTo>
                      <a:close/>
                      <a:moveTo>
                        <a:pt x="1853" y="10"/>
                      </a:moveTo>
                      <a:lnTo>
                        <a:pt x="1822" y="10"/>
                      </a:lnTo>
                      <a:lnTo>
                        <a:pt x="1822" y="0"/>
                      </a:lnTo>
                      <a:lnTo>
                        <a:pt x="1853" y="0"/>
                      </a:lnTo>
                      <a:lnTo>
                        <a:pt x="1853" y="10"/>
                      </a:lnTo>
                      <a:close/>
                      <a:moveTo>
                        <a:pt x="1789" y="10"/>
                      </a:moveTo>
                      <a:lnTo>
                        <a:pt x="1758" y="10"/>
                      </a:lnTo>
                      <a:lnTo>
                        <a:pt x="1758" y="0"/>
                      </a:lnTo>
                      <a:lnTo>
                        <a:pt x="1789" y="0"/>
                      </a:lnTo>
                      <a:lnTo>
                        <a:pt x="1789" y="10"/>
                      </a:lnTo>
                      <a:close/>
                      <a:moveTo>
                        <a:pt x="1727" y="10"/>
                      </a:moveTo>
                      <a:lnTo>
                        <a:pt x="1694" y="10"/>
                      </a:lnTo>
                      <a:lnTo>
                        <a:pt x="1694" y="0"/>
                      </a:lnTo>
                      <a:lnTo>
                        <a:pt x="1727" y="0"/>
                      </a:lnTo>
                      <a:lnTo>
                        <a:pt x="1727" y="10"/>
                      </a:lnTo>
                      <a:close/>
                      <a:moveTo>
                        <a:pt x="1664" y="10"/>
                      </a:moveTo>
                      <a:lnTo>
                        <a:pt x="1633" y="10"/>
                      </a:lnTo>
                      <a:lnTo>
                        <a:pt x="1633" y="0"/>
                      </a:lnTo>
                      <a:lnTo>
                        <a:pt x="1664" y="0"/>
                      </a:lnTo>
                      <a:lnTo>
                        <a:pt x="1664" y="10"/>
                      </a:lnTo>
                      <a:close/>
                      <a:moveTo>
                        <a:pt x="1602" y="10"/>
                      </a:moveTo>
                      <a:lnTo>
                        <a:pt x="1569" y="10"/>
                      </a:lnTo>
                      <a:lnTo>
                        <a:pt x="1569" y="0"/>
                      </a:lnTo>
                      <a:lnTo>
                        <a:pt x="1602" y="0"/>
                      </a:lnTo>
                      <a:lnTo>
                        <a:pt x="1602" y="10"/>
                      </a:lnTo>
                      <a:close/>
                      <a:moveTo>
                        <a:pt x="1538" y="10"/>
                      </a:moveTo>
                      <a:lnTo>
                        <a:pt x="1507" y="10"/>
                      </a:lnTo>
                      <a:lnTo>
                        <a:pt x="1507" y="0"/>
                      </a:lnTo>
                      <a:lnTo>
                        <a:pt x="1538" y="0"/>
                      </a:lnTo>
                      <a:lnTo>
                        <a:pt x="1538" y="10"/>
                      </a:lnTo>
                      <a:close/>
                      <a:moveTo>
                        <a:pt x="1477" y="10"/>
                      </a:moveTo>
                      <a:lnTo>
                        <a:pt x="1443" y="10"/>
                      </a:lnTo>
                      <a:lnTo>
                        <a:pt x="1443" y="0"/>
                      </a:lnTo>
                      <a:lnTo>
                        <a:pt x="1477" y="0"/>
                      </a:lnTo>
                      <a:lnTo>
                        <a:pt x="1477" y="10"/>
                      </a:lnTo>
                      <a:close/>
                      <a:moveTo>
                        <a:pt x="1413" y="10"/>
                      </a:moveTo>
                      <a:lnTo>
                        <a:pt x="1382" y="10"/>
                      </a:lnTo>
                      <a:lnTo>
                        <a:pt x="1382" y="0"/>
                      </a:lnTo>
                      <a:lnTo>
                        <a:pt x="1413" y="0"/>
                      </a:lnTo>
                      <a:lnTo>
                        <a:pt x="1413" y="10"/>
                      </a:lnTo>
                      <a:close/>
                      <a:moveTo>
                        <a:pt x="1351" y="10"/>
                      </a:moveTo>
                      <a:lnTo>
                        <a:pt x="1318" y="10"/>
                      </a:lnTo>
                      <a:lnTo>
                        <a:pt x="1318" y="0"/>
                      </a:lnTo>
                      <a:lnTo>
                        <a:pt x="1351" y="0"/>
                      </a:lnTo>
                      <a:lnTo>
                        <a:pt x="1351" y="10"/>
                      </a:lnTo>
                      <a:close/>
                      <a:moveTo>
                        <a:pt x="1287" y="10"/>
                      </a:moveTo>
                      <a:lnTo>
                        <a:pt x="1256" y="10"/>
                      </a:lnTo>
                      <a:lnTo>
                        <a:pt x="1256" y="0"/>
                      </a:lnTo>
                      <a:lnTo>
                        <a:pt x="1287" y="0"/>
                      </a:lnTo>
                      <a:lnTo>
                        <a:pt x="1287" y="10"/>
                      </a:lnTo>
                      <a:close/>
                      <a:moveTo>
                        <a:pt x="1226" y="10"/>
                      </a:moveTo>
                      <a:lnTo>
                        <a:pt x="1193" y="10"/>
                      </a:lnTo>
                      <a:lnTo>
                        <a:pt x="1193" y="0"/>
                      </a:lnTo>
                      <a:lnTo>
                        <a:pt x="1226" y="0"/>
                      </a:lnTo>
                      <a:lnTo>
                        <a:pt x="1226" y="10"/>
                      </a:lnTo>
                      <a:close/>
                      <a:moveTo>
                        <a:pt x="1162" y="10"/>
                      </a:moveTo>
                      <a:lnTo>
                        <a:pt x="1131" y="10"/>
                      </a:lnTo>
                      <a:lnTo>
                        <a:pt x="1131" y="0"/>
                      </a:lnTo>
                      <a:lnTo>
                        <a:pt x="1162" y="0"/>
                      </a:lnTo>
                      <a:lnTo>
                        <a:pt x="1162" y="10"/>
                      </a:lnTo>
                      <a:close/>
                      <a:moveTo>
                        <a:pt x="1098" y="10"/>
                      </a:moveTo>
                      <a:lnTo>
                        <a:pt x="1067" y="10"/>
                      </a:lnTo>
                      <a:lnTo>
                        <a:pt x="1067" y="0"/>
                      </a:lnTo>
                      <a:lnTo>
                        <a:pt x="1098" y="0"/>
                      </a:lnTo>
                      <a:lnTo>
                        <a:pt x="1098" y="10"/>
                      </a:lnTo>
                      <a:close/>
                      <a:moveTo>
                        <a:pt x="1036" y="10"/>
                      </a:moveTo>
                      <a:lnTo>
                        <a:pt x="1006" y="10"/>
                      </a:lnTo>
                      <a:lnTo>
                        <a:pt x="1006" y="0"/>
                      </a:lnTo>
                      <a:lnTo>
                        <a:pt x="1036" y="0"/>
                      </a:lnTo>
                      <a:lnTo>
                        <a:pt x="1036" y="10"/>
                      </a:lnTo>
                      <a:close/>
                      <a:moveTo>
                        <a:pt x="973" y="10"/>
                      </a:moveTo>
                      <a:lnTo>
                        <a:pt x="942" y="10"/>
                      </a:lnTo>
                      <a:lnTo>
                        <a:pt x="942" y="0"/>
                      </a:lnTo>
                      <a:lnTo>
                        <a:pt x="973" y="0"/>
                      </a:lnTo>
                      <a:lnTo>
                        <a:pt x="973" y="10"/>
                      </a:lnTo>
                      <a:close/>
                      <a:moveTo>
                        <a:pt x="911" y="10"/>
                      </a:moveTo>
                      <a:lnTo>
                        <a:pt x="880" y="10"/>
                      </a:lnTo>
                      <a:lnTo>
                        <a:pt x="880" y="0"/>
                      </a:lnTo>
                      <a:lnTo>
                        <a:pt x="911" y="0"/>
                      </a:lnTo>
                      <a:lnTo>
                        <a:pt x="911" y="10"/>
                      </a:lnTo>
                      <a:close/>
                      <a:moveTo>
                        <a:pt x="847" y="10"/>
                      </a:moveTo>
                      <a:lnTo>
                        <a:pt x="816" y="10"/>
                      </a:lnTo>
                      <a:lnTo>
                        <a:pt x="816" y="0"/>
                      </a:lnTo>
                      <a:lnTo>
                        <a:pt x="847" y="0"/>
                      </a:lnTo>
                      <a:lnTo>
                        <a:pt x="847" y="10"/>
                      </a:lnTo>
                      <a:close/>
                      <a:moveTo>
                        <a:pt x="786" y="10"/>
                      </a:moveTo>
                      <a:lnTo>
                        <a:pt x="755" y="10"/>
                      </a:lnTo>
                      <a:lnTo>
                        <a:pt x="755" y="0"/>
                      </a:lnTo>
                      <a:lnTo>
                        <a:pt x="786" y="0"/>
                      </a:lnTo>
                      <a:lnTo>
                        <a:pt x="786" y="10"/>
                      </a:lnTo>
                      <a:close/>
                      <a:moveTo>
                        <a:pt x="722" y="10"/>
                      </a:moveTo>
                      <a:lnTo>
                        <a:pt x="691" y="10"/>
                      </a:lnTo>
                      <a:lnTo>
                        <a:pt x="691" y="0"/>
                      </a:lnTo>
                      <a:lnTo>
                        <a:pt x="722" y="0"/>
                      </a:lnTo>
                      <a:lnTo>
                        <a:pt x="722" y="10"/>
                      </a:lnTo>
                      <a:close/>
                      <a:moveTo>
                        <a:pt x="660" y="10"/>
                      </a:moveTo>
                      <a:lnTo>
                        <a:pt x="627" y="10"/>
                      </a:lnTo>
                      <a:lnTo>
                        <a:pt x="627" y="0"/>
                      </a:lnTo>
                      <a:lnTo>
                        <a:pt x="660" y="0"/>
                      </a:lnTo>
                      <a:lnTo>
                        <a:pt x="660" y="10"/>
                      </a:lnTo>
                      <a:close/>
                      <a:moveTo>
                        <a:pt x="596" y="10"/>
                      </a:moveTo>
                      <a:lnTo>
                        <a:pt x="565" y="10"/>
                      </a:lnTo>
                      <a:lnTo>
                        <a:pt x="565" y="0"/>
                      </a:lnTo>
                      <a:lnTo>
                        <a:pt x="596" y="0"/>
                      </a:lnTo>
                      <a:lnTo>
                        <a:pt x="596" y="10"/>
                      </a:lnTo>
                      <a:close/>
                      <a:moveTo>
                        <a:pt x="535" y="10"/>
                      </a:moveTo>
                      <a:lnTo>
                        <a:pt x="502" y="10"/>
                      </a:lnTo>
                      <a:lnTo>
                        <a:pt x="502" y="0"/>
                      </a:lnTo>
                      <a:lnTo>
                        <a:pt x="535" y="0"/>
                      </a:lnTo>
                      <a:lnTo>
                        <a:pt x="535" y="10"/>
                      </a:lnTo>
                      <a:close/>
                      <a:moveTo>
                        <a:pt x="471" y="10"/>
                      </a:moveTo>
                      <a:lnTo>
                        <a:pt x="440" y="10"/>
                      </a:lnTo>
                      <a:lnTo>
                        <a:pt x="440" y="0"/>
                      </a:lnTo>
                      <a:lnTo>
                        <a:pt x="471" y="0"/>
                      </a:lnTo>
                      <a:lnTo>
                        <a:pt x="471" y="10"/>
                      </a:lnTo>
                      <a:close/>
                      <a:moveTo>
                        <a:pt x="409" y="10"/>
                      </a:moveTo>
                      <a:lnTo>
                        <a:pt x="376" y="10"/>
                      </a:lnTo>
                      <a:lnTo>
                        <a:pt x="376" y="0"/>
                      </a:lnTo>
                      <a:lnTo>
                        <a:pt x="409" y="0"/>
                      </a:lnTo>
                      <a:lnTo>
                        <a:pt x="409" y="10"/>
                      </a:lnTo>
                      <a:close/>
                      <a:moveTo>
                        <a:pt x="345" y="10"/>
                      </a:moveTo>
                      <a:lnTo>
                        <a:pt x="315" y="10"/>
                      </a:lnTo>
                      <a:lnTo>
                        <a:pt x="315" y="0"/>
                      </a:lnTo>
                      <a:lnTo>
                        <a:pt x="345" y="0"/>
                      </a:lnTo>
                      <a:lnTo>
                        <a:pt x="345" y="10"/>
                      </a:lnTo>
                      <a:close/>
                      <a:moveTo>
                        <a:pt x="284" y="10"/>
                      </a:moveTo>
                      <a:lnTo>
                        <a:pt x="251" y="10"/>
                      </a:lnTo>
                      <a:lnTo>
                        <a:pt x="251" y="0"/>
                      </a:lnTo>
                      <a:lnTo>
                        <a:pt x="284" y="0"/>
                      </a:lnTo>
                      <a:lnTo>
                        <a:pt x="284" y="10"/>
                      </a:lnTo>
                      <a:close/>
                      <a:moveTo>
                        <a:pt x="220" y="10"/>
                      </a:moveTo>
                      <a:lnTo>
                        <a:pt x="189" y="10"/>
                      </a:lnTo>
                      <a:lnTo>
                        <a:pt x="189" y="0"/>
                      </a:lnTo>
                      <a:lnTo>
                        <a:pt x="220" y="0"/>
                      </a:lnTo>
                      <a:lnTo>
                        <a:pt x="220" y="10"/>
                      </a:lnTo>
                      <a:close/>
                      <a:moveTo>
                        <a:pt x="156" y="10"/>
                      </a:moveTo>
                      <a:lnTo>
                        <a:pt x="125" y="10"/>
                      </a:lnTo>
                      <a:lnTo>
                        <a:pt x="125" y="0"/>
                      </a:lnTo>
                      <a:lnTo>
                        <a:pt x="156" y="0"/>
                      </a:lnTo>
                      <a:lnTo>
                        <a:pt x="156" y="10"/>
                      </a:lnTo>
                      <a:close/>
                      <a:moveTo>
                        <a:pt x="95" y="10"/>
                      </a:moveTo>
                      <a:lnTo>
                        <a:pt x="64" y="10"/>
                      </a:lnTo>
                      <a:lnTo>
                        <a:pt x="64" y="0"/>
                      </a:lnTo>
                      <a:lnTo>
                        <a:pt x="95" y="0"/>
                      </a:lnTo>
                      <a:lnTo>
                        <a:pt x="95" y="10"/>
                      </a:lnTo>
                      <a:close/>
                      <a:moveTo>
                        <a:pt x="31" y="10"/>
                      </a:moveTo>
                      <a:lnTo>
                        <a:pt x="0" y="10"/>
                      </a:lnTo>
                      <a:lnTo>
                        <a:pt x="0" y="0"/>
                      </a:lnTo>
                      <a:lnTo>
                        <a:pt x="31" y="0"/>
                      </a:lnTo>
                      <a:lnTo>
                        <a:pt x="31" y="1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013">
                    <a:latin typeface="Calibri" panose="020F0502020204030204" pitchFamily="34" charset="0"/>
                    <a:ea typeface="微软雅黑" panose="020B0503020204020204" pitchFamily="34" charset="-122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81" name="Rectangle 46">
                  <a:extLst>
                    <a:ext uri="{FF2B5EF4-FFF2-40B4-BE49-F238E27FC236}">
                      <a16:creationId xmlns:a16="http://schemas.microsoft.com/office/drawing/2014/main" id="{EC06752F-3796-4FCA-BB2D-C18343837E9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073774" y="2430735"/>
                  <a:ext cx="22225" cy="15875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013">
                    <a:latin typeface="Calibri" panose="020F0502020204030204" pitchFamily="34" charset="0"/>
                    <a:ea typeface="微软雅黑" panose="020B0503020204020204" pitchFamily="34" charset="-122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82" name="Oval 47">
                  <a:extLst>
                    <a:ext uri="{FF2B5EF4-FFF2-40B4-BE49-F238E27FC236}">
                      <a16:creationId xmlns:a16="http://schemas.microsoft.com/office/drawing/2014/main" id="{7C9A52F0-4367-4431-8C17-DD79DB5BC79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050924" y="2389460"/>
                  <a:ext cx="93663" cy="93663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013">
                    <a:latin typeface="Calibri" panose="020F0502020204030204" pitchFamily="34" charset="0"/>
                    <a:ea typeface="微软雅黑" panose="020B0503020204020204" pitchFamily="34" charset="-122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83" name="Freeform 49">
                  <a:extLst>
                    <a:ext uri="{FF2B5EF4-FFF2-40B4-BE49-F238E27FC236}">
                      <a16:creationId xmlns:a16="http://schemas.microsoft.com/office/drawing/2014/main" id="{25B461FA-5D3C-478A-BB7E-95A5ABE838F6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888999" y="1832248"/>
                  <a:ext cx="5132388" cy="15875"/>
                </a:xfrm>
                <a:custGeom>
                  <a:avLst/>
                  <a:gdLst>
                    <a:gd name="T0" fmla="*/ 3233 w 3233"/>
                    <a:gd name="T1" fmla="*/ 10 h 10"/>
                    <a:gd name="T2" fmla="*/ 3171 w 3233"/>
                    <a:gd name="T3" fmla="*/ 10 h 10"/>
                    <a:gd name="T4" fmla="*/ 3107 w 3233"/>
                    <a:gd name="T5" fmla="*/ 10 h 10"/>
                    <a:gd name="T6" fmla="*/ 3046 w 3233"/>
                    <a:gd name="T7" fmla="*/ 10 h 10"/>
                    <a:gd name="T8" fmla="*/ 2982 w 3233"/>
                    <a:gd name="T9" fmla="*/ 10 h 10"/>
                    <a:gd name="T10" fmla="*/ 2920 w 3233"/>
                    <a:gd name="T11" fmla="*/ 10 h 10"/>
                    <a:gd name="T12" fmla="*/ 2856 w 3233"/>
                    <a:gd name="T13" fmla="*/ 10 h 10"/>
                    <a:gd name="T14" fmla="*/ 2795 w 3233"/>
                    <a:gd name="T15" fmla="*/ 10 h 10"/>
                    <a:gd name="T16" fmla="*/ 2731 w 3233"/>
                    <a:gd name="T17" fmla="*/ 10 h 10"/>
                    <a:gd name="T18" fmla="*/ 2669 w 3233"/>
                    <a:gd name="T19" fmla="*/ 10 h 10"/>
                    <a:gd name="T20" fmla="*/ 2605 w 3233"/>
                    <a:gd name="T21" fmla="*/ 10 h 10"/>
                    <a:gd name="T22" fmla="*/ 2544 w 3233"/>
                    <a:gd name="T23" fmla="*/ 10 h 10"/>
                    <a:gd name="T24" fmla="*/ 2480 w 3233"/>
                    <a:gd name="T25" fmla="*/ 10 h 10"/>
                    <a:gd name="T26" fmla="*/ 2418 w 3233"/>
                    <a:gd name="T27" fmla="*/ 10 h 10"/>
                    <a:gd name="T28" fmla="*/ 2355 w 3233"/>
                    <a:gd name="T29" fmla="*/ 10 h 10"/>
                    <a:gd name="T30" fmla="*/ 2293 w 3233"/>
                    <a:gd name="T31" fmla="*/ 10 h 10"/>
                    <a:gd name="T32" fmla="*/ 2229 w 3233"/>
                    <a:gd name="T33" fmla="*/ 10 h 10"/>
                    <a:gd name="T34" fmla="*/ 2165 w 3233"/>
                    <a:gd name="T35" fmla="*/ 10 h 10"/>
                    <a:gd name="T36" fmla="*/ 2104 w 3233"/>
                    <a:gd name="T37" fmla="*/ 10 h 10"/>
                    <a:gd name="T38" fmla="*/ 2040 w 3233"/>
                    <a:gd name="T39" fmla="*/ 10 h 10"/>
                    <a:gd name="T40" fmla="*/ 1978 w 3233"/>
                    <a:gd name="T41" fmla="*/ 10 h 10"/>
                    <a:gd name="T42" fmla="*/ 1914 w 3233"/>
                    <a:gd name="T43" fmla="*/ 10 h 10"/>
                    <a:gd name="T44" fmla="*/ 1853 w 3233"/>
                    <a:gd name="T45" fmla="*/ 10 h 10"/>
                    <a:gd name="T46" fmla="*/ 1789 w 3233"/>
                    <a:gd name="T47" fmla="*/ 10 h 10"/>
                    <a:gd name="T48" fmla="*/ 1727 w 3233"/>
                    <a:gd name="T49" fmla="*/ 10 h 10"/>
                    <a:gd name="T50" fmla="*/ 1664 w 3233"/>
                    <a:gd name="T51" fmla="*/ 10 h 10"/>
                    <a:gd name="T52" fmla="*/ 1602 w 3233"/>
                    <a:gd name="T53" fmla="*/ 10 h 10"/>
                    <a:gd name="T54" fmla="*/ 1538 w 3233"/>
                    <a:gd name="T55" fmla="*/ 10 h 10"/>
                    <a:gd name="T56" fmla="*/ 1477 w 3233"/>
                    <a:gd name="T57" fmla="*/ 10 h 10"/>
                    <a:gd name="T58" fmla="*/ 1413 w 3233"/>
                    <a:gd name="T59" fmla="*/ 10 h 10"/>
                    <a:gd name="T60" fmla="*/ 1351 w 3233"/>
                    <a:gd name="T61" fmla="*/ 10 h 10"/>
                    <a:gd name="T62" fmla="*/ 1287 w 3233"/>
                    <a:gd name="T63" fmla="*/ 10 h 10"/>
                    <a:gd name="T64" fmla="*/ 1226 w 3233"/>
                    <a:gd name="T65" fmla="*/ 10 h 10"/>
                    <a:gd name="T66" fmla="*/ 1162 w 3233"/>
                    <a:gd name="T67" fmla="*/ 10 h 10"/>
                    <a:gd name="T68" fmla="*/ 1098 w 3233"/>
                    <a:gd name="T69" fmla="*/ 10 h 10"/>
                    <a:gd name="T70" fmla="*/ 1036 w 3233"/>
                    <a:gd name="T71" fmla="*/ 10 h 10"/>
                    <a:gd name="T72" fmla="*/ 973 w 3233"/>
                    <a:gd name="T73" fmla="*/ 10 h 10"/>
                    <a:gd name="T74" fmla="*/ 911 w 3233"/>
                    <a:gd name="T75" fmla="*/ 10 h 10"/>
                    <a:gd name="T76" fmla="*/ 847 w 3233"/>
                    <a:gd name="T77" fmla="*/ 10 h 10"/>
                    <a:gd name="T78" fmla="*/ 786 w 3233"/>
                    <a:gd name="T79" fmla="*/ 10 h 10"/>
                    <a:gd name="T80" fmla="*/ 722 w 3233"/>
                    <a:gd name="T81" fmla="*/ 10 h 10"/>
                    <a:gd name="T82" fmla="*/ 660 w 3233"/>
                    <a:gd name="T83" fmla="*/ 10 h 10"/>
                    <a:gd name="T84" fmla="*/ 596 w 3233"/>
                    <a:gd name="T85" fmla="*/ 10 h 10"/>
                    <a:gd name="T86" fmla="*/ 535 w 3233"/>
                    <a:gd name="T87" fmla="*/ 10 h 10"/>
                    <a:gd name="T88" fmla="*/ 471 w 3233"/>
                    <a:gd name="T89" fmla="*/ 10 h 10"/>
                    <a:gd name="T90" fmla="*/ 409 w 3233"/>
                    <a:gd name="T91" fmla="*/ 10 h 10"/>
                    <a:gd name="T92" fmla="*/ 345 w 3233"/>
                    <a:gd name="T93" fmla="*/ 10 h 10"/>
                    <a:gd name="T94" fmla="*/ 284 w 3233"/>
                    <a:gd name="T95" fmla="*/ 10 h 10"/>
                    <a:gd name="T96" fmla="*/ 220 w 3233"/>
                    <a:gd name="T97" fmla="*/ 10 h 10"/>
                    <a:gd name="T98" fmla="*/ 156 w 3233"/>
                    <a:gd name="T99" fmla="*/ 10 h 10"/>
                    <a:gd name="T100" fmla="*/ 95 w 3233"/>
                    <a:gd name="T101" fmla="*/ 10 h 10"/>
                    <a:gd name="T102" fmla="*/ 31 w 3233"/>
                    <a:gd name="T103" fmla="*/ 1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3233" h="10">
                      <a:moveTo>
                        <a:pt x="3233" y="10"/>
                      </a:moveTo>
                      <a:lnTo>
                        <a:pt x="3202" y="10"/>
                      </a:lnTo>
                      <a:lnTo>
                        <a:pt x="3202" y="0"/>
                      </a:lnTo>
                      <a:lnTo>
                        <a:pt x="3233" y="0"/>
                      </a:lnTo>
                      <a:lnTo>
                        <a:pt x="3233" y="10"/>
                      </a:lnTo>
                      <a:close/>
                      <a:moveTo>
                        <a:pt x="3171" y="10"/>
                      </a:moveTo>
                      <a:lnTo>
                        <a:pt x="3140" y="10"/>
                      </a:lnTo>
                      <a:lnTo>
                        <a:pt x="3140" y="0"/>
                      </a:lnTo>
                      <a:lnTo>
                        <a:pt x="3171" y="0"/>
                      </a:lnTo>
                      <a:lnTo>
                        <a:pt x="3171" y="10"/>
                      </a:lnTo>
                      <a:close/>
                      <a:moveTo>
                        <a:pt x="3107" y="10"/>
                      </a:moveTo>
                      <a:lnTo>
                        <a:pt x="3076" y="10"/>
                      </a:lnTo>
                      <a:lnTo>
                        <a:pt x="3076" y="0"/>
                      </a:lnTo>
                      <a:lnTo>
                        <a:pt x="3107" y="0"/>
                      </a:lnTo>
                      <a:lnTo>
                        <a:pt x="3107" y="10"/>
                      </a:lnTo>
                      <a:close/>
                      <a:moveTo>
                        <a:pt x="3046" y="10"/>
                      </a:moveTo>
                      <a:lnTo>
                        <a:pt x="3015" y="10"/>
                      </a:lnTo>
                      <a:lnTo>
                        <a:pt x="3015" y="0"/>
                      </a:lnTo>
                      <a:lnTo>
                        <a:pt x="3046" y="0"/>
                      </a:lnTo>
                      <a:lnTo>
                        <a:pt x="3046" y="10"/>
                      </a:lnTo>
                      <a:close/>
                      <a:moveTo>
                        <a:pt x="2982" y="10"/>
                      </a:moveTo>
                      <a:lnTo>
                        <a:pt x="2951" y="10"/>
                      </a:lnTo>
                      <a:lnTo>
                        <a:pt x="2951" y="0"/>
                      </a:lnTo>
                      <a:lnTo>
                        <a:pt x="2982" y="0"/>
                      </a:lnTo>
                      <a:lnTo>
                        <a:pt x="2982" y="10"/>
                      </a:lnTo>
                      <a:close/>
                      <a:moveTo>
                        <a:pt x="2920" y="10"/>
                      </a:moveTo>
                      <a:lnTo>
                        <a:pt x="2889" y="10"/>
                      </a:lnTo>
                      <a:lnTo>
                        <a:pt x="2889" y="0"/>
                      </a:lnTo>
                      <a:lnTo>
                        <a:pt x="2920" y="0"/>
                      </a:lnTo>
                      <a:lnTo>
                        <a:pt x="2920" y="10"/>
                      </a:lnTo>
                      <a:close/>
                      <a:moveTo>
                        <a:pt x="2856" y="10"/>
                      </a:moveTo>
                      <a:lnTo>
                        <a:pt x="2826" y="10"/>
                      </a:lnTo>
                      <a:lnTo>
                        <a:pt x="2826" y="0"/>
                      </a:lnTo>
                      <a:lnTo>
                        <a:pt x="2856" y="0"/>
                      </a:lnTo>
                      <a:lnTo>
                        <a:pt x="2856" y="10"/>
                      </a:lnTo>
                      <a:close/>
                      <a:moveTo>
                        <a:pt x="2795" y="10"/>
                      </a:moveTo>
                      <a:lnTo>
                        <a:pt x="2764" y="10"/>
                      </a:lnTo>
                      <a:lnTo>
                        <a:pt x="2764" y="0"/>
                      </a:lnTo>
                      <a:lnTo>
                        <a:pt x="2795" y="0"/>
                      </a:lnTo>
                      <a:lnTo>
                        <a:pt x="2795" y="10"/>
                      </a:lnTo>
                      <a:close/>
                      <a:moveTo>
                        <a:pt x="2731" y="10"/>
                      </a:moveTo>
                      <a:lnTo>
                        <a:pt x="2700" y="10"/>
                      </a:lnTo>
                      <a:lnTo>
                        <a:pt x="2700" y="0"/>
                      </a:lnTo>
                      <a:lnTo>
                        <a:pt x="2731" y="0"/>
                      </a:lnTo>
                      <a:lnTo>
                        <a:pt x="2731" y="10"/>
                      </a:lnTo>
                      <a:close/>
                      <a:moveTo>
                        <a:pt x="2669" y="10"/>
                      </a:moveTo>
                      <a:lnTo>
                        <a:pt x="2636" y="10"/>
                      </a:lnTo>
                      <a:lnTo>
                        <a:pt x="2636" y="0"/>
                      </a:lnTo>
                      <a:lnTo>
                        <a:pt x="2669" y="0"/>
                      </a:lnTo>
                      <a:lnTo>
                        <a:pt x="2669" y="10"/>
                      </a:lnTo>
                      <a:close/>
                      <a:moveTo>
                        <a:pt x="2605" y="10"/>
                      </a:moveTo>
                      <a:lnTo>
                        <a:pt x="2575" y="10"/>
                      </a:lnTo>
                      <a:lnTo>
                        <a:pt x="2575" y="0"/>
                      </a:lnTo>
                      <a:lnTo>
                        <a:pt x="2605" y="0"/>
                      </a:lnTo>
                      <a:lnTo>
                        <a:pt x="2605" y="10"/>
                      </a:lnTo>
                      <a:close/>
                      <a:moveTo>
                        <a:pt x="2544" y="10"/>
                      </a:moveTo>
                      <a:lnTo>
                        <a:pt x="2511" y="10"/>
                      </a:lnTo>
                      <a:lnTo>
                        <a:pt x="2511" y="0"/>
                      </a:lnTo>
                      <a:lnTo>
                        <a:pt x="2544" y="0"/>
                      </a:lnTo>
                      <a:lnTo>
                        <a:pt x="2544" y="10"/>
                      </a:lnTo>
                      <a:close/>
                      <a:moveTo>
                        <a:pt x="2480" y="10"/>
                      </a:moveTo>
                      <a:lnTo>
                        <a:pt x="2449" y="10"/>
                      </a:lnTo>
                      <a:lnTo>
                        <a:pt x="2449" y="0"/>
                      </a:lnTo>
                      <a:lnTo>
                        <a:pt x="2480" y="0"/>
                      </a:lnTo>
                      <a:lnTo>
                        <a:pt x="2480" y="10"/>
                      </a:lnTo>
                      <a:close/>
                      <a:moveTo>
                        <a:pt x="2418" y="10"/>
                      </a:moveTo>
                      <a:lnTo>
                        <a:pt x="2385" y="10"/>
                      </a:lnTo>
                      <a:lnTo>
                        <a:pt x="2385" y="0"/>
                      </a:lnTo>
                      <a:lnTo>
                        <a:pt x="2418" y="0"/>
                      </a:lnTo>
                      <a:lnTo>
                        <a:pt x="2418" y="10"/>
                      </a:lnTo>
                      <a:close/>
                      <a:moveTo>
                        <a:pt x="2355" y="10"/>
                      </a:moveTo>
                      <a:lnTo>
                        <a:pt x="2324" y="10"/>
                      </a:lnTo>
                      <a:lnTo>
                        <a:pt x="2324" y="0"/>
                      </a:lnTo>
                      <a:lnTo>
                        <a:pt x="2355" y="0"/>
                      </a:lnTo>
                      <a:lnTo>
                        <a:pt x="2355" y="10"/>
                      </a:lnTo>
                      <a:close/>
                      <a:moveTo>
                        <a:pt x="2293" y="10"/>
                      </a:moveTo>
                      <a:lnTo>
                        <a:pt x="2260" y="10"/>
                      </a:lnTo>
                      <a:lnTo>
                        <a:pt x="2260" y="0"/>
                      </a:lnTo>
                      <a:lnTo>
                        <a:pt x="2293" y="0"/>
                      </a:lnTo>
                      <a:lnTo>
                        <a:pt x="2293" y="10"/>
                      </a:lnTo>
                      <a:close/>
                      <a:moveTo>
                        <a:pt x="2229" y="10"/>
                      </a:moveTo>
                      <a:lnTo>
                        <a:pt x="2198" y="10"/>
                      </a:lnTo>
                      <a:lnTo>
                        <a:pt x="2198" y="0"/>
                      </a:lnTo>
                      <a:lnTo>
                        <a:pt x="2229" y="0"/>
                      </a:lnTo>
                      <a:lnTo>
                        <a:pt x="2229" y="10"/>
                      </a:lnTo>
                      <a:close/>
                      <a:moveTo>
                        <a:pt x="2165" y="10"/>
                      </a:moveTo>
                      <a:lnTo>
                        <a:pt x="2134" y="10"/>
                      </a:lnTo>
                      <a:lnTo>
                        <a:pt x="2134" y="0"/>
                      </a:lnTo>
                      <a:lnTo>
                        <a:pt x="2165" y="0"/>
                      </a:lnTo>
                      <a:lnTo>
                        <a:pt x="2165" y="10"/>
                      </a:lnTo>
                      <a:close/>
                      <a:moveTo>
                        <a:pt x="2104" y="10"/>
                      </a:moveTo>
                      <a:lnTo>
                        <a:pt x="2073" y="10"/>
                      </a:lnTo>
                      <a:lnTo>
                        <a:pt x="2073" y="0"/>
                      </a:lnTo>
                      <a:lnTo>
                        <a:pt x="2104" y="0"/>
                      </a:lnTo>
                      <a:lnTo>
                        <a:pt x="2104" y="10"/>
                      </a:lnTo>
                      <a:close/>
                      <a:moveTo>
                        <a:pt x="2040" y="10"/>
                      </a:moveTo>
                      <a:lnTo>
                        <a:pt x="2009" y="10"/>
                      </a:lnTo>
                      <a:lnTo>
                        <a:pt x="2009" y="0"/>
                      </a:lnTo>
                      <a:lnTo>
                        <a:pt x="2040" y="0"/>
                      </a:lnTo>
                      <a:lnTo>
                        <a:pt x="2040" y="10"/>
                      </a:lnTo>
                      <a:close/>
                      <a:moveTo>
                        <a:pt x="1978" y="10"/>
                      </a:moveTo>
                      <a:lnTo>
                        <a:pt x="1948" y="10"/>
                      </a:lnTo>
                      <a:lnTo>
                        <a:pt x="1948" y="0"/>
                      </a:lnTo>
                      <a:lnTo>
                        <a:pt x="1978" y="0"/>
                      </a:lnTo>
                      <a:lnTo>
                        <a:pt x="1978" y="10"/>
                      </a:lnTo>
                      <a:close/>
                      <a:moveTo>
                        <a:pt x="1914" y="10"/>
                      </a:moveTo>
                      <a:lnTo>
                        <a:pt x="1884" y="10"/>
                      </a:lnTo>
                      <a:lnTo>
                        <a:pt x="1884" y="0"/>
                      </a:lnTo>
                      <a:lnTo>
                        <a:pt x="1914" y="0"/>
                      </a:lnTo>
                      <a:lnTo>
                        <a:pt x="1914" y="10"/>
                      </a:lnTo>
                      <a:close/>
                      <a:moveTo>
                        <a:pt x="1853" y="10"/>
                      </a:moveTo>
                      <a:lnTo>
                        <a:pt x="1822" y="10"/>
                      </a:lnTo>
                      <a:lnTo>
                        <a:pt x="1822" y="0"/>
                      </a:lnTo>
                      <a:lnTo>
                        <a:pt x="1853" y="0"/>
                      </a:lnTo>
                      <a:lnTo>
                        <a:pt x="1853" y="10"/>
                      </a:lnTo>
                      <a:close/>
                      <a:moveTo>
                        <a:pt x="1789" y="10"/>
                      </a:moveTo>
                      <a:lnTo>
                        <a:pt x="1758" y="10"/>
                      </a:lnTo>
                      <a:lnTo>
                        <a:pt x="1758" y="0"/>
                      </a:lnTo>
                      <a:lnTo>
                        <a:pt x="1789" y="0"/>
                      </a:lnTo>
                      <a:lnTo>
                        <a:pt x="1789" y="10"/>
                      </a:lnTo>
                      <a:close/>
                      <a:moveTo>
                        <a:pt x="1727" y="10"/>
                      </a:moveTo>
                      <a:lnTo>
                        <a:pt x="1694" y="10"/>
                      </a:lnTo>
                      <a:lnTo>
                        <a:pt x="1694" y="0"/>
                      </a:lnTo>
                      <a:lnTo>
                        <a:pt x="1727" y="0"/>
                      </a:lnTo>
                      <a:lnTo>
                        <a:pt x="1727" y="10"/>
                      </a:lnTo>
                      <a:close/>
                      <a:moveTo>
                        <a:pt x="1664" y="10"/>
                      </a:moveTo>
                      <a:lnTo>
                        <a:pt x="1633" y="10"/>
                      </a:lnTo>
                      <a:lnTo>
                        <a:pt x="1633" y="0"/>
                      </a:lnTo>
                      <a:lnTo>
                        <a:pt x="1664" y="0"/>
                      </a:lnTo>
                      <a:lnTo>
                        <a:pt x="1664" y="10"/>
                      </a:lnTo>
                      <a:close/>
                      <a:moveTo>
                        <a:pt x="1602" y="10"/>
                      </a:moveTo>
                      <a:lnTo>
                        <a:pt x="1569" y="10"/>
                      </a:lnTo>
                      <a:lnTo>
                        <a:pt x="1569" y="0"/>
                      </a:lnTo>
                      <a:lnTo>
                        <a:pt x="1602" y="0"/>
                      </a:lnTo>
                      <a:lnTo>
                        <a:pt x="1602" y="10"/>
                      </a:lnTo>
                      <a:close/>
                      <a:moveTo>
                        <a:pt x="1538" y="10"/>
                      </a:moveTo>
                      <a:lnTo>
                        <a:pt x="1507" y="10"/>
                      </a:lnTo>
                      <a:lnTo>
                        <a:pt x="1507" y="0"/>
                      </a:lnTo>
                      <a:lnTo>
                        <a:pt x="1538" y="0"/>
                      </a:lnTo>
                      <a:lnTo>
                        <a:pt x="1538" y="10"/>
                      </a:lnTo>
                      <a:close/>
                      <a:moveTo>
                        <a:pt x="1477" y="10"/>
                      </a:moveTo>
                      <a:lnTo>
                        <a:pt x="1443" y="10"/>
                      </a:lnTo>
                      <a:lnTo>
                        <a:pt x="1443" y="0"/>
                      </a:lnTo>
                      <a:lnTo>
                        <a:pt x="1477" y="0"/>
                      </a:lnTo>
                      <a:lnTo>
                        <a:pt x="1477" y="10"/>
                      </a:lnTo>
                      <a:close/>
                      <a:moveTo>
                        <a:pt x="1413" y="10"/>
                      </a:moveTo>
                      <a:lnTo>
                        <a:pt x="1382" y="10"/>
                      </a:lnTo>
                      <a:lnTo>
                        <a:pt x="1382" y="0"/>
                      </a:lnTo>
                      <a:lnTo>
                        <a:pt x="1413" y="0"/>
                      </a:lnTo>
                      <a:lnTo>
                        <a:pt x="1413" y="10"/>
                      </a:lnTo>
                      <a:close/>
                      <a:moveTo>
                        <a:pt x="1351" y="10"/>
                      </a:moveTo>
                      <a:lnTo>
                        <a:pt x="1318" y="10"/>
                      </a:lnTo>
                      <a:lnTo>
                        <a:pt x="1318" y="0"/>
                      </a:lnTo>
                      <a:lnTo>
                        <a:pt x="1351" y="0"/>
                      </a:lnTo>
                      <a:lnTo>
                        <a:pt x="1351" y="10"/>
                      </a:lnTo>
                      <a:close/>
                      <a:moveTo>
                        <a:pt x="1287" y="10"/>
                      </a:moveTo>
                      <a:lnTo>
                        <a:pt x="1256" y="10"/>
                      </a:lnTo>
                      <a:lnTo>
                        <a:pt x="1256" y="0"/>
                      </a:lnTo>
                      <a:lnTo>
                        <a:pt x="1287" y="0"/>
                      </a:lnTo>
                      <a:lnTo>
                        <a:pt x="1287" y="10"/>
                      </a:lnTo>
                      <a:close/>
                      <a:moveTo>
                        <a:pt x="1226" y="10"/>
                      </a:moveTo>
                      <a:lnTo>
                        <a:pt x="1193" y="10"/>
                      </a:lnTo>
                      <a:lnTo>
                        <a:pt x="1193" y="0"/>
                      </a:lnTo>
                      <a:lnTo>
                        <a:pt x="1226" y="0"/>
                      </a:lnTo>
                      <a:lnTo>
                        <a:pt x="1226" y="10"/>
                      </a:lnTo>
                      <a:close/>
                      <a:moveTo>
                        <a:pt x="1162" y="10"/>
                      </a:moveTo>
                      <a:lnTo>
                        <a:pt x="1131" y="10"/>
                      </a:lnTo>
                      <a:lnTo>
                        <a:pt x="1131" y="0"/>
                      </a:lnTo>
                      <a:lnTo>
                        <a:pt x="1162" y="0"/>
                      </a:lnTo>
                      <a:lnTo>
                        <a:pt x="1162" y="10"/>
                      </a:lnTo>
                      <a:close/>
                      <a:moveTo>
                        <a:pt x="1098" y="10"/>
                      </a:moveTo>
                      <a:lnTo>
                        <a:pt x="1067" y="10"/>
                      </a:lnTo>
                      <a:lnTo>
                        <a:pt x="1067" y="0"/>
                      </a:lnTo>
                      <a:lnTo>
                        <a:pt x="1098" y="0"/>
                      </a:lnTo>
                      <a:lnTo>
                        <a:pt x="1098" y="10"/>
                      </a:lnTo>
                      <a:close/>
                      <a:moveTo>
                        <a:pt x="1036" y="10"/>
                      </a:moveTo>
                      <a:lnTo>
                        <a:pt x="1006" y="10"/>
                      </a:lnTo>
                      <a:lnTo>
                        <a:pt x="1006" y="0"/>
                      </a:lnTo>
                      <a:lnTo>
                        <a:pt x="1036" y="0"/>
                      </a:lnTo>
                      <a:lnTo>
                        <a:pt x="1036" y="10"/>
                      </a:lnTo>
                      <a:close/>
                      <a:moveTo>
                        <a:pt x="973" y="10"/>
                      </a:moveTo>
                      <a:lnTo>
                        <a:pt x="942" y="10"/>
                      </a:lnTo>
                      <a:lnTo>
                        <a:pt x="942" y="0"/>
                      </a:lnTo>
                      <a:lnTo>
                        <a:pt x="973" y="0"/>
                      </a:lnTo>
                      <a:lnTo>
                        <a:pt x="973" y="10"/>
                      </a:lnTo>
                      <a:close/>
                      <a:moveTo>
                        <a:pt x="911" y="10"/>
                      </a:moveTo>
                      <a:lnTo>
                        <a:pt x="880" y="10"/>
                      </a:lnTo>
                      <a:lnTo>
                        <a:pt x="880" y="0"/>
                      </a:lnTo>
                      <a:lnTo>
                        <a:pt x="911" y="0"/>
                      </a:lnTo>
                      <a:lnTo>
                        <a:pt x="911" y="10"/>
                      </a:lnTo>
                      <a:close/>
                      <a:moveTo>
                        <a:pt x="847" y="10"/>
                      </a:moveTo>
                      <a:lnTo>
                        <a:pt x="816" y="10"/>
                      </a:lnTo>
                      <a:lnTo>
                        <a:pt x="816" y="0"/>
                      </a:lnTo>
                      <a:lnTo>
                        <a:pt x="847" y="0"/>
                      </a:lnTo>
                      <a:lnTo>
                        <a:pt x="847" y="10"/>
                      </a:lnTo>
                      <a:close/>
                      <a:moveTo>
                        <a:pt x="786" y="10"/>
                      </a:moveTo>
                      <a:lnTo>
                        <a:pt x="755" y="10"/>
                      </a:lnTo>
                      <a:lnTo>
                        <a:pt x="755" y="0"/>
                      </a:lnTo>
                      <a:lnTo>
                        <a:pt x="786" y="0"/>
                      </a:lnTo>
                      <a:lnTo>
                        <a:pt x="786" y="10"/>
                      </a:lnTo>
                      <a:close/>
                      <a:moveTo>
                        <a:pt x="722" y="10"/>
                      </a:moveTo>
                      <a:lnTo>
                        <a:pt x="691" y="10"/>
                      </a:lnTo>
                      <a:lnTo>
                        <a:pt x="691" y="0"/>
                      </a:lnTo>
                      <a:lnTo>
                        <a:pt x="722" y="0"/>
                      </a:lnTo>
                      <a:lnTo>
                        <a:pt x="722" y="10"/>
                      </a:lnTo>
                      <a:close/>
                      <a:moveTo>
                        <a:pt x="660" y="10"/>
                      </a:moveTo>
                      <a:lnTo>
                        <a:pt x="627" y="10"/>
                      </a:lnTo>
                      <a:lnTo>
                        <a:pt x="627" y="0"/>
                      </a:lnTo>
                      <a:lnTo>
                        <a:pt x="660" y="0"/>
                      </a:lnTo>
                      <a:lnTo>
                        <a:pt x="660" y="10"/>
                      </a:lnTo>
                      <a:close/>
                      <a:moveTo>
                        <a:pt x="596" y="10"/>
                      </a:moveTo>
                      <a:lnTo>
                        <a:pt x="565" y="10"/>
                      </a:lnTo>
                      <a:lnTo>
                        <a:pt x="565" y="0"/>
                      </a:lnTo>
                      <a:lnTo>
                        <a:pt x="596" y="0"/>
                      </a:lnTo>
                      <a:lnTo>
                        <a:pt x="596" y="10"/>
                      </a:lnTo>
                      <a:close/>
                      <a:moveTo>
                        <a:pt x="535" y="10"/>
                      </a:moveTo>
                      <a:lnTo>
                        <a:pt x="502" y="10"/>
                      </a:lnTo>
                      <a:lnTo>
                        <a:pt x="502" y="0"/>
                      </a:lnTo>
                      <a:lnTo>
                        <a:pt x="535" y="0"/>
                      </a:lnTo>
                      <a:lnTo>
                        <a:pt x="535" y="10"/>
                      </a:lnTo>
                      <a:close/>
                      <a:moveTo>
                        <a:pt x="471" y="10"/>
                      </a:moveTo>
                      <a:lnTo>
                        <a:pt x="440" y="10"/>
                      </a:lnTo>
                      <a:lnTo>
                        <a:pt x="440" y="0"/>
                      </a:lnTo>
                      <a:lnTo>
                        <a:pt x="471" y="0"/>
                      </a:lnTo>
                      <a:lnTo>
                        <a:pt x="471" y="10"/>
                      </a:lnTo>
                      <a:close/>
                      <a:moveTo>
                        <a:pt x="409" y="10"/>
                      </a:moveTo>
                      <a:lnTo>
                        <a:pt x="376" y="10"/>
                      </a:lnTo>
                      <a:lnTo>
                        <a:pt x="376" y="0"/>
                      </a:lnTo>
                      <a:lnTo>
                        <a:pt x="409" y="0"/>
                      </a:lnTo>
                      <a:lnTo>
                        <a:pt x="409" y="10"/>
                      </a:lnTo>
                      <a:close/>
                      <a:moveTo>
                        <a:pt x="345" y="10"/>
                      </a:moveTo>
                      <a:lnTo>
                        <a:pt x="315" y="10"/>
                      </a:lnTo>
                      <a:lnTo>
                        <a:pt x="315" y="0"/>
                      </a:lnTo>
                      <a:lnTo>
                        <a:pt x="345" y="0"/>
                      </a:lnTo>
                      <a:lnTo>
                        <a:pt x="345" y="10"/>
                      </a:lnTo>
                      <a:close/>
                      <a:moveTo>
                        <a:pt x="284" y="10"/>
                      </a:moveTo>
                      <a:lnTo>
                        <a:pt x="251" y="10"/>
                      </a:lnTo>
                      <a:lnTo>
                        <a:pt x="251" y="0"/>
                      </a:lnTo>
                      <a:lnTo>
                        <a:pt x="284" y="0"/>
                      </a:lnTo>
                      <a:lnTo>
                        <a:pt x="284" y="10"/>
                      </a:lnTo>
                      <a:close/>
                      <a:moveTo>
                        <a:pt x="220" y="10"/>
                      </a:moveTo>
                      <a:lnTo>
                        <a:pt x="189" y="10"/>
                      </a:lnTo>
                      <a:lnTo>
                        <a:pt x="189" y="0"/>
                      </a:lnTo>
                      <a:lnTo>
                        <a:pt x="220" y="0"/>
                      </a:lnTo>
                      <a:lnTo>
                        <a:pt x="220" y="10"/>
                      </a:lnTo>
                      <a:close/>
                      <a:moveTo>
                        <a:pt x="156" y="10"/>
                      </a:moveTo>
                      <a:lnTo>
                        <a:pt x="125" y="10"/>
                      </a:lnTo>
                      <a:lnTo>
                        <a:pt x="125" y="0"/>
                      </a:lnTo>
                      <a:lnTo>
                        <a:pt x="156" y="0"/>
                      </a:lnTo>
                      <a:lnTo>
                        <a:pt x="156" y="10"/>
                      </a:lnTo>
                      <a:close/>
                      <a:moveTo>
                        <a:pt x="95" y="10"/>
                      </a:moveTo>
                      <a:lnTo>
                        <a:pt x="64" y="10"/>
                      </a:lnTo>
                      <a:lnTo>
                        <a:pt x="64" y="0"/>
                      </a:lnTo>
                      <a:lnTo>
                        <a:pt x="95" y="0"/>
                      </a:lnTo>
                      <a:lnTo>
                        <a:pt x="95" y="10"/>
                      </a:lnTo>
                      <a:close/>
                      <a:moveTo>
                        <a:pt x="31" y="10"/>
                      </a:moveTo>
                      <a:lnTo>
                        <a:pt x="0" y="10"/>
                      </a:lnTo>
                      <a:lnTo>
                        <a:pt x="0" y="0"/>
                      </a:lnTo>
                      <a:lnTo>
                        <a:pt x="31" y="0"/>
                      </a:lnTo>
                      <a:lnTo>
                        <a:pt x="31" y="1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013">
                    <a:latin typeface="Calibri" panose="020F0502020204030204" pitchFamily="34" charset="0"/>
                    <a:ea typeface="微软雅黑" panose="020B0503020204020204" pitchFamily="34" charset="-122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84" name="Rectangle 50">
                  <a:extLst>
                    <a:ext uri="{FF2B5EF4-FFF2-40B4-BE49-F238E27FC236}">
                      <a16:creationId xmlns:a16="http://schemas.microsoft.com/office/drawing/2014/main" id="{1DABD704-958D-4C64-84F7-448D1FC84FA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073774" y="1832248"/>
                  <a:ext cx="22225" cy="15875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013">
                    <a:latin typeface="Calibri" panose="020F0502020204030204" pitchFamily="34" charset="0"/>
                    <a:ea typeface="微软雅黑" panose="020B0503020204020204" pitchFamily="34" charset="-122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85" name="Oval 51">
                  <a:extLst>
                    <a:ext uri="{FF2B5EF4-FFF2-40B4-BE49-F238E27FC236}">
                      <a16:creationId xmlns:a16="http://schemas.microsoft.com/office/drawing/2014/main" id="{393EFF7F-F24C-4EF6-9DD1-93168E5A485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050924" y="1790973"/>
                  <a:ext cx="93663" cy="95250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013">
                    <a:latin typeface="Calibri" panose="020F0502020204030204" pitchFamily="34" charset="0"/>
                    <a:ea typeface="微软雅黑" panose="020B0503020204020204" pitchFamily="34" charset="-122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86" name="Rectangle 52">
                  <a:extLst>
                    <a:ext uri="{FF2B5EF4-FFF2-40B4-BE49-F238E27FC236}">
                      <a16:creationId xmlns:a16="http://schemas.microsoft.com/office/drawing/2014/main" id="{8F537160-24C1-4401-B199-16E1ECBFC8D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482724" y="4827860"/>
                  <a:ext cx="14288" cy="17303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013">
                    <a:latin typeface="Calibri" panose="020F0502020204030204" pitchFamily="34" charset="0"/>
                    <a:ea typeface="微软雅黑" panose="020B0503020204020204" pitchFamily="34" charset="-122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87" name="Oval 53">
                  <a:extLst>
                    <a:ext uri="{FF2B5EF4-FFF2-40B4-BE49-F238E27FC236}">
                      <a16:creationId xmlns:a16="http://schemas.microsoft.com/office/drawing/2014/main" id="{2EBF0508-0C8A-42BF-9059-7F05ECFFF72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441449" y="4786585"/>
                  <a:ext cx="93663" cy="93663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013">
                    <a:latin typeface="Calibri" panose="020F0502020204030204" pitchFamily="34" charset="0"/>
                    <a:ea typeface="微软雅黑" panose="020B0503020204020204" pitchFamily="34" charset="-122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88" name="Rectangle 54">
                  <a:extLst>
                    <a:ext uri="{FF2B5EF4-FFF2-40B4-BE49-F238E27FC236}">
                      <a16:creationId xmlns:a16="http://schemas.microsoft.com/office/drawing/2014/main" id="{FFE7343A-475A-49A0-B34F-9461E8DD45B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876424" y="4827860"/>
                  <a:ext cx="15875" cy="17303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013">
                    <a:latin typeface="Calibri" panose="020F0502020204030204" pitchFamily="34" charset="0"/>
                    <a:ea typeface="微软雅黑" panose="020B0503020204020204" pitchFamily="34" charset="-122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89" name="Oval 55">
                  <a:extLst>
                    <a:ext uri="{FF2B5EF4-FFF2-40B4-BE49-F238E27FC236}">
                      <a16:creationId xmlns:a16="http://schemas.microsoft.com/office/drawing/2014/main" id="{20BDD394-DF93-4D8B-8514-747E130ED96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835149" y="4786585"/>
                  <a:ext cx="93663" cy="93663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013">
                    <a:latin typeface="Calibri" panose="020F0502020204030204" pitchFamily="34" charset="0"/>
                    <a:ea typeface="微软雅黑" panose="020B0503020204020204" pitchFamily="34" charset="-122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90" name="Rectangle 56">
                  <a:extLst>
                    <a:ext uri="{FF2B5EF4-FFF2-40B4-BE49-F238E27FC236}">
                      <a16:creationId xmlns:a16="http://schemas.microsoft.com/office/drawing/2014/main" id="{F92EAE2F-39D6-4058-90CA-BD33593BE75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266949" y="4827860"/>
                  <a:ext cx="19050" cy="17303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013">
                    <a:latin typeface="Calibri" panose="020F0502020204030204" pitchFamily="34" charset="0"/>
                    <a:ea typeface="微软雅黑" panose="020B0503020204020204" pitchFamily="34" charset="-122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91" name="Oval 57">
                  <a:extLst>
                    <a:ext uri="{FF2B5EF4-FFF2-40B4-BE49-F238E27FC236}">
                      <a16:creationId xmlns:a16="http://schemas.microsoft.com/office/drawing/2014/main" id="{ED06A3FE-84FD-4BFE-8557-825B8D92E48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230437" y="4786585"/>
                  <a:ext cx="93663" cy="93663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013">
                    <a:latin typeface="Calibri" panose="020F0502020204030204" pitchFamily="34" charset="0"/>
                    <a:ea typeface="微软雅黑" panose="020B0503020204020204" pitchFamily="34" charset="-122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92" name="Rectangle 58">
                  <a:extLst>
                    <a:ext uri="{FF2B5EF4-FFF2-40B4-BE49-F238E27FC236}">
                      <a16:creationId xmlns:a16="http://schemas.microsoft.com/office/drawing/2014/main" id="{EE2A127E-35D7-4EB5-93D3-1F2845C2E5A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662237" y="4827860"/>
                  <a:ext cx="19050" cy="17303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013">
                    <a:latin typeface="Calibri" panose="020F0502020204030204" pitchFamily="34" charset="0"/>
                    <a:ea typeface="微软雅黑" panose="020B0503020204020204" pitchFamily="34" charset="-122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93" name="Oval 59">
                  <a:extLst>
                    <a:ext uri="{FF2B5EF4-FFF2-40B4-BE49-F238E27FC236}">
                      <a16:creationId xmlns:a16="http://schemas.microsoft.com/office/drawing/2014/main" id="{4E072B48-5CFD-45A9-8BBC-96BA1ECCF71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624137" y="4786585"/>
                  <a:ext cx="93663" cy="93663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013">
                    <a:latin typeface="Calibri" panose="020F0502020204030204" pitchFamily="34" charset="0"/>
                    <a:ea typeface="微软雅黑" panose="020B0503020204020204" pitchFamily="34" charset="-122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94" name="Rectangle 60">
                  <a:extLst>
                    <a:ext uri="{FF2B5EF4-FFF2-40B4-BE49-F238E27FC236}">
                      <a16:creationId xmlns:a16="http://schemas.microsoft.com/office/drawing/2014/main" id="{17ABAEDB-5998-46C3-ADDB-CE19A7CCDB5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055937" y="4827860"/>
                  <a:ext cx="15875" cy="17303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013">
                    <a:latin typeface="Calibri" panose="020F0502020204030204" pitchFamily="34" charset="0"/>
                    <a:ea typeface="微软雅黑" panose="020B0503020204020204" pitchFamily="34" charset="-122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95" name="Oval 61">
                  <a:extLst>
                    <a:ext uri="{FF2B5EF4-FFF2-40B4-BE49-F238E27FC236}">
                      <a16:creationId xmlns:a16="http://schemas.microsoft.com/office/drawing/2014/main" id="{B84ACE22-CF21-4675-9B4D-5FE2A9364E0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019424" y="4786585"/>
                  <a:ext cx="93663" cy="93663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013">
                    <a:latin typeface="Calibri" panose="020F0502020204030204" pitchFamily="34" charset="0"/>
                    <a:ea typeface="微软雅黑" panose="020B0503020204020204" pitchFamily="34" charset="-122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96" name="Rectangle 62">
                  <a:extLst>
                    <a:ext uri="{FF2B5EF4-FFF2-40B4-BE49-F238E27FC236}">
                      <a16:creationId xmlns:a16="http://schemas.microsoft.com/office/drawing/2014/main" id="{D2A3B669-0E08-4F58-B655-94FA5D7DA49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451224" y="4827860"/>
                  <a:ext cx="14288" cy="17303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013">
                    <a:latin typeface="Calibri" panose="020F0502020204030204" pitchFamily="34" charset="0"/>
                    <a:ea typeface="微软雅黑" panose="020B0503020204020204" pitchFamily="34" charset="-122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97" name="Oval 63">
                  <a:extLst>
                    <a:ext uri="{FF2B5EF4-FFF2-40B4-BE49-F238E27FC236}">
                      <a16:creationId xmlns:a16="http://schemas.microsoft.com/office/drawing/2014/main" id="{CF15B2AB-6AEC-47D0-9A0A-CC61E6FA997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409949" y="4786585"/>
                  <a:ext cx="93663" cy="93663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013">
                    <a:latin typeface="Calibri" panose="020F0502020204030204" pitchFamily="34" charset="0"/>
                    <a:ea typeface="微软雅黑" panose="020B0503020204020204" pitchFamily="34" charset="-122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98" name="Rectangle 64">
                  <a:extLst>
                    <a:ext uri="{FF2B5EF4-FFF2-40B4-BE49-F238E27FC236}">
                      <a16:creationId xmlns:a16="http://schemas.microsoft.com/office/drawing/2014/main" id="{CC24EF60-7CA8-4906-8126-9E3D54A2B3E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844924" y="4827860"/>
                  <a:ext cx="15875" cy="17303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013">
                    <a:latin typeface="Calibri" panose="020F0502020204030204" pitchFamily="34" charset="0"/>
                    <a:ea typeface="微软雅黑" panose="020B0503020204020204" pitchFamily="34" charset="-122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99" name="Oval 65">
                  <a:extLst>
                    <a:ext uri="{FF2B5EF4-FFF2-40B4-BE49-F238E27FC236}">
                      <a16:creationId xmlns:a16="http://schemas.microsoft.com/office/drawing/2014/main" id="{D25FB6A5-B3D9-4A80-9D01-37247A37E32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803649" y="4786585"/>
                  <a:ext cx="93663" cy="93663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013">
                    <a:latin typeface="Calibri" panose="020F0502020204030204" pitchFamily="34" charset="0"/>
                    <a:ea typeface="微软雅黑" panose="020B0503020204020204" pitchFamily="34" charset="-122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100" name="Rectangle 66">
                  <a:extLst>
                    <a:ext uri="{FF2B5EF4-FFF2-40B4-BE49-F238E27FC236}">
                      <a16:creationId xmlns:a16="http://schemas.microsoft.com/office/drawing/2014/main" id="{13C59304-0D65-4474-824D-1164A5EC0F3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235449" y="4827860"/>
                  <a:ext cx="19050" cy="17303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013">
                    <a:latin typeface="Calibri" panose="020F0502020204030204" pitchFamily="34" charset="0"/>
                    <a:ea typeface="微软雅黑" panose="020B0503020204020204" pitchFamily="34" charset="-122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101" name="Oval 67">
                  <a:extLst>
                    <a:ext uri="{FF2B5EF4-FFF2-40B4-BE49-F238E27FC236}">
                      <a16:creationId xmlns:a16="http://schemas.microsoft.com/office/drawing/2014/main" id="{85E3EC1C-FEB8-4850-A2FF-678F1FCB93C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198937" y="4786585"/>
                  <a:ext cx="93663" cy="93663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013">
                    <a:latin typeface="Calibri" panose="020F0502020204030204" pitchFamily="34" charset="0"/>
                    <a:ea typeface="微软雅黑" panose="020B0503020204020204" pitchFamily="34" charset="-122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102" name="Rectangle 68">
                  <a:extLst>
                    <a:ext uri="{FF2B5EF4-FFF2-40B4-BE49-F238E27FC236}">
                      <a16:creationId xmlns:a16="http://schemas.microsoft.com/office/drawing/2014/main" id="{49F55B51-38E2-4E8F-98AB-CA5802ACE3E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630737" y="4827860"/>
                  <a:ext cx="19050" cy="17303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013">
                    <a:latin typeface="Calibri" panose="020F0502020204030204" pitchFamily="34" charset="0"/>
                    <a:ea typeface="微软雅黑" panose="020B0503020204020204" pitchFamily="34" charset="-122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103" name="Oval 69">
                  <a:extLst>
                    <a:ext uri="{FF2B5EF4-FFF2-40B4-BE49-F238E27FC236}">
                      <a16:creationId xmlns:a16="http://schemas.microsoft.com/office/drawing/2014/main" id="{6A90EFE7-9D75-4F19-B99C-55E13B5A791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592637" y="4786585"/>
                  <a:ext cx="93663" cy="93663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013">
                    <a:latin typeface="Calibri" panose="020F0502020204030204" pitchFamily="34" charset="0"/>
                    <a:ea typeface="微软雅黑" panose="020B0503020204020204" pitchFamily="34" charset="-122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104" name="Rectangle 70">
                  <a:extLst>
                    <a:ext uri="{FF2B5EF4-FFF2-40B4-BE49-F238E27FC236}">
                      <a16:creationId xmlns:a16="http://schemas.microsoft.com/office/drawing/2014/main" id="{8A801A35-7EAE-498A-AE78-DC30057F146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5024437" y="4827860"/>
                  <a:ext cx="15875" cy="17303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013">
                    <a:latin typeface="Calibri" panose="020F0502020204030204" pitchFamily="34" charset="0"/>
                    <a:ea typeface="微软雅黑" panose="020B0503020204020204" pitchFamily="34" charset="-122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105" name="Oval 71">
                  <a:extLst>
                    <a:ext uri="{FF2B5EF4-FFF2-40B4-BE49-F238E27FC236}">
                      <a16:creationId xmlns:a16="http://schemas.microsoft.com/office/drawing/2014/main" id="{17B6BCDB-B479-4F9C-9895-3456217827A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987924" y="4786585"/>
                  <a:ext cx="93663" cy="93663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013">
                    <a:latin typeface="Calibri" panose="020F0502020204030204" pitchFamily="34" charset="0"/>
                    <a:ea typeface="微软雅黑" panose="020B0503020204020204" pitchFamily="34" charset="-122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106" name="Rectangle 72">
                  <a:extLst>
                    <a:ext uri="{FF2B5EF4-FFF2-40B4-BE49-F238E27FC236}">
                      <a16:creationId xmlns:a16="http://schemas.microsoft.com/office/drawing/2014/main" id="{0084E890-DA84-43C1-81FB-613BD172049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814387" y="4823098"/>
                  <a:ext cx="5281613" cy="15875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013">
                    <a:latin typeface="Calibri" panose="020F0502020204030204" pitchFamily="34" charset="0"/>
                    <a:ea typeface="微软雅黑" panose="020B0503020204020204" pitchFamily="34" charset="-122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107" name="Oval 73">
                  <a:extLst>
                    <a:ext uri="{FF2B5EF4-FFF2-40B4-BE49-F238E27FC236}">
                      <a16:creationId xmlns:a16="http://schemas.microsoft.com/office/drawing/2014/main" id="{D6B7A5AC-B958-4EDE-939B-45B8E584BA9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050924" y="4786585"/>
                  <a:ext cx="93663" cy="93663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013">
                    <a:latin typeface="Calibri" panose="020F0502020204030204" pitchFamily="34" charset="0"/>
                    <a:ea typeface="微软雅黑" panose="020B0503020204020204" pitchFamily="34" charset="-122"/>
                    <a:sym typeface="Calibri" panose="020F0502020204030204" pitchFamily="34" charset="0"/>
                  </a:endParaRPr>
                </a:p>
              </p:txBody>
            </p:sp>
          </p:grpSp>
        </p:grpSp>
        <p:sp>
          <p:nvSpPr>
            <p:cNvPr id="35" name="TextBox 140">
              <a:extLst>
                <a:ext uri="{FF2B5EF4-FFF2-40B4-BE49-F238E27FC236}">
                  <a16:creationId xmlns:a16="http://schemas.microsoft.com/office/drawing/2014/main" id="{62F99879-875E-46E9-97E8-6DF695ACBE5B}"/>
                </a:ext>
              </a:extLst>
            </p:cNvPr>
            <p:cNvSpPr txBox="1"/>
            <p:nvPr/>
          </p:nvSpPr>
          <p:spPr>
            <a:xfrm>
              <a:off x="784443" y="4960717"/>
              <a:ext cx="340265" cy="33094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sz="1013">
                  <a:solidFill>
                    <a:schemeClr val="tx2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rPr>
                <a:t>0</a:t>
              </a:r>
            </a:p>
          </p:txBody>
        </p:sp>
        <p:sp>
          <p:nvSpPr>
            <p:cNvPr id="36" name="TextBox 141">
              <a:extLst>
                <a:ext uri="{FF2B5EF4-FFF2-40B4-BE49-F238E27FC236}">
                  <a16:creationId xmlns:a16="http://schemas.microsoft.com/office/drawing/2014/main" id="{93F0D2B8-F60C-4CCA-8D2E-F0048E940FE5}"/>
                </a:ext>
              </a:extLst>
            </p:cNvPr>
            <p:cNvSpPr txBox="1"/>
            <p:nvPr/>
          </p:nvSpPr>
          <p:spPr>
            <a:xfrm>
              <a:off x="690402" y="4373343"/>
              <a:ext cx="434307" cy="33094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sz="1013">
                  <a:solidFill>
                    <a:schemeClr val="tx2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rPr>
                <a:t>10</a:t>
              </a:r>
            </a:p>
          </p:txBody>
        </p:sp>
        <p:sp>
          <p:nvSpPr>
            <p:cNvPr id="37" name="TextBox 142">
              <a:extLst>
                <a:ext uri="{FF2B5EF4-FFF2-40B4-BE49-F238E27FC236}">
                  <a16:creationId xmlns:a16="http://schemas.microsoft.com/office/drawing/2014/main" id="{9FADE77E-2C73-4CEB-A473-0BA43684420F}"/>
                </a:ext>
              </a:extLst>
            </p:cNvPr>
            <p:cNvSpPr txBox="1"/>
            <p:nvPr/>
          </p:nvSpPr>
          <p:spPr>
            <a:xfrm>
              <a:off x="690402" y="3774855"/>
              <a:ext cx="434307" cy="33094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sz="1013">
                  <a:solidFill>
                    <a:schemeClr val="tx2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rPr>
                <a:t>20</a:t>
              </a:r>
            </a:p>
          </p:txBody>
        </p:sp>
        <p:sp>
          <p:nvSpPr>
            <p:cNvPr id="38" name="TextBox 143">
              <a:extLst>
                <a:ext uri="{FF2B5EF4-FFF2-40B4-BE49-F238E27FC236}">
                  <a16:creationId xmlns:a16="http://schemas.microsoft.com/office/drawing/2014/main" id="{D40C6DEE-57E0-44DF-AC9E-E1F9A57EC7F0}"/>
                </a:ext>
              </a:extLst>
            </p:cNvPr>
            <p:cNvSpPr txBox="1"/>
            <p:nvPr/>
          </p:nvSpPr>
          <p:spPr>
            <a:xfrm>
              <a:off x="690402" y="3169225"/>
              <a:ext cx="434307" cy="33094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sz="1013">
                  <a:solidFill>
                    <a:schemeClr val="tx2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rPr>
                <a:t>30</a:t>
              </a:r>
            </a:p>
          </p:txBody>
        </p:sp>
        <p:sp>
          <p:nvSpPr>
            <p:cNvPr id="39" name="TextBox 144">
              <a:extLst>
                <a:ext uri="{FF2B5EF4-FFF2-40B4-BE49-F238E27FC236}">
                  <a16:creationId xmlns:a16="http://schemas.microsoft.com/office/drawing/2014/main" id="{851C3F4B-492F-424D-BE09-030615F2101E}"/>
                </a:ext>
              </a:extLst>
            </p:cNvPr>
            <p:cNvSpPr txBox="1"/>
            <p:nvPr/>
          </p:nvSpPr>
          <p:spPr>
            <a:xfrm>
              <a:off x="690402" y="2571529"/>
              <a:ext cx="434307" cy="33094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sz="1013">
                  <a:solidFill>
                    <a:schemeClr val="tx2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rPr>
                <a:t>40</a:t>
              </a:r>
            </a:p>
          </p:txBody>
        </p:sp>
        <p:sp>
          <p:nvSpPr>
            <p:cNvPr id="40" name="TextBox 145">
              <a:extLst>
                <a:ext uri="{FF2B5EF4-FFF2-40B4-BE49-F238E27FC236}">
                  <a16:creationId xmlns:a16="http://schemas.microsoft.com/office/drawing/2014/main" id="{7A9B1568-3955-455E-8E83-CCE4B9F1E668}"/>
                </a:ext>
              </a:extLst>
            </p:cNvPr>
            <p:cNvSpPr txBox="1"/>
            <p:nvPr/>
          </p:nvSpPr>
          <p:spPr>
            <a:xfrm>
              <a:off x="690402" y="1971455"/>
              <a:ext cx="434307" cy="33094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sz="1013">
                  <a:solidFill>
                    <a:schemeClr val="tx2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rPr>
                <a:t>50</a:t>
              </a:r>
            </a:p>
          </p:txBody>
        </p:sp>
        <p:sp>
          <p:nvSpPr>
            <p:cNvPr id="41" name="TextBox 146">
              <a:extLst>
                <a:ext uri="{FF2B5EF4-FFF2-40B4-BE49-F238E27FC236}">
                  <a16:creationId xmlns:a16="http://schemas.microsoft.com/office/drawing/2014/main" id="{FE691D01-7A21-44FC-B44F-E7D7975C5727}"/>
                </a:ext>
              </a:extLst>
            </p:cNvPr>
            <p:cNvSpPr txBox="1"/>
            <p:nvPr/>
          </p:nvSpPr>
          <p:spPr>
            <a:xfrm>
              <a:off x="1571535" y="5300153"/>
              <a:ext cx="340265" cy="33094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013">
                  <a:solidFill>
                    <a:schemeClr val="tx2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rPr>
                <a:t>1</a:t>
              </a:r>
            </a:p>
          </p:txBody>
        </p:sp>
        <p:sp>
          <p:nvSpPr>
            <p:cNvPr id="42" name="TextBox 147">
              <a:extLst>
                <a:ext uri="{FF2B5EF4-FFF2-40B4-BE49-F238E27FC236}">
                  <a16:creationId xmlns:a16="http://schemas.microsoft.com/office/drawing/2014/main" id="{D12F06F5-C0E6-47DA-AEF7-5223F60A665B}"/>
                </a:ext>
              </a:extLst>
            </p:cNvPr>
            <p:cNvSpPr txBox="1"/>
            <p:nvPr/>
          </p:nvSpPr>
          <p:spPr>
            <a:xfrm>
              <a:off x="1973173" y="5300153"/>
              <a:ext cx="340265" cy="33094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013">
                  <a:solidFill>
                    <a:schemeClr val="tx2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rPr>
                <a:t>2</a:t>
              </a:r>
            </a:p>
          </p:txBody>
        </p:sp>
        <p:sp>
          <p:nvSpPr>
            <p:cNvPr id="43" name="TextBox 148">
              <a:extLst>
                <a:ext uri="{FF2B5EF4-FFF2-40B4-BE49-F238E27FC236}">
                  <a16:creationId xmlns:a16="http://schemas.microsoft.com/office/drawing/2014/main" id="{C1975D43-705B-46CA-ABE0-F2C6F5078A13}"/>
                </a:ext>
              </a:extLst>
            </p:cNvPr>
            <p:cNvSpPr txBox="1"/>
            <p:nvPr/>
          </p:nvSpPr>
          <p:spPr>
            <a:xfrm>
              <a:off x="2362219" y="5300153"/>
              <a:ext cx="340265" cy="33094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013">
                  <a:solidFill>
                    <a:schemeClr val="tx2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rPr>
                <a:t>3</a:t>
              </a:r>
            </a:p>
          </p:txBody>
        </p:sp>
        <p:sp>
          <p:nvSpPr>
            <p:cNvPr id="44" name="TextBox 149">
              <a:extLst>
                <a:ext uri="{FF2B5EF4-FFF2-40B4-BE49-F238E27FC236}">
                  <a16:creationId xmlns:a16="http://schemas.microsoft.com/office/drawing/2014/main" id="{54371243-DCF5-45F7-9017-FB281FE84B18}"/>
                </a:ext>
              </a:extLst>
            </p:cNvPr>
            <p:cNvSpPr txBox="1"/>
            <p:nvPr/>
          </p:nvSpPr>
          <p:spPr>
            <a:xfrm>
              <a:off x="2759779" y="5300153"/>
              <a:ext cx="340265" cy="33094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013">
                  <a:solidFill>
                    <a:schemeClr val="tx2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rPr>
                <a:t>4</a:t>
              </a:r>
            </a:p>
          </p:txBody>
        </p:sp>
        <p:sp>
          <p:nvSpPr>
            <p:cNvPr id="45" name="TextBox 150">
              <a:extLst>
                <a:ext uri="{FF2B5EF4-FFF2-40B4-BE49-F238E27FC236}">
                  <a16:creationId xmlns:a16="http://schemas.microsoft.com/office/drawing/2014/main" id="{19BD8649-BC8B-4877-A3F1-C6DF2E5A27B4}"/>
                </a:ext>
              </a:extLst>
            </p:cNvPr>
            <p:cNvSpPr txBox="1"/>
            <p:nvPr/>
          </p:nvSpPr>
          <p:spPr>
            <a:xfrm>
              <a:off x="3155211" y="5300153"/>
              <a:ext cx="340265" cy="33094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013">
                  <a:solidFill>
                    <a:schemeClr val="tx2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rPr>
                <a:t>5</a:t>
              </a:r>
            </a:p>
          </p:txBody>
        </p:sp>
        <p:sp>
          <p:nvSpPr>
            <p:cNvPr id="46" name="TextBox 151">
              <a:extLst>
                <a:ext uri="{FF2B5EF4-FFF2-40B4-BE49-F238E27FC236}">
                  <a16:creationId xmlns:a16="http://schemas.microsoft.com/office/drawing/2014/main" id="{DCE1F83F-50D2-40DB-B459-9804F6EF272B}"/>
                </a:ext>
              </a:extLst>
            </p:cNvPr>
            <p:cNvSpPr txBox="1"/>
            <p:nvPr/>
          </p:nvSpPr>
          <p:spPr>
            <a:xfrm>
              <a:off x="3544004" y="5300153"/>
              <a:ext cx="340265" cy="33094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013">
                  <a:solidFill>
                    <a:schemeClr val="tx2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rPr>
                <a:t>6</a:t>
              </a:r>
            </a:p>
          </p:txBody>
        </p:sp>
        <p:sp>
          <p:nvSpPr>
            <p:cNvPr id="47" name="TextBox 152">
              <a:extLst>
                <a:ext uri="{FF2B5EF4-FFF2-40B4-BE49-F238E27FC236}">
                  <a16:creationId xmlns:a16="http://schemas.microsoft.com/office/drawing/2014/main" id="{EF389180-4290-4C40-9B3C-DEC85A397B77}"/>
                </a:ext>
              </a:extLst>
            </p:cNvPr>
            <p:cNvSpPr txBox="1"/>
            <p:nvPr/>
          </p:nvSpPr>
          <p:spPr>
            <a:xfrm>
              <a:off x="3939148" y="5300153"/>
              <a:ext cx="340265" cy="33094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013">
                  <a:solidFill>
                    <a:schemeClr val="tx2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rPr>
                <a:t>7</a:t>
              </a:r>
            </a:p>
          </p:txBody>
        </p:sp>
        <p:sp>
          <p:nvSpPr>
            <p:cNvPr id="48" name="TextBox 153">
              <a:extLst>
                <a:ext uri="{FF2B5EF4-FFF2-40B4-BE49-F238E27FC236}">
                  <a16:creationId xmlns:a16="http://schemas.microsoft.com/office/drawing/2014/main" id="{72DB0F94-8280-43F3-9089-C62D1FE608DF}"/>
                </a:ext>
              </a:extLst>
            </p:cNvPr>
            <p:cNvSpPr txBox="1"/>
            <p:nvPr/>
          </p:nvSpPr>
          <p:spPr>
            <a:xfrm>
              <a:off x="4333786" y="5300153"/>
              <a:ext cx="340265" cy="33094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013">
                  <a:solidFill>
                    <a:schemeClr val="tx2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rPr>
                <a:t>8</a:t>
              </a:r>
            </a:p>
          </p:txBody>
        </p:sp>
        <p:sp>
          <p:nvSpPr>
            <p:cNvPr id="49" name="TextBox 154">
              <a:extLst>
                <a:ext uri="{FF2B5EF4-FFF2-40B4-BE49-F238E27FC236}">
                  <a16:creationId xmlns:a16="http://schemas.microsoft.com/office/drawing/2014/main" id="{9FB3E308-C661-484F-9986-59B90927EF79}"/>
                </a:ext>
              </a:extLst>
            </p:cNvPr>
            <p:cNvSpPr txBox="1"/>
            <p:nvPr/>
          </p:nvSpPr>
          <p:spPr>
            <a:xfrm>
              <a:off x="4728280" y="5300153"/>
              <a:ext cx="340265" cy="33094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013">
                  <a:solidFill>
                    <a:schemeClr val="tx2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rPr>
                <a:t>9</a:t>
              </a:r>
            </a:p>
          </p:txBody>
        </p:sp>
        <p:sp>
          <p:nvSpPr>
            <p:cNvPr id="50" name="TextBox 155">
              <a:extLst>
                <a:ext uri="{FF2B5EF4-FFF2-40B4-BE49-F238E27FC236}">
                  <a16:creationId xmlns:a16="http://schemas.microsoft.com/office/drawing/2014/main" id="{F09A8E67-56B3-4E39-BD35-4EAC36707FAA}"/>
                </a:ext>
              </a:extLst>
            </p:cNvPr>
            <p:cNvSpPr txBox="1"/>
            <p:nvPr/>
          </p:nvSpPr>
          <p:spPr>
            <a:xfrm>
              <a:off x="5077341" y="5300153"/>
              <a:ext cx="434308" cy="33094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013">
                  <a:solidFill>
                    <a:schemeClr val="tx2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rPr>
                <a:t>10</a:t>
              </a:r>
            </a:p>
          </p:txBody>
        </p:sp>
      </p:grpSp>
      <p:sp>
        <p:nvSpPr>
          <p:cNvPr id="108" name="Rectangle 156">
            <a:extLst>
              <a:ext uri="{FF2B5EF4-FFF2-40B4-BE49-F238E27FC236}">
                <a16:creationId xmlns:a16="http://schemas.microsoft.com/office/drawing/2014/main" id="{1822DECD-66B3-4C53-940B-8EFF58E44C42}"/>
              </a:ext>
            </a:extLst>
          </p:cNvPr>
          <p:cNvSpPr/>
          <p:nvPr/>
        </p:nvSpPr>
        <p:spPr>
          <a:xfrm rot="2700000">
            <a:off x="686654" y="4373080"/>
            <a:ext cx="129962" cy="12996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>
              <a:solidFill>
                <a:schemeClr val="tx2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109" name="TextBox 157">
            <a:extLst>
              <a:ext uri="{FF2B5EF4-FFF2-40B4-BE49-F238E27FC236}">
                <a16:creationId xmlns:a16="http://schemas.microsoft.com/office/drawing/2014/main" id="{375D984C-8725-48C6-B531-7A21750292E2}"/>
              </a:ext>
            </a:extLst>
          </p:cNvPr>
          <p:cNvSpPr txBox="1"/>
          <p:nvPr/>
        </p:nvSpPr>
        <p:spPr>
          <a:xfrm>
            <a:off x="841005" y="4311103"/>
            <a:ext cx="64633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b="1" dirty="0">
                <a:solidFill>
                  <a:schemeClr val="tx2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Lato Regular"/>
                <a:sym typeface="Calibri" panose="020F0502020204030204" pitchFamily="34" charset="0"/>
              </a:rPr>
              <a:t>数据项</a:t>
            </a:r>
            <a:endParaRPr lang="id-ID" sz="1200" b="1" dirty="0">
              <a:solidFill>
                <a:schemeClr val="tx2"/>
              </a:solidFill>
              <a:latin typeface="Calibri" panose="020F0502020204030204" pitchFamily="34" charset="0"/>
              <a:ea typeface="微软雅黑" panose="020B0503020204020204" pitchFamily="34" charset="-122"/>
              <a:cs typeface="Lato Regular"/>
              <a:sym typeface="Calibri" panose="020F0502020204030204" pitchFamily="34" charset="0"/>
            </a:endParaRPr>
          </a:p>
        </p:txBody>
      </p:sp>
      <p:sp>
        <p:nvSpPr>
          <p:cNvPr id="110" name="Rectangle 158">
            <a:extLst>
              <a:ext uri="{FF2B5EF4-FFF2-40B4-BE49-F238E27FC236}">
                <a16:creationId xmlns:a16="http://schemas.microsoft.com/office/drawing/2014/main" id="{399A6F68-4E06-49EA-BDF5-F8AB9E017F0F}"/>
              </a:ext>
            </a:extLst>
          </p:cNvPr>
          <p:cNvSpPr/>
          <p:nvPr/>
        </p:nvSpPr>
        <p:spPr>
          <a:xfrm rot="2700000">
            <a:off x="2097679" y="4373080"/>
            <a:ext cx="129962" cy="12996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>
              <a:solidFill>
                <a:schemeClr val="tx2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111" name="TextBox 159">
            <a:extLst>
              <a:ext uri="{FF2B5EF4-FFF2-40B4-BE49-F238E27FC236}">
                <a16:creationId xmlns:a16="http://schemas.microsoft.com/office/drawing/2014/main" id="{DEA33AB2-2C5B-4F91-9E49-9C07D9051E01}"/>
              </a:ext>
            </a:extLst>
          </p:cNvPr>
          <p:cNvSpPr txBox="1"/>
          <p:nvPr/>
        </p:nvSpPr>
        <p:spPr>
          <a:xfrm>
            <a:off x="2252029" y="4311103"/>
            <a:ext cx="64633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b="1" dirty="0">
                <a:solidFill>
                  <a:schemeClr val="tx2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Lato Regular"/>
                <a:sym typeface="Calibri" panose="020F0502020204030204" pitchFamily="34" charset="0"/>
              </a:rPr>
              <a:t>数据项</a:t>
            </a:r>
            <a:endParaRPr lang="id-ID" altLang="zh-CN" sz="1200" b="1" dirty="0">
              <a:solidFill>
                <a:schemeClr val="tx2"/>
              </a:solidFill>
              <a:latin typeface="Calibri" panose="020F0502020204030204" pitchFamily="34" charset="0"/>
              <a:ea typeface="微软雅黑" panose="020B0503020204020204" pitchFamily="34" charset="-122"/>
              <a:cs typeface="Lato Regular"/>
              <a:sym typeface="Calibri" panose="020F0502020204030204" pitchFamily="34" charset="0"/>
            </a:endParaRPr>
          </a:p>
        </p:txBody>
      </p:sp>
      <p:sp>
        <p:nvSpPr>
          <p:cNvPr id="112" name="Rectangle 160">
            <a:extLst>
              <a:ext uri="{FF2B5EF4-FFF2-40B4-BE49-F238E27FC236}">
                <a16:creationId xmlns:a16="http://schemas.microsoft.com/office/drawing/2014/main" id="{D3C59271-351F-446E-A907-CB44F7AECAED}"/>
              </a:ext>
            </a:extLst>
          </p:cNvPr>
          <p:cNvSpPr/>
          <p:nvPr/>
        </p:nvSpPr>
        <p:spPr>
          <a:xfrm rot="2700000">
            <a:off x="3544121" y="4373080"/>
            <a:ext cx="129962" cy="12996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>
              <a:solidFill>
                <a:schemeClr val="tx2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113" name="TextBox 161">
            <a:extLst>
              <a:ext uri="{FF2B5EF4-FFF2-40B4-BE49-F238E27FC236}">
                <a16:creationId xmlns:a16="http://schemas.microsoft.com/office/drawing/2014/main" id="{FAE9B073-0EDA-48D9-977A-A590B44AD186}"/>
              </a:ext>
            </a:extLst>
          </p:cNvPr>
          <p:cNvSpPr txBox="1"/>
          <p:nvPr/>
        </p:nvSpPr>
        <p:spPr>
          <a:xfrm>
            <a:off x="3698472" y="4311103"/>
            <a:ext cx="64633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b="1" dirty="0">
                <a:solidFill>
                  <a:schemeClr val="tx2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Lato Regular"/>
                <a:sym typeface="Calibri" panose="020F0502020204030204" pitchFamily="34" charset="0"/>
              </a:rPr>
              <a:t>数据项</a:t>
            </a:r>
            <a:endParaRPr lang="id-ID" altLang="zh-CN" sz="1200" b="1" dirty="0">
              <a:solidFill>
                <a:schemeClr val="tx2"/>
              </a:solidFill>
              <a:latin typeface="Calibri" panose="020F0502020204030204" pitchFamily="34" charset="0"/>
              <a:ea typeface="微软雅黑" panose="020B0503020204020204" pitchFamily="34" charset="-122"/>
              <a:cs typeface="Lato Regular"/>
              <a:sym typeface="Calibri" panose="020F0502020204030204" pitchFamily="34" charset="0"/>
            </a:endParaRPr>
          </a:p>
        </p:txBody>
      </p:sp>
      <p:sp>
        <p:nvSpPr>
          <p:cNvPr id="114" name="矩形 113">
            <a:extLst>
              <a:ext uri="{FF2B5EF4-FFF2-40B4-BE49-F238E27FC236}">
                <a16:creationId xmlns:a16="http://schemas.microsoft.com/office/drawing/2014/main" id="{D44F4415-E12F-44CE-91E3-16A80F5F7E6C}"/>
              </a:ext>
            </a:extLst>
          </p:cNvPr>
          <p:cNvSpPr/>
          <p:nvPr/>
        </p:nvSpPr>
        <p:spPr>
          <a:xfrm>
            <a:off x="745760" y="525495"/>
            <a:ext cx="2532031" cy="206275"/>
          </a:xfrm>
          <a:prstGeom prst="rect">
            <a:avLst/>
          </a:prstGeom>
          <a:ln>
            <a:noFill/>
          </a:ln>
        </p:spPr>
        <p:txBody>
          <a:bodyPr wrap="square" lIns="0" tIns="0" rIns="0" bIns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000" dirty="0">
                <a:cs typeface="+mn-ea"/>
                <a:sym typeface="+mn-lt"/>
              </a:rPr>
              <a:t>This Template Is Very Easy For You To Use.</a:t>
            </a:r>
            <a:endParaRPr lang="zh-CN" altLang="en-US" sz="1000" dirty="0">
              <a:cs typeface="+mn-ea"/>
              <a:sym typeface="+mn-lt"/>
            </a:endParaRPr>
          </a:p>
        </p:txBody>
      </p:sp>
      <p:sp>
        <p:nvSpPr>
          <p:cNvPr id="115" name="矩形 114">
            <a:extLst>
              <a:ext uri="{FF2B5EF4-FFF2-40B4-BE49-F238E27FC236}">
                <a16:creationId xmlns:a16="http://schemas.microsoft.com/office/drawing/2014/main" id="{6925EF88-6070-4B0F-BB0C-620997FB59FD}"/>
              </a:ext>
            </a:extLst>
          </p:cNvPr>
          <p:cNvSpPr/>
          <p:nvPr/>
        </p:nvSpPr>
        <p:spPr>
          <a:xfrm>
            <a:off x="745760" y="326341"/>
            <a:ext cx="1163332" cy="184666"/>
          </a:xfrm>
          <a:prstGeom prst="rect">
            <a:avLst/>
          </a:prstGeom>
          <a:ln>
            <a:noFill/>
          </a:ln>
        </p:spPr>
        <p:txBody>
          <a:bodyPr wrap="none" lIns="0" tIns="0" rIns="0" bIns="0" anchor="b" anchorCtr="0">
            <a:spAutoFit/>
          </a:bodyPr>
          <a:lstStyle/>
          <a:p>
            <a:r>
              <a:rPr lang="zh-CN" altLang="en-US" sz="1200" b="1" dirty="0">
                <a:solidFill>
                  <a:schemeClr val="tx2"/>
                </a:solidFill>
                <a:cs typeface="+mn-ea"/>
                <a:sym typeface="+mn-lt"/>
              </a:rPr>
              <a:t>欢迎关注</a:t>
            </a:r>
            <a:r>
              <a:rPr lang="en-US" altLang="zh-CN" sz="1200" b="1" dirty="0">
                <a:solidFill>
                  <a:schemeClr val="tx2"/>
                </a:solidFill>
                <a:cs typeface="+mn-ea"/>
                <a:sym typeface="+mn-lt"/>
              </a:rPr>
              <a:t>PPT</a:t>
            </a:r>
            <a:r>
              <a:rPr lang="zh-CN" altLang="en-US" sz="1200" b="1" dirty="0">
                <a:solidFill>
                  <a:schemeClr val="tx2"/>
                </a:solidFill>
                <a:cs typeface="+mn-ea"/>
                <a:sym typeface="+mn-lt"/>
              </a:rPr>
              <a:t>管家</a:t>
            </a:r>
          </a:p>
        </p:txBody>
      </p:sp>
    </p:spTree>
    <p:extLst>
      <p:ext uri="{BB962C8B-B14F-4D97-AF65-F5344CB8AC3E}">
        <p14:creationId xmlns:p14="http://schemas.microsoft.com/office/powerpoint/2010/main" val="28134017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9873" name="Group 2">
            <a:extLst>
              <a:ext uri="{FF2B5EF4-FFF2-40B4-BE49-F238E27FC236}">
                <a16:creationId xmlns:a16="http://schemas.microsoft.com/office/drawing/2014/main" id="{252BF6CE-E280-4755-BDA5-EB732C755B5E}"/>
              </a:ext>
            </a:extLst>
          </p:cNvPr>
          <p:cNvGrpSpPr>
            <a:grpSpLocks/>
          </p:cNvGrpSpPr>
          <p:nvPr/>
        </p:nvGrpSpPr>
        <p:grpSpPr bwMode="auto">
          <a:xfrm>
            <a:off x="685205" y="1365647"/>
            <a:ext cx="7773591" cy="2589014"/>
            <a:chOff x="1824082" y="2978124"/>
            <a:chExt cx="20739015" cy="6904585"/>
          </a:xfrm>
        </p:grpSpPr>
        <p:grpSp>
          <p:nvGrpSpPr>
            <p:cNvPr id="79882" name="Group 92">
              <a:extLst>
                <a:ext uri="{FF2B5EF4-FFF2-40B4-BE49-F238E27FC236}">
                  <a16:creationId xmlns:a16="http://schemas.microsoft.com/office/drawing/2014/main" id="{275C687C-E843-4410-A159-17CC7D0E14E4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7943804" y="2978124"/>
              <a:ext cx="14584943" cy="6904584"/>
              <a:chOff x="4019359" y="1562560"/>
              <a:chExt cx="7291522" cy="4140000"/>
            </a:xfrm>
          </p:grpSpPr>
          <p:cxnSp>
            <p:nvCxnSpPr>
              <p:cNvPr id="94" name="Straight Connector 93">
                <a:extLst>
                  <a:ext uri="{FF2B5EF4-FFF2-40B4-BE49-F238E27FC236}">
                    <a16:creationId xmlns:a16="http://schemas.microsoft.com/office/drawing/2014/main" id="{CDA78A03-14D9-4533-B7D8-BE7F2BCBF44F}"/>
                  </a:ext>
                </a:extLst>
              </p:cNvPr>
              <p:cNvCxnSpPr/>
              <p:nvPr/>
            </p:nvCxnSpPr>
            <p:spPr>
              <a:xfrm>
                <a:off x="5846222" y="1562560"/>
                <a:ext cx="0" cy="4140001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5" name="Straight Connector 94">
                <a:extLst>
                  <a:ext uri="{FF2B5EF4-FFF2-40B4-BE49-F238E27FC236}">
                    <a16:creationId xmlns:a16="http://schemas.microsoft.com/office/drawing/2014/main" id="{FD753702-AC37-4146-AB03-3470E7465123}"/>
                  </a:ext>
                </a:extLst>
              </p:cNvPr>
              <p:cNvCxnSpPr/>
              <p:nvPr/>
            </p:nvCxnSpPr>
            <p:spPr>
              <a:xfrm>
                <a:off x="7662119" y="1562560"/>
                <a:ext cx="0" cy="4140001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6" name="Straight Connector 95">
                <a:extLst>
                  <a:ext uri="{FF2B5EF4-FFF2-40B4-BE49-F238E27FC236}">
                    <a16:creationId xmlns:a16="http://schemas.microsoft.com/office/drawing/2014/main" id="{608274A8-3AA1-404C-ADA9-A187175F185D}"/>
                  </a:ext>
                </a:extLst>
              </p:cNvPr>
              <p:cNvCxnSpPr/>
              <p:nvPr/>
            </p:nvCxnSpPr>
            <p:spPr>
              <a:xfrm>
                <a:off x="4019209" y="1562560"/>
                <a:ext cx="0" cy="4140001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7" name="Straight Connector 96">
                <a:extLst>
                  <a:ext uri="{FF2B5EF4-FFF2-40B4-BE49-F238E27FC236}">
                    <a16:creationId xmlns:a16="http://schemas.microsoft.com/office/drawing/2014/main" id="{2AFF20BA-4F93-467B-A27B-CB8593D07BD3}"/>
                  </a:ext>
                </a:extLst>
              </p:cNvPr>
              <p:cNvCxnSpPr/>
              <p:nvPr/>
            </p:nvCxnSpPr>
            <p:spPr>
              <a:xfrm>
                <a:off x="9508981" y="1562560"/>
                <a:ext cx="0" cy="4140001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8" name="Straight Connector 97">
                <a:extLst>
                  <a:ext uri="{FF2B5EF4-FFF2-40B4-BE49-F238E27FC236}">
                    <a16:creationId xmlns:a16="http://schemas.microsoft.com/office/drawing/2014/main" id="{DDAA786E-575D-4E83-B93E-D42B70EDF25C}"/>
                  </a:ext>
                </a:extLst>
              </p:cNvPr>
              <p:cNvCxnSpPr/>
              <p:nvPr/>
            </p:nvCxnSpPr>
            <p:spPr>
              <a:xfrm>
                <a:off x="11310586" y="1562560"/>
                <a:ext cx="0" cy="4140001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99" name="Rectangle 98">
              <a:extLst>
                <a:ext uri="{FF2B5EF4-FFF2-40B4-BE49-F238E27FC236}">
                  <a16:creationId xmlns:a16="http://schemas.microsoft.com/office/drawing/2014/main" id="{59406DF2-5244-4836-B4C8-DCAAA4555F96}"/>
                </a:ext>
              </a:extLst>
            </p:cNvPr>
            <p:cNvSpPr/>
            <p:nvPr/>
          </p:nvSpPr>
          <p:spPr>
            <a:xfrm>
              <a:off x="1835199" y="7032920"/>
              <a:ext cx="20696133" cy="947813"/>
            </a:xfrm>
            <a:prstGeom prst="rect">
              <a:avLst/>
            </a:prstGeom>
            <a:solidFill>
              <a:schemeClr val="bg1">
                <a:lumMod val="85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3" tIns="34292" rIns="68583" bIns="34292" anchor="ctr"/>
            <a:lstStyle/>
            <a:p>
              <a:pPr algn="ctr" defTabSz="68566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506" dirty="0">
                <a:solidFill>
                  <a:schemeClr val="tx1"/>
                </a:solidFill>
                <a:cs typeface="Lato Light"/>
              </a:endParaRPr>
            </a:p>
          </p:txBody>
        </p:sp>
        <p:sp>
          <p:nvSpPr>
            <p:cNvPr id="100" name="Rectangle 99">
              <a:extLst>
                <a:ext uri="{FF2B5EF4-FFF2-40B4-BE49-F238E27FC236}">
                  <a16:creationId xmlns:a16="http://schemas.microsoft.com/office/drawing/2014/main" id="{98695234-FF6C-4AAA-BF6D-ED79AF5A749B}"/>
                </a:ext>
              </a:extLst>
            </p:cNvPr>
            <p:cNvSpPr/>
            <p:nvPr/>
          </p:nvSpPr>
          <p:spPr>
            <a:xfrm>
              <a:off x="1835199" y="5105543"/>
              <a:ext cx="20696133" cy="947813"/>
            </a:xfrm>
            <a:prstGeom prst="rect">
              <a:avLst/>
            </a:prstGeom>
            <a:solidFill>
              <a:schemeClr val="bg1">
                <a:lumMod val="85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3" tIns="34292" rIns="68583" bIns="34292" anchor="ctr"/>
            <a:lstStyle/>
            <a:p>
              <a:pPr algn="ctr" defTabSz="68566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506" dirty="0">
                <a:solidFill>
                  <a:schemeClr val="tx1"/>
                </a:solidFill>
                <a:cs typeface="Lato Light"/>
              </a:endParaRPr>
            </a:p>
          </p:txBody>
        </p:sp>
        <p:sp>
          <p:nvSpPr>
            <p:cNvPr id="101" name="Rectangle 100">
              <a:extLst>
                <a:ext uri="{FF2B5EF4-FFF2-40B4-BE49-F238E27FC236}">
                  <a16:creationId xmlns:a16="http://schemas.microsoft.com/office/drawing/2014/main" id="{18FA0D97-DA92-430B-B32B-0C80AB882D32}"/>
                </a:ext>
              </a:extLst>
            </p:cNvPr>
            <p:cNvSpPr/>
            <p:nvPr/>
          </p:nvSpPr>
          <p:spPr>
            <a:xfrm>
              <a:off x="1835199" y="8934896"/>
              <a:ext cx="20696133" cy="947813"/>
            </a:xfrm>
            <a:prstGeom prst="rect">
              <a:avLst/>
            </a:prstGeom>
            <a:solidFill>
              <a:schemeClr val="bg1">
                <a:lumMod val="85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3" tIns="34292" rIns="68583" bIns="34292" anchor="ctr"/>
            <a:lstStyle/>
            <a:p>
              <a:pPr algn="ctr" defTabSz="68566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506" dirty="0">
                <a:solidFill>
                  <a:schemeClr val="tx1"/>
                </a:solidFill>
                <a:cs typeface="Lato Light"/>
              </a:endParaRPr>
            </a:p>
          </p:txBody>
        </p:sp>
        <p:sp>
          <p:nvSpPr>
            <p:cNvPr id="79886" name="TextBox 101">
              <a:extLst>
                <a:ext uri="{FF2B5EF4-FFF2-40B4-BE49-F238E27FC236}">
                  <a16:creationId xmlns:a16="http://schemas.microsoft.com/office/drawing/2014/main" id="{187615B1-1487-46C4-A916-FD137C46957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941298" y="4225823"/>
              <a:ext cx="3653898" cy="7387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68583" tIns="34292" rIns="68583" bIns="34292">
              <a:spAutoFit/>
            </a:bodyPr>
            <a:lstStyle>
              <a:lvl1pPr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1pPr>
              <a:lvl2pPr marL="742950" indent="-28575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2pPr>
              <a:lvl3pPr marL="1143000" indent="-22860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3pPr>
              <a:lvl4pPr marL="1600200" indent="-22860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4pPr>
              <a:lvl5pPr marL="2057400" indent="-22860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5pPr>
              <a:lvl6pPr marL="25146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6pPr>
              <a:lvl7pPr marL="29718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7pPr>
              <a:lvl8pPr marL="34290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8pPr>
              <a:lvl9pPr marL="38862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9pPr>
            </a:lstStyle>
            <a:p>
              <a:pPr algn="ctr" eaLnBrk="1" hangingPunct="1"/>
              <a:r>
                <a:rPr lang="id-ID" altLang="zh-CN" sz="1350" b="1"/>
                <a:t>Fact 01</a:t>
              </a:r>
              <a:endParaRPr lang="en-US" altLang="zh-CN" sz="1350" b="1"/>
            </a:p>
          </p:txBody>
        </p:sp>
        <p:sp>
          <p:nvSpPr>
            <p:cNvPr id="79887" name="TextBox 102">
              <a:extLst>
                <a:ext uri="{FF2B5EF4-FFF2-40B4-BE49-F238E27FC236}">
                  <a16:creationId xmlns:a16="http://schemas.microsoft.com/office/drawing/2014/main" id="{DD1FF970-EFB2-4571-B875-FBC6332D0C9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824082" y="4191372"/>
              <a:ext cx="6103517" cy="7387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68583" tIns="34292" rIns="68583" bIns="34292">
              <a:spAutoFit/>
            </a:bodyPr>
            <a:lstStyle>
              <a:lvl1pPr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1pPr>
              <a:lvl2pPr marL="742950" indent="-28575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2pPr>
              <a:lvl3pPr marL="1143000" indent="-22860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3pPr>
              <a:lvl4pPr marL="1600200" indent="-22860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4pPr>
              <a:lvl5pPr marL="2057400" indent="-22860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5pPr>
              <a:lvl6pPr marL="25146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6pPr>
              <a:lvl7pPr marL="29718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7pPr>
              <a:lvl8pPr marL="34290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8pPr>
              <a:lvl9pPr marL="38862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9pPr>
            </a:lstStyle>
            <a:p>
              <a:pPr algn="ctr" eaLnBrk="1" hangingPunct="1"/>
              <a:r>
                <a:rPr lang="id-ID" altLang="zh-CN" sz="1350" b="1"/>
                <a:t>Column Title</a:t>
              </a:r>
              <a:endParaRPr lang="en-US" altLang="zh-CN" sz="1350" b="1"/>
            </a:p>
          </p:txBody>
        </p:sp>
        <p:sp>
          <p:nvSpPr>
            <p:cNvPr id="79888" name="TextBox 103">
              <a:extLst>
                <a:ext uri="{FF2B5EF4-FFF2-40B4-BE49-F238E27FC236}">
                  <a16:creationId xmlns:a16="http://schemas.microsoft.com/office/drawing/2014/main" id="{77604D46-6C45-4ECB-A2EC-42A2553A538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1593939" y="4225823"/>
              <a:ext cx="3653898" cy="7387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68583" tIns="34292" rIns="68583" bIns="34292">
              <a:spAutoFit/>
            </a:bodyPr>
            <a:lstStyle>
              <a:lvl1pPr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1pPr>
              <a:lvl2pPr marL="742950" indent="-28575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2pPr>
              <a:lvl3pPr marL="1143000" indent="-22860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3pPr>
              <a:lvl4pPr marL="1600200" indent="-22860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4pPr>
              <a:lvl5pPr marL="2057400" indent="-22860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5pPr>
              <a:lvl6pPr marL="25146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6pPr>
              <a:lvl7pPr marL="29718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7pPr>
              <a:lvl8pPr marL="34290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8pPr>
              <a:lvl9pPr marL="38862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9pPr>
            </a:lstStyle>
            <a:p>
              <a:pPr algn="ctr" eaLnBrk="1" hangingPunct="1"/>
              <a:r>
                <a:rPr lang="id-ID" altLang="zh-CN" sz="1350" b="1"/>
                <a:t>Fact 02</a:t>
              </a:r>
              <a:endParaRPr lang="en-US" altLang="zh-CN" sz="1350" b="1"/>
            </a:p>
          </p:txBody>
        </p:sp>
        <p:sp>
          <p:nvSpPr>
            <p:cNvPr id="79889" name="TextBox 104">
              <a:extLst>
                <a:ext uri="{FF2B5EF4-FFF2-40B4-BE49-F238E27FC236}">
                  <a16:creationId xmlns:a16="http://schemas.microsoft.com/office/drawing/2014/main" id="{78672E76-8FB7-450B-8DAB-F31D4A2749E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5272942" y="4225823"/>
              <a:ext cx="3653898" cy="7387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68583" tIns="34292" rIns="68583" bIns="34292">
              <a:spAutoFit/>
            </a:bodyPr>
            <a:lstStyle>
              <a:lvl1pPr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1pPr>
              <a:lvl2pPr marL="742950" indent="-28575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2pPr>
              <a:lvl3pPr marL="1143000" indent="-22860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3pPr>
              <a:lvl4pPr marL="1600200" indent="-22860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4pPr>
              <a:lvl5pPr marL="2057400" indent="-22860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5pPr>
              <a:lvl6pPr marL="25146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6pPr>
              <a:lvl7pPr marL="29718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7pPr>
              <a:lvl8pPr marL="34290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8pPr>
              <a:lvl9pPr marL="38862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9pPr>
            </a:lstStyle>
            <a:p>
              <a:pPr algn="ctr" eaLnBrk="1" hangingPunct="1"/>
              <a:r>
                <a:rPr lang="id-ID" altLang="zh-CN" sz="1350" b="1"/>
                <a:t>Fact 03</a:t>
              </a:r>
              <a:endParaRPr lang="en-US" altLang="zh-CN" sz="1350" b="1"/>
            </a:p>
          </p:txBody>
        </p:sp>
        <p:sp>
          <p:nvSpPr>
            <p:cNvPr id="79890" name="TextBox 105">
              <a:extLst>
                <a:ext uri="{FF2B5EF4-FFF2-40B4-BE49-F238E27FC236}">
                  <a16:creationId xmlns:a16="http://schemas.microsoft.com/office/drawing/2014/main" id="{D9D73F14-96C0-495D-A8FA-C80FFA302BF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8909199" y="4225823"/>
              <a:ext cx="3653898" cy="7387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68583" tIns="34292" rIns="68583" bIns="34292">
              <a:spAutoFit/>
            </a:bodyPr>
            <a:lstStyle>
              <a:lvl1pPr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1pPr>
              <a:lvl2pPr marL="742950" indent="-28575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2pPr>
              <a:lvl3pPr marL="1143000" indent="-22860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3pPr>
              <a:lvl4pPr marL="1600200" indent="-22860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4pPr>
              <a:lvl5pPr marL="2057400" indent="-22860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5pPr>
              <a:lvl6pPr marL="25146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6pPr>
              <a:lvl7pPr marL="29718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7pPr>
              <a:lvl8pPr marL="34290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8pPr>
              <a:lvl9pPr marL="38862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9pPr>
            </a:lstStyle>
            <a:p>
              <a:pPr algn="ctr" eaLnBrk="1" hangingPunct="1"/>
              <a:r>
                <a:rPr lang="id-ID" altLang="zh-CN" sz="1350" b="1"/>
                <a:t>Fact 04</a:t>
              </a:r>
              <a:endParaRPr lang="en-US" altLang="zh-CN" sz="1350" b="1"/>
            </a:p>
          </p:txBody>
        </p:sp>
        <p:sp>
          <p:nvSpPr>
            <p:cNvPr id="79891" name="TextBox 106">
              <a:extLst>
                <a:ext uri="{FF2B5EF4-FFF2-40B4-BE49-F238E27FC236}">
                  <a16:creationId xmlns:a16="http://schemas.microsoft.com/office/drawing/2014/main" id="{D8320862-3923-4748-945D-C100A0C577A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824082" y="5302719"/>
              <a:ext cx="6103517" cy="5540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68583" tIns="34292" rIns="68583" bIns="34292">
              <a:spAutoFit/>
            </a:bodyPr>
            <a:lstStyle>
              <a:lvl1pPr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1pPr>
              <a:lvl2pPr marL="742950" indent="-28575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2pPr>
              <a:lvl3pPr marL="1143000" indent="-22860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3pPr>
              <a:lvl4pPr marL="1600200" indent="-22860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4pPr>
              <a:lvl5pPr marL="2057400" indent="-22860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5pPr>
              <a:lvl6pPr marL="25146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6pPr>
              <a:lvl7pPr marL="29718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7pPr>
              <a:lvl8pPr marL="34290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8pPr>
              <a:lvl9pPr marL="38862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9pPr>
            </a:lstStyle>
            <a:p>
              <a:pPr algn="ctr" eaLnBrk="1" hangingPunct="1"/>
              <a:r>
                <a:rPr lang="id-ID" altLang="zh-CN" sz="900"/>
                <a:t>Element Number One</a:t>
              </a:r>
              <a:endParaRPr lang="en-US" altLang="zh-CN" sz="900"/>
            </a:p>
          </p:txBody>
        </p:sp>
        <p:sp>
          <p:nvSpPr>
            <p:cNvPr id="79892" name="TextBox 107">
              <a:extLst>
                <a:ext uri="{FF2B5EF4-FFF2-40B4-BE49-F238E27FC236}">
                  <a16:creationId xmlns:a16="http://schemas.microsoft.com/office/drawing/2014/main" id="{AE4199C5-FEB2-410D-8B58-07321EDF329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824082" y="6255909"/>
              <a:ext cx="6103517" cy="5540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68583" tIns="34292" rIns="68583" bIns="34292">
              <a:spAutoFit/>
            </a:bodyPr>
            <a:lstStyle>
              <a:lvl1pPr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1pPr>
              <a:lvl2pPr marL="742950" indent="-28575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2pPr>
              <a:lvl3pPr marL="1143000" indent="-22860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3pPr>
              <a:lvl4pPr marL="1600200" indent="-22860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4pPr>
              <a:lvl5pPr marL="2057400" indent="-22860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5pPr>
              <a:lvl6pPr marL="25146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6pPr>
              <a:lvl7pPr marL="29718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7pPr>
              <a:lvl8pPr marL="34290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8pPr>
              <a:lvl9pPr marL="38862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9pPr>
            </a:lstStyle>
            <a:p>
              <a:pPr algn="ctr" eaLnBrk="1" hangingPunct="1"/>
              <a:r>
                <a:rPr lang="id-ID" altLang="zh-CN" sz="900"/>
                <a:t>Element Number Two</a:t>
              </a:r>
              <a:endParaRPr lang="en-US" altLang="zh-CN" sz="900"/>
            </a:p>
          </p:txBody>
        </p:sp>
        <p:sp>
          <p:nvSpPr>
            <p:cNvPr id="79893" name="TextBox 108">
              <a:extLst>
                <a:ext uri="{FF2B5EF4-FFF2-40B4-BE49-F238E27FC236}">
                  <a16:creationId xmlns:a16="http://schemas.microsoft.com/office/drawing/2014/main" id="{B37B2B31-81BC-4B66-8BC3-FD7DFA77EE6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824082" y="7229664"/>
              <a:ext cx="6103517" cy="5540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68583" tIns="34292" rIns="68583" bIns="34292">
              <a:spAutoFit/>
            </a:bodyPr>
            <a:lstStyle>
              <a:lvl1pPr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1pPr>
              <a:lvl2pPr marL="742950" indent="-28575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2pPr>
              <a:lvl3pPr marL="1143000" indent="-22860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3pPr>
              <a:lvl4pPr marL="1600200" indent="-22860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4pPr>
              <a:lvl5pPr marL="2057400" indent="-22860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5pPr>
              <a:lvl6pPr marL="25146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6pPr>
              <a:lvl7pPr marL="29718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7pPr>
              <a:lvl8pPr marL="34290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8pPr>
              <a:lvl9pPr marL="38862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9pPr>
            </a:lstStyle>
            <a:p>
              <a:pPr algn="ctr" eaLnBrk="1" hangingPunct="1"/>
              <a:r>
                <a:rPr lang="id-ID" altLang="zh-CN" sz="900"/>
                <a:t>Element Number Three</a:t>
              </a:r>
              <a:endParaRPr lang="en-US" altLang="zh-CN" sz="900"/>
            </a:p>
          </p:txBody>
        </p:sp>
        <p:sp>
          <p:nvSpPr>
            <p:cNvPr id="79894" name="TextBox 109">
              <a:extLst>
                <a:ext uri="{FF2B5EF4-FFF2-40B4-BE49-F238E27FC236}">
                  <a16:creationId xmlns:a16="http://schemas.microsoft.com/office/drawing/2014/main" id="{1102A7B1-8CFD-4EF7-81F7-9B188465FD0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824082" y="8196173"/>
              <a:ext cx="6103517" cy="5540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68583" tIns="34292" rIns="68583" bIns="34292">
              <a:spAutoFit/>
            </a:bodyPr>
            <a:lstStyle>
              <a:lvl1pPr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1pPr>
              <a:lvl2pPr marL="742950" indent="-28575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2pPr>
              <a:lvl3pPr marL="1143000" indent="-22860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3pPr>
              <a:lvl4pPr marL="1600200" indent="-22860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4pPr>
              <a:lvl5pPr marL="2057400" indent="-22860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5pPr>
              <a:lvl6pPr marL="25146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6pPr>
              <a:lvl7pPr marL="29718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7pPr>
              <a:lvl8pPr marL="34290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8pPr>
              <a:lvl9pPr marL="38862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9pPr>
            </a:lstStyle>
            <a:p>
              <a:pPr algn="ctr" eaLnBrk="1" hangingPunct="1"/>
              <a:r>
                <a:rPr lang="id-ID" altLang="zh-CN" sz="900"/>
                <a:t>Element Number Four</a:t>
              </a:r>
              <a:endParaRPr lang="en-US" altLang="zh-CN" sz="900"/>
            </a:p>
          </p:txBody>
        </p:sp>
        <p:sp>
          <p:nvSpPr>
            <p:cNvPr id="79895" name="TextBox 110">
              <a:extLst>
                <a:ext uri="{FF2B5EF4-FFF2-40B4-BE49-F238E27FC236}">
                  <a16:creationId xmlns:a16="http://schemas.microsoft.com/office/drawing/2014/main" id="{17796230-8E06-4824-B635-FD7EB9E12AB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824082" y="9131489"/>
              <a:ext cx="6103517" cy="5540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68583" tIns="34292" rIns="68583" bIns="34292">
              <a:spAutoFit/>
            </a:bodyPr>
            <a:lstStyle>
              <a:lvl1pPr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1pPr>
              <a:lvl2pPr marL="742950" indent="-28575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2pPr>
              <a:lvl3pPr marL="1143000" indent="-22860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3pPr>
              <a:lvl4pPr marL="1600200" indent="-22860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4pPr>
              <a:lvl5pPr marL="2057400" indent="-22860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5pPr>
              <a:lvl6pPr marL="25146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6pPr>
              <a:lvl7pPr marL="29718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7pPr>
              <a:lvl8pPr marL="34290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8pPr>
              <a:lvl9pPr marL="38862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9pPr>
            </a:lstStyle>
            <a:p>
              <a:pPr algn="ctr" eaLnBrk="1" hangingPunct="1"/>
              <a:r>
                <a:rPr lang="id-ID" altLang="zh-CN" sz="900"/>
                <a:t>Element Number Five</a:t>
              </a:r>
              <a:endParaRPr lang="en-US" altLang="zh-CN" sz="900"/>
            </a:p>
          </p:txBody>
        </p:sp>
        <p:sp>
          <p:nvSpPr>
            <p:cNvPr id="112" name="Rectangle 111">
              <a:extLst>
                <a:ext uri="{FF2B5EF4-FFF2-40B4-BE49-F238E27FC236}">
                  <a16:creationId xmlns:a16="http://schemas.microsoft.com/office/drawing/2014/main" id="{0D255600-F217-4913-A455-68ECE7478D5F}"/>
                </a:ext>
              </a:extLst>
            </p:cNvPr>
            <p:cNvSpPr/>
            <p:nvPr/>
          </p:nvSpPr>
          <p:spPr>
            <a:xfrm>
              <a:off x="7941917" y="5105543"/>
              <a:ext cx="3651324" cy="947813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3" tIns="34292" rIns="68583" bIns="34292" anchor="ctr"/>
            <a:lstStyle/>
            <a:p>
              <a:pPr algn="ctr" defTabSz="68566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sz="506" dirty="0">
                <a:solidFill>
                  <a:schemeClr val="tx1"/>
                </a:solidFill>
                <a:cs typeface="Lato Light"/>
              </a:endParaRPr>
            </a:p>
          </p:txBody>
        </p:sp>
        <p:sp>
          <p:nvSpPr>
            <p:cNvPr id="114" name="Rectangle 113">
              <a:extLst>
                <a:ext uri="{FF2B5EF4-FFF2-40B4-BE49-F238E27FC236}">
                  <a16:creationId xmlns:a16="http://schemas.microsoft.com/office/drawing/2014/main" id="{9EA0BF48-4EA2-4DFD-9210-9137EE45A6DF}"/>
                </a:ext>
              </a:extLst>
            </p:cNvPr>
            <p:cNvSpPr/>
            <p:nvPr/>
          </p:nvSpPr>
          <p:spPr>
            <a:xfrm>
              <a:off x="11593241" y="6051768"/>
              <a:ext cx="3633854" cy="977977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3" tIns="34292" rIns="68583" bIns="34292" anchor="ctr"/>
            <a:lstStyle/>
            <a:p>
              <a:pPr algn="ctr" defTabSz="68566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sz="506" dirty="0">
                <a:solidFill>
                  <a:schemeClr val="tx1"/>
                </a:solidFill>
                <a:cs typeface="Lato Light"/>
              </a:endParaRPr>
            </a:p>
          </p:txBody>
        </p:sp>
        <p:sp>
          <p:nvSpPr>
            <p:cNvPr id="115" name="Rectangle 114">
              <a:extLst>
                <a:ext uri="{FF2B5EF4-FFF2-40B4-BE49-F238E27FC236}">
                  <a16:creationId xmlns:a16="http://schemas.microsoft.com/office/drawing/2014/main" id="{45DC3817-1310-4D47-9A4A-A4D9C96AF62E}"/>
                </a:ext>
              </a:extLst>
            </p:cNvPr>
            <p:cNvSpPr/>
            <p:nvPr/>
          </p:nvSpPr>
          <p:spPr>
            <a:xfrm>
              <a:off x="15230271" y="7029745"/>
              <a:ext cx="3694207" cy="939874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3" tIns="34292" rIns="68583" bIns="34292" anchor="ctr"/>
            <a:lstStyle/>
            <a:p>
              <a:pPr algn="ctr" defTabSz="68566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sz="506" dirty="0">
                <a:solidFill>
                  <a:schemeClr val="tx1"/>
                </a:solidFill>
                <a:cs typeface="Lato Light"/>
              </a:endParaRPr>
            </a:p>
          </p:txBody>
        </p:sp>
        <p:sp>
          <p:nvSpPr>
            <p:cNvPr id="117" name="Rectangle 116">
              <a:extLst>
                <a:ext uri="{FF2B5EF4-FFF2-40B4-BE49-F238E27FC236}">
                  <a16:creationId xmlns:a16="http://schemas.microsoft.com/office/drawing/2014/main" id="{828D040F-9C92-4AB5-B920-9E643BC8CE0F}"/>
                </a:ext>
              </a:extLst>
            </p:cNvPr>
            <p:cNvSpPr/>
            <p:nvPr/>
          </p:nvSpPr>
          <p:spPr>
            <a:xfrm>
              <a:off x="18924478" y="7980733"/>
              <a:ext cx="3602090" cy="954163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3" tIns="34292" rIns="68583" bIns="34292" anchor="ctr"/>
            <a:lstStyle/>
            <a:p>
              <a:pPr algn="ctr" defTabSz="68566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sz="506" dirty="0">
                <a:solidFill>
                  <a:schemeClr val="tx1"/>
                </a:solidFill>
                <a:cs typeface="Lato Light"/>
              </a:endParaRPr>
            </a:p>
          </p:txBody>
        </p:sp>
        <p:sp>
          <p:nvSpPr>
            <p:cNvPr id="79900" name="Freeform 169">
              <a:extLst>
                <a:ext uri="{FF2B5EF4-FFF2-40B4-BE49-F238E27FC236}">
                  <a16:creationId xmlns:a16="http://schemas.microsoft.com/office/drawing/2014/main" id="{883DE1E5-642E-469B-AFE0-3DF3FFE1518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236608" y="3253603"/>
              <a:ext cx="1027870" cy="822294"/>
            </a:xfrm>
            <a:custGeom>
              <a:avLst/>
              <a:gdLst>
                <a:gd name="T0" fmla="*/ 2129345623 w 487"/>
                <a:gd name="T1" fmla="*/ 40009874 h 390"/>
                <a:gd name="T2" fmla="*/ 2129345623 w 487"/>
                <a:gd name="T3" fmla="*/ 40009874 h 390"/>
                <a:gd name="T4" fmla="*/ 1657148055 w 487"/>
                <a:gd name="T5" fmla="*/ 866881311 h 390"/>
                <a:gd name="T6" fmla="*/ 1536872490 w 487"/>
                <a:gd name="T7" fmla="*/ 866881311 h 390"/>
                <a:gd name="T8" fmla="*/ 1300772651 w 487"/>
                <a:gd name="T9" fmla="*/ 666831940 h 390"/>
                <a:gd name="T10" fmla="*/ 1220588238 w 487"/>
                <a:gd name="T11" fmla="*/ 666831940 h 390"/>
                <a:gd name="T12" fmla="*/ 864212834 w 487"/>
                <a:gd name="T13" fmla="*/ 1182515700 h 390"/>
                <a:gd name="T14" fmla="*/ 788481821 w 487"/>
                <a:gd name="T15" fmla="*/ 1182515700 h 390"/>
                <a:gd name="T16" fmla="*/ 628112995 w 487"/>
                <a:gd name="T17" fmla="*/ 1062486077 h 390"/>
                <a:gd name="T18" fmla="*/ 547928582 w 487"/>
                <a:gd name="T19" fmla="*/ 1062486077 h 390"/>
                <a:gd name="T20" fmla="*/ 35637751 w 487"/>
                <a:gd name="T21" fmla="*/ 1693752747 h 390"/>
                <a:gd name="T22" fmla="*/ 35637751 w 487"/>
                <a:gd name="T23" fmla="*/ 1729318017 h 390"/>
                <a:gd name="T24" fmla="*/ 2147483647 w 487"/>
                <a:gd name="T25" fmla="*/ 1729318017 h 390"/>
                <a:gd name="T26" fmla="*/ 2147483647 w 487"/>
                <a:gd name="T27" fmla="*/ 40009874 h 390"/>
                <a:gd name="T28" fmla="*/ 2129345623 w 487"/>
                <a:gd name="T29" fmla="*/ 40009874 h 390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487" h="390">
                  <a:moveTo>
                    <a:pt x="478" y="9"/>
                  </a:moveTo>
                  <a:lnTo>
                    <a:pt x="478" y="9"/>
                  </a:lnTo>
                  <a:cubicBezTo>
                    <a:pt x="372" y="195"/>
                    <a:pt x="372" y="195"/>
                    <a:pt x="372" y="195"/>
                  </a:cubicBezTo>
                  <a:cubicBezTo>
                    <a:pt x="363" y="204"/>
                    <a:pt x="354" y="204"/>
                    <a:pt x="345" y="195"/>
                  </a:cubicBezTo>
                  <a:cubicBezTo>
                    <a:pt x="292" y="150"/>
                    <a:pt x="292" y="150"/>
                    <a:pt x="292" y="150"/>
                  </a:cubicBezTo>
                  <a:cubicBezTo>
                    <a:pt x="283" y="141"/>
                    <a:pt x="283" y="141"/>
                    <a:pt x="274" y="150"/>
                  </a:cubicBezTo>
                  <a:cubicBezTo>
                    <a:pt x="194" y="266"/>
                    <a:pt x="194" y="266"/>
                    <a:pt x="194" y="266"/>
                  </a:cubicBezTo>
                  <a:cubicBezTo>
                    <a:pt x="194" y="275"/>
                    <a:pt x="186" y="275"/>
                    <a:pt x="177" y="266"/>
                  </a:cubicBezTo>
                  <a:cubicBezTo>
                    <a:pt x="141" y="239"/>
                    <a:pt x="141" y="239"/>
                    <a:pt x="141" y="239"/>
                  </a:cubicBezTo>
                  <a:cubicBezTo>
                    <a:pt x="132" y="230"/>
                    <a:pt x="123" y="230"/>
                    <a:pt x="123" y="239"/>
                  </a:cubicBezTo>
                  <a:cubicBezTo>
                    <a:pt x="8" y="381"/>
                    <a:pt x="8" y="381"/>
                    <a:pt x="8" y="381"/>
                  </a:cubicBezTo>
                  <a:cubicBezTo>
                    <a:pt x="0" y="389"/>
                    <a:pt x="0" y="389"/>
                    <a:pt x="8" y="389"/>
                  </a:cubicBezTo>
                  <a:cubicBezTo>
                    <a:pt x="486" y="389"/>
                    <a:pt x="486" y="389"/>
                    <a:pt x="486" y="389"/>
                  </a:cubicBezTo>
                  <a:cubicBezTo>
                    <a:pt x="486" y="9"/>
                    <a:pt x="486" y="9"/>
                    <a:pt x="486" y="9"/>
                  </a:cubicBezTo>
                  <a:cubicBezTo>
                    <a:pt x="486" y="0"/>
                    <a:pt x="486" y="0"/>
                    <a:pt x="478" y="9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506"/>
            </a:p>
          </p:txBody>
        </p:sp>
        <p:sp>
          <p:nvSpPr>
            <p:cNvPr id="79901" name="Freeform 65">
              <a:extLst>
                <a:ext uri="{FF2B5EF4-FFF2-40B4-BE49-F238E27FC236}">
                  <a16:creationId xmlns:a16="http://schemas.microsoft.com/office/drawing/2014/main" id="{06208279-580D-43C2-AA61-51619BFF0D7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030291" y="3228478"/>
              <a:ext cx="887700" cy="887700"/>
            </a:xfrm>
            <a:custGeom>
              <a:avLst/>
              <a:gdLst>
                <a:gd name="T0" fmla="*/ 1726574371 w 417"/>
                <a:gd name="T1" fmla="*/ 919933941 h 417"/>
                <a:gd name="T2" fmla="*/ 1726574371 w 417"/>
                <a:gd name="T3" fmla="*/ 919933941 h 417"/>
                <a:gd name="T4" fmla="*/ 1885183158 w 417"/>
                <a:gd name="T5" fmla="*/ 638969440 h 417"/>
                <a:gd name="T6" fmla="*/ 1848930086 w 417"/>
                <a:gd name="T7" fmla="*/ 480358525 h 417"/>
                <a:gd name="T8" fmla="*/ 1527180347 w 417"/>
                <a:gd name="T9" fmla="*/ 358002811 h 417"/>
                <a:gd name="T10" fmla="*/ 1445609871 w 417"/>
                <a:gd name="T11" fmla="*/ 77038310 h 417"/>
                <a:gd name="T12" fmla="*/ 1246215846 w 417"/>
                <a:gd name="T13" fmla="*/ 0 h 417"/>
                <a:gd name="T14" fmla="*/ 965249217 w 417"/>
                <a:gd name="T15" fmla="*/ 158608786 h 417"/>
                <a:gd name="T16" fmla="*/ 684284716 w 417"/>
                <a:gd name="T17" fmla="*/ 0 h 417"/>
                <a:gd name="T18" fmla="*/ 484890691 w 417"/>
                <a:gd name="T19" fmla="*/ 77038310 h 417"/>
                <a:gd name="T20" fmla="*/ 403320215 w 417"/>
                <a:gd name="T21" fmla="*/ 358002811 h 417"/>
                <a:gd name="T22" fmla="*/ 81570476 w 417"/>
                <a:gd name="T23" fmla="*/ 480358525 h 417"/>
                <a:gd name="T24" fmla="*/ 0 w 417"/>
                <a:gd name="T25" fmla="*/ 638969440 h 417"/>
                <a:gd name="T26" fmla="*/ 199394024 w 417"/>
                <a:gd name="T27" fmla="*/ 919933941 h 417"/>
                <a:gd name="T28" fmla="*/ 0 w 417"/>
                <a:gd name="T29" fmla="*/ 1246215846 h 417"/>
                <a:gd name="T30" fmla="*/ 81570476 w 417"/>
                <a:gd name="T31" fmla="*/ 1404824632 h 417"/>
                <a:gd name="T32" fmla="*/ 403320215 w 417"/>
                <a:gd name="T33" fmla="*/ 1486395109 h 417"/>
                <a:gd name="T34" fmla="*/ 484890691 w 417"/>
                <a:gd name="T35" fmla="*/ 1803612681 h 417"/>
                <a:gd name="T36" fmla="*/ 684284716 w 417"/>
                <a:gd name="T37" fmla="*/ 1885183158 h 417"/>
                <a:gd name="T38" fmla="*/ 965249217 w 417"/>
                <a:gd name="T39" fmla="*/ 1685789133 h 417"/>
                <a:gd name="T40" fmla="*/ 1246215846 w 417"/>
                <a:gd name="T41" fmla="*/ 1885183158 h 417"/>
                <a:gd name="T42" fmla="*/ 1445609871 w 417"/>
                <a:gd name="T43" fmla="*/ 1803612681 h 417"/>
                <a:gd name="T44" fmla="*/ 1527180347 w 417"/>
                <a:gd name="T45" fmla="*/ 1486395109 h 417"/>
                <a:gd name="T46" fmla="*/ 1848930086 w 417"/>
                <a:gd name="T47" fmla="*/ 1404824632 h 417"/>
                <a:gd name="T48" fmla="*/ 1885183158 w 417"/>
                <a:gd name="T49" fmla="*/ 1200898442 h 417"/>
                <a:gd name="T50" fmla="*/ 1726574371 w 417"/>
                <a:gd name="T51" fmla="*/ 919933941 h 417"/>
                <a:gd name="T52" fmla="*/ 965249217 w 417"/>
                <a:gd name="T53" fmla="*/ 1323254156 h 417"/>
                <a:gd name="T54" fmla="*/ 965249217 w 417"/>
                <a:gd name="T55" fmla="*/ 1323254156 h 417"/>
                <a:gd name="T56" fmla="*/ 566461168 w 417"/>
                <a:gd name="T57" fmla="*/ 919933941 h 417"/>
                <a:gd name="T58" fmla="*/ 965249217 w 417"/>
                <a:gd name="T59" fmla="*/ 521143763 h 417"/>
                <a:gd name="T60" fmla="*/ 1364039394 w 417"/>
                <a:gd name="T61" fmla="*/ 919933941 h 417"/>
                <a:gd name="T62" fmla="*/ 965249217 w 417"/>
                <a:gd name="T63" fmla="*/ 1323254156 h 417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417" h="417">
                  <a:moveTo>
                    <a:pt x="381" y="203"/>
                  </a:moveTo>
                  <a:lnTo>
                    <a:pt x="381" y="203"/>
                  </a:lnTo>
                  <a:cubicBezTo>
                    <a:pt x="381" y="177"/>
                    <a:pt x="399" y="159"/>
                    <a:pt x="416" y="141"/>
                  </a:cubicBezTo>
                  <a:cubicBezTo>
                    <a:pt x="416" y="132"/>
                    <a:pt x="408" y="115"/>
                    <a:pt x="408" y="106"/>
                  </a:cubicBezTo>
                  <a:cubicBezTo>
                    <a:pt x="372" y="115"/>
                    <a:pt x="354" y="97"/>
                    <a:pt x="337" y="79"/>
                  </a:cubicBezTo>
                  <a:cubicBezTo>
                    <a:pt x="319" y="62"/>
                    <a:pt x="310" y="44"/>
                    <a:pt x="319" y="17"/>
                  </a:cubicBezTo>
                  <a:cubicBezTo>
                    <a:pt x="310" y="9"/>
                    <a:pt x="293" y="0"/>
                    <a:pt x="275" y="0"/>
                  </a:cubicBezTo>
                  <a:cubicBezTo>
                    <a:pt x="266" y="17"/>
                    <a:pt x="240" y="35"/>
                    <a:pt x="213" y="35"/>
                  </a:cubicBezTo>
                  <a:cubicBezTo>
                    <a:pt x="187" y="35"/>
                    <a:pt x="160" y="17"/>
                    <a:pt x="151" y="0"/>
                  </a:cubicBezTo>
                  <a:cubicBezTo>
                    <a:pt x="133" y="0"/>
                    <a:pt x="116" y="9"/>
                    <a:pt x="107" y="17"/>
                  </a:cubicBezTo>
                  <a:cubicBezTo>
                    <a:pt x="116" y="44"/>
                    <a:pt x="107" y="62"/>
                    <a:pt x="89" y="79"/>
                  </a:cubicBezTo>
                  <a:cubicBezTo>
                    <a:pt x="72" y="97"/>
                    <a:pt x="44" y="115"/>
                    <a:pt x="18" y="106"/>
                  </a:cubicBezTo>
                  <a:cubicBezTo>
                    <a:pt x="18" y="115"/>
                    <a:pt x="9" y="132"/>
                    <a:pt x="0" y="141"/>
                  </a:cubicBezTo>
                  <a:cubicBezTo>
                    <a:pt x="27" y="159"/>
                    <a:pt x="44" y="177"/>
                    <a:pt x="44" y="203"/>
                  </a:cubicBezTo>
                  <a:cubicBezTo>
                    <a:pt x="44" y="230"/>
                    <a:pt x="27" y="256"/>
                    <a:pt x="0" y="275"/>
                  </a:cubicBezTo>
                  <a:cubicBezTo>
                    <a:pt x="9" y="283"/>
                    <a:pt x="18" y="301"/>
                    <a:pt x="18" y="310"/>
                  </a:cubicBezTo>
                  <a:cubicBezTo>
                    <a:pt x="44" y="310"/>
                    <a:pt x="72" y="310"/>
                    <a:pt x="89" y="328"/>
                  </a:cubicBezTo>
                  <a:cubicBezTo>
                    <a:pt x="107" y="345"/>
                    <a:pt x="116" y="372"/>
                    <a:pt x="107" y="398"/>
                  </a:cubicBezTo>
                  <a:cubicBezTo>
                    <a:pt x="116" y="407"/>
                    <a:pt x="133" y="407"/>
                    <a:pt x="151" y="416"/>
                  </a:cubicBezTo>
                  <a:cubicBezTo>
                    <a:pt x="160" y="389"/>
                    <a:pt x="187" y="372"/>
                    <a:pt x="213" y="372"/>
                  </a:cubicBezTo>
                  <a:cubicBezTo>
                    <a:pt x="240" y="372"/>
                    <a:pt x="266" y="389"/>
                    <a:pt x="275" y="416"/>
                  </a:cubicBezTo>
                  <a:cubicBezTo>
                    <a:pt x="293" y="407"/>
                    <a:pt x="310" y="407"/>
                    <a:pt x="319" y="398"/>
                  </a:cubicBezTo>
                  <a:cubicBezTo>
                    <a:pt x="310" y="372"/>
                    <a:pt x="319" y="345"/>
                    <a:pt x="337" y="328"/>
                  </a:cubicBezTo>
                  <a:cubicBezTo>
                    <a:pt x="354" y="310"/>
                    <a:pt x="372" y="301"/>
                    <a:pt x="408" y="310"/>
                  </a:cubicBezTo>
                  <a:cubicBezTo>
                    <a:pt x="408" y="292"/>
                    <a:pt x="416" y="283"/>
                    <a:pt x="416" y="265"/>
                  </a:cubicBezTo>
                  <a:cubicBezTo>
                    <a:pt x="399" y="256"/>
                    <a:pt x="381" y="230"/>
                    <a:pt x="381" y="203"/>
                  </a:cubicBezTo>
                  <a:close/>
                  <a:moveTo>
                    <a:pt x="213" y="292"/>
                  </a:moveTo>
                  <a:lnTo>
                    <a:pt x="213" y="292"/>
                  </a:lnTo>
                  <a:cubicBezTo>
                    <a:pt x="160" y="292"/>
                    <a:pt x="125" y="256"/>
                    <a:pt x="125" y="203"/>
                  </a:cubicBezTo>
                  <a:cubicBezTo>
                    <a:pt x="125" y="159"/>
                    <a:pt x="160" y="115"/>
                    <a:pt x="213" y="115"/>
                  </a:cubicBezTo>
                  <a:cubicBezTo>
                    <a:pt x="266" y="115"/>
                    <a:pt x="301" y="159"/>
                    <a:pt x="301" y="203"/>
                  </a:cubicBezTo>
                  <a:cubicBezTo>
                    <a:pt x="301" y="256"/>
                    <a:pt x="266" y="292"/>
                    <a:pt x="213" y="29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506"/>
            </a:p>
          </p:txBody>
        </p:sp>
        <p:sp>
          <p:nvSpPr>
            <p:cNvPr id="31" name="Freeform 101">
              <a:extLst>
                <a:ext uri="{FF2B5EF4-FFF2-40B4-BE49-F238E27FC236}">
                  <a16:creationId xmlns:a16="http://schemas.microsoft.com/office/drawing/2014/main" id="{AEBD0DCB-719E-414A-B4DD-81ED5457436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488144" y="3254371"/>
              <a:ext cx="960875" cy="738246"/>
            </a:xfrm>
            <a:custGeom>
              <a:avLst/>
              <a:gdLst>
                <a:gd name="T0" fmla="*/ 80 w 497"/>
                <a:gd name="T1" fmla="*/ 248 h 382"/>
                <a:gd name="T2" fmla="*/ 80 w 497"/>
                <a:gd name="T3" fmla="*/ 248 h 382"/>
                <a:gd name="T4" fmla="*/ 159 w 497"/>
                <a:gd name="T5" fmla="*/ 328 h 382"/>
                <a:gd name="T6" fmla="*/ 248 w 497"/>
                <a:gd name="T7" fmla="*/ 381 h 382"/>
                <a:gd name="T8" fmla="*/ 337 w 497"/>
                <a:gd name="T9" fmla="*/ 337 h 382"/>
                <a:gd name="T10" fmla="*/ 390 w 497"/>
                <a:gd name="T11" fmla="*/ 258 h 382"/>
                <a:gd name="T12" fmla="*/ 248 w 497"/>
                <a:gd name="T13" fmla="*/ 328 h 382"/>
                <a:gd name="T14" fmla="*/ 80 w 497"/>
                <a:gd name="T15" fmla="*/ 248 h 382"/>
                <a:gd name="T16" fmla="*/ 487 w 497"/>
                <a:gd name="T17" fmla="*/ 124 h 382"/>
                <a:gd name="T18" fmla="*/ 487 w 497"/>
                <a:gd name="T19" fmla="*/ 124 h 382"/>
                <a:gd name="T20" fmla="*/ 274 w 497"/>
                <a:gd name="T21" fmla="*/ 9 h 382"/>
                <a:gd name="T22" fmla="*/ 221 w 497"/>
                <a:gd name="T23" fmla="*/ 9 h 382"/>
                <a:gd name="T24" fmla="*/ 9 w 497"/>
                <a:gd name="T25" fmla="*/ 124 h 382"/>
                <a:gd name="T26" fmla="*/ 9 w 497"/>
                <a:gd name="T27" fmla="*/ 160 h 382"/>
                <a:gd name="T28" fmla="*/ 221 w 497"/>
                <a:gd name="T29" fmla="*/ 275 h 382"/>
                <a:gd name="T30" fmla="*/ 274 w 497"/>
                <a:gd name="T31" fmla="*/ 275 h 382"/>
                <a:gd name="T32" fmla="*/ 408 w 497"/>
                <a:gd name="T33" fmla="*/ 195 h 382"/>
                <a:gd name="T34" fmla="*/ 266 w 497"/>
                <a:gd name="T35" fmla="*/ 160 h 382"/>
                <a:gd name="T36" fmla="*/ 248 w 497"/>
                <a:gd name="T37" fmla="*/ 168 h 382"/>
                <a:gd name="T38" fmla="*/ 203 w 497"/>
                <a:gd name="T39" fmla="*/ 133 h 382"/>
                <a:gd name="T40" fmla="*/ 248 w 497"/>
                <a:gd name="T41" fmla="*/ 107 h 382"/>
                <a:gd name="T42" fmla="*/ 293 w 497"/>
                <a:gd name="T43" fmla="*/ 124 h 382"/>
                <a:gd name="T44" fmla="*/ 443 w 497"/>
                <a:gd name="T45" fmla="*/ 177 h 382"/>
                <a:gd name="T46" fmla="*/ 487 w 497"/>
                <a:gd name="T47" fmla="*/ 160 h 382"/>
                <a:gd name="T48" fmla="*/ 487 w 497"/>
                <a:gd name="T49" fmla="*/ 124 h 382"/>
                <a:gd name="T50" fmla="*/ 425 w 497"/>
                <a:gd name="T51" fmla="*/ 346 h 382"/>
                <a:gd name="T52" fmla="*/ 425 w 497"/>
                <a:gd name="T53" fmla="*/ 346 h 382"/>
                <a:gd name="T54" fmla="*/ 461 w 497"/>
                <a:gd name="T55" fmla="*/ 337 h 382"/>
                <a:gd name="T56" fmla="*/ 443 w 497"/>
                <a:gd name="T57" fmla="*/ 177 h 382"/>
                <a:gd name="T58" fmla="*/ 408 w 497"/>
                <a:gd name="T59" fmla="*/ 195 h 382"/>
                <a:gd name="T60" fmla="*/ 425 w 497"/>
                <a:gd name="T61" fmla="*/ 346 h 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97" h="382">
                  <a:moveTo>
                    <a:pt x="80" y="248"/>
                  </a:moveTo>
                  <a:lnTo>
                    <a:pt x="80" y="248"/>
                  </a:lnTo>
                  <a:cubicBezTo>
                    <a:pt x="97" y="293"/>
                    <a:pt x="106" y="311"/>
                    <a:pt x="159" y="328"/>
                  </a:cubicBezTo>
                  <a:cubicBezTo>
                    <a:pt x="203" y="355"/>
                    <a:pt x="230" y="381"/>
                    <a:pt x="248" y="381"/>
                  </a:cubicBezTo>
                  <a:cubicBezTo>
                    <a:pt x="266" y="381"/>
                    <a:pt x="293" y="355"/>
                    <a:pt x="337" y="337"/>
                  </a:cubicBezTo>
                  <a:cubicBezTo>
                    <a:pt x="390" y="311"/>
                    <a:pt x="372" y="311"/>
                    <a:pt x="390" y="258"/>
                  </a:cubicBezTo>
                  <a:cubicBezTo>
                    <a:pt x="248" y="328"/>
                    <a:pt x="248" y="328"/>
                    <a:pt x="248" y="328"/>
                  </a:cubicBezTo>
                  <a:lnTo>
                    <a:pt x="80" y="248"/>
                  </a:lnTo>
                  <a:close/>
                  <a:moveTo>
                    <a:pt x="487" y="124"/>
                  </a:moveTo>
                  <a:lnTo>
                    <a:pt x="487" y="124"/>
                  </a:lnTo>
                  <a:cubicBezTo>
                    <a:pt x="274" y="9"/>
                    <a:pt x="274" y="9"/>
                    <a:pt x="274" y="9"/>
                  </a:cubicBezTo>
                  <a:cubicBezTo>
                    <a:pt x="266" y="0"/>
                    <a:pt x="239" y="0"/>
                    <a:pt x="221" y="9"/>
                  </a:cubicBezTo>
                  <a:cubicBezTo>
                    <a:pt x="9" y="124"/>
                    <a:pt x="9" y="124"/>
                    <a:pt x="9" y="124"/>
                  </a:cubicBezTo>
                  <a:cubicBezTo>
                    <a:pt x="0" y="133"/>
                    <a:pt x="0" y="142"/>
                    <a:pt x="9" y="160"/>
                  </a:cubicBezTo>
                  <a:cubicBezTo>
                    <a:pt x="221" y="275"/>
                    <a:pt x="221" y="275"/>
                    <a:pt x="221" y="275"/>
                  </a:cubicBezTo>
                  <a:cubicBezTo>
                    <a:pt x="239" y="284"/>
                    <a:pt x="266" y="284"/>
                    <a:pt x="274" y="275"/>
                  </a:cubicBezTo>
                  <a:cubicBezTo>
                    <a:pt x="408" y="195"/>
                    <a:pt x="408" y="195"/>
                    <a:pt x="408" y="195"/>
                  </a:cubicBezTo>
                  <a:cubicBezTo>
                    <a:pt x="266" y="160"/>
                    <a:pt x="266" y="160"/>
                    <a:pt x="266" y="160"/>
                  </a:cubicBezTo>
                  <a:cubicBezTo>
                    <a:pt x="257" y="160"/>
                    <a:pt x="257" y="168"/>
                    <a:pt x="248" y="168"/>
                  </a:cubicBezTo>
                  <a:cubicBezTo>
                    <a:pt x="221" y="168"/>
                    <a:pt x="203" y="151"/>
                    <a:pt x="203" y="133"/>
                  </a:cubicBezTo>
                  <a:cubicBezTo>
                    <a:pt x="203" y="124"/>
                    <a:pt x="221" y="107"/>
                    <a:pt x="248" y="107"/>
                  </a:cubicBezTo>
                  <a:cubicBezTo>
                    <a:pt x="266" y="107"/>
                    <a:pt x="284" y="115"/>
                    <a:pt x="293" y="124"/>
                  </a:cubicBezTo>
                  <a:cubicBezTo>
                    <a:pt x="443" y="177"/>
                    <a:pt x="443" y="177"/>
                    <a:pt x="443" y="177"/>
                  </a:cubicBezTo>
                  <a:cubicBezTo>
                    <a:pt x="487" y="160"/>
                    <a:pt x="487" y="160"/>
                    <a:pt x="487" y="160"/>
                  </a:cubicBezTo>
                  <a:cubicBezTo>
                    <a:pt x="496" y="142"/>
                    <a:pt x="496" y="133"/>
                    <a:pt x="487" y="124"/>
                  </a:cubicBezTo>
                  <a:close/>
                  <a:moveTo>
                    <a:pt x="425" y="346"/>
                  </a:moveTo>
                  <a:lnTo>
                    <a:pt x="425" y="346"/>
                  </a:lnTo>
                  <a:cubicBezTo>
                    <a:pt x="416" y="355"/>
                    <a:pt x="452" y="364"/>
                    <a:pt x="461" y="337"/>
                  </a:cubicBezTo>
                  <a:cubicBezTo>
                    <a:pt x="469" y="213"/>
                    <a:pt x="443" y="177"/>
                    <a:pt x="443" y="177"/>
                  </a:cubicBezTo>
                  <a:cubicBezTo>
                    <a:pt x="408" y="195"/>
                    <a:pt x="408" y="195"/>
                    <a:pt x="408" y="195"/>
                  </a:cubicBezTo>
                  <a:cubicBezTo>
                    <a:pt x="408" y="195"/>
                    <a:pt x="443" y="222"/>
                    <a:pt x="425" y="346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68566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506" dirty="0">
                <a:latin typeface="+mn-lt"/>
                <a:ea typeface="+mn-ea"/>
              </a:endParaRPr>
            </a:p>
          </p:txBody>
        </p:sp>
        <p:sp>
          <p:nvSpPr>
            <p:cNvPr id="32" name="Freeform 97">
              <a:extLst>
                <a:ext uri="{FF2B5EF4-FFF2-40B4-BE49-F238E27FC236}">
                  <a16:creationId xmlns:a16="http://schemas.microsoft.com/office/drawing/2014/main" id="{4507678B-7997-4AAA-8404-AE297EF32D9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283997" y="3306763"/>
              <a:ext cx="871935" cy="749359"/>
            </a:xfrm>
            <a:custGeom>
              <a:avLst/>
              <a:gdLst>
                <a:gd name="T0" fmla="*/ 230 w 497"/>
                <a:gd name="T1" fmla="*/ 231 h 426"/>
                <a:gd name="T2" fmla="*/ 230 w 497"/>
                <a:gd name="T3" fmla="*/ 231 h 426"/>
                <a:gd name="T4" fmla="*/ 274 w 497"/>
                <a:gd name="T5" fmla="*/ 231 h 426"/>
                <a:gd name="T6" fmla="*/ 274 w 497"/>
                <a:gd name="T7" fmla="*/ 275 h 426"/>
                <a:gd name="T8" fmla="*/ 496 w 497"/>
                <a:gd name="T9" fmla="*/ 275 h 426"/>
                <a:gd name="T10" fmla="*/ 487 w 497"/>
                <a:gd name="T11" fmla="*/ 133 h 426"/>
                <a:gd name="T12" fmla="*/ 443 w 497"/>
                <a:gd name="T13" fmla="*/ 80 h 426"/>
                <a:gd name="T14" fmla="*/ 363 w 497"/>
                <a:gd name="T15" fmla="*/ 80 h 426"/>
                <a:gd name="T16" fmla="*/ 337 w 497"/>
                <a:gd name="T17" fmla="*/ 27 h 426"/>
                <a:gd name="T18" fmla="*/ 300 w 497"/>
                <a:gd name="T19" fmla="*/ 0 h 426"/>
                <a:gd name="T20" fmla="*/ 194 w 497"/>
                <a:gd name="T21" fmla="*/ 0 h 426"/>
                <a:gd name="T22" fmla="*/ 168 w 497"/>
                <a:gd name="T23" fmla="*/ 27 h 426"/>
                <a:gd name="T24" fmla="*/ 133 w 497"/>
                <a:gd name="T25" fmla="*/ 80 h 426"/>
                <a:gd name="T26" fmla="*/ 53 w 497"/>
                <a:gd name="T27" fmla="*/ 80 h 426"/>
                <a:gd name="T28" fmla="*/ 9 w 497"/>
                <a:gd name="T29" fmla="*/ 133 h 426"/>
                <a:gd name="T30" fmla="*/ 0 w 497"/>
                <a:gd name="T31" fmla="*/ 275 h 426"/>
                <a:gd name="T32" fmla="*/ 230 w 497"/>
                <a:gd name="T33" fmla="*/ 275 h 426"/>
                <a:gd name="T34" fmla="*/ 230 w 497"/>
                <a:gd name="T35" fmla="*/ 231 h 426"/>
                <a:gd name="T36" fmla="*/ 186 w 497"/>
                <a:gd name="T37" fmla="*/ 53 h 426"/>
                <a:gd name="T38" fmla="*/ 186 w 497"/>
                <a:gd name="T39" fmla="*/ 53 h 426"/>
                <a:gd name="T40" fmla="*/ 212 w 497"/>
                <a:gd name="T41" fmla="*/ 36 h 426"/>
                <a:gd name="T42" fmla="*/ 284 w 497"/>
                <a:gd name="T43" fmla="*/ 36 h 426"/>
                <a:gd name="T44" fmla="*/ 309 w 497"/>
                <a:gd name="T45" fmla="*/ 53 h 426"/>
                <a:gd name="T46" fmla="*/ 319 w 497"/>
                <a:gd name="T47" fmla="*/ 80 h 426"/>
                <a:gd name="T48" fmla="*/ 177 w 497"/>
                <a:gd name="T49" fmla="*/ 80 h 426"/>
                <a:gd name="T50" fmla="*/ 186 w 497"/>
                <a:gd name="T51" fmla="*/ 53 h 426"/>
                <a:gd name="T52" fmla="*/ 274 w 497"/>
                <a:gd name="T53" fmla="*/ 355 h 426"/>
                <a:gd name="T54" fmla="*/ 274 w 497"/>
                <a:gd name="T55" fmla="*/ 355 h 426"/>
                <a:gd name="T56" fmla="*/ 230 w 497"/>
                <a:gd name="T57" fmla="*/ 355 h 426"/>
                <a:gd name="T58" fmla="*/ 230 w 497"/>
                <a:gd name="T59" fmla="*/ 302 h 426"/>
                <a:gd name="T60" fmla="*/ 9 w 497"/>
                <a:gd name="T61" fmla="*/ 302 h 426"/>
                <a:gd name="T62" fmla="*/ 17 w 497"/>
                <a:gd name="T63" fmla="*/ 381 h 426"/>
                <a:gd name="T64" fmla="*/ 62 w 497"/>
                <a:gd name="T65" fmla="*/ 425 h 426"/>
                <a:gd name="T66" fmla="*/ 434 w 497"/>
                <a:gd name="T67" fmla="*/ 425 h 426"/>
                <a:gd name="T68" fmla="*/ 478 w 497"/>
                <a:gd name="T69" fmla="*/ 381 h 426"/>
                <a:gd name="T70" fmla="*/ 487 w 497"/>
                <a:gd name="T71" fmla="*/ 302 h 426"/>
                <a:gd name="T72" fmla="*/ 274 w 497"/>
                <a:gd name="T73" fmla="*/ 302 h 426"/>
                <a:gd name="T74" fmla="*/ 274 w 497"/>
                <a:gd name="T75" fmla="*/ 355 h 4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97" h="426">
                  <a:moveTo>
                    <a:pt x="230" y="231"/>
                  </a:moveTo>
                  <a:lnTo>
                    <a:pt x="230" y="231"/>
                  </a:lnTo>
                  <a:cubicBezTo>
                    <a:pt x="274" y="231"/>
                    <a:pt x="274" y="231"/>
                    <a:pt x="274" y="231"/>
                  </a:cubicBezTo>
                  <a:cubicBezTo>
                    <a:pt x="274" y="275"/>
                    <a:pt x="274" y="275"/>
                    <a:pt x="274" y="275"/>
                  </a:cubicBezTo>
                  <a:cubicBezTo>
                    <a:pt x="496" y="275"/>
                    <a:pt x="496" y="275"/>
                    <a:pt x="496" y="275"/>
                  </a:cubicBezTo>
                  <a:cubicBezTo>
                    <a:pt x="496" y="275"/>
                    <a:pt x="496" y="168"/>
                    <a:pt x="487" y="133"/>
                  </a:cubicBezTo>
                  <a:cubicBezTo>
                    <a:pt x="487" y="97"/>
                    <a:pt x="478" y="80"/>
                    <a:pt x="443" y="80"/>
                  </a:cubicBezTo>
                  <a:cubicBezTo>
                    <a:pt x="363" y="80"/>
                    <a:pt x="363" y="80"/>
                    <a:pt x="363" y="80"/>
                  </a:cubicBezTo>
                  <a:cubicBezTo>
                    <a:pt x="345" y="53"/>
                    <a:pt x="337" y="27"/>
                    <a:pt x="337" y="27"/>
                  </a:cubicBezTo>
                  <a:cubicBezTo>
                    <a:pt x="328" y="9"/>
                    <a:pt x="319" y="0"/>
                    <a:pt x="300" y="0"/>
                  </a:cubicBezTo>
                  <a:cubicBezTo>
                    <a:pt x="194" y="0"/>
                    <a:pt x="194" y="0"/>
                    <a:pt x="194" y="0"/>
                  </a:cubicBezTo>
                  <a:cubicBezTo>
                    <a:pt x="177" y="0"/>
                    <a:pt x="168" y="9"/>
                    <a:pt x="168" y="27"/>
                  </a:cubicBezTo>
                  <a:cubicBezTo>
                    <a:pt x="159" y="27"/>
                    <a:pt x="150" y="53"/>
                    <a:pt x="133" y="80"/>
                  </a:cubicBezTo>
                  <a:cubicBezTo>
                    <a:pt x="53" y="80"/>
                    <a:pt x="53" y="80"/>
                    <a:pt x="53" y="80"/>
                  </a:cubicBezTo>
                  <a:cubicBezTo>
                    <a:pt x="17" y="80"/>
                    <a:pt x="9" y="97"/>
                    <a:pt x="9" y="133"/>
                  </a:cubicBezTo>
                  <a:cubicBezTo>
                    <a:pt x="0" y="168"/>
                    <a:pt x="0" y="275"/>
                    <a:pt x="0" y="275"/>
                  </a:cubicBezTo>
                  <a:cubicBezTo>
                    <a:pt x="230" y="275"/>
                    <a:pt x="230" y="275"/>
                    <a:pt x="230" y="275"/>
                  </a:cubicBezTo>
                  <a:lnTo>
                    <a:pt x="230" y="231"/>
                  </a:lnTo>
                  <a:close/>
                  <a:moveTo>
                    <a:pt x="186" y="53"/>
                  </a:moveTo>
                  <a:lnTo>
                    <a:pt x="186" y="53"/>
                  </a:lnTo>
                  <a:cubicBezTo>
                    <a:pt x="194" y="44"/>
                    <a:pt x="194" y="36"/>
                    <a:pt x="212" y="36"/>
                  </a:cubicBezTo>
                  <a:cubicBezTo>
                    <a:pt x="284" y="36"/>
                    <a:pt x="284" y="36"/>
                    <a:pt x="284" y="36"/>
                  </a:cubicBezTo>
                  <a:cubicBezTo>
                    <a:pt x="300" y="36"/>
                    <a:pt x="300" y="44"/>
                    <a:pt x="309" y="53"/>
                  </a:cubicBezTo>
                  <a:cubicBezTo>
                    <a:pt x="309" y="53"/>
                    <a:pt x="319" y="71"/>
                    <a:pt x="319" y="80"/>
                  </a:cubicBezTo>
                  <a:cubicBezTo>
                    <a:pt x="177" y="80"/>
                    <a:pt x="177" y="80"/>
                    <a:pt x="177" y="80"/>
                  </a:cubicBezTo>
                  <a:cubicBezTo>
                    <a:pt x="186" y="71"/>
                    <a:pt x="186" y="53"/>
                    <a:pt x="186" y="53"/>
                  </a:cubicBezTo>
                  <a:close/>
                  <a:moveTo>
                    <a:pt x="274" y="355"/>
                  </a:moveTo>
                  <a:lnTo>
                    <a:pt x="274" y="355"/>
                  </a:lnTo>
                  <a:cubicBezTo>
                    <a:pt x="230" y="355"/>
                    <a:pt x="230" y="355"/>
                    <a:pt x="230" y="355"/>
                  </a:cubicBezTo>
                  <a:cubicBezTo>
                    <a:pt x="230" y="302"/>
                    <a:pt x="230" y="302"/>
                    <a:pt x="230" y="302"/>
                  </a:cubicBezTo>
                  <a:cubicBezTo>
                    <a:pt x="9" y="302"/>
                    <a:pt x="9" y="302"/>
                    <a:pt x="9" y="302"/>
                  </a:cubicBezTo>
                  <a:cubicBezTo>
                    <a:pt x="9" y="302"/>
                    <a:pt x="17" y="346"/>
                    <a:pt x="17" y="381"/>
                  </a:cubicBezTo>
                  <a:cubicBezTo>
                    <a:pt x="17" y="399"/>
                    <a:pt x="26" y="425"/>
                    <a:pt x="62" y="425"/>
                  </a:cubicBezTo>
                  <a:cubicBezTo>
                    <a:pt x="434" y="425"/>
                    <a:pt x="434" y="425"/>
                    <a:pt x="434" y="425"/>
                  </a:cubicBezTo>
                  <a:cubicBezTo>
                    <a:pt x="469" y="425"/>
                    <a:pt x="478" y="399"/>
                    <a:pt x="478" y="381"/>
                  </a:cubicBezTo>
                  <a:cubicBezTo>
                    <a:pt x="478" y="346"/>
                    <a:pt x="487" y="302"/>
                    <a:pt x="487" y="302"/>
                  </a:cubicBezTo>
                  <a:cubicBezTo>
                    <a:pt x="274" y="302"/>
                    <a:pt x="274" y="302"/>
                    <a:pt x="274" y="302"/>
                  </a:cubicBezTo>
                  <a:lnTo>
                    <a:pt x="274" y="355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68566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506" dirty="0">
                <a:latin typeface="+mn-lt"/>
                <a:ea typeface="+mn-ea"/>
              </a:endParaRPr>
            </a:p>
          </p:txBody>
        </p:sp>
        <p:sp>
          <p:nvSpPr>
            <p:cNvPr id="79904" name="Freeform 77">
              <a:extLst>
                <a:ext uri="{FF2B5EF4-FFF2-40B4-BE49-F238E27FC236}">
                  <a16:creationId xmlns:a16="http://schemas.microsoft.com/office/drawing/2014/main" id="{AD34DBEB-8C28-4EEA-BFD1-EEA388875CB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67980" y="3369588"/>
              <a:ext cx="872649" cy="733643"/>
            </a:xfrm>
            <a:custGeom>
              <a:avLst/>
              <a:gdLst>
                <a:gd name="T0" fmla="*/ 1146857439 w 497"/>
                <a:gd name="T1" fmla="*/ 381978775 h 418"/>
                <a:gd name="T2" fmla="*/ 1146857439 w 497"/>
                <a:gd name="T3" fmla="*/ 381978775 h 418"/>
                <a:gd name="T4" fmla="*/ 1199267298 w 497"/>
                <a:gd name="T5" fmla="*/ 381978775 h 418"/>
                <a:gd name="T6" fmla="*/ 1199267298 w 497"/>
                <a:gd name="T7" fmla="*/ 548324427 h 418"/>
                <a:gd name="T8" fmla="*/ 1529142667 w 497"/>
                <a:gd name="T9" fmla="*/ 274161336 h 418"/>
                <a:gd name="T10" fmla="*/ 1199267298 w 497"/>
                <a:gd name="T11" fmla="*/ 0 h 418"/>
                <a:gd name="T12" fmla="*/ 1199267298 w 497"/>
                <a:gd name="T13" fmla="*/ 163265405 h 418"/>
                <a:gd name="T14" fmla="*/ 1146857439 w 497"/>
                <a:gd name="T15" fmla="*/ 163265405 h 418"/>
                <a:gd name="T16" fmla="*/ 573428720 w 497"/>
                <a:gd name="T17" fmla="*/ 576048410 h 418"/>
                <a:gd name="T18" fmla="*/ 163396063 w 497"/>
                <a:gd name="T19" fmla="*/ 874853481 h 418"/>
                <a:gd name="T20" fmla="*/ 0 w 497"/>
                <a:gd name="T21" fmla="*/ 874853481 h 418"/>
                <a:gd name="T22" fmla="*/ 0 w 497"/>
                <a:gd name="T23" fmla="*/ 1093566852 h 418"/>
                <a:gd name="T24" fmla="*/ 163396063 w 497"/>
                <a:gd name="T25" fmla="*/ 1093566852 h 418"/>
                <a:gd name="T26" fmla="*/ 736824783 w 497"/>
                <a:gd name="T27" fmla="*/ 683864094 h 418"/>
                <a:gd name="T28" fmla="*/ 1146857439 w 497"/>
                <a:gd name="T29" fmla="*/ 381978775 h 418"/>
                <a:gd name="T30" fmla="*/ 406949414 w 497"/>
                <a:gd name="T31" fmla="*/ 520598689 h 418"/>
                <a:gd name="T32" fmla="*/ 406949414 w 497"/>
                <a:gd name="T33" fmla="*/ 520598689 h 418"/>
                <a:gd name="T34" fmla="*/ 434695087 w 497"/>
                <a:gd name="T35" fmla="*/ 468230971 h 418"/>
                <a:gd name="T36" fmla="*/ 545681291 w 497"/>
                <a:gd name="T37" fmla="*/ 357335040 h 418"/>
                <a:gd name="T38" fmla="*/ 163396063 w 497"/>
                <a:gd name="T39" fmla="*/ 194069635 h 418"/>
                <a:gd name="T40" fmla="*/ 0 w 497"/>
                <a:gd name="T41" fmla="*/ 194069635 h 418"/>
                <a:gd name="T42" fmla="*/ 0 w 497"/>
                <a:gd name="T43" fmla="*/ 412783005 h 418"/>
                <a:gd name="T44" fmla="*/ 163396063 w 497"/>
                <a:gd name="T45" fmla="*/ 412783005 h 418"/>
                <a:gd name="T46" fmla="*/ 406949414 w 497"/>
                <a:gd name="T47" fmla="*/ 520598689 h 418"/>
                <a:gd name="T48" fmla="*/ 1199267298 w 497"/>
                <a:gd name="T49" fmla="*/ 902577464 h 418"/>
                <a:gd name="T50" fmla="*/ 1199267298 w 497"/>
                <a:gd name="T51" fmla="*/ 902577464 h 418"/>
                <a:gd name="T52" fmla="*/ 1146857439 w 497"/>
                <a:gd name="T53" fmla="*/ 902577464 h 418"/>
                <a:gd name="T54" fmla="*/ 872475173 w 497"/>
                <a:gd name="T55" fmla="*/ 767037798 h 418"/>
                <a:gd name="T56" fmla="*/ 872475173 w 497"/>
                <a:gd name="T57" fmla="*/ 794761780 h 418"/>
                <a:gd name="T58" fmla="*/ 764572211 w 497"/>
                <a:gd name="T59" fmla="*/ 930301447 h 418"/>
                <a:gd name="T60" fmla="*/ 1146857439 w 497"/>
                <a:gd name="T61" fmla="*/ 1093566852 h 418"/>
                <a:gd name="T62" fmla="*/ 1199267298 w 497"/>
                <a:gd name="T63" fmla="*/ 1093566852 h 418"/>
                <a:gd name="T64" fmla="*/ 1199267298 w 497"/>
                <a:gd name="T65" fmla="*/ 1284556239 h 418"/>
                <a:gd name="T66" fmla="*/ 1529142667 w 497"/>
                <a:gd name="T67" fmla="*/ 1010394903 h 418"/>
                <a:gd name="T68" fmla="*/ 1199267298 w 497"/>
                <a:gd name="T69" fmla="*/ 739312060 h 418"/>
                <a:gd name="T70" fmla="*/ 1199267298 w 497"/>
                <a:gd name="T71" fmla="*/ 902577464 h 418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497" h="418">
                  <a:moveTo>
                    <a:pt x="372" y="124"/>
                  </a:moveTo>
                  <a:lnTo>
                    <a:pt x="372" y="124"/>
                  </a:lnTo>
                  <a:cubicBezTo>
                    <a:pt x="389" y="124"/>
                    <a:pt x="389" y="124"/>
                    <a:pt x="389" y="124"/>
                  </a:cubicBezTo>
                  <a:cubicBezTo>
                    <a:pt x="389" y="178"/>
                    <a:pt x="389" y="178"/>
                    <a:pt x="389" y="178"/>
                  </a:cubicBezTo>
                  <a:cubicBezTo>
                    <a:pt x="496" y="89"/>
                    <a:pt x="496" y="89"/>
                    <a:pt x="496" y="89"/>
                  </a:cubicBezTo>
                  <a:cubicBezTo>
                    <a:pt x="389" y="0"/>
                    <a:pt x="389" y="0"/>
                    <a:pt x="389" y="0"/>
                  </a:cubicBezTo>
                  <a:cubicBezTo>
                    <a:pt x="389" y="53"/>
                    <a:pt x="389" y="53"/>
                    <a:pt x="389" y="53"/>
                  </a:cubicBezTo>
                  <a:cubicBezTo>
                    <a:pt x="372" y="53"/>
                    <a:pt x="372" y="53"/>
                    <a:pt x="372" y="53"/>
                  </a:cubicBezTo>
                  <a:cubicBezTo>
                    <a:pt x="283" y="53"/>
                    <a:pt x="230" y="124"/>
                    <a:pt x="186" y="187"/>
                  </a:cubicBezTo>
                  <a:cubicBezTo>
                    <a:pt x="141" y="240"/>
                    <a:pt x="106" y="284"/>
                    <a:pt x="53" y="284"/>
                  </a:cubicBezTo>
                  <a:cubicBezTo>
                    <a:pt x="0" y="284"/>
                    <a:pt x="0" y="284"/>
                    <a:pt x="0" y="284"/>
                  </a:cubicBezTo>
                  <a:cubicBezTo>
                    <a:pt x="0" y="355"/>
                    <a:pt x="0" y="355"/>
                    <a:pt x="0" y="355"/>
                  </a:cubicBezTo>
                  <a:cubicBezTo>
                    <a:pt x="53" y="355"/>
                    <a:pt x="53" y="355"/>
                    <a:pt x="53" y="355"/>
                  </a:cubicBezTo>
                  <a:cubicBezTo>
                    <a:pt x="141" y="355"/>
                    <a:pt x="194" y="284"/>
                    <a:pt x="239" y="222"/>
                  </a:cubicBezTo>
                  <a:cubicBezTo>
                    <a:pt x="283" y="169"/>
                    <a:pt x="319" y="124"/>
                    <a:pt x="372" y="124"/>
                  </a:cubicBezTo>
                  <a:close/>
                  <a:moveTo>
                    <a:pt x="132" y="169"/>
                  </a:moveTo>
                  <a:lnTo>
                    <a:pt x="132" y="169"/>
                  </a:lnTo>
                  <a:cubicBezTo>
                    <a:pt x="132" y="160"/>
                    <a:pt x="141" y="160"/>
                    <a:pt x="141" y="152"/>
                  </a:cubicBezTo>
                  <a:cubicBezTo>
                    <a:pt x="150" y="143"/>
                    <a:pt x="167" y="124"/>
                    <a:pt x="177" y="116"/>
                  </a:cubicBezTo>
                  <a:cubicBezTo>
                    <a:pt x="141" y="80"/>
                    <a:pt x="106" y="63"/>
                    <a:pt x="53" y="63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0" y="134"/>
                    <a:pt x="0" y="134"/>
                    <a:pt x="0" y="134"/>
                  </a:cubicBezTo>
                  <a:cubicBezTo>
                    <a:pt x="53" y="134"/>
                    <a:pt x="53" y="134"/>
                    <a:pt x="53" y="134"/>
                  </a:cubicBezTo>
                  <a:cubicBezTo>
                    <a:pt x="79" y="134"/>
                    <a:pt x="106" y="143"/>
                    <a:pt x="132" y="169"/>
                  </a:cubicBezTo>
                  <a:close/>
                  <a:moveTo>
                    <a:pt x="389" y="293"/>
                  </a:moveTo>
                  <a:lnTo>
                    <a:pt x="389" y="293"/>
                  </a:lnTo>
                  <a:cubicBezTo>
                    <a:pt x="372" y="293"/>
                    <a:pt x="372" y="293"/>
                    <a:pt x="372" y="293"/>
                  </a:cubicBezTo>
                  <a:cubicBezTo>
                    <a:pt x="336" y="293"/>
                    <a:pt x="310" y="275"/>
                    <a:pt x="283" y="249"/>
                  </a:cubicBezTo>
                  <a:cubicBezTo>
                    <a:pt x="283" y="249"/>
                    <a:pt x="283" y="249"/>
                    <a:pt x="283" y="258"/>
                  </a:cubicBezTo>
                  <a:cubicBezTo>
                    <a:pt x="266" y="266"/>
                    <a:pt x="257" y="284"/>
                    <a:pt x="248" y="302"/>
                  </a:cubicBezTo>
                  <a:cubicBezTo>
                    <a:pt x="274" y="337"/>
                    <a:pt x="319" y="355"/>
                    <a:pt x="372" y="355"/>
                  </a:cubicBezTo>
                  <a:cubicBezTo>
                    <a:pt x="389" y="355"/>
                    <a:pt x="389" y="355"/>
                    <a:pt x="389" y="355"/>
                  </a:cubicBezTo>
                  <a:cubicBezTo>
                    <a:pt x="389" y="417"/>
                    <a:pt x="389" y="417"/>
                    <a:pt x="389" y="417"/>
                  </a:cubicBezTo>
                  <a:cubicBezTo>
                    <a:pt x="496" y="328"/>
                    <a:pt x="496" y="328"/>
                    <a:pt x="496" y="328"/>
                  </a:cubicBezTo>
                  <a:cubicBezTo>
                    <a:pt x="389" y="240"/>
                    <a:pt x="389" y="240"/>
                    <a:pt x="389" y="240"/>
                  </a:cubicBezTo>
                  <a:lnTo>
                    <a:pt x="389" y="293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506"/>
            </a:p>
          </p:txBody>
        </p:sp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1FF66F0E-313B-4E80-A738-FDAA5DFD2D52}"/>
                </a:ext>
              </a:extLst>
            </p:cNvPr>
            <p:cNvSpPr/>
            <p:nvPr/>
          </p:nvSpPr>
          <p:spPr>
            <a:xfrm>
              <a:off x="11593241" y="8903143"/>
              <a:ext cx="3633854" cy="979566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3" tIns="34292" rIns="68583" bIns="34292" anchor="ctr"/>
            <a:lstStyle/>
            <a:p>
              <a:pPr algn="ctr" defTabSz="68566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sz="506" dirty="0">
                <a:solidFill>
                  <a:schemeClr val="tx1"/>
                </a:solidFill>
                <a:cs typeface="Lato Light"/>
              </a:endParaRPr>
            </a:p>
          </p:txBody>
        </p:sp>
      </p:grpSp>
      <p:sp>
        <p:nvSpPr>
          <p:cNvPr id="33" name="矩形 32">
            <a:extLst>
              <a:ext uri="{FF2B5EF4-FFF2-40B4-BE49-F238E27FC236}">
                <a16:creationId xmlns:a16="http://schemas.microsoft.com/office/drawing/2014/main" id="{0CD81B31-5F34-485B-A934-6DD10E081875}"/>
              </a:ext>
            </a:extLst>
          </p:cNvPr>
          <p:cNvSpPr/>
          <p:nvPr/>
        </p:nvSpPr>
        <p:spPr>
          <a:xfrm>
            <a:off x="745760" y="525495"/>
            <a:ext cx="2532031" cy="206275"/>
          </a:xfrm>
          <a:prstGeom prst="rect">
            <a:avLst/>
          </a:prstGeom>
          <a:ln>
            <a:noFill/>
          </a:ln>
        </p:spPr>
        <p:txBody>
          <a:bodyPr wrap="square" lIns="0" tIns="0" rIns="0" bIns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000" dirty="0">
                <a:cs typeface="+mn-ea"/>
                <a:sym typeface="+mn-lt"/>
              </a:rPr>
              <a:t>This Template Is Very Easy For You To Use.</a:t>
            </a:r>
            <a:endParaRPr lang="zh-CN" altLang="en-US" sz="1000" dirty="0">
              <a:cs typeface="+mn-ea"/>
              <a:sym typeface="+mn-lt"/>
            </a:endParaRPr>
          </a:p>
        </p:txBody>
      </p:sp>
      <p:sp>
        <p:nvSpPr>
          <p:cNvPr id="34" name="矩形 33">
            <a:extLst>
              <a:ext uri="{FF2B5EF4-FFF2-40B4-BE49-F238E27FC236}">
                <a16:creationId xmlns:a16="http://schemas.microsoft.com/office/drawing/2014/main" id="{3059B482-DA14-40BE-AE3E-99104266C1CC}"/>
              </a:ext>
            </a:extLst>
          </p:cNvPr>
          <p:cNvSpPr/>
          <p:nvPr/>
        </p:nvSpPr>
        <p:spPr>
          <a:xfrm>
            <a:off x="745760" y="326341"/>
            <a:ext cx="1163332" cy="184666"/>
          </a:xfrm>
          <a:prstGeom prst="rect">
            <a:avLst/>
          </a:prstGeom>
          <a:ln>
            <a:noFill/>
          </a:ln>
        </p:spPr>
        <p:txBody>
          <a:bodyPr wrap="none" lIns="0" tIns="0" rIns="0" bIns="0" anchor="b" anchorCtr="0">
            <a:spAutoFit/>
          </a:bodyPr>
          <a:lstStyle/>
          <a:p>
            <a:r>
              <a:rPr lang="zh-CN" altLang="en-US" sz="1200" b="1" dirty="0">
                <a:solidFill>
                  <a:schemeClr val="tx2"/>
                </a:solidFill>
                <a:cs typeface="+mn-ea"/>
                <a:sym typeface="+mn-lt"/>
              </a:rPr>
              <a:t>欢迎关注</a:t>
            </a:r>
            <a:r>
              <a:rPr lang="en-US" altLang="zh-CN" sz="1200" b="1" dirty="0">
                <a:solidFill>
                  <a:schemeClr val="tx2"/>
                </a:solidFill>
                <a:cs typeface="+mn-ea"/>
                <a:sym typeface="+mn-lt"/>
              </a:rPr>
              <a:t>PPT</a:t>
            </a:r>
            <a:r>
              <a:rPr lang="zh-CN" altLang="en-US" sz="1200" b="1" dirty="0">
                <a:solidFill>
                  <a:schemeClr val="tx2"/>
                </a:solidFill>
                <a:cs typeface="+mn-ea"/>
                <a:sym typeface="+mn-lt"/>
              </a:rPr>
              <a:t>管家</a:t>
            </a:r>
          </a:p>
        </p:txBody>
      </p:sp>
    </p:spTree>
  </p:cSld>
  <p:clrMapOvr>
    <a:masterClrMapping/>
  </p:clrMapOvr>
  <p:transition advClick="0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953608" y="1334217"/>
            <a:ext cx="323678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b="1" spc="600" dirty="0">
                <a:solidFill>
                  <a:schemeClr val="tx2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感谢团队的支持</a:t>
            </a:r>
          </a:p>
        </p:txBody>
      </p:sp>
      <p:sp>
        <p:nvSpPr>
          <p:cNvPr id="6" name="圆角矩形 5"/>
          <p:cNvSpPr/>
          <p:nvPr/>
        </p:nvSpPr>
        <p:spPr>
          <a:xfrm>
            <a:off x="3914521" y="2512480"/>
            <a:ext cx="1314959" cy="366868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输入姓名</a:t>
            </a:r>
          </a:p>
        </p:txBody>
      </p:sp>
      <p:cxnSp>
        <p:nvCxnSpPr>
          <p:cNvPr id="11" name="直接连接符 10"/>
          <p:cNvCxnSpPr>
            <a:cxnSpLocks/>
          </p:cNvCxnSpPr>
          <p:nvPr/>
        </p:nvCxnSpPr>
        <p:spPr>
          <a:xfrm>
            <a:off x="4376171" y="1993186"/>
            <a:ext cx="391658" cy="0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矩形 6">
            <a:extLst>
              <a:ext uri="{FF2B5EF4-FFF2-40B4-BE49-F238E27FC236}">
                <a16:creationId xmlns:a16="http://schemas.microsoft.com/office/drawing/2014/main" id="{78002961-8E2E-4CA4-8316-B47F3D1A0E51}"/>
              </a:ext>
            </a:extLst>
          </p:cNvPr>
          <p:cNvSpPr/>
          <p:nvPr/>
        </p:nvSpPr>
        <p:spPr>
          <a:xfrm>
            <a:off x="1737360" y="2149696"/>
            <a:ext cx="5669280" cy="206275"/>
          </a:xfrm>
          <a:prstGeom prst="rect">
            <a:avLst/>
          </a:prstGeom>
          <a:ln>
            <a:noFill/>
          </a:ln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000" dirty="0">
                <a:cs typeface="+mn-ea"/>
                <a:sym typeface="+mn-lt"/>
              </a:rPr>
              <a:t>This Is PPT GuanJiaAll Original PowerPoint Template</a:t>
            </a:r>
            <a:r>
              <a:rPr lang="zh-CN" altLang="en-US" sz="1000" dirty="0">
                <a:cs typeface="+mn-ea"/>
                <a:sym typeface="+mn-lt"/>
              </a:rPr>
              <a:t>，</a:t>
            </a:r>
            <a:r>
              <a:rPr lang="en-US" altLang="zh-CN" sz="1000" dirty="0">
                <a:cs typeface="+mn-ea"/>
                <a:sym typeface="+mn-lt"/>
              </a:rPr>
              <a:t>It Is Easy Use For You. This Is PPT GuanJiaAll Original</a:t>
            </a:r>
            <a:endParaRPr lang="zh-CN" altLang="en-US" sz="1000" dirty="0">
              <a:cs typeface="+mn-ea"/>
              <a:sym typeface="+mn-lt"/>
            </a:endParaRP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CCA82A50-2CE6-4AE3-AA69-10B41CB30674}"/>
              </a:ext>
            </a:extLst>
          </p:cNvPr>
          <p:cNvGrpSpPr/>
          <p:nvPr/>
        </p:nvGrpSpPr>
        <p:grpSpPr>
          <a:xfrm>
            <a:off x="1895942" y="3136792"/>
            <a:ext cx="5352116" cy="2006708"/>
            <a:chOff x="1227016" y="2664727"/>
            <a:chExt cx="6611164" cy="2478773"/>
          </a:xfrm>
        </p:grpSpPr>
        <p:pic>
          <p:nvPicPr>
            <p:cNvPr id="9" name="图片 8">
              <a:extLst>
                <a:ext uri="{FF2B5EF4-FFF2-40B4-BE49-F238E27FC236}">
                  <a16:creationId xmlns:a16="http://schemas.microsoft.com/office/drawing/2014/main" id="{F124864D-99FD-485F-867E-AAEC8777927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27016" y="2664727"/>
              <a:ext cx="1465886" cy="2478773"/>
            </a:xfrm>
            <a:prstGeom prst="rect">
              <a:avLst/>
            </a:prstGeom>
          </p:spPr>
        </p:pic>
        <p:pic>
          <p:nvPicPr>
            <p:cNvPr id="10" name="图片 9">
              <a:extLst>
                <a:ext uri="{FF2B5EF4-FFF2-40B4-BE49-F238E27FC236}">
                  <a16:creationId xmlns:a16="http://schemas.microsoft.com/office/drawing/2014/main" id="{3DA76C5D-42E0-41A0-94F7-9771FBD124C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46320" y="2664727"/>
              <a:ext cx="1465886" cy="2478773"/>
            </a:xfrm>
            <a:prstGeom prst="rect">
              <a:avLst/>
            </a:prstGeom>
          </p:spPr>
        </p:pic>
        <p:pic>
          <p:nvPicPr>
            <p:cNvPr id="12" name="图片 11">
              <a:extLst>
                <a:ext uri="{FF2B5EF4-FFF2-40B4-BE49-F238E27FC236}">
                  <a16:creationId xmlns:a16="http://schemas.microsoft.com/office/drawing/2014/main" id="{69317E2E-A4F1-4595-B67E-ED88DDB7949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53135" y="3172265"/>
              <a:ext cx="1165740" cy="1971235"/>
            </a:xfrm>
            <a:prstGeom prst="rect">
              <a:avLst/>
            </a:prstGeom>
          </p:spPr>
        </p:pic>
        <p:pic>
          <p:nvPicPr>
            <p:cNvPr id="13" name="图片 12">
              <a:extLst>
                <a:ext uri="{FF2B5EF4-FFF2-40B4-BE49-F238E27FC236}">
                  <a16:creationId xmlns:a16="http://schemas.microsoft.com/office/drawing/2014/main" id="{9644B24D-5585-4A8C-A7FD-943AB0D549D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672440" y="3172265"/>
              <a:ext cx="1165740" cy="197123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0908662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133BEAD0-5EFD-7C7F-B8EA-66B9FD0C216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0071700"/>
      </p:ext>
    </p:extLst>
  </p:cSld>
  <p:clrMapOvr>
    <a:masterClrMapping/>
  </p:clrMapOvr>
  <p:transition spd="slow" advTm="2000">
    <p:cover dir="d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:a16="http://schemas.microsoft.com/office/drawing/2014/main" id="{08161C3C-935F-D50C-0C9E-74AA3109EE2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grpSp>
        <p:nvGrpSpPr>
          <p:cNvPr id="4" name="组合 3">
            <a:extLst>
              <a:ext uri="{FF2B5EF4-FFF2-40B4-BE49-F238E27FC236}">
                <a16:creationId xmlns:a16="http://schemas.microsoft.com/office/drawing/2014/main" id="{A09BCB1D-8EFA-A7B3-C20A-E792A78C94BF}"/>
              </a:ext>
            </a:extLst>
          </p:cNvPr>
          <p:cNvGrpSpPr/>
          <p:nvPr/>
        </p:nvGrpSpPr>
        <p:grpSpPr>
          <a:xfrm>
            <a:off x="3412384" y="2513497"/>
            <a:ext cx="4847695" cy="439902"/>
            <a:chOff x="3412384" y="2576458"/>
            <a:chExt cx="4847695" cy="439902"/>
          </a:xfrm>
        </p:grpSpPr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1A2CE0EC-4F60-EB36-C879-B9E383733421}"/>
                </a:ext>
              </a:extLst>
            </p:cNvPr>
            <p:cNvSpPr txBox="1"/>
            <p:nvPr/>
          </p:nvSpPr>
          <p:spPr>
            <a:xfrm>
              <a:off x="3412384" y="2592974"/>
              <a:ext cx="4847695" cy="423386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</p:spPr>
          <p:txBody>
            <a:bodyPr wrap="square" tIns="36000" bIns="108000" anchor="t" anchorCtr="0">
              <a:noAutofit/>
            </a:bodyPr>
            <a:lstStyle/>
            <a:p>
              <a:pPr defTabSz="914310">
                <a:lnSpc>
                  <a:spcPct val="150000"/>
                </a:lnSpc>
                <a:defRPr/>
              </a:pPr>
              <a:endParaRPr lang="zh-CN" altLang="en-US" sz="1400" spc="300" dirty="0">
                <a:solidFill>
                  <a:schemeClr val="tx1">
                    <a:lumMod val="50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8C5B1ADC-30E7-2CFC-0163-8C46BE8042D9}"/>
                </a:ext>
              </a:extLst>
            </p:cNvPr>
            <p:cNvSpPr txBox="1"/>
            <p:nvPr/>
          </p:nvSpPr>
          <p:spPr>
            <a:xfrm>
              <a:off x="3692699" y="2576458"/>
              <a:ext cx="4451175" cy="42338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tIns="72000" bIns="36000">
              <a:noAutofit/>
            </a:bodyPr>
            <a:lstStyle/>
            <a:p>
              <a:pPr defTabSz="914310">
                <a:lnSpc>
                  <a:spcPct val="150000"/>
                </a:lnSpc>
                <a:defRPr/>
              </a:pPr>
              <a:r>
                <a:rPr lang="zh-CN" altLang="en-US" sz="1200" spc="300" dirty="0">
                  <a:solidFill>
                    <a:schemeClr val="tx1">
                      <a:lumMod val="50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回复：</a:t>
              </a:r>
              <a:r>
                <a:rPr lang="en-US" altLang="zh-CN" sz="1200" b="1" dirty="0">
                  <a:solidFill>
                    <a:schemeClr val="tx2"/>
                  </a:solidFill>
                  <a:latin typeface="思源黑体 CN Heavy" panose="020B0A00000000000000" pitchFamily="34" charset="-122"/>
                  <a:ea typeface="思源黑体 CN Heavy" panose="020B0A00000000000000" pitchFamily="34" charset="-122"/>
                </a:rPr>
                <a:t>220901</a:t>
              </a:r>
              <a:r>
                <a:rPr lang="zh-CN" altLang="en-US" sz="1200" spc="300" dirty="0">
                  <a:solidFill>
                    <a:schemeClr val="tx1">
                      <a:lumMod val="50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，限时免费获领取</a:t>
              </a:r>
              <a:r>
                <a:rPr lang="en-US" altLang="zh-CN" sz="1200" spc="300" dirty="0">
                  <a:solidFill>
                    <a:schemeClr val="tx1">
                      <a:lumMod val="50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【30】</a:t>
              </a:r>
              <a:r>
                <a:rPr lang="zh-CN" altLang="en-US" sz="1200" spc="300" dirty="0">
                  <a:solidFill>
                    <a:schemeClr val="tx1">
                      <a:lumMod val="50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页完整模板！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602234346"/>
      </p:ext>
    </p:extLst>
  </p:cSld>
  <p:clrMapOvr>
    <a:masterClrMapping/>
  </p:clrMapOvr>
  <p:transition spd="slow" advTm="2000">
    <p:cover dir="d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1A629486-7A5B-0CDA-6DD7-3AD63F875E7C}"/>
              </a:ext>
            </a:extLst>
          </p:cNvPr>
          <p:cNvSpPr txBox="1"/>
          <p:nvPr/>
        </p:nvSpPr>
        <p:spPr>
          <a:xfrm>
            <a:off x="2286000" y="2423038"/>
            <a:ext cx="4572000" cy="7155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dirty="0" err="1">
                <a:hlinkClick r:id="rId3"/>
              </a:rPr>
              <a:t>ColourPPT</a:t>
            </a:r>
            <a:r>
              <a:rPr lang="en-US" altLang="zh-CN" dirty="0"/>
              <a:t>   </a:t>
            </a:r>
            <a:r>
              <a:rPr lang="zh-CN" altLang="en-US" dirty="0"/>
              <a:t>作品</a:t>
            </a:r>
            <a:endParaRPr lang="en-US" altLang="zh-CN" dirty="0"/>
          </a:p>
          <a:p>
            <a:endParaRPr lang="en-US" altLang="zh-CN" dirty="0"/>
          </a:p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>
                <a:hlinkClick r:id="rId4"/>
              </a:rPr>
              <a:t>www.51pptmoban.com</a:t>
            </a:r>
            <a:r>
              <a:rPr lang="en-US" altLang="zh-CN" dirty="0"/>
              <a:t>   </a:t>
            </a:r>
            <a:r>
              <a:rPr lang="zh-CN" altLang="en-US" dirty="0"/>
              <a:t>授权发布</a:t>
            </a:r>
          </a:p>
        </p:txBody>
      </p:sp>
    </p:spTree>
    <p:extLst>
      <p:ext uri="{BB962C8B-B14F-4D97-AF65-F5344CB8AC3E}">
        <p14:creationId xmlns:p14="http://schemas.microsoft.com/office/powerpoint/2010/main" val="3051421706"/>
      </p:ext>
    </p:extLst>
  </p:cSld>
  <p:clrMapOvr>
    <a:masterClrMapping/>
  </p:clrMapOvr>
  <p:transition spd="slow" advTm="2000">
    <p:cover dir="d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文本框 15">
            <a:extLst>
              <a:ext uri="{FF2B5EF4-FFF2-40B4-BE49-F238E27FC236}">
                <a16:creationId xmlns:a16="http://schemas.microsoft.com/office/drawing/2014/main" id="{4491612C-C516-4518-912E-AEBD64577BA5}"/>
              </a:ext>
            </a:extLst>
          </p:cNvPr>
          <p:cNvSpPr txBox="1"/>
          <p:nvPr/>
        </p:nvSpPr>
        <p:spPr>
          <a:xfrm>
            <a:off x="1809960" y="2103775"/>
            <a:ext cx="141352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400" b="1" dirty="0">
                <a:solidFill>
                  <a:schemeClr val="tx2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CONTENT</a:t>
            </a:r>
            <a:endParaRPr lang="zh-CN" altLang="en-US" sz="2400" b="1" dirty="0">
              <a:solidFill>
                <a:schemeClr val="tx2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id="{20BCC216-5D09-4FB6-BAEA-434C280D4F0A}"/>
              </a:ext>
            </a:extLst>
          </p:cNvPr>
          <p:cNvCxnSpPr>
            <a:cxnSpLocks/>
          </p:cNvCxnSpPr>
          <p:nvPr/>
        </p:nvCxnSpPr>
        <p:spPr>
          <a:xfrm>
            <a:off x="2320068" y="2569714"/>
            <a:ext cx="393312" cy="0"/>
          </a:xfrm>
          <a:prstGeom prst="line">
            <a:avLst/>
          </a:prstGeom>
          <a:ln w="127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矩形 29">
            <a:extLst>
              <a:ext uri="{FF2B5EF4-FFF2-40B4-BE49-F238E27FC236}">
                <a16:creationId xmlns:a16="http://schemas.microsoft.com/office/drawing/2014/main" id="{BEC4833D-1820-49AB-ACFF-FA00999AA683}"/>
              </a:ext>
            </a:extLst>
          </p:cNvPr>
          <p:cNvSpPr/>
          <p:nvPr/>
        </p:nvSpPr>
        <p:spPr>
          <a:xfrm>
            <a:off x="4973053" y="1111348"/>
            <a:ext cx="448566" cy="44856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b="1" dirty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01</a:t>
            </a:r>
            <a:endParaRPr lang="zh-CN" altLang="en-US" sz="1400" b="1" dirty="0">
              <a:solidFill>
                <a:schemeClr val="bg1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14D797AC-B991-4AE1-B1F1-B08CF7353042}"/>
              </a:ext>
            </a:extLst>
          </p:cNvPr>
          <p:cNvSpPr txBox="1"/>
          <p:nvPr/>
        </p:nvSpPr>
        <p:spPr>
          <a:xfrm>
            <a:off x="5534663" y="1049881"/>
            <a:ext cx="20313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800" b="1" spc="600" dirty="0">
                <a:solidFill>
                  <a:schemeClr val="tx2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输入标题内容</a:t>
            </a:r>
          </a:p>
        </p:txBody>
      </p:sp>
      <p:sp>
        <p:nvSpPr>
          <p:cNvPr id="35" name="矩形 34">
            <a:extLst>
              <a:ext uri="{FF2B5EF4-FFF2-40B4-BE49-F238E27FC236}">
                <a16:creationId xmlns:a16="http://schemas.microsoft.com/office/drawing/2014/main" id="{5D281D90-AA11-44BE-BDB8-3E198C940F3D}"/>
              </a:ext>
            </a:extLst>
          </p:cNvPr>
          <p:cNvSpPr/>
          <p:nvPr/>
        </p:nvSpPr>
        <p:spPr>
          <a:xfrm>
            <a:off x="4973053" y="1952947"/>
            <a:ext cx="448566" cy="44856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b="1" dirty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02</a:t>
            </a:r>
            <a:endParaRPr lang="zh-CN" altLang="en-US" sz="1400" b="1" dirty="0">
              <a:solidFill>
                <a:schemeClr val="bg1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7088F5ED-66B0-4837-ABB3-098DE3AD2E60}"/>
              </a:ext>
            </a:extLst>
          </p:cNvPr>
          <p:cNvSpPr txBox="1"/>
          <p:nvPr/>
        </p:nvSpPr>
        <p:spPr>
          <a:xfrm>
            <a:off x="5534663" y="1889467"/>
            <a:ext cx="20313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800" b="1" spc="600" dirty="0">
                <a:solidFill>
                  <a:schemeClr val="tx2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输入标题内容</a:t>
            </a:r>
          </a:p>
        </p:txBody>
      </p:sp>
      <p:sp>
        <p:nvSpPr>
          <p:cNvPr id="37" name="矩形 36" descr="e7d195523061f1c021b92b3d25e54ab5e788c0576048880950C3AFFA1066A7153250F1349197BA8C5246BA9D557EC0274B8DA272D2431748978789E76D2CD7D1F11E7447C1D163F5D9CA1CD35DC7B6F0FFA3D66467BAE7C14FE869A837C1E39FB23BF3059C959301C16FA617AB6F15A687D6E703783DD4D83CCE8CB0A27A0D15A4A6B80C6EB515DF9C8660C3E3F8A3AC">
            <a:extLst>
              <a:ext uri="{FF2B5EF4-FFF2-40B4-BE49-F238E27FC236}">
                <a16:creationId xmlns:a16="http://schemas.microsoft.com/office/drawing/2014/main" id="{E23E980F-9B7A-408B-802B-0370BB034130}"/>
              </a:ext>
            </a:extLst>
          </p:cNvPr>
          <p:cNvSpPr/>
          <p:nvPr/>
        </p:nvSpPr>
        <p:spPr>
          <a:xfrm>
            <a:off x="5534664" y="1328486"/>
            <a:ext cx="2640057" cy="299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000" dirty="0">
                <a:cs typeface="+mn-ea"/>
                <a:sym typeface="+mn-lt"/>
              </a:rPr>
              <a:t>This Template Is Very Easy For You To Use.</a:t>
            </a:r>
            <a:endParaRPr lang="zh-CN" altLang="en-US" sz="1000" dirty="0">
              <a:cs typeface="+mn-ea"/>
              <a:sym typeface="+mn-lt"/>
            </a:endParaRPr>
          </a:p>
        </p:txBody>
      </p:sp>
      <p:sp>
        <p:nvSpPr>
          <p:cNvPr id="38" name="矩形 37" descr="e7d195523061f1c021b92b3d25e54ab5e788c0576048880950C3AFFA1066A7153250F1349197BA8C5246BA9D557EC0274B8DA272D2431748978789E76D2CD7D1F11E7447C1D163F5D9CA1CD35DC7B6F0FFA3D66467BAE7C14FE869A837C1E39FB23BF3059C959301C16FA617AB6F15A687D6E703783DD4D83CCE8CB0A27A0D15A4A6B80C6EB515DF9C8660C3E3F8A3AC">
            <a:extLst>
              <a:ext uri="{FF2B5EF4-FFF2-40B4-BE49-F238E27FC236}">
                <a16:creationId xmlns:a16="http://schemas.microsoft.com/office/drawing/2014/main" id="{AD7C0590-E79A-41E1-BA6D-0DBB075A62FD}"/>
              </a:ext>
            </a:extLst>
          </p:cNvPr>
          <p:cNvSpPr/>
          <p:nvPr/>
        </p:nvSpPr>
        <p:spPr>
          <a:xfrm>
            <a:off x="5534664" y="2168073"/>
            <a:ext cx="2640057" cy="299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000" dirty="0">
                <a:cs typeface="+mn-ea"/>
                <a:sym typeface="+mn-lt"/>
              </a:rPr>
              <a:t>This Template Is Very Easy For You To Use.</a:t>
            </a:r>
            <a:endParaRPr lang="zh-CN" altLang="en-US" sz="1000" dirty="0">
              <a:cs typeface="+mn-ea"/>
              <a:sym typeface="+mn-lt"/>
            </a:endParaRPr>
          </a:p>
        </p:txBody>
      </p:sp>
      <p:sp>
        <p:nvSpPr>
          <p:cNvPr id="39" name="矩形 38">
            <a:extLst>
              <a:ext uri="{FF2B5EF4-FFF2-40B4-BE49-F238E27FC236}">
                <a16:creationId xmlns:a16="http://schemas.microsoft.com/office/drawing/2014/main" id="{F1FC1D24-1BC5-4344-9DA0-38D88EDF24DF}"/>
              </a:ext>
            </a:extLst>
          </p:cNvPr>
          <p:cNvSpPr/>
          <p:nvPr/>
        </p:nvSpPr>
        <p:spPr>
          <a:xfrm>
            <a:off x="4973053" y="2761621"/>
            <a:ext cx="448566" cy="44856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b="1" dirty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03</a:t>
            </a:r>
            <a:endParaRPr lang="zh-CN" altLang="en-US" sz="1400" b="1" dirty="0">
              <a:solidFill>
                <a:schemeClr val="bg1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9B03976E-D34D-4C72-8F43-CC49B45396A7}"/>
              </a:ext>
            </a:extLst>
          </p:cNvPr>
          <p:cNvSpPr txBox="1"/>
          <p:nvPr/>
        </p:nvSpPr>
        <p:spPr>
          <a:xfrm>
            <a:off x="5534663" y="2700154"/>
            <a:ext cx="20313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800" b="1" spc="600" dirty="0">
                <a:solidFill>
                  <a:schemeClr val="tx2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输入标题内容</a:t>
            </a:r>
          </a:p>
        </p:txBody>
      </p:sp>
      <p:sp>
        <p:nvSpPr>
          <p:cNvPr id="41" name="矩形 40">
            <a:extLst>
              <a:ext uri="{FF2B5EF4-FFF2-40B4-BE49-F238E27FC236}">
                <a16:creationId xmlns:a16="http://schemas.microsoft.com/office/drawing/2014/main" id="{8DB783A1-7482-436D-BF70-96667F4422CA}"/>
              </a:ext>
            </a:extLst>
          </p:cNvPr>
          <p:cNvSpPr/>
          <p:nvPr/>
        </p:nvSpPr>
        <p:spPr>
          <a:xfrm>
            <a:off x="4973053" y="3603220"/>
            <a:ext cx="448566" cy="44856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b="1" dirty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04</a:t>
            </a:r>
            <a:endParaRPr lang="zh-CN" altLang="en-US" sz="1400" b="1" dirty="0">
              <a:solidFill>
                <a:schemeClr val="bg1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id="{D606CE2B-5687-48F2-851D-4F57321F2C30}"/>
              </a:ext>
            </a:extLst>
          </p:cNvPr>
          <p:cNvSpPr txBox="1"/>
          <p:nvPr/>
        </p:nvSpPr>
        <p:spPr>
          <a:xfrm>
            <a:off x="5534663" y="3539740"/>
            <a:ext cx="20313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800" b="1" spc="600" dirty="0">
                <a:solidFill>
                  <a:schemeClr val="tx2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输入标题内容</a:t>
            </a:r>
          </a:p>
        </p:txBody>
      </p:sp>
      <p:sp>
        <p:nvSpPr>
          <p:cNvPr id="46" name="矩形 45" descr="e7d195523061f1c021b92b3d25e54ab5e788c0576048880950C3AFFA1066A7153250F1349197BA8C5246BA9D557EC0274B8DA272D2431748978789E76D2CD7D1F11E7447C1D163F5D9CA1CD35DC7B6F0FFA3D66467BAE7C14FE869A837C1E39FB23BF3059C959301C16FA617AB6F15A687D6E703783DD4D83CCE8CB0A27A0D15A4A6B80C6EB515DF9C8660C3E3F8A3AC">
            <a:extLst>
              <a:ext uri="{FF2B5EF4-FFF2-40B4-BE49-F238E27FC236}">
                <a16:creationId xmlns:a16="http://schemas.microsoft.com/office/drawing/2014/main" id="{EB3DFD2E-E47B-41BE-9741-3E05968F36B7}"/>
              </a:ext>
            </a:extLst>
          </p:cNvPr>
          <p:cNvSpPr/>
          <p:nvPr/>
        </p:nvSpPr>
        <p:spPr>
          <a:xfrm>
            <a:off x="5534664" y="2978759"/>
            <a:ext cx="2640057" cy="299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000" dirty="0">
                <a:cs typeface="+mn-ea"/>
                <a:sym typeface="+mn-lt"/>
              </a:rPr>
              <a:t>This Template Is Very Easy For You To Use.</a:t>
            </a:r>
            <a:endParaRPr lang="zh-CN" altLang="en-US" sz="1000" dirty="0">
              <a:cs typeface="+mn-ea"/>
              <a:sym typeface="+mn-lt"/>
            </a:endParaRPr>
          </a:p>
        </p:txBody>
      </p:sp>
      <p:sp>
        <p:nvSpPr>
          <p:cNvPr id="47" name="矩形 46" descr="e7d195523061f1c021b92b3d25e54ab5e788c0576048880950C3AFFA1066A7153250F1349197BA8C5246BA9D557EC0274B8DA272D2431748978789E76D2CD7D1F11E7447C1D163F5D9CA1CD35DC7B6F0FFA3D66467BAE7C14FE869A837C1E39FB23BF3059C959301C16FA617AB6F15A687D6E703783DD4D83CCE8CB0A27A0D15A4A6B80C6EB515DF9C8660C3E3F8A3AC">
            <a:extLst>
              <a:ext uri="{FF2B5EF4-FFF2-40B4-BE49-F238E27FC236}">
                <a16:creationId xmlns:a16="http://schemas.microsoft.com/office/drawing/2014/main" id="{188DB599-AC8C-4A4E-AB08-EA9EF9F010CB}"/>
              </a:ext>
            </a:extLst>
          </p:cNvPr>
          <p:cNvSpPr/>
          <p:nvPr/>
        </p:nvSpPr>
        <p:spPr>
          <a:xfrm>
            <a:off x="5534664" y="3818346"/>
            <a:ext cx="2640057" cy="299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000" dirty="0">
                <a:cs typeface="+mn-ea"/>
                <a:sym typeface="+mn-lt"/>
              </a:rPr>
              <a:t>This Template Is Very Easy For You To Use.</a:t>
            </a:r>
            <a:endParaRPr lang="zh-CN" altLang="en-US" sz="1000" dirty="0">
              <a:cs typeface="+mn-ea"/>
              <a:sym typeface="+mn-lt"/>
            </a:endParaRP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A78B2505-414E-49F9-87F7-396AA927BC76}"/>
              </a:ext>
            </a:extLst>
          </p:cNvPr>
          <p:cNvSpPr/>
          <p:nvPr/>
        </p:nvSpPr>
        <p:spPr>
          <a:xfrm>
            <a:off x="1669267" y="2632379"/>
            <a:ext cx="1694913" cy="437107"/>
          </a:xfrm>
          <a:prstGeom prst="rect">
            <a:avLst/>
          </a:prstGeom>
          <a:ln>
            <a:noFill/>
          </a:ln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000" dirty="0">
                <a:cs typeface="+mn-ea"/>
                <a:sym typeface="+mn-lt"/>
              </a:rPr>
              <a:t>This Template Is Very Easy For You To Use.</a:t>
            </a:r>
            <a:endParaRPr lang="zh-CN" altLang="en-US" sz="1000" dirty="0">
              <a:cs typeface="+mn-ea"/>
              <a:sym typeface="+mn-lt"/>
            </a:endParaRPr>
          </a:p>
        </p:txBody>
      </p:sp>
      <p:pic>
        <p:nvPicPr>
          <p:cNvPr id="21" name="图片 20">
            <a:extLst>
              <a:ext uri="{FF2B5EF4-FFF2-40B4-BE49-F238E27FC236}">
                <a16:creationId xmlns:a16="http://schemas.microsoft.com/office/drawing/2014/main" id="{BC140BC4-C16E-4183-A929-2F82B2E8ECE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440" y="1834465"/>
            <a:ext cx="943733" cy="1595827"/>
          </a:xfrm>
          <a:prstGeom prst="rect">
            <a:avLst/>
          </a:prstGeom>
        </p:spPr>
      </p:pic>
      <p:pic>
        <p:nvPicPr>
          <p:cNvPr id="22" name="图片 21">
            <a:extLst>
              <a:ext uri="{FF2B5EF4-FFF2-40B4-BE49-F238E27FC236}">
                <a16:creationId xmlns:a16="http://schemas.microsoft.com/office/drawing/2014/main" id="{A6EA32E3-DB51-4253-9323-0C8309917CE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0587" y="1834465"/>
            <a:ext cx="943733" cy="15958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298268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17"/>
          <p:cNvSpPr/>
          <p:nvPr/>
        </p:nvSpPr>
        <p:spPr>
          <a:xfrm>
            <a:off x="575468" y="1846692"/>
            <a:ext cx="914400" cy="408766"/>
          </a:xfrm>
          <a:prstGeom prst="roundRect">
            <a:avLst>
              <a:gd name="adj" fmla="val 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b="1" dirty="0"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01</a:t>
            </a:r>
            <a:endParaRPr lang="zh-CN" altLang="en-US" sz="2000" b="1" dirty="0"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68312" y="2348061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800" b="1" dirty="0">
                <a:solidFill>
                  <a:schemeClr val="tx2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输入标题内容</a:t>
            </a:r>
          </a:p>
        </p:txBody>
      </p:sp>
      <p:cxnSp>
        <p:nvCxnSpPr>
          <p:cNvPr id="8" name="直接连接符 7"/>
          <p:cNvCxnSpPr>
            <a:cxnSpLocks/>
          </p:cNvCxnSpPr>
          <p:nvPr/>
        </p:nvCxnSpPr>
        <p:spPr>
          <a:xfrm>
            <a:off x="596900" y="2798607"/>
            <a:ext cx="222202" cy="0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矩形 9">
            <a:extLst>
              <a:ext uri="{FF2B5EF4-FFF2-40B4-BE49-F238E27FC236}">
                <a16:creationId xmlns:a16="http://schemas.microsoft.com/office/drawing/2014/main" id="{01726743-DD49-4FD8-9F8F-D459C65FBDD7}"/>
              </a:ext>
            </a:extLst>
          </p:cNvPr>
          <p:cNvSpPr/>
          <p:nvPr/>
        </p:nvSpPr>
        <p:spPr>
          <a:xfrm>
            <a:off x="575468" y="2902329"/>
            <a:ext cx="3717926" cy="437812"/>
          </a:xfrm>
          <a:prstGeom prst="rect">
            <a:avLst/>
          </a:prstGeom>
          <a:ln>
            <a:noFill/>
          </a:ln>
        </p:spPr>
        <p:txBody>
          <a:bodyPr wrap="square" lIns="0" tIns="0" rIns="0" bIns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000" dirty="0">
                <a:cs typeface="+mn-ea"/>
                <a:sym typeface="+mn-lt"/>
              </a:rPr>
              <a:t>This Is PPT GuanJiaAll Original PowerPoint Template</a:t>
            </a:r>
            <a:r>
              <a:rPr lang="zh-CN" altLang="en-US" sz="1000" dirty="0">
                <a:cs typeface="+mn-ea"/>
                <a:sym typeface="+mn-lt"/>
              </a:rPr>
              <a:t>，</a:t>
            </a:r>
            <a:r>
              <a:rPr lang="en-US" altLang="zh-CN" sz="1000" dirty="0">
                <a:cs typeface="+mn-ea"/>
                <a:sym typeface="+mn-lt"/>
              </a:rPr>
              <a:t>It Is Easy Use For You. This Is PPT GuanJiaAll Original PowerPoint</a:t>
            </a:r>
            <a:endParaRPr lang="zh-CN" altLang="en-US" sz="1000" dirty="0">
              <a:cs typeface="+mn-ea"/>
              <a:sym typeface="+mn-lt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2FFD9A1B-EEBD-45E9-9944-41B115FEBDC5}"/>
              </a:ext>
            </a:extLst>
          </p:cNvPr>
          <p:cNvGrpSpPr/>
          <p:nvPr/>
        </p:nvGrpSpPr>
        <p:grpSpPr>
          <a:xfrm>
            <a:off x="4825976" y="2255458"/>
            <a:ext cx="3485846" cy="2888042"/>
            <a:chOff x="4825976" y="3136792"/>
            <a:chExt cx="2422082" cy="2006708"/>
          </a:xfrm>
        </p:grpSpPr>
        <p:pic>
          <p:nvPicPr>
            <p:cNvPr id="7" name="图片 6">
              <a:extLst>
                <a:ext uri="{FF2B5EF4-FFF2-40B4-BE49-F238E27FC236}">
                  <a16:creationId xmlns:a16="http://schemas.microsoft.com/office/drawing/2014/main" id="{B69B83C6-90B1-4496-8971-A689E37DB01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25976" y="3136792"/>
              <a:ext cx="1186719" cy="2006708"/>
            </a:xfrm>
            <a:prstGeom prst="rect">
              <a:avLst/>
            </a:prstGeom>
          </p:spPr>
        </p:pic>
        <p:pic>
          <p:nvPicPr>
            <p:cNvPr id="9" name="图片 8">
              <a:extLst>
                <a:ext uri="{FF2B5EF4-FFF2-40B4-BE49-F238E27FC236}">
                  <a16:creationId xmlns:a16="http://schemas.microsoft.com/office/drawing/2014/main" id="{A59964E3-FFC9-493D-BC07-777C3F59EC5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304325" y="3547673"/>
              <a:ext cx="943733" cy="159582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3212245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占位符 3">
            <a:extLst>
              <a:ext uri="{FF2B5EF4-FFF2-40B4-BE49-F238E27FC236}">
                <a16:creationId xmlns:a16="http://schemas.microsoft.com/office/drawing/2014/main" id="{A78219DB-A4FD-4AAA-A9CA-E65F7600BBEB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67" r="4167"/>
          <a:stretch>
            <a:fillRect/>
          </a:stretch>
        </p:blipFill>
        <p:spPr/>
      </p:pic>
      <p:sp>
        <p:nvSpPr>
          <p:cNvPr id="3" name="Flowchart: Document 5">
            <a:extLst>
              <a:ext uri="{FF2B5EF4-FFF2-40B4-BE49-F238E27FC236}">
                <a16:creationId xmlns:a16="http://schemas.microsoft.com/office/drawing/2014/main" id="{CC23BEBF-3034-4245-A778-74F87721C4B6}"/>
              </a:ext>
            </a:extLst>
          </p:cNvPr>
          <p:cNvSpPr/>
          <p:nvPr/>
        </p:nvSpPr>
        <p:spPr>
          <a:xfrm>
            <a:off x="651163" y="0"/>
            <a:ext cx="3082637" cy="3913910"/>
          </a:xfrm>
          <a:prstGeom prst="flowChartDocument">
            <a:avLst/>
          </a:prstGeom>
          <a:solidFill>
            <a:schemeClr val="tx2">
              <a:lumMod val="75000"/>
              <a:alpha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/>
          </a:p>
        </p:txBody>
      </p:sp>
      <p:sp>
        <p:nvSpPr>
          <p:cNvPr id="5" name="Oval 11">
            <a:extLst>
              <a:ext uri="{FF2B5EF4-FFF2-40B4-BE49-F238E27FC236}">
                <a16:creationId xmlns:a16="http://schemas.microsoft.com/office/drawing/2014/main" id="{2F874B29-D970-4ECA-9A0B-B9BB19C3D9F1}"/>
              </a:ext>
            </a:extLst>
          </p:cNvPr>
          <p:cNvSpPr/>
          <p:nvPr/>
        </p:nvSpPr>
        <p:spPr>
          <a:xfrm>
            <a:off x="1757636" y="861055"/>
            <a:ext cx="736878" cy="737070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67" tIns="34283" rIns="68567" bIns="34283" rtlCol="0" anchor="ctr"/>
          <a:lstStyle/>
          <a:p>
            <a:pPr algn="ctr"/>
            <a:endParaRPr lang="en-US" sz="2400">
              <a:solidFill>
                <a:schemeClr val="bg1"/>
              </a:solidFill>
              <a:latin typeface="Calibri" panose="020F0502020204030204" pitchFamily="34" charset="0"/>
              <a:ea typeface="微软雅黑" panose="020B0503020204020204" pitchFamily="34" charset="-122"/>
              <a:cs typeface="Lato Light"/>
              <a:sym typeface="Calibri" panose="020F0502020204030204" pitchFamily="34" charset="0"/>
            </a:endParaRPr>
          </a:p>
        </p:txBody>
      </p:sp>
      <p:sp>
        <p:nvSpPr>
          <p:cNvPr id="7" name="Shape 2550">
            <a:extLst>
              <a:ext uri="{FF2B5EF4-FFF2-40B4-BE49-F238E27FC236}">
                <a16:creationId xmlns:a16="http://schemas.microsoft.com/office/drawing/2014/main" id="{C89EF63E-6A8D-4B6F-9810-C4933F1E1F92}"/>
              </a:ext>
            </a:extLst>
          </p:cNvPr>
          <p:cNvSpPr/>
          <p:nvPr/>
        </p:nvSpPr>
        <p:spPr>
          <a:xfrm>
            <a:off x="1993893" y="1088240"/>
            <a:ext cx="282681" cy="28268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109" y="7364"/>
                </a:moveTo>
                <a:cubicBezTo>
                  <a:pt x="20838" y="7364"/>
                  <a:pt x="20618" y="7584"/>
                  <a:pt x="20618" y="7855"/>
                </a:cubicBezTo>
                <a:lnTo>
                  <a:pt x="20618" y="18655"/>
                </a:lnTo>
                <a:cubicBezTo>
                  <a:pt x="20618" y="19739"/>
                  <a:pt x="19739" y="20618"/>
                  <a:pt x="18655" y="20618"/>
                </a:cubicBezTo>
                <a:lnTo>
                  <a:pt x="2945" y="20618"/>
                </a:lnTo>
                <a:cubicBezTo>
                  <a:pt x="1861" y="20618"/>
                  <a:pt x="982" y="19739"/>
                  <a:pt x="982" y="18655"/>
                </a:cubicBezTo>
                <a:lnTo>
                  <a:pt x="982" y="2945"/>
                </a:lnTo>
                <a:cubicBezTo>
                  <a:pt x="982" y="1861"/>
                  <a:pt x="1861" y="982"/>
                  <a:pt x="2945" y="982"/>
                </a:cubicBezTo>
                <a:lnTo>
                  <a:pt x="13745" y="982"/>
                </a:lnTo>
                <a:cubicBezTo>
                  <a:pt x="14017" y="982"/>
                  <a:pt x="14236" y="762"/>
                  <a:pt x="14236" y="491"/>
                </a:cubicBezTo>
                <a:cubicBezTo>
                  <a:pt x="14236" y="220"/>
                  <a:pt x="14017" y="0"/>
                  <a:pt x="13745" y="0"/>
                </a:cubicBezTo>
                <a:lnTo>
                  <a:pt x="2945" y="0"/>
                </a:lnTo>
                <a:cubicBezTo>
                  <a:pt x="1318" y="0"/>
                  <a:pt x="0" y="1319"/>
                  <a:pt x="0" y="2945"/>
                </a:cubicBezTo>
                <a:lnTo>
                  <a:pt x="0" y="18655"/>
                </a:lnTo>
                <a:cubicBezTo>
                  <a:pt x="0" y="20282"/>
                  <a:pt x="1318" y="21600"/>
                  <a:pt x="2945" y="21600"/>
                </a:cubicBezTo>
                <a:lnTo>
                  <a:pt x="18655" y="21600"/>
                </a:lnTo>
                <a:cubicBezTo>
                  <a:pt x="20282" y="21600"/>
                  <a:pt x="21600" y="20282"/>
                  <a:pt x="21600" y="18655"/>
                </a:cubicBezTo>
                <a:lnTo>
                  <a:pt x="21600" y="7855"/>
                </a:lnTo>
                <a:cubicBezTo>
                  <a:pt x="21600" y="7584"/>
                  <a:pt x="21380" y="7364"/>
                  <a:pt x="21109" y="7364"/>
                </a:cubicBezTo>
                <a:moveTo>
                  <a:pt x="7006" y="12764"/>
                </a:moveTo>
                <a:lnTo>
                  <a:pt x="8836" y="12764"/>
                </a:lnTo>
                <a:lnTo>
                  <a:pt x="8836" y="14594"/>
                </a:lnTo>
                <a:lnTo>
                  <a:pt x="6627" y="14973"/>
                </a:lnTo>
                <a:cubicBezTo>
                  <a:pt x="6627" y="14973"/>
                  <a:pt x="7006" y="12764"/>
                  <a:pt x="7006" y="12764"/>
                </a:cubicBezTo>
                <a:close/>
                <a:moveTo>
                  <a:pt x="16775" y="2742"/>
                </a:moveTo>
                <a:lnTo>
                  <a:pt x="18858" y="4825"/>
                </a:lnTo>
                <a:lnTo>
                  <a:pt x="9818" y="13865"/>
                </a:lnTo>
                <a:lnTo>
                  <a:pt x="9818" y="11782"/>
                </a:lnTo>
                <a:lnTo>
                  <a:pt x="7736" y="11782"/>
                </a:lnTo>
                <a:cubicBezTo>
                  <a:pt x="7736" y="11782"/>
                  <a:pt x="16775" y="2742"/>
                  <a:pt x="16775" y="2742"/>
                </a:cubicBezTo>
                <a:close/>
                <a:moveTo>
                  <a:pt x="18104" y="1414"/>
                </a:moveTo>
                <a:cubicBezTo>
                  <a:pt x="18371" y="1147"/>
                  <a:pt x="18739" y="982"/>
                  <a:pt x="19145" y="982"/>
                </a:cubicBezTo>
                <a:cubicBezTo>
                  <a:pt x="19959" y="982"/>
                  <a:pt x="20618" y="1642"/>
                  <a:pt x="20618" y="2455"/>
                </a:cubicBezTo>
                <a:cubicBezTo>
                  <a:pt x="20618" y="2861"/>
                  <a:pt x="20453" y="3230"/>
                  <a:pt x="20187" y="3496"/>
                </a:cubicBezTo>
                <a:lnTo>
                  <a:pt x="19552" y="4131"/>
                </a:lnTo>
                <a:lnTo>
                  <a:pt x="17469" y="2048"/>
                </a:lnTo>
                <a:cubicBezTo>
                  <a:pt x="17469" y="2048"/>
                  <a:pt x="18104" y="1414"/>
                  <a:pt x="18104" y="1414"/>
                </a:cubicBezTo>
                <a:close/>
                <a:moveTo>
                  <a:pt x="5400" y="16200"/>
                </a:moveTo>
                <a:lnTo>
                  <a:pt x="9590" y="15481"/>
                </a:lnTo>
                <a:lnTo>
                  <a:pt x="20881" y="4190"/>
                </a:lnTo>
                <a:cubicBezTo>
                  <a:pt x="21325" y="3746"/>
                  <a:pt x="21600" y="3133"/>
                  <a:pt x="21600" y="2455"/>
                </a:cubicBezTo>
                <a:cubicBezTo>
                  <a:pt x="21600" y="1099"/>
                  <a:pt x="20501" y="0"/>
                  <a:pt x="19145" y="0"/>
                </a:cubicBezTo>
                <a:cubicBezTo>
                  <a:pt x="18468" y="0"/>
                  <a:pt x="17854" y="275"/>
                  <a:pt x="17410" y="719"/>
                </a:cubicBezTo>
                <a:lnTo>
                  <a:pt x="6119" y="12010"/>
                </a:lnTo>
                <a:cubicBezTo>
                  <a:pt x="6119" y="12010"/>
                  <a:pt x="5400" y="16200"/>
                  <a:pt x="5400" y="16200"/>
                </a:cubicBezTo>
                <a:close/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4284" tIns="14284" rIns="14284" bIns="14284" anchor="ctr"/>
          <a:lstStyle/>
          <a:p>
            <a:pPr defTabSz="17140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125">
              <a:solidFill>
                <a:schemeClr val="bg1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8F4170DB-D1F5-44BE-B220-9C3A09630BD2}"/>
              </a:ext>
            </a:extLst>
          </p:cNvPr>
          <p:cNvSpPr/>
          <p:nvPr/>
        </p:nvSpPr>
        <p:spPr>
          <a:xfrm>
            <a:off x="1263711" y="1882061"/>
            <a:ext cx="1730326" cy="668645"/>
          </a:xfrm>
          <a:prstGeom prst="rect">
            <a:avLst/>
          </a:prstGeom>
          <a:ln>
            <a:noFill/>
          </a:ln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000" dirty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This Is PPT GuanJiaAll Original PowerPoint Template</a:t>
            </a:r>
            <a:r>
              <a:rPr lang="zh-CN" altLang="en-US" sz="1000" dirty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 </a:t>
            </a:r>
            <a:r>
              <a:rPr lang="en-US" altLang="zh-CN" sz="1000" dirty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It Is Easy Use For You.</a:t>
            </a:r>
            <a:endParaRPr lang="zh-CN" altLang="en-US" sz="1000" dirty="0">
              <a:solidFill>
                <a:schemeClr val="bg1"/>
              </a:solidFill>
              <a:latin typeface="Calibri" panose="020F0502020204030204" pitchFamily="34" charset="0"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EAC33CB0-3FA9-413E-8120-E7C4705533E7}"/>
              </a:ext>
            </a:extLst>
          </p:cNvPr>
          <p:cNvSpPr/>
          <p:nvPr/>
        </p:nvSpPr>
        <p:spPr>
          <a:xfrm>
            <a:off x="1821097" y="1690920"/>
            <a:ext cx="615553" cy="184666"/>
          </a:xfrm>
          <a:prstGeom prst="rect">
            <a:avLst/>
          </a:prstGeom>
          <a:ln>
            <a:noFill/>
          </a:ln>
        </p:spPr>
        <p:txBody>
          <a:bodyPr wrap="none" lIns="0" tIns="0" rIns="0" bIns="0" anchor="b" anchorCtr="0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标题内容</a:t>
            </a:r>
          </a:p>
        </p:txBody>
      </p:sp>
    </p:spTree>
    <p:extLst>
      <p:ext uri="{BB962C8B-B14F-4D97-AF65-F5344CB8AC3E}">
        <p14:creationId xmlns:p14="http://schemas.microsoft.com/office/powerpoint/2010/main" val="323216227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148">
            <a:extLst>
              <a:ext uri="{FF2B5EF4-FFF2-40B4-BE49-F238E27FC236}">
                <a16:creationId xmlns:a16="http://schemas.microsoft.com/office/drawing/2014/main" id="{8E8FED31-6A8E-45FD-8739-3E3880ED3C4B}"/>
              </a:ext>
            </a:extLst>
          </p:cNvPr>
          <p:cNvSpPr/>
          <p:nvPr/>
        </p:nvSpPr>
        <p:spPr>
          <a:xfrm>
            <a:off x="1074547" y="1293083"/>
            <a:ext cx="453496" cy="453496"/>
          </a:xfrm>
          <a:prstGeom prst="ellipse">
            <a:avLst/>
          </a:prstGeom>
          <a:solidFill>
            <a:schemeClr val="accent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3" name="Freeform 14">
            <a:extLst>
              <a:ext uri="{FF2B5EF4-FFF2-40B4-BE49-F238E27FC236}">
                <a16:creationId xmlns:a16="http://schemas.microsoft.com/office/drawing/2014/main" id="{57E4AF01-82DE-43E6-B2BC-63383FD12106}"/>
              </a:ext>
            </a:extLst>
          </p:cNvPr>
          <p:cNvSpPr>
            <a:spLocks noEditPoints="1"/>
          </p:cNvSpPr>
          <p:nvPr/>
        </p:nvSpPr>
        <p:spPr bwMode="auto">
          <a:xfrm>
            <a:off x="1187706" y="1410076"/>
            <a:ext cx="220775" cy="220775"/>
          </a:xfrm>
          <a:custGeom>
            <a:avLst/>
            <a:gdLst>
              <a:gd name="T0" fmla="*/ 0 w 1232"/>
              <a:gd name="T1" fmla="*/ 616 h 1232"/>
              <a:gd name="T2" fmla="*/ 1232 w 1232"/>
              <a:gd name="T3" fmla="*/ 616 h 1232"/>
              <a:gd name="T4" fmla="*/ 1152 w 1232"/>
              <a:gd name="T5" fmla="*/ 596 h 1232"/>
              <a:gd name="T6" fmla="*/ 868 w 1232"/>
              <a:gd name="T7" fmla="*/ 347 h 1232"/>
              <a:gd name="T8" fmla="*/ 1152 w 1232"/>
              <a:gd name="T9" fmla="*/ 596 h 1232"/>
              <a:gd name="T10" fmla="*/ 432 w 1232"/>
              <a:gd name="T11" fmla="*/ 942 h 1232"/>
              <a:gd name="T12" fmla="*/ 596 w 1232"/>
              <a:gd name="T13" fmla="*/ 1152 h 1232"/>
              <a:gd name="T14" fmla="*/ 638 w 1232"/>
              <a:gd name="T15" fmla="*/ 81 h 1232"/>
              <a:gd name="T16" fmla="*/ 636 w 1232"/>
              <a:gd name="T17" fmla="*/ 357 h 1232"/>
              <a:gd name="T18" fmla="*/ 638 w 1232"/>
              <a:gd name="T19" fmla="*/ 81 h 1232"/>
              <a:gd name="T20" fmla="*/ 989 w 1232"/>
              <a:gd name="T21" fmla="*/ 231 h 1232"/>
              <a:gd name="T22" fmla="*/ 704 w 1232"/>
              <a:gd name="T23" fmla="*/ 87 h 1232"/>
              <a:gd name="T24" fmla="*/ 596 w 1232"/>
              <a:gd name="T25" fmla="*/ 357 h 1232"/>
              <a:gd name="T26" fmla="*/ 594 w 1232"/>
              <a:gd name="T27" fmla="*/ 81 h 1232"/>
              <a:gd name="T28" fmla="*/ 379 w 1232"/>
              <a:gd name="T29" fmla="*/ 310 h 1232"/>
              <a:gd name="T30" fmla="*/ 528 w 1232"/>
              <a:gd name="T31" fmla="*/ 87 h 1232"/>
              <a:gd name="T32" fmla="*/ 402 w 1232"/>
              <a:gd name="T33" fmla="*/ 361 h 1232"/>
              <a:gd name="T34" fmla="*/ 596 w 1232"/>
              <a:gd name="T35" fmla="*/ 596 h 1232"/>
              <a:gd name="T36" fmla="*/ 402 w 1232"/>
              <a:gd name="T37" fmla="*/ 361 h 1232"/>
              <a:gd name="T38" fmla="*/ 596 w 1232"/>
              <a:gd name="T39" fmla="*/ 875 h 1232"/>
              <a:gd name="T40" fmla="*/ 359 w 1232"/>
              <a:gd name="T41" fmla="*/ 636 h 1232"/>
              <a:gd name="T42" fmla="*/ 528 w 1232"/>
              <a:gd name="T43" fmla="*/ 1145 h 1232"/>
              <a:gd name="T44" fmla="*/ 394 w 1232"/>
              <a:gd name="T45" fmla="*/ 956 h 1232"/>
              <a:gd name="T46" fmla="*/ 636 w 1232"/>
              <a:gd name="T47" fmla="*/ 1152 h 1232"/>
              <a:gd name="T48" fmla="*/ 800 w 1232"/>
              <a:gd name="T49" fmla="*/ 942 h 1232"/>
              <a:gd name="T50" fmla="*/ 636 w 1232"/>
              <a:gd name="T51" fmla="*/ 1152 h 1232"/>
              <a:gd name="T52" fmla="*/ 964 w 1232"/>
              <a:gd name="T53" fmla="*/ 1023 h 1232"/>
              <a:gd name="T54" fmla="*/ 838 w 1232"/>
              <a:gd name="T55" fmla="*/ 956 h 1232"/>
              <a:gd name="T56" fmla="*/ 636 w 1232"/>
              <a:gd name="T57" fmla="*/ 875 h 1232"/>
              <a:gd name="T58" fmla="*/ 873 w 1232"/>
              <a:gd name="T59" fmla="*/ 636 h 1232"/>
              <a:gd name="T60" fmla="*/ 636 w 1232"/>
              <a:gd name="T61" fmla="*/ 596 h 1232"/>
              <a:gd name="T62" fmla="*/ 830 w 1232"/>
              <a:gd name="T63" fmla="*/ 361 h 1232"/>
              <a:gd name="T64" fmla="*/ 636 w 1232"/>
              <a:gd name="T65" fmla="*/ 596 h 1232"/>
              <a:gd name="T66" fmla="*/ 364 w 1232"/>
              <a:gd name="T67" fmla="*/ 347 h 1232"/>
              <a:gd name="T68" fmla="*/ 80 w 1232"/>
              <a:gd name="T69" fmla="*/ 596 h 1232"/>
              <a:gd name="T70" fmla="*/ 80 w 1232"/>
              <a:gd name="T71" fmla="*/ 636 h 1232"/>
              <a:gd name="T72" fmla="*/ 379 w 1232"/>
              <a:gd name="T73" fmla="*/ 920 h 1232"/>
              <a:gd name="T74" fmla="*/ 80 w 1232"/>
              <a:gd name="T75" fmla="*/ 636 h 1232"/>
              <a:gd name="T76" fmla="*/ 853 w 1232"/>
              <a:gd name="T77" fmla="*/ 920 h 1232"/>
              <a:gd name="T78" fmla="*/ 1152 w 1232"/>
              <a:gd name="T79" fmla="*/ 636 h 1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232" h="1232">
                <a:moveTo>
                  <a:pt x="616" y="0"/>
                </a:moveTo>
                <a:cubicBezTo>
                  <a:pt x="276" y="0"/>
                  <a:pt x="0" y="276"/>
                  <a:pt x="0" y="616"/>
                </a:cubicBezTo>
                <a:cubicBezTo>
                  <a:pt x="0" y="956"/>
                  <a:pt x="276" y="1232"/>
                  <a:pt x="616" y="1232"/>
                </a:cubicBezTo>
                <a:cubicBezTo>
                  <a:pt x="956" y="1232"/>
                  <a:pt x="1232" y="956"/>
                  <a:pt x="1232" y="616"/>
                </a:cubicBezTo>
                <a:cubicBezTo>
                  <a:pt x="1232" y="276"/>
                  <a:pt x="956" y="0"/>
                  <a:pt x="616" y="0"/>
                </a:cubicBezTo>
                <a:close/>
                <a:moveTo>
                  <a:pt x="1152" y="596"/>
                </a:moveTo>
                <a:cubicBezTo>
                  <a:pt x="913" y="596"/>
                  <a:pt x="913" y="596"/>
                  <a:pt x="913" y="596"/>
                </a:cubicBezTo>
                <a:cubicBezTo>
                  <a:pt x="911" y="508"/>
                  <a:pt x="895" y="424"/>
                  <a:pt x="868" y="347"/>
                </a:cubicBezTo>
                <a:cubicBezTo>
                  <a:pt x="921" y="325"/>
                  <a:pt x="971" y="295"/>
                  <a:pt x="1016" y="260"/>
                </a:cubicBezTo>
                <a:cubicBezTo>
                  <a:pt x="1096" y="350"/>
                  <a:pt x="1147" y="467"/>
                  <a:pt x="1152" y="596"/>
                </a:cubicBezTo>
                <a:close/>
                <a:moveTo>
                  <a:pt x="594" y="1151"/>
                </a:moveTo>
                <a:cubicBezTo>
                  <a:pt x="528" y="1096"/>
                  <a:pt x="473" y="1025"/>
                  <a:pt x="432" y="942"/>
                </a:cubicBezTo>
                <a:cubicBezTo>
                  <a:pt x="484" y="926"/>
                  <a:pt x="539" y="917"/>
                  <a:pt x="596" y="915"/>
                </a:cubicBezTo>
                <a:cubicBezTo>
                  <a:pt x="596" y="1152"/>
                  <a:pt x="596" y="1152"/>
                  <a:pt x="596" y="1152"/>
                </a:cubicBezTo>
                <a:cubicBezTo>
                  <a:pt x="595" y="1151"/>
                  <a:pt x="595" y="1151"/>
                  <a:pt x="594" y="1151"/>
                </a:cubicBezTo>
                <a:close/>
                <a:moveTo>
                  <a:pt x="638" y="81"/>
                </a:moveTo>
                <a:cubicBezTo>
                  <a:pt x="713" y="143"/>
                  <a:pt x="774" y="227"/>
                  <a:pt x="815" y="324"/>
                </a:cubicBezTo>
                <a:cubicBezTo>
                  <a:pt x="759" y="343"/>
                  <a:pt x="699" y="355"/>
                  <a:pt x="636" y="357"/>
                </a:cubicBezTo>
                <a:cubicBezTo>
                  <a:pt x="636" y="80"/>
                  <a:pt x="636" y="80"/>
                  <a:pt x="636" y="80"/>
                </a:cubicBezTo>
                <a:cubicBezTo>
                  <a:pt x="637" y="81"/>
                  <a:pt x="637" y="81"/>
                  <a:pt x="638" y="81"/>
                </a:cubicBezTo>
                <a:close/>
                <a:moveTo>
                  <a:pt x="704" y="87"/>
                </a:moveTo>
                <a:cubicBezTo>
                  <a:pt x="814" y="106"/>
                  <a:pt x="912" y="157"/>
                  <a:pt x="989" y="231"/>
                </a:cubicBezTo>
                <a:cubicBezTo>
                  <a:pt x="947" y="263"/>
                  <a:pt x="902" y="290"/>
                  <a:pt x="853" y="310"/>
                </a:cubicBezTo>
                <a:cubicBezTo>
                  <a:pt x="816" y="225"/>
                  <a:pt x="766" y="149"/>
                  <a:pt x="704" y="87"/>
                </a:cubicBezTo>
                <a:close/>
                <a:moveTo>
                  <a:pt x="596" y="80"/>
                </a:moveTo>
                <a:cubicBezTo>
                  <a:pt x="596" y="357"/>
                  <a:pt x="596" y="357"/>
                  <a:pt x="596" y="357"/>
                </a:cubicBezTo>
                <a:cubicBezTo>
                  <a:pt x="533" y="355"/>
                  <a:pt x="473" y="343"/>
                  <a:pt x="417" y="324"/>
                </a:cubicBezTo>
                <a:cubicBezTo>
                  <a:pt x="458" y="227"/>
                  <a:pt x="519" y="143"/>
                  <a:pt x="594" y="81"/>
                </a:cubicBezTo>
                <a:cubicBezTo>
                  <a:pt x="595" y="81"/>
                  <a:pt x="595" y="81"/>
                  <a:pt x="596" y="80"/>
                </a:cubicBezTo>
                <a:close/>
                <a:moveTo>
                  <a:pt x="379" y="310"/>
                </a:moveTo>
                <a:cubicBezTo>
                  <a:pt x="330" y="290"/>
                  <a:pt x="285" y="263"/>
                  <a:pt x="243" y="231"/>
                </a:cubicBezTo>
                <a:cubicBezTo>
                  <a:pt x="320" y="157"/>
                  <a:pt x="418" y="106"/>
                  <a:pt x="528" y="87"/>
                </a:cubicBezTo>
                <a:cubicBezTo>
                  <a:pt x="466" y="149"/>
                  <a:pt x="416" y="225"/>
                  <a:pt x="379" y="310"/>
                </a:cubicBezTo>
                <a:close/>
                <a:moveTo>
                  <a:pt x="402" y="361"/>
                </a:moveTo>
                <a:cubicBezTo>
                  <a:pt x="463" y="382"/>
                  <a:pt x="528" y="394"/>
                  <a:pt x="596" y="396"/>
                </a:cubicBezTo>
                <a:cubicBezTo>
                  <a:pt x="596" y="596"/>
                  <a:pt x="596" y="596"/>
                  <a:pt x="596" y="596"/>
                </a:cubicBezTo>
                <a:cubicBezTo>
                  <a:pt x="359" y="596"/>
                  <a:pt x="359" y="596"/>
                  <a:pt x="359" y="596"/>
                </a:cubicBezTo>
                <a:cubicBezTo>
                  <a:pt x="361" y="513"/>
                  <a:pt x="375" y="433"/>
                  <a:pt x="402" y="361"/>
                </a:cubicBezTo>
                <a:close/>
                <a:moveTo>
                  <a:pt x="596" y="636"/>
                </a:moveTo>
                <a:cubicBezTo>
                  <a:pt x="596" y="875"/>
                  <a:pt x="596" y="875"/>
                  <a:pt x="596" y="875"/>
                </a:cubicBezTo>
                <a:cubicBezTo>
                  <a:pt x="533" y="877"/>
                  <a:pt x="473" y="887"/>
                  <a:pt x="416" y="906"/>
                </a:cubicBezTo>
                <a:cubicBezTo>
                  <a:pt x="381" y="824"/>
                  <a:pt x="361" y="733"/>
                  <a:pt x="359" y="636"/>
                </a:cubicBezTo>
                <a:lnTo>
                  <a:pt x="596" y="636"/>
                </a:lnTo>
                <a:close/>
                <a:moveTo>
                  <a:pt x="528" y="1145"/>
                </a:moveTo>
                <a:cubicBezTo>
                  <a:pt x="430" y="1128"/>
                  <a:pt x="340" y="1085"/>
                  <a:pt x="268" y="1023"/>
                </a:cubicBezTo>
                <a:cubicBezTo>
                  <a:pt x="307" y="996"/>
                  <a:pt x="349" y="973"/>
                  <a:pt x="394" y="956"/>
                </a:cubicBezTo>
                <a:cubicBezTo>
                  <a:pt x="429" y="1028"/>
                  <a:pt x="474" y="1091"/>
                  <a:pt x="528" y="1145"/>
                </a:cubicBezTo>
                <a:close/>
                <a:moveTo>
                  <a:pt x="636" y="1152"/>
                </a:moveTo>
                <a:cubicBezTo>
                  <a:pt x="636" y="915"/>
                  <a:pt x="636" y="915"/>
                  <a:pt x="636" y="915"/>
                </a:cubicBezTo>
                <a:cubicBezTo>
                  <a:pt x="693" y="917"/>
                  <a:pt x="748" y="926"/>
                  <a:pt x="800" y="942"/>
                </a:cubicBezTo>
                <a:cubicBezTo>
                  <a:pt x="759" y="1025"/>
                  <a:pt x="704" y="1096"/>
                  <a:pt x="638" y="1151"/>
                </a:cubicBezTo>
                <a:cubicBezTo>
                  <a:pt x="637" y="1151"/>
                  <a:pt x="637" y="1151"/>
                  <a:pt x="636" y="1152"/>
                </a:cubicBezTo>
                <a:close/>
                <a:moveTo>
                  <a:pt x="838" y="956"/>
                </a:moveTo>
                <a:cubicBezTo>
                  <a:pt x="883" y="973"/>
                  <a:pt x="925" y="996"/>
                  <a:pt x="964" y="1023"/>
                </a:cubicBezTo>
                <a:cubicBezTo>
                  <a:pt x="892" y="1085"/>
                  <a:pt x="802" y="1128"/>
                  <a:pt x="704" y="1145"/>
                </a:cubicBezTo>
                <a:cubicBezTo>
                  <a:pt x="758" y="1091"/>
                  <a:pt x="803" y="1028"/>
                  <a:pt x="838" y="956"/>
                </a:cubicBezTo>
                <a:close/>
                <a:moveTo>
                  <a:pt x="816" y="906"/>
                </a:moveTo>
                <a:cubicBezTo>
                  <a:pt x="759" y="887"/>
                  <a:pt x="699" y="877"/>
                  <a:pt x="636" y="875"/>
                </a:cubicBezTo>
                <a:cubicBezTo>
                  <a:pt x="636" y="636"/>
                  <a:pt x="636" y="636"/>
                  <a:pt x="636" y="636"/>
                </a:cubicBezTo>
                <a:cubicBezTo>
                  <a:pt x="873" y="636"/>
                  <a:pt x="873" y="636"/>
                  <a:pt x="873" y="636"/>
                </a:cubicBezTo>
                <a:cubicBezTo>
                  <a:pt x="871" y="733"/>
                  <a:pt x="851" y="824"/>
                  <a:pt x="816" y="906"/>
                </a:cubicBezTo>
                <a:close/>
                <a:moveTo>
                  <a:pt x="636" y="596"/>
                </a:moveTo>
                <a:cubicBezTo>
                  <a:pt x="636" y="396"/>
                  <a:pt x="636" y="396"/>
                  <a:pt x="636" y="396"/>
                </a:cubicBezTo>
                <a:cubicBezTo>
                  <a:pt x="704" y="394"/>
                  <a:pt x="769" y="382"/>
                  <a:pt x="830" y="361"/>
                </a:cubicBezTo>
                <a:cubicBezTo>
                  <a:pt x="857" y="433"/>
                  <a:pt x="871" y="513"/>
                  <a:pt x="873" y="596"/>
                </a:cubicBezTo>
                <a:lnTo>
                  <a:pt x="636" y="596"/>
                </a:lnTo>
                <a:close/>
                <a:moveTo>
                  <a:pt x="216" y="260"/>
                </a:moveTo>
                <a:cubicBezTo>
                  <a:pt x="261" y="295"/>
                  <a:pt x="311" y="325"/>
                  <a:pt x="364" y="347"/>
                </a:cubicBezTo>
                <a:cubicBezTo>
                  <a:pt x="337" y="424"/>
                  <a:pt x="321" y="508"/>
                  <a:pt x="319" y="596"/>
                </a:cubicBezTo>
                <a:cubicBezTo>
                  <a:pt x="80" y="596"/>
                  <a:pt x="80" y="596"/>
                  <a:pt x="80" y="596"/>
                </a:cubicBezTo>
                <a:cubicBezTo>
                  <a:pt x="85" y="467"/>
                  <a:pt x="136" y="350"/>
                  <a:pt x="216" y="260"/>
                </a:cubicBezTo>
                <a:close/>
                <a:moveTo>
                  <a:pt x="80" y="636"/>
                </a:moveTo>
                <a:cubicBezTo>
                  <a:pt x="319" y="636"/>
                  <a:pt x="319" y="636"/>
                  <a:pt x="319" y="636"/>
                </a:cubicBezTo>
                <a:cubicBezTo>
                  <a:pt x="321" y="737"/>
                  <a:pt x="342" y="833"/>
                  <a:pt x="379" y="920"/>
                </a:cubicBezTo>
                <a:cubicBezTo>
                  <a:pt x="328" y="939"/>
                  <a:pt x="281" y="965"/>
                  <a:pt x="238" y="996"/>
                </a:cubicBezTo>
                <a:cubicBezTo>
                  <a:pt x="145" y="903"/>
                  <a:pt x="86" y="776"/>
                  <a:pt x="80" y="636"/>
                </a:cubicBezTo>
                <a:close/>
                <a:moveTo>
                  <a:pt x="994" y="996"/>
                </a:moveTo>
                <a:cubicBezTo>
                  <a:pt x="951" y="965"/>
                  <a:pt x="904" y="939"/>
                  <a:pt x="853" y="920"/>
                </a:cubicBezTo>
                <a:cubicBezTo>
                  <a:pt x="890" y="833"/>
                  <a:pt x="911" y="737"/>
                  <a:pt x="913" y="636"/>
                </a:cubicBezTo>
                <a:cubicBezTo>
                  <a:pt x="1152" y="636"/>
                  <a:pt x="1152" y="636"/>
                  <a:pt x="1152" y="636"/>
                </a:cubicBezTo>
                <a:cubicBezTo>
                  <a:pt x="1146" y="776"/>
                  <a:pt x="1087" y="903"/>
                  <a:pt x="994" y="99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4" name="Oval 147">
            <a:extLst>
              <a:ext uri="{FF2B5EF4-FFF2-40B4-BE49-F238E27FC236}">
                <a16:creationId xmlns:a16="http://schemas.microsoft.com/office/drawing/2014/main" id="{2D143F5D-7443-41EF-8341-C876447524F0}"/>
              </a:ext>
            </a:extLst>
          </p:cNvPr>
          <p:cNvSpPr/>
          <p:nvPr/>
        </p:nvSpPr>
        <p:spPr>
          <a:xfrm>
            <a:off x="1074547" y="3071511"/>
            <a:ext cx="453496" cy="453496"/>
          </a:xfrm>
          <a:prstGeom prst="ellipse">
            <a:avLst/>
          </a:prstGeom>
          <a:solidFill>
            <a:schemeClr val="accent3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5" name="Freeform 8">
            <a:extLst>
              <a:ext uri="{FF2B5EF4-FFF2-40B4-BE49-F238E27FC236}">
                <a16:creationId xmlns:a16="http://schemas.microsoft.com/office/drawing/2014/main" id="{4177C8A0-1004-4D58-8622-9C415B88EDDB}"/>
              </a:ext>
            </a:extLst>
          </p:cNvPr>
          <p:cNvSpPr>
            <a:spLocks noEditPoints="1"/>
          </p:cNvSpPr>
          <p:nvPr/>
        </p:nvSpPr>
        <p:spPr bwMode="auto">
          <a:xfrm>
            <a:off x="1187703" y="3194488"/>
            <a:ext cx="237829" cy="208586"/>
          </a:xfrm>
          <a:custGeom>
            <a:avLst/>
            <a:gdLst>
              <a:gd name="T0" fmla="*/ 168 w 336"/>
              <a:gd name="T1" fmla="*/ 0 h 294"/>
              <a:gd name="T2" fmla="*/ 0 w 336"/>
              <a:gd name="T3" fmla="*/ 126 h 294"/>
              <a:gd name="T4" fmla="*/ 74 w 336"/>
              <a:gd name="T5" fmla="*/ 230 h 294"/>
              <a:gd name="T6" fmla="*/ 74 w 336"/>
              <a:gd name="T7" fmla="*/ 231 h 294"/>
              <a:gd name="T8" fmla="*/ 53 w 336"/>
              <a:gd name="T9" fmla="*/ 281 h 294"/>
              <a:gd name="T10" fmla="*/ 53 w 336"/>
              <a:gd name="T11" fmla="*/ 281 h 294"/>
              <a:gd name="T12" fmla="*/ 53 w 336"/>
              <a:gd name="T13" fmla="*/ 284 h 294"/>
              <a:gd name="T14" fmla="*/ 62 w 336"/>
              <a:gd name="T15" fmla="*/ 294 h 294"/>
              <a:gd name="T16" fmla="*/ 65 w 336"/>
              <a:gd name="T17" fmla="*/ 294 h 294"/>
              <a:gd name="T18" fmla="*/ 136 w 336"/>
              <a:gd name="T19" fmla="*/ 250 h 294"/>
              <a:gd name="T20" fmla="*/ 168 w 336"/>
              <a:gd name="T21" fmla="*/ 252 h 294"/>
              <a:gd name="T22" fmla="*/ 336 w 336"/>
              <a:gd name="T23" fmla="*/ 126 h 294"/>
              <a:gd name="T24" fmla="*/ 168 w 336"/>
              <a:gd name="T25" fmla="*/ 0 h 294"/>
              <a:gd name="T26" fmla="*/ 168 w 336"/>
              <a:gd name="T27" fmla="*/ 231 h 294"/>
              <a:gd name="T28" fmla="*/ 139 w 336"/>
              <a:gd name="T29" fmla="*/ 229 h 294"/>
              <a:gd name="T30" fmla="*/ 136 w 336"/>
              <a:gd name="T31" fmla="*/ 229 h 294"/>
              <a:gd name="T32" fmla="*/ 119 w 336"/>
              <a:gd name="T33" fmla="*/ 236 h 294"/>
              <a:gd name="T34" fmla="*/ 87 w 336"/>
              <a:gd name="T35" fmla="*/ 263 h 294"/>
              <a:gd name="T36" fmla="*/ 94 w 336"/>
              <a:gd name="T37" fmla="*/ 232 h 294"/>
              <a:gd name="T38" fmla="*/ 95 w 336"/>
              <a:gd name="T39" fmla="*/ 230 h 294"/>
              <a:gd name="T40" fmla="*/ 83 w 336"/>
              <a:gd name="T41" fmla="*/ 212 h 294"/>
              <a:gd name="T42" fmla="*/ 21 w 336"/>
              <a:gd name="T43" fmla="*/ 126 h 294"/>
              <a:gd name="T44" fmla="*/ 168 w 336"/>
              <a:gd name="T45" fmla="*/ 21 h 294"/>
              <a:gd name="T46" fmla="*/ 315 w 336"/>
              <a:gd name="T47" fmla="*/ 126 h 294"/>
              <a:gd name="T48" fmla="*/ 168 w 336"/>
              <a:gd name="T49" fmla="*/ 231 h 2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336" h="294">
                <a:moveTo>
                  <a:pt x="168" y="0"/>
                </a:moveTo>
                <a:cubicBezTo>
                  <a:pt x="75" y="0"/>
                  <a:pt x="0" y="56"/>
                  <a:pt x="0" y="126"/>
                </a:cubicBezTo>
                <a:cubicBezTo>
                  <a:pt x="0" y="169"/>
                  <a:pt x="29" y="208"/>
                  <a:pt x="74" y="230"/>
                </a:cubicBezTo>
                <a:cubicBezTo>
                  <a:pt x="74" y="231"/>
                  <a:pt x="74" y="231"/>
                  <a:pt x="74" y="231"/>
                </a:cubicBezTo>
                <a:cubicBezTo>
                  <a:pt x="74" y="250"/>
                  <a:pt x="59" y="270"/>
                  <a:pt x="53" y="281"/>
                </a:cubicBezTo>
                <a:cubicBezTo>
                  <a:pt x="53" y="281"/>
                  <a:pt x="53" y="281"/>
                  <a:pt x="53" y="281"/>
                </a:cubicBezTo>
                <a:cubicBezTo>
                  <a:pt x="53" y="282"/>
                  <a:pt x="53" y="283"/>
                  <a:pt x="53" y="284"/>
                </a:cubicBezTo>
                <a:cubicBezTo>
                  <a:pt x="53" y="290"/>
                  <a:pt x="57" y="294"/>
                  <a:pt x="62" y="294"/>
                </a:cubicBezTo>
                <a:cubicBezTo>
                  <a:pt x="63" y="294"/>
                  <a:pt x="65" y="294"/>
                  <a:pt x="65" y="294"/>
                </a:cubicBezTo>
                <a:cubicBezTo>
                  <a:pt x="98" y="288"/>
                  <a:pt x="128" y="258"/>
                  <a:pt x="136" y="250"/>
                </a:cubicBezTo>
                <a:cubicBezTo>
                  <a:pt x="146" y="251"/>
                  <a:pt x="157" y="252"/>
                  <a:pt x="168" y="252"/>
                </a:cubicBezTo>
                <a:cubicBezTo>
                  <a:pt x="261" y="252"/>
                  <a:pt x="336" y="196"/>
                  <a:pt x="336" y="126"/>
                </a:cubicBezTo>
                <a:cubicBezTo>
                  <a:pt x="336" y="56"/>
                  <a:pt x="261" y="0"/>
                  <a:pt x="168" y="0"/>
                </a:cubicBezTo>
                <a:close/>
                <a:moveTo>
                  <a:pt x="168" y="231"/>
                </a:moveTo>
                <a:cubicBezTo>
                  <a:pt x="158" y="231"/>
                  <a:pt x="148" y="230"/>
                  <a:pt x="139" y="229"/>
                </a:cubicBezTo>
                <a:cubicBezTo>
                  <a:pt x="138" y="229"/>
                  <a:pt x="137" y="229"/>
                  <a:pt x="136" y="229"/>
                </a:cubicBezTo>
                <a:cubicBezTo>
                  <a:pt x="129" y="229"/>
                  <a:pt x="123" y="231"/>
                  <a:pt x="119" y="236"/>
                </a:cubicBezTo>
                <a:cubicBezTo>
                  <a:pt x="115" y="242"/>
                  <a:pt x="102" y="254"/>
                  <a:pt x="87" y="263"/>
                </a:cubicBezTo>
                <a:cubicBezTo>
                  <a:pt x="91" y="254"/>
                  <a:pt x="94" y="243"/>
                  <a:pt x="94" y="232"/>
                </a:cubicBezTo>
                <a:cubicBezTo>
                  <a:pt x="95" y="231"/>
                  <a:pt x="95" y="231"/>
                  <a:pt x="95" y="230"/>
                </a:cubicBezTo>
                <a:cubicBezTo>
                  <a:pt x="95" y="222"/>
                  <a:pt x="90" y="215"/>
                  <a:pt x="83" y="212"/>
                </a:cubicBezTo>
                <a:cubicBezTo>
                  <a:pt x="44" y="192"/>
                  <a:pt x="21" y="160"/>
                  <a:pt x="21" y="126"/>
                </a:cubicBezTo>
                <a:cubicBezTo>
                  <a:pt x="21" y="68"/>
                  <a:pt x="87" y="21"/>
                  <a:pt x="168" y="21"/>
                </a:cubicBezTo>
                <a:cubicBezTo>
                  <a:pt x="249" y="21"/>
                  <a:pt x="315" y="68"/>
                  <a:pt x="315" y="126"/>
                </a:cubicBezTo>
                <a:cubicBezTo>
                  <a:pt x="315" y="184"/>
                  <a:pt x="249" y="231"/>
                  <a:pt x="168" y="23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6" name="Oval 149">
            <a:extLst>
              <a:ext uri="{FF2B5EF4-FFF2-40B4-BE49-F238E27FC236}">
                <a16:creationId xmlns:a16="http://schemas.microsoft.com/office/drawing/2014/main" id="{0272EBAB-BDEB-4221-9FE0-4F0B03F5A7B0}"/>
              </a:ext>
            </a:extLst>
          </p:cNvPr>
          <p:cNvSpPr/>
          <p:nvPr/>
        </p:nvSpPr>
        <p:spPr>
          <a:xfrm>
            <a:off x="1074547" y="3960500"/>
            <a:ext cx="453496" cy="453496"/>
          </a:xfrm>
          <a:prstGeom prst="ellipse">
            <a:avLst/>
          </a:prstGeom>
          <a:solidFill>
            <a:schemeClr val="accent4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grpSp>
        <p:nvGrpSpPr>
          <p:cNvPr id="7" name="Group 83">
            <a:extLst>
              <a:ext uri="{FF2B5EF4-FFF2-40B4-BE49-F238E27FC236}">
                <a16:creationId xmlns:a16="http://schemas.microsoft.com/office/drawing/2014/main" id="{E5659605-2A6E-4DB0-B2B8-E65F2288F11A}"/>
              </a:ext>
            </a:extLst>
          </p:cNvPr>
          <p:cNvGrpSpPr/>
          <p:nvPr/>
        </p:nvGrpSpPr>
        <p:grpSpPr>
          <a:xfrm>
            <a:off x="1192825" y="4086326"/>
            <a:ext cx="209297" cy="209297"/>
            <a:chOff x="-2771775" y="66675"/>
            <a:chExt cx="827087" cy="827088"/>
          </a:xfrm>
          <a:solidFill>
            <a:schemeClr val="bg1"/>
          </a:solidFill>
        </p:grpSpPr>
        <p:sp>
          <p:nvSpPr>
            <p:cNvPr id="8" name="Freeform 19">
              <a:extLst>
                <a:ext uri="{FF2B5EF4-FFF2-40B4-BE49-F238E27FC236}">
                  <a16:creationId xmlns:a16="http://schemas.microsoft.com/office/drawing/2014/main" id="{CBD9CEE5-ECF1-4199-A1D8-DD420628C5F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2771775" y="66675"/>
              <a:ext cx="827087" cy="827088"/>
            </a:xfrm>
            <a:custGeom>
              <a:avLst/>
              <a:gdLst>
                <a:gd name="T0" fmla="*/ 188 w 220"/>
                <a:gd name="T1" fmla="*/ 83 h 220"/>
                <a:gd name="T2" fmla="*/ 196 w 220"/>
                <a:gd name="T3" fmla="*/ 56 h 220"/>
                <a:gd name="T4" fmla="*/ 181 w 220"/>
                <a:gd name="T5" fmla="*/ 26 h 220"/>
                <a:gd name="T6" fmla="*/ 164 w 220"/>
                <a:gd name="T7" fmla="*/ 24 h 220"/>
                <a:gd name="T8" fmla="*/ 137 w 220"/>
                <a:gd name="T9" fmla="*/ 32 h 220"/>
                <a:gd name="T10" fmla="*/ 119 w 220"/>
                <a:gd name="T11" fmla="*/ 0 h 220"/>
                <a:gd name="T12" fmla="*/ 87 w 220"/>
                <a:gd name="T13" fmla="*/ 11 h 220"/>
                <a:gd name="T14" fmla="*/ 74 w 220"/>
                <a:gd name="T15" fmla="*/ 36 h 220"/>
                <a:gd name="T16" fmla="*/ 49 w 220"/>
                <a:gd name="T17" fmla="*/ 22 h 220"/>
                <a:gd name="T18" fmla="*/ 26 w 220"/>
                <a:gd name="T19" fmla="*/ 39 h 220"/>
                <a:gd name="T20" fmla="*/ 36 w 220"/>
                <a:gd name="T21" fmla="*/ 74 h 220"/>
                <a:gd name="T22" fmla="*/ 11 w 220"/>
                <a:gd name="T23" fmla="*/ 87 h 220"/>
                <a:gd name="T24" fmla="*/ 0 w 220"/>
                <a:gd name="T25" fmla="*/ 119 h 220"/>
                <a:gd name="T26" fmla="*/ 32 w 220"/>
                <a:gd name="T27" fmla="*/ 137 h 220"/>
                <a:gd name="T28" fmla="*/ 24 w 220"/>
                <a:gd name="T29" fmla="*/ 164 h 220"/>
                <a:gd name="T30" fmla="*/ 39 w 220"/>
                <a:gd name="T31" fmla="*/ 194 h 220"/>
                <a:gd name="T32" fmla="*/ 56 w 220"/>
                <a:gd name="T33" fmla="*/ 196 h 220"/>
                <a:gd name="T34" fmla="*/ 83 w 220"/>
                <a:gd name="T35" fmla="*/ 188 h 220"/>
                <a:gd name="T36" fmla="*/ 101 w 220"/>
                <a:gd name="T37" fmla="*/ 220 h 220"/>
                <a:gd name="T38" fmla="*/ 133 w 220"/>
                <a:gd name="T39" fmla="*/ 209 h 220"/>
                <a:gd name="T40" fmla="*/ 146 w 220"/>
                <a:gd name="T41" fmla="*/ 184 h 220"/>
                <a:gd name="T42" fmla="*/ 171 w 220"/>
                <a:gd name="T43" fmla="*/ 198 h 220"/>
                <a:gd name="T44" fmla="*/ 194 w 220"/>
                <a:gd name="T45" fmla="*/ 181 h 220"/>
                <a:gd name="T46" fmla="*/ 184 w 220"/>
                <a:gd name="T47" fmla="*/ 146 h 220"/>
                <a:gd name="T48" fmla="*/ 209 w 220"/>
                <a:gd name="T49" fmla="*/ 133 h 220"/>
                <a:gd name="T50" fmla="*/ 220 w 220"/>
                <a:gd name="T51" fmla="*/ 101 h 220"/>
                <a:gd name="T52" fmla="*/ 185 w 220"/>
                <a:gd name="T53" fmla="*/ 124 h 220"/>
                <a:gd name="T54" fmla="*/ 172 w 220"/>
                <a:gd name="T55" fmla="*/ 140 h 220"/>
                <a:gd name="T56" fmla="*/ 185 w 220"/>
                <a:gd name="T57" fmla="*/ 171 h 220"/>
                <a:gd name="T58" fmla="*/ 154 w 220"/>
                <a:gd name="T59" fmla="*/ 173 h 220"/>
                <a:gd name="T60" fmla="*/ 140 w 220"/>
                <a:gd name="T61" fmla="*/ 172 h 220"/>
                <a:gd name="T62" fmla="*/ 124 w 220"/>
                <a:gd name="T63" fmla="*/ 185 h 220"/>
                <a:gd name="T64" fmla="*/ 101 w 220"/>
                <a:gd name="T65" fmla="*/ 206 h 220"/>
                <a:gd name="T66" fmla="*/ 87 w 220"/>
                <a:gd name="T67" fmla="*/ 175 h 220"/>
                <a:gd name="T68" fmla="*/ 74 w 220"/>
                <a:gd name="T69" fmla="*/ 170 h 220"/>
                <a:gd name="T70" fmla="*/ 49 w 220"/>
                <a:gd name="T71" fmla="*/ 185 h 220"/>
                <a:gd name="T72" fmla="*/ 47 w 220"/>
                <a:gd name="T73" fmla="*/ 154 h 220"/>
                <a:gd name="T74" fmla="*/ 45 w 220"/>
                <a:gd name="T75" fmla="*/ 133 h 220"/>
                <a:gd name="T76" fmla="*/ 14 w 220"/>
                <a:gd name="T77" fmla="*/ 119 h 220"/>
                <a:gd name="T78" fmla="*/ 35 w 220"/>
                <a:gd name="T79" fmla="*/ 96 h 220"/>
                <a:gd name="T80" fmla="*/ 48 w 220"/>
                <a:gd name="T81" fmla="*/ 80 h 220"/>
                <a:gd name="T82" fmla="*/ 35 w 220"/>
                <a:gd name="T83" fmla="*/ 49 h 220"/>
                <a:gd name="T84" fmla="*/ 66 w 220"/>
                <a:gd name="T85" fmla="*/ 47 h 220"/>
                <a:gd name="T86" fmla="*/ 80 w 220"/>
                <a:gd name="T87" fmla="*/ 48 h 220"/>
                <a:gd name="T88" fmla="*/ 96 w 220"/>
                <a:gd name="T89" fmla="*/ 35 h 220"/>
                <a:gd name="T90" fmla="*/ 119 w 220"/>
                <a:gd name="T91" fmla="*/ 14 h 220"/>
                <a:gd name="T92" fmla="*/ 133 w 220"/>
                <a:gd name="T93" fmla="*/ 45 h 220"/>
                <a:gd name="T94" fmla="*/ 146 w 220"/>
                <a:gd name="T95" fmla="*/ 50 h 220"/>
                <a:gd name="T96" fmla="*/ 171 w 220"/>
                <a:gd name="T97" fmla="*/ 35 h 220"/>
                <a:gd name="T98" fmla="*/ 173 w 220"/>
                <a:gd name="T99" fmla="*/ 66 h 220"/>
                <a:gd name="T100" fmla="*/ 175 w 220"/>
                <a:gd name="T101" fmla="*/ 87 h 220"/>
                <a:gd name="T102" fmla="*/ 206 w 220"/>
                <a:gd name="T103" fmla="*/ 101 h 220"/>
                <a:gd name="T104" fmla="*/ 185 w 220"/>
                <a:gd name="T105" fmla="*/ 124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20" h="220">
                  <a:moveTo>
                    <a:pt x="209" y="87"/>
                  </a:moveTo>
                  <a:cubicBezTo>
                    <a:pt x="188" y="83"/>
                    <a:pt x="188" y="83"/>
                    <a:pt x="188" y="83"/>
                  </a:cubicBezTo>
                  <a:cubicBezTo>
                    <a:pt x="187" y="80"/>
                    <a:pt x="186" y="77"/>
                    <a:pt x="184" y="74"/>
                  </a:cubicBezTo>
                  <a:cubicBezTo>
                    <a:pt x="196" y="56"/>
                    <a:pt x="196" y="56"/>
                    <a:pt x="196" y="56"/>
                  </a:cubicBezTo>
                  <a:cubicBezTo>
                    <a:pt x="200" y="51"/>
                    <a:pt x="199" y="43"/>
                    <a:pt x="194" y="39"/>
                  </a:cubicBezTo>
                  <a:cubicBezTo>
                    <a:pt x="181" y="26"/>
                    <a:pt x="181" y="26"/>
                    <a:pt x="181" y="26"/>
                  </a:cubicBezTo>
                  <a:cubicBezTo>
                    <a:pt x="179" y="23"/>
                    <a:pt x="175" y="22"/>
                    <a:pt x="171" y="22"/>
                  </a:cubicBezTo>
                  <a:cubicBezTo>
                    <a:pt x="169" y="22"/>
                    <a:pt x="166" y="22"/>
                    <a:pt x="164" y="24"/>
                  </a:cubicBezTo>
                  <a:cubicBezTo>
                    <a:pt x="146" y="36"/>
                    <a:pt x="146" y="36"/>
                    <a:pt x="146" y="36"/>
                  </a:cubicBezTo>
                  <a:cubicBezTo>
                    <a:pt x="143" y="34"/>
                    <a:pt x="140" y="33"/>
                    <a:pt x="137" y="32"/>
                  </a:cubicBezTo>
                  <a:cubicBezTo>
                    <a:pt x="133" y="11"/>
                    <a:pt x="133" y="11"/>
                    <a:pt x="133" y="11"/>
                  </a:cubicBezTo>
                  <a:cubicBezTo>
                    <a:pt x="132" y="5"/>
                    <a:pt x="126" y="0"/>
                    <a:pt x="119" y="0"/>
                  </a:cubicBezTo>
                  <a:cubicBezTo>
                    <a:pt x="101" y="0"/>
                    <a:pt x="101" y="0"/>
                    <a:pt x="101" y="0"/>
                  </a:cubicBezTo>
                  <a:cubicBezTo>
                    <a:pt x="94" y="0"/>
                    <a:pt x="88" y="5"/>
                    <a:pt x="87" y="11"/>
                  </a:cubicBezTo>
                  <a:cubicBezTo>
                    <a:pt x="83" y="32"/>
                    <a:pt x="83" y="32"/>
                    <a:pt x="83" y="32"/>
                  </a:cubicBezTo>
                  <a:cubicBezTo>
                    <a:pt x="80" y="33"/>
                    <a:pt x="77" y="34"/>
                    <a:pt x="74" y="36"/>
                  </a:cubicBezTo>
                  <a:cubicBezTo>
                    <a:pt x="56" y="24"/>
                    <a:pt x="56" y="24"/>
                    <a:pt x="56" y="24"/>
                  </a:cubicBezTo>
                  <a:cubicBezTo>
                    <a:pt x="54" y="22"/>
                    <a:pt x="51" y="22"/>
                    <a:pt x="49" y="22"/>
                  </a:cubicBezTo>
                  <a:cubicBezTo>
                    <a:pt x="45" y="22"/>
                    <a:pt x="41" y="23"/>
                    <a:pt x="39" y="26"/>
                  </a:cubicBezTo>
                  <a:cubicBezTo>
                    <a:pt x="26" y="39"/>
                    <a:pt x="26" y="39"/>
                    <a:pt x="26" y="39"/>
                  </a:cubicBezTo>
                  <a:cubicBezTo>
                    <a:pt x="21" y="43"/>
                    <a:pt x="20" y="51"/>
                    <a:pt x="24" y="56"/>
                  </a:cubicBezTo>
                  <a:cubicBezTo>
                    <a:pt x="36" y="74"/>
                    <a:pt x="36" y="74"/>
                    <a:pt x="36" y="74"/>
                  </a:cubicBezTo>
                  <a:cubicBezTo>
                    <a:pt x="34" y="77"/>
                    <a:pt x="33" y="80"/>
                    <a:pt x="32" y="83"/>
                  </a:cubicBezTo>
                  <a:cubicBezTo>
                    <a:pt x="11" y="87"/>
                    <a:pt x="11" y="87"/>
                    <a:pt x="11" y="87"/>
                  </a:cubicBezTo>
                  <a:cubicBezTo>
                    <a:pt x="5" y="88"/>
                    <a:pt x="0" y="94"/>
                    <a:pt x="0" y="101"/>
                  </a:cubicBezTo>
                  <a:cubicBezTo>
                    <a:pt x="0" y="119"/>
                    <a:pt x="0" y="119"/>
                    <a:pt x="0" y="119"/>
                  </a:cubicBezTo>
                  <a:cubicBezTo>
                    <a:pt x="0" y="126"/>
                    <a:pt x="5" y="132"/>
                    <a:pt x="11" y="133"/>
                  </a:cubicBezTo>
                  <a:cubicBezTo>
                    <a:pt x="32" y="137"/>
                    <a:pt x="32" y="137"/>
                    <a:pt x="32" y="137"/>
                  </a:cubicBezTo>
                  <a:cubicBezTo>
                    <a:pt x="33" y="140"/>
                    <a:pt x="34" y="143"/>
                    <a:pt x="36" y="146"/>
                  </a:cubicBezTo>
                  <a:cubicBezTo>
                    <a:pt x="24" y="164"/>
                    <a:pt x="24" y="164"/>
                    <a:pt x="24" y="164"/>
                  </a:cubicBezTo>
                  <a:cubicBezTo>
                    <a:pt x="20" y="169"/>
                    <a:pt x="21" y="177"/>
                    <a:pt x="26" y="181"/>
                  </a:cubicBezTo>
                  <a:cubicBezTo>
                    <a:pt x="39" y="194"/>
                    <a:pt x="39" y="194"/>
                    <a:pt x="39" y="194"/>
                  </a:cubicBezTo>
                  <a:cubicBezTo>
                    <a:pt x="41" y="197"/>
                    <a:pt x="45" y="198"/>
                    <a:pt x="49" y="198"/>
                  </a:cubicBezTo>
                  <a:cubicBezTo>
                    <a:pt x="51" y="198"/>
                    <a:pt x="54" y="198"/>
                    <a:pt x="56" y="196"/>
                  </a:cubicBezTo>
                  <a:cubicBezTo>
                    <a:pt x="74" y="184"/>
                    <a:pt x="74" y="184"/>
                    <a:pt x="74" y="184"/>
                  </a:cubicBezTo>
                  <a:cubicBezTo>
                    <a:pt x="77" y="186"/>
                    <a:pt x="80" y="187"/>
                    <a:pt x="83" y="188"/>
                  </a:cubicBezTo>
                  <a:cubicBezTo>
                    <a:pt x="87" y="209"/>
                    <a:pt x="87" y="209"/>
                    <a:pt x="87" y="209"/>
                  </a:cubicBezTo>
                  <a:cubicBezTo>
                    <a:pt x="88" y="215"/>
                    <a:pt x="94" y="220"/>
                    <a:pt x="101" y="220"/>
                  </a:cubicBezTo>
                  <a:cubicBezTo>
                    <a:pt x="119" y="220"/>
                    <a:pt x="119" y="220"/>
                    <a:pt x="119" y="220"/>
                  </a:cubicBezTo>
                  <a:cubicBezTo>
                    <a:pt x="126" y="220"/>
                    <a:pt x="132" y="215"/>
                    <a:pt x="133" y="209"/>
                  </a:cubicBezTo>
                  <a:cubicBezTo>
                    <a:pt x="137" y="188"/>
                    <a:pt x="137" y="188"/>
                    <a:pt x="137" y="188"/>
                  </a:cubicBezTo>
                  <a:cubicBezTo>
                    <a:pt x="140" y="187"/>
                    <a:pt x="143" y="186"/>
                    <a:pt x="146" y="184"/>
                  </a:cubicBezTo>
                  <a:cubicBezTo>
                    <a:pt x="164" y="196"/>
                    <a:pt x="164" y="196"/>
                    <a:pt x="164" y="196"/>
                  </a:cubicBezTo>
                  <a:cubicBezTo>
                    <a:pt x="166" y="198"/>
                    <a:pt x="169" y="198"/>
                    <a:pt x="171" y="198"/>
                  </a:cubicBezTo>
                  <a:cubicBezTo>
                    <a:pt x="175" y="198"/>
                    <a:pt x="179" y="197"/>
                    <a:pt x="181" y="194"/>
                  </a:cubicBezTo>
                  <a:cubicBezTo>
                    <a:pt x="194" y="181"/>
                    <a:pt x="194" y="181"/>
                    <a:pt x="194" y="181"/>
                  </a:cubicBezTo>
                  <a:cubicBezTo>
                    <a:pt x="199" y="177"/>
                    <a:pt x="200" y="169"/>
                    <a:pt x="196" y="164"/>
                  </a:cubicBezTo>
                  <a:cubicBezTo>
                    <a:pt x="184" y="146"/>
                    <a:pt x="184" y="146"/>
                    <a:pt x="184" y="146"/>
                  </a:cubicBezTo>
                  <a:cubicBezTo>
                    <a:pt x="186" y="143"/>
                    <a:pt x="187" y="140"/>
                    <a:pt x="188" y="137"/>
                  </a:cubicBezTo>
                  <a:cubicBezTo>
                    <a:pt x="209" y="133"/>
                    <a:pt x="209" y="133"/>
                    <a:pt x="209" y="133"/>
                  </a:cubicBezTo>
                  <a:cubicBezTo>
                    <a:pt x="215" y="132"/>
                    <a:pt x="220" y="126"/>
                    <a:pt x="220" y="119"/>
                  </a:cubicBezTo>
                  <a:cubicBezTo>
                    <a:pt x="220" y="101"/>
                    <a:pt x="220" y="101"/>
                    <a:pt x="220" y="101"/>
                  </a:cubicBezTo>
                  <a:cubicBezTo>
                    <a:pt x="220" y="94"/>
                    <a:pt x="215" y="88"/>
                    <a:pt x="209" y="87"/>
                  </a:cubicBezTo>
                  <a:close/>
                  <a:moveTo>
                    <a:pt x="185" y="124"/>
                  </a:moveTo>
                  <a:cubicBezTo>
                    <a:pt x="180" y="125"/>
                    <a:pt x="176" y="128"/>
                    <a:pt x="175" y="133"/>
                  </a:cubicBezTo>
                  <a:cubicBezTo>
                    <a:pt x="174" y="135"/>
                    <a:pt x="173" y="138"/>
                    <a:pt x="172" y="140"/>
                  </a:cubicBezTo>
                  <a:cubicBezTo>
                    <a:pt x="170" y="144"/>
                    <a:pt x="170" y="149"/>
                    <a:pt x="173" y="154"/>
                  </a:cubicBezTo>
                  <a:cubicBezTo>
                    <a:pt x="185" y="171"/>
                    <a:pt x="185" y="171"/>
                    <a:pt x="185" y="171"/>
                  </a:cubicBezTo>
                  <a:cubicBezTo>
                    <a:pt x="171" y="185"/>
                    <a:pt x="171" y="185"/>
                    <a:pt x="171" y="185"/>
                  </a:cubicBezTo>
                  <a:cubicBezTo>
                    <a:pt x="154" y="173"/>
                    <a:pt x="154" y="173"/>
                    <a:pt x="154" y="173"/>
                  </a:cubicBezTo>
                  <a:cubicBezTo>
                    <a:pt x="151" y="171"/>
                    <a:pt x="149" y="170"/>
                    <a:pt x="146" y="170"/>
                  </a:cubicBezTo>
                  <a:cubicBezTo>
                    <a:pt x="144" y="170"/>
                    <a:pt x="142" y="171"/>
                    <a:pt x="140" y="172"/>
                  </a:cubicBezTo>
                  <a:cubicBezTo>
                    <a:pt x="138" y="173"/>
                    <a:pt x="135" y="174"/>
                    <a:pt x="133" y="175"/>
                  </a:cubicBezTo>
                  <a:cubicBezTo>
                    <a:pt x="128" y="176"/>
                    <a:pt x="125" y="180"/>
                    <a:pt x="124" y="185"/>
                  </a:cubicBezTo>
                  <a:cubicBezTo>
                    <a:pt x="119" y="206"/>
                    <a:pt x="119" y="206"/>
                    <a:pt x="119" y="206"/>
                  </a:cubicBezTo>
                  <a:cubicBezTo>
                    <a:pt x="101" y="206"/>
                    <a:pt x="101" y="206"/>
                    <a:pt x="101" y="206"/>
                  </a:cubicBezTo>
                  <a:cubicBezTo>
                    <a:pt x="96" y="185"/>
                    <a:pt x="96" y="185"/>
                    <a:pt x="96" y="185"/>
                  </a:cubicBezTo>
                  <a:cubicBezTo>
                    <a:pt x="95" y="180"/>
                    <a:pt x="92" y="176"/>
                    <a:pt x="87" y="175"/>
                  </a:cubicBezTo>
                  <a:cubicBezTo>
                    <a:pt x="85" y="174"/>
                    <a:pt x="82" y="173"/>
                    <a:pt x="80" y="172"/>
                  </a:cubicBezTo>
                  <a:cubicBezTo>
                    <a:pt x="78" y="171"/>
                    <a:pt x="76" y="170"/>
                    <a:pt x="74" y="170"/>
                  </a:cubicBezTo>
                  <a:cubicBezTo>
                    <a:pt x="71" y="170"/>
                    <a:pt x="69" y="171"/>
                    <a:pt x="66" y="173"/>
                  </a:cubicBezTo>
                  <a:cubicBezTo>
                    <a:pt x="49" y="185"/>
                    <a:pt x="49" y="185"/>
                    <a:pt x="49" y="185"/>
                  </a:cubicBezTo>
                  <a:cubicBezTo>
                    <a:pt x="35" y="171"/>
                    <a:pt x="35" y="171"/>
                    <a:pt x="35" y="171"/>
                  </a:cubicBezTo>
                  <a:cubicBezTo>
                    <a:pt x="47" y="154"/>
                    <a:pt x="47" y="154"/>
                    <a:pt x="47" y="154"/>
                  </a:cubicBezTo>
                  <a:cubicBezTo>
                    <a:pt x="50" y="149"/>
                    <a:pt x="50" y="144"/>
                    <a:pt x="48" y="140"/>
                  </a:cubicBezTo>
                  <a:cubicBezTo>
                    <a:pt x="47" y="138"/>
                    <a:pt x="46" y="135"/>
                    <a:pt x="45" y="133"/>
                  </a:cubicBezTo>
                  <a:cubicBezTo>
                    <a:pt x="44" y="128"/>
                    <a:pt x="40" y="125"/>
                    <a:pt x="35" y="124"/>
                  </a:cubicBezTo>
                  <a:cubicBezTo>
                    <a:pt x="14" y="119"/>
                    <a:pt x="14" y="119"/>
                    <a:pt x="14" y="119"/>
                  </a:cubicBezTo>
                  <a:cubicBezTo>
                    <a:pt x="14" y="101"/>
                    <a:pt x="14" y="101"/>
                    <a:pt x="14" y="101"/>
                  </a:cubicBezTo>
                  <a:cubicBezTo>
                    <a:pt x="35" y="96"/>
                    <a:pt x="35" y="96"/>
                    <a:pt x="35" y="96"/>
                  </a:cubicBezTo>
                  <a:cubicBezTo>
                    <a:pt x="40" y="95"/>
                    <a:pt x="44" y="92"/>
                    <a:pt x="45" y="87"/>
                  </a:cubicBezTo>
                  <a:cubicBezTo>
                    <a:pt x="46" y="85"/>
                    <a:pt x="47" y="82"/>
                    <a:pt x="48" y="80"/>
                  </a:cubicBezTo>
                  <a:cubicBezTo>
                    <a:pt x="50" y="76"/>
                    <a:pt x="50" y="71"/>
                    <a:pt x="47" y="66"/>
                  </a:cubicBezTo>
                  <a:cubicBezTo>
                    <a:pt x="35" y="49"/>
                    <a:pt x="35" y="49"/>
                    <a:pt x="35" y="49"/>
                  </a:cubicBezTo>
                  <a:cubicBezTo>
                    <a:pt x="49" y="35"/>
                    <a:pt x="49" y="35"/>
                    <a:pt x="49" y="35"/>
                  </a:cubicBezTo>
                  <a:cubicBezTo>
                    <a:pt x="66" y="47"/>
                    <a:pt x="66" y="47"/>
                    <a:pt x="66" y="47"/>
                  </a:cubicBezTo>
                  <a:cubicBezTo>
                    <a:pt x="69" y="49"/>
                    <a:pt x="71" y="50"/>
                    <a:pt x="74" y="50"/>
                  </a:cubicBezTo>
                  <a:cubicBezTo>
                    <a:pt x="76" y="50"/>
                    <a:pt x="78" y="49"/>
                    <a:pt x="80" y="48"/>
                  </a:cubicBezTo>
                  <a:cubicBezTo>
                    <a:pt x="82" y="47"/>
                    <a:pt x="85" y="46"/>
                    <a:pt x="87" y="45"/>
                  </a:cubicBezTo>
                  <a:cubicBezTo>
                    <a:pt x="92" y="44"/>
                    <a:pt x="95" y="40"/>
                    <a:pt x="96" y="35"/>
                  </a:cubicBezTo>
                  <a:cubicBezTo>
                    <a:pt x="101" y="14"/>
                    <a:pt x="101" y="14"/>
                    <a:pt x="101" y="14"/>
                  </a:cubicBezTo>
                  <a:cubicBezTo>
                    <a:pt x="119" y="14"/>
                    <a:pt x="119" y="14"/>
                    <a:pt x="119" y="14"/>
                  </a:cubicBezTo>
                  <a:cubicBezTo>
                    <a:pt x="124" y="35"/>
                    <a:pt x="124" y="35"/>
                    <a:pt x="124" y="35"/>
                  </a:cubicBezTo>
                  <a:cubicBezTo>
                    <a:pt x="125" y="40"/>
                    <a:pt x="128" y="44"/>
                    <a:pt x="133" y="45"/>
                  </a:cubicBezTo>
                  <a:cubicBezTo>
                    <a:pt x="135" y="46"/>
                    <a:pt x="138" y="47"/>
                    <a:pt x="140" y="48"/>
                  </a:cubicBezTo>
                  <a:cubicBezTo>
                    <a:pt x="142" y="49"/>
                    <a:pt x="144" y="50"/>
                    <a:pt x="146" y="50"/>
                  </a:cubicBezTo>
                  <a:cubicBezTo>
                    <a:pt x="149" y="50"/>
                    <a:pt x="151" y="49"/>
                    <a:pt x="154" y="47"/>
                  </a:cubicBezTo>
                  <a:cubicBezTo>
                    <a:pt x="171" y="35"/>
                    <a:pt x="171" y="35"/>
                    <a:pt x="171" y="35"/>
                  </a:cubicBezTo>
                  <a:cubicBezTo>
                    <a:pt x="185" y="49"/>
                    <a:pt x="185" y="49"/>
                    <a:pt x="185" y="49"/>
                  </a:cubicBezTo>
                  <a:cubicBezTo>
                    <a:pt x="173" y="66"/>
                    <a:pt x="173" y="66"/>
                    <a:pt x="173" y="66"/>
                  </a:cubicBezTo>
                  <a:cubicBezTo>
                    <a:pt x="170" y="71"/>
                    <a:pt x="170" y="76"/>
                    <a:pt x="172" y="80"/>
                  </a:cubicBezTo>
                  <a:cubicBezTo>
                    <a:pt x="173" y="82"/>
                    <a:pt x="174" y="85"/>
                    <a:pt x="175" y="87"/>
                  </a:cubicBezTo>
                  <a:cubicBezTo>
                    <a:pt x="176" y="92"/>
                    <a:pt x="180" y="95"/>
                    <a:pt x="185" y="96"/>
                  </a:cubicBezTo>
                  <a:cubicBezTo>
                    <a:pt x="206" y="101"/>
                    <a:pt x="206" y="101"/>
                    <a:pt x="206" y="101"/>
                  </a:cubicBezTo>
                  <a:cubicBezTo>
                    <a:pt x="206" y="119"/>
                    <a:pt x="206" y="119"/>
                    <a:pt x="206" y="119"/>
                  </a:cubicBezTo>
                  <a:lnTo>
                    <a:pt x="185" y="1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  <p:sp>
          <p:nvSpPr>
            <p:cNvPr id="9" name="Freeform 20">
              <a:extLst>
                <a:ext uri="{FF2B5EF4-FFF2-40B4-BE49-F238E27FC236}">
                  <a16:creationId xmlns:a16="http://schemas.microsoft.com/office/drawing/2014/main" id="{6066D7C1-FBE0-4458-8C2F-592CC274D25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2538413" y="300038"/>
              <a:ext cx="360362" cy="360363"/>
            </a:xfrm>
            <a:custGeom>
              <a:avLst/>
              <a:gdLst>
                <a:gd name="T0" fmla="*/ 48 w 96"/>
                <a:gd name="T1" fmla="*/ 0 h 96"/>
                <a:gd name="T2" fmla="*/ 0 w 96"/>
                <a:gd name="T3" fmla="*/ 48 h 96"/>
                <a:gd name="T4" fmla="*/ 48 w 96"/>
                <a:gd name="T5" fmla="*/ 96 h 96"/>
                <a:gd name="T6" fmla="*/ 96 w 96"/>
                <a:gd name="T7" fmla="*/ 48 h 96"/>
                <a:gd name="T8" fmla="*/ 48 w 96"/>
                <a:gd name="T9" fmla="*/ 0 h 96"/>
                <a:gd name="T10" fmla="*/ 48 w 96"/>
                <a:gd name="T11" fmla="*/ 90 h 96"/>
                <a:gd name="T12" fmla="*/ 6 w 96"/>
                <a:gd name="T13" fmla="*/ 48 h 96"/>
                <a:gd name="T14" fmla="*/ 48 w 96"/>
                <a:gd name="T15" fmla="*/ 6 h 96"/>
                <a:gd name="T16" fmla="*/ 90 w 96"/>
                <a:gd name="T17" fmla="*/ 48 h 96"/>
                <a:gd name="T18" fmla="*/ 48 w 96"/>
                <a:gd name="T19" fmla="*/ 9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6" h="96">
                  <a:moveTo>
                    <a:pt x="48" y="0"/>
                  </a:moveTo>
                  <a:cubicBezTo>
                    <a:pt x="21" y="0"/>
                    <a:pt x="0" y="21"/>
                    <a:pt x="0" y="48"/>
                  </a:cubicBezTo>
                  <a:cubicBezTo>
                    <a:pt x="0" y="75"/>
                    <a:pt x="21" y="96"/>
                    <a:pt x="48" y="96"/>
                  </a:cubicBezTo>
                  <a:cubicBezTo>
                    <a:pt x="75" y="96"/>
                    <a:pt x="96" y="75"/>
                    <a:pt x="96" y="48"/>
                  </a:cubicBezTo>
                  <a:cubicBezTo>
                    <a:pt x="96" y="21"/>
                    <a:pt x="75" y="0"/>
                    <a:pt x="48" y="0"/>
                  </a:cubicBezTo>
                  <a:close/>
                  <a:moveTo>
                    <a:pt x="48" y="90"/>
                  </a:moveTo>
                  <a:cubicBezTo>
                    <a:pt x="25" y="90"/>
                    <a:pt x="6" y="71"/>
                    <a:pt x="6" y="48"/>
                  </a:cubicBezTo>
                  <a:cubicBezTo>
                    <a:pt x="6" y="25"/>
                    <a:pt x="25" y="6"/>
                    <a:pt x="48" y="6"/>
                  </a:cubicBezTo>
                  <a:cubicBezTo>
                    <a:pt x="71" y="6"/>
                    <a:pt x="90" y="25"/>
                    <a:pt x="90" y="48"/>
                  </a:cubicBezTo>
                  <a:cubicBezTo>
                    <a:pt x="90" y="71"/>
                    <a:pt x="71" y="90"/>
                    <a:pt x="48" y="9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  <p:sp>
          <p:nvSpPr>
            <p:cNvPr id="10" name="Freeform 21">
              <a:extLst>
                <a:ext uri="{FF2B5EF4-FFF2-40B4-BE49-F238E27FC236}">
                  <a16:creationId xmlns:a16="http://schemas.microsoft.com/office/drawing/2014/main" id="{B7000005-D9BE-4FEB-81AF-FEC86B74AF6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2460625" y="374650"/>
              <a:ext cx="207962" cy="206375"/>
            </a:xfrm>
            <a:custGeom>
              <a:avLst/>
              <a:gdLst>
                <a:gd name="T0" fmla="*/ 27 w 55"/>
                <a:gd name="T1" fmla="*/ 0 h 55"/>
                <a:gd name="T2" fmla="*/ 0 w 55"/>
                <a:gd name="T3" fmla="*/ 28 h 55"/>
                <a:gd name="T4" fmla="*/ 27 w 55"/>
                <a:gd name="T5" fmla="*/ 55 h 55"/>
                <a:gd name="T6" fmla="*/ 55 w 55"/>
                <a:gd name="T7" fmla="*/ 28 h 55"/>
                <a:gd name="T8" fmla="*/ 27 w 55"/>
                <a:gd name="T9" fmla="*/ 0 h 55"/>
                <a:gd name="T10" fmla="*/ 27 w 55"/>
                <a:gd name="T11" fmla="*/ 49 h 55"/>
                <a:gd name="T12" fmla="*/ 6 w 55"/>
                <a:gd name="T13" fmla="*/ 28 h 55"/>
                <a:gd name="T14" fmla="*/ 27 w 55"/>
                <a:gd name="T15" fmla="*/ 7 h 55"/>
                <a:gd name="T16" fmla="*/ 48 w 55"/>
                <a:gd name="T17" fmla="*/ 28 h 55"/>
                <a:gd name="T18" fmla="*/ 27 w 55"/>
                <a:gd name="T19" fmla="*/ 49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5" h="55">
                  <a:moveTo>
                    <a:pt x="27" y="0"/>
                  </a:moveTo>
                  <a:cubicBezTo>
                    <a:pt x="12" y="0"/>
                    <a:pt x="0" y="13"/>
                    <a:pt x="0" y="28"/>
                  </a:cubicBezTo>
                  <a:cubicBezTo>
                    <a:pt x="0" y="43"/>
                    <a:pt x="12" y="55"/>
                    <a:pt x="27" y="55"/>
                  </a:cubicBezTo>
                  <a:cubicBezTo>
                    <a:pt x="42" y="55"/>
                    <a:pt x="55" y="43"/>
                    <a:pt x="55" y="28"/>
                  </a:cubicBezTo>
                  <a:cubicBezTo>
                    <a:pt x="55" y="13"/>
                    <a:pt x="42" y="0"/>
                    <a:pt x="27" y="0"/>
                  </a:cubicBezTo>
                  <a:close/>
                  <a:moveTo>
                    <a:pt x="27" y="49"/>
                  </a:moveTo>
                  <a:cubicBezTo>
                    <a:pt x="16" y="49"/>
                    <a:pt x="6" y="39"/>
                    <a:pt x="6" y="28"/>
                  </a:cubicBezTo>
                  <a:cubicBezTo>
                    <a:pt x="6" y="17"/>
                    <a:pt x="16" y="7"/>
                    <a:pt x="27" y="7"/>
                  </a:cubicBezTo>
                  <a:cubicBezTo>
                    <a:pt x="38" y="7"/>
                    <a:pt x="48" y="17"/>
                    <a:pt x="48" y="28"/>
                  </a:cubicBezTo>
                  <a:cubicBezTo>
                    <a:pt x="48" y="39"/>
                    <a:pt x="38" y="49"/>
                    <a:pt x="27" y="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</p:grpSp>
      <p:sp>
        <p:nvSpPr>
          <p:cNvPr id="11" name="Oval 146">
            <a:extLst>
              <a:ext uri="{FF2B5EF4-FFF2-40B4-BE49-F238E27FC236}">
                <a16:creationId xmlns:a16="http://schemas.microsoft.com/office/drawing/2014/main" id="{27C09B66-858D-4B7A-8846-F48132C2C6C6}"/>
              </a:ext>
            </a:extLst>
          </p:cNvPr>
          <p:cNvSpPr/>
          <p:nvPr/>
        </p:nvSpPr>
        <p:spPr>
          <a:xfrm>
            <a:off x="1074322" y="2182072"/>
            <a:ext cx="453946" cy="453946"/>
          </a:xfrm>
          <a:prstGeom prst="ellipse">
            <a:avLst/>
          </a:prstGeom>
          <a:solidFill>
            <a:schemeClr val="accent2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grpSp>
        <p:nvGrpSpPr>
          <p:cNvPr id="12" name="Group 239">
            <a:extLst>
              <a:ext uri="{FF2B5EF4-FFF2-40B4-BE49-F238E27FC236}">
                <a16:creationId xmlns:a16="http://schemas.microsoft.com/office/drawing/2014/main" id="{0C080959-DB0E-4EA6-9735-9232FB926612}"/>
              </a:ext>
            </a:extLst>
          </p:cNvPr>
          <p:cNvGrpSpPr/>
          <p:nvPr/>
        </p:nvGrpSpPr>
        <p:grpSpPr>
          <a:xfrm>
            <a:off x="1195684" y="2315473"/>
            <a:ext cx="211224" cy="211182"/>
            <a:chOff x="7938" y="-3175"/>
            <a:chExt cx="8029575" cy="8027988"/>
          </a:xfrm>
          <a:solidFill>
            <a:schemeClr val="bg1"/>
          </a:solidFill>
        </p:grpSpPr>
        <p:sp>
          <p:nvSpPr>
            <p:cNvPr id="13" name="Freeform 23">
              <a:extLst>
                <a:ext uri="{FF2B5EF4-FFF2-40B4-BE49-F238E27FC236}">
                  <a16:creationId xmlns:a16="http://schemas.microsoft.com/office/drawing/2014/main" id="{872F3781-B0A6-47AE-993E-1ACBB177F79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938" y="-3175"/>
              <a:ext cx="8029575" cy="8027988"/>
            </a:xfrm>
            <a:custGeom>
              <a:avLst/>
              <a:gdLst>
                <a:gd name="T0" fmla="*/ 818 w 2138"/>
                <a:gd name="T1" fmla="*/ 1635 h 2138"/>
                <a:gd name="T2" fmla="*/ 818 w 2138"/>
                <a:gd name="T3" fmla="*/ 1635 h 2138"/>
                <a:gd name="T4" fmla="*/ 1257 w 2138"/>
                <a:gd name="T5" fmla="*/ 1507 h 2138"/>
                <a:gd name="T6" fmla="*/ 1301 w 2138"/>
                <a:gd name="T7" fmla="*/ 1550 h 2138"/>
                <a:gd name="T8" fmla="*/ 1249 w 2138"/>
                <a:gd name="T9" fmla="*/ 1602 h 2138"/>
                <a:gd name="T10" fmla="*/ 1711 w 2138"/>
                <a:gd name="T11" fmla="*/ 2064 h 2138"/>
                <a:gd name="T12" fmla="*/ 1888 w 2138"/>
                <a:gd name="T13" fmla="*/ 2138 h 2138"/>
                <a:gd name="T14" fmla="*/ 2065 w 2138"/>
                <a:gd name="T15" fmla="*/ 2064 h 2138"/>
                <a:gd name="T16" fmla="*/ 2138 w 2138"/>
                <a:gd name="T17" fmla="*/ 1888 h 2138"/>
                <a:gd name="T18" fmla="*/ 2065 w 2138"/>
                <a:gd name="T19" fmla="*/ 1711 h 2138"/>
                <a:gd name="T20" fmla="*/ 1603 w 2138"/>
                <a:gd name="T21" fmla="*/ 1248 h 2138"/>
                <a:gd name="T22" fmla="*/ 1551 w 2138"/>
                <a:gd name="T23" fmla="*/ 1300 h 2138"/>
                <a:gd name="T24" fmla="*/ 1507 w 2138"/>
                <a:gd name="T25" fmla="*/ 1257 h 2138"/>
                <a:gd name="T26" fmla="*/ 1633 w 2138"/>
                <a:gd name="T27" fmla="*/ 760 h 2138"/>
                <a:gd name="T28" fmla="*/ 1396 w 2138"/>
                <a:gd name="T29" fmla="*/ 239 h 2138"/>
                <a:gd name="T30" fmla="*/ 818 w 2138"/>
                <a:gd name="T31" fmla="*/ 0 h 2138"/>
                <a:gd name="T32" fmla="*/ 240 w 2138"/>
                <a:gd name="T33" fmla="*/ 239 h 2138"/>
                <a:gd name="T34" fmla="*/ 0 w 2138"/>
                <a:gd name="T35" fmla="*/ 817 h 2138"/>
                <a:gd name="T36" fmla="*/ 240 w 2138"/>
                <a:gd name="T37" fmla="*/ 1395 h 2138"/>
                <a:gd name="T38" fmla="*/ 818 w 2138"/>
                <a:gd name="T39" fmla="*/ 1635 h 2138"/>
                <a:gd name="T40" fmla="*/ 2009 w 2138"/>
                <a:gd name="T41" fmla="*/ 1888 h 2138"/>
                <a:gd name="T42" fmla="*/ 1973 w 2138"/>
                <a:gd name="T43" fmla="*/ 1973 h 2138"/>
                <a:gd name="T44" fmla="*/ 1888 w 2138"/>
                <a:gd name="T45" fmla="*/ 2008 h 2138"/>
                <a:gd name="T46" fmla="*/ 1803 w 2138"/>
                <a:gd name="T47" fmla="*/ 1973 h 2138"/>
                <a:gd name="T48" fmla="*/ 1444 w 2138"/>
                <a:gd name="T49" fmla="*/ 1614 h 2138"/>
                <a:gd name="T50" fmla="*/ 1614 w 2138"/>
                <a:gd name="T51" fmla="*/ 1444 h 2138"/>
                <a:gd name="T52" fmla="*/ 1973 w 2138"/>
                <a:gd name="T53" fmla="*/ 1802 h 2138"/>
                <a:gd name="T54" fmla="*/ 2009 w 2138"/>
                <a:gd name="T55" fmla="*/ 1888 h 2138"/>
                <a:gd name="T56" fmla="*/ 1392 w 2138"/>
                <a:gd name="T57" fmla="*/ 1459 h 2138"/>
                <a:gd name="T58" fmla="*/ 1361 w 2138"/>
                <a:gd name="T59" fmla="*/ 1427 h 2138"/>
                <a:gd name="T60" fmla="*/ 1362 w 2138"/>
                <a:gd name="T61" fmla="*/ 1427 h 2138"/>
                <a:gd name="T62" fmla="*/ 1377 w 2138"/>
                <a:gd name="T63" fmla="*/ 1413 h 2138"/>
                <a:gd name="T64" fmla="*/ 1380 w 2138"/>
                <a:gd name="T65" fmla="*/ 1410 h 2138"/>
                <a:gd name="T66" fmla="*/ 1396 w 2138"/>
                <a:gd name="T67" fmla="*/ 1395 h 2138"/>
                <a:gd name="T68" fmla="*/ 1411 w 2138"/>
                <a:gd name="T69" fmla="*/ 1380 h 2138"/>
                <a:gd name="T70" fmla="*/ 1413 w 2138"/>
                <a:gd name="T71" fmla="*/ 1377 h 2138"/>
                <a:gd name="T72" fmla="*/ 1428 w 2138"/>
                <a:gd name="T73" fmla="*/ 1361 h 2138"/>
                <a:gd name="T74" fmla="*/ 1428 w 2138"/>
                <a:gd name="T75" fmla="*/ 1361 h 2138"/>
                <a:gd name="T76" fmla="*/ 1459 w 2138"/>
                <a:gd name="T77" fmla="*/ 1392 h 2138"/>
                <a:gd name="T78" fmla="*/ 1392 w 2138"/>
                <a:gd name="T79" fmla="*/ 1459 h 2138"/>
                <a:gd name="T80" fmla="*/ 331 w 2138"/>
                <a:gd name="T81" fmla="*/ 331 h 2138"/>
                <a:gd name="T82" fmla="*/ 818 w 2138"/>
                <a:gd name="T83" fmla="*/ 129 h 2138"/>
                <a:gd name="T84" fmla="*/ 1304 w 2138"/>
                <a:gd name="T85" fmla="*/ 331 h 2138"/>
                <a:gd name="T86" fmla="*/ 1504 w 2138"/>
                <a:gd name="T87" fmla="*/ 769 h 2138"/>
                <a:gd name="T88" fmla="*/ 1371 w 2138"/>
                <a:gd name="T89" fmla="*/ 1226 h 2138"/>
                <a:gd name="T90" fmla="*/ 1371 w 2138"/>
                <a:gd name="T91" fmla="*/ 1226 h 2138"/>
                <a:gd name="T92" fmla="*/ 1304 w 2138"/>
                <a:gd name="T93" fmla="*/ 1303 h 2138"/>
                <a:gd name="T94" fmla="*/ 1280 w 2138"/>
                <a:gd name="T95" fmla="*/ 1326 h 2138"/>
                <a:gd name="T96" fmla="*/ 1226 w 2138"/>
                <a:gd name="T97" fmla="*/ 1370 h 2138"/>
                <a:gd name="T98" fmla="*/ 818 w 2138"/>
                <a:gd name="T99" fmla="*/ 1505 h 2138"/>
                <a:gd name="T100" fmla="*/ 331 w 2138"/>
                <a:gd name="T101" fmla="*/ 1303 h 2138"/>
                <a:gd name="T102" fmla="*/ 331 w 2138"/>
                <a:gd name="T103" fmla="*/ 331 h 2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138" h="2138">
                  <a:moveTo>
                    <a:pt x="818" y="1635"/>
                  </a:moveTo>
                  <a:cubicBezTo>
                    <a:pt x="818" y="1635"/>
                    <a:pt x="818" y="1635"/>
                    <a:pt x="818" y="1635"/>
                  </a:cubicBezTo>
                  <a:cubicBezTo>
                    <a:pt x="975" y="1635"/>
                    <a:pt x="1126" y="1590"/>
                    <a:pt x="1257" y="1507"/>
                  </a:cubicBezTo>
                  <a:cubicBezTo>
                    <a:pt x="1301" y="1550"/>
                    <a:pt x="1301" y="1550"/>
                    <a:pt x="1301" y="1550"/>
                  </a:cubicBezTo>
                  <a:cubicBezTo>
                    <a:pt x="1249" y="1602"/>
                    <a:pt x="1249" y="1602"/>
                    <a:pt x="1249" y="1602"/>
                  </a:cubicBezTo>
                  <a:cubicBezTo>
                    <a:pt x="1711" y="2064"/>
                    <a:pt x="1711" y="2064"/>
                    <a:pt x="1711" y="2064"/>
                  </a:cubicBezTo>
                  <a:cubicBezTo>
                    <a:pt x="1758" y="2112"/>
                    <a:pt x="1821" y="2138"/>
                    <a:pt x="1888" y="2138"/>
                  </a:cubicBezTo>
                  <a:cubicBezTo>
                    <a:pt x="1955" y="2138"/>
                    <a:pt x="2018" y="2112"/>
                    <a:pt x="2065" y="2064"/>
                  </a:cubicBezTo>
                  <a:cubicBezTo>
                    <a:pt x="2112" y="2017"/>
                    <a:pt x="2138" y="1954"/>
                    <a:pt x="2138" y="1888"/>
                  </a:cubicBezTo>
                  <a:cubicBezTo>
                    <a:pt x="2138" y="1821"/>
                    <a:pt x="2112" y="1758"/>
                    <a:pt x="2065" y="1711"/>
                  </a:cubicBezTo>
                  <a:cubicBezTo>
                    <a:pt x="1603" y="1248"/>
                    <a:pt x="1603" y="1248"/>
                    <a:pt x="1603" y="1248"/>
                  </a:cubicBezTo>
                  <a:cubicBezTo>
                    <a:pt x="1551" y="1300"/>
                    <a:pt x="1551" y="1300"/>
                    <a:pt x="1551" y="1300"/>
                  </a:cubicBezTo>
                  <a:cubicBezTo>
                    <a:pt x="1507" y="1257"/>
                    <a:pt x="1507" y="1257"/>
                    <a:pt x="1507" y="1257"/>
                  </a:cubicBezTo>
                  <a:cubicBezTo>
                    <a:pt x="1601" y="1110"/>
                    <a:pt x="1645" y="935"/>
                    <a:pt x="1633" y="760"/>
                  </a:cubicBezTo>
                  <a:cubicBezTo>
                    <a:pt x="1619" y="563"/>
                    <a:pt x="1535" y="379"/>
                    <a:pt x="1396" y="239"/>
                  </a:cubicBezTo>
                  <a:cubicBezTo>
                    <a:pt x="1241" y="85"/>
                    <a:pt x="1036" y="0"/>
                    <a:pt x="818" y="0"/>
                  </a:cubicBezTo>
                  <a:cubicBezTo>
                    <a:pt x="599" y="0"/>
                    <a:pt x="394" y="85"/>
                    <a:pt x="240" y="239"/>
                  </a:cubicBezTo>
                  <a:cubicBezTo>
                    <a:pt x="85" y="394"/>
                    <a:pt x="0" y="599"/>
                    <a:pt x="0" y="817"/>
                  </a:cubicBezTo>
                  <a:cubicBezTo>
                    <a:pt x="0" y="1036"/>
                    <a:pt x="85" y="1241"/>
                    <a:pt x="240" y="1395"/>
                  </a:cubicBezTo>
                  <a:cubicBezTo>
                    <a:pt x="394" y="1550"/>
                    <a:pt x="599" y="1635"/>
                    <a:pt x="818" y="1635"/>
                  </a:cubicBezTo>
                  <a:close/>
                  <a:moveTo>
                    <a:pt x="2009" y="1888"/>
                  </a:moveTo>
                  <a:cubicBezTo>
                    <a:pt x="2009" y="1920"/>
                    <a:pt x="1996" y="1950"/>
                    <a:pt x="1973" y="1973"/>
                  </a:cubicBezTo>
                  <a:cubicBezTo>
                    <a:pt x="1950" y="1996"/>
                    <a:pt x="1920" y="2008"/>
                    <a:pt x="1888" y="2008"/>
                  </a:cubicBezTo>
                  <a:cubicBezTo>
                    <a:pt x="1856" y="2008"/>
                    <a:pt x="1826" y="1996"/>
                    <a:pt x="1803" y="1973"/>
                  </a:cubicBezTo>
                  <a:cubicBezTo>
                    <a:pt x="1444" y="1614"/>
                    <a:pt x="1444" y="1614"/>
                    <a:pt x="1444" y="1614"/>
                  </a:cubicBezTo>
                  <a:cubicBezTo>
                    <a:pt x="1614" y="1444"/>
                    <a:pt x="1614" y="1444"/>
                    <a:pt x="1614" y="1444"/>
                  </a:cubicBezTo>
                  <a:cubicBezTo>
                    <a:pt x="1973" y="1802"/>
                    <a:pt x="1973" y="1802"/>
                    <a:pt x="1973" y="1802"/>
                  </a:cubicBezTo>
                  <a:cubicBezTo>
                    <a:pt x="1996" y="1825"/>
                    <a:pt x="2009" y="1855"/>
                    <a:pt x="2009" y="1888"/>
                  </a:cubicBezTo>
                  <a:close/>
                  <a:moveTo>
                    <a:pt x="1392" y="1459"/>
                  </a:moveTo>
                  <a:cubicBezTo>
                    <a:pt x="1361" y="1427"/>
                    <a:pt x="1361" y="1427"/>
                    <a:pt x="1361" y="1427"/>
                  </a:cubicBezTo>
                  <a:cubicBezTo>
                    <a:pt x="1361" y="1427"/>
                    <a:pt x="1362" y="1427"/>
                    <a:pt x="1362" y="1427"/>
                  </a:cubicBezTo>
                  <a:cubicBezTo>
                    <a:pt x="1367" y="1422"/>
                    <a:pt x="1372" y="1418"/>
                    <a:pt x="1377" y="1413"/>
                  </a:cubicBezTo>
                  <a:cubicBezTo>
                    <a:pt x="1378" y="1412"/>
                    <a:pt x="1379" y="1411"/>
                    <a:pt x="1380" y="1410"/>
                  </a:cubicBezTo>
                  <a:cubicBezTo>
                    <a:pt x="1385" y="1405"/>
                    <a:pt x="1391" y="1400"/>
                    <a:pt x="1396" y="1395"/>
                  </a:cubicBezTo>
                  <a:cubicBezTo>
                    <a:pt x="1401" y="1390"/>
                    <a:pt x="1406" y="1385"/>
                    <a:pt x="1411" y="1380"/>
                  </a:cubicBezTo>
                  <a:cubicBezTo>
                    <a:pt x="1411" y="1379"/>
                    <a:pt x="1412" y="1378"/>
                    <a:pt x="1413" y="1377"/>
                  </a:cubicBezTo>
                  <a:cubicBezTo>
                    <a:pt x="1418" y="1372"/>
                    <a:pt x="1423" y="1366"/>
                    <a:pt x="1428" y="1361"/>
                  </a:cubicBezTo>
                  <a:cubicBezTo>
                    <a:pt x="1428" y="1361"/>
                    <a:pt x="1428" y="1361"/>
                    <a:pt x="1428" y="1361"/>
                  </a:cubicBezTo>
                  <a:cubicBezTo>
                    <a:pt x="1459" y="1392"/>
                    <a:pt x="1459" y="1392"/>
                    <a:pt x="1459" y="1392"/>
                  </a:cubicBezTo>
                  <a:lnTo>
                    <a:pt x="1392" y="1459"/>
                  </a:lnTo>
                  <a:close/>
                  <a:moveTo>
                    <a:pt x="331" y="331"/>
                  </a:moveTo>
                  <a:cubicBezTo>
                    <a:pt x="461" y="201"/>
                    <a:pt x="634" y="129"/>
                    <a:pt x="818" y="129"/>
                  </a:cubicBezTo>
                  <a:cubicBezTo>
                    <a:pt x="1001" y="129"/>
                    <a:pt x="1174" y="201"/>
                    <a:pt x="1304" y="331"/>
                  </a:cubicBezTo>
                  <a:cubicBezTo>
                    <a:pt x="1421" y="448"/>
                    <a:pt x="1492" y="604"/>
                    <a:pt x="1504" y="769"/>
                  </a:cubicBezTo>
                  <a:cubicBezTo>
                    <a:pt x="1515" y="932"/>
                    <a:pt x="1468" y="1095"/>
                    <a:pt x="1371" y="1226"/>
                  </a:cubicBezTo>
                  <a:cubicBezTo>
                    <a:pt x="1371" y="1226"/>
                    <a:pt x="1371" y="1226"/>
                    <a:pt x="1371" y="1226"/>
                  </a:cubicBezTo>
                  <a:cubicBezTo>
                    <a:pt x="1351" y="1253"/>
                    <a:pt x="1328" y="1279"/>
                    <a:pt x="1304" y="1303"/>
                  </a:cubicBezTo>
                  <a:cubicBezTo>
                    <a:pt x="1296" y="1311"/>
                    <a:pt x="1288" y="1319"/>
                    <a:pt x="1280" y="1326"/>
                  </a:cubicBezTo>
                  <a:cubicBezTo>
                    <a:pt x="1263" y="1342"/>
                    <a:pt x="1245" y="1357"/>
                    <a:pt x="1226" y="1370"/>
                  </a:cubicBezTo>
                  <a:cubicBezTo>
                    <a:pt x="1107" y="1458"/>
                    <a:pt x="966" y="1505"/>
                    <a:pt x="818" y="1505"/>
                  </a:cubicBezTo>
                  <a:cubicBezTo>
                    <a:pt x="634" y="1505"/>
                    <a:pt x="461" y="1433"/>
                    <a:pt x="331" y="1303"/>
                  </a:cubicBezTo>
                  <a:cubicBezTo>
                    <a:pt x="63" y="1035"/>
                    <a:pt x="63" y="599"/>
                    <a:pt x="331" y="3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  <p:sp>
          <p:nvSpPr>
            <p:cNvPr id="14" name="Freeform 24">
              <a:extLst>
                <a:ext uri="{FF2B5EF4-FFF2-40B4-BE49-F238E27FC236}">
                  <a16:creationId xmlns:a16="http://schemas.microsoft.com/office/drawing/2014/main" id="{F0D1B7A6-0C10-4560-A4E6-3FA0AE21BC8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88988" y="976313"/>
              <a:ext cx="4578350" cy="4176713"/>
            </a:xfrm>
            <a:custGeom>
              <a:avLst/>
              <a:gdLst>
                <a:gd name="T0" fmla="*/ 577 w 1219"/>
                <a:gd name="T1" fmla="*/ 1111 h 1112"/>
                <a:gd name="T2" fmla="*/ 577 w 1219"/>
                <a:gd name="T3" fmla="*/ 1112 h 1112"/>
                <a:gd name="T4" fmla="*/ 610 w 1219"/>
                <a:gd name="T5" fmla="*/ 1112 h 1112"/>
                <a:gd name="T6" fmla="*/ 940 w 1219"/>
                <a:gd name="T7" fmla="*/ 1003 h 1112"/>
                <a:gd name="T8" fmla="*/ 1002 w 1219"/>
                <a:gd name="T9" fmla="*/ 949 h 1112"/>
                <a:gd name="T10" fmla="*/ 1057 w 1219"/>
                <a:gd name="T11" fmla="*/ 886 h 1112"/>
                <a:gd name="T12" fmla="*/ 1003 w 1219"/>
                <a:gd name="T13" fmla="*/ 163 h 1112"/>
                <a:gd name="T14" fmla="*/ 610 w 1219"/>
                <a:gd name="T15" fmla="*/ 0 h 1112"/>
                <a:gd name="T16" fmla="*/ 217 w 1219"/>
                <a:gd name="T17" fmla="*/ 163 h 1112"/>
                <a:gd name="T18" fmla="*/ 217 w 1219"/>
                <a:gd name="T19" fmla="*/ 949 h 1112"/>
                <a:gd name="T20" fmla="*/ 577 w 1219"/>
                <a:gd name="T21" fmla="*/ 1111 h 1112"/>
                <a:gd name="T22" fmla="*/ 262 w 1219"/>
                <a:gd name="T23" fmla="*/ 209 h 1112"/>
                <a:gd name="T24" fmla="*/ 610 w 1219"/>
                <a:gd name="T25" fmla="*/ 65 h 1112"/>
                <a:gd name="T26" fmla="*/ 957 w 1219"/>
                <a:gd name="T27" fmla="*/ 209 h 1112"/>
                <a:gd name="T28" fmla="*/ 1005 w 1219"/>
                <a:gd name="T29" fmla="*/ 848 h 1112"/>
                <a:gd name="T30" fmla="*/ 957 w 1219"/>
                <a:gd name="T31" fmla="*/ 903 h 1112"/>
                <a:gd name="T32" fmla="*/ 901 w 1219"/>
                <a:gd name="T33" fmla="*/ 951 h 1112"/>
                <a:gd name="T34" fmla="*/ 612 w 1219"/>
                <a:gd name="T35" fmla="*/ 1047 h 1112"/>
                <a:gd name="T36" fmla="*/ 610 w 1219"/>
                <a:gd name="T37" fmla="*/ 1047 h 1112"/>
                <a:gd name="T38" fmla="*/ 262 w 1219"/>
                <a:gd name="T39" fmla="*/ 903 h 1112"/>
                <a:gd name="T40" fmla="*/ 262 w 1219"/>
                <a:gd name="T41" fmla="*/ 209 h 1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219" h="1112">
                  <a:moveTo>
                    <a:pt x="577" y="1111"/>
                  </a:moveTo>
                  <a:cubicBezTo>
                    <a:pt x="577" y="1112"/>
                    <a:pt x="577" y="1112"/>
                    <a:pt x="577" y="1112"/>
                  </a:cubicBezTo>
                  <a:cubicBezTo>
                    <a:pt x="610" y="1112"/>
                    <a:pt x="610" y="1112"/>
                    <a:pt x="610" y="1112"/>
                  </a:cubicBezTo>
                  <a:cubicBezTo>
                    <a:pt x="730" y="1112"/>
                    <a:pt x="844" y="1074"/>
                    <a:pt x="940" y="1003"/>
                  </a:cubicBezTo>
                  <a:cubicBezTo>
                    <a:pt x="962" y="987"/>
                    <a:pt x="983" y="969"/>
                    <a:pt x="1002" y="949"/>
                  </a:cubicBezTo>
                  <a:cubicBezTo>
                    <a:pt x="1022" y="930"/>
                    <a:pt x="1040" y="908"/>
                    <a:pt x="1057" y="886"/>
                  </a:cubicBezTo>
                  <a:cubicBezTo>
                    <a:pt x="1219" y="667"/>
                    <a:pt x="1196" y="356"/>
                    <a:pt x="1003" y="163"/>
                  </a:cubicBezTo>
                  <a:cubicBezTo>
                    <a:pt x="898" y="58"/>
                    <a:pt x="758" y="0"/>
                    <a:pt x="610" y="0"/>
                  </a:cubicBezTo>
                  <a:cubicBezTo>
                    <a:pt x="461" y="0"/>
                    <a:pt x="322" y="58"/>
                    <a:pt x="217" y="163"/>
                  </a:cubicBezTo>
                  <a:cubicBezTo>
                    <a:pt x="0" y="380"/>
                    <a:pt x="0" y="732"/>
                    <a:pt x="217" y="949"/>
                  </a:cubicBezTo>
                  <a:cubicBezTo>
                    <a:pt x="314" y="1046"/>
                    <a:pt x="441" y="1103"/>
                    <a:pt x="577" y="1111"/>
                  </a:cubicBezTo>
                  <a:close/>
                  <a:moveTo>
                    <a:pt x="262" y="209"/>
                  </a:moveTo>
                  <a:cubicBezTo>
                    <a:pt x="355" y="116"/>
                    <a:pt x="478" y="65"/>
                    <a:pt x="610" y="65"/>
                  </a:cubicBezTo>
                  <a:cubicBezTo>
                    <a:pt x="741" y="65"/>
                    <a:pt x="864" y="116"/>
                    <a:pt x="957" y="209"/>
                  </a:cubicBezTo>
                  <a:cubicBezTo>
                    <a:pt x="1127" y="380"/>
                    <a:pt x="1148" y="654"/>
                    <a:pt x="1005" y="848"/>
                  </a:cubicBezTo>
                  <a:cubicBezTo>
                    <a:pt x="990" y="867"/>
                    <a:pt x="974" y="886"/>
                    <a:pt x="957" y="903"/>
                  </a:cubicBezTo>
                  <a:cubicBezTo>
                    <a:pt x="939" y="921"/>
                    <a:pt x="921" y="937"/>
                    <a:pt x="901" y="951"/>
                  </a:cubicBezTo>
                  <a:cubicBezTo>
                    <a:pt x="817" y="1013"/>
                    <a:pt x="717" y="1046"/>
                    <a:pt x="612" y="1047"/>
                  </a:cubicBezTo>
                  <a:cubicBezTo>
                    <a:pt x="610" y="1047"/>
                    <a:pt x="610" y="1047"/>
                    <a:pt x="610" y="1047"/>
                  </a:cubicBezTo>
                  <a:cubicBezTo>
                    <a:pt x="478" y="1047"/>
                    <a:pt x="355" y="996"/>
                    <a:pt x="262" y="903"/>
                  </a:cubicBezTo>
                  <a:cubicBezTo>
                    <a:pt x="71" y="712"/>
                    <a:pt x="71" y="400"/>
                    <a:pt x="262" y="20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</p:grpSp>
      <p:sp>
        <p:nvSpPr>
          <p:cNvPr id="15" name="矩形 14">
            <a:extLst>
              <a:ext uri="{FF2B5EF4-FFF2-40B4-BE49-F238E27FC236}">
                <a16:creationId xmlns:a16="http://schemas.microsoft.com/office/drawing/2014/main" id="{4064C73D-F90D-4DE1-B23B-342FD2EBE10D}"/>
              </a:ext>
            </a:extLst>
          </p:cNvPr>
          <p:cNvSpPr/>
          <p:nvPr/>
        </p:nvSpPr>
        <p:spPr>
          <a:xfrm>
            <a:off x="1756706" y="2275099"/>
            <a:ext cx="2285181" cy="437107"/>
          </a:xfrm>
          <a:prstGeom prst="rect">
            <a:avLst/>
          </a:prstGeom>
          <a:ln>
            <a:noFill/>
          </a:ln>
        </p:spPr>
        <p:txBody>
          <a:bodyPr wrap="square" lIns="0" tIns="0" rIns="0" bIns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000" dirty="0"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This Is PPT GuanJiaAll Original PowerPoint Template It Is Easy Use For You.</a:t>
            </a:r>
            <a:endParaRPr lang="zh-CN" altLang="en-US" sz="1000" dirty="0">
              <a:latin typeface="Calibri" panose="020F0502020204030204" pitchFamily="34" charset="0"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637F31FF-2E43-45B4-8BAA-EBB26AE4DAC4}"/>
              </a:ext>
            </a:extLst>
          </p:cNvPr>
          <p:cNvSpPr/>
          <p:nvPr/>
        </p:nvSpPr>
        <p:spPr>
          <a:xfrm>
            <a:off x="1756706" y="2083958"/>
            <a:ext cx="615553" cy="184666"/>
          </a:xfrm>
          <a:prstGeom prst="rect">
            <a:avLst/>
          </a:prstGeom>
          <a:ln>
            <a:noFill/>
          </a:ln>
        </p:spPr>
        <p:txBody>
          <a:bodyPr wrap="none" lIns="0" tIns="0" rIns="0" bIns="0" anchor="b" anchorCtr="0">
            <a:spAutoFit/>
          </a:bodyPr>
          <a:lstStyle/>
          <a:p>
            <a:r>
              <a:rPr lang="zh-CN" altLang="en-US" sz="1200" b="1" dirty="0">
                <a:solidFill>
                  <a:schemeClr val="tx2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标题内容</a:t>
            </a: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2CFCE921-38F9-48AE-BFF9-287E189C6F23}"/>
              </a:ext>
            </a:extLst>
          </p:cNvPr>
          <p:cNvSpPr/>
          <p:nvPr/>
        </p:nvSpPr>
        <p:spPr>
          <a:xfrm>
            <a:off x="1756706" y="3167203"/>
            <a:ext cx="2285181" cy="437107"/>
          </a:xfrm>
          <a:prstGeom prst="rect">
            <a:avLst/>
          </a:prstGeom>
          <a:ln>
            <a:noFill/>
          </a:ln>
        </p:spPr>
        <p:txBody>
          <a:bodyPr wrap="square" lIns="0" tIns="0" rIns="0" bIns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000" dirty="0"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This Is PPT GuanJiaAll Original PowerPoint Template It Is Easy Use For You.</a:t>
            </a:r>
            <a:endParaRPr lang="zh-CN" altLang="en-US" sz="1000" dirty="0">
              <a:latin typeface="Calibri" panose="020F0502020204030204" pitchFamily="34" charset="0"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06866F0C-3ADA-4109-A3C3-C98C59DA572B}"/>
              </a:ext>
            </a:extLst>
          </p:cNvPr>
          <p:cNvSpPr/>
          <p:nvPr/>
        </p:nvSpPr>
        <p:spPr>
          <a:xfrm>
            <a:off x="1756706" y="2976062"/>
            <a:ext cx="615553" cy="184666"/>
          </a:xfrm>
          <a:prstGeom prst="rect">
            <a:avLst/>
          </a:prstGeom>
          <a:ln>
            <a:noFill/>
          </a:ln>
        </p:spPr>
        <p:txBody>
          <a:bodyPr wrap="none" lIns="0" tIns="0" rIns="0" bIns="0" anchor="b" anchorCtr="0">
            <a:spAutoFit/>
          </a:bodyPr>
          <a:lstStyle/>
          <a:p>
            <a:r>
              <a:rPr lang="zh-CN" altLang="en-US" sz="1200" b="1" dirty="0">
                <a:solidFill>
                  <a:schemeClr val="tx2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标题内容</a:t>
            </a: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F664CA11-7D45-4EFD-B207-8F6E1969D651}"/>
              </a:ext>
            </a:extLst>
          </p:cNvPr>
          <p:cNvSpPr/>
          <p:nvPr/>
        </p:nvSpPr>
        <p:spPr>
          <a:xfrm>
            <a:off x="1756706" y="4059308"/>
            <a:ext cx="2285181" cy="437107"/>
          </a:xfrm>
          <a:prstGeom prst="rect">
            <a:avLst/>
          </a:prstGeom>
          <a:ln>
            <a:noFill/>
          </a:ln>
        </p:spPr>
        <p:txBody>
          <a:bodyPr wrap="square" lIns="0" tIns="0" rIns="0" bIns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000" dirty="0"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This Is PPT GuanJiaAll Original PowerPoint Template It Is Easy Use For You.</a:t>
            </a:r>
            <a:endParaRPr lang="zh-CN" altLang="en-US" sz="1000" dirty="0">
              <a:latin typeface="Calibri" panose="020F0502020204030204" pitchFamily="34" charset="0"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E36A8E76-5BBE-42C4-9687-272E68AD6109}"/>
              </a:ext>
            </a:extLst>
          </p:cNvPr>
          <p:cNvSpPr/>
          <p:nvPr/>
        </p:nvSpPr>
        <p:spPr>
          <a:xfrm>
            <a:off x="1756706" y="3868167"/>
            <a:ext cx="615553" cy="184666"/>
          </a:xfrm>
          <a:prstGeom prst="rect">
            <a:avLst/>
          </a:prstGeom>
          <a:ln>
            <a:noFill/>
          </a:ln>
        </p:spPr>
        <p:txBody>
          <a:bodyPr wrap="none" lIns="0" tIns="0" rIns="0" bIns="0" anchor="b" anchorCtr="0">
            <a:spAutoFit/>
          </a:bodyPr>
          <a:lstStyle/>
          <a:p>
            <a:r>
              <a:rPr lang="zh-CN" altLang="en-US" sz="1200" b="1" dirty="0">
                <a:solidFill>
                  <a:schemeClr val="tx2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标题内容</a:t>
            </a: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033BA5F1-2E1B-4534-807F-4353F4722899}"/>
              </a:ext>
            </a:extLst>
          </p:cNvPr>
          <p:cNvSpPr/>
          <p:nvPr/>
        </p:nvSpPr>
        <p:spPr>
          <a:xfrm>
            <a:off x="1756706" y="1382995"/>
            <a:ext cx="2285181" cy="437107"/>
          </a:xfrm>
          <a:prstGeom prst="rect">
            <a:avLst/>
          </a:prstGeom>
          <a:ln>
            <a:noFill/>
          </a:ln>
        </p:spPr>
        <p:txBody>
          <a:bodyPr wrap="square" lIns="0" tIns="0" rIns="0" bIns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000" dirty="0"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This Is PPT GuanJiaAll Original PowerPoint Template It Is Easy Use For You.</a:t>
            </a:r>
            <a:endParaRPr lang="zh-CN" altLang="en-US" sz="1000" dirty="0">
              <a:latin typeface="Calibri" panose="020F0502020204030204" pitchFamily="34" charset="0"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F2E965ED-13F0-4024-B6E5-725DAE15F157}"/>
              </a:ext>
            </a:extLst>
          </p:cNvPr>
          <p:cNvSpPr/>
          <p:nvPr/>
        </p:nvSpPr>
        <p:spPr>
          <a:xfrm>
            <a:off x="1756706" y="1191854"/>
            <a:ext cx="615553" cy="184666"/>
          </a:xfrm>
          <a:prstGeom prst="rect">
            <a:avLst/>
          </a:prstGeom>
          <a:ln>
            <a:noFill/>
          </a:ln>
        </p:spPr>
        <p:txBody>
          <a:bodyPr wrap="none" lIns="0" tIns="0" rIns="0" bIns="0" anchor="b" anchorCtr="0">
            <a:spAutoFit/>
          </a:bodyPr>
          <a:lstStyle/>
          <a:p>
            <a:r>
              <a:rPr lang="zh-CN" altLang="en-US" sz="1200" b="1" dirty="0">
                <a:solidFill>
                  <a:schemeClr val="tx2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标题内容</a:t>
            </a:r>
          </a:p>
        </p:txBody>
      </p: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61597BF2-8948-41BB-8C4B-A4C2A31DAB3B}"/>
              </a:ext>
            </a:extLst>
          </p:cNvPr>
          <p:cNvGrpSpPr/>
          <p:nvPr/>
        </p:nvGrpSpPr>
        <p:grpSpPr>
          <a:xfrm>
            <a:off x="5380115" y="909567"/>
            <a:ext cx="2385252" cy="3829192"/>
            <a:chOff x="5839229" y="1615970"/>
            <a:chExt cx="1851705" cy="2972659"/>
          </a:xfrm>
        </p:grpSpPr>
        <p:sp>
          <p:nvSpPr>
            <p:cNvPr id="24" name="Freeform 5">
              <a:extLst>
                <a:ext uri="{FF2B5EF4-FFF2-40B4-BE49-F238E27FC236}">
                  <a16:creationId xmlns:a16="http://schemas.microsoft.com/office/drawing/2014/main" id="{BBBF4339-AD8B-4971-93F8-BD41344C5BC8}"/>
                </a:ext>
              </a:extLst>
            </p:cNvPr>
            <p:cNvSpPr>
              <a:spLocks noEditPoints="1"/>
            </p:cNvSpPr>
            <p:nvPr/>
          </p:nvSpPr>
          <p:spPr bwMode="auto">
            <a:xfrm rot="18870330">
              <a:off x="5524986" y="2942412"/>
              <a:ext cx="2243692" cy="72416"/>
            </a:xfrm>
            <a:custGeom>
              <a:avLst/>
              <a:gdLst/>
              <a:ahLst/>
              <a:cxnLst>
                <a:cxn ang="0">
                  <a:pos x="675" y="3"/>
                </a:cxn>
                <a:cxn ang="0">
                  <a:pos x="573" y="0"/>
                </a:cxn>
                <a:cxn ang="0">
                  <a:pos x="555" y="0"/>
                </a:cxn>
                <a:cxn ang="0">
                  <a:pos x="675" y="3"/>
                </a:cxn>
                <a:cxn ang="0">
                  <a:pos x="957" y="31"/>
                </a:cxn>
                <a:cxn ang="0">
                  <a:pos x="957" y="31"/>
                </a:cxn>
                <a:cxn ang="0">
                  <a:pos x="950" y="30"/>
                </a:cxn>
                <a:cxn ang="0">
                  <a:pos x="949" y="30"/>
                </a:cxn>
                <a:cxn ang="0">
                  <a:pos x="957" y="31"/>
                </a:cxn>
                <a:cxn ang="0">
                  <a:pos x="5" y="30"/>
                </a:cxn>
                <a:cxn ang="0">
                  <a:pos x="4" y="30"/>
                </a:cxn>
                <a:cxn ang="0">
                  <a:pos x="0" y="31"/>
                </a:cxn>
                <a:cxn ang="0">
                  <a:pos x="5" y="30"/>
                </a:cxn>
              </a:cxnLst>
              <a:rect l="0" t="0" r="r" b="b"/>
              <a:pathLst>
                <a:path w="957" h="31">
                  <a:moveTo>
                    <a:pt x="675" y="3"/>
                  </a:moveTo>
                  <a:cubicBezTo>
                    <a:pt x="573" y="0"/>
                    <a:pt x="573" y="0"/>
                    <a:pt x="573" y="0"/>
                  </a:cubicBezTo>
                  <a:cubicBezTo>
                    <a:pt x="567" y="0"/>
                    <a:pt x="561" y="0"/>
                    <a:pt x="555" y="0"/>
                  </a:cubicBezTo>
                  <a:cubicBezTo>
                    <a:pt x="597" y="0"/>
                    <a:pt x="637" y="1"/>
                    <a:pt x="675" y="3"/>
                  </a:cubicBezTo>
                  <a:close/>
                  <a:moveTo>
                    <a:pt x="957" y="31"/>
                  </a:moveTo>
                  <a:cubicBezTo>
                    <a:pt x="957" y="31"/>
                    <a:pt x="957" y="31"/>
                    <a:pt x="957" y="31"/>
                  </a:cubicBezTo>
                  <a:cubicBezTo>
                    <a:pt x="954" y="31"/>
                    <a:pt x="952" y="30"/>
                    <a:pt x="950" y="30"/>
                  </a:cubicBezTo>
                  <a:cubicBezTo>
                    <a:pt x="949" y="30"/>
                    <a:pt x="949" y="30"/>
                    <a:pt x="949" y="30"/>
                  </a:cubicBezTo>
                  <a:cubicBezTo>
                    <a:pt x="952" y="30"/>
                    <a:pt x="954" y="31"/>
                    <a:pt x="957" y="31"/>
                  </a:cubicBezTo>
                  <a:close/>
                  <a:moveTo>
                    <a:pt x="5" y="30"/>
                  </a:moveTo>
                  <a:cubicBezTo>
                    <a:pt x="5" y="30"/>
                    <a:pt x="4" y="30"/>
                    <a:pt x="4" y="30"/>
                  </a:cubicBezTo>
                  <a:cubicBezTo>
                    <a:pt x="3" y="30"/>
                    <a:pt x="2" y="30"/>
                    <a:pt x="0" y="31"/>
                  </a:cubicBezTo>
                  <a:cubicBezTo>
                    <a:pt x="2" y="30"/>
                    <a:pt x="3" y="30"/>
                    <a:pt x="5" y="30"/>
                  </a:cubicBezTo>
                  <a:close/>
                </a:path>
              </a:pathLst>
            </a:custGeom>
            <a:solidFill>
              <a:srgbClr val="BEBBB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5" name="Freeform 8">
              <a:extLst>
                <a:ext uri="{FF2B5EF4-FFF2-40B4-BE49-F238E27FC236}">
                  <a16:creationId xmlns:a16="http://schemas.microsoft.com/office/drawing/2014/main" id="{68F7B7A1-2A34-48B4-AA85-2C733FD49B4C}"/>
                </a:ext>
              </a:extLst>
            </p:cNvPr>
            <p:cNvSpPr>
              <a:spLocks/>
            </p:cNvSpPr>
            <p:nvPr/>
          </p:nvSpPr>
          <p:spPr bwMode="auto">
            <a:xfrm rot="18870330">
              <a:off x="5832875" y="3048567"/>
              <a:ext cx="2257938" cy="492663"/>
            </a:xfrm>
            <a:custGeom>
              <a:avLst/>
              <a:gdLst/>
              <a:ahLst/>
              <a:cxnLst>
                <a:cxn ang="0">
                  <a:pos x="959" y="53"/>
                </a:cxn>
                <a:cxn ang="0">
                  <a:pos x="925" y="175"/>
                </a:cxn>
                <a:cxn ang="0">
                  <a:pos x="925" y="175"/>
                </a:cxn>
                <a:cxn ang="0">
                  <a:pos x="925" y="175"/>
                </a:cxn>
                <a:cxn ang="0">
                  <a:pos x="915" y="196"/>
                </a:cxn>
                <a:cxn ang="0">
                  <a:pos x="482" y="210"/>
                </a:cxn>
                <a:cxn ang="0">
                  <a:pos x="48" y="196"/>
                </a:cxn>
                <a:cxn ang="0">
                  <a:pos x="38" y="175"/>
                </a:cxn>
                <a:cxn ang="0">
                  <a:pos x="4" y="53"/>
                </a:cxn>
                <a:cxn ang="0">
                  <a:pos x="3" y="40"/>
                </a:cxn>
                <a:cxn ang="0">
                  <a:pos x="0" y="15"/>
                </a:cxn>
                <a:cxn ang="0">
                  <a:pos x="482" y="0"/>
                </a:cxn>
                <a:cxn ang="0">
                  <a:pos x="963" y="14"/>
                </a:cxn>
                <a:cxn ang="0">
                  <a:pos x="960" y="40"/>
                </a:cxn>
                <a:cxn ang="0">
                  <a:pos x="959" y="53"/>
                </a:cxn>
              </a:cxnLst>
              <a:rect l="0" t="0" r="r" b="b"/>
              <a:pathLst>
                <a:path w="963" h="210">
                  <a:moveTo>
                    <a:pt x="959" y="53"/>
                  </a:moveTo>
                  <a:cubicBezTo>
                    <a:pt x="953" y="96"/>
                    <a:pt x="942" y="137"/>
                    <a:pt x="925" y="175"/>
                  </a:cubicBezTo>
                  <a:cubicBezTo>
                    <a:pt x="925" y="175"/>
                    <a:pt x="925" y="175"/>
                    <a:pt x="925" y="175"/>
                  </a:cubicBezTo>
                  <a:cubicBezTo>
                    <a:pt x="925" y="175"/>
                    <a:pt x="925" y="175"/>
                    <a:pt x="925" y="175"/>
                  </a:cubicBezTo>
                  <a:cubicBezTo>
                    <a:pt x="922" y="182"/>
                    <a:pt x="919" y="189"/>
                    <a:pt x="915" y="196"/>
                  </a:cubicBezTo>
                  <a:cubicBezTo>
                    <a:pt x="788" y="205"/>
                    <a:pt x="643" y="210"/>
                    <a:pt x="482" y="210"/>
                  </a:cubicBezTo>
                  <a:cubicBezTo>
                    <a:pt x="320" y="210"/>
                    <a:pt x="176" y="205"/>
                    <a:pt x="48" y="196"/>
                  </a:cubicBezTo>
                  <a:cubicBezTo>
                    <a:pt x="44" y="189"/>
                    <a:pt x="41" y="182"/>
                    <a:pt x="38" y="175"/>
                  </a:cubicBezTo>
                  <a:cubicBezTo>
                    <a:pt x="21" y="136"/>
                    <a:pt x="10" y="96"/>
                    <a:pt x="4" y="53"/>
                  </a:cubicBezTo>
                  <a:cubicBezTo>
                    <a:pt x="4" y="49"/>
                    <a:pt x="3" y="44"/>
                    <a:pt x="3" y="40"/>
                  </a:cubicBezTo>
                  <a:cubicBezTo>
                    <a:pt x="2" y="31"/>
                    <a:pt x="1" y="23"/>
                    <a:pt x="0" y="15"/>
                  </a:cubicBezTo>
                  <a:cubicBezTo>
                    <a:pt x="141" y="5"/>
                    <a:pt x="302" y="0"/>
                    <a:pt x="482" y="0"/>
                  </a:cubicBezTo>
                  <a:cubicBezTo>
                    <a:pt x="662" y="0"/>
                    <a:pt x="822" y="5"/>
                    <a:pt x="963" y="14"/>
                  </a:cubicBezTo>
                  <a:cubicBezTo>
                    <a:pt x="962" y="23"/>
                    <a:pt x="961" y="31"/>
                    <a:pt x="960" y="40"/>
                  </a:cubicBezTo>
                  <a:cubicBezTo>
                    <a:pt x="960" y="44"/>
                    <a:pt x="959" y="49"/>
                    <a:pt x="959" y="53"/>
                  </a:cubicBezTo>
                  <a:close/>
                </a:path>
              </a:pathLst>
            </a:custGeom>
            <a:gradFill>
              <a:gsLst>
                <a:gs pos="0">
                  <a:schemeClr val="accent2">
                    <a:lumMod val="50000"/>
                  </a:schemeClr>
                </a:gs>
                <a:gs pos="50000">
                  <a:schemeClr val="accent2"/>
                </a:gs>
              </a:gsLst>
              <a:lin ang="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grpSp>
          <p:nvGrpSpPr>
            <p:cNvPr id="26" name="Group 54">
              <a:extLst>
                <a:ext uri="{FF2B5EF4-FFF2-40B4-BE49-F238E27FC236}">
                  <a16:creationId xmlns:a16="http://schemas.microsoft.com/office/drawing/2014/main" id="{01655002-9219-4666-9231-1D4FEBEDDE8B}"/>
                </a:ext>
              </a:extLst>
            </p:cNvPr>
            <p:cNvGrpSpPr/>
            <p:nvPr/>
          </p:nvGrpSpPr>
          <p:grpSpPr>
            <a:xfrm rot="18892271">
              <a:off x="5264655" y="2190544"/>
              <a:ext cx="1688111" cy="538964"/>
              <a:chOff x="3435734" y="1287280"/>
              <a:chExt cx="2257425" cy="720729"/>
            </a:xfrm>
          </p:grpSpPr>
          <p:sp>
            <p:nvSpPr>
              <p:cNvPr id="37" name="Freeform 6">
                <a:extLst>
                  <a:ext uri="{FF2B5EF4-FFF2-40B4-BE49-F238E27FC236}">
                    <a16:creationId xmlns:a16="http://schemas.microsoft.com/office/drawing/2014/main" id="{56C81636-E6C1-43EE-A95F-785B3C0C4277}"/>
                  </a:ext>
                </a:extLst>
              </p:cNvPr>
              <p:cNvSpPr>
                <a:spLocks/>
              </p:cNvSpPr>
              <p:nvPr/>
            </p:nvSpPr>
            <p:spPr bwMode="auto">
              <a:xfrm rot="21578059">
                <a:off x="3440164" y="1287280"/>
                <a:ext cx="2247900" cy="517525"/>
              </a:xfrm>
              <a:custGeom>
                <a:avLst/>
                <a:gdLst/>
                <a:ahLst/>
                <a:cxnLst>
                  <a:cxn ang="0">
                    <a:pos x="398" y="118"/>
                  </a:cxn>
                  <a:cxn ang="0">
                    <a:pos x="358" y="117"/>
                  </a:cxn>
                  <a:cxn ang="0">
                    <a:pos x="299" y="118"/>
                  </a:cxn>
                  <a:cxn ang="0">
                    <a:pos x="243" y="120"/>
                  </a:cxn>
                  <a:cxn ang="0">
                    <a:pos x="232" y="121"/>
                  </a:cxn>
                  <a:cxn ang="0">
                    <a:pos x="223" y="121"/>
                  </a:cxn>
                  <a:cxn ang="0">
                    <a:pos x="190" y="123"/>
                  </a:cxn>
                  <a:cxn ang="0">
                    <a:pos x="159" y="126"/>
                  </a:cxn>
                  <a:cxn ang="0">
                    <a:pos x="103" y="132"/>
                  </a:cxn>
                  <a:cxn ang="0">
                    <a:pos x="45" y="144"/>
                  </a:cxn>
                  <a:cxn ang="0">
                    <a:pos x="3" y="160"/>
                  </a:cxn>
                  <a:cxn ang="0">
                    <a:pos x="0" y="164"/>
                  </a:cxn>
                  <a:cxn ang="0">
                    <a:pos x="0" y="163"/>
                  </a:cxn>
                  <a:cxn ang="0">
                    <a:pos x="1" y="162"/>
                  </a:cxn>
                  <a:cxn ang="0">
                    <a:pos x="10" y="151"/>
                  </a:cxn>
                  <a:cxn ang="0">
                    <a:pos x="18" y="143"/>
                  </a:cxn>
                  <a:cxn ang="0">
                    <a:pos x="26" y="135"/>
                  </a:cxn>
                  <a:cxn ang="0">
                    <a:pos x="359" y="0"/>
                  </a:cxn>
                  <a:cxn ang="0">
                    <a:pos x="689" y="132"/>
                  </a:cxn>
                  <a:cxn ang="0">
                    <a:pos x="700" y="143"/>
                  </a:cxn>
                  <a:cxn ang="0">
                    <a:pos x="708" y="150"/>
                  </a:cxn>
                  <a:cxn ang="0">
                    <a:pos x="714" y="158"/>
                  </a:cxn>
                  <a:cxn ang="0">
                    <a:pos x="717" y="164"/>
                  </a:cxn>
                  <a:cxn ang="0">
                    <a:pos x="717" y="164"/>
                  </a:cxn>
                  <a:cxn ang="0">
                    <a:pos x="716" y="163"/>
                  </a:cxn>
                  <a:cxn ang="0">
                    <a:pos x="717" y="165"/>
                  </a:cxn>
                  <a:cxn ang="0">
                    <a:pos x="714" y="161"/>
                  </a:cxn>
                  <a:cxn ang="0">
                    <a:pos x="708" y="156"/>
                  </a:cxn>
                  <a:cxn ang="0">
                    <a:pos x="689" y="148"/>
                  </a:cxn>
                  <a:cxn ang="0">
                    <a:pos x="613" y="132"/>
                  </a:cxn>
                  <a:cxn ang="0">
                    <a:pos x="556" y="126"/>
                  </a:cxn>
                  <a:cxn ang="0">
                    <a:pos x="525" y="123"/>
                  </a:cxn>
                  <a:cxn ang="0">
                    <a:pos x="482" y="121"/>
                  </a:cxn>
                  <a:cxn ang="0">
                    <a:pos x="477" y="120"/>
                  </a:cxn>
                  <a:cxn ang="0">
                    <a:pos x="475" y="120"/>
                  </a:cxn>
                  <a:cxn ang="0">
                    <a:pos x="473" y="120"/>
                  </a:cxn>
                  <a:cxn ang="0">
                    <a:pos x="465" y="119"/>
                  </a:cxn>
                  <a:cxn ang="0">
                    <a:pos x="460" y="119"/>
                  </a:cxn>
                  <a:cxn ang="0">
                    <a:pos x="445" y="119"/>
                  </a:cxn>
                  <a:cxn ang="0">
                    <a:pos x="436" y="119"/>
                  </a:cxn>
                  <a:cxn ang="0">
                    <a:pos x="398" y="118"/>
                  </a:cxn>
                </a:cxnLst>
                <a:rect l="0" t="0" r="r" b="b"/>
                <a:pathLst>
                  <a:path w="717" h="165">
                    <a:moveTo>
                      <a:pt x="398" y="118"/>
                    </a:moveTo>
                    <a:cubicBezTo>
                      <a:pt x="385" y="118"/>
                      <a:pt x="372" y="117"/>
                      <a:pt x="358" y="117"/>
                    </a:cubicBezTo>
                    <a:cubicBezTo>
                      <a:pt x="338" y="117"/>
                      <a:pt x="318" y="118"/>
                      <a:pt x="299" y="118"/>
                    </a:cubicBezTo>
                    <a:cubicBezTo>
                      <a:pt x="243" y="120"/>
                      <a:pt x="243" y="120"/>
                      <a:pt x="243" y="120"/>
                    </a:cubicBezTo>
                    <a:cubicBezTo>
                      <a:pt x="239" y="120"/>
                      <a:pt x="236" y="120"/>
                      <a:pt x="232" y="121"/>
                    </a:cubicBezTo>
                    <a:cubicBezTo>
                      <a:pt x="229" y="121"/>
                      <a:pt x="226" y="121"/>
                      <a:pt x="223" y="121"/>
                    </a:cubicBezTo>
                    <a:cubicBezTo>
                      <a:pt x="212" y="122"/>
                      <a:pt x="201" y="122"/>
                      <a:pt x="190" y="123"/>
                    </a:cubicBezTo>
                    <a:cubicBezTo>
                      <a:pt x="179" y="124"/>
                      <a:pt x="169" y="125"/>
                      <a:pt x="159" y="126"/>
                    </a:cubicBezTo>
                    <a:cubicBezTo>
                      <a:pt x="140" y="128"/>
                      <a:pt x="121" y="130"/>
                      <a:pt x="103" y="132"/>
                    </a:cubicBezTo>
                    <a:cubicBezTo>
                      <a:pt x="80" y="136"/>
                      <a:pt x="60" y="140"/>
                      <a:pt x="45" y="144"/>
                    </a:cubicBezTo>
                    <a:cubicBezTo>
                      <a:pt x="23" y="149"/>
                      <a:pt x="10" y="154"/>
                      <a:pt x="3" y="160"/>
                    </a:cubicBezTo>
                    <a:cubicBezTo>
                      <a:pt x="2" y="161"/>
                      <a:pt x="1" y="162"/>
                      <a:pt x="0" y="164"/>
                    </a:cubicBezTo>
                    <a:cubicBezTo>
                      <a:pt x="0" y="163"/>
                      <a:pt x="0" y="163"/>
                      <a:pt x="0" y="163"/>
                    </a:cubicBezTo>
                    <a:cubicBezTo>
                      <a:pt x="1" y="162"/>
                      <a:pt x="1" y="162"/>
                      <a:pt x="1" y="162"/>
                    </a:cubicBezTo>
                    <a:cubicBezTo>
                      <a:pt x="3" y="159"/>
                      <a:pt x="6" y="156"/>
                      <a:pt x="10" y="151"/>
                    </a:cubicBezTo>
                    <a:cubicBezTo>
                      <a:pt x="13" y="149"/>
                      <a:pt x="16" y="146"/>
                      <a:pt x="18" y="143"/>
                    </a:cubicBezTo>
                    <a:cubicBezTo>
                      <a:pt x="21" y="140"/>
                      <a:pt x="23" y="138"/>
                      <a:pt x="26" y="135"/>
                    </a:cubicBezTo>
                    <a:cubicBezTo>
                      <a:pt x="119" y="45"/>
                      <a:pt x="230" y="0"/>
                      <a:pt x="359" y="0"/>
                    </a:cubicBezTo>
                    <a:cubicBezTo>
                      <a:pt x="487" y="0"/>
                      <a:pt x="597" y="44"/>
                      <a:pt x="689" y="132"/>
                    </a:cubicBezTo>
                    <a:cubicBezTo>
                      <a:pt x="693" y="135"/>
                      <a:pt x="697" y="139"/>
                      <a:pt x="700" y="143"/>
                    </a:cubicBezTo>
                    <a:cubicBezTo>
                      <a:pt x="703" y="146"/>
                      <a:pt x="705" y="148"/>
                      <a:pt x="708" y="150"/>
                    </a:cubicBezTo>
                    <a:cubicBezTo>
                      <a:pt x="710" y="152"/>
                      <a:pt x="712" y="155"/>
                      <a:pt x="714" y="158"/>
                    </a:cubicBezTo>
                    <a:cubicBezTo>
                      <a:pt x="716" y="160"/>
                      <a:pt x="717" y="162"/>
                      <a:pt x="717" y="164"/>
                    </a:cubicBezTo>
                    <a:cubicBezTo>
                      <a:pt x="717" y="164"/>
                      <a:pt x="717" y="164"/>
                      <a:pt x="717" y="164"/>
                    </a:cubicBezTo>
                    <a:cubicBezTo>
                      <a:pt x="716" y="164"/>
                      <a:pt x="716" y="163"/>
                      <a:pt x="716" y="163"/>
                    </a:cubicBezTo>
                    <a:cubicBezTo>
                      <a:pt x="717" y="165"/>
                      <a:pt x="717" y="165"/>
                      <a:pt x="717" y="165"/>
                    </a:cubicBezTo>
                    <a:cubicBezTo>
                      <a:pt x="716" y="163"/>
                      <a:pt x="715" y="161"/>
                      <a:pt x="714" y="161"/>
                    </a:cubicBezTo>
                    <a:cubicBezTo>
                      <a:pt x="713" y="159"/>
                      <a:pt x="710" y="157"/>
                      <a:pt x="708" y="156"/>
                    </a:cubicBezTo>
                    <a:cubicBezTo>
                      <a:pt x="703" y="153"/>
                      <a:pt x="697" y="151"/>
                      <a:pt x="689" y="148"/>
                    </a:cubicBezTo>
                    <a:cubicBezTo>
                      <a:pt x="671" y="142"/>
                      <a:pt x="646" y="137"/>
                      <a:pt x="613" y="132"/>
                    </a:cubicBezTo>
                    <a:cubicBezTo>
                      <a:pt x="595" y="130"/>
                      <a:pt x="576" y="128"/>
                      <a:pt x="556" y="126"/>
                    </a:cubicBezTo>
                    <a:cubicBezTo>
                      <a:pt x="546" y="125"/>
                      <a:pt x="536" y="124"/>
                      <a:pt x="525" y="123"/>
                    </a:cubicBezTo>
                    <a:cubicBezTo>
                      <a:pt x="511" y="122"/>
                      <a:pt x="497" y="121"/>
                      <a:pt x="482" y="121"/>
                    </a:cubicBezTo>
                    <a:cubicBezTo>
                      <a:pt x="480" y="120"/>
                      <a:pt x="479" y="120"/>
                      <a:pt x="477" y="120"/>
                    </a:cubicBezTo>
                    <a:cubicBezTo>
                      <a:pt x="477" y="120"/>
                      <a:pt x="476" y="120"/>
                      <a:pt x="475" y="120"/>
                    </a:cubicBezTo>
                    <a:cubicBezTo>
                      <a:pt x="474" y="120"/>
                      <a:pt x="474" y="120"/>
                      <a:pt x="473" y="120"/>
                    </a:cubicBezTo>
                    <a:cubicBezTo>
                      <a:pt x="470" y="119"/>
                      <a:pt x="467" y="119"/>
                      <a:pt x="465" y="119"/>
                    </a:cubicBezTo>
                    <a:cubicBezTo>
                      <a:pt x="463" y="119"/>
                      <a:pt x="461" y="119"/>
                      <a:pt x="460" y="119"/>
                    </a:cubicBezTo>
                    <a:cubicBezTo>
                      <a:pt x="445" y="119"/>
                      <a:pt x="445" y="119"/>
                      <a:pt x="445" y="119"/>
                    </a:cubicBezTo>
                    <a:cubicBezTo>
                      <a:pt x="442" y="119"/>
                      <a:pt x="439" y="119"/>
                      <a:pt x="436" y="119"/>
                    </a:cubicBezTo>
                    <a:lnTo>
                      <a:pt x="398" y="118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4">
                      <a:lumMod val="75000"/>
                    </a:schemeClr>
                  </a:gs>
                  <a:gs pos="50000">
                    <a:schemeClr val="accent4"/>
                  </a:gs>
                </a:gsLst>
                <a:lin ang="0" scaled="0"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8" name="Freeform 9">
                <a:extLst>
                  <a:ext uri="{FF2B5EF4-FFF2-40B4-BE49-F238E27FC236}">
                    <a16:creationId xmlns:a16="http://schemas.microsoft.com/office/drawing/2014/main" id="{E4E406E6-93C7-485B-8B9B-8C5A83D01E21}"/>
                  </a:ext>
                </a:extLst>
              </p:cNvPr>
              <p:cNvSpPr>
                <a:spLocks/>
              </p:cNvSpPr>
              <p:nvPr/>
            </p:nvSpPr>
            <p:spPr bwMode="auto">
              <a:xfrm rot="21578059">
                <a:off x="3435734" y="1685746"/>
                <a:ext cx="2257425" cy="322263"/>
              </a:xfrm>
              <a:custGeom>
                <a:avLst/>
                <a:gdLst/>
                <a:ahLst/>
                <a:cxnLst>
                  <a:cxn ang="0">
                    <a:pos x="447" y="1"/>
                  </a:cxn>
                  <a:cxn ang="0">
                    <a:pos x="462" y="2"/>
                  </a:cxn>
                  <a:cxn ang="0">
                    <a:pos x="467" y="1"/>
                  </a:cxn>
                  <a:cxn ang="0">
                    <a:pos x="475" y="2"/>
                  </a:cxn>
                  <a:cxn ang="0">
                    <a:pos x="477" y="2"/>
                  </a:cxn>
                  <a:cxn ang="0">
                    <a:pos x="484" y="3"/>
                  </a:cxn>
                  <a:cxn ang="0">
                    <a:pos x="527" y="5"/>
                  </a:cxn>
                  <a:cxn ang="0">
                    <a:pos x="558" y="8"/>
                  </a:cxn>
                  <a:cxn ang="0">
                    <a:pos x="615" y="15"/>
                  </a:cxn>
                  <a:cxn ang="0">
                    <a:pos x="691" y="30"/>
                  </a:cxn>
                  <a:cxn ang="0">
                    <a:pos x="710" y="38"/>
                  </a:cxn>
                  <a:cxn ang="0">
                    <a:pos x="716" y="43"/>
                  </a:cxn>
                  <a:cxn ang="0">
                    <a:pos x="719" y="47"/>
                  </a:cxn>
                  <a:cxn ang="0">
                    <a:pos x="718" y="45"/>
                  </a:cxn>
                  <a:cxn ang="0">
                    <a:pos x="719" y="46"/>
                  </a:cxn>
                  <a:cxn ang="0">
                    <a:pos x="719" y="46"/>
                  </a:cxn>
                  <a:cxn ang="0">
                    <a:pos x="719" y="46"/>
                  </a:cxn>
                  <a:cxn ang="0">
                    <a:pos x="719" y="47"/>
                  </a:cxn>
                  <a:cxn ang="0">
                    <a:pos x="719" y="47"/>
                  </a:cxn>
                  <a:cxn ang="0">
                    <a:pos x="719" y="47"/>
                  </a:cxn>
                  <a:cxn ang="0">
                    <a:pos x="720" y="51"/>
                  </a:cxn>
                  <a:cxn ang="0">
                    <a:pos x="716" y="59"/>
                  </a:cxn>
                  <a:cxn ang="0">
                    <a:pos x="691" y="72"/>
                  </a:cxn>
                  <a:cxn ang="0">
                    <a:pos x="615" y="87"/>
                  </a:cxn>
                  <a:cxn ang="0">
                    <a:pos x="613" y="88"/>
                  </a:cxn>
                  <a:cxn ang="0">
                    <a:pos x="523" y="97"/>
                  </a:cxn>
                  <a:cxn ang="0">
                    <a:pos x="522" y="97"/>
                  </a:cxn>
                  <a:cxn ang="0">
                    <a:pos x="520" y="97"/>
                  </a:cxn>
                  <a:cxn ang="0">
                    <a:pos x="360" y="103"/>
                  </a:cxn>
                  <a:cxn ang="0">
                    <a:pos x="200" y="97"/>
                  </a:cxn>
                  <a:cxn ang="0">
                    <a:pos x="198" y="97"/>
                  </a:cxn>
                  <a:cxn ang="0">
                    <a:pos x="197" y="97"/>
                  </a:cxn>
                  <a:cxn ang="0">
                    <a:pos x="107" y="88"/>
                  </a:cxn>
                  <a:cxn ang="0">
                    <a:pos x="105" y="87"/>
                  </a:cxn>
                  <a:cxn ang="0">
                    <a:pos x="47" y="76"/>
                  </a:cxn>
                  <a:cxn ang="0">
                    <a:pos x="0" y="51"/>
                  </a:cxn>
                  <a:cxn ang="0">
                    <a:pos x="2" y="45"/>
                  </a:cxn>
                  <a:cxn ang="0">
                    <a:pos x="2" y="46"/>
                  </a:cxn>
                  <a:cxn ang="0">
                    <a:pos x="5" y="42"/>
                  </a:cxn>
                  <a:cxn ang="0">
                    <a:pos x="47" y="25"/>
                  </a:cxn>
                  <a:cxn ang="0">
                    <a:pos x="105" y="15"/>
                  </a:cxn>
                  <a:cxn ang="0">
                    <a:pos x="161" y="8"/>
                  </a:cxn>
                  <a:cxn ang="0">
                    <a:pos x="192" y="5"/>
                  </a:cxn>
                  <a:cxn ang="0">
                    <a:pos x="225" y="3"/>
                  </a:cxn>
                  <a:cxn ang="0">
                    <a:pos x="234" y="3"/>
                  </a:cxn>
                  <a:cxn ang="0">
                    <a:pos x="245" y="2"/>
                  </a:cxn>
                  <a:cxn ang="0">
                    <a:pos x="301" y="0"/>
                  </a:cxn>
                  <a:cxn ang="0">
                    <a:pos x="360" y="0"/>
                  </a:cxn>
                  <a:cxn ang="0">
                    <a:pos x="400" y="0"/>
                  </a:cxn>
                  <a:cxn ang="0">
                    <a:pos x="438" y="1"/>
                  </a:cxn>
                  <a:cxn ang="0">
                    <a:pos x="447" y="1"/>
                  </a:cxn>
                </a:cxnLst>
                <a:rect l="0" t="0" r="r" b="b"/>
                <a:pathLst>
                  <a:path w="720" h="103">
                    <a:moveTo>
                      <a:pt x="447" y="1"/>
                    </a:moveTo>
                    <a:cubicBezTo>
                      <a:pt x="462" y="2"/>
                      <a:pt x="462" y="2"/>
                      <a:pt x="462" y="2"/>
                    </a:cubicBezTo>
                    <a:cubicBezTo>
                      <a:pt x="463" y="1"/>
                      <a:pt x="465" y="1"/>
                      <a:pt x="467" y="1"/>
                    </a:cubicBezTo>
                    <a:cubicBezTo>
                      <a:pt x="469" y="1"/>
                      <a:pt x="472" y="2"/>
                      <a:pt x="475" y="2"/>
                    </a:cubicBezTo>
                    <a:cubicBezTo>
                      <a:pt x="476" y="2"/>
                      <a:pt x="476" y="2"/>
                      <a:pt x="477" y="2"/>
                    </a:cubicBezTo>
                    <a:cubicBezTo>
                      <a:pt x="480" y="2"/>
                      <a:pt x="482" y="3"/>
                      <a:pt x="484" y="3"/>
                    </a:cubicBezTo>
                    <a:cubicBezTo>
                      <a:pt x="499" y="3"/>
                      <a:pt x="513" y="4"/>
                      <a:pt x="527" y="5"/>
                    </a:cubicBezTo>
                    <a:cubicBezTo>
                      <a:pt x="538" y="6"/>
                      <a:pt x="548" y="7"/>
                      <a:pt x="558" y="8"/>
                    </a:cubicBezTo>
                    <a:cubicBezTo>
                      <a:pt x="578" y="10"/>
                      <a:pt x="597" y="12"/>
                      <a:pt x="615" y="15"/>
                    </a:cubicBezTo>
                    <a:cubicBezTo>
                      <a:pt x="648" y="19"/>
                      <a:pt x="673" y="24"/>
                      <a:pt x="691" y="30"/>
                    </a:cubicBezTo>
                    <a:cubicBezTo>
                      <a:pt x="699" y="33"/>
                      <a:pt x="705" y="35"/>
                      <a:pt x="710" y="38"/>
                    </a:cubicBezTo>
                    <a:cubicBezTo>
                      <a:pt x="712" y="40"/>
                      <a:pt x="715" y="41"/>
                      <a:pt x="716" y="43"/>
                    </a:cubicBezTo>
                    <a:cubicBezTo>
                      <a:pt x="717" y="43"/>
                      <a:pt x="718" y="45"/>
                      <a:pt x="719" y="47"/>
                    </a:cubicBezTo>
                    <a:cubicBezTo>
                      <a:pt x="718" y="45"/>
                      <a:pt x="718" y="45"/>
                      <a:pt x="718" y="45"/>
                    </a:cubicBezTo>
                    <a:cubicBezTo>
                      <a:pt x="718" y="45"/>
                      <a:pt x="718" y="45"/>
                      <a:pt x="719" y="46"/>
                    </a:cubicBezTo>
                    <a:cubicBezTo>
                      <a:pt x="719" y="46"/>
                      <a:pt x="719" y="46"/>
                      <a:pt x="719" y="46"/>
                    </a:cubicBezTo>
                    <a:cubicBezTo>
                      <a:pt x="719" y="46"/>
                      <a:pt x="719" y="46"/>
                      <a:pt x="719" y="46"/>
                    </a:cubicBezTo>
                    <a:cubicBezTo>
                      <a:pt x="719" y="47"/>
                      <a:pt x="719" y="47"/>
                      <a:pt x="719" y="47"/>
                    </a:cubicBezTo>
                    <a:cubicBezTo>
                      <a:pt x="719" y="47"/>
                      <a:pt x="719" y="47"/>
                      <a:pt x="719" y="47"/>
                    </a:cubicBezTo>
                    <a:cubicBezTo>
                      <a:pt x="719" y="47"/>
                      <a:pt x="719" y="47"/>
                      <a:pt x="719" y="47"/>
                    </a:cubicBezTo>
                    <a:cubicBezTo>
                      <a:pt x="720" y="48"/>
                      <a:pt x="720" y="50"/>
                      <a:pt x="720" y="51"/>
                    </a:cubicBezTo>
                    <a:cubicBezTo>
                      <a:pt x="720" y="53"/>
                      <a:pt x="719" y="56"/>
                      <a:pt x="716" y="59"/>
                    </a:cubicBezTo>
                    <a:cubicBezTo>
                      <a:pt x="712" y="63"/>
                      <a:pt x="703" y="67"/>
                      <a:pt x="691" y="72"/>
                    </a:cubicBezTo>
                    <a:cubicBezTo>
                      <a:pt x="673" y="77"/>
                      <a:pt x="648" y="83"/>
                      <a:pt x="615" y="87"/>
                    </a:cubicBezTo>
                    <a:cubicBezTo>
                      <a:pt x="614" y="87"/>
                      <a:pt x="614" y="88"/>
                      <a:pt x="613" y="88"/>
                    </a:cubicBezTo>
                    <a:cubicBezTo>
                      <a:pt x="585" y="92"/>
                      <a:pt x="555" y="95"/>
                      <a:pt x="523" y="97"/>
                    </a:cubicBezTo>
                    <a:cubicBezTo>
                      <a:pt x="523" y="97"/>
                      <a:pt x="522" y="97"/>
                      <a:pt x="522" y="97"/>
                    </a:cubicBezTo>
                    <a:cubicBezTo>
                      <a:pt x="521" y="97"/>
                      <a:pt x="521" y="97"/>
                      <a:pt x="520" y="97"/>
                    </a:cubicBezTo>
                    <a:cubicBezTo>
                      <a:pt x="472" y="101"/>
                      <a:pt x="419" y="103"/>
                      <a:pt x="360" y="103"/>
                    </a:cubicBezTo>
                    <a:cubicBezTo>
                      <a:pt x="301" y="103"/>
                      <a:pt x="248" y="101"/>
                      <a:pt x="200" y="97"/>
                    </a:cubicBezTo>
                    <a:cubicBezTo>
                      <a:pt x="199" y="97"/>
                      <a:pt x="199" y="97"/>
                      <a:pt x="198" y="97"/>
                    </a:cubicBezTo>
                    <a:cubicBezTo>
                      <a:pt x="198" y="97"/>
                      <a:pt x="197" y="97"/>
                      <a:pt x="197" y="97"/>
                    </a:cubicBezTo>
                    <a:cubicBezTo>
                      <a:pt x="165" y="95"/>
                      <a:pt x="135" y="92"/>
                      <a:pt x="107" y="88"/>
                    </a:cubicBezTo>
                    <a:cubicBezTo>
                      <a:pt x="106" y="88"/>
                      <a:pt x="106" y="87"/>
                      <a:pt x="105" y="87"/>
                    </a:cubicBezTo>
                    <a:cubicBezTo>
                      <a:pt x="82" y="84"/>
                      <a:pt x="62" y="80"/>
                      <a:pt x="47" y="76"/>
                    </a:cubicBezTo>
                    <a:cubicBezTo>
                      <a:pt x="16" y="69"/>
                      <a:pt x="0" y="60"/>
                      <a:pt x="0" y="51"/>
                    </a:cubicBezTo>
                    <a:cubicBezTo>
                      <a:pt x="0" y="49"/>
                      <a:pt x="1" y="47"/>
                      <a:pt x="2" y="45"/>
                    </a:cubicBezTo>
                    <a:cubicBezTo>
                      <a:pt x="2" y="46"/>
                      <a:pt x="2" y="46"/>
                      <a:pt x="2" y="46"/>
                    </a:cubicBezTo>
                    <a:cubicBezTo>
                      <a:pt x="3" y="45"/>
                      <a:pt x="4" y="43"/>
                      <a:pt x="5" y="42"/>
                    </a:cubicBezTo>
                    <a:cubicBezTo>
                      <a:pt x="12" y="36"/>
                      <a:pt x="25" y="31"/>
                      <a:pt x="47" y="25"/>
                    </a:cubicBezTo>
                    <a:cubicBezTo>
                      <a:pt x="62" y="22"/>
                      <a:pt x="82" y="18"/>
                      <a:pt x="105" y="15"/>
                    </a:cubicBezTo>
                    <a:cubicBezTo>
                      <a:pt x="123" y="12"/>
                      <a:pt x="142" y="10"/>
                      <a:pt x="161" y="8"/>
                    </a:cubicBezTo>
                    <a:cubicBezTo>
                      <a:pt x="171" y="7"/>
                      <a:pt x="181" y="6"/>
                      <a:pt x="192" y="5"/>
                    </a:cubicBezTo>
                    <a:cubicBezTo>
                      <a:pt x="203" y="5"/>
                      <a:pt x="214" y="4"/>
                      <a:pt x="225" y="3"/>
                    </a:cubicBezTo>
                    <a:cubicBezTo>
                      <a:pt x="228" y="3"/>
                      <a:pt x="231" y="3"/>
                      <a:pt x="234" y="3"/>
                    </a:cubicBezTo>
                    <a:cubicBezTo>
                      <a:pt x="238" y="2"/>
                      <a:pt x="241" y="2"/>
                      <a:pt x="245" y="2"/>
                    </a:cubicBezTo>
                    <a:cubicBezTo>
                      <a:pt x="301" y="0"/>
                      <a:pt x="301" y="0"/>
                      <a:pt x="301" y="0"/>
                    </a:cubicBezTo>
                    <a:cubicBezTo>
                      <a:pt x="320" y="0"/>
                      <a:pt x="340" y="0"/>
                      <a:pt x="360" y="0"/>
                    </a:cubicBezTo>
                    <a:cubicBezTo>
                      <a:pt x="373" y="0"/>
                      <a:pt x="387" y="0"/>
                      <a:pt x="400" y="0"/>
                    </a:cubicBezTo>
                    <a:cubicBezTo>
                      <a:pt x="438" y="1"/>
                      <a:pt x="438" y="1"/>
                      <a:pt x="438" y="1"/>
                    </a:cubicBezTo>
                    <a:cubicBezTo>
                      <a:pt x="441" y="1"/>
                      <a:pt x="444" y="1"/>
                      <a:pt x="447" y="1"/>
                    </a:cubicBezTo>
                    <a:close/>
                  </a:path>
                </a:pathLst>
              </a:custGeom>
              <a:solidFill>
                <a:schemeClr val="accent4">
                  <a:lumMod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27" name="Group 55">
              <a:extLst>
                <a:ext uri="{FF2B5EF4-FFF2-40B4-BE49-F238E27FC236}">
                  <a16:creationId xmlns:a16="http://schemas.microsoft.com/office/drawing/2014/main" id="{3BCAFB7B-C42E-4185-866C-A587737E7BD0}"/>
                </a:ext>
              </a:extLst>
            </p:cNvPr>
            <p:cNvGrpSpPr/>
            <p:nvPr/>
          </p:nvGrpSpPr>
          <p:grpSpPr>
            <a:xfrm rot="18892271">
              <a:off x="5383773" y="2522552"/>
              <a:ext cx="2252739" cy="651733"/>
              <a:chOff x="3068860" y="1958745"/>
              <a:chExt cx="3012473" cy="871530"/>
            </a:xfrm>
          </p:grpSpPr>
          <p:sp>
            <p:nvSpPr>
              <p:cNvPr id="35" name="Freeform 10">
                <a:extLst>
                  <a:ext uri="{FF2B5EF4-FFF2-40B4-BE49-F238E27FC236}">
                    <a16:creationId xmlns:a16="http://schemas.microsoft.com/office/drawing/2014/main" id="{E96B779F-8D3E-475C-A092-1027683D3B59}"/>
                  </a:ext>
                </a:extLst>
              </p:cNvPr>
              <p:cNvSpPr>
                <a:spLocks/>
              </p:cNvSpPr>
              <p:nvPr/>
            </p:nvSpPr>
            <p:spPr bwMode="auto">
              <a:xfrm rot="21578059">
                <a:off x="3068860" y="1958745"/>
                <a:ext cx="3009900" cy="720725"/>
              </a:xfrm>
              <a:custGeom>
                <a:avLst/>
                <a:gdLst/>
                <a:ahLst/>
                <a:cxnLst>
                  <a:cxn ang="0">
                    <a:pos x="319" y="5"/>
                  </a:cxn>
                  <a:cxn ang="0">
                    <a:pos x="322" y="5"/>
                  </a:cxn>
                  <a:cxn ang="0">
                    <a:pos x="479" y="0"/>
                  </a:cxn>
                  <a:cxn ang="0">
                    <a:pos x="641" y="5"/>
                  </a:cxn>
                  <a:cxn ang="0">
                    <a:pos x="641" y="5"/>
                  </a:cxn>
                  <a:cxn ang="0">
                    <a:pos x="643" y="5"/>
                  </a:cxn>
                  <a:cxn ang="0">
                    <a:pos x="836" y="27"/>
                  </a:cxn>
                  <a:cxn ang="0">
                    <a:pos x="903" y="43"/>
                  </a:cxn>
                  <a:cxn ang="0">
                    <a:pos x="925" y="86"/>
                  </a:cxn>
                  <a:cxn ang="0">
                    <a:pos x="941" y="132"/>
                  </a:cxn>
                  <a:cxn ang="0">
                    <a:pos x="942" y="134"/>
                  </a:cxn>
                  <a:cxn ang="0">
                    <a:pos x="960" y="230"/>
                  </a:cxn>
                  <a:cxn ang="0">
                    <a:pos x="820" y="209"/>
                  </a:cxn>
                  <a:cxn ang="0">
                    <a:pos x="754" y="205"/>
                  </a:cxn>
                  <a:cxn ang="0">
                    <a:pos x="687" y="202"/>
                  </a:cxn>
                  <a:cxn ang="0">
                    <a:pos x="678" y="202"/>
                  </a:cxn>
                  <a:cxn ang="0">
                    <a:pos x="558" y="198"/>
                  </a:cxn>
                  <a:cxn ang="0">
                    <a:pos x="395" y="198"/>
                  </a:cxn>
                  <a:cxn ang="0">
                    <a:pos x="284" y="202"/>
                  </a:cxn>
                  <a:cxn ang="0">
                    <a:pos x="272" y="202"/>
                  </a:cxn>
                  <a:cxn ang="0">
                    <a:pos x="205" y="205"/>
                  </a:cxn>
                  <a:cxn ang="0">
                    <a:pos x="140" y="209"/>
                  </a:cxn>
                  <a:cxn ang="0">
                    <a:pos x="3" y="229"/>
                  </a:cxn>
                  <a:cxn ang="0">
                    <a:pos x="3" y="229"/>
                  </a:cxn>
                  <a:cxn ang="0">
                    <a:pos x="0" y="230"/>
                  </a:cxn>
                  <a:cxn ang="0">
                    <a:pos x="17" y="135"/>
                  </a:cxn>
                  <a:cxn ang="0">
                    <a:pos x="18" y="133"/>
                  </a:cxn>
                  <a:cxn ang="0">
                    <a:pos x="35" y="86"/>
                  </a:cxn>
                  <a:cxn ang="0">
                    <a:pos x="56" y="42"/>
                  </a:cxn>
                  <a:cxn ang="0">
                    <a:pos x="122" y="27"/>
                  </a:cxn>
                  <a:cxn ang="0">
                    <a:pos x="318" y="5"/>
                  </a:cxn>
                  <a:cxn ang="0">
                    <a:pos x="319" y="5"/>
                  </a:cxn>
                </a:cxnLst>
                <a:rect l="0" t="0" r="r" b="b"/>
                <a:pathLst>
                  <a:path w="960" h="230">
                    <a:moveTo>
                      <a:pt x="319" y="5"/>
                    </a:moveTo>
                    <a:cubicBezTo>
                      <a:pt x="320" y="5"/>
                      <a:pt x="321" y="5"/>
                      <a:pt x="322" y="5"/>
                    </a:cubicBezTo>
                    <a:cubicBezTo>
                      <a:pt x="371" y="2"/>
                      <a:pt x="423" y="0"/>
                      <a:pt x="479" y="0"/>
                    </a:cubicBezTo>
                    <a:cubicBezTo>
                      <a:pt x="537" y="0"/>
                      <a:pt x="591" y="2"/>
                      <a:pt x="641" y="5"/>
                    </a:cubicBezTo>
                    <a:cubicBezTo>
                      <a:pt x="641" y="5"/>
                      <a:pt x="641" y="5"/>
                      <a:pt x="641" y="5"/>
                    </a:cubicBezTo>
                    <a:cubicBezTo>
                      <a:pt x="642" y="5"/>
                      <a:pt x="642" y="5"/>
                      <a:pt x="643" y="5"/>
                    </a:cubicBezTo>
                    <a:cubicBezTo>
                      <a:pt x="714" y="9"/>
                      <a:pt x="779" y="17"/>
                      <a:pt x="836" y="27"/>
                    </a:cubicBezTo>
                    <a:cubicBezTo>
                      <a:pt x="862" y="32"/>
                      <a:pt x="884" y="37"/>
                      <a:pt x="903" y="43"/>
                    </a:cubicBezTo>
                    <a:cubicBezTo>
                      <a:pt x="911" y="57"/>
                      <a:pt x="918" y="71"/>
                      <a:pt x="925" y="86"/>
                    </a:cubicBezTo>
                    <a:cubicBezTo>
                      <a:pt x="931" y="101"/>
                      <a:pt x="936" y="117"/>
                      <a:pt x="941" y="132"/>
                    </a:cubicBezTo>
                    <a:cubicBezTo>
                      <a:pt x="941" y="133"/>
                      <a:pt x="942" y="134"/>
                      <a:pt x="942" y="134"/>
                    </a:cubicBezTo>
                    <a:cubicBezTo>
                      <a:pt x="951" y="165"/>
                      <a:pt x="957" y="197"/>
                      <a:pt x="960" y="230"/>
                    </a:cubicBezTo>
                    <a:cubicBezTo>
                      <a:pt x="938" y="221"/>
                      <a:pt x="891" y="215"/>
                      <a:pt x="820" y="209"/>
                    </a:cubicBezTo>
                    <a:cubicBezTo>
                      <a:pt x="799" y="207"/>
                      <a:pt x="777" y="206"/>
                      <a:pt x="754" y="205"/>
                    </a:cubicBezTo>
                    <a:cubicBezTo>
                      <a:pt x="733" y="204"/>
                      <a:pt x="710" y="203"/>
                      <a:pt x="687" y="202"/>
                    </a:cubicBezTo>
                    <a:cubicBezTo>
                      <a:pt x="678" y="202"/>
                      <a:pt x="678" y="202"/>
                      <a:pt x="678" y="202"/>
                    </a:cubicBezTo>
                    <a:cubicBezTo>
                      <a:pt x="639" y="200"/>
                      <a:pt x="600" y="198"/>
                      <a:pt x="558" y="198"/>
                    </a:cubicBezTo>
                    <a:cubicBezTo>
                      <a:pt x="395" y="198"/>
                      <a:pt x="395" y="198"/>
                      <a:pt x="395" y="198"/>
                    </a:cubicBezTo>
                    <a:cubicBezTo>
                      <a:pt x="357" y="199"/>
                      <a:pt x="320" y="200"/>
                      <a:pt x="284" y="202"/>
                    </a:cubicBezTo>
                    <a:cubicBezTo>
                      <a:pt x="272" y="202"/>
                      <a:pt x="272" y="202"/>
                      <a:pt x="272" y="202"/>
                    </a:cubicBezTo>
                    <a:cubicBezTo>
                      <a:pt x="249" y="203"/>
                      <a:pt x="227" y="204"/>
                      <a:pt x="205" y="205"/>
                    </a:cubicBezTo>
                    <a:cubicBezTo>
                      <a:pt x="182" y="206"/>
                      <a:pt x="161" y="207"/>
                      <a:pt x="140" y="209"/>
                    </a:cubicBezTo>
                    <a:cubicBezTo>
                      <a:pt x="72" y="214"/>
                      <a:pt x="27" y="221"/>
                      <a:pt x="3" y="229"/>
                    </a:cubicBezTo>
                    <a:cubicBezTo>
                      <a:pt x="4" y="229"/>
                      <a:pt x="4" y="229"/>
                      <a:pt x="3" y="229"/>
                    </a:cubicBezTo>
                    <a:cubicBezTo>
                      <a:pt x="0" y="230"/>
                      <a:pt x="0" y="230"/>
                      <a:pt x="0" y="230"/>
                    </a:cubicBezTo>
                    <a:cubicBezTo>
                      <a:pt x="2" y="197"/>
                      <a:pt x="8" y="165"/>
                      <a:pt x="17" y="135"/>
                    </a:cubicBezTo>
                    <a:cubicBezTo>
                      <a:pt x="17" y="134"/>
                      <a:pt x="17" y="133"/>
                      <a:pt x="18" y="133"/>
                    </a:cubicBezTo>
                    <a:cubicBezTo>
                      <a:pt x="22" y="117"/>
                      <a:pt x="28" y="101"/>
                      <a:pt x="35" y="86"/>
                    </a:cubicBezTo>
                    <a:cubicBezTo>
                      <a:pt x="41" y="71"/>
                      <a:pt x="48" y="57"/>
                      <a:pt x="56" y="42"/>
                    </a:cubicBezTo>
                    <a:cubicBezTo>
                      <a:pt x="74" y="37"/>
                      <a:pt x="97" y="32"/>
                      <a:pt x="122" y="27"/>
                    </a:cubicBezTo>
                    <a:cubicBezTo>
                      <a:pt x="180" y="17"/>
                      <a:pt x="245" y="9"/>
                      <a:pt x="318" y="5"/>
                    </a:cubicBezTo>
                    <a:cubicBezTo>
                      <a:pt x="318" y="5"/>
                      <a:pt x="319" y="5"/>
                      <a:pt x="319" y="5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3">
                      <a:lumMod val="75000"/>
                    </a:schemeClr>
                  </a:gs>
                  <a:gs pos="50000">
                    <a:schemeClr val="accent3"/>
                  </a:gs>
                </a:gsLst>
                <a:lin ang="0" scaled="0"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6" name="Freeform 11">
                <a:extLst>
                  <a:ext uri="{FF2B5EF4-FFF2-40B4-BE49-F238E27FC236}">
                    <a16:creationId xmlns:a16="http://schemas.microsoft.com/office/drawing/2014/main" id="{2D262363-A7C6-4896-B1F2-7122B75259D5}"/>
                  </a:ext>
                </a:extLst>
              </p:cNvPr>
              <p:cNvSpPr>
                <a:spLocks/>
              </p:cNvSpPr>
              <p:nvPr/>
            </p:nvSpPr>
            <p:spPr bwMode="auto">
              <a:xfrm rot="21578059">
                <a:off x="3071433" y="2614375"/>
                <a:ext cx="3009900" cy="215900"/>
              </a:xfrm>
              <a:custGeom>
                <a:avLst/>
                <a:gdLst/>
                <a:ahLst/>
                <a:cxnLst>
                  <a:cxn ang="0">
                    <a:pos x="210" y="8"/>
                  </a:cxn>
                  <a:cxn ang="0">
                    <a:pos x="272" y="4"/>
                  </a:cxn>
                  <a:cxn ang="0">
                    <a:pos x="383" y="1"/>
                  </a:cxn>
                  <a:cxn ang="0">
                    <a:pos x="480" y="0"/>
                  </a:cxn>
                  <a:cxn ang="0">
                    <a:pos x="576" y="1"/>
                  </a:cxn>
                  <a:cxn ang="0">
                    <a:pos x="687" y="4"/>
                  </a:cxn>
                  <a:cxn ang="0">
                    <a:pos x="696" y="4"/>
                  </a:cxn>
                  <a:cxn ang="0">
                    <a:pos x="723" y="6"/>
                  </a:cxn>
                  <a:cxn ang="0">
                    <a:pos x="750" y="8"/>
                  </a:cxn>
                  <a:cxn ang="0">
                    <a:pos x="751" y="8"/>
                  </a:cxn>
                  <a:cxn ang="0">
                    <a:pos x="872" y="18"/>
                  </a:cxn>
                  <a:cxn ang="0">
                    <a:pos x="874" y="18"/>
                  </a:cxn>
                  <a:cxn ang="0">
                    <a:pos x="884" y="19"/>
                  </a:cxn>
                  <a:cxn ang="0">
                    <a:pos x="899" y="21"/>
                  </a:cxn>
                  <a:cxn ang="0">
                    <a:pos x="928" y="25"/>
                  </a:cxn>
                  <a:cxn ang="0">
                    <a:pos x="931" y="25"/>
                  </a:cxn>
                  <a:cxn ang="0">
                    <a:pos x="932" y="25"/>
                  </a:cxn>
                  <a:cxn ang="0">
                    <a:pos x="948" y="28"/>
                  </a:cxn>
                  <a:cxn ang="0">
                    <a:pos x="953" y="29"/>
                  </a:cxn>
                  <a:cxn ang="0">
                    <a:pos x="960" y="34"/>
                  </a:cxn>
                  <a:cxn ang="0">
                    <a:pos x="960" y="36"/>
                  </a:cxn>
                  <a:cxn ang="0">
                    <a:pos x="820" y="59"/>
                  </a:cxn>
                  <a:cxn ang="0">
                    <a:pos x="480" y="69"/>
                  </a:cxn>
                  <a:cxn ang="0">
                    <a:pos x="140" y="59"/>
                  </a:cxn>
                  <a:cxn ang="0">
                    <a:pos x="0" y="35"/>
                  </a:cxn>
                  <a:cxn ang="0">
                    <a:pos x="7" y="29"/>
                  </a:cxn>
                  <a:cxn ang="0">
                    <a:pos x="13" y="28"/>
                  </a:cxn>
                  <a:cxn ang="0">
                    <a:pos x="29" y="25"/>
                  </a:cxn>
                  <a:cxn ang="0">
                    <a:pos x="32" y="25"/>
                  </a:cxn>
                  <a:cxn ang="0">
                    <a:pos x="35" y="25"/>
                  </a:cxn>
                  <a:cxn ang="0">
                    <a:pos x="38" y="24"/>
                  </a:cxn>
                  <a:cxn ang="0">
                    <a:pos x="41" y="24"/>
                  </a:cxn>
                  <a:cxn ang="0">
                    <a:pos x="43" y="23"/>
                  </a:cxn>
                  <a:cxn ang="0">
                    <a:pos x="53" y="22"/>
                  </a:cxn>
                  <a:cxn ang="0">
                    <a:pos x="56" y="22"/>
                  </a:cxn>
                  <a:cxn ang="0">
                    <a:pos x="63" y="21"/>
                  </a:cxn>
                  <a:cxn ang="0">
                    <a:pos x="65" y="21"/>
                  </a:cxn>
                  <a:cxn ang="0">
                    <a:pos x="68" y="20"/>
                  </a:cxn>
                  <a:cxn ang="0">
                    <a:pos x="204" y="8"/>
                  </a:cxn>
                  <a:cxn ang="0">
                    <a:pos x="210" y="8"/>
                  </a:cxn>
                </a:cxnLst>
                <a:rect l="0" t="0" r="r" b="b"/>
                <a:pathLst>
                  <a:path w="960" h="69">
                    <a:moveTo>
                      <a:pt x="210" y="8"/>
                    </a:moveTo>
                    <a:cubicBezTo>
                      <a:pt x="230" y="6"/>
                      <a:pt x="251" y="5"/>
                      <a:pt x="272" y="4"/>
                    </a:cubicBezTo>
                    <a:cubicBezTo>
                      <a:pt x="383" y="1"/>
                      <a:pt x="383" y="1"/>
                      <a:pt x="383" y="1"/>
                    </a:cubicBezTo>
                    <a:cubicBezTo>
                      <a:pt x="414" y="1"/>
                      <a:pt x="446" y="0"/>
                      <a:pt x="480" y="0"/>
                    </a:cubicBezTo>
                    <a:cubicBezTo>
                      <a:pt x="513" y="0"/>
                      <a:pt x="545" y="1"/>
                      <a:pt x="576" y="1"/>
                    </a:cubicBezTo>
                    <a:cubicBezTo>
                      <a:pt x="687" y="4"/>
                      <a:pt x="687" y="4"/>
                      <a:pt x="687" y="4"/>
                    </a:cubicBezTo>
                    <a:cubicBezTo>
                      <a:pt x="690" y="4"/>
                      <a:pt x="693" y="4"/>
                      <a:pt x="696" y="4"/>
                    </a:cubicBezTo>
                    <a:cubicBezTo>
                      <a:pt x="723" y="6"/>
                      <a:pt x="723" y="6"/>
                      <a:pt x="723" y="6"/>
                    </a:cubicBezTo>
                    <a:cubicBezTo>
                      <a:pt x="732" y="6"/>
                      <a:pt x="741" y="7"/>
                      <a:pt x="750" y="8"/>
                    </a:cubicBezTo>
                    <a:cubicBezTo>
                      <a:pt x="750" y="8"/>
                      <a:pt x="751" y="8"/>
                      <a:pt x="751" y="8"/>
                    </a:cubicBezTo>
                    <a:cubicBezTo>
                      <a:pt x="872" y="18"/>
                      <a:pt x="872" y="18"/>
                      <a:pt x="872" y="18"/>
                    </a:cubicBezTo>
                    <a:cubicBezTo>
                      <a:pt x="872" y="18"/>
                      <a:pt x="873" y="18"/>
                      <a:pt x="874" y="18"/>
                    </a:cubicBezTo>
                    <a:cubicBezTo>
                      <a:pt x="877" y="19"/>
                      <a:pt x="880" y="19"/>
                      <a:pt x="884" y="19"/>
                    </a:cubicBezTo>
                    <a:cubicBezTo>
                      <a:pt x="889" y="20"/>
                      <a:pt x="894" y="20"/>
                      <a:pt x="899" y="21"/>
                    </a:cubicBezTo>
                    <a:cubicBezTo>
                      <a:pt x="909" y="22"/>
                      <a:pt x="918" y="24"/>
                      <a:pt x="928" y="25"/>
                    </a:cubicBezTo>
                    <a:cubicBezTo>
                      <a:pt x="929" y="25"/>
                      <a:pt x="930" y="25"/>
                      <a:pt x="931" y="25"/>
                    </a:cubicBezTo>
                    <a:cubicBezTo>
                      <a:pt x="931" y="25"/>
                      <a:pt x="931" y="25"/>
                      <a:pt x="932" y="25"/>
                    </a:cubicBezTo>
                    <a:cubicBezTo>
                      <a:pt x="948" y="28"/>
                      <a:pt x="948" y="28"/>
                      <a:pt x="948" y="28"/>
                    </a:cubicBezTo>
                    <a:cubicBezTo>
                      <a:pt x="949" y="28"/>
                      <a:pt x="951" y="28"/>
                      <a:pt x="953" y="29"/>
                    </a:cubicBezTo>
                    <a:cubicBezTo>
                      <a:pt x="957" y="30"/>
                      <a:pt x="959" y="32"/>
                      <a:pt x="960" y="34"/>
                    </a:cubicBezTo>
                    <a:cubicBezTo>
                      <a:pt x="960" y="34"/>
                      <a:pt x="960" y="35"/>
                      <a:pt x="960" y="36"/>
                    </a:cubicBezTo>
                    <a:cubicBezTo>
                      <a:pt x="957" y="45"/>
                      <a:pt x="910" y="53"/>
                      <a:pt x="820" y="59"/>
                    </a:cubicBezTo>
                    <a:cubicBezTo>
                      <a:pt x="726" y="66"/>
                      <a:pt x="613" y="69"/>
                      <a:pt x="480" y="69"/>
                    </a:cubicBezTo>
                    <a:cubicBezTo>
                      <a:pt x="347" y="69"/>
                      <a:pt x="234" y="66"/>
                      <a:pt x="140" y="59"/>
                    </a:cubicBezTo>
                    <a:cubicBezTo>
                      <a:pt x="47" y="52"/>
                      <a:pt x="0" y="44"/>
                      <a:pt x="0" y="35"/>
                    </a:cubicBezTo>
                    <a:cubicBezTo>
                      <a:pt x="0" y="33"/>
                      <a:pt x="2" y="31"/>
                      <a:pt x="7" y="29"/>
                    </a:cubicBezTo>
                    <a:cubicBezTo>
                      <a:pt x="9" y="28"/>
                      <a:pt x="11" y="28"/>
                      <a:pt x="13" y="28"/>
                    </a:cubicBezTo>
                    <a:cubicBezTo>
                      <a:pt x="29" y="25"/>
                      <a:pt x="29" y="25"/>
                      <a:pt x="29" y="25"/>
                    </a:cubicBezTo>
                    <a:cubicBezTo>
                      <a:pt x="30" y="25"/>
                      <a:pt x="31" y="25"/>
                      <a:pt x="32" y="25"/>
                    </a:cubicBezTo>
                    <a:cubicBezTo>
                      <a:pt x="33" y="25"/>
                      <a:pt x="34" y="25"/>
                      <a:pt x="35" y="25"/>
                    </a:cubicBezTo>
                    <a:cubicBezTo>
                      <a:pt x="36" y="24"/>
                      <a:pt x="37" y="24"/>
                      <a:pt x="38" y="24"/>
                    </a:cubicBezTo>
                    <a:cubicBezTo>
                      <a:pt x="39" y="24"/>
                      <a:pt x="40" y="24"/>
                      <a:pt x="41" y="24"/>
                    </a:cubicBezTo>
                    <a:cubicBezTo>
                      <a:pt x="41" y="24"/>
                      <a:pt x="42" y="23"/>
                      <a:pt x="43" y="23"/>
                    </a:cubicBezTo>
                    <a:cubicBezTo>
                      <a:pt x="46" y="23"/>
                      <a:pt x="50" y="23"/>
                      <a:pt x="53" y="22"/>
                    </a:cubicBezTo>
                    <a:cubicBezTo>
                      <a:pt x="54" y="22"/>
                      <a:pt x="55" y="22"/>
                      <a:pt x="56" y="22"/>
                    </a:cubicBezTo>
                    <a:cubicBezTo>
                      <a:pt x="58" y="21"/>
                      <a:pt x="60" y="21"/>
                      <a:pt x="63" y="21"/>
                    </a:cubicBezTo>
                    <a:cubicBezTo>
                      <a:pt x="64" y="21"/>
                      <a:pt x="65" y="21"/>
                      <a:pt x="65" y="21"/>
                    </a:cubicBezTo>
                    <a:cubicBezTo>
                      <a:pt x="66" y="20"/>
                      <a:pt x="67" y="20"/>
                      <a:pt x="68" y="20"/>
                    </a:cubicBezTo>
                    <a:cubicBezTo>
                      <a:pt x="204" y="8"/>
                      <a:pt x="204" y="8"/>
                      <a:pt x="204" y="8"/>
                    </a:cubicBezTo>
                    <a:cubicBezTo>
                      <a:pt x="206" y="8"/>
                      <a:pt x="208" y="8"/>
                      <a:pt x="210" y="8"/>
                    </a:cubicBezTo>
                    <a:close/>
                  </a:path>
                </a:pathLst>
              </a:custGeom>
              <a:solidFill>
                <a:schemeClr val="accent3">
                  <a:lumMod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28" name="Group 56">
              <a:extLst>
                <a:ext uri="{FF2B5EF4-FFF2-40B4-BE49-F238E27FC236}">
                  <a16:creationId xmlns:a16="http://schemas.microsoft.com/office/drawing/2014/main" id="{5C9A830A-FABE-4BFE-AD86-263603FE7ABC}"/>
                </a:ext>
              </a:extLst>
            </p:cNvPr>
            <p:cNvGrpSpPr/>
            <p:nvPr/>
          </p:nvGrpSpPr>
          <p:grpSpPr>
            <a:xfrm rot="18892271">
              <a:off x="6487771" y="3385466"/>
              <a:ext cx="1824633" cy="581693"/>
              <a:chOff x="3410125" y="3630054"/>
              <a:chExt cx="2439988" cy="777868"/>
            </a:xfrm>
          </p:grpSpPr>
          <p:sp>
            <p:nvSpPr>
              <p:cNvPr id="33" name="Freeform 7">
                <a:extLst>
                  <a:ext uri="{FF2B5EF4-FFF2-40B4-BE49-F238E27FC236}">
                    <a16:creationId xmlns:a16="http://schemas.microsoft.com/office/drawing/2014/main" id="{4756C4AE-6AD2-4D44-A390-BD8B98485DE4}"/>
                  </a:ext>
                </a:extLst>
              </p:cNvPr>
              <p:cNvSpPr>
                <a:spLocks/>
              </p:cNvSpPr>
              <p:nvPr/>
            </p:nvSpPr>
            <p:spPr bwMode="auto">
              <a:xfrm rot="21578059">
                <a:off x="3415372" y="3849122"/>
                <a:ext cx="2433638" cy="55880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3" y="4"/>
                  </a:cxn>
                  <a:cxn ang="0">
                    <a:pos x="10" y="9"/>
                  </a:cxn>
                  <a:cxn ang="0">
                    <a:pos x="18" y="13"/>
                  </a:cxn>
                  <a:cxn ang="0">
                    <a:pos x="30" y="18"/>
                  </a:cxn>
                  <a:cxn ang="0">
                    <a:pos x="113" y="35"/>
                  </a:cxn>
                  <a:cxn ang="0">
                    <a:pos x="174" y="42"/>
                  </a:cxn>
                  <a:cxn ang="0">
                    <a:pos x="208" y="45"/>
                  </a:cxn>
                  <a:cxn ang="0">
                    <a:pos x="254" y="48"/>
                  </a:cxn>
                  <a:cxn ang="0">
                    <a:pos x="260" y="48"/>
                  </a:cxn>
                  <a:cxn ang="0">
                    <a:pos x="262" y="48"/>
                  </a:cxn>
                  <a:cxn ang="0">
                    <a:pos x="264" y="48"/>
                  </a:cxn>
                  <a:cxn ang="0">
                    <a:pos x="273" y="49"/>
                  </a:cxn>
                  <a:cxn ang="0">
                    <a:pos x="278" y="49"/>
                  </a:cxn>
                  <a:cxn ang="0">
                    <a:pos x="294" y="49"/>
                  </a:cxn>
                  <a:cxn ang="0">
                    <a:pos x="304" y="50"/>
                  </a:cxn>
                  <a:cxn ang="0">
                    <a:pos x="345" y="50"/>
                  </a:cxn>
                  <a:cxn ang="0">
                    <a:pos x="388" y="51"/>
                  </a:cxn>
                  <a:cxn ang="0">
                    <a:pos x="452" y="50"/>
                  </a:cxn>
                  <a:cxn ang="0">
                    <a:pos x="513" y="48"/>
                  </a:cxn>
                  <a:cxn ang="0">
                    <a:pos x="524" y="48"/>
                  </a:cxn>
                  <a:cxn ang="0">
                    <a:pos x="535" y="47"/>
                  </a:cxn>
                  <a:cxn ang="0">
                    <a:pos x="570" y="45"/>
                  </a:cxn>
                  <a:cxn ang="0">
                    <a:pos x="603" y="42"/>
                  </a:cxn>
                  <a:cxn ang="0">
                    <a:pos x="664" y="35"/>
                  </a:cxn>
                  <a:cxn ang="0">
                    <a:pos x="714" y="26"/>
                  </a:cxn>
                  <a:cxn ang="0">
                    <a:pos x="728" y="23"/>
                  </a:cxn>
                  <a:cxn ang="0">
                    <a:pos x="773" y="5"/>
                  </a:cxn>
                  <a:cxn ang="0">
                    <a:pos x="776" y="1"/>
                  </a:cxn>
                  <a:cxn ang="0">
                    <a:pos x="775" y="2"/>
                  </a:cxn>
                  <a:cxn ang="0">
                    <a:pos x="775" y="3"/>
                  </a:cxn>
                  <a:cxn ang="0">
                    <a:pos x="765" y="14"/>
                  </a:cxn>
                  <a:cxn ang="0">
                    <a:pos x="756" y="23"/>
                  </a:cxn>
                  <a:cxn ang="0">
                    <a:pos x="748" y="32"/>
                  </a:cxn>
                  <a:cxn ang="0">
                    <a:pos x="387" y="178"/>
                  </a:cxn>
                  <a:cxn ang="0">
                    <a:pos x="30" y="36"/>
                  </a:cxn>
                  <a:cxn ang="0">
                    <a:pos x="18" y="23"/>
                  </a:cxn>
                  <a:cxn ang="0">
                    <a:pos x="10" y="16"/>
                  </a:cxn>
                  <a:cxn ang="0">
                    <a:pos x="3" y="7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1" y="2"/>
                  </a:cxn>
                  <a:cxn ang="0">
                    <a:pos x="0" y="0"/>
                  </a:cxn>
                </a:cxnLst>
                <a:rect l="0" t="0" r="r" b="b"/>
                <a:pathLst>
                  <a:path w="776" h="178">
                    <a:moveTo>
                      <a:pt x="0" y="0"/>
                    </a:moveTo>
                    <a:cubicBezTo>
                      <a:pt x="2" y="2"/>
                      <a:pt x="3" y="4"/>
                      <a:pt x="3" y="4"/>
                    </a:cubicBezTo>
                    <a:cubicBezTo>
                      <a:pt x="5" y="6"/>
                      <a:pt x="7" y="8"/>
                      <a:pt x="10" y="9"/>
                    </a:cubicBezTo>
                    <a:cubicBezTo>
                      <a:pt x="13" y="11"/>
                      <a:pt x="15" y="12"/>
                      <a:pt x="18" y="13"/>
                    </a:cubicBezTo>
                    <a:cubicBezTo>
                      <a:pt x="22" y="15"/>
                      <a:pt x="26" y="16"/>
                      <a:pt x="30" y="18"/>
                    </a:cubicBezTo>
                    <a:cubicBezTo>
                      <a:pt x="49" y="24"/>
                      <a:pt x="77" y="30"/>
                      <a:pt x="113" y="35"/>
                    </a:cubicBezTo>
                    <a:cubicBezTo>
                      <a:pt x="132" y="38"/>
                      <a:pt x="152" y="40"/>
                      <a:pt x="174" y="42"/>
                    </a:cubicBezTo>
                    <a:cubicBezTo>
                      <a:pt x="185" y="43"/>
                      <a:pt x="196" y="44"/>
                      <a:pt x="208" y="45"/>
                    </a:cubicBezTo>
                    <a:cubicBezTo>
                      <a:pt x="223" y="46"/>
                      <a:pt x="238" y="47"/>
                      <a:pt x="254" y="48"/>
                    </a:cubicBezTo>
                    <a:cubicBezTo>
                      <a:pt x="256" y="48"/>
                      <a:pt x="258" y="48"/>
                      <a:pt x="260" y="48"/>
                    </a:cubicBezTo>
                    <a:cubicBezTo>
                      <a:pt x="260" y="48"/>
                      <a:pt x="261" y="48"/>
                      <a:pt x="262" y="48"/>
                    </a:cubicBezTo>
                    <a:cubicBezTo>
                      <a:pt x="263" y="48"/>
                      <a:pt x="263" y="48"/>
                      <a:pt x="264" y="48"/>
                    </a:cubicBezTo>
                    <a:cubicBezTo>
                      <a:pt x="268" y="49"/>
                      <a:pt x="271" y="49"/>
                      <a:pt x="273" y="49"/>
                    </a:cubicBezTo>
                    <a:cubicBezTo>
                      <a:pt x="275" y="49"/>
                      <a:pt x="277" y="49"/>
                      <a:pt x="278" y="49"/>
                    </a:cubicBezTo>
                    <a:cubicBezTo>
                      <a:pt x="294" y="49"/>
                      <a:pt x="294" y="49"/>
                      <a:pt x="294" y="49"/>
                    </a:cubicBezTo>
                    <a:cubicBezTo>
                      <a:pt x="297" y="49"/>
                      <a:pt x="301" y="50"/>
                      <a:pt x="304" y="50"/>
                    </a:cubicBezTo>
                    <a:cubicBezTo>
                      <a:pt x="345" y="50"/>
                      <a:pt x="345" y="50"/>
                      <a:pt x="345" y="50"/>
                    </a:cubicBezTo>
                    <a:cubicBezTo>
                      <a:pt x="359" y="51"/>
                      <a:pt x="374" y="51"/>
                      <a:pt x="388" y="51"/>
                    </a:cubicBezTo>
                    <a:cubicBezTo>
                      <a:pt x="410" y="51"/>
                      <a:pt x="431" y="51"/>
                      <a:pt x="452" y="50"/>
                    </a:cubicBezTo>
                    <a:cubicBezTo>
                      <a:pt x="513" y="48"/>
                      <a:pt x="513" y="48"/>
                      <a:pt x="513" y="48"/>
                    </a:cubicBezTo>
                    <a:cubicBezTo>
                      <a:pt x="517" y="48"/>
                      <a:pt x="521" y="48"/>
                      <a:pt x="524" y="48"/>
                    </a:cubicBezTo>
                    <a:cubicBezTo>
                      <a:pt x="528" y="47"/>
                      <a:pt x="531" y="47"/>
                      <a:pt x="535" y="47"/>
                    </a:cubicBezTo>
                    <a:cubicBezTo>
                      <a:pt x="547" y="46"/>
                      <a:pt x="559" y="46"/>
                      <a:pt x="570" y="45"/>
                    </a:cubicBezTo>
                    <a:cubicBezTo>
                      <a:pt x="582" y="44"/>
                      <a:pt x="592" y="43"/>
                      <a:pt x="603" y="42"/>
                    </a:cubicBezTo>
                    <a:cubicBezTo>
                      <a:pt x="624" y="40"/>
                      <a:pt x="645" y="37"/>
                      <a:pt x="664" y="35"/>
                    </a:cubicBezTo>
                    <a:cubicBezTo>
                      <a:pt x="683" y="32"/>
                      <a:pt x="700" y="29"/>
                      <a:pt x="714" y="26"/>
                    </a:cubicBezTo>
                    <a:cubicBezTo>
                      <a:pt x="719" y="25"/>
                      <a:pt x="723" y="24"/>
                      <a:pt x="728" y="23"/>
                    </a:cubicBezTo>
                    <a:cubicBezTo>
                      <a:pt x="750" y="17"/>
                      <a:pt x="765" y="11"/>
                      <a:pt x="773" y="5"/>
                    </a:cubicBezTo>
                    <a:cubicBezTo>
                      <a:pt x="774" y="4"/>
                      <a:pt x="775" y="2"/>
                      <a:pt x="776" y="1"/>
                    </a:cubicBezTo>
                    <a:cubicBezTo>
                      <a:pt x="775" y="2"/>
                      <a:pt x="775" y="2"/>
                      <a:pt x="775" y="2"/>
                    </a:cubicBezTo>
                    <a:cubicBezTo>
                      <a:pt x="775" y="3"/>
                      <a:pt x="775" y="3"/>
                      <a:pt x="775" y="3"/>
                    </a:cubicBezTo>
                    <a:cubicBezTo>
                      <a:pt x="773" y="6"/>
                      <a:pt x="769" y="9"/>
                      <a:pt x="765" y="14"/>
                    </a:cubicBezTo>
                    <a:cubicBezTo>
                      <a:pt x="762" y="17"/>
                      <a:pt x="759" y="20"/>
                      <a:pt x="756" y="23"/>
                    </a:cubicBezTo>
                    <a:cubicBezTo>
                      <a:pt x="753" y="26"/>
                      <a:pt x="750" y="29"/>
                      <a:pt x="748" y="32"/>
                    </a:cubicBezTo>
                    <a:cubicBezTo>
                      <a:pt x="647" y="129"/>
                      <a:pt x="527" y="178"/>
                      <a:pt x="387" y="178"/>
                    </a:cubicBezTo>
                    <a:cubicBezTo>
                      <a:pt x="249" y="178"/>
                      <a:pt x="130" y="131"/>
                      <a:pt x="30" y="36"/>
                    </a:cubicBezTo>
                    <a:cubicBezTo>
                      <a:pt x="26" y="32"/>
                      <a:pt x="22" y="28"/>
                      <a:pt x="18" y="23"/>
                    </a:cubicBezTo>
                    <a:cubicBezTo>
                      <a:pt x="15" y="21"/>
                      <a:pt x="13" y="18"/>
                      <a:pt x="10" y="16"/>
                    </a:cubicBezTo>
                    <a:cubicBezTo>
                      <a:pt x="8" y="13"/>
                      <a:pt x="6" y="11"/>
                      <a:pt x="3" y="7"/>
                    </a:cubicBezTo>
                    <a:cubicBezTo>
                      <a:pt x="1" y="5"/>
                      <a:pt x="0" y="2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2"/>
                      <a:pt x="1" y="2"/>
                    </a:cubicBezTo>
                    <a:lnTo>
                      <a:pt x="0" y="0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1">
                      <a:lumMod val="75000"/>
                    </a:schemeClr>
                  </a:gs>
                  <a:gs pos="50000">
                    <a:schemeClr val="accent1"/>
                  </a:gs>
                </a:gsLst>
                <a:lin ang="0" scaled="0"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4" name="Freeform 12">
                <a:extLst>
                  <a:ext uri="{FF2B5EF4-FFF2-40B4-BE49-F238E27FC236}">
                    <a16:creationId xmlns:a16="http://schemas.microsoft.com/office/drawing/2014/main" id="{F37EB072-6FE7-42A2-99C4-23DBD27187FF}"/>
                  </a:ext>
                </a:extLst>
              </p:cNvPr>
              <p:cNvSpPr>
                <a:spLocks/>
              </p:cNvSpPr>
              <p:nvPr/>
            </p:nvSpPr>
            <p:spPr bwMode="auto">
              <a:xfrm rot="21578059">
                <a:off x="3410125" y="3630054"/>
                <a:ext cx="2439988" cy="347663"/>
              </a:xfrm>
              <a:custGeom>
                <a:avLst/>
                <a:gdLst/>
                <a:ahLst/>
                <a:cxnLst>
                  <a:cxn ang="0">
                    <a:pos x="1" y="60"/>
                  </a:cxn>
                  <a:cxn ang="0">
                    <a:pos x="2" y="61"/>
                  </a:cxn>
                  <a:cxn ang="0">
                    <a:pos x="1" y="61"/>
                  </a:cxn>
                  <a:cxn ang="0">
                    <a:pos x="1" y="60"/>
                  </a:cxn>
                  <a:cxn ang="0">
                    <a:pos x="1" y="60"/>
                  </a:cxn>
                  <a:cxn ang="0">
                    <a:pos x="1" y="59"/>
                  </a:cxn>
                  <a:cxn ang="0">
                    <a:pos x="1" y="59"/>
                  </a:cxn>
                  <a:cxn ang="0">
                    <a:pos x="0" y="56"/>
                  </a:cxn>
                  <a:cxn ang="0">
                    <a:pos x="4" y="47"/>
                  </a:cxn>
                  <a:cxn ang="0">
                    <a:pos x="32" y="33"/>
                  </a:cxn>
                  <a:cxn ang="0">
                    <a:pos x="114" y="16"/>
                  </a:cxn>
                  <a:cxn ang="0">
                    <a:pos x="116" y="16"/>
                  </a:cxn>
                  <a:cxn ang="0">
                    <a:pos x="213" y="5"/>
                  </a:cxn>
                  <a:cxn ang="0">
                    <a:pos x="214" y="5"/>
                  </a:cxn>
                  <a:cxn ang="0">
                    <a:pos x="216" y="5"/>
                  </a:cxn>
                  <a:cxn ang="0">
                    <a:pos x="389" y="0"/>
                  </a:cxn>
                  <a:cxn ang="0">
                    <a:pos x="563" y="5"/>
                  </a:cxn>
                  <a:cxn ang="0">
                    <a:pos x="564" y="6"/>
                  </a:cxn>
                  <a:cxn ang="0">
                    <a:pos x="566" y="6"/>
                  </a:cxn>
                  <a:cxn ang="0">
                    <a:pos x="663" y="16"/>
                  </a:cxn>
                  <a:cxn ang="0">
                    <a:pos x="665" y="16"/>
                  </a:cxn>
                  <a:cxn ang="0">
                    <a:pos x="729" y="28"/>
                  </a:cxn>
                  <a:cxn ang="0">
                    <a:pos x="778" y="56"/>
                  </a:cxn>
                  <a:cxn ang="0">
                    <a:pos x="776" y="62"/>
                  </a:cxn>
                  <a:cxn ang="0">
                    <a:pos x="777" y="61"/>
                  </a:cxn>
                  <a:cxn ang="0">
                    <a:pos x="774" y="65"/>
                  </a:cxn>
                  <a:cxn ang="0">
                    <a:pos x="729" y="83"/>
                  </a:cxn>
                  <a:cxn ang="0">
                    <a:pos x="665" y="95"/>
                  </a:cxn>
                  <a:cxn ang="0">
                    <a:pos x="604" y="102"/>
                  </a:cxn>
                  <a:cxn ang="0">
                    <a:pos x="571" y="105"/>
                  </a:cxn>
                  <a:cxn ang="0">
                    <a:pos x="536" y="107"/>
                  </a:cxn>
                  <a:cxn ang="0">
                    <a:pos x="526" y="108"/>
                  </a:cxn>
                  <a:cxn ang="0">
                    <a:pos x="514" y="108"/>
                  </a:cxn>
                  <a:cxn ang="0">
                    <a:pos x="453" y="110"/>
                  </a:cxn>
                  <a:cxn ang="0">
                    <a:pos x="389" y="111"/>
                  </a:cxn>
                  <a:cxn ang="0">
                    <a:pos x="346" y="111"/>
                  </a:cxn>
                  <a:cxn ang="0">
                    <a:pos x="305" y="110"/>
                  </a:cxn>
                  <a:cxn ang="0">
                    <a:pos x="295" y="110"/>
                  </a:cxn>
                  <a:cxn ang="0">
                    <a:pos x="279" y="109"/>
                  </a:cxn>
                  <a:cxn ang="0">
                    <a:pos x="274" y="109"/>
                  </a:cxn>
                  <a:cxn ang="0">
                    <a:pos x="265" y="108"/>
                  </a:cxn>
                  <a:cxn ang="0">
                    <a:pos x="263" y="108"/>
                  </a:cxn>
                  <a:cxn ang="0">
                    <a:pos x="255" y="108"/>
                  </a:cxn>
                  <a:cxn ang="0">
                    <a:pos x="209" y="105"/>
                  </a:cxn>
                  <a:cxn ang="0">
                    <a:pos x="175" y="102"/>
                  </a:cxn>
                  <a:cxn ang="0">
                    <a:pos x="114" y="95"/>
                  </a:cxn>
                  <a:cxn ang="0">
                    <a:pos x="32" y="78"/>
                  </a:cxn>
                  <a:cxn ang="0">
                    <a:pos x="11" y="70"/>
                  </a:cxn>
                  <a:cxn ang="0">
                    <a:pos x="4" y="64"/>
                  </a:cxn>
                  <a:cxn ang="0">
                    <a:pos x="1" y="60"/>
                  </a:cxn>
                </a:cxnLst>
                <a:rect l="0" t="0" r="r" b="b"/>
                <a:pathLst>
                  <a:path w="778" h="111">
                    <a:moveTo>
                      <a:pt x="1" y="60"/>
                    </a:moveTo>
                    <a:cubicBezTo>
                      <a:pt x="2" y="61"/>
                      <a:pt x="2" y="61"/>
                      <a:pt x="2" y="61"/>
                    </a:cubicBezTo>
                    <a:cubicBezTo>
                      <a:pt x="1" y="61"/>
                      <a:pt x="1" y="61"/>
                      <a:pt x="1" y="61"/>
                    </a:cubicBezTo>
                    <a:cubicBezTo>
                      <a:pt x="1" y="60"/>
                      <a:pt x="1" y="60"/>
                      <a:pt x="1" y="60"/>
                    </a:cubicBezTo>
                    <a:cubicBezTo>
                      <a:pt x="1" y="60"/>
                      <a:pt x="1" y="60"/>
                      <a:pt x="1" y="60"/>
                    </a:cubicBezTo>
                    <a:cubicBezTo>
                      <a:pt x="1" y="60"/>
                      <a:pt x="1" y="60"/>
                      <a:pt x="1" y="59"/>
                    </a:cubicBezTo>
                    <a:cubicBezTo>
                      <a:pt x="1" y="59"/>
                      <a:pt x="1" y="59"/>
                      <a:pt x="1" y="59"/>
                    </a:cubicBezTo>
                    <a:cubicBezTo>
                      <a:pt x="0" y="58"/>
                      <a:pt x="0" y="57"/>
                      <a:pt x="0" y="56"/>
                    </a:cubicBezTo>
                    <a:cubicBezTo>
                      <a:pt x="0" y="53"/>
                      <a:pt x="1" y="50"/>
                      <a:pt x="4" y="47"/>
                    </a:cubicBezTo>
                    <a:cubicBezTo>
                      <a:pt x="9" y="42"/>
                      <a:pt x="18" y="38"/>
                      <a:pt x="32" y="33"/>
                    </a:cubicBezTo>
                    <a:cubicBezTo>
                      <a:pt x="51" y="27"/>
                      <a:pt x="78" y="21"/>
                      <a:pt x="114" y="16"/>
                    </a:cubicBezTo>
                    <a:cubicBezTo>
                      <a:pt x="115" y="16"/>
                      <a:pt x="115" y="16"/>
                      <a:pt x="116" y="16"/>
                    </a:cubicBezTo>
                    <a:cubicBezTo>
                      <a:pt x="146" y="11"/>
                      <a:pt x="178" y="8"/>
                      <a:pt x="213" y="5"/>
                    </a:cubicBezTo>
                    <a:cubicBezTo>
                      <a:pt x="213" y="5"/>
                      <a:pt x="214" y="5"/>
                      <a:pt x="214" y="5"/>
                    </a:cubicBezTo>
                    <a:cubicBezTo>
                      <a:pt x="215" y="5"/>
                      <a:pt x="215" y="5"/>
                      <a:pt x="216" y="5"/>
                    </a:cubicBezTo>
                    <a:cubicBezTo>
                      <a:pt x="268" y="2"/>
                      <a:pt x="326" y="0"/>
                      <a:pt x="389" y="0"/>
                    </a:cubicBezTo>
                    <a:cubicBezTo>
                      <a:pt x="453" y="0"/>
                      <a:pt x="511" y="2"/>
                      <a:pt x="563" y="5"/>
                    </a:cubicBezTo>
                    <a:cubicBezTo>
                      <a:pt x="563" y="6"/>
                      <a:pt x="564" y="6"/>
                      <a:pt x="564" y="6"/>
                    </a:cubicBezTo>
                    <a:cubicBezTo>
                      <a:pt x="565" y="6"/>
                      <a:pt x="565" y="6"/>
                      <a:pt x="566" y="6"/>
                    </a:cubicBezTo>
                    <a:cubicBezTo>
                      <a:pt x="601" y="8"/>
                      <a:pt x="633" y="12"/>
                      <a:pt x="663" y="16"/>
                    </a:cubicBezTo>
                    <a:cubicBezTo>
                      <a:pt x="664" y="16"/>
                      <a:pt x="664" y="16"/>
                      <a:pt x="665" y="16"/>
                    </a:cubicBezTo>
                    <a:cubicBezTo>
                      <a:pt x="690" y="20"/>
                      <a:pt x="712" y="24"/>
                      <a:pt x="729" y="28"/>
                    </a:cubicBezTo>
                    <a:cubicBezTo>
                      <a:pt x="762" y="36"/>
                      <a:pt x="778" y="46"/>
                      <a:pt x="778" y="56"/>
                    </a:cubicBezTo>
                    <a:cubicBezTo>
                      <a:pt x="778" y="57"/>
                      <a:pt x="778" y="60"/>
                      <a:pt x="776" y="62"/>
                    </a:cubicBezTo>
                    <a:cubicBezTo>
                      <a:pt x="777" y="61"/>
                      <a:pt x="777" y="61"/>
                      <a:pt x="777" y="61"/>
                    </a:cubicBezTo>
                    <a:cubicBezTo>
                      <a:pt x="776" y="62"/>
                      <a:pt x="775" y="64"/>
                      <a:pt x="774" y="65"/>
                    </a:cubicBezTo>
                    <a:cubicBezTo>
                      <a:pt x="766" y="71"/>
                      <a:pt x="751" y="78"/>
                      <a:pt x="729" y="83"/>
                    </a:cubicBezTo>
                    <a:cubicBezTo>
                      <a:pt x="712" y="87"/>
                      <a:pt x="690" y="91"/>
                      <a:pt x="665" y="95"/>
                    </a:cubicBezTo>
                    <a:cubicBezTo>
                      <a:pt x="646" y="98"/>
                      <a:pt x="625" y="100"/>
                      <a:pt x="604" y="102"/>
                    </a:cubicBezTo>
                    <a:cubicBezTo>
                      <a:pt x="594" y="103"/>
                      <a:pt x="583" y="104"/>
                      <a:pt x="571" y="105"/>
                    </a:cubicBezTo>
                    <a:cubicBezTo>
                      <a:pt x="560" y="106"/>
                      <a:pt x="548" y="107"/>
                      <a:pt x="536" y="107"/>
                    </a:cubicBezTo>
                    <a:cubicBezTo>
                      <a:pt x="532" y="108"/>
                      <a:pt x="529" y="108"/>
                      <a:pt x="526" y="108"/>
                    </a:cubicBezTo>
                    <a:cubicBezTo>
                      <a:pt x="522" y="108"/>
                      <a:pt x="518" y="108"/>
                      <a:pt x="514" y="108"/>
                    </a:cubicBezTo>
                    <a:cubicBezTo>
                      <a:pt x="453" y="110"/>
                      <a:pt x="453" y="110"/>
                      <a:pt x="453" y="110"/>
                    </a:cubicBezTo>
                    <a:cubicBezTo>
                      <a:pt x="432" y="111"/>
                      <a:pt x="411" y="111"/>
                      <a:pt x="389" y="111"/>
                    </a:cubicBezTo>
                    <a:cubicBezTo>
                      <a:pt x="375" y="111"/>
                      <a:pt x="360" y="111"/>
                      <a:pt x="346" y="111"/>
                    </a:cubicBezTo>
                    <a:cubicBezTo>
                      <a:pt x="305" y="110"/>
                      <a:pt x="305" y="110"/>
                      <a:pt x="305" y="110"/>
                    </a:cubicBezTo>
                    <a:cubicBezTo>
                      <a:pt x="302" y="110"/>
                      <a:pt x="298" y="110"/>
                      <a:pt x="295" y="110"/>
                    </a:cubicBezTo>
                    <a:cubicBezTo>
                      <a:pt x="279" y="109"/>
                      <a:pt x="279" y="109"/>
                      <a:pt x="279" y="109"/>
                    </a:cubicBezTo>
                    <a:cubicBezTo>
                      <a:pt x="278" y="109"/>
                      <a:pt x="276" y="109"/>
                      <a:pt x="274" y="109"/>
                    </a:cubicBezTo>
                    <a:cubicBezTo>
                      <a:pt x="272" y="109"/>
                      <a:pt x="269" y="109"/>
                      <a:pt x="265" y="108"/>
                    </a:cubicBezTo>
                    <a:cubicBezTo>
                      <a:pt x="264" y="108"/>
                      <a:pt x="264" y="108"/>
                      <a:pt x="263" y="108"/>
                    </a:cubicBezTo>
                    <a:cubicBezTo>
                      <a:pt x="260" y="108"/>
                      <a:pt x="257" y="108"/>
                      <a:pt x="255" y="108"/>
                    </a:cubicBezTo>
                    <a:cubicBezTo>
                      <a:pt x="239" y="107"/>
                      <a:pt x="224" y="106"/>
                      <a:pt x="209" y="105"/>
                    </a:cubicBezTo>
                    <a:cubicBezTo>
                      <a:pt x="197" y="104"/>
                      <a:pt x="186" y="103"/>
                      <a:pt x="175" y="102"/>
                    </a:cubicBezTo>
                    <a:cubicBezTo>
                      <a:pt x="153" y="100"/>
                      <a:pt x="133" y="98"/>
                      <a:pt x="114" y="95"/>
                    </a:cubicBezTo>
                    <a:cubicBezTo>
                      <a:pt x="78" y="90"/>
                      <a:pt x="51" y="84"/>
                      <a:pt x="32" y="78"/>
                    </a:cubicBezTo>
                    <a:cubicBezTo>
                      <a:pt x="23" y="75"/>
                      <a:pt x="16" y="72"/>
                      <a:pt x="11" y="70"/>
                    </a:cubicBezTo>
                    <a:cubicBezTo>
                      <a:pt x="8" y="68"/>
                      <a:pt x="6" y="66"/>
                      <a:pt x="4" y="64"/>
                    </a:cubicBezTo>
                    <a:cubicBezTo>
                      <a:pt x="4" y="64"/>
                      <a:pt x="3" y="62"/>
                      <a:pt x="1" y="60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sp>
          <p:nvSpPr>
            <p:cNvPr id="29" name="Freeform 52">
              <a:extLst>
                <a:ext uri="{FF2B5EF4-FFF2-40B4-BE49-F238E27FC236}">
                  <a16:creationId xmlns:a16="http://schemas.microsoft.com/office/drawing/2014/main" id="{6517DFF4-941C-4C03-A947-431C2FE22D69}"/>
                </a:ext>
              </a:extLst>
            </p:cNvPr>
            <p:cNvSpPr>
              <a:spLocks noEditPoints="1"/>
            </p:cNvSpPr>
            <p:nvPr/>
          </p:nvSpPr>
          <p:spPr bwMode="auto">
            <a:xfrm rot="18892271">
              <a:off x="7372904" y="3683875"/>
              <a:ext cx="218121" cy="234668"/>
            </a:xfrm>
            <a:custGeom>
              <a:avLst/>
              <a:gdLst/>
              <a:ahLst/>
              <a:cxnLst>
                <a:cxn ang="0">
                  <a:pos x="67" y="67"/>
                </a:cxn>
                <a:cxn ang="0">
                  <a:pos x="61" y="72"/>
                </a:cxn>
                <a:cxn ang="0">
                  <a:pos x="5" y="72"/>
                </a:cxn>
                <a:cxn ang="0">
                  <a:pos x="0" y="67"/>
                </a:cxn>
                <a:cxn ang="0">
                  <a:pos x="0" y="16"/>
                </a:cxn>
                <a:cxn ang="0">
                  <a:pos x="5" y="11"/>
                </a:cxn>
                <a:cxn ang="0">
                  <a:pos x="10" y="11"/>
                </a:cxn>
                <a:cxn ang="0">
                  <a:pos x="10" y="7"/>
                </a:cxn>
                <a:cxn ang="0">
                  <a:pos x="16" y="0"/>
                </a:cxn>
                <a:cxn ang="0">
                  <a:pos x="19" y="0"/>
                </a:cxn>
                <a:cxn ang="0">
                  <a:pos x="25" y="7"/>
                </a:cxn>
                <a:cxn ang="0">
                  <a:pos x="25" y="11"/>
                </a:cxn>
                <a:cxn ang="0">
                  <a:pos x="41" y="11"/>
                </a:cxn>
                <a:cxn ang="0">
                  <a:pos x="41" y="7"/>
                </a:cxn>
                <a:cxn ang="0">
                  <a:pos x="47" y="0"/>
                </a:cxn>
                <a:cxn ang="0">
                  <a:pos x="50" y="0"/>
                </a:cxn>
                <a:cxn ang="0">
                  <a:pos x="56" y="7"/>
                </a:cxn>
                <a:cxn ang="0">
                  <a:pos x="56" y="11"/>
                </a:cxn>
                <a:cxn ang="0">
                  <a:pos x="61" y="11"/>
                </a:cxn>
                <a:cxn ang="0">
                  <a:pos x="67" y="16"/>
                </a:cxn>
                <a:cxn ang="0">
                  <a:pos x="67" y="67"/>
                </a:cxn>
                <a:cxn ang="0">
                  <a:pos x="61" y="67"/>
                </a:cxn>
                <a:cxn ang="0">
                  <a:pos x="61" y="26"/>
                </a:cxn>
                <a:cxn ang="0">
                  <a:pos x="5" y="26"/>
                </a:cxn>
                <a:cxn ang="0">
                  <a:pos x="5" y="67"/>
                </a:cxn>
                <a:cxn ang="0">
                  <a:pos x="61" y="67"/>
                </a:cxn>
                <a:cxn ang="0">
                  <a:pos x="20" y="7"/>
                </a:cxn>
                <a:cxn ang="0">
                  <a:pos x="19" y="5"/>
                </a:cxn>
                <a:cxn ang="0">
                  <a:pos x="16" y="5"/>
                </a:cxn>
                <a:cxn ang="0">
                  <a:pos x="15" y="7"/>
                </a:cxn>
                <a:cxn ang="0">
                  <a:pos x="15" y="18"/>
                </a:cxn>
                <a:cxn ang="0">
                  <a:pos x="16" y="20"/>
                </a:cxn>
                <a:cxn ang="0">
                  <a:pos x="19" y="20"/>
                </a:cxn>
                <a:cxn ang="0">
                  <a:pos x="20" y="18"/>
                </a:cxn>
                <a:cxn ang="0">
                  <a:pos x="20" y="7"/>
                </a:cxn>
                <a:cxn ang="0">
                  <a:pos x="51" y="7"/>
                </a:cxn>
                <a:cxn ang="0">
                  <a:pos x="50" y="5"/>
                </a:cxn>
                <a:cxn ang="0">
                  <a:pos x="47" y="5"/>
                </a:cxn>
                <a:cxn ang="0">
                  <a:pos x="46" y="7"/>
                </a:cxn>
                <a:cxn ang="0">
                  <a:pos x="46" y="18"/>
                </a:cxn>
                <a:cxn ang="0">
                  <a:pos x="47" y="20"/>
                </a:cxn>
                <a:cxn ang="0">
                  <a:pos x="50" y="20"/>
                </a:cxn>
                <a:cxn ang="0">
                  <a:pos x="51" y="18"/>
                </a:cxn>
                <a:cxn ang="0">
                  <a:pos x="51" y="7"/>
                </a:cxn>
              </a:cxnLst>
              <a:rect l="0" t="0" r="r" b="b"/>
              <a:pathLst>
                <a:path w="67" h="72">
                  <a:moveTo>
                    <a:pt x="67" y="67"/>
                  </a:moveTo>
                  <a:cubicBezTo>
                    <a:pt x="67" y="70"/>
                    <a:pt x="64" y="72"/>
                    <a:pt x="61" y="72"/>
                  </a:cubicBezTo>
                  <a:cubicBezTo>
                    <a:pt x="5" y="72"/>
                    <a:pt x="5" y="72"/>
                    <a:pt x="5" y="72"/>
                  </a:cubicBezTo>
                  <a:cubicBezTo>
                    <a:pt x="2" y="72"/>
                    <a:pt x="0" y="70"/>
                    <a:pt x="0" y="67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3"/>
                    <a:pt x="2" y="11"/>
                    <a:pt x="5" y="11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3"/>
                    <a:pt x="13" y="0"/>
                    <a:pt x="16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23" y="0"/>
                    <a:pt x="25" y="3"/>
                    <a:pt x="25" y="7"/>
                  </a:cubicBezTo>
                  <a:cubicBezTo>
                    <a:pt x="25" y="11"/>
                    <a:pt x="25" y="11"/>
                    <a:pt x="25" y="11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1" y="7"/>
                    <a:pt x="41" y="7"/>
                    <a:pt x="41" y="7"/>
                  </a:cubicBezTo>
                  <a:cubicBezTo>
                    <a:pt x="41" y="3"/>
                    <a:pt x="44" y="0"/>
                    <a:pt x="47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3" y="0"/>
                    <a:pt x="56" y="3"/>
                    <a:pt x="56" y="7"/>
                  </a:cubicBezTo>
                  <a:cubicBezTo>
                    <a:pt x="56" y="11"/>
                    <a:pt x="56" y="11"/>
                    <a:pt x="56" y="11"/>
                  </a:cubicBezTo>
                  <a:cubicBezTo>
                    <a:pt x="61" y="11"/>
                    <a:pt x="61" y="11"/>
                    <a:pt x="61" y="11"/>
                  </a:cubicBezTo>
                  <a:cubicBezTo>
                    <a:pt x="64" y="11"/>
                    <a:pt x="67" y="13"/>
                    <a:pt x="67" y="16"/>
                  </a:cubicBezTo>
                  <a:lnTo>
                    <a:pt x="67" y="67"/>
                  </a:lnTo>
                  <a:close/>
                  <a:moveTo>
                    <a:pt x="61" y="67"/>
                  </a:moveTo>
                  <a:cubicBezTo>
                    <a:pt x="61" y="26"/>
                    <a:pt x="61" y="26"/>
                    <a:pt x="61" y="26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5" y="67"/>
                    <a:pt x="5" y="67"/>
                    <a:pt x="5" y="67"/>
                  </a:cubicBezTo>
                  <a:lnTo>
                    <a:pt x="61" y="67"/>
                  </a:lnTo>
                  <a:close/>
                  <a:moveTo>
                    <a:pt x="20" y="7"/>
                  </a:moveTo>
                  <a:cubicBezTo>
                    <a:pt x="20" y="6"/>
                    <a:pt x="20" y="5"/>
                    <a:pt x="19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5"/>
                    <a:pt x="15" y="6"/>
                    <a:pt x="15" y="7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5" y="19"/>
                    <a:pt x="16" y="20"/>
                    <a:pt x="16" y="20"/>
                  </a:cubicBezTo>
                  <a:cubicBezTo>
                    <a:pt x="19" y="20"/>
                    <a:pt x="19" y="20"/>
                    <a:pt x="19" y="20"/>
                  </a:cubicBezTo>
                  <a:cubicBezTo>
                    <a:pt x="20" y="20"/>
                    <a:pt x="20" y="19"/>
                    <a:pt x="20" y="18"/>
                  </a:cubicBezTo>
                  <a:lnTo>
                    <a:pt x="20" y="7"/>
                  </a:lnTo>
                  <a:close/>
                  <a:moveTo>
                    <a:pt x="51" y="7"/>
                  </a:moveTo>
                  <a:cubicBezTo>
                    <a:pt x="51" y="6"/>
                    <a:pt x="51" y="5"/>
                    <a:pt x="50" y="5"/>
                  </a:cubicBezTo>
                  <a:cubicBezTo>
                    <a:pt x="47" y="5"/>
                    <a:pt x="47" y="5"/>
                    <a:pt x="47" y="5"/>
                  </a:cubicBezTo>
                  <a:cubicBezTo>
                    <a:pt x="47" y="5"/>
                    <a:pt x="46" y="6"/>
                    <a:pt x="46" y="7"/>
                  </a:cubicBezTo>
                  <a:cubicBezTo>
                    <a:pt x="46" y="18"/>
                    <a:pt x="46" y="18"/>
                    <a:pt x="46" y="18"/>
                  </a:cubicBezTo>
                  <a:cubicBezTo>
                    <a:pt x="46" y="19"/>
                    <a:pt x="47" y="20"/>
                    <a:pt x="47" y="20"/>
                  </a:cubicBezTo>
                  <a:cubicBezTo>
                    <a:pt x="50" y="20"/>
                    <a:pt x="50" y="20"/>
                    <a:pt x="50" y="20"/>
                  </a:cubicBezTo>
                  <a:cubicBezTo>
                    <a:pt x="51" y="20"/>
                    <a:pt x="51" y="19"/>
                    <a:pt x="51" y="18"/>
                  </a:cubicBezTo>
                  <a:lnTo>
                    <a:pt x="51" y="7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0" name="Freeform 107">
              <a:extLst>
                <a:ext uri="{FF2B5EF4-FFF2-40B4-BE49-F238E27FC236}">
                  <a16:creationId xmlns:a16="http://schemas.microsoft.com/office/drawing/2014/main" id="{8F667FEF-D365-4344-854A-79C824235874}"/>
                </a:ext>
              </a:extLst>
            </p:cNvPr>
            <p:cNvSpPr>
              <a:spLocks noEditPoints="1"/>
            </p:cNvSpPr>
            <p:nvPr/>
          </p:nvSpPr>
          <p:spPr bwMode="auto">
            <a:xfrm rot="18892271">
              <a:off x="6327758" y="2682071"/>
              <a:ext cx="243328" cy="246779"/>
            </a:xfrm>
            <a:custGeom>
              <a:avLst/>
              <a:gdLst/>
              <a:ahLst/>
              <a:cxnLst>
                <a:cxn ang="0">
                  <a:pos x="64" y="14"/>
                </a:cxn>
                <a:cxn ang="0">
                  <a:pos x="12" y="65"/>
                </a:cxn>
                <a:cxn ang="0">
                  <a:pos x="10" y="66"/>
                </a:cxn>
                <a:cxn ang="0">
                  <a:pos x="8" y="65"/>
                </a:cxn>
                <a:cxn ang="0">
                  <a:pos x="0" y="57"/>
                </a:cxn>
                <a:cxn ang="0">
                  <a:pos x="0" y="56"/>
                </a:cxn>
                <a:cxn ang="0">
                  <a:pos x="0" y="54"/>
                </a:cxn>
                <a:cxn ang="0">
                  <a:pos x="52" y="2"/>
                </a:cxn>
                <a:cxn ang="0">
                  <a:pos x="54" y="1"/>
                </a:cxn>
                <a:cxn ang="0">
                  <a:pos x="56" y="2"/>
                </a:cxn>
                <a:cxn ang="0">
                  <a:pos x="64" y="10"/>
                </a:cxn>
                <a:cxn ang="0">
                  <a:pos x="64" y="12"/>
                </a:cxn>
                <a:cxn ang="0">
                  <a:pos x="64" y="14"/>
                </a:cxn>
                <a:cxn ang="0">
                  <a:pos x="14" y="5"/>
                </a:cxn>
                <a:cxn ang="0">
                  <a:pos x="10" y="7"/>
                </a:cxn>
                <a:cxn ang="0">
                  <a:pos x="9" y="11"/>
                </a:cxn>
                <a:cxn ang="0">
                  <a:pos x="8" y="7"/>
                </a:cxn>
                <a:cxn ang="0">
                  <a:pos x="4" y="5"/>
                </a:cxn>
                <a:cxn ang="0">
                  <a:pos x="8" y="4"/>
                </a:cxn>
                <a:cxn ang="0">
                  <a:pos x="9" y="0"/>
                </a:cxn>
                <a:cxn ang="0">
                  <a:pos x="10" y="4"/>
                </a:cxn>
                <a:cxn ang="0">
                  <a:pos x="14" y="5"/>
                </a:cxn>
                <a:cxn ang="0">
                  <a:pos x="32" y="13"/>
                </a:cxn>
                <a:cxn ang="0">
                  <a:pos x="24" y="16"/>
                </a:cxn>
                <a:cxn ang="0">
                  <a:pos x="22" y="23"/>
                </a:cxn>
                <a:cxn ang="0">
                  <a:pos x="19" y="16"/>
                </a:cxn>
                <a:cxn ang="0">
                  <a:pos x="11" y="13"/>
                </a:cxn>
                <a:cxn ang="0">
                  <a:pos x="19" y="11"/>
                </a:cxn>
                <a:cxn ang="0">
                  <a:pos x="22" y="3"/>
                </a:cxn>
                <a:cxn ang="0">
                  <a:pos x="24" y="11"/>
                </a:cxn>
                <a:cxn ang="0">
                  <a:pos x="32" y="13"/>
                </a:cxn>
                <a:cxn ang="0">
                  <a:pos x="40" y="5"/>
                </a:cxn>
                <a:cxn ang="0">
                  <a:pos x="36" y="7"/>
                </a:cxn>
                <a:cxn ang="0">
                  <a:pos x="34" y="11"/>
                </a:cxn>
                <a:cxn ang="0">
                  <a:pos x="33" y="7"/>
                </a:cxn>
                <a:cxn ang="0">
                  <a:pos x="29" y="5"/>
                </a:cxn>
                <a:cxn ang="0">
                  <a:pos x="33" y="4"/>
                </a:cxn>
                <a:cxn ang="0">
                  <a:pos x="34" y="0"/>
                </a:cxn>
                <a:cxn ang="0">
                  <a:pos x="36" y="4"/>
                </a:cxn>
                <a:cxn ang="0">
                  <a:pos x="40" y="5"/>
                </a:cxn>
                <a:cxn ang="0">
                  <a:pos x="58" y="12"/>
                </a:cxn>
                <a:cxn ang="0">
                  <a:pos x="54" y="8"/>
                </a:cxn>
                <a:cxn ang="0">
                  <a:pos x="42" y="19"/>
                </a:cxn>
                <a:cxn ang="0">
                  <a:pos x="46" y="24"/>
                </a:cxn>
                <a:cxn ang="0">
                  <a:pos x="58" y="12"/>
                </a:cxn>
                <a:cxn ang="0">
                  <a:pos x="65" y="31"/>
                </a:cxn>
                <a:cxn ang="0">
                  <a:pos x="61" y="32"/>
                </a:cxn>
                <a:cxn ang="0">
                  <a:pos x="60" y="36"/>
                </a:cxn>
                <a:cxn ang="0">
                  <a:pos x="59" y="32"/>
                </a:cxn>
                <a:cxn ang="0">
                  <a:pos x="55" y="31"/>
                </a:cxn>
                <a:cxn ang="0">
                  <a:pos x="59" y="30"/>
                </a:cxn>
                <a:cxn ang="0">
                  <a:pos x="60" y="26"/>
                </a:cxn>
                <a:cxn ang="0">
                  <a:pos x="61" y="30"/>
                </a:cxn>
                <a:cxn ang="0">
                  <a:pos x="65" y="31"/>
                </a:cxn>
              </a:cxnLst>
              <a:rect l="0" t="0" r="r" b="b"/>
              <a:pathLst>
                <a:path w="65" h="66">
                  <a:moveTo>
                    <a:pt x="64" y="14"/>
                  </a:moveTo>
                  <a:cubicBezTo>
                    <a:pt x="12" y="65"/>
                    <a:pt x="12" y="65"/>
                    <a:pt x="12" y="65"/>
                  </a:cubicBezTo>
                  <a:cubicBezTo>
                    <a:pt x="11" y="66"/>
                    <a:pt x="11" y="66"/>
                    <a:pt x="10" y="66"/>
                  </a:cubicBezTo>
                  <a:cubicBezTo>
                    <a:pt x="9" y="66"/>
                    <a:pt x="9" y="66"/>
                    <a:pt x="8" y="65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0" y="57"/>
                    <a:pt x="0" y="56"/>
                    <a:pt x="0" y="56"/>
                  </a:cubicBezTo>
                  <a:cubicBezTo>
                    <a:pt x="0" y="55"/>
                    <a:pt x="0" y="54"/>
                    <a:pt x="0" y="54"/>
                  </a:cubicBezTo>
                  <a:cubicBezTo>
                    <a:pt x="52" y="2"/>
                    <a:pt x="52" y="2"/>
                    <a:pt x="52" y="2"/>
                  </a:cubicBezTo>
                  <a:cubicBezTo>
                    <a:pt x="52" y="2"/>
                    <a:pt x="53" y="1"/>
                    <a:pt x="54" y="1"/>
                  </a:cubicBezTo>
                  <a:cubicBezTo>
                    <a:pt x="54" y="1"/>
                    <a:pt x="55" y="2"/>
                    <a:pt x="56" y="2"/>
                  </a:cubicBezTo>
                  <a:cubicBezTo>
                    <a:pt x="64" y="10"/>
                    <a:pt x="64" y="10"/>
                    <a:pt x="64" y="10"/>
                  </a:cubicBezTo>
                  <a:cubicBezTo>
                    <a:pt x="64" y="11"/>
                    <a:pt x="64" y="11"/>
                    <a:pt x="64" y="12"/>
                  </a:cubicBezTo>
                  <a:cubicBezTo>
                    <a:pt x="64" y="13"/>
                    <a:pt x="64" y="13"/>
                    <a:pt x="64" y="14"/>
                  </a:cubicBezTo>
                  <a:close/>
                  <a:moveTo>
                    <a:pt x="14" y="5"/>
                  </a:moveTo>
                  <a:cubicBezTo>
                    <a:pt x="10" y="7"/>
                    <a:pt x="10" y="7"/>
                    <a:pt x="10" y="7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0" y="4"/>
                    <a:pt x="10" y="4"/>
                    <a:pt x="10" y="4"/>
                  </a:cubicBezTo>
                  <a:lnTo>
                    <a:pt x="14" y="5"/>
                  </a:lnTo>
                  <a:close/>
                  <a:moveTo>
                    <a:pt x="32" y="13"/>
                  </a:moveTo>
                  <a:cubicBezTo>
                    <a:pt x="24" y="16"/>
                    <a:pt x="24" y="16"/>
                    <a:pt x="24" y="16"/>
                  </a:cubicBezTo>
                  <a:cubicBezTo>
                    <a:pt x="22" y="23"/>
                    <a:pt x="22" y="23"/>
                    <a:pt x="22" y="23"/>
                  </a:cubicBezTo>
                  <a:cubicBezTo>
                    <a:pt x="19" y="16"/>
                    <a:pt x="19" y="16"/>
                    <a:pt x="19" y="16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9" y="11"/>
                    <a:pt x="19" y="11"/>
                    <a:pt x="19" y="11"/>
                  </a:cubicBezTo>
                  <a:cubicBezTo>
                    <a:pt x="22" y="3"/>
                    <a:pt x="22" y="3"/>
                    <a:pt x="22" y="3"/>
                  </a:cubicBezTo>
                  <a:cubicBezTo>
                    <a:pt x="24" y="11"/>
                    <a:pt x="24" y="11"/>
                    <a:pt x="24" y="11"/>
                  </a:cubicBezTo>
                  <a:lnTo>
                    <a:pt x="32" y="13"/>
                  </a:lnTo>
                  <a:close/>
                  <a:moveTo>
                    <a:pt x="40" y="5"/>
                  </a:moveTo>
                  <a:cubicBezTo>
                    <a:pt x="36" y="7"/>
                    <a:pt x="36" y="7"/>
                    <a:pt x="36" y="7"/>
                  </a:cubicBezTo>
                  <a:cubicBezTo>
                    <a:pt x="34" y="11"/>
                    <a:pt x="34" y="11"/>
                    <a:pt x="34" y="11"/>
                  </a:cubicBezTo>
                  <a:cubicBezTo>
                    <a:pt x="33" y="7"/>
                    <a:pt x="33" y="7"/>
                    <a:pt x="33" y="7"/>
                  </a:cubicBezTo>
                  <a:cubicBezTo>
                    <a:pt x="29" y="5"/>
                    <a:pt x="29" y="5"/>
                    <a:pt x="29" y="5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6" y="4"/>
                    <a:pt x="36" y="4"/>
                    <a:pt x="36" y="4"/>
                  </a:cubicBezTo>
                  <a:lnTo>
                    <a:pt x="40" y="5"/>
                  </a:lnTo>
                  <a:close/>
                  <a:moveTo>
                    <a:pt x="58" y="12"/>
                  </a:moveTo>
                  <a:cubicBezTo>
                    <a:pt x="54" y="8"/>
                    <a:pt x="54" y="8"/>
                    <a:pt x="54" y="8"/>
                  </a:cubicBezTo>
                  <a:cubicBezTo>
                    <a:pt x="42" y="19"/>
                    <a:pt x="42" y="19"/>
                    <a:pt x="42" y="19"/>
                  </a:cubicBezTo>
                  <a:cubicBezTo>
                    <a:pt x="46" y="24"/>
                    <a:pt x="46" y="24"/>
                    <a:pt x="46" y="24"/>
                  </a:cubicBezTo>
                  <a:lnTo>
                    <a:pt x="58" y="12"/>
                  </a:lnTo>
                  <a:close/>
                  <a:moveTo>
                    <a:pt x="65" y="31"/>
                  </a:moveTo>
                  <a:cubicBezTo>
                    <a:pt x="61" y="32"/>
                    <a:pt x="61" y="32"/>
                    <a:pt x="61" y="32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59" y="32"/>
                    <a:pt x="59" y="32"/>
                    <a:pt x="59" y="32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9" y="30"/>
                    <a:pt x="59" y="30"/>
                    <a:pt x="59" y="30"/>
                  </a:cubicBezTo>
                  <a:cubicBezTo>
                    <a:pt x="60" y="26"/>
                    <a:pt x="60" y="26"/>
                    <a:pt x="60" y="26"/>
                  </a:cubicBezTo>
                  <a:cubicBezTo>
                    <a:pt x="61" y="30"/>
                    <a:pt x="61" y="30"/>
                    <a:pt x="61" y="30"/>
                  </a:cubicBezTo>
                  <a:lnTo>
                    <a:pt x="65" y="31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1" name="Freeform 86">
              <a:extLst>
                <a:ext uri="{FF2B5EF4-FFF2-40B4-BE49-F238E27FC236}">
                  <a16:creationId xmlns:a16="http://schemas.microsoft.com/office/drawing/2014/main" id="{5FC07D09-A19D-4E23-963B-27B6B4B4B55A}"/>
                </a:ext>
              </a:extLst>
            </p:cNvPr>
            <p:cNvSpPr>
              <a:spLocks noEditPoints="1"/>
            </p:cNvSpPr>
            <p:nvPr/>
          </p:nvSpPr>
          <p:spPr bwMode="auto">
            <a:xfrm rot="18892271">
              <a:off x="6854586" y="3144834"/>
              <a:ext cx="186237" cy="313348"/>
            </a:xfrm>
            <a:custGeom>
              <a:avLst/>
              <a:gdLst/>
              <a:ahLst/>
              <a:cxnLst>
                <a:cxn ang="0">
                  <a:pos x="29" y="44"/>
                </a:cxn>
                <a:cxn ang="0">
                  <a:pos x="24" y="49"/>
                </a:cxn>
                <a:cxn ang="0">
                  <a:pos x="5" y="49"/>
                </a:cxn>
                <a:cxn ang="0">
                  <a:pos x="0" y="44"/>
                </a:cxn>
                <a:cxn ang="0">
                  <a:pos x="0" y="5"/>
                </a:cxn>
                <a:cxn ang="0">
                  <a:pos x="5" y="0"/>
                </a:cxn>
                <a:cxn ang="0">
                  <a:pos x="24" y="0"/>
                </a:cxn>
                <a:cxn ang="0">
                  <a:pos x="29" y="5"/>
                </a:cxn>
                <a:cxn ang="0">
                  <a:pos x="29" y="44"/>
                </a:cxn>
                <a:cxn ang="0">
                  <a:pos x="25" y="11"/>
                </a:cxn>
                <a:cxn ang="0">
                  <a:pos x="24" y="10"/>
                </a:cxn>
                <a:cxn ang="0">
                  <a:pos x="5" y="10"/>
                </a:cxn>
                <a:cxn ang="0">
                  <a:pos x="3" y="11"/>
                </a:cxn>
                <a:cxn ang="0">
                  <a:pos x="3" y="38"/>
                </a:cxn>
                <a:cxn ang="0">
                  <a:pos x="5" y="39"/>
                </a:cxn>
                <a:cxn ang="0">
                  <a:pos x="24" y="39"/>
                </a:cxn>
                <a:cxn ang="0">
                  <a:pos x="25" y="38"/>
                </a:cxn>
                <a:cxn ang="0">
                  <a:pos x="25" y="11"/>
                </a:cxn>
                <a:cxn ang="0">
                  <a:pos x="17" y="5"/>
                </a:cxn>
                <a:cxn ang="0">
                  <a:pos x="11" y="5"/>
                </a:cxn>
                <a:cxn ang="0">
                  <a:pos x="11" y="6"/>
                </a:cxn>
                <a:cxn ang="0">
                  <a:pos x="11" y="6"/>
                </a:cxn>
                <a:cxn ang="0">
                  <a:pos x="17" y="6"/>
                </a:cxn>
                <a:cxn ang="0">
                  <a:pos x="18" y="6"/>
                </a:cxn>
                <a:cxn ang="0">
                  <a:pos x="17" y="5"/>
                </a:cxn>
                <a:cxn ang="0">
                  <a:pos x="14" y="41"/>
                </a:cxn>
                <a:cxn ang="0">
                  <a:pos x="11" y="44"/>
                </a:cxn>
                <a:cxn ang="0">
                  <a:pos x="14" y="47"/>
                </a:cxn>
                <a:cxn ang="0">
                  <a:pos x="17" y="44"/>
                </a:cxn>
                <a:cxn ang="0">
                  <a:pos x="14" y="41"/>
                </a:cxn>
              </a:cxnLst>
              <a:rect l="0" t="0" r="r" b="b"/>
              <a:pathLst>
                <a:path w="29" h="49">
                  <a:moveTo>
                    <a:pt x="29" y="44"/>
                  </a:moveTo>
                  <a:cubicBezTo>
                    <a:pt x="29" y="47"/>
                    <a:pt x="27" y="49"/>
                    <a:pt x="24" y="49"/>
                  </a:cubicBezTo>
                  <a:cubicBezTo>
                    <a:pt x="5" y="49"/>
                    <a:pt x="5" y="49"/>
                    <a:pt x="5" y="49"/>
                  </a:cubicBezTo>
                  <a:cubicBezTo>
                    <a:pt x="2" y="49"/>
                    <a:pt x="0" y="47"/>
                    <a:pt x="0" y="44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3"/>
                    <a:pt x="2" y="0"/>
                    <a:pt x="5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7" y="0"/>
                    <a:pt x="29" y="3"/>
                    <a:pt x="29" y="5"/>
                  </a:cubicBezTo>
                  <a:lnTo>
                    <a:pt x="29" y="44"/>
                  </a:lnTo>
                  <a:close/>
                  <a:moveTo>
                    <a:pt x="25" y="11"/>
                  </a:moveTo>
                  <a:cubicBezTo>
                    <a:pt x="25" y="11"/>
                    <a:pt x="25" y="10"/>
                    <a:pt x="24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4" y="10"/>
                    <a:pt x="3" y="11"/>
                    <a:pt x="3" y="11"/>
                  </a:cubicBezTo>
                  <a:cubicBezTo>
                    <a:pt x="3" y="38"/>
                    <a:pt x="3" y="38"/>
                    <a:pt x="3" y="38"/>
                  </a:cubicBezTo>
                  <a:cubicBezTo>
                    <a:pt x="3" y="39"/>
                    <a:pt x="4" y="39"/>
                    <a:pt x="5" y="39"/>
                  </a:cubicBezTo>
                  <a:cubicBezTo>
                    <a:pt x="24" y="39"/>
                    <a:pt x="24" y="39"/>
                    <a:pt x="24" y="39"/>
                  </a:cubicBezTo>
                  <a:cubicBezTo>
                    <a:pt x="25" y="39"/>
                    <a:pt x="25" y="39"/>
                    <a:pt x="25" y="38"/>
                  </a:cubicBezTo>
                  <a:lnTo>
                    <a:pt x="25" y="11"/>
                  </a:lnTo>
                  <a:close/>
                  <a:moveTo>
                    <a:pt x="17" y="5"/>
                  </a:moveTo>
                  <a:cubicBezTo>
                    <a:pt x="11" y="5"/>
                    <a:pt x="11" y="5"/>
                    <a:pt x="11" y="5"/>
                  </a:cubicBezTo>
                  <a:cubicBezTo>
                    <a:pt x="11" y="5"/>
                    <a:pt x="11" y="6"/>
                    <a:pt x="11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8" y="6"/>
                    <a:pt x="18" y="5"/>
                    <a:pt x="17" y="5"/>
                  </a:cubicBezTo>
                  <a:close/>
                  <a:moveTo>
                    <a:pt x="14" y="41"/>
                  </a:moveTo>
                  <a:cubicBezTo>
                    <a:pt x="13" y="41"/>
                    <a:pt x="11" y="42"/>
                    <a:pt x="11" y="44"/>
                  </a:cubicBezTo>
                  <a:cubicBezTo>
                    <a:pt x="11" y="46"/>
                    <a:pt x="13" y="47"/>
                    <a:pt x="14" y="47"/>
                  </a:cubicBezTo>
                  <a:cubicBezTo>
                    <a:pt x="16" y="47"/>
                    <a:pt x="17" y="46"/>
                    <a:pt x="17" y="44"/>
                  </a:cubicBezTo>
                  <a:cubicBezTo>
                    <a:pt x="17" y="42"/>
                    <a:pt x="16" y="41"/>
                    <a:pt x="14" y="41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2" name="Freeform 152">
              <a:extLst>
                <a:ext uri="{FF2B5EF4-FFF2-40B4-BE49-F238E27FC236}">
                  <a16:creationId xmlns:a16="http://schemas.microsoft.com/office/drawing/2014/main" id="{154B6548-71CF-44C6-BDA9-2BA1A0CF1B5B}"/>
                </a:ext>
              </a:extLst>
            </p:cNvPr>
            <p:cNvSpPr>
              <a:spLocks noEditPoints="1"/>
            </p:cNvSpPr>
            <p:nvPr/>
          </p:nvSpPr>
          <p:spPr bwMode="auto">
            <a:xfrm rot="18892271">
              <a:off x="5898731" y="2265346"/>
              <a:ext cx="227117" cy="209886"/>
            </a:xfrm>
            <a:custGeom>
              <a:avLst/>
              <a:gdLst/>
              <a:ahLst/>
              <a:cxnLst>
                <a:cxn ang="0">
                  <a:pos x="67" y="20"/>
                </a:cxn>
                <a:cxn ang="0">
                  <a:pos x="46" y="36"/>
                </a:cxn>
                <a:cxn ang="0">
                  <a:pos x="42" y="40"/>
                </a:cxn>
                <a:cxn ang="0">
                  <a:pos x="39" y="47"/>
                </a:cxn>
                <a:cxn ang="0">
                  <a:pos x="44" y="52"/>
                </a:cxn>
                <a:cxn ang="0">
                  <a:pos x="52" y="58"/>
                </a:cxn>
                <a:cxn ang="0">
                  <a:pos x="52" y="61"/>
                </a:cxn>
                <a:cxn ang="0">
                  <a:pos x="51" y="62"/>
                </a:cxn>
                <a:cxn ang="0">
                  <a:pos x="17" y="62"/>
                </a:cxn>
                <a:cxn ang="0">
                  <a:pos x="16" y="61"/>
                </a:cxn>
                <a:cxn ang="0">
                  <a:pos x="16" y="58"/>
                </a:cxn>
                <a:cxn ang="0">
                  <a:pos x="24" y="52"/>
                </a:cxn>
                <a:cxn ang="0">
                  <a:pos x="29" y="47"/>
                </a:cxn>
                <a:cxn ang="0">
                  <a:pos x="26" y="40"/>
                </a:cxn>
                <a:cxn ang="0">
                  <a:pos x="22" y="36"/>
                </a:cxn>
                <a:cxn ang="0">
                  <a:pos x="0" y="20"/>
                </a:cxn>
                <a:cxn ang="0">
                  <a:pos x="0" y="15"/>
                </a:cxn>
                <a:cxn ang="0">
                  <a:pos x="4" y="11"/>
                </a:cxn>
                <a:cxn ang="0">
                  <a:pos x="16" y="11"/>
                </a:cxn>
                <a:cxn ang="0">
                  <a:pos x="16" y="7"/>
                </a:cxn>
                <a:cxn ang="0">
                  <a:pos x="22" y="0"/>
                </a:cxn>
                <a:cxn ang="0">
                  <a:pos x="45" y="0"/>
                </a:cxn>
                <a:cxn ang="0">
                  <a:pos x="52" y="7"/>
                </a:cxn>
                <a:cxn ang="0">
                  <a:pos x="52" y="11"/>
                </a:cxn>
                <a:cxn ang="0">
                  <a:pos x="63" y="11"/>
                </a:cxn>
                <a:cxn ang="0">
                  <a:pos x="67" y="15"/>
                </a:cxn>
                <a:cxn ang="0">
                  <a:pos x="67" y="20"/>
                </a:cxn>
                <a:cxn ang="0">
                  <a:pos x="16" y="16"/>
                </a:cxn>
                <a:cxn ang="0">
                  <a:pos x="6" y="16"/>
                </a:cxn>
                <a:cxn ang="0">
                  <a:pos x="6" y="20"/>
                </a:cxn>
                <a:cxn ang="0">
                  <a:pos x="19" y="31"/>
                </a:cxn>
                <a:cxn ang="0">
                  <a:pos x="16" y="16"/>
                </a:cxn>
                <a:cxn ang="0">
                  <a:pos x="62" y="16"/>
                </a:cxn>
                <a:cxn ang="0">
                  <a:pos x="52" y="16"/>
                </a:cxn>
                <a:cxn ang="0">
                  <a:pos x="49" y="31"/>
                </a:cxn>
                <a:cxn ang="0">
                  <a:pos x="62" y="20"/>
                </a:cxn>
                <a:cxn ang="0">
                  <a:pos x="62" y="16"/>
                </a:cxn>
              </a:cxnLst>
              <a:rect l="0" t="0" r="r" b="b"/>
              <a:pathLst>
                <a:path w="67" h="62">
                  <a:moveTo>
                    <a:pt x="67" y="20"/>
                  </a:moveTo>
                  <a:cubicBezTo>
                    <a:pt x="67" y="27"/>
                    <a:pt x="58" y="36"/>
                    <a:pt x="46" y="36"/>
                  </a:cubicBezTo>
                  <a:cubicBezTo>
                    <a:pt x="44" y="38"/>
                    <a:pt x="42" y="40"/>
                    <a:pt x="42" y="40"/>
                  </a:cubicBezTo>
                  <a:cubicBezTo>
                    <a:pt x="40" y="42"/>
                    <a:pt x="39" y="44"/>
                    <a:pt x="39" y="47"/>
                  </a:cubicBezTo>
                  <a:cubicBezTo>
                    <a:pt x="39" y="49"/>
                    <a:pt x="40" y="52"/>
                    <a:pt x="44" y="52"/>
                  </a:cubicBezTo>
                  <a:cubicBezTo>
                    <a:pt x="48" y="52"/>
                    <a:pt x="52" y="54"/>
                    <a:pt x="52" y="58"/>
                  </a:cubicBezTo>
                  <a:cubicBezTo>
                    <a:pt x="52" y="61"/>
                    <a:pt x="52" y="61"/>
                    <a:pt x="52" y="61"/>
                  </a:cubicBezTo>
                  <a:cubicBezTo>
                    <a:pt x="52" y="62"/>
                    <a:pt x="51" y="62"/>
                    <a:pt x="51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6" y="62"/>
                    <a:pt x="16" y="62"/>
                    <a:pt x="16" y="61"/>
                  </a:cubicBezTo>
                  <a:cubicBezTo>
                    <a:pt x="16" y="58"/>
                    <a:pt x="16" y="58"/>
                    <a:pt x="16" y="58"/>
                  </a:cubicBezTo>
                  <a:cubicBezTo>
                    <a:pt x="16" y="54"/>
                    <a:pt x="20" y="52"/>
                    <a:pt x="24" y="52"/>
                  </a:cubicBezTo>
                  <a:cubicBezTo>
                    <a:pt x="27" y="52"/>
                    <a:pt x="29" y="49"/>
                    <a:pt x="29" y="47"/>
                  </a:cubicBezTo>
                  <a:cubicBezTo>
                    <a:pt x="29" y="44"/>
                    <a:pt x="28" y="42"/>
                    <a:pt x="26" y="40"/>
                  </a:cubicBezTo>
                  <a:cubicBezTo>
                    <a:pt x="25" y="40"/>
                    <a:pt x="24" y="38"/>
                    <a:pt x="22" y="36"/>
                  </a:cubicBezTo>
                  <a:cubicBezTo>
                    <a:pt x="10" y="36"/>
                    <a:pt x="0" y="27"/>
                    <a:pt x="0" y="2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2"/>
                    <a:pt x="2" y="11"/>
                    <a:pt x="4" y="11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3"/>
                    <a:pt x="19" y="0"/>
                    <a:pt x="22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9" y="0"/>
                    <a:pt x="52" y="3"/>
                    <a:pt x="52" y="7"/>
                  </a:cubicBezTo>
                  <a:cubicBezTo>
                    <a:pt x="52" y="11"/>
                    <a:pt x="52" y="11"/>
                    <a:pt x="52" y="11"/>
                  </a:cubicBezTo>
                  <a:cubicBezTo>
                    <a:pt x="63" y="11"/>
                    <a:pt x="63" y="11"/>
                    <a:pt x="63" y="11"/>
                  </a:cubicBezTo>
                  <a:cubicBezTo>
                    <a:pt x="66" y="11"/>
                    <a:pt x="67" y="12"/>
                    <a:pt x="67" y="15"/>
                  </a:cubicBezTo>
                  <a:lnTo>
                    <a:pt x="67" y="20"/>
                  </a:lnTo>
                  <a:close/>
                  <a:moveTo>
                    <a:pt x="16" y="16"/>
                  </a:moveTo>
                  <a:cubicBezTo>
                    <a:pt x="6" y="16"/>
                    <a:pt x="6" y="16"/>
                    <a:pt x="6" y="16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24"/>
                    <a:pt x="11" y="29"/>
                    <a:pt x="19" y="31"/>
                  </a:cubicBezTo>
                  <a:cubicBezTo>
                    <a:pt x="17" y="27"/>
                    <a:pt x="16" y="22"/>
                    <a:pt x="16" y="16"/>
                  </a:cubicBezTo>
                  <a:close/>
                  <a:moveTo>
                    <a:pt x="62" y="16"/>
                  </a:moveTo>
                  <a:cubicBezTo>
                    <a:pt x="52" y="16"/>
                    <a:pt x="52" y="16"/>
                    <a:pt x="52" y="16"/>
                  </a:cubicBezTo>
                  <a:cubicBezTo>
                    <a:pt x="52" y="22"/>
                    <a:pt x="51" y="27"/>
                    <a:pt x="49" y="31"/>
                  </a:cubicBezTo>
                  <a:cubicBezTo>
                    <a:pt x="57" y="29"/>
                    <a:pt x="62" y="24"/>
                    <a:pt x="62" y="20"/>
                  </a:cubicBezTo>
                  <a:lnTo>
                    <a:pt x="62" y="1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39" name="矩形 38">
            <a:extLst>
              <a:ext uri="{FF2B5EF4-FFF2-40B4-BE49-F238E27FC236}">
                <a16:creationId xmlns:a16="http://schemas.microsoft.com/office/drawing/2014/main" id="{592B308A-17AD-410C-9E3E-2391229765F0}"/>
              </a:ext>
            </a:extLst>
          </p:cNvPr>
          <p:cNvSpPr/>
          <p:nvPr/>
        </p:nvSpPr>
        <p:spPr>
          <a:xfrm>
            <a:off x="745760" y="525495"/>
            <a:ext cx="2532031" cy="206275"/>
          </a:xfrm>
          <a:prstGeom prst="rect">
            <a:avLst/>
          </a:prstGeom>
          <a:ln>
            <a:noFill/>
          </a:ln>
        </p:spPr>
        <p:txBody>
          <a:bodyPr wrap="square" lIns="0" tIns="0" rIns="0" bIns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000" dirty="0">
                <a:cs typeface="+mn-ea"/>
                <a:sym typeface="+mn-lt"/>
              </a:rPr>
              <a:t>This Template Is Very Easy For You To Use.</a:t>
            </a:r>
            <a:endParaRPr lang="zh-CN" altLang="en-US" sz="1000" dirty="0">
              <a:cs typeface="+mn-ea"/>
              <a:sym typeface="+mn-lt"/>
            </a:endParaRPr>
          </a:p>
        </p:txBody>
      </p:sp>
      <p:sp>
        <p:nvSpPr>
          <p:cNvPr id="40" name="矩形 39">
            <a:extLst>
              <a:ext uri="{FF2B5EF4-FFF2-40B4-BE49-F238E27FC236}">
                <a16:creationId xmlns:a16="http://schemas.microsoft.com/office/drawing/2014/main" id="{4D439F76-784D-4663-8630-0C3D212727CF}"/>
              </a:ext>
            </a:extLst>
          </p:cNvPr>
          <p:cNvSpPr/>
          <p:nvPr/>
        </p:nvSpPr>
        <p:spPr>
          <a:xfrm>
            <a:off x="745760" y="326341"/>
            <a:ext cx="1163332" cy="184666"/>
          </a:xfrm>
          <a:prstGeom prst="rect">
            <a:avLst/>
          </a:prstGeom>
          <a:ln>
            <a:noFill/>
          </a:ln>
        </p:spPr>
        <p:txBody>
          <a:bodyPr wrap="none" lIns="0" tIns="0" rIns="0" bIns="0" anchor="b" anchorCtr="0">
            <a:spAutoFit/>
          </a:bodyPr>
          <a:lstStyle/>
          <a:p>
            <a:r>
              <a:rPr lang="zh-CN" altLang="en-US" sz="1200" b="1" dirty="0">
                <a:solidFill>
                  <a:schemeClr val="tx2"/>
                </a:solidFill>
                <a:cs typeface="+mn-ea"/>
                <a:sym typeface="+mn-lt"/>
              </a:rPr>
              <a:t>欢迎关注</a:t>
            </a:r>
            <a:r>
              <a:rPr lang="en-US" altLang="zh-CN" sz="1200" b="1" dirty="0">
                <a:solidFill>
                  <a:schemeClr val="tx2"/>
                </a:solidFill>
                <a:cs typeface="+mn-ea"/>
                <a:sym typeface="+mn-lt"/>
              </a:rPr>
              <a:t>PPT</a:t>
            </a:r>
            <a:r>
              <a:rPr lang="zh-CN" altLang="en-US" sz="1200" b="1" dirty="0">
                <a:solidFill>
                  <a:schemeClr val="tx2"/>
                </a:solidFill>
                <a:cs typeface="+mn-ea"/>
                <a:sym typeface="+mn-lt"/>
              </a:rPr>
              <a:t>管家</a:t>
            </a:r>
          </a:p>
        </p:txBody>
      </p:sp>
    </p:spTree>
    <p:extLst>
      <p:ext uri="{BB962C8B-B14F-4D97-AF65-F5344CB8AC3E}">
        <p14:creationId xmlns:p14="http://schemas.microsoft.com/office/powerpoint/2010/main" val="3565438184"/>
      </p:ext>
    </p:extLst>
  </p:cSld>
  <p:clrMapOvr>
    <a:masterClrMapping/>
  </p:clrMapOvr>
  <p:transition spd="slow" advTm="2000">
    <p:cover dir="d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>
            <a:extLst>
              <a:ext uri="{FF2B5EF4-FFF2-40B4-BE49-F238E27FC236}">
                <a16:creationId xmlns:a16="http://schemas.microsoft.com/office/drawing/2014/main" id="{5FDD3550-570D-49F6-9E13-A0244A57A7A5}"/>
              </a:ext>
            </a:extLst>
          </p:cNvPr>
          <p:cNvGrpSpPr/>
          <p:nvPr/>
        </p:nvGrpSpPr>
        <p:grpSpPr>
          <a:xfrm>
            <a:off x="2895600" y="1102413"/>
            <a:ext cx="3352800" cy="3352800"/>
            <a:chOff x="2895600" y="1428750"/>
            <a:chExt cx="3352800" cy="3352800"/>
          </a:xfrm>
        </p:grpSpPr>
        <p:sp>
          <p:nvSpPr>
            <p:cNvPr id="7" name="Oval 13">
              <a:extLst>
                <a:ext uri="{FF2B5EF4-FFF2-40B4-BE49-F238E27FC236}">
                  <a16:creationId xmlns:a16="http://schemas.microsoft.com/office/drawing/2014/main" id="{4264AE93-D5F6-48CD-933B-78363FF999E0}"/>
                </a:ext>
              </a:extLst>
            </p:cNvPr>
            <p:cNvSpPr/>
            <p:nvPr/>
          </p:nvSpPr>
          <p:spPr>
            <a:xfrm>
              <a:off x="3048000" y="1581150"/>
              <a:ext cx="3048000" cy="3048000"/>
            </a:xfrm>
            <a:prstGeom prst="ellipse">
              <a:avLst/>
            </a:prstGeom>
            <a:noFill/>
            <a:ln w="19050">
              <a:solidFill>
                <a:schemeClr val="tx2">
                  <a:lumMod val="75000"/>
                  <a:lumOff val="25000"/>
                </a:scheme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" name="Oval 16">
              <a:extLst>
                <a:ext uri="{FF2B5EF4-FFF2-40B4-BE49-F238E27FC236}">
                  <a16:creationId xmlns:a16="http://schemas.microsoft.com/office/drawing/2014/main" id="{73ECC4DF-16CF-404A-BA6D-ADEAEA25E79E}"/>
                </a:ext>
              </a:extLst>
            </p:cNvPr>
            <p:cNvSpPr/>
            <p:nvPr/>
          </p:nvSpPr>
          <p:spPr>
            <a:xfrm>
              <a:off x="4419600" y="4476750"/>
              <a:ext cx="304800" cy="30480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" name="Oval 17">
              <a:extLst>
                <a:ext uri="{FF2B5EF4-FFF2-40B4-BE49-F238E27FC236}">
                  <a16:creationId xmlns:a16="http://schemas.microsoft.com/office/drawing/2014/main" id="{6B3777EB-5AD7-4A7C-9E25-812BC7F00C8B}"/>
                </a:ext>
              </a:extLst>
            </p:cNvPr>
            <p:cNvSpPr/>
            <p:nvPr/>
          </p:nvSpPr>
          <p:spPr>
            <a:xfrm>
              <a:off x="4419600" y="1428750"/>
              <a:ext cx="304800" cy="3048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0" name="Oval 18">
              <a:extLst>
                <a:ext uri="{FF2B5EF4-FFF2-40B4-BE49-F238E27FC236}">
                  <a16:creationId xmlns:a16="http://schemas.microsoft.com/office/drawing/2014/main" id="{4CA5294B-607B-44D7-8812-A959715F72C0}"/>
                </a:ext>
              </a:extLst>
            </p:cNvPr>
            <p:cNvSpPr/>
            <p:nvPr/>
          </p:nvSpPr>
          <p:spPr>
            <a:xfrm>
              <a:off x="2895600" y="3039553"/>
              <a:ext cx="304800" cy="3048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1" name="Oval 19">
              <a:extLst>
                <a:ext uri="{FF2B5EF4-FFF2-40B4-BE49-F238E27FC236}">
                  <a16:creationId xmlns:a16="http://schemas.microsoft.com/office/drawing/2014/main" id="{E8A23480-23C6-44A1-80CB-E03C07B83894}"/>
                </a:ext>
              </a:extLst>
            </p:cNvPr>
            <p:cNvSpPr/>
            <p:nvPr/>
          </p:nvSpPr>
          <p:spPr>
            <a:xfrm>
              <a:off x="5943600" y="3039553"/>
              <a:ext cx="304800" cy="304800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pic>
        <p:nvPicPr>
          <p:cNvPr id="29" name="图片占位符 28">
            <a:extLst>
              <a:ext uri="{FF2B5EF4-FFF2-40B4-BE49-F238E27FC236}">
                <a16:creationId xmlns:a16="http://schemas.microsoft.com/office/drawing/2014/main" id="{1ADF2ABF-FC30-459F-884F-66ECF0ED4DCE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704" r="16704"/>
          <a:stretch>
            <a:fillRect/>
          </a:stretch>
        </p:blipFill>
        <p:spPr/>
      </p:pic>
      <p:pic>
        <p:nvPicPr>
          <p:cNvPr id="27" name="图片占位符 26">
            <a:extLst>
              <a:ext uri="{FF2B5EF4-FFF2-40B4-BE49-F238E27FC236}">
                <a16:creationId xmlns:a16="http://schemas.microsoft.com/office/drawing/2014/main" id="{9C59AEB4-D926-4D5F-A6AF-9401174F2C63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55" r="16655"/>
          <a:stretch>
            <a:fillRect/>
          </a:stretch>
        </p:blipFill>
        <p:spPr/>
      </p:pic>
      <p:pic>
        <p:nvPicPr>
          <p:cNvPr id="5" name="图片占位符 4">
            <a:extLst>
              <a:ext uri="{FF2B5EF4-FFF2-40B4-BE49-F238E27FC236}">
                <a16:creationId xmlns:a16="http://schemas.microsoft.com/office/drawing/2014/main" id="{B655CD05-00E8-48AC-984D-EC415A36E956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341" r="18341"/>
          <a:stretch>
            <a:fillRect/>
          </a:stretch>
        </p:blipFill>
        <p:spPr/>
      </p:pic>
      <p:pic>
        <p:nvPicPr>
          <p:cNvPr id="3" name="图片占位符 2">
            <a:extLst>
              <a:ext uri="{FF2B5EF4-FFF2-40B4-BE49-F238E27FC236}">
                <a16:creationId xmlns:a16="http://schemas.microsoft.com/office/drawing/2014/main" id="{3B455200-24E5-426E-9D0E-BCD241F23F75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708" r="16708"/>
          <a:stretch>
            <a:fillRect/>
          </a:stretch>
        </p:blipFill>
        <p:spPr>
          <a:xfrm>
            <a:off x="2814638" y="1152525"/>
            <a:ext cx="1428750" cy="1428750"/>
          </a:xfrm>
        </p:spPr>
      </p:pic>
      <p:sp>
        <p:nvSpPr>
          <p:cNvPr id="12" name="矩形 11">
            <a:extLst>
              <a:ext uri="{FF2B5EF4-FFF2-40B4-BE49-F238E27FC236}">
                <a16:creationId xmlns:a16="http://schemas.microsoft.com/office/drawing/2014/main" id="{27948613-62AD-477F-92BC-D4CF2FA4DD75}"/>
              </a:ext>
            </a:extLst>
          </p:cNvPr>
          <p:cNvSpPr/>
          <p:nvPr/>
        </p:nvSpPr>
        <p:spPr>
          <a:xfrm>
            <a:off x="295428" y="1750754"/>
            <a:ext cx="2285181" cy="437812"/>
          </a:xfrm>
          <a:prstGeom prst="rect">
            <a:avLst/>
          </a:prstGeom>
          <a:ln>
            <a:noFill/>
          </a:ln>
        </p:spPr>
        <p:txBody>
          <a:bodyPr wrap="square" lIns="0" tIns="0" rIns="0" bIns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altLang="zh-CN" sz="1000" dirty="0"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This Is PPT GuanJiaAll Original PowerPoint Template It Is Easy Use For You.</a:t>
            </a:r>
            <a:endParaRPr lang="zh-CN" altLang="en-US" sz="1000" dirty="0">
              <a:latin typeface="Calibri" panose="020F0502020204030204" pitchFamily="34" charset="0"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3F498917-9233-4208-BCCC-592D00B2E251}"/>
              </a:ext>
            </a:extLst>
          </p:cNvPr>
          <p:cNvSpPr/>
          <p:nvPr/>
        </p:nvSpPr>
        <p:spPr>
          <a:xfrm>
            <a:off x="1965056" y="1559613"/>
            <a:ext cx="615553" cy="184666"/>
          </a:xfrm>
          <a:prstGeom prst="rect">
            <a:avLst/>
          </a:prstGeom>
          <a:ln>
            <a:noFill/>
          </a:ln>
        </p:spPr>
        <p:txBody>
          <a:bodyPr wrap="none" lIns="0" tIns="0" rIns="0" bIns="0" anchor="b" anchorCtr="0">
            <a:spAutoFit/>
          </a:bodyPr>
          <a:lstStyle/>
          <a:p>
            <a:pPr algn="r"/>
            <a:r>
              <a:rPr lang="zh-CN" altLang="en-US" sz="1200" b="1" dirty="0">
                <a:solidFill>
                  <a:schemeClr val="tx2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标题内容</a:t>
            </a: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5C256259-F9A1-4DB3-BC61-8DBD0F54640A}"/>
              </a:ext>
            </a:extLst>
          </p:cNvPr>
          <p:cNvSpPr/>
          <p:nvPr/>
        </p:nvSpPr>
        <p:spPr>
          <a:xfrm>
            <a:off x="6542589" y="1750754"/>
            <a:ext cx="2285181" cy="437812"/>
          </a:xfrm>
          <a:prstGeom prst="rect">
            <a:avLst/>
          </a:prstGeom>
          <a:ln>
            <a:noFill/>
          </a:ln>
        </p:spPr>
        <p:txBody>
          <a:bodyPr wrap="square" lIns="0" tIns="0" rIns="0" bIns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000" dirty="0"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This Is PPT GuanJiaAll Original PowerPoint Template It Is Easy Use For You.</a:t>
            </a:r>
            <a:endParaRPr lang="zh-CN" altLang="en-US" sz="1000" dirty="0">
              <a:latin typeface="Calibri" panose="020F0502020204030204" pitchFamily="34" charset="0"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F4451DC8-8BF4-41F0-971C-DF19F71B0090}"/>
              </a:ext>
            </a:extLst>
          </p:cNvPr>
          <p:cNvSpPr/>
          <p:nvPr/>
        </p:nvSpPr>
        <p:spPr>
          <a:xfrm>
            <a:off x="6542589" y="1559613"/>
            <a:ext cx="615553" cy="184666"/>
          </a:xfrm>
          <a:prstGeom prst="rect">
            <a:avLst/>
          </a:prstGeom>
          <a:ln>
            <a:noFill/>
          </a:ln>
        </p:spPr>
        <p:txBody>
          <a:bodyPr wrap="none" lIns="0" tIns="0" rIns="0" bIns="0" anchor="b" anchorCtr="0">
            <a:spAutoFit/>
          </a:bodyPr>
          <a:lstStyle/>
          <a:p>
            <a:r>
              <a:rPr lang="zh-CN" altLang="en-US" sz="1200" b="1" dirty="0">
                <a:solidFill>
                  <a:schemeClr val="tx2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标题内容</a:t>
            </a: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1AC530D8-8E77-448C-9C20-DD08B696D6B8}"/>
              </a:ext>
            </a:extLst>
          </p:cNvPr>
          <p:cNvSpPr/>
          <p:nvPr/>
        </p:nvSpPr>
        <p:spPr>
          <a:xfrm>
            <a:off x="295428" y="3718891"/>
            <a:ext cx="2285181" cy="437812"/>
          </a:xfrm>
          <a:prstGeom prst="rect">
            <a:avLst/>
          </a:prstGeom>
          <a:ln>
            <a:noFill/>
          </a:ln>
        </p:spPr>
        <p:txBody>
          <a:bodyPr wrap="square" lIns="0" tIns="0" rIns="0" bIns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altLang="zh-CN" sz="1000" dirty="0"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This Is PPT GuanJiaAll Original PowerPoint Template It Is Easy Use For You.</a:t>
            </a:r>
            <a:endParaRPr lang="zh-CN" altLang="en-US" sz="1000" dirty="0">
              <a:latin typeface="Calibri" panose="020F0502020204030204" pitchFamily="34" charset="0"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6B96A1F2-AE47-49FE-A6EB-13FBF7238F7C}"/>
              </a:ext>
            </a:extLst>
          </p:cNvPr>
          <p:cNvSpPr/>
          <p:nvPr/>
        </p:nvSpPr>
        <p:spPr>
          <a:xfrm>
            <a:off x="1965056" y="3527750"/>
            <a:ext cx="615553" cy="184666"/>
          </a:xfrm>
          <a:prstGeom prst="rect">
            <a:avLst/>
          </a:prstGeom>
          <a:ln>
            <a:noFill/>
          </a:ln>
        </p:spPr>
        <p:txBody>
          <a:bodyPr wrap="none" lIns="0" tIns="0" rIns="0" bIns="0" anchor="b" anchorCtr="0">
            <a:spAutoFit/>
          </a:bodyPr>
          <a:lstStyle/>
          <a:p>
            <a:pPr algn="r"/>
            <a:r>
              <a:rPr lang="zh-CN" altLang="en-US" sz="1200" b="1" dirty="0">
                <a:solidFill>
                  <a:schemeClr val="tx2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标题内容</a:t>
            </a: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74E085B6-7A53-430B-91E6-89D34D084550}"/>
              </a:ext>
            </a:extLst>
          </p:cNvPr>
          <p:cNvSpPr/>
          <p:nvPr/>
        </p:nvSpPr>
        <p:spPr>
          <a:xfrm>
            <a:off x="6542589" y="3718891"/>
            <a:ext cx="2285181" cy="437812"/>
          </a:xfrm>
          <a:prstGeom prst="rect">
            <a:avLst/>
          </a:prstGeom>
          <a:ln>
            <a:noFill/>
          </a:ln>
        </p:spPr>
        <p:txBody>
          <a:bodyPr wrap="square" lIns="0" tIns="0" rIns="0" bIns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000" dirty="0"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This Is PPT GuanJiaAll Original PowerPoint Template It Is Easy Use For You.</a:t>
            </a:r>
            <a:endParaRPr lang="zh-CN" altLang="en-US" sz="1000" dirty="0">
              <a:latin typeface="Calibri" panose="020F0502020204030204" pitchFamily="34" charset="0"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299BFFE4-F6B7-4C03-86FC-8EE926CCD26D}"/>
              </a:ext>
            </a:extLst>
          </p:cNvPr>
          <p:cNvSpPr/>
          <p:nvPr/>
        </p:nvSpPr>
        <p:spPr>
          <a:xfrm>
            <a:off x="6542589" y="3527750"/>
            <a:ext cx="615553" cy="184666"/>
          </a:xfrm>
          <a:prstGeom prst="rect">
            <a:avLst/>
          </a:prstGeom>
          <a:ln>
            <a:noFill/>
          </a:ln>
        </p:spPr>
        <p:txBody>
          <a:bodyPr wrap="none" lIns="0" tIns="0" rIns="0" bIns="0" anchor="b" anchorCtr="0">
            <a:spAutoFit/>
          </a:bodyPr>
          <a:lstStyle/>
          <a:p>
            <a:r>
              <a:rPr lang="zh-CN" altLang="en-US" sz="1200" b="1" dirty="0">
                <a:solidFill>
                  <a:schemeClr val="tx2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标题内容</a:t>
            </a:r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id="{23D6A83B-6516-42E7-A104-BC1A9952947C}"/>
              </a:ext>
            </a:extLst>
          </p:cNvPr>
          <p:cNvSpPr/>
          <p:nvPr/>
        </p:nvSpPr>
        <p:spPr>
          <a:xfrm>
            <a:off x="745760" y="525495"/>
            <a:ext cx="2532031" cy="206275"/>
          </a:xfrm>
          <a:prstGeom prst="rect">
            <a:avLst/>
          </a:prstGeom>
          <a:ln>
            <a:noFill/>
          </a:ln>
        </p:spPr>
        <p:txBody>
          <a:bodyPr wrap="square" lIns="0" tIns="0" rIns="0" bIns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000" dirty="0">
                <a:cs typeface="+mn-ea"/>
                <a:sym typeface="+mn-lt"/>
              </a:rPr>
              <a:t>This Template Is Very Easy For You To Use.</a:t>
            </a:r>
            <a:endParaRPr lang="zh-CN" altLang="en-US" sz="1000" dirty="0">
              <a:cs typeface="+mn-ea"/>
              <a:sym typeface="+mn-lt"/>
            </a:endParaRPr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id="{1289D1AF-BC53-4051-9632-20E94365D87D}"/>
              </a:ext>
            </a:extLst>
          </p:cNvPr>
          <p:cNvSpPr/>
          <p:nvPr/>
        </p:nvSpPr>
        <p:spPr>
          <a:xfrm>
            <a:off x="745760" y="326341"/>
            <a:ext cx="1163332" cy="184666"/>
          </a:xfrm>
          <a:prstGeom prst="rect">
            <a:avLst/>
          </a:prstGeom>
          <a:ln>
            <a:noFill/>
          </a:ln>
        </p:spPr>
        <p:txBody>
          <a:bodyPr wrap="none" lIns="0" tIns="0" rIns="0" bIns="0" anchor="b" anchorCtr="0">
            <a:spAutoFit/>
          </a:bodyPr>
          <a:lstStyle/>
          <a:p>
            <a:r>
              <a:rPr lang="zh-CN" altLang="en-US" sz="1200" b="1" dirty="0">
                <a:solidFill>
                  <a:schemeClr val="tx2"/>
                </a:solidFill>
                <a:cs typeface="+mn-ea"/>
                <a:sym typeface="+mn-lt"/>
              </a:rPr>
              <a:t>欢迎关注</a:t>
            </a:r>
            <a:r>
              <a:rPr lang="en-US" altLang="zh-CN" sz="1200" b="1" dirty="0">
                <a:solidFill>
                  <a:schemeClr val="tx2"/>
                </a:solidFill>
                <a:cs typeface="+mn-ea"/>
                <a:sym typeface="+mn-lt"/>
              </a:rPr>
              <a:t>PPT</a:t>
            </a:r>
            <a:r>
              <a:rPr lang="zh-CN" altLang="en-US" sz="1200" b="1" dirty="0">
                <a:solidFill>
                  <a:schemeClr val="tx2"/>
                </a:solidFill>
                <a:cs typeface="+mn-ea"/>
                <a:sym typeface="+mn-lt"/>
              </a:rPr>
              <a:t>管家</a:t>
            </a:r>
          </a:p>
        </p:txBody>
      </p:sp>
    </p:spTree>
    <p:extLst>
      <p:ext uri="{BB962C8B-B14F-4D97-AF65-F5344CB8AC3E}">
        <p14:creationId xmlns:p14="http://schemas.microsoft.com/office/powerpoint/2010/main" val="288884396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2">
            <a:extLst>
              <a:ext uri="{FF2B5EF4-FFF2-40B4-BE49-F238E27FC236}">
                <a16:creationId xmlns:a16="http://schemas.microsoft.com/office/drawing/2014/main" id="{A27A010F-0A27-45FB-84D4-9B856E434CBF}"/>
              </a:ext>
            </a:extLst>
          </p:cNvPr>
          <p:cNvSpPr/>
          <p:nvPr/>
        </p:nvSpPr>
        <p:spPr>
          <a:xfrm>
            <a:off x="833255" y="1690182"/>
            <a:ext cx="976633" cy="976633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3" name="Oval 3">
            <a:extLst>
              <a:ext uri="{FF2B5EF4-FFF2-40B4-BE49-F238E27FC236}">
                <a16:creationId xmlns:a16="http://schemas.microsoft.com/office/drawing/2014/main" id="{CE990B94-4DA1-467A-A1C4-413FBFA106E3}"/>
              </a:ext>
            </a:extLst>
          </p:cNvPr>
          <p:cNvSpPr/>
          <p:nvPr/>
        </p:nvSpPr>
        <p:spPr>
          <a:xfrm>
            <a:off x="3000208" y="1690182"/>
            <a:ext cx="976633" cy="976633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4" name="Oval 4">
            <a:extLst>
              <a:ext uri="{FF2B5EF4-FFF2-40B4-BE49-F238E27FC236}">
                <a16:creationId xmlns:a16="http://schemas.microsoft.com/office/drawing/2014/main" id="{123FD4F3-EE6E-42B3-B9F6-0C0B7286D071}"/>
              </a:ext>
            </a:extLst>
          </p:cNvPr>
          <p:cNvSpPr/>
          <p:nvPr/>
        </p:nvSpPr>
        <p:spPr>
          <a:xfrm>
            <a:off x="5167161" y="1690182"/>
            <a:ext cx="976633" cy="976633"/>
          </a:xfrm>
          <a:prstGeom prst="ellipse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5" name="Oval 5">
            <a:extLst>
              <a:ext uri="{FF2B5EF4-FFF2-40B4-BE49-F238E27FC236}">
                <a16:creationId xmlns:a16="http://schemas.microsoft.com/office/drawing/2014/main" id="{235C44C8-2217-4F89-B76F-6E96EEB10F91}"/>
              </a:ext>
            </a:extLst>
          </p:cNvPr>
          <p:cNvSpPr/>
          <p:nvPr/>
        </p:nvSpPr>
        <p:spPr>
          <a:xfrm>
            <a:off x="7338246" y="1690182"/>
            <a:ext cx="976633" cy="976633"/>
          </a:xfrm>
          <a:prstGeom prst="ellipse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6" name="Chevron 6">
            <a:extLst>
              <a:ext uri="{FF2B5EF4-FFF2-40B4-BE49-F238E27FC236}">
                <a16:creationId xmlns:a16="http://schemas.microsoft.com/office/drawing/2014/main" id="{CE49EC9A-7FD5-4FE0-AFEF-FEB5D0811432}"/>
              </a:ext>
            </a:extLst>
          </p:cNvPr>
          <p:cNvSpPr/>
          <p:nvPr/>
        </p:nvSpPr>
        <p:spPr>
          <a:xfrm>
            <a:off x="2155015" y="1928465"/>
            <a:ext cx="500066" cy="500066"/>
          </a:xfrm>
          <a:prstGeom prst="chevron">
            <a:avLst/>
          </a:prstGeom>
          <a:solidFill>
            <a:schemeClr val="tx1">
              <a:lumMod val="20000"/>
              <a:lumOff val="8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tx1"/>
              </a:solidFill>
            </a:endParaRPr>
          </a:p>
        </p:txBody>
      </p:sp>
      <p:sp>
        <p:nvSpPr>
          <p:cNvPr id="7" name="Chevron 7">
            <a:extLst>
              <a:ext uri="{FF2B5EF4-FFF2-40B4-BE49-F238E27FC236}">
                <a16:creationId xmlns:a16="http://schemas.microsoft.com/office/drawing/2014/main" id="{6CA64445-F31B-4851-8B51-957CFB232F24}"/>
              </a:ext>
            </a:extLst>
          </p:cNvPr>
          <p:cNvSpPr/>
          <p:nvPr/>
        </p:nvSpPr>
        <p:spPr>
          <a:xfrm>
            <a:off x="4321968" y="1928465"/>
            <a:ext cx="500066" cy="500066"/>
          </a:xfrm>
          <a:prstGeom prst="chevron">
            <a:avLst/>
          </a:prstGeom>
          <a:solidFill>
            <a:schemeClr val="tx1">
              <a:lumMod val="20000"/>
              <a:lumOff val="8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tx1"/>
              </a:solidFill>
            </a:endParaRPr>
          </a:p>
        </p:txBody>
      </p:sp>
      <p:sp>
        <p:nvSpPr>
          <p:cNvPr id="8" name="Chevron 8">
            <a:extLst>
              <a:ext uri="{FF2B5EF4-FFF2-40B4-BE49-F238E27FC236}">
                <a16:creationId xmlns:a16="http://schemas.microsoft.com/office/drawing/2014/main" id="{71EEF551-50F3-4975-A799-F686D94DCA67}"/>
              </a:ext>
            </a:extLst>
          </p:cNvPr>
          <p:cNvSpPr/>
          <p:nvPr/>
        </p:nvSpPr>
        <p:spPr>
          <a:xfrm>
            <a:off x="6488921" y="1928465"/>
            <a:ext cx="500066" cy="500066"/>
          </a:xfrm>
          <a:prstGeom prst="chevron">
            <a:avLst/>
          </a:prstGeom>
          <a:solidFill>
            <a:schemeClr val="tx1">
              <a:lumMod val="20000"/>
              <a:lumOff val="8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tx1"/>
              </a:solidFill>
            </a:endParaRPr>
          </a:p>
        </p:txBody>
      </p:sp>
      <p:grpSp>
        <p:nvGrpSpPr>
          <p:cNvPr id="21" name="Group 39">
            <a:extLst>
              <a:ext uri="{FF2B5EF4-FFF2-40B4-BE49-F238E27FC236}">
                <a16:creationId xmlns:a16="http://schemas.microsoft.com/office/drawing/2014/main" id="{07CFB046-C3CE-4BF6-A995-3BD530F289B4}"/>
              </a:ext>
            </a:extLst>
          </p:cNvPr>
          <p:cNvGrpSpPr/>
          <p:nvPr/>
        </p:nvGrpSpPr>
        <p:grpSpPr>
          <a:xfrm>
            <a:off x="7639636" y="2003075"/>
            <a:ext cx="373852" cy="350846"/>
            <a:chOff x="3081338" y="1703388"/>
            <a:chExt cx="309563" cy="290513"/>
          </a:xfrm>
          <a:solidFill>
            <a:schemeClr val="bg1"/>
          </a:solidFill>
        </p:grpSpPr>
        <p:sp>
          <p:nvSpPr>
            <p:cNvPr id="22" name="Freeform 289">
              <a:extLst>
                <a:ext uri="{FF2B5EF4-FFF2-40B4-BE49-F238E27FC236}">
                  <a16:creationId xmlns:a16="http://schemas.microsoft.com/office/drawing/2014/main" id="{3F7B6FAF-E862-4785-AFF2-EFC0D768AC41}"/>
                </a:ext>
              </a:extLst>
            </p:cNvPr>
            <p:cNvSpPr>
              <a:spLocks/>
            </p:cNvSpPr>
            <p:nvPr/>
          </p:nvSpPr>
          <p:spPr bwMode="auto">
            <a:xfrm>
              <a:off x="3154363" y="1703388"/>
              <a:ext cx="163513" cy="9525"/>
            </a:xfrm>
            <a:custGeom>
              <a:avLst/>
              <a:gdLst/>
              <a:ahLst/>
              <a:cxnLst>
                <a:cxn ang="0">
                  <a:pos x="70" y="4"/>
                </a:cxn>
                <a:cxn ang="0">
                  <a:pos x="72" y="2"/>
                </a:cxn>
                <a:cxn ang="0">
                  <a:pos x="70" y="0"/>
                </a:cxn>
                <a:cxn ang="0">
                  <a:pos x="2" y="0"/>
                </a:cxn>
                <a:cxn ang="0">
                  <a:pos x="0" y="2"/>
                </a:cxn>
                <a:cxn ang="0">
                  <a:pos x="2" y="4"/>
                </a:cxn>
                <a:cxn ang="0">
                  <a:pos x="70" y="4"/>
                </a:cxn>
              </a:cxnLst>
              <a:rect l="0" t="0" r="r" b="b"/>
              <a:pathLst>
                <a:path w="72" h="4">
                  <a:moveTo>
                    <a:pt x="70" y="4"/>
                  </a:moveTo>
                  <a:cubicBezTo>
                    <a:pt x="71" y="4"/>
                    <a:pt x="72" y="3"/>
                    <a:pt x="72" y="2"/>
                  </a:cubicBezTo>
                  <a:cubicBezTo>
                    <a:pt x="72" y="1"/>
                    <a:pt x="71" y="0"/>
                    <a:pt x="70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lnTo>
                    <a:pt x="70" y="4"/>
                  </a:lnTo>
                  <a:close/>
                </a:path>
              </a:pathLst>
            </a:custGeom>
            <a:grpFill/>
            <a:ln w="1270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3" name="Freeform 290">
              <a:extLst>
                <a:ext uri="{FF2B5EF4-FFF2-40B4-BE49-F238E27FC236}">
                  <a16:creationId xmlns:a16="http://schemas.microsoft.com/office/drawing/2014/main" id="{5CE4DDB7-D321-4B46-97CF-AF7B0492344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081338" y="1722438"/>
              <a:ext cx="309563" cy="227013"/>
            </a:xfrm>
            <a:custGeom>
              <a:avLst/>
              <a:gdLst/>
              <a:ahLst/>
              <a:cxnLst>
                <a:cxn ang="0">
                  <a:pos x="102" y="0"/>
                </a:cxn>
                <a:cxn ang="0">
                  <a:pos x="34" y="0"/>
                </a:cxn>
                <a:cxn ang="0">
                  <a:pos x="26" y="0"/>
                </a:cxn>
                <a:cxn ang="0">
                  <a:pos x="4" y="9"/>
                </a:cxn>
                <a:cxn ang="0">
                  <a:pos x="2" y="27"/>
                </a:cxn>
                <a:cxn ang="0">
                  <a:pos x="25" y="56"/>
                </a:cxn>
                <a:cxn ang="0">
                  <a:pos x="26" y="56"/>
                </a:cxn>
                <a:cxn ang="0">
                  <a:pos x="28" y="55"/>
                </a:cxn>
                <a:cxn ang="0">
                  <a:pos x="27" y="52"/>
                </a:cxn>
                <a:cxn ang="0">
                  <a:pos x="6" y="25"/>
                </a:cxn>
                <a:cxn ang="0">
                  <a:pos x="7" y="11"/>
                </a:cxn>
                <a:cxn ang="0">
                  <a:pos x="26" y="4"/>
                </a:cxn>
                <a:cxn ang="0">
                  <a:pos x="32" y="4"/>
                </a:cxn>
                <a:cxn ang="0">
                  <a:pos x="32" y="42"/>
                </a:cxn>
                <a:cxn ang="0">
                  <a:pos x="64" y="87"/>
                </a:cxn>
                <a:cxn ang="0">
                  <a:pos x="64" y="88"/>
                </a:cxn>
                <a:cxn ang="0">
                  <a:pos x="64" y="98"/>
                </a:cxn>
                <a:cxn ang="0">
                  <a:pos x="66" y="100"/>
                </a:cxn>
                <a:cxn ang="0">
                  <a:pos x="68" y="98"/>
                </a:cxn>
                <a:cxn ang="0">
                  <a:pos x="68" y="88"/>
                </a:cxn>
                <a:cxn ang="0">
                  <a:pos x="68" y="87"/>
                </a:cxn>
                <a:cxn ang="0">
                  <a:pos x="104" y="42"/>
                </a:cxn>
                <a:cxn ang="0">
                  <a:pos x="104" y="4"/>
                </a:cxn>
                <a:cxn ang="0">
                  <a:pos x="110" y="4"/>
                </a:cxn>
                <a:cxn ang="0">
                  <a:pos x="129" y="11"/>
                </a:cxn>
                <a:cxn ang="0">
                  <a:pos x="130" y="25"/>
                </a:cxn>
                <a:cxn ang="0">
                  <a:pos x="109" y="52"/>
                </a:cxn>
                <a:cxn ang="0">
                  <a:pos x="108" y="55"/>
                </a:cxn>
                <a:cxn ang="0">
                  <a:pos x="110" y="56"/>
                </a:cxn>
                <a:cxn ang="0">
                  <a:pos x="111" y="56"/>
                </a:cxn>
                <a:cxn ang="0">
                  <a:pos x="134" y="27"/>
                </a:cxn>
                <a:cxn ang="0">
                  <a:pos x="132" y="9"/>
                </a:cxn>
                <a:cxn ang="0">
                  <a:pos x="110" y="0"/>
                </a:cxn>
                <a:cxn ang="0">
                  <a:pos x="102" y="0"/>
                </a:cxn>
                <a:cxn ang="0">
                  <a:pos x="100" y="42"/>
                </a:cxn>
                <a:cxn ang="0">
                  <a:pos x="66" y="84"/>
                </a:cxn>
                <a:cxn ang="0">
                  <a:pos x="36" y="42"/>
                </a:cxn>
                <a:cxn ang="0">
                  <a:pos x="36" y="4"/>
                </a:cxn>
                <a:cxn ang="0">
                  <a:pos x="100" y="4"/>
                </a:cxn>
                <a:cxn ang="0">
                  <a:pos x="100" y="42"/>
                </a:cxn>
              </a:cxnLst>
              <a:rect l="0" t="0" r="r" b="b"/>
              <a:pathLst>
                <a:path w="136" h="100">
                  <a:moveTo>
                    <a:pt x="102" y="0"/>
                  </a:moveTo>
                  <a:cubicBezTo>
                    <a:pt x="34" y="0"/>
                    <a:pt x="34" y="0"/>
                    <a:pt x="34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13" y="0"/>
                    <a:pt x="7" y="5"/>
                    <a:pt x="4" y="9"/>
                  </a:cubicBezTo>
                  <a:cubicBezTo>
                    <a:pt x="0" y="13"/>
                    <a:pt x="0" y="20"/>
                    <a:pt x="2" y="27"/>
                  </a:cubicBezTo>
                  <a:cubicBezTo>
                    <a:pt x="6" y="37"/>
                    <a:pt x="17" y="50"/>
                    <a:pt x="25" y="56"/>
                  </a:cubicBezTo>
                  <a:cubicBezTo>
                    <a:pt x="25" y="56"/>
                    <a:pt x="26" y="56"/>
                    <a:pt x="26" y="56"/>
                  </a:cubicBezTo>
                  <a:cubicBezTo>
                    <a:pt x="27" y="56"/>
                    <a:pt x="27" y="56"/>
                    <a:pt x="28" y="55"/>
                  </a:cubicBezTo>
                  <a:cubicBezTo>
                    <a:pt x="28" y="54"/>
                    <a:pt x="28" y="53"/>
                    <a:pt x="27" y="52"/>
                  </a:cubicBezTo>
                  <a:cubicBezTo>
                    <a:pt x="21" y="47"/>
                    <a:pt x="9" y="35"/>
                    <a:pt x="6" y="25"/>
                  </a:cubicBezTo>
                  <a:cubicBezTo>
                    <a:pt x="4" y="20"/>
                    <a:pt x="4" y="15"/>
                    <a:pt x="7" y="11"/>
                  </a:cubicBezTo>
                  <a:cubicBezTo>
                    <a:pt x="10" y="6"/>
                    <a:pt x="17" y="4"/>
                    <a:pt x="26" y="4"/>
                  </a:cubicBezTo>
                  <a:cubicBezTo>
                    <a:pt x="32" y="4"/>
                    <a:pt x="32" y="4"/>
                    <a:pt x="32" y="4"/>
                  </a:cubicBezTo>
                  <a:cubicBezTo>
                    <a:pt x="32" y="42"/>
                    <a:pt x="32" y="42"/>
                    <a:pt x="32" y="42"/>
                  </a:cubicBezTo>
                  <a:cubicBezTo>
                    <a:pt x="32" y="69"/>
                    <a:pt x="59" y="84"/>
                    <a:pt x="64" y="87"/>
                  </a:cubicBezTo>
                  <a:cubicBezTo>
                    <a:pt x="64" y="88"/>
                    <a:pt x="64" y="88"/>
                    <a:pt x="64" y="88"/>
                  </a:cubicBezTo>
                  <a:cubicBezTo>
                    <a:pt x="64" y="98"/>
                    <a:pt x="64" y="98"/>
                    <a:pt x="64" y="98"/>
                  </a:cubicBezTo>
                  <a:cubicBezTo>
                    <a:pt x="64" y="99"/>
                    <a:pt x="65" y="100"/>
                    <a:pt x="66" y="100"/>
                  </a:cubicBezTo>
                  <a:cubicBezTo>
                    <a:pt x="67" y="100"/>
                    <a:pt x="68" y="99"/>
                    <a:pt x="68" y="98"/>
                  </a:cubicBezTo>
                  <a:cubicBezTo>
                    <a:pt x="68" y="88"/>
                    <a:pt x="68" y="88"/>
                    <a:pt x="68" y="88"/>
                  </a:cubicBezTo>
                  <a:cubicBezTo>
                    <a:pt x="68" y="88"/>
                    <a:pt x="68" y="88"/>
                    <a:pt x="68" y="87"/>
                  </a:cubicBezTo>
                  <a:cubicBezTo>
                    <a:pt x="74" y="84"/>
                    <a:pt x="104" y="69"/>
                    <a:pt x="104" y="42"/>
                  </a:cubicBezTo>
                  <a:cubicBezTo>
                    <a:pt x="104" y="4"/>
                    <a:pt x="104" y="4"/>
                    <a:pt x="104" y="4"/>
                  </a:cubicBezTo>
                  <a:cubicBezTo>
                    <a:pt x="110" y="4"/>
                    <a:pt x="110" y="4"/>
                    <a:pt x="110" y="4"/>
                  </a:cubicBezTo>
                  <a:cubicBezTo>
                    <a:pt x="119" y="4"/>
                    <a:pt x="126" y="6"/>
                    <a:pt x="129" y="11"/>
                  </a:cubicBezTo>
                  <a:cubicBezTo>
                    <a:pt x="132" y="15"/>
                    <a:pt x="132" y="20"/>
                    <a:pt x="130" y="25"/>
                  </a:cubicBezTo>
                  <a:cubicBezTo>
                    <a:pt x="128" y="33"/>
                    <a:pt x="115" y="48"/>
                    <a:pt x="109" y="52"/>
                  </a:cubicBezTo>
                  <a:cubicBezTo>
                    <a:pt x="108" y="53"/>
                    <a:pt x="108" y="54"/>
                    <a:pt x="108" y="55"/>
                  </a:cubicBezTo>
                  <a:cubicBezTo>
                    <a:pt x="109" y="56"/>
                    <a:pt x="109" y="56"/>
                    <a:pt x="110" y="56"/>
                  </a:cubicBezTo>
                  <a:cubicBezTo>
                    <a:pt x="110" y="56"/>
                    <a:pt x="111" y="56"/>
                    <a:pt x="111" y="56"/>
                  </a:cubicBezTo>
                  <a:cubicBezTo>
                    <a:pt x="118" y="50"/>
                    <a:pt x="131" y="35"/>
                    <a:pt x="134" y="27"/>
                  </a:cubicBezTo>
                  <a:cubicBezTo>
                    <a:pt x="136" y="20"/>
                    <a:pt x="136" y="13"/>
                    <a:pt x="132" y="9"/>
                  </a:cubicBezTo>
                  <a:cubicBezTo>
                    <a:pt x="129" y="5"/>
                    <a:pt x="123" y="0"/>
                    <a:pt x="110" y="0"/>
                  </a:cubicBezTo>
                  <a:lnTo>
                    <a:pt x="102" y="0"/>
                  </a:lnTo>
                  <a:close/>
                  <a:moveTo>
                    <a:pt x="100" y="42"/>
                  </a:moveTo>
                  <a:cubicBezTo>
                    <a:pt x="100" y="66"/>
                    <a:pt x="71" y="81"/>
                    <a:pt x="66" y="84"/>
                  </a:cubicBezTo>
                  <a:cubicBezTo>
                    <a:pt x="61" y="81"/>
                    <a:pt x="36" y="66"/>
                    <a:pt x="36" y="42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100" y="4"/>
                    <a:pt x="100" y="4"/>
                    <a:pt x="100" y="4"/>
                  </a:cubicBezTo>
                  <a:lnTo>
                    <a:pt x="100" y="42"/>
                  </a:lnTo>
                  <a:close/>
                </a:path>
              </a:pathLst>
            </a:custGeom>
            <a:grpFill/>
            <a:ln w="1270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4" name="Freeform 291">
              <a:extLst>
                <a:ext uri="{FF2B5EF4-FFF2-40B4-BE49-F238E27FC236}">
                  <a16:creationId xmlns:a16="http://schemas.microsoft.com/office/drawing/2014/main" id="{079DB9C9-405D-48B6-9D50-1D30950785F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163888" y="1957388"/>
              <a:ext cx="134938" cy="36513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0" y="8"/>
                </a:cxn>
                <a:cxn ang="0">
                  <a:pos x="0" y="14"/>
                </a:cxn>
                <a:cxn ang="0">
                  <a:pos x="2" y="16"/>
                </a:cxn>
                <a:cxn ang="0">
                  <a:pos x="58" y="16"/>
                </a:cxn>
                <a:cxn ang="0">
                  <a:pos x="60" y="14"/>
                </a:cxn>
                <a:cxn ang="0">
                  <a:pos x="60" y="8"/>
                </a:cxn>
                <a:cxn ang="0">
                  <a:pos x="52" y="0"/>
                </a:cxn>
                <a:cxn ang="0">
                  <a:pos x="8" y="0"/>
                </a:cxn>
                <a:cxn ang="0">
                  <a:pos x="56" y="8"/>
                </a:cxn>
                <a:cxn ang="0">
                  <a:pos x="56" y="12"/>
                </a:cxn>
                <a:cxn ang="0">
                  <a:pos x="4" y="12"/>
                </a:cxn>
                <a:cxn ang="0">
                  <a:pos x="4" y="8"/>
                </a:cxn>
                <a:cxn ang="0">
                  <a:pos x="8" y="4"/>
                </a:cxn>
                <a:cxn ang="0">
                  <a:pos x="52" y="4"/>
                </a:cxn>
                <a:cxn ang="0">
                  <a:pos x="56" y="8"/>
                </a:cxn>
              </a:cxnLst>
              <a:rect l="0" t="0" r="r" b="b"/>
              <a:pathLst>
                <a:path w="60" h="16">
                  <a:moveTo>
                    <a:pt x="8" y="0"/>
                  </a:moveTo>
                  <a:cubicBezTo>
                    <a:pt x="3" y="0"/>
                    <a:pt x="0" y="3"/>
                    <a:pt x="0" y="8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5"/>
                    <a:pt x="1" y="16"/>
                    <a:pt x="2" y="16"/>
                  </a:cubicBezTo>
                  <a:cubicBezTo>
                    <a:pt x="58" y="16"/>
                    <a:pt x="58" y="16"/>
                    <a:pt x="58" y="16"/>
                  </a:cubicBezTo>
                  <a:cubicBezTo>
                    <a:pt x="59" y="16"/>
                    <a:pt x="60" y="15"/>
                    <a:pt x="60" y="14"/>
                  </a:cubicBezTo>
                  <a:cubicBezTo>
                    <a:pt x="60" y="8"/>
                    <a:pt x="60" y="8"/>
                    <a:pt x="60" y="8"/>
                  </a:cubicBezTo>
                  <a:cubicBezTo>
                    <a:pt x="60" y="4"/>
                    <a:pt x="56" y="0"/>
                    <a:pt x="52" y="0"/>
                  </a:cubicBezTo>
                  <a:lnTo>
                    <a:pt x="8" y="0"/>
                  </a:lnTo>
                  <a:close/>
                  <a:moveTo>
                    <a:pt x="56" y="8"/>
                  </a:moveTo>
                  <a:cubicBezTo>
                    <a:pt x="56" y="12"/>
                    <a:pt x="56" y="12"/>
                    <a:pt x="56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6"/>
                    <a:pt x="6" y="4"/>
                    <a:pt x="8" y="4"/>
                  </a:cubicBezTo>
                  <a:cubicBezTo>
                    <a:pt x="52" y="4"/>
                    <a:pt x="52" y="4"/>
                    <a:pt x="52" y="4"/>
                  </a:cubicBezTo>
                  <a:cubicBezTo>
                    <a:pt x="54" y="4"/>
                    <a:pt x="56" y="6"/>
                    <a:pt x="56" y="8"/>
                  </a:cubicBezTo>
                  <a:close/>
                </a:path>
              </a:pathLst>
            </a:custGeom>
            <a:grpFill/>
            <a:ln w="1270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25" name="Group 43">
            <a:extLst>
              <a:ext uri="{FF2B5EF4-FFF2-40B4-BE49-F238E27FC236}">
                <a16:creationId xmlns:a16="http://schemas.microsoft.com/office/drawing/2014/main" id="{FFA08589-B959-423C-AB3B-99DCF4B0F9B0}"/>
              </a:ext>
            </a:extLst>
          </p:cNvPr>
          <p:cNvGrpSpPr/>
          <p:nvPr/>
        </p:nvGrpSpPr>
        <p:grpSpPr>
          <a:xfrm>
            <a:off x="1196954" y="2003076"/>
            <a:ext cx="249234" cy="350844"/>
            <a:chOff x="5280026" y="2649538"/>
            <a:chExt cx="206375" cy="290512"/>
          </a:xfrm>
          <a:solidFill>
            <a:schemeClr val="bg1"/>
          </a:solidFill>
        </p:grpSpPr>
        <p:sp>
          <p:nvSpPr>
            <p:cNvPr id="26" name="Freeform 329">
              <a:extLst>
                <a:ext uri="{FF2B5EF4-FFF2-40B4-BE49-F238E27FC236}">
                  <a16:creationId xmlns:a16="http://schemas.microsoft.com/office/drawing/2014/main" id="{E0BD04D2-A833-414F-A9F3-72FA4EBE54AB}"/>
                </a:ext>
              </a:extLst>
            </p:cNvPr>
            <p:cNvSpPr>
              <a:spLocks/>
            </p:cNvSpPr>
            <p:nvPr/>
          </p:nvSpPr>
          <p:spPr bwMode="auto">
            <a:xfrm>
              <a:off x="5305426" y="2930525"/>
              <a:ext cx="171450" cy="9525"/>
            </a:xfrm>
            <a:custGeom>
              <a:avLst/>
              <a:gdLst/>
              <a:ahLst/>
              <a:cxnLst>
                <a:cxn ang="0">
                  <a:pos x="76" y="2"/>
                </a:cxn>
                <a:cxn ang="0">
                  <a:pos x="74" y="0"/>
                </a:cxn>
                <a:cxn ang="0">
                  <a:pos x="2" y="0"/>
                </a:cxn>
                <a:cxn ang="0">
                  <a:pos x="0" y="2"/>
                </a:cxn>
                <a:cxn ang="0">
                  <a:pos x="2" y="4"/>
                </a:cxn>
                <a:cxn ang="0">
                  <a:pos x="74" y="4"/>
                </a:cxn>
                <a:cxn ang="0">
                  <a:pos x="76" y="2"/>
                </a:cxn>
              </a:cxnLst>
              <a:rect l="0" t="0" r="r" b="b"/>
              <a:pathLst>
                <a:path w="76" h="4">
                  <a:moveTo>
                    <a:pt x="76" y="2"/>
                  </a:moveTo>
                  <a:cubicBezTo>
                    <a:pt x="76" y="1"/>
                    <a:pt x="75" y="0"/>
                    <a:pt x="74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74" y="4"/>
                    <a:pt x="74" y="4"/>
                    <a:pt x="74" y="4"/>
                  </a:cubicBezTo>
                  <a:cubicBezTo>
                    <a:pt x="75" y="4"/>
                    <a:pt x="76" y="3"/>
                    <a:pt x="76" y="2"/>
                  </a:cubicBezTo>
                  <a:close/>
                </a:path>
              </a:pathLst>
            </a:custGeom>
            <a:grpFill/>
            <a:ln w="1270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7" name="Freeform 330">
              <a:extLst>
                <a:ext uri="{FF2B5EF4-FFF2-40B4-BE49-F238E27FC236}">
                  <a16:creationId xmlns:a16="http://schemas.microsoft.com/office/drawing/2014/main" id="{0DAA7C04-82AE-4938-BCB7-594544D28123}"/>
                </a:ext>
              </a:extLst>
            </p:cNvPr>
            <p:cNvSpPr>
              <a:spLocks/>
            </p:cNvSpPr>
            <p:nvPr/>
          </p:nvSpPr>
          <p:spPr bwMode="auto">
            <a:xfrm>
              <a:off x="5280026" y="2649538"/>
              <a:ext cx="187325" cy="271463"/>
            </a:xfrm>
            <a:custGeom>
              <a:avLst/>
              <a:gdLst/>
              <a:ahLst/>
              <a:cxnLst>
                <a:cxn ang="0">
                  <a:pos x="4" y="37"/>
                </a:cxn>
                <a:cxn ang="0">
                  <a:pos x="2" y="47"/>
                </a:cxn>
                <a:cxn ang="0">
                  <a:pos x="13" y="57"/>
                </a:cxn>
                <a:cxn ang="0">
                  <a:pos x="19" y="56"/>
                </a:cxn>
                <a:cxn ang="0">
                  <a:pos x="31" y="48"/>
                </a:cxn>
                <a:cxn ang="0">
                  <a:pos x="41" y="49"/>
                </a:cxn>
                <a:cxn ang="0">
                  <a:pos x="41" y="49"/>
                </a:cxn>
                <a:cxn ang="0">
                  <a:pos x="28" y="70"/>
                </a:cxn>
                <a:cxn ang="0">
                  <a:pos x="12" y="102"/>
                </a:cxn>
                <a:cxn ang="0">
                  <a:pos x="20" y="119"/>
                </a:cxn>
                <a:cxn ang="0">
                  <a:pos x="21" y="120"/>
                </a:cxn>
                <a:cxn ang="0">
                  <a:pos x="77" y="120"/>
                </a:cxn>
                <a:cxn ang="0">
                  <a:pos x="79" y="118"/>
                </a:cxn>
                <a:cxn ang="0">
                  <a:pos x="77" y="116"/>
                </a:cxn>
                <a:cxn ang="0">
                  <a:pos x="22" y="116"/>
                </a:cxn>
                <a:cxn ang="0">
                  <a:pos x="16" y="102"/>
                </a:cxn>
                <a:cxn ang="0">
                  <a:pos x="30" y="73"/>
                </a:cxn>
                <a:cxn ang="0">
                  <a:pos x="45" y="48"/>
                </a:cxn>
                <a:cxn ang="0">
                  <a:pos x="45" y="48"/>
                </a:cxn>
                <a:cxn ang="0">
                  <a:pos x="50" y="43"/>
                </a:cxn>
                <a:cxn ang="0">
                  <a:pos x="53" y="29"/>
                </a:cxn>
                <a:cxn ang="0">
                  <a:pos x="50" y="28"/>
                </a:cxn>
                <a:cxn ang="0">
                  <a:pos x="49" y="31"/>
                </a:cxn>
                <a:cxn ang="0">
                  <a:pos x="47" y="41"/>
                </a:cxn>
                <a:cxn ang="0">
                  <a:pos x="40" y="45"/>
                </a:cxn>
                <a:cxn ang="0">
                  <a:pos x="32" y="44"/>
                </a:cxn>
                <a:cxn ang="0">
                  <a:pos x="30" y="44"/>
                </a:cxn>
                <a:cxn ang="0">
                  <a:pos x="17" y="53"/>
                </a:cxn>
                <a:cxn ang="0">
                  <a:pos x="14" y="53"/>
                </a:cxn>
                <a:cxn ang="0">
                  <a:pos x="6" y="45"/>
                </a:cxn>
                <a:cxn ang="0">
                  <a:pos x="7" y="41"/>
                </a:cxn>
                <a:cxn ang="0">
                  <a:pos x="28" y="16"/>
                </a:cxn>
                <a:cxn ang="0">
                  <a:pos x="28" y="14"/>
                </a:cxn>
                <a:cxn ang="0">
                  <a:pos x="25" y="6"/>
                </a:cxn>
                <a:cxn ang="0">
                  <a:pos x="44" y="12"/>
                </a:cxn>
                <a:cxn ang="0">
                  <a:pos x="79" y="52"/>
                </a:cxn>
                <a:cxn ang="0">
                  <a:pos x="71" y="93"/>
                </a:cxn>
                <a:cxn ang="0">
                  <a:pos x="72" y="96"/>
                </a:cxn>
                <a:cxn ang="0">
                  <a:pos x="73" y="96"/>
                </a:cxn>
                <a:cxn ang="0">
                  <a:pos x="75" y="95"/>
                </a:cxn>
                <a:cxn ang="0">
                  <a:pos x="83" y="52"/>
                </a:cxn>
                <a:cxn ang="0">
                  <a:pos x="44" y="8"/>
                </a:cxn>
                <a:cxn ang="0">
                  <a:pos x="24" y="0"/>
                </a:cxn>
                <a:cxn ang="0">
                  <a:pos x="22" y="0"/>
                </a:cxn>
                <a:cxn ang="0">
                  <a:pos x="21" y="2"/>
                </a:cxn>
                <a:cxn ang="0">
                  <a:pos x="24" y="15"/>
                </a:cxn>
                <a:cxn ang="0">
                  <a:pos x="4" y="37"/>
                </a:cxn>
              </a:cxnLst>
              <a:rect l="0" t="0" r="r" b="b"/>
              <a:pathLst>
                <a:path w="83" h="120">
                  <a:moveTo>
                    <a:pt x="4" y="37"/>
                  </a:moveTo>
                  <a:cubicBezTo>
                    <a:pt x="2" y="39"/>
                    <a:pt x="0" y="42"/>
                    <a:pt x="2" y="47"/>
                  </a:cubicBezTo>
                  <a:cubicBezTo>
                    <a:pt x="4" y="51"/>
                    <a:pt x="8" y="56"/>
                    <a:pt x="13" y="57"/>
                  </a:cubicBezTo>
                  <a:cubicBezTo>
                    <a:pt x="15" y="58"/>
                    <a:pt x="17" y="57"/>
                    <a:pt x="19" y="56"/>
                  </a:cubicBezTo>
                  <a:cubicBezTo>
                    <a:pt x="24" y="53"/>
                    <a:pt x="29" y="50"/>
                    <a:pt x="31" y="48"/>
                  </a:cubicBezTo>
                  <a:cubicBezTo>
                    <a:pt x="34" y="50"/>
                    <a:pt x="37" y="50"/>
                    <a:pt x="41" y="49"/>
                  </a:cubicBezTo>
                  <a:cubicBezTo>
                    <a:pt x="41" y="49"/>
                    <a:pt x="41" y="49"/>
                    <a:pt x="41" y="49"/>
                  </a:cubicBezTo>
                  <a:cubicBezTo>
                    <a:pt x="41" y="56"/>
                    <a:pt x="39" y="60"/>
                    <a:pt x="28" y="70"/>
                  </a:cubicBezTo>
                  <a:cubicBezTo>
                    <a:pt x="18" y="79"/>
                    <a:pt x="12" y="91"/>
                    <a:pt x="12" y="102"/>
                  </a:cubicBezTo>
                  <a:cubicBezTo>
                    <a:pt x="12" y="109"/>
                    <a:pt x="15" y="115"/>
                    <a:pt x="20" y="119"/>
                  </a:cubicBezTo>
                  <a:cubicBezTo>
                    <a:pt x="20" y="120"/>
                    <a:pt x="21" y="120"/>
                    <a:pt x="21" y="120"/>
                  </a:cubicBezTo>
                  <a:cubicBezTo>
                    <a:pt x="77" y="120"/>
                    <a:pt x="77" y="120"/>
                    <a:pt x="77" y="120"/>
                  </a:cubicBezTo>
                  <a:cubicBezTo>
                    <a:pt x="78" y="120"/>
                    <a:pt x="79" y="119"/>
                    <a:pt x="79" y="118"/>
                  </a:cubicBezTo>
                  <a:cubicBezTo>
                    <a:pt x="79" y="117"/>
                    <a:pt x="78" y="116"/>
                    <a:pt x="77" y="116"/>
                  </a:cubicBezTo>
                  <a:cubicBezTo>
                    <a:pt x="22" y="116"/>
                    <a:pt x="22" y="116"/>
                    <a:pt x="22" y="116"/>
                  </a:cubicBezTo>
                  <a:cubicBezTo>
                    <a:pt x="18" y="112"/>
                    <a:pt x="16" y="107"/>
                    <a:pt x="16" y="102"/>
                  </a:cubicBezTo>
                  <a:cubicBezTo>
                    <a:pt x="16" y="92"/>
                    <a:pt x="22" y="81"/>
                    <a:pt x="30" y="73"/>
                  </a:cubicBezTo>
                  <a:cubicBezTo>
                    <a:pt x="42" y="62"/>
                    <a:pt x="45" y="57"/>
                    <a:pt x="45" y="48"/>
                  </a:cubicBezTo>
                  <a:cubicBezTo>
                    <a:pt x="45" y="48"/>
                    <a:pt x="45" y="48"/>
                    <a:pt x="45" y="48"/>
                  </a:cubicBezTo>
                  <a:cubicBezTo>
                    <a:pt x="47" y="46"/>
                    <a:pt x="49" y="45"/>
                    <a:pt x="50" y="43"/>
                  </a:cubicBezTo>
                  <a:cubicBezTo>
                    <a:pt x="52" y="41"/>
                    <a:pt x="55" y="34"/>
                    <a:pt x="53" y="29"/>
                  </a:cubicBezTo>
                  <a:cubicBezTo>
                    <a:pt x="52" y="28"/>
                    <a:pt x="51" y="28"/>
                    <a:pt x="50" y="28"/>
                  </a:cubicBezTo>
                  <a:cubicBezTo>
                    <a:pt x="49" y="29"/>
                    <a:pt x="49" y="30"/>
                    <a:pt x="49" y="31"/>
                  </a:cubicBezTo>
                  <a:cubicBezTo>
                    <a:pt x="50" y="33"/>
                    <a:pt x="50" y="37"/>
                    <a:pt x="47" y="41"/>
                  </a:cubicBezTo>
                  <a:cubicBezTo>
                    <a:pt x="46" y="43"/>
                    <a:pt x="43" y="45"/>
                    <a:pt x="40" y="45"/>
                  </a:cubicBezTo>
                  <a:cubicBezTo>
                    <a:pt x="37" y="46"/>
                    <a:pt x="34" y="46"/>
                    <a:pt x="32" y="44"/>
                  </a:cubicBezTo>
                  <a:cubicBezTo>
                    <a:pt x="31" y="44"/>
                    <a:pt x="31" y="44"/>
                    <a:pt x="30" y="44"/>
                  </a:cubicBezTo>
                  <a:cubicBezTo>
                    <a:pt x="30" y="44"/>
                    <a:pt x="23" y="49"/>
                    <a:pt x="17" y="53"/>
                  </a:cubicBezTo>
                  <a:cubicBezTo>
                    <a:pt x="16" y="53"/>
                    <a:pt x="15" y="53"/>
                    <a:pt x="14" y="53"/>
                  </a:cubicBezTo>
                  <a:cubicBezTo>
                    <a:pt x="11" y="52"/>
                    <a:pt x="8" y="48"/>
                    <a:pt x="6" y="45"/>
                  </a:cubicBezTo>
                  <a:cubicBezTo>
                    <a:pt x="5" y="42"/>
                    <a:pt x="6" y="41"/>
                    <a:pt x="7" y="41"/>
                  </a:cubicBezTo>
                  <a:cubicBezTo>
                    <a:pt x="20" y="29"/>
                    <a:pt x="27" y="16"/>
                    <a:pt x="28" y="16"/>
                  </a:cubicBezTo>
                  <a:cubicBezTo>
                    <a:pt x="28" y="15"/>
                    <a:pt x="28" y="15"/>
                    <a:pt x="28" y="14"/>
                  </a:cubicBezTo>
                  <a:cubicBezTo>
                    <a:pt x="28" y="14"/>
                    <a:pt x="26" y="10"/>
                    <a:pt x="25" y="6"/>
                  </a:cubicBezTo>
                  <a:cubicBezTo>
                    <a:pt x="30" y="9"/>
                    <a:pt x="37" y="12"/>
                    <a:pt x="44" y="12"/>
                  </a:cubicBezTo>
                  <a:cubicBezTo>
                    <a:pt x="55" y="12"/>
                    <a:pt x="79" y="16"/>
                    <a:pt x="79" y="52"/>
                  </a:cubicBezTo>
                  <a:cubicBezTo>
                    <a:pt x="79" y="52"/>
                    <a:pt x="79" y="72"/>
                    <a:pt x="71" y="93"/>
                  </a:cubicBezTo>
                  <a:cubicBezTo>
                    <a:pt x="71" y="94"/>
                    <a:pt x="71" y="96"/>
                    <a:pt x="72" y="96"/>
                  </a:cubicBezTo>
                  <a:cubicBezTo>
                    <a:pt x="73" y="96"/>
                    <a:pt x="73" y="96"/>
                    <a:pt x="73" y="96"/>
                  </a:cubicBezTo>
                  <a:cubicBezTo>
                    <a:pt x="74" y="96"/>
                    <a:pt x="75" y="95"/>
                    <a:pt x="75" y="95"/>
                  </a:cubicBezTo>
                  <a:cubicBezTo>
                    <a:pt x="83" y="72"/>
                    <a:pt x="83" y="53"/>
                    <a:pt x="83" y="52"/>
                  </a:cubicBezTo>
                  <a:cubicBezTo>
                    <a:pt x="83" y="11"/>
                    <a:pt x="53" y="8"/>
                    <a:pt x="44" y="8"/>
                  </a:cubicBezTo>
                  <a:cubicBezTo>
                    <a:pt x="34" y="8"/>
                    <a:pt x="24" y="0"/>
                    <a:pt x="24" y="0"/>
                  </a:cubicBezTo>
                  <a:cubicBezTo>
                    <a:pt x="24" y="0"/>
                    <a:pt x="23" y="0"/>
                    <a:pt x="22" y="0"/>
                  </a:cubicBezTo>
                  <a:cubicBezTo>
                    <a:pt x="21" y="1"/>
                    <a:pt x="21" y="1"/>
                    <a:pt x="21" y="2"/>
                  </a:cubicBezTo>
                  <a:cubicBezTo>
                    <a:pt x="21" y="6"/>
                    <a:pt x="23" y="12"/>
                    <a:pt x="24" y="15"/>
                  </a:cubicBezTo>
                  <a:cubicBezTo>
                    <a:pt x="22" y="17"/>
                    <a:pt x="15" y="28"/>
                    <a:pt x="4" y="37"/>
                  </a:cubicBezTo>
                  <a:close/>
                </a:path>
              </a:pathLst>
            </a:custGeom>
            <a:grpFill/>
            <a:ln w="1270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8" name="Freeform 331">
              <a:extLst>
                <a:ext uri="{FF2B5EF4-FFF2-40B4-BE49-F238E27FC236}">
                  <a16:creationId xmlns:a16="http://schemas.microsoft.com/office/drawing/2014/main" id="{27944F5F-4492-4654-80E1-2D22E95123E5}"/>
                </a:ext>
              </a:extLst>
            </p:cNvPr>
            <p:cNvSpPr>
              <a:spLocks/>
            </p:cNvSpPr>
            <p:nvPr/>
          </p:nvSpPr>
          <p:spPr bwMode="auto">
            <a:xfrm>
              <a:off x="5376863" y="2649538"/>
              <a:ext cx="109538" cy="190500"/>
            </a:xfrm>
            <a:custGeom>
              <a:avLst/>
              <a:gdLst/>
              <a:ahLst/>
              <a:cxnLst>
                <a:cxn ang="0">
                  <a:pos x="26" y="6"/>
                </a:cxn>
                <a:cxn ang="0">
                  <a:pos x="2" y="0"/>
                </a:cxn>
                <a:cxn ang="0">
                  <a:pos x="0" y="2"/>
                </a:cxn>
                <a:cxn ang="0">
                  <a:pos x="2" y="4"/>
                </a:cxn>
                <a:cxn ang="0">
                  <a:pos x="24" y="9"/>
                </a:cxn>
                <a:cxn ang="0">
                  <a:pos x="44" y="52"/>
                </a:cxn>
                <a:cxn ang="0">
                  <a:pos x="40" y="82"/>
                </a:cxn>
                <a:cxn ang="0">
                  <a:pos x="42" y="84"/>
                </a:cxn>
                <a:cxn ang="0">
                  <a:pos x="42" y="84"/>
                </a:cxn>
                <a:cxn ang="0">
                  <a:pos x="44" y="82"/>
                </a:cxn>
                <a:cxn ang="0">
                  <a:pos x="48" y="52"/>
                </a:cxn>
                <a:cxn ang="0">
                  <a:pos x="26" y="6"/>
                </a:cxn>
              </a:cxnLst>
              <a:rect l="0" t="0" r="r" b="b"/>
              <a:pathLst>
                <a:path w="48" h="84">
                  <a:moveTo>
                    <a:pt x="26" y="6"/>
                  </a:moveTo>
                  <a:cubicBezTo>
                    <a:pt x="20" y="2"/>
                    <a:pt x="1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12" y="4"/>
                    <a:pt x="18" y="6"/>
                    <a:pt x="24" y="9"/>
                  </a:cubicBezTo>
                  <a:cubicBezTo>
                    <a:pt x="33" y="16"/>
                    <a:pt x="44" y="28"/>
                    <a:pt x="44" y="52"/>
                  </a:cubicBezTo>
                  <a:cubicBezTo>
                    <a:pt x="44" y="58"/>
                    <a:pt x="44" y="66"/>
                    <a:pt x="40" y="82"/>
                  </a:cubicBezTo>
                  <a:cubicBezTo>
                    <a:pt x="40" y="83"/>
                    <a:pt x="40" y="84"/>
                    <a:pt x="42" y="84"/>
                  </a:cubicBezTo>
                  <a:cubicBezTo>
                    <a:pt x="42" y="84"/>
                    <a:pt x="42" y="84"/>
                    <a:pt x="42" y="84"/>
                  </a:cubicBezTo>
                  <a:cubicBezTo>
                    <a:pt x="43" y="84"/>
                    <a:pt x="44" y="83"/>
                    <a:pt x="44" y="82"/>
                  </a:cubicBezTo>
                  <a:cubicBezTo>
                    <a:pt x="48" y="66"/>
                    <a:pt x="48" y="58"/>
                    <a:pt x="48" y="52"/>
                  </a:cubicBezTo>
                  <a:cubicBezTo>
                    <a:pt x="48" y="26"/>
                    <a:pt x="36" y="13"/>
                    <a:pt x="26" y="6"/>
                  </a:cubicBezTo>
                  <a:close/>
                </a:path>
              </a:pathLst>
            </a:custGeom>
            <a:grpFill/>
            <a:ln w="1270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29" name="Group 47">
            <a:extLst>
              <a:ext uri="{FF2B5EF4-FFF2-40B4-BE49-F238E27FC236}">
                <a16:creationId xmlns:a16="http://schemas.microsoft.com/office/drawing/2014/main" id="{92206E7B-5751-4ECC-A993-12041D1F7240}"/>
              </a:ext>
            </a:extLst>
          </p:cNvPr>
          <p:cNvGrpSpPr/>
          <p:nvPr/>
        </p:nvGrpSpPr>
        <p:grpSpPr>
          <a:xfrm>
            <a:off x="5481971" y="2001158"/>
            <a:ext cx="347012" cy="354680"/>
            <a:chOff x="5327651" y="2173288"/>
            <a:chExt cx="287338" cy="293687"/>
          </a:xfrm>
          <a:solidFill>
            <a:schemeClr val="bg1"/>
          </a:solidFill>
        </p:grpSpPr>
        <p:sp>
          <p:nvSpPr>
            <p:cNvPr id="30" name="Freeform 358">
              <a:extLst>
                <a:ext uri="{FF2B5EF4-FFF2-40B4-BE49-F238E27FC236}">
                  <a16:creationId xmlns:a16="http://schemas.microsoft.com/office/drawing/2014/main" id="{C5E8056C-6DA0-4459-B423-8A09DC6E663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327651" y="2173288"/>
              <a:ext cx="287338" cy="171450"/>
            </a:xfrm>
            <a:custGeom>
              <a:avLst/>
              <a:gdLst/>
              <a:ahLst/>
              <a:cxnLst>
                <a:cxn ang="0">
                  <a:pos x="121" y="30"/>
                </a:cxn>
                <a:cxn ang="0">
                  <a:pos x="75" y="4"/>
                </a:cxn>
                <a:cxn ang="0">
                  <a:pos x="52" y="4"/>
                </a:cxn>
                <a:cxn ang="0">
                  <a:pos x="5" y="30"/>
                </a:cxn>
                <a:cxn ang="0">
                  <a:pos x="0" y="38"/>
                </a:cxn>
                <a:cxn ang="0">
                  <a:pos x="5" y="46"/>
                </a:cxn>
                <a:cxn ang="0">
                  <a:pos x="52" y="72"/>
                </a:cxn>
                <a:cxn ang="0">
                  <a:pos x="63" y="75"/>
                </a:cxn>
                <a:cxn ang="0">
                  <a:pos x="75" y="72"/>
                </a:cxn>
                <a:cxn ang="0">
                  <a:pos x="121" y="46"/>
                </a:cxn>
                <a:cxn ang="0">
                  <a:pos x="127" y="38"/>
                </a:cxn>
                <a:cxn ang="0">
                  <a:pos x="121" y="30"/>
                </a:cxn>
                <a:cxn ang="0">
                  <a:pos x="119" y="42"/>
                </a:cxn>
                <a:cxn ang="0">
                  <a:pos x="73" y="68"/>
                </a:cxn>
                <a:cxn ang="0">
                  <a:pos x="54" y="68"/>
                </a:cxn>
                <a:cxn ang="0">
                  <a:pos x="7" y="42"/>
                </a:cxn>
                <a:cxn ang="0">
                  <a:pos x="4" y="38"/>
                </a:cxn>
                <a:cxn ang="0">
                  <a:pos x="7" y="34"/>
                </a:cxn>
                <a:cxn ang="0">
                  <a:pos x="54" y="8"/>
                </a:cxn>
                <a:cxn ang="0">
                  <a:pos x="63" y="6"/>
                </a:cxn>
                <a:cxn ang="0">
                  <a:pos x="73" y="8"/>
                </a:cxn>
                <a:cxn ang="0">
                  <a:pos x="119" y="34"/>
                </a:cxn>
                <a:cxn ang="0">
                  <a:pos x="122" y="38"/>
                </a:cxn>
                <a:cxn ang="0">
                  <a:pos x="119" y="42"/>
                </a:cxn>
              </a:cxnLst>
              <a:rect l="0" t="0" r="r" b="b"/>
              <a:pathLst>
                <a:path w="127" h="75">
                  <a:moveTo>
                    <a:pt x="121" y="30"/>
                  </a:moveTo>
                  <a:cubicBezTo>
                    <a:pt x="75" y="4"/>
                    <a:pt x="75" y="4"/>
                    <a:pt x="75" y="4"/>
                  </a:cubicBezTo>
                  <a:cubicBezTo>
                    <a:pt x="69" y="0"/>
                    <a:pt x="58" y="0"/>
                    <a:pt x="52" y="4"/>
                  </a:cubicBezTo>
                  <a:cubicBezTo>
                    <a:pt x="5" y="30"/>
                    <a:pt x="5" y="30"/>
                    <a:pt x="5" y="30"/>
                  </a:cubicBezTo>
                  <a:cubicBezTo>
                    <a:pt x="2" y="32"/>
                    <a:pt x="0" y="35"/>
                    <a:pt x="0" y="38"/>
                  </a:cubicBezTo>
                  <a:cubicBezTo>
                    <a:pt x="0" y="41"/>
                    <a:pt x="2" y="44"/>
                    <a:pt x="5" y="46"/>
                  </a:cubicBezTo>
                  <a:cubicBezTo>
                    <a:pt x="52" y="72"/>
                    <a:pt x="52" y="72"/>
                    <a:pt x="52" y="72"/>
                  </a:cubicBezTo>
                  <a:cubicBezTo>
                    <a:pt x="55" y="74"/>
                    <a:pt x="59" y="75"/>
                    <a:pt x="63" y="75"/>
                  </a:cubicBezTo>
                  <a:cubicBezTo>
                    <a:pt x="68" y="75"/>
                    <a:pt x="72" y="74"/>
                    <a:pt x="75" y="72"/>
                  </a:cubicBezTo>
                  <a:cubicBezTo>
                    <a:pt x="121" y="46"/>
                    <a:pt x="121" y="46"/>
                    <a:pt x="121" y="46"/>
                  </a:cubicBezTo>
                  <a:cubicBezTo>
                    <a:pt x="125" y="44"/>
                    <a:pt x="127" y="41"/>
                    <a:pt x="127" y="38"/>
                  </a:cubicBezTo>
                  <a:cubicBezTo>
                    <a:pt x="127" y="35"/>
                    <a:pt x="125" y="32"/>
                    <a:pt x="121" y="30"/>
                  </a:cubicBezTo>
                  <a:close/>
                  <a:moveTo>
                    <a:pt x="119" y="42"/>
                  </a:moveTo>
                  <a:cubicBezTo>
                    <a:pt x="73" y="68"/>
                    <a:pt x="73" y="68"/>
                    <a:pt x="73" y="68"/>
                  </a:cubicBezTo>
                  <a:cubicBezTo>
                    <a:pt x="68" y="71"/>
                    <a:pt x="59" y="71"/>
                    <a:pt x="54" y="68"/>
                  </a:cubicBezTo>
                  <a:cubicBezTo>
                    <a:pt x="7" y="42"/>
                    <a:pt x="7" y="42"/>
                    <a:pt x="7" y="42"/>
                  </a:cubicBezTo>
                  <a:cubicBezTo>
                    <a:pt x="5" y="41"/>
                    <a:pt x="4" y="39"/>
                    <a:pt x="4" y="38"/>
                  </a:cubicBezTo>
                  <a:cubicBezTo>
                    <a:pt x="4" y="36"/>
                    <a:pt x="5" y="35"/>
                    <a:pt x="7" y="34"/>
                  </a:cubicBezTo>
                  <a:cubicBezTo>
                    <a:pt x="54" y="8"/>
                    <a:pt x="54" y="8"/>
                    <a:pt x="54" y="8"/>
                  </a:cubicBezTo>
                  <a:cubicBezTo>
                    <a:pt x="56" y="6"/>
                    <a:pt x="60" y="6"/>
                    <a:pt x="63" y="6"/>
                  </a:cubicBezTo>
                  <a:cubicBezTo>
                    <a:pt x="67" y="6"/>
                    <a:pt x="70" y="6"/>
                    <a:pt x="73" y="8"/>
                  </a:cubicBezTo>
                  <a:cubicBezTo>
                    <a:pt x="119" y="34"/>
                    <a:pt x="119" y="34"/>
                    <a:pt x="119" y="34"/>
                  </a:cubicBezTo>
                  <a:cubicBezTo>
                    <a:pt x="121" y="35"/>
                    <a:pt x="122" y="36"/>
                    <a:pt x="122" y="38"/>
                  </a:cubicBezTo>
                  <a:cubicBezTo>
                    <a:pt x="122" y="39"/>
                    <a:pt x="121" y="41"/>
                    <a:pt x="119" y="42"/>
                  </a:cubicBezTo>
                  <a:close/>
                </a:path>
              </a:pathLst>
            </a:custGeom>
            <a:grpFill/>
            <a:ln w="1270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1" name="Freeform 359">
              <a:extLst>
                <a:ext uri="{FF2B5EF4-FFF2-40B4-BE49-F238E27FC236}">
                  <a16:creationId xmlns:a16="http://schemas.microsoft.com/office/drawing/2014/main" id="{B7D6084B-9C12-4F57-AAF5-95DB30D80F0C}"/>
                </a:ext>
              </a:extLst>
            </p:cNvPr>
            <p:cNvSpPr>
              <a:spLocks/>
            </p:cNvSpPr>
            <p:nvPr/>
          </p:nvSpPr>
          <p:spPr bwMode="auto">
            <a:xfrm>
              <a:off x="5327651" y="2303463"/>
              <a:ext cx="287338" cy="101600"/>
            </a:xfrm>
            <a:custGeom>
              <a:avLst/>
              <a:gdLst/>
              <a:ahLst/>
              <a:cxnLst>
                <a:cxn ang="0">
                  <a:pos x="121" y="0"/>
                </a:cxn>
                <a:cxn ang="0">
                  <a:pos x="118" y="1"/>
                </a:cxn>
                <a:cxn ang="0">
                  <a:pos x="119" y="4"/>
                </a:cxn>
                <a:cxn ang="0">
                  <a:pos x="122" y="8"/>
                </a:cxn>
                <a:cxn ang="0">
                  <a:pos x="119" y="12"/>
                </a:cxn>
                <a:cxn ang="0">
                  <a:pos x="73" y="38"/>
                </a:cxn>
                <a:cxn ang="0">
                  <a:pos x="54" y="38"/>
                </a:cxn>
                <a:cxn ang="0">
                  <a:pos x="7" y="12"/>
                </a:cxn>
                <a:cxn ang="0">
                  <a:pos x="4" y="8"/>
                </a:cxn>
                <a:cxn ang="0">
                  <a:pos x="7" y="4"/>
                </a:cxn>
                <a:cxn ang="0">
                  <a:pos x="8" y="1"/>
                </a:cxn>
                <a:cxn ang="0">
                  <a:pos x="5" y="0"/>
                </a:cxn>
                <a:cxn ang="0">
                  <a:pos x="0" y="8"/>
                </a:cxn>
                <a:cxn ang="0">
                  <a:pos x="5" y="16"/>
                </a:cxn>
                <a:cxn ang="0">
                  <a:pos x="52" y="42"/>
                </a:cxn>
                <a:cxn ang="0">
                  <a:pos x="63" y="45"/>
                </a:cxn>
                <a:cxn ang="0">
                  <a:pos x="75" y="42"/>
                </a:cxn>
                <a:cxn ang="0">
                  <a:pos x="121" y="16"/>
                </a:cxn>
                <a:cxn ang="0">
                  <a:pos x="127" y="8"/>
                </a:cxn>
                <a:cxn ang="0">
                  <a:pos x="121" y="0"/>
                </a:cxn>
              </a:cxnLst>
              <a:rect l="0" t="0" r="r" b="b"/>
              <a:pathLst>
                <a:path w="127" h="45">
                  <a:moveTo>
                    <a:pt x="121" y="0"/>
                  </a:moveTo>
                  <a:cubicBezTo>
                    <a:pt x="120" y="0"/>
                    <a:pt x="119" y="0"/>
                    <a:pt x="118" y="1"/>
                  </a:cubicBezTo>
                  <a:cubicBezTo>
                    <a:pt x="118" y="2"/>
                    <a:pt x="118" y="4"/>
                    <a:pt x="119" y="4"/>
                  </a:cubicBezTo>
                  <a:cubicBezTo>
                    <a:pt x="121" y="5"/>
                    <a:pt x="122" y="7"/>
                    <a:pt x="122" y="8"/>
                  </a:cubicBezTo>
                  <a:cubicBezTo>
                    <a:pt x="122" y="10"/>
                    <a:pt x="121" y="11"/>
                    <a:pt x="119" y="12"/>
                  </a:cubicBezTo>
                  <a:cubicBezTo>
                    <a:pt x="73" y="38"/>
                    <a:pt x="73" y="38"/>
                    <a:pt x="73" y="38"/>
                  </a:cubicBezTo>
                  <a:cubicBezTo>
                    <a:pt x="68" y="41"/>
                    <a:pt x="59" y="41"/>
                    <a:pt x="54" y="38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5" y="11"/>
                    <a:pt x="4" y="10"/>
                    <a:pt x="4" y="8"/>
                  </a:cubicBezTo>
                  <a:cubicBezTo>
                    <a:pt x="4" y="7"/>
                    <a:pt x="5" y="5"/>
                    <a:pt x="7" y="4"/>
                  </a:cubicBezTo>
                  <a:cubicBezTo>
                    <a:pt x="8" y="4"/>
                    <a:pt x="9" y="2"/>
                    <a:pt x="8" y="1"/>
                  </a:cubicBezTo>
                  <a:cubicBezTo>
                    <a:pt x="8" y="0"/>
                    <a:pt x="6" y="0"/>
                    <a:pt x="5" y="0"/>
                  </a:cubicBezTo>
                  <a:cubicBezTo>
                    <a:pt x="2" y="2"/>
                    <a:pt x="0" y="5"/>
                    <a:pt x="0" y="8"/>
                  </a:cubicBezTo>
                  <a:cubicBezTo>
                    <a:pt x="0" y="11"/>
                    <a:pt x="2" y="14"/>
                    <a:pt x="5" y="16"/>
                  </a:cubicBezTo>
                  <a:cubicBezTo>
                    <a:pt x="52" y="42"/>
                    <a:pt x="52" y="42"/>
                    <a:pt x="52" y="42"/>
                  </a:cubicBezTo>
                  <a:cubicBezTo>
                    <a:pt x="55" y="44"/>
                    <a:pt x="59" y="45"/>
                    <a:pt x="63" y="45"/>
                  </a:cubicBezTo>
                  <a:cubicBezTo>
                    <a:pt x="67" y="45"/>
                    <a:pt x="72" y="44"/>
                    <a:pt x="75" y="42"/>
                  </a:cubicBezTo>
                  <a:cubicBezTo>
                    <a:pt x="121" y="16"/>
                    <a:pt x="121" y="16"/>
                    <a:pt x="121" y="16"/>
                  </a:cubicBezTo>
                  <a:cubicBezTo>
                    <a:pt x="125" y="14"/>
                    <a:pt x="127" y="11"/>
                    <a:pt x="127" y="8"/>
                  </a:cubicBezTo>
                  <a:cubicBezTo>
                    <a:pt x="127" y="5"/>
                    <a:pt x="125" y="2"/>
                    <a:pt x="121" y="0"/>
                  </a:cubicBezTo>
                  <a:close/>
                </a:path>
              </a:pathLst>
            </a:custGeom>
            <a:grpFill/>
            <a:ln w="1270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2" name="Freeform 360">
              <a:extLst>
                <a:ext uri="{FF2B5EF4-FFF2-40B4-BE49-F238E27FC236}">
                  <a16:creationId xmlns:a16="http://schemas.microsoft.com/office/drawing/2014/main" id="{3A796BEB-455D-4AC5-BB4C-26C45776B10B}"/>
                </a:ext>
              </a:extLst>
            </p:cNvPr>
            <p:cNvSpPr>
              <a:spLocks/>
            </p:cNvSpPr>
            <p:nvPr/>
          </p:nvSpPr>
          <p:spPr bwMode="auto">
            <a:xfrm>
              <a:off x="5327651" y="2365375"/>
              <a:ext cx="287338" cy="101600"/>
            </a:xfrm>
            <a:custGeom>
              <a:avLst/>
              <a:gdLst/>
              <a:ahLst/>
              <a:cxnLst>
                <a:cxn ang="0">
                  <a:pos x="121" y="0"/>
                </a:cxn>
                <a:cxn ang="0">
                  <a:pos x="118" y="1"/>
                </a:cxn>
                <a:cxn ang="0">
                  <a:pos x="119" y="4"/>
                </a:cxn>
                <a:cxn ang="0">
                  <a:pos x="122" y="8"/>
                </a:cxn>
                <a:cxn ang="0">
                  <a:pos x="119" y="12"/>
                </a:cxn>
                <a:cxn ang="0">
                  <a:pos x="73" y="38"/>
                </a:cxn>
                <a:cxn ang="0">
                  <a:pos x="54" y="38"/>
                </a:cxn>
                <a:cxn ang="0">
                  <a:pos x="7" y="12"/>
                </a:cxn>
                <a:cxn ang="0">
                  <a:pos x="4" y="8"/>
                </a:cxn>
                <a:cxn ang="0">
                  <a:pos x="7" y="4"/>
                </a:cxn>
                <a:cxn ang="0">
                  <a:pos x="8" y="1"/>
                </a:cxn>
                <a:cxn ang="0">
                  <a:pos x="5" y="0"/>
                </a:cxn>
                <a:cxn ang="0">
                  <a:pos x="0" y="8"/>
                </a:cxn>
                <a:cxn ang="0">
                  <a:pos x="5" y="16"/>
                </a:cxn>
                <a:cxn ang="0">
                  <a:pos x="52" y="42"/>
                </a:cxn>
                <a:cxn ang="0">
                  <a:pos x="63" y="45"/>
                </a:cxn>
                <a:cxn ang="0">
                  <a:pos x="75" y="42"/>
                </a:cxn>
                <a:cxn ang="0">
                  <a:pos x="121" y="16"/>
                </a:cxn>
                <a:cxn ang="0">
                  <a:pos x="127" y="8"/>
                </a:cxn>
                <a:cxn ang="0">
                  <a:pos x="121" y="0"/>
                </a:cxn>
              </a:cxnLst>
              <a:rect l="0" t="0" r="r" b="b"/>
              <a:pathLst>
                <a:path w="127" h="45">
                  <a:moveTo>
                    <a:pt x="121" y="0"/>
                  </a:moveTo>
                  <a:cubicBezTo>
                    <a:pt x="120" y="0"/>
                    <a:pt x="119" y="0"/>
                    <a:pt x="118" y="1"/>
                  </a:cubicBezTo>
                  <a:cubicBezTo>
                    <a:pt x="118" y="2"/>
                    <a:pt x="118" y="3"/>
                    <a:pt x="119" y="4"/>
                  </a:cubicBezTo>
                  <a:cubicBezTo>
                    <a:pt x="121" y="5"/>
                    <a:pt x="122" y="7"/>
                    <a:pt x="122" y="8"/>
                  </a:cubicBezTo>
                  <a:cubicBezTo>
                    <a:pt x="122" y="10"/>
                    <a:pt x="121" y="11"/>
                    <a:pt x="119" y="12"/>
                  </a:cubicBezTo>
                  <a:cubicBezTo>
                    <a:pt x="73" y="38"/>
                    <a:pt x="73" y="38"/>
                    <a:pt x="73" y="38"/>
                  </a:cubicBezTo>
                  <a:cubicBezTo>
                    <a:pt x="68" y="41"/>
                    <a:pt x="59" y="41"/>
                    <a:pt x="54" y="38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5" y="11"/>
                    <a:pt x="4" y="10"/>
                    <a:pt x="4" y="8"/>
                  </a:cubicBezTo>
                  <a:cubicBezTo>
                    <a:pt x="4" y="7"/>
                    <a:pt x="5" y="5"/>
                    <a:pt x="7" y="4"/>
                  </a:cubicBezTo>
                  <a:cubicBezTo>
                    <a:pt x="8" y="3"/>
                    <a:pt x="9" y="2"/>
                    <a:pt x="8" y="1"/>
                  </a:cubicBezTo>
                  <a:cubicBezTo>
                    <a:pt x="8" y="0"/>
                    <a:pt x="6" y="0"/>
                    <a:pt x="5" y="0"/>
                  </a:cubicBezTo>
                  <a:cubicBezTo>
                    <a:pt x="2" y="2"/>
                    <a:pt x="0" y="5"/>
                    <a:pt x="0" y="8"/>
                  </a:cubicBezTo>
                  <a:cubicBezTo>
                    <a:pt x="0" y="11"/>
                    <a:pt x="2" y="14"/>
                    <a:pt x="5" y="16"/>
                  </a:cubicBezTo>
                  <a:cubicBezTo>
                    <a:pt x="52" y="42"/>
                    <a:pt x="52" y="42"/>
                    <a:pt x="52" y="42"/>
                  </a:cubicBezTo>
                  <a:cubicBezTo>
                    <a:pt x="55" y="44"/>
                    <a:pt x="59" y="45"/>
                    <a:pt x="63" y="45"/>
                  </a:cubicBezTo>
                  <a:cubicBezTo>
                    <a:pt x="67" y="45"/>
                    <a:pt x="72" y="44"/>
                    <a:pt x="75" y="42"/>
                  </a:cubicBezTo>
                  <a:cubicBezTo>
                    <a:pt x="121" y="16"/>
                    <a:pt x="121" y="16"/>
                    <a:pt x="121" y="16"/>
                  </a:cubicBezTo>
                  <a:cubicBezTo>
                    <a:pt x="125" y="14"/>
                    <a:pt x="127" y="11"/>
                    <a:pt x="127" y="8"/>
                  </a:cubicBezTo>
                  <a:cubicBezTo>
                    <a:pt x="127" y="5"/>
                    <a:pt x="125" y="2"/>
                    <a:pt x="121" y="0"/>
                  </a:cubicBezTo>
                  <a:close/>
                </a:path>
              </a:pathLst>
            </a:custGeom>
            <a:grpFill/>
            <a:ln w="1270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33" name="Group 51">
            <a:extLst>
              <a:ext uri="{FF2B5EF4-FFF2-40B4-BE49-F238E27FC236}">
                <a16:creationId xmlns:a16="http://schemas.microsoft.com/office/drawing/2014/main" id="{9127607B-E07F-4DF6-9558-95981A004BD9}"/>
              </a:ext>
            </a:extLst>
          </p:cNvPr>
          <p:cNvGrpSpPr/>
          <p:nvPr/>
        </p:nvGrpSpPr>
        <p:grpSpPr>
          <a:xfrm>
            <a:off x="3367742" y="2003076"/>
            <a:ext cx="241565" cy="350844"/>
            <a:chOff x="4795838" y="2176463"/>
            <a:chExt cx="200025" cy="290512"/>
          </a:xfrm>
          <a:solidFill>
            <a:schemeClr val="bg1"/>
          </a:solidFill>
        </p:grpSpPr>
        <p:sp>
          <p:nvSpPr>
            <p:cNvPr id="34" name="Freeform 369">
              <a:extLst>
                <a:ext uri="{FF2B5EF4-FFF2-40B4-BE49-F238E27FC236}">
                  <a16:creationId xmlns:a16="http://schemas.microsoft.com/office/drawing/2014/main" id="{097AFC61-222F-4262-B504-66214BB30747}"/>
                </a:ext>
              </a:extLst>
            </p:cNvPr>
            <p:cNvSpPr>
              <a:spLocks/>
            </p:cNvSpPr>
            <p:nvPr/>
          </p:nvSpPr>
          <p:spPr bwMode="auto">
            <a:xfrm>
              <a:off x="4795838" y="2176463"/>
              <a:ext cx="200025" cy="242888"/>
            </a:xfrm>
            <a:custGeom>
              <a:avLst/>
              <a:gdLst/>
              <a:ahLst/>
              <a:cxnLst>
                <a:cxn ang="0">
                  <a:pos x="44" y="0"/>
                </a:cxn>
                <a:cxn ang="0">
                  <a:pos x="0" y="44"/>
                </a:cxn>
                <a:cxn ang="0">
                  <a:pos x="16" y="77"/>
                </a:cxn>
                <a:cxn ang="0">
                  <a:pos x="16" y="78"/>
                </a:cxn>
                <a:cxn ang="0">
                  <a:pos x="24" y="91"/>
                </a:cxn>
                <a:cxn ang="0">
                  <a:pos x="24" y="93"/>
                </a:cxn>
                <a:cxn ang="0">
                  <a:pos x="24" y="94"/>
                </a:cxn>
                <a:cxn ang="0">
                  <a:pos x="28" y="100"/>
                </a:cxn>
                <a:cxn ang="0">
                  <a:pos x="60" y="107"/>
                </a:cxn>
                <a:cxn ang="0">
                  <a:pos x="60" y="107"/>
                </a:cxn>
                <a:cxn ang="0">
                  <a:pos x="62" y="106"/>
                </a:cxn>
                <a:cxn ang="0">
                  <a:pos x="61" y="103"/>
                </a:cxn>
                <a:cxn ang="0">
                  <a:pos x="29" y="96"/>
                </a:cxn>
                <a:cxn ang="0">
                  <a:pos x="28" y="94"/>
                </a:cxn>
                <a:cxn ang="0">
                  <a:pos x="28" y="93"/>
                </a:cxn>
                <a:cxn ang="0">
                  <a:pos x="28" y="91"/>
                </a:cxn>
                <a:cxn ang="0">
                  <a:pos x="19" y="75"/>
                </a:cxn>
                <a:cxn ang="0">
                  <a:pos x="18" y="74"/>
                </a:cxn>
                <a:cxn ang="0">
                  <a:pos x="4" y="44"/>
                </a:cxn>
                <a:cxn ang="0">
                  <a:pos x="44" y="4"/>
                </a:cxn>
                <a:cxn ang="0">
                  <a:pos x="84" y="44"/>
                </a:cxn>
                <a:cxn ang="0">
                  <a:pos x="70" y="74"/>
                </a:cxn>
                <a:cxn ang="0">
                  <a:pos x="69" y="75"/>
                </a:cxn>
                <a:cxn ang="0">
                  <a:pos x="60" y="91"/>
                </a:cxn>
                <a:cxn ang="0">
                  <a:pos x="60" y="91"/>
                </a:cxn>
                <a:cxn ang="0">
                  <a:pos x="60" y="92"/>
                </a:cxn>
                <a:cxn ang="0">
                  <a:pos x="60" y="92"/>
                </a:cxn>
                <a:cxn ang="0">
                  <a:pos x="59" y="92"/>
                </a:cxn>
                <a:cxn ang="0">
                  <a:pos x="43" y="88"/>
                </a:cxn>
                <a:cxn ang="0">
                  <a:pos x="40" y="90"/>
                </a:cxn>
                <a:cxn ang="0">
                  <a:pos x="42" y="92"/>
                </a:cxn>
                <a:cxn ang="0">
                  <a:pos x="58" y="96"/>
                </a:cxn>
                <a:cxn ang="0">
                  <a:pos x="62" y="95"/>
                </a:cxn>
                <a:cxn ang="0">
                  <a:pos x="64" y="92"/>
                </a:cxn>
                <a:cxn ang="0">
                  <a:pos x="64" y="92"/>
                </a:cxn>
                <a:cxn ang="0">
                  <a:pos x="64" y="91"/>
                </a:cxn>
                <a:cxn ang="0">
                  <a:pos x="64" y="91"/>
                </a:cxn>
                <a:cxn ang="0">
                  <a:pos x="64" y="91"/>
                </a:cxn>
                <a:cxn ang="0">
                  <a:pos x="72" y="78"/>
                </a:cxn>
                <a:cxn ang="0">
                  <a:pos x="72" y="78"/>
                </a:cxn>
                <a:cxn ang="0">
                  <a:pos x="88" y="44"/>
                </a:cxn>
                <a:cxn ang="0">
                  <a:pos x="44" y="0"/>
                </a:cxn>
              </a:cxnLst>
              <a:rect l="0" t="0" r="r" b="b"/>
              <a:pathLst>
                <a:path w="88" h="107">
                  <a:moveTo>
                    <a:pt x="44" y="0"/>
                  </a:moveTo>
                  <a:cubicBezTo>
                    <a:pt x="23" y="0"/>
                    <a:pt x="0" y="17"/>
                    <a:pt x="0" y="44"/>
                  </a:cubicBezTo>
                  <a:cubicBezTo>
                    <a:pt x="0" y="57"/>
                    <a:pt x="5" y="69"/>
                    <a:pt x="16" y="77"/>
                  </a:cubicBezTo>
                  <a:cubicBezTo>
                    <a:pt x="16" y="77"/>
                    <a:pt x="16" y="78"/>
                    <a:pt x="16" y="78"/>
                  </a:cubicBezTo>
                  <a:cubicBezTo>
                    <a:pt x="24" y="86"/>
                    <a:pt x="24" y="87"/>
                    <a:pt x="24" y="91"/>
                  </a:cubicBezTo>
                  <a:cubicBezTo>
                    <a:pt x="24" y="92"/>
                    <a:pt x="24" y="93"/>
                    <a:pt x="24" y="93"/>
                  </a:cubicBezTo>
                  <a:cubicBezTo>
                    <a:pt x="24" y="94"/>
                    <a:pt x="24" y="94"/>
                    <a:pt x="24" y="94"/>
                  </a:cubicBezTo>
                  <a:cubicBezTo>
                    <a:pt x="24" y="96"/>
                    <a:pt x="24" y="99"/>
                    <a:pt x="28" y="100"/>
                  </a:cubicBezTo>
                  <a:cubicBezTo>
                    <a:pt x="60" y="107"/>
                    <a:pt x="60" y="107"/>
                    <a:pt x="60" y="107"/>
                  </a:cubicBezTo>
                  <a:cubicBezTo>
                    <a:pt x="60" y="107"/>
                    <a:pt x="60" y="107"/>
                    <a:pt x="60" y="107"/>
                  </a:cubicBezTo>
                  <a:cubicBezTo>
                    <a:pt x="61" y="107"/>
                    <a:pt x="62" y="106"/>
                    <a:pt x="62" y="106"/>
                  </a:cubicBezTo>
                  <a:cubicBezTo>
                    <a:pt x="63" y="104"/>
                    <a:pt x="62" y="103"/>
                    <a:pt x="61" y="103"/>
                  </a:cubicBezTo>
                  <a:cubicBezTo>
                    <a:pt x="29" y="96"/>
                    <a:pt x="29" y="96"/>
                    <a:pt x="29" y="96"/>
                  </a:cubicBezTo>
                  <a:cubicBezTo>
                    <a:pt x="28" y="96"/>
                    <a:pt x="28" y="96"/>
                    <a:pt x="28" y="94"/>
                  </a:cubicBezTo>
                  <a:cubicBezTo>
                    <a:pt x="28" y="93"/>
                    <a:pt x="28" y="93"/>
                    <a:pt x="28" y="93"/>
                  </a:cubicBezTo>
                  <a:cubicBezTo>
                    <a:pt x="28" y="93"/>
                    <a:pt x="28" y="93"/>
                    <a:pt x="28" y="91"/>
                  </a:cubicBezTo>
                  <a:cubicBezTo>
                    <a:pt x="28" y="86"/>
                    <a:pt x="27" y="83"/>
                    <a:pt x="19" y="75"/>
                  </a:cubicBezTo>
                  <a:cubicBezTo>
                    <a:pt x="19" y="75"/>
                    <a:pt x="18" y="74"/>
                    <a:pt x="18" y="74"/>
                  </a:cubicBezTo>
                  <a:cubicBezTo>
                    <a:pt x="9" y="66"/>
                    <a:pt x="4" y="56"/>
                    <a:pt x="4" y="44"/>
                  </a:cubicBezTo>
                  <a:cubicBezTo>
                    <a:pt x="4" y="19"/>
                    <a:pt x="25" y="4"/>
                    <a:pt x="44" y="4"/>
                  </a:cubicBezTo>
                  <a:cubicBezTo>
                    <a:pt x="64" y="4"/>
                    <a:pt x="84" y="19"/>
                    <a:pt x="84" y="44"/>
                  </a:cubicBezTo>
                  <a:cubicBezTo>
                    <a:pt x="84" y="60"/>
                    <a:pt x="76" y="69"/>
                    <a:pt x="70" y="74"/>
                  </a:cubicBezTo>
                  <a:cubicBezTo>
                    <a:pt x="70" y="74"/>
                    <a:pt x="70" y="74"/>
                    <a:pt x="69" y="75"/>
                  </a:cubicBezTo>
                  <a:cubicBezTo>
                    <a:pt x="61" y="83"/>
                    <a:pt x="60" y="86"/>
                    <a:pt x="60" y="91"/>
                  </a:cubicBezTo>
                  <a:cubicBezTo>
                    <a:pt x="60" y="91"/>
                    <a:pt x="60" y="91"/>
                    <a:pt x="60" y="91"/>
                  </a:cubicBezTo>
                  <a:cubicBezTo>
                    <a:pt x="60" y="92"/>
                    <a:pt x="60" y="92"/>
                    <a:pt x="60" y="92"/>
                  </a:cubicBezTo>
                  <a:cubicBezTo>
                    <a:pt x="60" y="92"/>
                    <a:pt x="60" y="92"/>
                    <a:pt x="60" y="92"/>
                  </a:cubicBezTo>
                  <a:cubicBezTo>
                    <a:pt x="60" y="92"/>
                    <a:pt x="59" y="92"/>
                    <a:pt x="59" y="92"/>
                  </a:cubicBezTo>
                  <a:cubicBezTo>
                    <a:pt x="43" y="88"/>
                    <a:pt x="43" y="88"/>
                    <a:pt x="43" y="88"/>
                  </a:cubicBezTo>
                  <a:cubicBezTo>
                    <a:pt x="42" y="88"/>
                    <a:pt x="41" y="88"/>
                    <a:pt x="40" y="90"/>
                  </a:cubicBezTo>
                  <a:cubicBezTo>
                    <a:pt x="40" y="91"/>
                    <a:pt x="41" y="92"/>
                    <a:pt x="42" y="92"/>
                  </a:cubicBezTo>
                  <a:cubicBezTo>
                    <a:pt x="58" y="96"/>
                    <a:pt x="58" y="96"/>
                    <a:pt x="58" y="96"/>
                  </a:cubicBezTo>
                  <a:cubicBezTo>
                    <a:pt x="59" y="96"/>
                    <a:pt x="61" y="97"/>
                    <a:pt x="62" y="95"/>
                  </a:cubicBezTo>
                  <a:cubicBezTo>
                    <a:pt x="63" y="95"/>
                    <a:pt x="64" y="94"/>
                    <a:pt x="64" y="92"/>
                  </a:cubicBezTo>
                  <a:cubicBezTo>
                    <a:pt x="64" y="92"/>
                    <a:pt x="64" y="92"/>
                    <a:pt x="64" y="92"/>
                  </a:cubicBezTo>
                  <a:cubicBezTo>
                    <a:pt x="64" y="92"/>
                    <a:pt x="64" y="91"/>
                    <a:pt x="64" y="91"/>
                  </a:cubicBezTo>
                  <a:cubicBezTo>
                    <a:pt x="64" y="91"/>
                    <a:pt x="64" y="91"/>
                    <a:pt x="64" y="91"/>
                  </a:cubicBezTo>
                  <a:cubicBezTo>
                    <a:pt x="64" y="91"/>
                    <a:pt x="64" y="91"/>
                    <a:pt x="64" y="91"/>
                  </a:cubicBezTo>
                  <a:cubicBezTo>
                    <a:pt x="64" y="87"/>
                    <a:pt x="64" y="86"/>
                    <a:pt x="72" y="78"/>
                  </a:cubicBezTo>
                  <a:cubicBezTo>
                    <a:pt x="72" y="78"/>
                    <a:pt x="72" y="78"/>
                    <a:pt x="72" y="78"/>
                  </a:cubicBezTo>
                  <a:cubicBezTo>
                    <a:pt x="83" y="69"/>
                    <a:pt x="88" y="58"/>
                    <a:pt x="88" y="44"/>
                  </a:cubicBezTo>
                  <a:cubicBezTo>
                    <a:pt x="88" y="16"/>
                    <a:pt x="66" y="0"/>
                    <a:pt x="44" y="0"/>
                  </a:cubicBezTo>
                  <a:close/>
                </a:path>
              </a:pathLst>
            </a:custGeom>
            <a:grpFill/>
            <a:ln w="1270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5" name="Freeform 370">
              <a:extLst>
                <a:ext uri="{FF2B5EF4-FFF2-40B4-BE49-F238E27FC236}">
                  <a16:creationId xmlns:a16="http://schemas.microsoft.com/office/drawing/2014/main" id="{0687734B-2BE7-4ABE-BAA6-4EF57519E9AD}"/>
                </a:ext>
              </a:extLst>
            </p:cNvPr>
            <p:cNvSpPr>
              <a:spLocks/>
            </p:cNvSpPr>
            <p:nvPr/>
          </p:nvSpPr>
          <p:spPr bwMode="auto">
            <a:xfrm>
              <a:off x="4856163" y="2419350"/>
              <a:ext cx="80963" cy="25400"/>
            </a:xfrm>
            <a:custGeom>
              <a:avLst/>
              <a:gdLst/>
              <a:ahLst/>
              <a:cxnLst>
                <a:cxn ang="0">
                  <a:pos x="34" y="11"/>
                </a:cxn>
                <a:cxn ang="0">
                  <a:pos x="36" y="9"/>
                </a:cxn>
                <a:cxn ang="0">
                  <a:pos x="34" y="7"/>
                </a:cxn>
                <a:cxn ang="0">
                  <a:pos x="2" y="0"/>
                </a:cxn>
                <a:cxn ang="0">
                  <a:pos x="0" y="1"/>
                </a:cxn>
                <a:cxn ang="0">
                  <a:pos x="2" y="4"/>
                </a:cxn>
                <a:cxn ang="0">
                  <a:pos x="34" y="11"/>
                </a:cxn>
                <a:cxn ang="0">
                  <a:pos x="34" y="11"/>
                </a:cxn>
              </a:cxnLst>
              <a:rect l="0" t="0" r="r" b="b"/>
              <a:pathLst>
                <a:path w="36" h="11">
                  <a:moveTo>
                    <a:pt x="34" y="11"/>
                  </a:moveTo>
                  <a:cubicBezTo>
                    <a:pt x="35" y="11"/>
                    <a:pt x="36" y="10"/>
                    <a:pt x="36" y="9"/>
                  </a:cubicBezTo>
                  <a:cubicBezTo>
                    <a:pt x="36" y="8"/>
                    <a:pt x="36" y="7"/>
                    <a:pt x="34" y="7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2"/>
                    <a:pt x="0" y="3"/>
                    <a:pt x="2" y="4"/>
                  </a:cubicBezTo>
                  <a:cubicBezTo>
                    <a:pt x="34" y="11"/>
                    <a:pt x="34" y="11"/>
                    <a:pt x="34" y="11"/>
                  </a:cubicBezTo>
                  <a:cubicBezTo>
                    <a:pt x="34" y="11"/>
                    <a:pt x="34" y="11"/>
                    <a:pt x="34" y="11"/>
                  </a:cubicBezTo>
                  <a:close/>
                </a:path>
              </a:pathLst>
            </a:custGeom>
            <a:grpFill/>
            <a:ln w="1270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6" name="Freeform 371">
              <a:extLst>
                <a:ext uri="{FF2B5EF4-FFF2-40B4-BE49-F238E27FC236}">
                  <a16:creationId xmlns:a16="http://schemas.microsoft.com/office/drawing/2014/main" id="{9B5C8DDA-55FD-4A17-BA44-6D01C35870FF}"/>
                </a:ext>
              </a:extLst>
            </p:cNvPr>
            <p:cNvSpPr>
              <a:spLocks/>
            </p:cNvSpPr>
            <p:nvPr/>
          </p:nvSpPr>
          <p:spPr bwMode="auto">
            <a:xfrm>
              <a:off x="4859338" y="2444750"/>
              <a:ext cx="68263" cy="22225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0" y="2"/>
                </a:cxn>
                <a:cxn ang="0">
                  <a:pos x="2" y="4"/>
                </a:cxn>
                <a:cxn ang="0">
                  <a:pos x="28" y="10"/>
                </a:cxn>
                <a:cxn ang="0">
                  <a:pos x="28" y="10"/>
                </a:cxn>
                <a:cxn ang="0">
                  <a:pos x="30" y="8"/>
                </a:cxn>
                <a:cxn ang="0">
                  <a:pos x="28" y="6"/>
                </a:cxn>
                <a:cxn ang="0">
                  <a:pos x="2" y="0"/>
                </a:cxn>
              </a:cxnLst>
              <a:rect l="0" t="0" r="r" b="b"/>
              <a:pathLst>
                <a:path w="30" h="10">
                  <a:moveTo>
                    <a:pt x="2" y="0"/>
                  </a:move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4"/>
                    <a:pt x="2" y="4"/>
                  </a:cubicBezTo>
                  <a:cubicBezTo>
                    <a:pt x="28" y="10"/>
                    <a:pt x="28" y="10"/>
                    <a:pt x="28" y="10"/>
                  </a:cubicBezTo>
                  <a:cubicBezTo>
                    <a:pt x="28" y="10"/>
                    <a:pt x="28" y="10"/>
                    <a:pt x="28" y="10"/>
                  </a:cubicBezTo>
                  <a:cubicBezTo>
                    <a:pt x="29" y="10"/>
                    <a:pt x="30" y="9"/>
                    <a:pt x="30" y="8"/>
                  </a:cubicBezTo>
                  <a:cubicBezTo>
                    <a:pt x="30" y="7"/>
                    <a:pt x="30" y="6"/>
                    <a:pt x="28" y="6"/>
                  </a:cubicBezTo>
                  <a:lnTo>
                    <a:pt x="2" y="0"/>
                  </a:lnTo>
                  <a:close/>
                </a:path>
              </a:pathLst>
            </a:custGeom>
            <a:grpFill/>
            <a:ln w="1270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37" name="Group 9">
            <a:extLst>
              <a:ext uri="{FF2B5EF4-FFF2-40B4-BE49-F238E27FC236}">
                <a16:creationId xmlns:a16="http://schemas.microsoft.com/office/drawing/2014/main" id="{5D446654-39DF-4DFD-938E-93C941A79C31}"/>
              </a:ext>
            </a:extLst>
          </p:cNvPr>
          <p:cNvGrpSpPr/>
          <p:nvPr/>
        </p:nvGrpSpPr>
        <p:grpSpPr>
          <a:xfrm>
            <a:off x="1097194" y="3310568"/>
            <a:ext cx="419423" cy="65678"/>
            <a:chOff x="611263" y="2046852"/>
            <a:chExt cx="419423" cy="65678"/>
          </a:xfrm>
          <a:solidFill>
            <a:schemeClr val="accent1"/>
          </a:solidFill>
        </p:grpSpPr>
        <p:sp>
          <p:nvSpPr>
            <p:cNvPr id="38" name="Oval 13">
              <a:extLst>
                <a:ext uri="{FF2B5EF4-FFF2-40B4-BE49-F238E27FC236}">
                  <a16:creationId xmlns:a16="http://schemas.microsoft.com/office/drawing/2014/main" id="{99620ECE-449A-414D-B5C5-2453FDC270F2}"/>
                </a:ext>
              </a:extLst>
            </p:cNvPr>
            <p:cNvSpPr/>
            <p:nvPr/>
          </p:nvSpPr>
          <p:spPr>
            <a:xfrm rot="10800000">
              <a:off x="611263" y="2046852"/>
              <a:ext cx="65678" cy="6567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  <p:sp>
          <p:nvSpPr>
            <p:cNvPr id="39" name="Oval 14">
              <a:extLst>
                <a:ext uri="{FF2B5EF4-FFF2-40B4-BE49-F238E27FC236}">
                  <a16:creationId xmlns:a16="http://schemas.microsoft.com/office/drawing/2014/main" id="{6A945D59-0A58-4E5A-A770-522ECB3EAE07}"/>
                </a:ext>
              </a:extLst>
            </p:cNvPr>
            <p:cNvSpPr/>
            <p:nvPr/>
          </p:nvSpPr>
          <p:spPr>
            <a:xfrm rot="10800000">
              <a:off x="699932" y="2046852"/>
              <a:ext cx="65678" cy="6567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  <p:sp>
          <p:nvSpPr>
            <p:cNvPr id="40" name="Oval 15">
              <a:extLst>
                <a:ext uri="{FF2B5EF4-FFF2-40B4-BE49-F238E27FC236}">
                  <a16:creationId xmlns:a16="http://schemas.microsoft.com/office/drawing/2014/main" id="{273AC16B-E6FD-4D42-B898-2C6E9EDE339F}"/>
                </a:ext>
              </a:extLst>
            </p:cNvPr>
            <p:cNvSpPr/>
            <p:nvPr/>
          </p:nvSpPr>
          <p:spPr>
            <a:xfrm rot="10800000">
              <a:off x="788601" y="2046852"/>
              <a:ext cx="65678" cy="6567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  <p:sp>
          <p:nvSpPr>
            <p:cNvPr id="41" name="Oval 16">
              <a:extLst>
                <a:ext uri="{FF2B5EF4-FFF2-40B4-BE49-F238E27FC236}">
                  <a16:creationId xmlns:a16="http://schemas.microsoft.com/office/drawing/2014/main" id="{AE3F4886-F94B-4EF4-A3EF-46305FC4B554}"/>
                </a:ext>
              </a:extLst>
            </p:cNvPr>
            <p:cNvSpPr/>
            <p:nvPr/>
          </p:nvSpPr>
          <p:spPr>
            <a:xfrm rot="10800000">
              <a:off x="877270" y="2046852"/>
              <a:ext cx="65678" cy="6567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  <p:sp>
          <p:nvSpPr>
            <p:cNvPr id="42" name="Oval 17">
              <a:extLst>
                <a:ext uri="{FF2B5EF4-FFF2-40B4-BE49-F238E27FC236}">
                  <a16:creationId xmlns:a16="http://schemas.microsoft.com/office/drawing/2014/main" id="{8444CAEF-9E32-4FAA-8038-9632E1C6AC3B}"/>
                </a:ext>
              </a:extLst>
            </p:cNvPr>
            <p:cNvSpPr/>
            <p:nvPr/>
          </p:nvSpPr>
          <p:spPr>
            <a:xfrm rot="10800000">
              <a:off x="965008" y="2046852"/>
              <a:ext cx="65678" cy="6567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</p:grpSp>
      <p:grpSp>
        <p:nvGrpSpPr>
          <p:cNvPr id="43" name="Group 22">
            <a:extLst>
              <a:ext uri="{FF2B5EF4-FFF2-40B4-BE49-F238E27FC236}">
                <a16:creationId xmlns:a16="http://schemas.microsoft.com/office/drawing/2014/main" id="{999670CF-B5D1-4C6A-8E5A-86F878AEFC37}"/>
              </a:ext>
            </a:extLst>
          </p:cNvPr>
          <p:cNvGrpSpPr/>
          <p:nvPr/>
        </p:nvGrpSpPr>
        <p:grpSpPr>
          <a:xfrm>
            <a:off x="3225713" y="3310568"/>
            <a:ext cx="419423" cy="65678"/>
            <a:chOff x="611263" y="2046852"/>
            <a:chExt cx="419423" cy="65678"/>
          </a:xfrm>
          <a:solidFill>
            <a:schemeClr val="accent2"/>
          </a:solidFill>
        </p:grpSpPr>
        <p:sp>
          <p:nvSpPr>
            <p:cNvPr id="44" name="Oval 26">
              <a:extLst>
                <a:ext uri="{FF2B5EF4-FFF2-40B4-BE49-F238E27FC236}">
                  <a16:creationId xmlns:a16="http://schemas.microsoft.com/office/drawing/2014/main" id="{DB455F59-057F-453B-B042-0E837802E79E}"/>
                </a:ext>
              </a:extLst>
            </p:cNvPr>
            <p:cNvSpPr/>
            <p:nvPr/>
          </p:nvSpPr>
          <p:spPr>
            <a:xfrm rot="10800000">
              <a:off x="611263" y="2046852"/>
              <a:ext cx="65678" cy="6567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  <p:sp>
          <p:nvSpPr>
            <p:cNvPr id="45" name="Oval 27">
              <a:extLst>
                <a:ext uri="{FF2B5EF4-FFF2-40B4-BE49-F238E27FC236}">
                  <a16:creationId xmlns:a16="http://schemas.microsoft.com/office/drawing/2014/main" id="{10278DF3-29DD-4A9C-AF35-8B64F4CBCD2E}"/>
                </a:ext>
              </a:extLst>
            </p:cNvPr>
            <p:cNvSpPr/>
            <p:nvPr/>
          </p:nvSpPr>
          <p:spPr>
            <a:xfrm rot="10800000">
              <a:off x="699932" y="2046852"/>
              <a:ext cx="65678" cy="6567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  <p:sp>
          <p:nvSpPr>
            <p:cNvPr id="46" name="Oval 28">
              <a:extLst>
                <a:ext uri="{FF2B5EF4-FFF2-40B4-BE49-F238E27FC236}">
                  <a16:creationId xmlns:a16="http://schemas.microsoft.com/office/drawing/2014/main" id="{346152CE-A025-4B1F-9F86-6214F48CA5F2}"/>
                </a:ext>
              </a:extLst>
            </p:cNvPr>
            <p:cNvSpPr/>
            <p:nvPr/>
          </p:nvSpPr>
          <p:spPr>
            <a:xfrm rot="10800000">
              <a:off x="788601" y="2046852"/>
              <a:ext cx="65678" cy="6567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  <p:sp>
          <p:nvSpPr>
            <p:cNvPr id="47" name="Oval 29">
              <a:extLst>
                <a:ext uri="{FF2B5EF4-FFF2-40B4-BE49-F238E27FC236}">
                  <a16:creationId xmlns:a16="http://schemas.microsoft.com/office/drawing/2014/main" id="{242D931A-182D-4724-BD1D-87B6B4F3F442}"/>
                </a:ext>
              </a:extLst>
            </p:cNvPr>
            <p:cNvSpPr/>
            <p:nvPr/>
          </p:nvSpPr>
          <p:spPr>
            <a:xfrm rot="10800000">
              <a:off x="877270" y="2046852"/>
              <a:ext cx="65678" cy="6567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  <p:sp>
          <p:nvSpPr>
            <p:cNvPr id="48" name="Oval 30">
              <a:extLst>
                <a:ext uri="{FF2B5EF4-FFF2-40B4-BE49-F238E27FC236}">
                  <a16:creationId xmlns:a16="http://schemas.microsoft.com/office/drawing/2014/main" id="{C7A883CE-203D-4A26-8082-3BFC8E39D21C}"/>
                </a:ext>
              </a:extLst>
            </p:cNvPr>
            <p:cNvSpPr/>
            <p:nvPr/>
          </p:nvSpPr>
          <p:spPr>
            <a:xfrm rot="10800000">
              <a:off x="965008" y="2046852"/>
              <a:ext cx="65678" cy="6567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</p:grpSp>
      <p:grpSp>
        <p:nvGrpSpPr>
          <p:cNvPr id="49" name="Group 34">
            <a:extLst>
              <a:ext uri="{FF2B5EF4-FFF2-40B4-BE49-F238E27FC236}">
                <a16:creationId xmlns:a16="http://schemas.microsoft.com/office/drawing/2014/main" id="{64A605C0-92EB-4206-8272-DFF43E034E36}"/>
              </a:ext>
            </a:extLst>
          </p:cNvPr>
          <p:cNvGrpSpPr/>
          <p:nvPr/>
        </p:nvGrpSpPr>
        <p:grpSpPr>
          <a:xfrm>
            <a:off x="5478756" y="3310568"/>
            <a:ext cx="419423" cy="65678"/>
            <a:chOff x="611263" y="2046852"/>
            <a:chExt cx="419423" cy="65678"/>
          </a:xfrm>
          <a:solidFill>
            <a:schemeClr val="accent3"/>
          </a:solidFill>
        </p:grpSpPr>
        <p:sp>
          <p:nvSpPr>
            <p:cNvPr id="50" name="Oval 38">
              <a:extLst>
                <a:ext uri="{FF2B5EF4-FFF2-40B4-BE49-F238E27FC236}">
                  <a16:creationId xmlns:a16="http://schemas.microsoft.com/office/drawing/2014/main" id="{7D0F0997-13C9-4DA1-8489-F9899B3CA2F2}"/>
                </a:ext>
              </a:extLst>
            </p:cNvPr>
            <p:cNvSpPr/>
            <p:nvPr/>
          </p:nvSpPr>
          <p:spPr>
            <a:xfrm rot="10800000">
              <a:off x="611263" y="2046852"/>
              <a:ext cx="65678" cy="6567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  <p:sp>
          <p:nvSpPr>
            <p:cNvPr id="51" name="Oval 39">
              <a:extLst>
                <a:ext uri="{FF2B5EF4-FFF2-40B4-BE49-F238E27FC236}">
                  <a16:creationId xmlns:a16="http://schemas.microsoft.com/office/drawing/2014/main" id="{6E3325AE-7D60-413A-8782-9712913DACBE}"/>
                </a:ext>
              </a:extLst>
            </p:cNvPr>
            <p:cNvSpPr/>
            <p:nvPr/>
          </p:nvSpPr>
          <p:spPr>
            <a:xfrm rot="10800000">
              <a:off x="699932" y="2046852"/>
              <a:ext cx="65678" cy="6567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  <p:sp>
          <p:nvSpPr>
            <p:cNvPr id="52" name="Oval 40">
              <a:extLst>
                <a:ext uri="{FF2B5EF4-FFF2-40B4-BE49-F238E27FC236}">
                  <a16:creationId xmlns:a16="http://schemas.microsoft.com/office/drawing/2014/main" id="{6F0A04EC-5FC6-4711-A5C5-5C0DDF3DFC8D}"/>
                </a:ext>
              </a:extLst>
            </p:cNvPr>
            <p:cNvSpPr/>
            <p:nvPr/>
          </p:nvSpPr>
          <p:spPr>
            <a:xfrm rot="10800000">
              <a:off x="788601" y="2046852"/>
              <a:ext cx="65678" cy="6567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  <p:sp>
          <p:nvSpPr>
            <p:cNvPr id="53" name="Oval 41">
              <a:extLst>
                <a:ext uri="{FF2B5EF4-FFF2-40B4-BE49-F238E27FC236}">
                  <a16:creationId xmlns:a16="http://schemas.microsoft.com/office/drawing/2014/main" id="{172690DF-8EDA-4A79-B296-3088B24C9094}"/>
                </a:ext>
              </a:extLst>
            </p:cNvPr>
            <p:cNvSpPr/>
            <p:nvPr/>
          </p:nvSpPr>
          <p:spPr>
            <a:xfrm rot="10800000">
              <a:off x="877270" y="2046852"/>
              <a:ext cx="65678" cy="6567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  <p:sp>
          <p:nvSpPr>
            <p:cNvPr id="54" name="Oval 42">
              <a:extLst>
                <a:ext uri="{FF2B5EF4-FFF2-40B4-BE49-F238E27FC236}">
                  <a16:creationId xmlns:a16="http://schemas.microsoft.com/office/drawing/2014/main" id="{6419F043-29F7-449C-8A6C-B7994141188C}"/>
                </a:ext>
              </a:extLst>
            </p:cNvPr>
            <p:cNvSpPr/>
            <p:nvPr/>
          </p:nvSpPr>
          <p:spPr>
            <a:xfrm rot="10800000">
              <a:off x="965008" y="2046852"/>
              <a:ext cx="65678" cy="6567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</p:grpSp>
      <p:grpSp>
        <p:nvGrpSpPr>
          <p:cNvPr id="55" name="Group 46">
            <a:extLst>
              <a:ext uri="{FF2B5EF4-FFF2-40B4-BE49-F238E27FC236}">
                <a16:creationId xmlns:a16="http://schemas.microsoft.com/office/drawing/2014/main" id="{DB5918B8-DF98-4FA9-AB17-DC504A152DA6}"/>
              </a:ext>
            </a:extLst>
          </p:cNvPr>
          <p:cNvGrpSpPr/>
          <p:nvPr/>
        </p:nvGrpSpPr>
        <p:grpSpPr>
          <a:xfrm>
            <a:off x="7715348" y="3310568"/>
            <a:ext cx="419423" cy="65678"/>
            <a:chOff x="611263" y="2046852"/>
            <a:chExt cx="419423" cy="65678"/>
          </a:xfrm>
          <a:solidFill>
            <a:schemeClr val="accent4"/>
          </a:solidFill>
        </p:grpSpPr>
        <p:sp>
          <p:nvSpPr>
            <p:cNvPr id="56" name="Oval 50">
              <a:extLst>
                <a:ext uri="{FF2B5EF4-FFF2-40B4-BE49-F238E27FC236}">
                  <a16:creationId xmlns:a16="http://schemas.microsoft.com/office/drawing/2014/main" id="{4CA9B39A-BA4A-4C9C-8325-EAB4E87A0388}"/>
                </a:ext>
              </a:extLst>
            </p:cNvPr>
            <p:cNvSpPr/>
            <p:nvPr/>
          </p:nvSpPr>
          <p:spPr>
            <a:xfrm rot="10800000">
              <a:off x="611263" y="2046852"/>
              <a:ext cx="65678" cy="6567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  <p:sp>
          <p:nvSpPr>
            <p:cNvPr id="57" name="Oval 51">
              <a:extLst>
                <a:ext uri="{FF2B5EF4-FFF2-40B4-BE49-F238E27FC236}">
                  <a16:creationId xmlns:a16="http://schemas.microsoft.com/office/drawing/2014/main" id="{A69FF688-7D46-43E1-9949-182BCB22E8F4}"/>
                </a:ext>
              </a:extLst>
            </p:cNvPr>
            <p:cNvSpPr/>
            <p:nvPr/>
          </p:nvSpPr>
          <p:spPr>
            <a:xfrm rot="10800000">
              <a:off x="699932" y="2046852"/>
              <a:ext cx="65678" cy="6567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  <p:sp>
          <p:nvSpPr>
            <p:cNvPr id="58" name="Oval 52">
              <a:extLst>
                <a:ext uri="{FF2B5EF4-FFF2-40B4-BE49-F238E27FC236}">
                  <a16:creationId xmlns:a16="http://schemas.microsoft.com/office/drawing/2014/main" id="{E82BA9EF-57F6-47A0-9B25-DF11A5744EEB}"/>
                </a:ext>
              </a:extLst>
            </p:cNvPr>
            <p:cNvSpPr/>
            <p:nvPr/>
          </p:nvSpPr>
          <p:spPr>
            <a:xfrm rot="10800000">
              <a:off x="788601" y="2046852"/>
              <a:ext cx="65678" cy="6567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  <p:sp>
          <p:nvSpPr>
            <p:cNvPr id="59" name="Oval 53">
              <a:extLst>
                <a:ext uri="{FF2B5EF4-FFF2-40B4-BE49-F238E27FC236}">
                  <a16:creationId xmlns:a16="http://schemas.microsoft.com/office/drawing/2014/main" id="{F84E271D-2874-40A4-9BCA-E33EFD1A306B}"/>
                </a:ext>
              </a:extLst>
            </p:cNvPr>
            <p:cNvSpPr/>
            <p:nvPr/>
          </p:nvSpPr>
          <p:spPr>
            <a:xfrm rot="10800000">
              <a:off x="877270" y="2046852"/>
              <a:ext cx="65678" cy="6567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  <p:sp>
          <p:nvSpPr>
            <p:cNvPr id="60" name="Oval 54">
              <a:extLst>
                <a:ext uri="{FF2B5EF4-FFF2-40B4-BE49-F238E27FC236}">
                  <a16:creationId xmlns:a16="http://schemas.microsoft.com/office/drawing/2014/main" id="{8E6BFA20-2F83-4EFF-8027-F223AD1198A6}"/>
                </a:ext>
              </a:extLst>
            </p:cNvPr>
            <p:cNvSpPr/>
            <p:nvPr/>
          </p:nvSpPr>
          <p:spPr>
            <a:xfrm rot="10800000">
              <a:off x="965008" y="2046852"/>
              <a:ext cx="65678" cy="6567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</p:grpSp>
      <p:sp>
        <p:nvSpPr>
          <p:cNvPr id="61" name="矩形 60">
            <a:extLst>
              <a:ext uri="{FF2B5EF4-FFF2-40B4-BE49-F238E27FC236}">
                <a16:creationId xmlns:a16="http://schemas.microsoft.com/office/drawing/2014/main" id="{30734935-CB05-4078-BFA6-6F1A5EB5AE0B}"/>
              </a:ext>
            </a:extLst>
          </p:cNvPr>
          <p:cNvSpPr/>
          <p:nvPr/>
        </p:nvSpPr>
        <p:spPr>
          <a:xfrm>
            <a:off x="717146" y="3465714"/>
            <a:ext cx="1188654" cy="668645"/>
          </a:xfrm>
          <a:prstGeom prst="rect">
            <a:avLst/>
          </a:prstGeom>
          <a:ln>
            <a:noFill/>
          </a:ln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000" dirty="0"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This Is PPT GuanJiaAll Original Template</a:t>
            </a:r>
            <a:r>
              <a:rPr lang="zh-CN" altLang="en-US" sz="1000" dirty="0"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 </a:t>
            </a:r>
            <a:r>
              <a:rPr lang="en-US" altLang="zh-CN" sz="1000" dirty="0"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It Is Easy Use For You.</a:t>
            </a:r>
            <a:endParaRPr lang="zh-CN" altLang="en-US" sz="1000" dirty="0">
              <a:latin typeface="Calibri" panose="020F0502020204030204" pitchFamily="34" charset="0"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  <p:sp>
        <p:nvSpPr>
          <p:cNvPr id="62" name="矩形 61">
            <a:extLst>
              <a:ext uri="{FF2B5EF4-FFF2-40B4-BE49-F238E27FC236}">
                <a16:creationId xmlns:a16="http://schemas.microsoft.com/office/drawing/2014/main" id="{DDE9E23B-C507-4899-9362-F7E8A8C07979}"/>
              </a:ext>
            </a:extLst>
          </p:cNvPr>
          <p:cNvSpPr/>
          <p:nvPr/>
        </p:nvSpPr>
        <p:spPr>
          <a:xfrm>
            <a:off x="1003697" y="2927666"/>
            <a:ext cx="615553" cy="184666"/>
          </a:xfrm>
          <a:prstGeom prst="rect">
            <a:avLst/>
          </a:prstGeom>
          <a:ln>
            <a:noFill/>
          </a:ln>
        </p:spPr>
        <p:txBody>
          <a:bodyPr wrap="none" lIns="0" tIns="0" rIns="0" bIns="0" anchor="b" anchorCtr="0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tx2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标题内容</a:t>
            </a:r>
          </a:p>
        </p:txBody>
      </p:sp>
      <p:sp>
        <p:nvSpPr>
          <p:cNvPr id="63" name="矩形 62">
            <a:extLst>
              <a:ext uri="{FF2B5EF4-FFF2-40B4-BE49-F238E27FC236}">
                <a16:creationId xmlns:a16="http://schemas.microsoft.com/office/drawing/2014/main" id="{1C9A0F80-03CB-450E-9B0F-C7C9EDF14656}"/>
              </a:ext>
            </a:extLst>
          </p:cNvPr>
          <p:cNvSpPr/>
          <p:nvPr/>
        </p:nvSpPr>
        <p:spPr>
          <a:xfrm>
            <a:off x="2850945" y="3465714"/>
            <a:ext cx="1188654" cy="668645"/>
          </a:xfrm>
          <a:prstGeom prst="rect">
            <a:avLst/>
          </a:prstGeom>
          <a:ln>
            <a:noFill/>
          </a:ln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000" dirty="0"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This Is PPT GuanJiaAll Original Template</a:t>
            </a:r>
            <a:r>
              <a:rPr lang="zh-CN" altLang="en-US" sz="1000" dirty="0"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 </a:t>
            </a:r>
            <a:r>
              <a:rPr lang="en-US" altLang="zh-CN" sz="1000" dirty="0"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It Is Easy Use For You.</a:t>
            </a:r>
            <a:endParaRPr lang="zh-CN" altLang="en-US" sz="1000" dirty="0">
              <a:latin typeface="Calibri" panose="020F0502020204030204" pitchFamily="34" charset="0"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  <p:sp>
        <p:nvSpPr>
          <p:cNvPr id="64" name="矩形 63">
            <a:extLst>
              <a:ext uri="{FF2B5EF4-FFF2-40B4-BE49-F238E27FC236}">
                <a16:creationId xmlns:a16="http://schemas.microsoft.com/office/drawing/2014/main" id="{EE730E82-B886-4535-927F-C57188173F16}"/>
              </a:ext>
            </a:extLst>
          </p:cNvPr>
          <p:cNvSpPr/>
          <p:nvPr/>
        </p:nvSpPr>
        <p:spPr>
          <a:xfrm>
            <a:off x="3137496" y="2927666"/>
            <a:ext cx="615553" cy="184666"/>
          </a:xfrm>
          <a:prstGeom prst="rect">
            <a:avLst/>
          </a:prstGeom>
          <a:ln>
            <a:noFill/>
          </a:ln>
        </p:spPr>
        <p:txBody>
          <a:bodyPr wrap="none" lIns="0" tIns="0" rIns="0" bIns="0" anchor="b" anchorCtr="0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tx2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标题内容</a:t>
            </a:r>
          </a:p>
        </p:txBody>
      </p:sp>
      <p:sp>
        <p:nvSpPr>
          <p:cNvPr id="65" name="矩形 64">
            <a:extLst>
              <a:ext uri="{FF2B5EF4-FFF2-40B4-BE49-F238E27FC236}">
                <a16:creationId xmlns:a16="http://schemas.microsoft.com/office/drawing/2014/main" id="{897BD64A-688C-4C71-948A-115789B1F83A}"/>
              </a:ext>
            </a:extLst>
          </p:cNvPr>
          <p:cNvSpPr/>
          <p:nvPr/>
        </p:nvSpPr>
        <p:spPr>
          <a:xfrm>
            <a:off x="5105440" y="3465714"/>
            <a:ext cx="1188654" cy="668645"/>
          </a:xfrm>
          <a:prstGeom prst="rect">
            <a:avLst/>
          </a:prstGeom>
          <a:ln>
            <a:noFill/>
          </a:ln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000" dirty="0"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This Is PPT GuanJiaAll Original Template</a:t>
            </a:r>
            <a:r>
              <a:rPr lang="zh-CN" altLang="en-US" sz="1000" dirty="0"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 </a:t>
            </a:r>
            <a:r>
              <a:rPr lang="en-US" altLang="zh-CN" sz="1000" dirty="0"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It Is Easy Use For You.</a:t>
            </a:r>
            <a:endParaRPr lang="zh-CN" altLang="en-US" sz="1000" dirty="0">
              <a:latin typeface="Calibri" panose="020F0502020204030204" pitchFamily="34" charset="0"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  <p:sp>
        <p:nvSpPr>
          <p:cNvPr id="66" name="矩形 65">
            <a:extLst>
              <a:ext uri="{FF2B5EF4-FFF2-40B4-BE49-F238E27FC236}">
                <a16:creationId xmlns:a16="http://schemas.microsoft.com/office/drawing/2014/main" id="{7CFB5CE6-BCA3-4032-8B5B-EEB945B186F1}"/>
              </a:ext>
            </a:extLst>
          </p:cNvPr>
          <p:cNvSpPr/>
          <p:nvPr/>
        </p:nvSpPr>
        <p:spPr>
          <a:xfrm>
            <a:off x="5391991" y="2927666"/>
            <a:ext cx="615553" cy="184666"/>
          </a:xfrm>
          <a:prstGeom prst="rect">
            <a:avLst/>
          </a:prstGeom>
          <a:ln>
            <a:noFill/>
          </a:ln>
        </p:spPr>
        <p:txBody>
          <a:bodyPr wrap="none" lIns="0" tIns="0" rIns="0" bIns="0" anchor="b" anchorCtr="0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tx2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标题内容</a:t>
            </a:r>
          </a:p>
        </p:txBody>
      </p:sp>
      <p:sp>
        <p:nvSpPr>
          <p:cNvPr id="67" name="矩形 66">
            <a:extLst>
              <a:ext uri="{FF2B5EF4-FFF2-40B4-BE49-F238E27FC236}">
                <a16:creationId xmlns:a16="http://schemas.microsoft.com/office/drawing/2014/main" id="{BD5EAF42-086F-41C3-A1B4-5836260FAF03}"/>
              </a:ext>
            </a:extLst>
          </p:cNvPr>
          <p:cNvSpPr/>
          <p:nvPr/>
        </p:nvSpPr>
        <p:spPr>
          <a:xfrm>
            <a:off x="7338606" y="3465714"/>
            <a:ext cx="1188654" cy="668645"/>
          </a:xfrm>
          <a:prstGeom prst="rect">
            <a:avLst/>
          </a:prstGeom>
          <a:ln>
            <a:noFill/>
          </a:ln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000" dirty="0"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This Is PPT GuanJiaAll Original Template</a:t>
            </a:r>
            <a:r>
              <a:rPr lang="zh-CN" altLang="en-US" sz="1000" dirty="0"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 </a:t>
            </a:r>
            <a:r>
              <a:rPr lang="en-US" altLang="zh-CN" sz="1000" dirty="0"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It Is Easy Use For You.</a:t>
            </a:r>
            <a:endParaRPr lang="zh-CN" altLang="en-US" sz="1000" dirty="0">
              <a:latin typeface="Calibri" panose="020F0502020204030204" pitchFamily="34" charset="0"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  <p:sp>
        <p:nvSpPr>
          <p:cNvPr id="68" name="矩形 67">
            <a:extLst>
              <a:ext uri="{FF2B5EF4-FFF2-40B4-BE49-F238E27FC236}">
                <a16:creationId xmlns:a16="http://schemas.microsoft.com/office/drawing/2014/main" id="{C46A2B8F-F1CC-456D-A79C-22E048306E30}"/>
              </a:ext>
            </a:extLst>
          </p:cNvPr>
          <p:cNvSpPr/>
          <p:nvPr/>
        </p:nvSpPr>
        <p:spPr>
          <a:xfrm>
            <a:off x="7625157" y="2927666"/>
            <a:ext cx="615553" cy="184666"/>
          </a:xfrm>
          <a:prstGeom prst="rect">
            <a:avLst/>
          </a:prstGeom>
          <a:ln>
            <a:noFill/>
          </a:ln>
        </p:spPr>
        <p:txBody>
          <a:bodyPr wrap="none" lIns="0" tIns="0" rIns="0" bIns="0" anchor="b" anchorCtr="0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tx2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标题内容</a:t>
            </a:r>
          </a:p>
        </p:txBody>
      </p:sp>
      <p:sp>
        <p:nvSpPr>
          <p:cNvPr id="69" name="矩形 68">
            <a:extLst>
              <a:ext uri="{FF2B5EF4-FFF2-40B4-BE49-F238E27FC236}">
                <a16:creationId xmlns:a16="http://schemas.microsoft.com/office/drawing/2014/main" id="{9A73D2F9-CA89-4137-B3C6-C1F9252F20EF}"/>
              </a:ext>
            </a:extLst>
          </p:cNvPr>
          <p:cNvSpPr/>
          <p:nvPr/>
        </p:nvSpPr>
        <p:spPr>
          <a:xfrm>
            <a:off x="745760" y="525495"/>
            <a:ext cx="2532031" cy="206275"/>
          </a:xfrm>
          <a:prstGeom prst="rect">
            <a:avLst/>
          </a:prstGeom>
          <a:ln>
            <a:noFill/>
          </a:ln>
        </p:spPr>
        <p:txBody>
          <a:bodyPr wrap="square" lIns="0" tIns="0" rIns="0" bIns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000" dirty="0">
                <a:cs typeface="+mn-ea"/>
                <a:sym typeface="+mn-lt"/>
              </a:rPr>
              <a:t>This Template Is Very Easy For You To Use.</a:t>
            </a:r>
            <a:endParaRPr lang="zh-CN" altLang="en-US" sz="1000" dirty="0">
              <a:cs typeface="+mn-ea"/>
              <a:sym typeface="+mn-lt"/>
            </a:endParaRPr>
          </a:p>
        </p:txBody>
      </p:sp>
      <p:sp>
        <p:nvSpPr>
          <p:cNvPr id="70" name="矩形 69">
            <a:extLst>
              <a:ext uri="{FF2B5EF4-FFF2-40B4-BE49-F238E27FC236}">
                <a16:creationId xmlns:a16="http://schemas.microsoft.com/office/drawing/2014/main" id="{DDB07FC1-7D3E-499C-B1E3-79F4CB825066}"/>
              </a:ext>
            </a:extLst>
          </p:cNvPr>
          <p:cNvSpPr/>
          <p:nvPr/>
        </p:nvSpPr>
        <p:spPr>
          <a:xfrm>
            <a:off x="745760" y="326341"/>
            <a:ext cx="1163332" cy="184666"/>
          </a:xfrm>
          <a:prstGeom prst="rect">
            <a:avLst/>
          </a:prstGeom>
          <a:ln>
            <a:noFill/>
          </a:ln>
        </p:spPr>
        <p:txBody>
          <a:bodyPr wrap="none" lIns="0" tIns="0" rIns="0" bIns="0" anchor="b" anchorCtr="0">
            <a:spAutoFit/>
          </a:bodyPr>
          <a:lstStyle/>
          <a:p>
            <a:r>
              <a:rPr lang="zh-CN" altLang="en-US" sz="1200" b="1" dirty="0">
                <a:solidFill>
                  <a:schemeClr val="tx2"/>
                </a:solidFill>
                <a:cs typeface="+mn-ea"/>
                <a:sym typeface="+mn-lt"/>
              </a:rPr>
              <a:t>欢迎关注</a:t>
            </a:r>
            <a:r>
              <a:rPr lang="en-US" altLang="zh-CN" sz="1200" b="1" dirty="0">
                <a:solidFill>
                  <a:schemeClr val="tx2"/>
                </a:solidFill>
                <a:cs typeface="+mn-ea"/>
                <a:sym typeface="+mn-lt"/>
              </a:rPr>
              <a:t>PPT</a:t>
            </a:r>
            <a:r>
              <a:rPr lang="zh-CN" altLang="en-US" sz="1200" b="1" dirty="0">
                <a:solidFill>
                  <a:schemeClr val="tx2"/>
                </a:solidFill>
                <a:cs typeface="+mn-ea"/>
                <a:sym typeface="+mn-lt"/>
              </a:rPr>
              <a:t>管家</a:t>
            </a:r>
          </a:p>
        </p:txBody>
      </p:sp>
    </p:spTree>
    <p:extLst>
      <p:ext uri="{BB962C8B-B14F-4D97-AF65-F5344CB8AC3E}">
        <p14:creationId xmlns:p14="http://schemas.microsoft.com/office/powerpoint/2010/main" val="49290740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17"/>
          <p:cNvSpPr/>
          <p:nvPr/>
        </p:nvSpPr>
        <p:spPr>
          <a:xfrm>
            <a:off x="575468" y="1846692"/>
            <a:ext cx="914400" cy="408766"/>
          </a:xfrm>
          <a:prstGeom prst="roundRect">
            <a:avLst>
              <a:gd name="adj" fmla="val 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b="1" dirty="0"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02</a:t>
            </a:r>
            <a:endParaRPr lang="zh-CN" altLang="en-US" sz="2000" b="1" dirty="0"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68312" y="2348061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800" b="1" dirty="0">
                <a:solidFill>
                  <a:schemeClr val="tx2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输入标题内容</a:t>
            </a:r>
          </a:p>
        </p:txBody>
      </p:sp>
      <p:cxnSp>
        <p:nvCxnSpPr>
          <p:cNvPr id="8" name="直接连接符 7"/>
          <p:cNvCxnSpPr>
            <a:cxnSpLocks/>
          </p:cNvCxnSpPr>
          <p:nvPr/>
        </p:nvCxnSpPr>
        <p:spPr>
          <a:xfrm>
            <a:off x="596900" y="2798607"/>
            <a:ext cx="222202" cy="0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矩形 9">
            <a:extLst>
              <a:ext uri="{FF2B5EF4-FFF2-40B4-BE49-F238E27FC236}">
                <a16:creationId xmlns:a16="http://schemas.microsoft.com/office/drawing/2014/main" id="{01726743-DD49-4FD8-9F8F-D459C65FBDD7}"/>
              </a:ext>
            </a:extLst>
          </p:cNvPr>
          <p:cNvSpPr/>
          <p:nvPr/>
        </p:nvSpPr>
        <p:spPr>
          <a:xfrm>
            <a:off x="575468" y="2902329"/>
            <a:ext cx="3717926" cy="437812"/>
          </a:xfrm>
          <a:prstGeom prst="rect">
            <a:avLst/>
          </a:prstGeom>
          <a:ln>
            <a:noFill/>
          </a:ln>
        </p:spPr>
        <p:txBody>
          <a:bodyPr wrap="square" lIns="0" tIns="0" rIns="0" bIns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000" dirty="0">
                <a:cs typeface="+mn-ea"/>
                <a:sym typeface="+mn-lt"/>
              </a:rPr>
              <a:t>This Is PPT GuanJiaAll Original PowerPoint Template</a:t>
            </a:r>
            <a:r>
              <a:rPr lang="zh-CN" altLang="en-US" sz="1000" dirty="0">
                <a:cs typeface="+mn-ea"/>
                <a:sym typeface="+mn-lt"/>
              </a:rPr>
              <a:t>，</a:t>
            </a:r>
            <a:r>
              <a:rPr lang="en-US" altLang="zh-CN" sz="1000" dirty="0">
                <a:cs typeface="+mn-ea"/>
                <a:sym typeface="+mn-lt"/>
              </a:rPr>
              <a:t>It Is Easy Use For You. This Is PPT GuanJiaAll Original PowerPoint</a:t>
            </a:r>
            <a:endParaRPr lang="zh-CN" altLang="en-US" sz="1000" dirty="0">
              <a:cs typeface="+mn-ea"/>
              <a:sym typeface="+mn-lt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2FFD9A1B-EEBD-45E9-9944-41B115FEBDC5}"/>
              </a:ext>
            </a:extLst>
          </p:cNvPr>
          <p:cNvGrpSpPr/>
          <p:nvPr/>
        </p:nvGrpSpPr>
        <p:grpSpPr>
          <a:xfrm>
            <a:off x="4825976" y="2255458"/>
            <a:ext cx="3485846" cy="2888042"/>
            <a:chOff x="4825976" y="3136792"/>
            <a:chExt cx="2422082" cy="2006708"/>
          </a:xfrm>
        </p:grpSpPr>
        <p:pic>
          <p:nvPicPr>
            <p:cNvPr id="7" name="图片 6">
              <a:extLst>
                <a:ext uri="{FF2B5EF4-FFF2-40B4-BE49-F238E27FC236}">
                  <a16:creationId xmlns:a16="http://schemas.microsoft.com/office/drawing/2014/main" id="{B69B83C6-90B1-4496-8971-A689E37DB01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25976" y="3136792"/>
              <a:ext cx="1186719" cy="2006708"/>
            </a:xfrm>
            <a:prstGeom prst="rect">
              <a:avLst/>
            </a:prstGeom>
          </p:spPr>
        </p:pic>
        <p:pic>
          <p:nvPicPr>
            <p:cNvPr id="9" name="图片 8">
              <a:extLst>
                <a:ext uri="{FF2B5EF4-FFF2-40B4-BE49-F238E27FC236}">
                  <a16:creationId xmlns:a16="http://schemas.microsoft.com/office/drawing/2014/main" id="{A59964E3-FFC9-493D-BC07-777C3F59EC5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304325" y="3547673"/>
              <a:ext cx="943733" cy="159582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40903801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id="{A740A9E4-C6FF-4064-9F86-2103B242A35E}"/>
              </a:ext>
            </a:extLst>
          </p:cNvPr>
          <p:cNvGrpSpPr/>
          <p:nvPr/>
        </p:nvGrpSpPr>
        <p:grpSpPr>
          <a:xfrm>
            <a:off x="1236618" y="1220082"/>
            <a:ext cx="6670766" cy="3016456"/>
            <a:chOff x="745052" y="1113896"/>
            <a:chExt cx="7140417" cy="3228828"/>
          </a:xfrm>
        </p:grpSpPr>
        <p:sp>
          <p:nvSpPr>
            <p:cNvPr id="11" name="图片占位符 3">
              <a:extLst>
                <a:ext uri="{FF2B5EF4-FFF2-40B4-BE49-F238E27FC236}">
                  <a16:creationId xmlns:a16="http://schemas.microsoft.com/office/drawing/2014/main" id="{6F27C322-230E-49C9-88DA-1953C9949939}"/>
                </a:ext>
              </a:extLst>
            </p:cNvPr>
            <p:cNvSpPr txBox="1">
              <a:spLocks/>
            </p:cNvSpPr>
            <p:nvPr/>
          </p:nvSpPr>
          <p:spPr>
            <a:xfrm>
              <a:off x="745052" y="1113896"/>
              <a:ext cx="2916760" cy="3228828"/>
            </a:xfrm>
            <a:custGeom>
              <a:avLst/>
              <a:gdLst>
                <a:gd name="connsiteX0" fmla="*/ 1700361 w 4357052"/>
                <a:gd name="connsiteY0" fmla="*/ 4523056 h 4823217"/>
                <a:gd name="connsiteX1" fmla="*/ 1693813 w 4357052"/>
                <a:gd name="connsiteY1" fmla="*/ 4523867 h 4823217"/>
                <a:gd name="connsiteX2" fmla="*/ 1693886 w 4357052"/>
                <a:gd name="connsiteY2" fmla="*/ 4523774 h 4823217"/>
                <a:gd name="connsiteX3" fmla="*/ 1700361 w 4357052"/>
                <a:gd name="connsiteY3" fmla="*/ 4523056 h 4823217"/>
                <a:gd name="connsiteX4" fmla="*/ 2084814 w 4357052"/>
                <a:gd name="connsiteY4" fmla="*/ 4372858 h 4823217"/>
                <a:gd name="connsiteX5" fmla="*/ 2082173 w 4357052"/>
                <a:gd name="connsiteY5" fmla="*/ 4372937 h 4823217"/>
                <a:gd name="connsiteX6" fmla="*/ 2084451 w 4357052"/>
                <a:gd name="connsiteY6" fmla="*/ 4385481 h 4823217"/>
                <a:gd name="connsiteX7" fmla="*/ 2083159 w 4357052"/>
                <a:gd name="connsiteY7" fmla="*/ 4375913 h 4823217"/>
                <a:gd name="connsiteX8" fmla="*/ 1206539 w 4357052"/>
                <a:gd name="connsiteY8" fmla="*/ 4256206 h 4823217"/>
                <a:gd name="connsiteX9" fmla="*/ 1208141 w 4357052"/>
                <a:gd name="connsiteY9" fmla="*/ 4260262 h 4823217"/>
                <a:gd name="connsiteX10" fmla="*/ 1206472 w 4357052"/>
                <a:gd name="connsiteY10" fmla="*/ 4259417 h 4823217"/>
                <a:gd name="connsiteX11" fmla="*/ 1206652 w 4357052"/>
                <a:gd name="connsiteY11" fmla="*/ 4250847 h 4823217"/>
                <a:gd name="connsiteX12" fmla="*/ 1206539 w 4357052"/>
                <a:gd name="connsiteY12" fmla="*/ 4256206 h 4823217"/>
                <a:gd name="connsiteX13" fmla="*/ 1205680 w 4357052"/>
                <a:gd name="connsiteY13" fmla="*/ 4254029 h 4823217"/>
                <a:gd name="connsiteX14" fmla="*/ 1206652 w 4357052"/>
                <a:gd name="connsiteY14" fmla="*/ 4250847 h 4823217"/>
                <a:gd name="connsiteX15" fmla="*/ 1165624 w 4357052"/>
                <a:gd name="connsiteY15" fmla="*/ 4046069 h 4823217"/>
                <a:gd name="connsiteX16" fmla="*/ 1215450 w 4357052"/>
                <a:gd name="connsiteY16" fmla="*/ 4067706 h 4823217"/>
                <a:gd name="connsiteX17" fmla="*/ 1216939 w 4357052"/>
                <a:gd name="connsiteY17" fmla="*/ 4077121 h 4823217"/>
                <a:gd name="connsiteX18" fmla="*/ 1189737 w 4357052"/>
                <a:gd name="connsiteY18" fmla="*/ 4064268 h 4823217"/>
                <a:gd name="connsiteX19" fmla="*/ 1191480 w 4357052"/>
                <a:gd name="connsiteY19" fmla="*/ 4085237 h 4823217"/>
                <a:gd name="connsiteX20" fmla="*/ 1187158 w 4357052"/>
                <a:gd name="connsiteY20" fmla="*/ 4092723 h 4823217"/>
                <a:gd name="connsiteX21" fmla="*/ 1185053 w 4357052"/>
                <a:gd name="connsiteY21" fmla="*/ 4084378 h 4823217"/>
                <a:gd name="connsiteX22" fmla="*/ 1156870 w 4357052"/>
                <a:gd name="connsiteY22" fmla="*/ 4085218 h 4823217"/>
                <a:gd name="connsiteX23" fmla="*/ 1153023 w 4357052"/>
                <a:gd name="connsiteY23" fmla="*/ 4055904 h 4823217"/>
                <a:gd name="connsiteX24" fmla="*/ 1165624 w 4357052"/>
                <a:gd name="connsiteY24" fmla="*/ 4046069 h 4823217"/>
                <a:gd name="connsiteX25" fmla="*/ 2569338 w 4357052"/>
                <a:gd name="connsiteY25" fmla="*/ 3905420 h 4823217"/>
                <a:gd name="connsiteX26" fmla="*/ 2567739 w 4357052"/>
                <a:gd name="connsiteY26" fmla="*/ 3920182 h 4823217"/>
                <a:gd name="connsiteX27" fmla="*/ 2560054 w 4357052"/>
                <a:gd name="connsiteY27" fmla="*/ 3909507 h 4823217"/>
                <a:gd name="connsiteX28" fmla="*/ 2569338 w 4357052"/>
                <a:gd name="connsiteY28" fmla="*/ 3905420 h 4823217"/>
                <a:gd name="connsiteX29" fmla="*/ 1480364 w 4357052"/>
                <a:gd name="connsiteY29" fmla="*/ 3668826 h 4823217"/>
                <a:gd name="connsiteX30" fmla="*/ 1490133 w 4357052"/>
                <a:gd name="connsiteY30" fmla="*/ 3675893 h 4823217"/>
                <a:gd name="connsiteX31" fmla="*/ 1474189 w 4357052"/>
                <a:gd name="connsiteY31" fmla="*/ 3679521 h 4823217"/>
                <a:gd name="connsiteX32" fmla="*/ 1471763 w 4357052"/>
                <a:gd name="connsiteY32" fmla="*/ 3675291 h 4823217"/>
                <a:gd name="connsiteX33" fmla="*/ 1480364 w 4357052"/>
                <a:gd name="connsiteY33" fmla="*/ 3668826 h 4823217"/>
                <a:gd name="connsiteX34" fmla="*/ 1450042 w 4357052"/>
                <a:gd name="connsiteY34" fmla="*/ 3457526 h 4823217"/>
                <a:gd name="connsiteX35" fmla="*/ 1452229 w 4357052"/>
                <a:gd name="connsiteY35" fmla="*/ 3458296 h 4823217"/>
                <a:gd name="connsiteX36" fmla="*/ 1455280 w 4357052"/>
                <a:gd name="connsiteY36" fmla="*/ 3460420 h 4823217"/>
                <a:gd name="connsiteX37" fmla="*/ 1444277 w 4357052"/>
                <a:gd name="connsiteY37" fmla="*/ 3455494 h 4823217"/>
                <a:gd name="connsiteX38" fmla="*/ 1448062 w 4357052"/>
                <a:gd name="connsiteY38" fmla="*/ 3456432 h 4823217"/>
                <a:gd name="connsiteX39" fmla="*/ 1450042 w 4357052"/>
                <a:gd name="connsiteY39" fmla="*/ 3457526 h 4823217"/>
                <a:gd name="connsiteX40" fmla="*/ 461666 w 4357052"/>
                <a:gd name="connsiteY40" fmla="*/ 3334494 h 4823217"/>
                <a:gd name="connsiteX41" fmla="*/ 486144 w 4357052"/>
                <a:gd name="connsiteY41" fmla="*/ 3340071 h 4823217"/>
                <a:gd name="connsiteX42" fmla="*/ 461666 w 4357052"/>
                <a:gd name="connsiteY42" fmla="*/ 3334494 h 4823217"/>
                <a:gd name="connsiteX43" fmla="*/ 1079740 w 4357052"/>
                <a:gd name="connsiteY43" fmla="*/ 477914 h 4823217"/>
                <a:gd name="connsiteX44" fmla="*/ 1090604 w 4357052"/>
                <a:gd name="connsiteY44" fmla="*/ 482181 h 4823217"/>
                <a:gd name="connsiteX45" fmla="*/ 1086282 w 4357052"/>
                <a:gd name="connsiteY45" fmla="*/ 489667 h 4823217"/>
                <a:gd name="connsiteX46" fmla="*/ 1080763 w 4357052"/>
                <a:gd name="connsiteY46" fmla="*/ 482738 h 4823217"/>
                <a:gd name="connsiteX47" fmla="*/ 1079600 w 4357052"/>
                <a:gd name="connsiteY47" fmla="*/ 477254 h 4823217"/>
                <a:gd name="connsiteX48" fmla="*/ 1079740 w 4357052"/>
                <a:gd name="connsiteY48" fmla="*/ 477914 h 4823217"/>
                <a:gd name="connsiteX49" fmla="*/ 1078757 w 4357052"/>
                <a:gd name="connsiteY49" fmla="*/ 477528 h 4823217"/>
                <a:gd name="connsiteX50" fmla="*/ 1212470 w 4357052"/>
                <a:gd name="connsiteY50" fmla="*/ 19250 h 4823217"/>
                <a:gd name="connsiteX51" fmla="*/ 1219687 w 4357052"/>
                <a:gd name="connsiteY51" fmla="*/ 23238 h 4823217"/>
                <a:gd name="connsiteX52" fmla="*/ 1218603 w 4357052"/>
                <a:gd name="connsiteY52" fmla="*/ 22970 h 4823217"/>
                <a:gd name="connsiteX53" fmla="*/ 1223584 w 4357052"/>
                <a:gd name="connsiteY53" fmla="*/ 0 h 4823217"/>
                <a:gd name="connsiteX54" fmla="*/ 1225690 w 4357052"/>
                <a:gd name="connsiteY54" fmla="*/ 8346 h 4823217"/>
                <a:gd name="connsiteX55" fmla="*/ 1262659 w 4357052"/>
                <a:gd name="connsiteY55" fmla="*/ 28264 h 4823217"/>
                <a:gd name="connsiteX56" fmla="*/ 1263640 w 4357052"/>
                <a:gd name="connsiteY56" fmla="*/ 14571 h 4823217"/>
                <a:gd name="connsiteX57" fmla="*/ 1274644 w 4357052"/>
                <a:gd name="connsiteY57" fmla="*/ 19499 h 4823217"/>
                <a:gd name="connsiteX58" fmla="*/ 1311867 w 4357052"/>
                <a:gd name="connsiteY58" fmla="*/ 50971 h 4823217"/>
                <a:gd name="connsiteX59" fmla="*/ 1333874 w 4357052"/>
                <a:gd name="connsiteY59" fmla="*/ 60825 h 4823217"/>
                <a:gd name="connsiteX60" fmla="*/ 1331768 w 4357052"/>
                <a:gd name="connsiteY60" fmla="*/ 52479 h 4823217"/>
                <a:gd name="connsiteX61" fmla="*/ 1345858 w 4357052"/>
                <a:gd name="connsiteY61" fmla="*/ 52059 h 4823217"/>
                <a:gd name="connsiteX62" fmla="*/ 1382828 w 4357052"/>
                <a:gd name="connsiteY62" fmla="*/ 71977 h 4823217"/>
                <a:gd name="connsiteX63" fmla="*/ 1384316 w 4357052"/>
                <a:gd name="connsiteY63" fmla="*/ 81392 h 4823217"/>
                <a:gd name="connsiteX64" fmla="*/ 1418816 w 4357052"/>
                <a:gd name="connsiteY64" fmla="*/ 105587 h 4823217"/>
                <a:gd name="connsiteX65" fmla="*/ 1423138 w 4357052"/>
                <a:gd name="connsiteY65" fmla="*/ 98102 h 4823217"/>
                <a:gd name="connsiteX66" fmla="*/ 1454914 w 4357052"/>
                <a:gd name="connsiteY66" fmla="*/ 115022 h 4823217"/>
                <a:gd name="connsiteX67" fmla="*/ 1452080 w 4357052"/>
                <a:gd name="connsiteY67" fmla="*/ 131923 h 4823217"/>
                <a:gd name="connsiteX68" fmla="*/ 1474958 w 4357052"/>
                <a:gd name="connsiteY68" fmla="*/ 152261 h 4823217"/>
                <a:gd name="connsiteX69" fmla="*/ 1475829 w 4357052"/>
                <a:gd name="connsiteY69" fmla="*/ 162746 h 4823217"/>
                <a:gd name="connsiteX70" fmla="*/ 1458034 w 4357052"/>
                <a:gd name="connsiteY70" fmla="*/ 169582 h 4823217"/>
                <a:gd name="connsiteX71" fmla="*/ 1477318 w 4357052"/>
                <a:gd name="connsiteY71" fmla="*/ 172160 h 4823217"/>
                <a:gd name="connsiteX72" fmla="*/ 1518609 w 4357052"/>
                <a:gd name="connsiteY72" fmla="*/ 184592 h 4823217"/>
                <a:gd name="connsiteX73" fmla="*/ 1500306 w 4357052"/>
                <a:gd name="connsiteY73" fmla="*/ 168322 h 4823217"/>
                <a:gd name="connsiteX74" fmla="*/ 1543815 w 4357052"/>
                <a:gd name="connsiteY74" fmla="*/ 164923 h 4823217"/>
                <a:gd name="connsiteX75" fmla="*/ 1503504 w 4357052"/>
                <a:gd name="connsiteY75" fmla="*/ 138798 h 4823217"/>
                <a:gd name="connsiteX76" fmla="*/ 1505103 w 4357052"/>
                <a:gd name="connsiteY76" fmla="*/ 124036 h 4823217"/>
                <a:gd name="connsiteX77" fmla="*/ 1517595 w 4357052"/>
                <a:gd name="connsiteY77" fmla="*/ 138377 h 4823217"/>
                <a:gd name="connsiteX78" fmla="*/ 1544796 w 4357052"/>
                <a:gd name="connsiteY78" fmla="*/ 151230 h 4823217"/>
                <a:gd name="connsiteX79" fmla="*/ 1559503 w 4357052"/>
                <a:gd name="connsiteY79" fmla="*/ 149740 h 4823217"/>
                <a:gd name="connsiteX80" fmla="*/ 1569890 w 4357052"/>
                <a:gd name="connsiteY80" fmla="*/ 155737 h 4823217"/>
                <a:gd name="connsiteX81" fmla="*/ 1592151 w 4357052"/>
                <a:gd name="connsiteY81" fmla="*/ 177144 h 4823217"/>
                <a:gd name="connsiteX82" fmla="*/ 1590189 w 4357052"/>
                <a:gd name="connsiteY82" fmla="*/ 204530 h 4823217"/>
                <a:gd name="connsiteX83" fmla="*/ 1595128 w 4357052"/>
                <a:gd name="connsiteY83" fmla="*/ 195975 h 4823217"/>
                <a:gd name="connsiteX84" fmla="*/ 1628756 w 4357052"/>
                <a:gd name="connsiteY84" fmla="*/ 209686 h 4823217"/>
                <a:gd name="connsiteX85" fmla="*/ 1639395 w 4357052"/>
                <a:gd name="connsiteY85" fmla="*/ 227236 h 4823217"/>
                <a:gd name="connsiteX86" fmla="*/ 1623707 w 4357052"/>
                <a:gd name="connsiteY86" fmla="*/ 242418 h 4823217"/>
                <a:gd name="connsiteX87" fmla="*/ 1663289 w 4357052"/>
                <a:gd name="connsiteY87" fmla="*/ 293790 h 4823217"/>
                <a:gd name="connsiteX88" fmla="*/ 1666740 w 4357052"/>
                <a:gd name="connsiteY88" fmla="*/ 275819 h 4823217"/>
                <a:gd name="connsiteX89" fmla="*/ 1684424 w 4357052"/>
                <a:gd name="connsiteY89" fmla="*/ 293159 h 4823217"/>
                <a:gd name="connsiteX90" fmla="*/ 1699387 w 4357052"/>
                <a:gd name="connsiteY90" fmla="*/ 303223 h 4823217"/>
                <a:gd name="connsiteX91" fmla="*/ 1676144 w 4357052"/>
                <a:gd name="connsiteY91" fmla="*/ 295508 h 4823217"/>
                <a:gd name="connsiteX92" fmla="*/ 1696553 w 4357052"/>
                <a:gd name="connsiteY92" fmla="*/ 320124 h 4823217"/>
                <a:gd name="connsiteX93" fmla="*/ 1706829 w 4357052"/>
                <a:gd name="connsiteY93" fmla="*/ 350297 h 4823217"/>
                <a:gd name="connsiteX94" fmla="*/ 1745760 w 4357052"/>
                <a:gd name="connsiteY94" fmla="*/ 342830 h 4823217"/>
                <a:gd name="connsiteX95" fmla="*/ 1775684 w 4357052"/>
                <a:gd name="connsiteY95" fmla="*/ 362959 h 4823217"/>
                <a:gd name="connsiteX96" fmla="*/ 1817593 w 4357052"/>
                <a:gd name="connsiteY96" fmla="*/ 374322 h 4823217"/>
                <a:gd name="connsiteX97" fmla="*/ 1812400 w 4357052"/>
                <a:gd name="connsiteY97" fmla="*/ 371323 h 4823217"/>
                <a:gd name="connsiteX98" fmla="*/ 1816722 w 4357052"/>
                <a:gd name="connsiteY98" fmla="*/ 363837 h 4823217"/>
                <a:gd name="connsiteX99" fmla="*/ 1800526 w 4357052"/>
                <a:gd name="connsiteY99" fmla="*/ 355912 h 4823217"/>
                <a:gd name="connsiteX100" fmla="*/ 1823514 w 4357052"/>
                <a:gd name="connsiteY100" fmla="*/ 352073 h 4823217"/>
                <a:gd name="connsiteX101" fmla="*/ 1797152 w 4357052"/>
                <a:gd name="connsiteY101" fmla="*/ 289799 h 4823217"/>
                <a:gd name="connsiteX102" fmla="*/ 1817670 w 4357052"/>
                <a:gd name="connsiteY102" fmla="*/ 290237 h 4823217"/>
                <a:gd name="connsiteX103" fmla="*/ 1814329 w 4357052"/>
                <a:gd name="connsiteY103" fmla="*/ 284030 h 4823217"/>
                <a:gd name="connsiteX104" fmla="*/ 1797515 w 4357052"/>
                <a:gd name="connsiteY104" fmla="*/ 277175 h 4823217"/>
                <a:gd name="connsiteX105" fmla="*/ 1794792 w 4357052"/>
                <a:gd name="connsiteY105" fmla="*/ 269899 h 4823217"/>
                <a:gd name="connsiteX106" fmla="*/ 1810591 w 4357052"/>
                <a:gd name="connsiteY106" fmla="*/ 230540 h 4823217"/>
                <a:gd name="connsiteX107" fmla="*/ 1821088 w 4357052"/>
                <a:gd name="connsiteY107" fmla="*/ 212359 h 4823217"/>
                <a:gd name="connsiteX108" fmla="*/ 1832709 w 4357052"/>
                <a:gd name="connsiteY108" fmla="*/ 216217 h 4823217"/>
                <a:gd name="connsiteX109" fmla="*/ 1828497 w 4357052"/>
                <a:gd name="connsiteY109" fmla="*/ 199526 h 4823217"/>
                <a:gd name="connsiteX110" fmla="*/ 1775585 w 4357052"/>
                <a:gd name="connsiteY110" fmla="*/ 183237 h 4823217"/>
                <a:gd name="connsiteX111" fmla="*/ 1775222 w 4357052"/>
                <a:gd name="connsiteY111" fmla="*/ 195860 h 4823217"/>
                <a:gd name="connsiteX112" fmla="*/ 1769886 w 4357052"/>
                <a:gd name="connsiteY112" fmla="*/ 157131 h 4823217"/>
                <a:gd name="connsiteX113" fmla="*/ 1802278 w 4357052"/>
                <a:gd name="connsiteY113" fmla="*/ 172982 h 4823217"/>
                <a:gd name="connsiteX114" fmla="*/ 1782123 w 4357052"/>
                <a:gd name="connsiteY114" fmla="*/ 159919 h 4823217"/>
                <a:gd name="connsiteX115" fmla="*/ 1791021 w 4357052"/>
                <a:gd name="connsiteY115" fmla="*/ 156501 h 4823217"/>
                <a:gd name="connsiteX116" fmla="*/ 1796578 w 4357052"/>
                <a:gd name="connsiteY116" fmla="*/ 146877 h 4823217"/>
                <a:gd name="connsiteX117" fmla="*/ 1859005 w 4357052"/>
                <a:gd name="connsiteY117" fmla="*/ 158678 h 4823217"/>
                <a:gd name="connsiteX118" fmla="*/ 1838376 w 4357052"/>
                <a:gd name="connsiteY118" fmla="*/ 182415 h 4823217"/>
                <a:gd name="connsiteX119" fmla="*/ 1873603 w 4357052"/>
                <a:gd name="connsiteY119" fmla="*/ 181365 h 4823217"/>
                <a:gd name="connsiteX120" fmla="*/ 1882391 w 4357052"/>
                <a:gd name="connsiteY120" fmla="*/ 202124 h 4823217"/>
                <a:gd name="connsiteX121" fmla="*/ 1911807 w 4357052"/>
                <a:gd name="connsiteY121" fmla="*/ 199145 h 4823217"/>
                <a:gd name="connsiteX122" fmla="*/ 1897970 w 4357052"/>
                <a:gd name="connsiteY122" fmla="*/ 211118 h 4823217"/>
                <a:gd name="connsiteX123" fmla="*/ 1911334 w 4357052"/>
                <a:gd name="connsiteY123" fmla="*/ 235945 h 4823217"/>
                <a:gd name="connsiteX124" fmla="*/ 1944708 w 4357052"/>
                <a:gd name="connsiteY124" fmla="*/ 238103 h 4823217"/>
                <a:gd name="connsiteX125" fmla="*/ 1955094 w 4357052"/>
                <a:gd name="connsiteY125" fmla="*/ 244099 h 4823217"/>
                <a:gd name="connsiteX126" fmla="*/ 1967586 w 4357052"/>
                <a:gd name="connsiteY126" fmla="*/ 258441 h 4823217"/>
                <a:gd name="connsiteX127" fmla="*/ 2008878 w 4357052"/>
                <a:gd name="connsiteY127" fmla="*/ 270873 h 4823217"/>
                <a:gd name="connsiteX128" fmla="*/ 2025912 w 4357052"/>
                <a:gd name="connsiteY128" fmla="*/ 229375 h 4823217"/>
                <a:gd name="connsiteX129" fmla="*/ 2049772 w 4357052"/>
                <a:gd name="connsiteY129" fmla="*/ 236022 h 4823217"/>
                <a:gd name="connsiteX130" fmla="*/ 2017995 w 4357052"/>
                <a:gd name="connsiteY130" fmla="*/ 219101 h 4823217"/>
                <a:gd name="connsiteX131" fmla="*/ 2040367 w 4357052"/>
                <a:gd name="connsiteY131" fmla="*/ 216332 h 4823217"/>
                <a:gd name="connsiteX132" fmla="*/ 2061139 w 4357052"/>
                <a:gd name="connsiteY132" fmla="*/ 228325 h 4823217"/>
                <a:gd name="connsiteX133" fmla="*/ 2069056 w 4357052"/>
                <a:gd name="connsiteY133" fmla="*/ 238599 h 4823217"/>
                <a:gd name="connsiteX134" fmla="*/ 2088340 w 4357052"/>
                <a:gd name="connsiteY134" fmla="*/ 241177 h 4823217"/>
                <a:gd name="connsiteX135" fmla="*/ 2089211 w 4357052"/>
                <a:gd name="connsiteY135" fmla="*/ 251662 h 4823217"/>
                <a:gd name="connsiteX136" fmla="*/ 2132244 w 4357052"/>
                <a:gd name="connsiteY136" fmla="*/ 285062 h 4823217"/>
                <a:gd name="connsiteX137" fmla="*/ 2111471 w 4357052"/>
                <a:gd name="connsiteY137" fmla="*/ 273069 h 4823217"/>
                <a:gd name="connsiteX138" fmla="*/ 2144736 w 4357052"/>
                <a:gd name="connsiteY138" fmla="*/ 299404 h 4823217"/>
                <a:gd name="connsiteX139" fmla="*/ 2137438 w 4357052"/>
                <a:gd name="connsiteY139" fmla="*/ 288061 h 4823217"/>
                <a:gd name="connsiteX140" fmla="*/ 2163039 w 4357052"/>
                <a:gd name="connsiteY140" fmla="*/ 315675 h 4823217"/>
                <a:gd name="connsiteX141" fmla="*/ 2189368 w 4357052"/>
                <a:gd name="connsiteY141" fmla="*/ 318043 h 4823217"/>
                <a:gd name="connsiteX142" fmla="*/ 2251795 w 4357052"/>
                <a:gd name="connsiteY142" fmla="*/ 329845 h 4823217"/>
                <a:gd name="connsiteX143" fmla="*/ 2231894 w 4357052"/>
                <a:gd name="connsiteY143" fmla="*/ 328336 h 4823217"/>
                <a:gd name="connsiteX144" fmla="*/ 2240538 w 4357052"/>
                <a:gd name="connsiteY144" fmla="*/ 313365 h 4823217"/>
                <a:gd name="connsiteX145" fmla="*/ 2297045 w 4357052"/>
                <a:gd name="connsiteY145" fmla="*/ 347414 h 4823217"/>
                <a:gd name="connsiteX146" fmla="*/ 2275909 w 4357052"/>
                <a:gd name="connsiteY146" fmla="*/ 348045 h 4823217"/>
                <a:gd name="connsiteX147" fmla="*/ 2285931 w 4357052"/>
                <a:gd name="connsiteY147" fmla="*/ 366664 h 4823217"/>
                <a:gd name="connsiteX148" fmla="*/ 2301003 w 4357052"/>
                <a:gd name="connsiteY148" fmla="*/ 352552 h 4823217"/>
                <a:gd name="connsiteX149" fmla="*/ 2294464 w 4357052"/>
                <a:gd name="connsiteY149" fmla="*/ 375869 h 4823217"/>
                <a:gd name="connsiteX150" fmla="*/ 2306086 w 4357052"/>
                <a:gd name="connsiteY150" fmla="*/ 379727 h 4823217"/>
                <a:gd name="connsiteX151" fmla="*/ 2278522 w 4357052"/>
                <a:gd name="connsiteY151" fmla="*/ 379497 h 4823217"/>
                <a:gd name="connsiteX152" fmla="*/ 2310551 w 4357052"/>
                <a:gd name="connsiteY152" fmla="*/ 407971 h 4823217"/>
                <a:gd name="connsiteX153" fmla="*/ 2333539 w 4357052"/>
                <a:gd name="connsiteY153" fmla="*/ 404132 h 4823217"/>
                <a:gd name="connsiteX154" fmla="*/ 2326748 w 4357052"/>
                <a:gd name="connsiteY154" fmla="*/ 415896 h 4823217"/>
                <a:gd name="connsiteX155" fmla="*/ 2354819 w 4357052"/>
                <a:gd name="connsiteY155" fmla="*/ 439233 h 4823217"/>
                <a:gd name="connsiteX156" fmla="*/ 2366440 w 4357052"/>
                <a:gd name="connsiteY156" fmla="*/ 443090 h 4823217"/>
                <a:gd name="connsiteX157" fmla="*/ 2347632 w 4357052"/>
                <a:gd name="connsiteY157" fmla="*/ 403713 h 4823217"/>
                <a:gd name="connsiteX158" fmla="*/ 2363828 w 4357052"/>
                <a:gd name="connsiteY158" fmla="*/ 411638 h 4823217"/>
                <a:gd name="connsiteX159" fmla="*/ 2356276 w 4357052"/>
                <a:gd name="connsiteY159" fmla="*/ 388741 h 4823217"/>
                <a:gd name="connsiteX160" fmla="*/ 2387433 w 4357052"/>
                <a:gd name="connsiteY160" fmla="*/ 406730 h 4823217"/>
                <a:gd name="connsiteX161" fmla="*/ 2377664 w 4357052"/>
                <a:gd name="connsiteY161" fmla="*/ 399663 h 4823217"/>
                <a:gd name="connsiteX162" fmla="*/ 2382969 w 4357052"/>
                <a:gd name="connsiteY162" fmla="*/ 378486 h 4823217"/>
                <a:gd name="connsiteX163" fmla="*/ 2363685 w 4357052"/>
                <a:gd name="connsiteY163" fmla="*/ 375908 h 4823217"/>
                <a:gd name="connsiteX164" fmla="*/ 2384456 w 4357052"/>
                <a:gd name="connsiteY164" fmla="*/ 387900 h 4823217"/>
                <a:gd name="connsiteX165" fmla="*/ 2352062 w 4357052"/>
                <a:gd name="connsiteY165" fmla="*/ 372049 h 4823217"/>
                <a:gd name="connsiteX166" fmla="*/ 2349956 w 4357052"/>
                <a:gd name="connsiteY166" fmla="*/ 363704 h 4823217"/>
                <a:gd name="connsiteX167" fmla="*/ 2368007 w 4357052"/>
                <a:gd name="connsiteY167" fmla="*/ 368421 h 4823217"/>
                <a:gd name="connsiteX168" fmla="*/ 2332890 w 4357052"/>
                <a:gd name="connsiteY168" fmla="*/ 345295 h 4823217"/>
                <a:gd name="connsiteX169" fmla="*/ 2354896 w 4357052"/>
                <a:gd name="connsiteY169" fmla="*/ 355148 h 4823217"/>
                <a:gd name="connsiteX170" fmla="*/ 2354026 w 4357052"/>
                <a:gd name="connsiteY170" fmla="*/ 344664 h 4823217"/>
                <a:gd name="connsiteX171" fmla="*/ 2339428 w 4357052"/>
                <a:gd name="connsiteY171" fmla="*/ 321977 h 4823217"/>
                <a:gd name="connsiteX172" fmla="*/ 2347344 w 4357052"/>
                <a:gd name="connsiteY172" fmla="*/ 332251 h 4823217"/>
                <a:gd name="connsiteX173" fmla="*/ 2368480 w 4357052"/>
                <a:gd name="connsiteY173" fmla="*/ 331621 h 4823217"/>
                <a:gd name="connsiteX174" fmla="*/ 2383078 w 4357052"/>
                <a:gd name="connsiteY174" fmla="*/ 354308 h 4823217"/>
                <a:gd name="connsiteX175" fmla="*/ 2362305 w 4357052"/>
                <a:gd name="connsiteY175" fmla="*/ 342315 h 4823217"/>
                <a:gd name="connsiteX176" fmla="*/ 2360453 w 4357052"/>
                <a:gd name="connsiteY176" fmla="*/ 345523 h 4823217"/>
                <a:gd name="connsiteX177" fmla="*/ 2365029 w 4357052"/>
                <a:gd name="connsiteY177" fmla="*/ 349591 h 4823217"/>
                <a:gd name="connsiteX178" fmla="*/ 2370840 w 4357052"/>
                <a:gd name="connsiteY178" fmla="*/ 351520 h 4823217"/>
                <a:gd name="connsiteX179" fmla="*/ 2378756 w 4357052"/>
                <a:gd name="connsiteY179" fmla="*/ 361794 h 4823217"/>
                <a:gd name="connsiteX180" fmla="*/ 2383078 w 4357052"/>
                <a:gd name="connsiteY180" fmla="*/ 354308 h 4823217"/>
                <a:gd name="connsiteX181" fmla="*/ 2410025 w 4357052"/>
                <a:gd name="connsiteY181" fmla="*/ 355607 h 4823217"/>
                <a:gd name="connsiteX182" fmla="*/ 2411877 w 4357052"/>
                <a:gd name="connsiteY182" fmla="*/ 352399 h 4823217"/>
                <a:gd name="connsiteX183" fmla="*/ 2400366 w 4357052"/>
                <a:gd name="connsiteY183" fmla="*/ 324364 h 4823217"/>
                <a:gd name="connsiteX184" fmla="*/ 2408283 w 4357052"/>
                <a:gd name="connsiteY184" fmla="*/ 334639 h 4823217"/>
                <a:gd name="connsiteX185" fmla="*/ 2425714 w 4357052"/>
                <a:gd name="connsiteY185" fmla="*/ 340425 h 4823217"/>
                <a:gd name="connsiteX186" fmla="*/ 2407886 w 4357052"/>
                <a:gd name="connsiteY186" fmla="*/ 287354 h 4823217"/>
                <a:gd name="connsiteX187" fmla="*/ 2423829 w 4357052"/>
                <a:gd name="connsiteY187" fmla="*/ 283726 h 4823217"/>
                <a:gd name="connsiteX188" fmla="*/ 2435086 w 4357052"/>
                <a:gd name="connsiteY188" fmla="*/ 300206 h 4823217"/>
                <a:gd name="connsiteX189" fmla="*/ 2453753 w 4357052"/>
                <a:gd name="connsiteY189" fmla="*/ 303854 h 4823217"/>
                <a:gd name="connsiteX190" fmla="*/ 2455242 w 4357052"/>
                <a:gd name="connsiteY190" fmla="*/ 313269 h 4823217"/>
                <a:gd name="connsiteX191" fmla="*/ 2429386 w 4357052"/>
                <a:gd name="connsiteY191" fmla="*/ 274101 h 4823217"/>
                <a:gd name="connsiteX192" fmla="*/ 2431856 w 4357052"/>
                <a:gd name="connsiteY192" fmla="*/ 269823 h 4823217"/>
                <a:gd name="connsiteX193" fmla="*/ 2419000 w 4357052"/>
                <a:gd name="connsiteY193" fmla="*/ 268104 h 4823217"/>
                <a:gd name="connsiteX194" fmla="*/ 2407489 w 4357052"/>
                <a:gd name="connsiteY194" fmla="*/ 240070 h 4823217"/>
                <a:gd name="connsiteX195" fmla="*/ 2433201 w 4357052"/>
                <a:gd name="connsiteY195" fmla="*/ 243507 h 4823217"/>
                <a:gd name="connsiteX196" fmla="*/ 2409705 w 4357052"/>
                <a:gd name="connsiteY196" fmla="*/ 224238 h 4823217"/>
                <a:gd name="connsiteX197" fmla="*/ 2415880 w 4357052"/>
                <a:gd name="connsiteY197" fmla="*/ 213544 h 4823217"/>
                <a:gd name="connsiteX198" fmla="*/ 2451979 w 4357052"/>
                <a:gd name="connsiteY198" fmla="*/ 222979 h 4823217"/>
                <a:gd name="connsiteX199" fmla="*/ 2473621 w 4357052"/>
                <a:gd name="connsiteY199" fmla="*/ 245455 h 4823217"/>
                <a:gd name="connsiteX200" fmla="*/ 2562995 w 4357052"/>
                <a:gd name="connsiteY200" fmla="*/ 258556 h 4823217"/>
                <a:gd name="connsiteX201" fmla="*/ 2565212 w 4357052"/>
                <a:gd name="connsiteY201" fmla="*/ 242725 h 4823217"/>
                <a:gd name="connsiteX202" fmla="*/ 2614926 w 4357052"/>
                <a:gd name="connsiteY202" fmla="*/ 288538 h 4823217"/>
                <a:gd name="connsiteX203" fmla="*/ 2607627 w 4357052"/>
                <a:gd name="connsiteY203" fmla="*/ 277195 h 4823217"/>
                <a:gd name="connsiteX204" fmla="*/ 2595389 w 4357052"/>
                <a:gd name="connsiteY204" fmla="*/ 274407 h 4823217"/>
                <a:gd name="connsiteX205" fmla="*/ 2630869 w 4357052"/>
                <a:gd name="connsiteY205" fmla="*/ 284910 h 4823217"/>
                <a:gd name="connsiteX206" fmla="*/ 2635191 w 4357052"/>
                <a:gd name="connsiteY206" fmla="*/ 277424 h 4823217"/>
                <a:gd name="connsiteX207" fmla="*/ 2644597 w 4357052"/>
                <a:gd name="connsiteY207" fmla="*/ 297113 h 4823217"/>
                <a:gd name="connsiteX208" fmla="*/ 2656835 w 4357052"/>
                <a:gd name="connsiteY208" fmla="*/ 299901 h 4823217"/>
                <a:gd name="connsiteX209" fmla="*/ 2642998 w 4357052"/>
                <a:gd name="connsiteY209" fmla="*/ 311876 h 4823217"/>
                <a:gd name="connsiteX210" fmla="*/ 2661047 w 4357052"/>
                <a:gd name="connsiteY210" fmla="*/ 316592 h 4823217"/>
                <a:gd name="connsiteX211" fmla="*/ 2641146 w 4357052"/>
                <a:gd name="connsiteY211" fmla="*/ 315084 h 4823217"/>
                <a:gd name="connsiteX212" fmla="*/ 2647209 w 4357052"/>
                <a:gd name="connsiteY212" fmla="*/ 328566 h 4823217"/>
                <a:gd name="connsiteX213" fmla="*/ 2669216 w 4357052"/>
                <a:gd name="connsiteY213" fmla="*/ 338419 h 4823217"/>
                <a:gd name="connsiteX214" fmla="*/ 2653892 w 4357052"/>
                <a:gd name="connsiteY214" fmla="*/ 340979 h 4823217"/>
                <a:gd name="connsiteX215" fmla="*/ 2619027 w 4357052"/>
                <a:gd name="connsiteY215" fmla="*/ 329406 h 4823217"/>
                <a:gd name="connsiteX216" fmla="*/ 2609877 w 4357052"/>
                <a:gd name="connsiteY216" fmla="*/ 321270 h 4823217"/>
                <a:gd name="connsiteX217" fmla="*/ 2600979 w 4357052"/>
                <a:gd name="connsiteY217" fmla="*/ 324689 h 4823217"/>
                <a:gd name="connsiteX218" fmla="*/ 2619282 w 4357052"/>
                <a:gd name="connsiteY218" fmla="*/ 340960 h 4823217"/>
                <a:gd name="connsiteX219" fmla="*/ 2588741 w 4357052"/>
                <a:gd name="connsiteY219" fmla="*/ 321901 h 4823217"/>
                <a:gd name="connsiteX220" fmla="*/ 2589722 w 4357052"/>
                <a:gd name="connsiteY220" fmla="*/ 308209 h 4823217"/>
                <a:gd name="connsiteX221" fmla="*/ 2578354 w 4357052"/>
                <a:gd name="connsiteY221" fmla="*/ 315904 h 4823217"/>
                <a:gd name="connsiteX222" fmla="*/ 2596657 w 4357052"/>
                <a:gd name="connsiteY222" fmla="*/ 332175 h 4823217"/>
                <a:gd name="connsiteX223" fmla="*/ 2586050 w 4357052"/>
                <a:gd name="connsiteY223" fmla="*/ 374532 h 4823217"/>
                <a:gd name="connsiteX224" fmla="*/ 2606205 w 4357052"/>
                <a:gd name="connsiteY224" fmla="*/ 387595 h 4823217"/>
                <a:gd name="connsiteX225" fmla="*/ 2598178 w 4357052"/>
                <a:gd name="connsiteY225" fmla="*/ 401497 h 4823217"/>
                <a:gd name="connsiteX226" fmla="*/ 2627231 w 4357052"/>
                <a:gd name="connsiteY226" fmla="*/ 411141 h 4823217"/>
                <a:gd name="connsiteX227" fmla="*/ 2637871 w 4357052"/>
                <a:gd name="connsiteY227" fmla="*/ 428692 h 4823217"/>
                <a:gd name="connsiteX228" fmla="*/ 2644045 w 4357052"/>
                <a:gd name="connsiteY228" fmla="*/ 417997 h 4823217"/>
                <a:gd name="connsiteX229" fmla="*/ 2661476 w 4357052"/>
                <a:gd name="connsiteY229" fmla="*/ 423783 h 4823217"/>
                <a:gd name="connsiteX230" fmla="*/ 2681886 w 4357052"/>
                <a:gd name="connsiteY230" fmla="*/ 448400 h 4823217"/>
                <a:gd name="connsiteX231" fmla="*/ 2687696 w 4357052"/>
                <a:gd name="connsiteY231" fmla="*/ 450329 h 4823217"/>
                <a:gd name="connsiteX232" fmla="*/ 2674950 w 4357052"/>
                <a:gd name="connsiteY232" fmla="*/ 424433 h 4823217"/>
                <a:gd name="connsiteX233" fmla="*/ 2691875 w 4357052"/>
                <a:gd name="connsiteY233" fmla="*/ 407112 h 4823217"/>
                <a:gd name="connsiteX234" fmla="*/ 2735019 w 4357052"/>
                <a:gd name="connsiteY234" fmla="*/ 416336 h 4823217"/>
                <a:gd name="connsiteX235" fmla="*/ 2730552 w 4357052"/>
                <a:gd name="connsiteY235" fmla="*/ 388091 h 4823217"/>
                <a:gd name="connsiteX236" fmla="*/ 2794358 w 4357052"/>
                <a:gd name="connsiteY236" fmla="*/ 433485 h 4823217"/>
                <a:gd name="connsiteX237" fmla="*/ 2846908 w 4357052"/>
                <a:gd name="connsiteY237" fmla="*/ 462398 h 4823217"/>
                <a:gd name="connsiteX238" fmla="*/ 2827259 w 4357052"/>
                <a:gd name="connsiteY238" fmla="*/ 472443 h 4823217"/>
                <a:gd name="connsiteX239" fmla="*/ 2842222 w 4357052"/>
                <a:gd name="connsiteY239" fmla="*/ 482507 h 4823217"/>
                <a:gd name="connsiteX240" fmla="*/ 2805141 w 4357052"/>
                <a:gd name="connsiteY240" fmla="*/ 486765 h 4823217"/>
                <a:gd name="connsiteX241" fmla="*/ 2819123 w 4357052"/>
                <a:gd name="connsiteY241" fmla="*/ 510523 h 4823217"/>
                <a:gd name="connsiteX242" fmla="*/ 2845088 w 4357052"/>
                <a:gd name="connsiteY242" fmla="*/ 525514 h 4823217"/>
                <a:gd name="connsiteX243" fmla="*/ 2869311 w 4357052"/>
                <a:gd name="connsiteY243" fmla="*/ 519536 h 4823217"/>
                <a:gd name="connsiteX244" fmla="*/ 2915431 w 4357052"/>
                <a:gd name="connsiteY244" fmla="*/ 547589 h 4823217"/>
                <a:gd name="connsiteX245" fmla="*/ 2918011 w 4357052"/>
                <a:gd name="connsiteY245" fmla="*/ 519135 h 4823217"/>
                <a:gd name="connsiteX246" fmla="*/ 2933480 w 4357052"/>
                <a:gd name="connsiteY246" fmla="*/ 552306 h 4823217"/>
                <a:gd name="connsiteX247" fmla="*/ 2919644 w 4357052"/>
                <a:gd name="connsiteY247" fmla="*/ 564281 h 4823217"/>
                <a:gd name="connsiteX248" fmla="*/ 3028556 w 4357052"/>
                <a:gd name="connsiteY248" fmla="*/ 591514 h 4823217"/>
                <a:gd name="connsiteX249" fmla="*/ 3026449 w 4357052"/>
                <a:gd name="connsiteY249" fmla="*/ 583168 h 4823217"/>
                <a:gd name="connsiteX250" fmla="*/ 3038070 w 4357052"/>
                <a:gd name="connsiteY250" fmla="*/ 587025 h 4823217"/>
                <a:gd name="connsiteX251" fmla="*/ 3056990 w 4357052"/>
                <a:gd name="connsiteY251" fmla="*/ 602226 h 4823217"/>
                <a:gd name="connsiteX252" fmla="*/ 3080850 w 4357052"/>
                <a:gd name="connsiteY252" fmla="*/ 608872 h 4823217"/>
                <a:gd name="connsiteX253" fmla="*/ 3113099 w 4357052"/>
                <a:gd name="connsiteY253" fmla="*/ 588992 h 4823217"/>
                <a:gd name="connsiteX254" fmla="*/ 3111612 w 4357052"/>
                <a:gd name="connsiteY254" fmla="*/ 579577 h 4823217"/>
                <a:gd name="connsiteX255" fmla="*/ 3147710 w 4357052"/>
                <a:gd name="connsiteY255" fmla="*/ 589012 h 4823217"/>
                <a:gd name="connsiteX256" fmla="*/ 3248120 w 4357052"/>
                <a:gd name="connsiteY256" fmla="*/ 666947 h 4823217"/>
                <a:gd name="connsiteX257" fmla="*/ 3247724 w 4357052"/>
                <a:gd name="connsiteY257" fmla="*/ 619662 h 4823217"/>
                <a:gd name="connsiteX258" fmla="*/ 3206432 w 4357052"/>
                <a:gd name="connsiteY258" fmla="*/ 607230 h 4823217"/>
                <a:gd name="connsiteX259" fmla="*/ 3210137 w 4357052"/>
                <a:gd name="connsiteY259" fmla="*/ 600813 h 4823217"/>
                <a:gd name="connsiteX260" fmla="*/ 3249069 w 4357052"/>
                <a:gd name="connsiteY260" fmla="*/ 593346 h 4823217"/>
                <a:gd name="connsiteX261" fmla="*/ 3276269 w 4357052"/>
                <a:gd name="connsiteY261" fmla="*/ 606199 h 4823217"/>
                <a:gd name="connsiteX262" fmla="*/ 3351155 w 4357052"/>
                <a:gd name="connsiteY262" fmla="*/ 572436 h 4823217"/>
                <a:gd name="connsiteX263" fmla="*/ 3556884 w 4357052"/>
                <a:gd name="connsiteY263" fmla="*/ 659843 h 4823217"/>
                <a:gd name="connsiteX264" fmla="*/ 3518062 w 4357052"/>
                <a:gd name="connsiteY264" fmla="*/ 643133 h 4823217"/>
                <a:gd name="connsiteX265" fmla="*/ 3497797 w 4357052"/>
                <a:gd name="connsiteY265" fmla="*/ 654247 h 4823217"/>
                <a:gd name="connsiteX266" fmla="*/ 3491403 w 4357052"/>
                <a:gd name="connsiteY266" fmla="*/ 713295 h 4823217"/>
                <a:gd name="connsiteX267" fmla="*/ 3482251 w 4357052"/>
                <a:gd name="connsiteY267" fmla="*/ 705159 h 4823217"/>
                <a:gd name="connsiteX268" fmla="*/ 3464963 w 4357052"/>
                <a:gd name="connsiteY268" fmla="*/ 735104 h 4823217"/>
                <a:gd name="connsiteX269" fmla="*/ 3476220 w 4357052"/>
                <a:gd name="connsiteY269" fmla="*/ 751585 h 4823217"/>
                <a:gd name="connsiteX270" fmla="*/ 3456936 w 4357052"/>
                <a:gd name="connsiteY270" fmla="*/ 749006 h 4823217"/>
                <a:gd name="connsiteX271" fmla="*/ 3468700 w 4357052"/>
                <a:gd name="connsiteY271" fmla="*/ 788595 h 4823217"/>
                <a:gd name="connsiteX272" fmla="*/ 3460674 w 4357052"/>
                <a:gd name="connsiteY272" fmla="*/ 802497 h 4823217"/>
                <a:gd name="connsiteX273" fmla="*/ 3436924 w 4357052"/>
                <a:gd name="connsiteY273" fmla="*/ 771674 h 4823217"/>
                <a:gd name="connsiteX274" fmla="*/ 3292389 w 4357052"/>
                <a:gd name="connsiteY274" fmla="*/ 698208 h 4823217"/>
                <a:gd name="connsiteX275" fmla="*/ 3271506 w 4357052"/>
                <a:gd name="connsiteY275" fmla="*/ 710392 h 4823217"/>
                <a:gd name="connsiteX276" fmla="*/ 3300812 w 4357052"/>
                <a:gd name="connsiteY276" fmla="*/ 731590 h 4823217"/>
                <a:gd name="connsiteX277" fmla="*/ 3373009 w 4357052"/>
                <a:gd name="connsiteY277" fmla="*/ 750458 h 4823217"/>
                <a:gd name="connsiteX278" fmla="*/ 3362876 w 4357052"/>
                <a:gd name="connsiteY278" fmla="*/ 756015 h 4823217"/>
                <a:gd name="connsiteX279" fmla="*/ 3370792 w 4357052"/>
                <a:gd name="connsiteY279" fmla="*/ 766290 h 4823217"/>
                <a:gd name="connsiteX280" fmla="*/ 3410231 w 4357052"/>
                <a:gd name="connsiteY280" fmla="*/ 781930 h 4823217"/>
                <a:gd name="connsiteX281" fmla="*/ 3412337 w 4357052"/>
                <a:gd name="connsiteY281" fmla="*/ 790276 h 4823217"/>
                <a:gd name="connsiteX282" fmla="*/ 3491722 w 4357052"/>
                <a:gd name="connsiteY282" fmla="*/ 844664 h 4823217"/>
                <a:gd name="connsiteX283" fmla="*/ 3497787 w 4357052"/>
                <a:gd name="connsiteY283" fmla="*/ 858146 h 4823217"/>
                <a:gd name="connsiteX284" fmla="*/ 3503961 w 4357052"/>
                <a:gd name="connsiteY284" fmla="*/ 847452 h 4823217"/>
                <a:gd name="connsiteX285" fmla="*/ 3518923 w 4357052"/>
                <a:gd name="connsiteY285" fmla="*/ 857517 h 4823217"/>
                <a:gd name="connsiteX286" fmla="*/ 3512132 w 4357052"/>
                <a:gd name="connsiteY286" fmla="*/ 869280 h 4823217"/>
                <a:gd name="connsiteX287" fmla="*/ 3545141 w 4357052"/>
                <a:gd name="connsiteY287" fmla="*/ 884060 h 4823217"/>
                <a:gd name="connsiteX288" fmla="*/ 3547248 w 4357052"/>
                <a:gd name="connsiteY288" fmla="*/ 892406 h 4823217"/>
                <a:gd name="connsiteX289" fmla="*/ 3577789 w 4357052"/>
                <a:gd name="connsiteY289" fmla="*/ 911465 h 4823217"/>
                <a:gd name="connsiteX290" fmla="*/ 3598924 w 4357052"/>
                <a:gd name="connsiteY290" fmla="*/ 910834 h 4823217"/>
                <a:gd name="connsiteX291" fmla="*/ 3678056 w 4357052"/>
                <a:gd name="connsiteY291" fmla="*/ 953670 h 4823217"/>
                <a:gd name="connsiteX292" fmla="*/ 3689313 w 4357052"/>
                <a:gd name="connsiteY292" fmla="*/ 970150 h 4823217"/>
                <a:gd name="connsiteX293" fmla="*/ 3698212 w 4357052"/>
                <a:gd name="connsiteY293" fmla="*/ 966732 h 4823217"/>
                <a:gd name="connsiteX294" fmla="*/ 3716514 w 4357052"/>
                <a:gd name="connsiteY294" fmla="*/ 983003 h 4823217"/>
                <a:gd name="connsiteX295" fmla="*/ 3716151 w 4357052"/>
                <a:gd name="connsiteY295" fmla="*/ 995626 h 4823217"/>
                <a:gd name="connsiteX296" fmla="*/ 3762270 w 4357052"/>
                <a:gd name="connsiteY296" fmla="*/ 1023679 h 4823217"/>
                <a:gd name="connsiteX297" fmla="*/ 3714298 w 4357052"/>
                <a:gd name="connsiteY297" fmla="*/ 998834 h 4823217"/>
                <a:gd name="connsiteX298" fmla="*/ 3755479 w 4357052"/>
                <a:gd name="connsiteY298" fmla="*/ 1035443 h 4823217"/>
                <a:gd name="connsiteX299" fmla="*/ 3797024 w 4357052"/>
                <a:gd name="connsiteY299" fmla="*/ 1059429 h 4823217"/>
                <a:gd name="connsiteX300" fmla="*/ 3831887 w 4357052"/>
                <a:gd name="connsiteY300" fmla="*/ 1071002 h 4823217"/>
                <a:gd name="connsiteX301" fmla="*/ 3834610 w 4357052"/>
                <a:gd name="connsiteY301" fmla="*/ 1078278 h 4823217"/>
                <a:gd name="connsiteX302" fmla="*/ 3848083 w 4357052"/>
                <a:gd name="connsiteY302" fmla="*/ 1078927 h 4823217"/>
                <a:gd name="connsiteX303" fmla="*/ 3871580 w 4357052"/>
                <a:gd name="connsiteY303" fmla="*/ 1098196 h 4823217"/>
                <a:gd name="connsiteX304" fmla="*/ 3860939 w 4357052"/>
                <a:gd name="connsiteY304" fmla="*/ 1080646 h 4823217"/>
                <a:gd name="connsiteX305" fmla="*/ 3954669 w 4357052"/>
                <a:gd name="connsiteY305" fmla="*/ 1146168 h 4823217"/>
                <a:gd name="connsiteX306" fmla="*/ 3954923 w 4357052"/>
                <a:gd name="connsiteY306" fmla="*/ 1157722 h 4823217"/>
                <a:gd name="connsiteX307" fmla="*/ 3983975 w 4357052"/>
                <a:gd name="connsiteY307" fmla="*/ 1167366 h 4823217"/>
                <a:gd name="connsiteX308" fmla="*/ 4032201 w 4357052"/>
                <a:gd name="connsiteY308" fmla="*/ 1203765 h 4823217"/>
                <a:gd name="connsiteX309" fmla="*/ 4000426 w 4357052"/>
                <a:gd name="connsiteY309" fmla="*/ 1186845 h 4823217"/>
                <a:gd name="connsiteX310" fmla="*/ 4011683 w 4357052"/>
                <a:gd name="connsiteY310" fmla="*/ 1203326 h 4823217"/>
                <a:gd name="connsiteX311" fmla="*/ 3975077 w 4357052"/>
                <a:gd name="connsiteY311" fmla="*/ 1170784 h 4823217"/>
                <a:gd name="connsiteX312" fmla="*/ 3897435 w 4357052"/>
                <a:gd name="connsiteY312" fmla="*/ 1137365 h 4823217"/>
                <a:gd name="connsiteX313" fmla="*/ 3877787 w 4357052"/>
                <a:gd name="connsiteY313" fmla="*/ 1147409 h 4823217"/>
                <a:gd name="connsiteX314" fmla="*/ 3884831 w 4357052"/>
                <a:gd name="connsiteY314" fmla="*/ 1147199 h 4823217"/>
                <a:gd name="connsiteX315" fmla="*/ 3918713 w 4357052"/>
                <a:gd name="connsiteY315" fmla="*/ 1172464 h 4823217"/>
                <a:gd name="connsiteX316" fmla="*/ 3910434 w 4357052"/>
                <a:gd name="connsiteY316" fmla="*/ 1174814 h 4823217"/>
                <a:gd name="connsiteX317" fmla="*/ 3947404 w 4357052"/>
                <a:gd name="connsiteY317" fmla="*/ 1194732 h 4823217"/>
                <a:gd name="connsiteX318" fmla="*/ 3943699 w 4357052"/>
                <a:gd name="connsiteY318" fmla="*/ 1201149 h 4823217"/>
                <a:gd name="connsiteX319" fmla="*/ 3927646 w 4357052"/>
                <a:gd name="connsiteY319" fmla="*/ 1228954 h 4823217"/>
                <a:gd name="connsiteX320" fmla="*/ 3902550 w 4357052"/>
                <a:gd name="connsiteY320" fmla="*/ 1224447 h 4823217"/>
                <a:gd name="connsiteX321" fmla="*/ 3876585 w 4357052"/>
                <a:gd name="connsiteY321" fmla="*/ 1209455 h 4823217"/>
                <a:gd name="connsiteX322" fmla="*/ 3872991 w 4357052"/>
                <a:gd name="connsiteY322" fmla="*/ 1191696 h 4823217"/>
                <a:gd name="connsiteX323" fmla="*/ 3851855 w 4357052"/>
                <a:gd name="connsiteY323" fmla="*/ 1192326 h 4823217"/>
                <a:gd name="connsiteX324" fmla="*/ 3859408 w 4357052"/>
                <a:gd name="connsiteY324" fmla="*/ 1215223 h 4823217"/>
                <a:gd name="connsiteX325" fmla="*/ 3894887 w 4357052"/>
                <a:gd name="connsiteY325" fmla="*/ 1225726 h 4823217"/>
                <a:gd name="connsiteX326" fmla="*/ 3892054 w 4357052"/>
                <a:gd name="connsiteY326" fmla="*/ 1242626 h 4823217"/>
                <a:gd name="connsiteX327" fmla="*/ 3901569 w 4357052"/>
                <a:gd name="connsiteY327" fmla="*/ 1238139 h 4823217"/>
                <a:gd name="connsiteX328" fmla="*/ 3930004 w 4357052"/>
                <a:gd name="connsiteY328" fmla="*/ 1248853 h 4823217"/>
                <a:gd name="connsiteX329" fmla="*/ 3905528 w 4357052"/>
                <a:gd name="connsiteY329" fmla="*/ 1243276 h 4823217"/>
                <a:gd name="connsiteX330" fmla="*/ 3924447 w 4357052"/>
                <a:gd name="connsiteY330" fmla="*/ 1258477 h 4823217"/>
                <a:gd name="connsiteX331" fmla="*/ 3955971 w 4357052"/>
                <a:gd name="connsiteY331" fmla="*/ 1263844 h 4823217"/>
                <a:gd name="connsiteX332" fmla="*/ 3966610 w 4357052"/>
                <a:gd name="connsiteY332" fmla="*/ 1281394 h 4823217"/>
                <a:gd name="connsiteX333" fmla="*/ 3991958 w 4357052"/>
                <a:gd name="connsiteY333" fmla="*/ 1297455 h 4823217"/>
                <a:gd name="connsiteX334" fmla="*/ 3996280 w 4357052"/>
                <a:gd name="connsiteY334" fmla="*/ 1289969 h 4823217"/>
                <a:gd name="connsiteX335" fmla="*/ 3981209 w 4357052"/>
                <a:gd name="connsiteY335" fmla="*/ 1304081 h 4823217"/>
                <a:gd name="connsiteX336" fmla="*/ 4000492 w 4357052"/>
                <a:gd name="connsiteY336" fmla="*/ 1306659 h 4823217"/>
                <a:gd name="connsiteX337" fmla="*/ 4021264 w 4357052"/>
                <a:gd name="connsiteY337" fmla="*/ 1318652 h 4823217"/>
                <a:gd name="connsiteX338" fmla="*/ 4003216 w 4357052"/>
                <a:gd name="connsiteY338" fmla="*/ 1313936 h 4823217"/>
                <a:gd name="connsiteX339" fmla="*/ 4014472 w 4357052"/>
                <a:gd name="connsiteY339" fmla="*/ 1330416 h 4823217"/>
                <a:gd name="connsiteX340" fmla="*/ 3992465 w 4357052"/>
                <a:gd name="connsiteY340" fmla="*/ 1320562 h 4823217"/>
                <a:gd name="connsiteX341" fmla="*/ 3960579 w 4357052"/>
                <a:gd name="connsiteY341" fmla="*/ 1327818 h 4823217"/>
                <a:gd name="connsiteX342" fmla="*/ 4013491 w 4357052"/>
                <a:gd name="connsiteY342" fmla="*/ 1344109 h 4823217"/>
                <a:gd name="connsiteX343" fmla="*/ 3993337 w 4357052"/>
                <a:gd name="connsiteY343" fmla="*/ 1331046 h 4823217"/>
                <a:gd name="connsiteX344" fmla="*/ 4002233 w 4357052"/>
                <a:gd name="connsiteY344" fmla="*/ 1327628 h 4823217"/>
                <a:gd name="connsiteX345" fmla="*/ 4014726 w 4357052"/>
                <a:gd name="connsiteY345" fmla="*/ 1341970 h 4823217"/>
                <a:gd name="connsiteX346" fmla="*/ 4045631 w 4357052"/>
                <a:gd name="connsiteY346" fmla="*/ 1348406 h 4823217"/>
                <a:gd name="connsiteX347" fmla="*/ 4091752 w 4357052"/>
                <a:gd name="connsiteY347" fmla="*/ 1376460 h 4823217"/>
                <a:gd name="connsiteX348" fmla="*/ 4065423 w 4357052"/>
                <a:gd name="connsiteY348" fmla="*/ 1374091 h 4823217"/>
                <a:gd name="connsiteX349" fmla="*/ 4052930 w 4357052"/>
                <a:gd name="connsiteY349" fmla="*/ 1359749 h 4823217"/>
                <a:gd name="connsiteX350" fmla="*/ 4030923 w 4357052"/>
                <a:gd name="connsiteY350" fmla="*/ 1349896 h 4823217"/>
                <a:gd name="connsiteX351" fmla="*/ 4011639 w 4357052"/>
                <a:gd name="connsiteY351" fmla="*/ 1347317 h 4823217"/>
                <a:gd name="connsiteX352" fmla="*/ 3999036 w 4357052"/>
                <a:gd name="connsiteY352" fmla="*/ 1357152 h 4823217"/>
                <a:gd name="connsiteX353" fmla="*/ 3922012 w 4357052"/>
                <a:gd name="connsiteY353" fmla="*/ 1322663 h 4823217"/>
                <a:gd name="connsiteX354" fmla="*/ 3902837 w 4357052"/>
                <a:gd name="connsiteY354" fmla="*/ 1295908 h 4823217"/>
                <a:gd name="connsiteX355" fmla="*/ 3895174 w 4357052"/>
                <a:gd name="connsiteY355" fmla="*/ 1297187 h 4823217"/>
                <a:gd name="connsiteX356" fmla="*/ 3874402 w 4357052"/>
                <a:gd name="connsiteY356" fmla="*/ 1285195 h 4823217"/>
                <a:gd name="connsiteX357" fmla="*/ 3881811 w 4357052"/>
                <a:gd name="connsiteY357" fmla="*/ 1272361 h 4823217"/>
                <a:gd name="connsiteX358" fmla="*/ 3901348 w 4357052"/>
                <a:gd name="connsiteY358" fmla="*/ 1286493 h 4823217"/>
                <a:gd name="connsiteX359" fmla="*/ 3892925 w 4357052"/>
                <a:gd name="connsiteY359" fmla="*/ 1253111 h 4823217"/>
                <a:gd name="connsiteX360" fmla="*/ 3861657 w 4357052"/>
                <a:gd name="connsiteY360" fmla="*/ 1259299 h 4823217"/>
                <a:gd name="connsiteX361" fmla="*/ 3860168 w 4357052"/>
                <a:gd name="connsiteY361" fmla="*/ 1249884 h 4823217"/>
                <a:gd name="connsiteX362" fmla="*/ 3835691 w 4357052"/>
                <a:gd name="connsiteY362" fmla="*/ 1244308 h 4823217"/>
                <a:gd name="connsiteX363" fmla="*/ 3854611 w 4357052"/>
                <a:gd name="connsiteY363" fmla="*/ 1259509 h 4823217"/>
                <a:gd name="connsiteX364" fmla="*/ 3789460 w 4357052"/>
                <a:gd name="connsiteY364" fmla="*/ 1240431 h 4823217"/>
                <a:gd name="connsiteX365" fmla="*/ 3787245 w 4357052"/>
                <a:gd name="connsiteY365" fmla="*/ 1256262 h 4823217"/>
                <a:gd name="connsiteX366" fmla="*/ 3734696 w 4357052"/>
                <a:gd name="connsiteY366" fmla="*/ 1227349 h 4823217"/>
                <a:gd name="connsiteX367" fmla="*/ 3750528 w 4357052"/>
                <a:gd name="connsiteY367" fmla="*/ 1247898 h 4823217"/>
                <a:gd name="connsiteX368" fmla="*/ 3793308 w 4357052"/>
                <a:gd name="connsiteY368" fmla="*/ 1269745 h 4823217"/>
                <a:gd name="connsiteX369" fmla="*/ 3800607 w 4357052"/>
                <a:gd name="connsiteY369" fmla="*/ 1281089 h 4823217"/>
                <a:gd name="connsiteX370" fmla="*/ 3761786 w 4357052"/>
                <a:gd name="connsiteY370" fmla="*/ 1264379 h 4823217"/>
                <a:gd name="connsiteX371" fmla="*/ 3762293 w 4357052"/>
                <a:gd name="connsiteY371" fmla="*/ 1287486 h 4823217"/>
                <a:gd name="connsiteX372" fmla="*/ 3777618 w 4357052"/>
                <a:gd name="connsiteY372" fmla="*/ 1284927 h 4823217"/>
                <a:gd name="connsiteX373" fmla="*/ 3797773 w 4357052"/>
                <a:gd name="connsiteY373" fmla="*/ 1297989 h 4823217"/>
                <a:gd name="connsiteX374" fmla="*/ 3787894 w 4357052"/>
                <a:gd name="connsiteY374" fmla="*/ 1315100 h 4823217"/>
                <a:gd name="connsiteX375" fmla="*/ 3815095 w 4357052"/>
                <a:gd name="connsiteY375" fmla="*/ 1327952 h 4823217"/>
                <a:gd name="connsiteX376" fmla="*/ 3827841 w 4357052"/>
                <a:gd name="connsiteY376" fmla="*/ 1353848 h 4823217"/>
                <a:gd name="connsiteX377" fmla="*/ 3850466 w 4357052"/>
                <a:gd name="connsiteY377" fmla="*/ 1362633 h 4823217"/>
                <a:gd name="connsiteX378" fmla="*/ 3838481 w 4357052"/>
                <a:gd name="connsiteY378" fmla="*/ 1371398 h 4823217"/>
                <a:gd name="connsiteX379" fmla="*/ 3888305 w 4357052"/>
                <a:gd name="connsiteY379" fmla="*/ 1393035 h 4823217"/>
                <a:gd name="connsiteX380" fmla="*/ 3883477 w 4357052"/>
                <a:gd name="connsiteY380" fmla="*/ 1377414 h 4823217"/>
                <a:gd name="connsiteX381" fmla="*/ 3908825 w 4357052"/>
                <a:gd name="connsiteY381" fmla="*/ 1393475 h 4823217"/>
                <a:gd name="connsiteX382" fmla="*/ 3920082 w 4357052"/>
                <a:gd name="connsiteY382" fmla="*/ 1409956 h 4823217"/>
                <a:gd name="connsiteX383" fmla="*/ 3934790 w 4357052"/>
                <a:gd name="connsiteY383" fmla="*/ 1408466 h 4823217"/>
                <a:gd name="connsiteX384" fmla="*/ 3964096 w 4357052"/>
                <a:gd name="connsiteY384" fmla="*/ 1429663 h 4823217"/>
                <a:gd name="connsiteX385" fmla="*/ 3950116 w 4357052"/>
                <a:gd name="connsiteY385" fmla="*/ 1405907 h 4823217"/>
                <a:gd name="connsiteX386" fmla="*/ 3980657 w 4357052"/>
                <a:gd name="connsiteY386" fmla="*/ 1424966 h 4823217"/>
                <a:gd name="connsiteX387" fmla="*/ 3982002 w 4357052"/>
                <a:gd name="connsiteY387" fmla="*/ 1398650 h 4823217"/>
                <a:gd name="connsiteX388" fmla="*/ 4018100 w 4357052"/>
                <a:gd name="connsiteY388" fmla="*/ 1408084 h 4823217"/>
                <a:gd name="connsiteX389" fmla="*/ 4017119 w 4357052"/>
                <a:gd name="connsiteY389" fmla="*/ 1421777 h 4823217"/>
                <a:gd name="connsiteX390" fmla="*/ 4001539 w 4357052"/>
                <a:gd name="connsiteY390" fmla="*/ 1412782 h 4823217"/>
                <a:gd name="connsiteX391" fmla="*/ 3993513 w 4357052"/>
                <a:gd name="connsiteY391" fmla="*/ 1426684 h 4823217"/>
                <a:gd name="connsiteX392" fmla="*/ 4021441 w 4357052"/>
                <a:gd name="connsiteY392" fmla="*/ 1414291 h 4823217"/>
                <a:gd name="connsiteX393" fmla="*/ 4033062 w 4357052"/>
                <a:gd name="connsiteY393" fmla="*/ 1418148 h 4823217"/>
                <a:gd name="connsiteX394" fmla="*/ 4043448 w 4357052"/>
                <a:gd name="connsiteY394" fmla="*/ 1424144 h 4823217"/>
                <a:gd name="connsiteX395" fmla="*/ 4035786 w 4357052"/>
                <a:gd name="connsiteY395" fmla="*/ 1425424 h 4823217"/>
                <a:gd name="connsiteX396" fmla="*/ 4054452 w 4357052"/>
                <a:gd name="connsiteY396" fmla="*/ 1429072 h 4823217"/>
                <a:gd name="connsiteX397" fmla="*/ 4066943 w 4357052"/>
                <a:gd name="connsiteY397" fmla="*/ 1443413 h 4823217"/>
                <a:gd name="connsiteX398" fmla="*/ 4048531 w 4357052"/>
                <a:gd name="connsiteY398" fmla="*/ 1451320 h 4823217"/>
                <a:gd name="connsiteX399" fmla="*/ 4037274 w 4357052"/>
                <a:gd name="connsiteY399" fmla="*/ 1434839 h 4823217"/>
                <a:gd name="connsiteX400" fmla="*/ 4037781 w 4357052"/>
                <a:gd name="connsiteY400" fmla="*/ 1457946 h 4823217"/>
                <a:gd name="connsiteX401" fmla="*/ 4059171 w 4357052"/>
                <a:gd name="connsiteY401" fmla="*/ 1468869 h 4823217"/>
                <a:gd name="connsiteX402" fmla="*/ 4081178 w 4357052"/>
                <a:gd name="connsiteY402" fmla="*/ 1478724 h 4823217"/>
                <a:gd name="connsiteX403" fmla="*/ 4085501 w 4357052"/>
                <a:gd name="connsiteY403" fmla="*/ 1471238 h 4823217"/>
                <a:gd name="connsiteX404" fmla="*/ 4105655 w 4357052"/>
                <a:gd name="connsiteY404" fmla="*/ 1484300 h 4823217"/>
                <a:gd name="connsiteX405" fmla="*/ 4076713 w 4357052"/>
                <a:gd name="connsiteY405" fmla="*/ 1450479 h 4823217"/>
                <a:gd name="connsiteX406" fmla="*/ 4097232 w 4357052"/>
                <a:gd name="connsiteY406" fmla="*/ 1450919 h 4823217"/>
                <a:gd name="connsiteX407" fmla="*/ 4103295 w 4357052"/>
                <a:gd name="connsiteY407" fmla="*/ 1464401 h 4823217"/>
                <a:gd name="connsiteX408" fmla="*/ 4127155 w 4357052"/>
                <a:gd name="connsiteY408" fmla="*/ 1471047 h 4823217"/>
                <a:gd name="connsiteX409" fmla="*/ 4205051 w 4357052"/>
                <a:gd name="connsiteY409" fmla="*/ 1516021 h 4823217"/>
                <a:gd name="connsiteX410" fmla="*/ 4168954 w 4357052"/>
                <a:gd name="connsiteY410" fmla="*/ 1506586 h 4823217"/>
                <a:gd name="connsiteX411" fmla="*/ 4199495 w 4357052"/>
                <a:gd name="connsiteY411" fmla="*/ 1525645 h 4823217"/>
                <a:gd name="connsiteX412" fmla="*/ 4182934 w 4357052"/>
                <a:gd name="connsiteY412" fmla="*/ 1530343 h 4823217"/>
                <a:gd name="connsiteX413" fmla="*/ 4171677 w 4357052"/>
                <a:gd name="connsiteY413" fmla="*/ 1513862 h 4823217"/>
                <a:gd name="connsiteX414" fmla="*/ 4154245 w 4357052"/>
                <a:gd name="connsiteY414" fmla="*/ 1508076 h 4823217"/>
                <a:gd name="connsiteX415" fmla="*/ 4181081 w 4357052"/>
                <a:gd name="connsiteY415" fmla="*/ 1533551 h 4823217"/>
                <a:gd name="connsiteX416" fmla="*/ 4144112 w 4357052"/>
                <a:gd name="connsiteY416" fmla="*/ 1513632 h 4823217"/>
                <a:gd name="connsiteX417" fmla="*/ 4150178 w 4357052"/>
                <a:gd name="connsiteY417" fmla="*/ 1527116 h 4823217"/>
                <a:gd name="connsiteX418" fmla="*/ 4089602 w 4357052"/>
                <a:gd name="connsiteY418" fmla="*/ 1512105 h 4823217"/>
                <a:gd name="connsiteX419" fmla="*/ 4076492 w 4357052"/>
                <a:gd name="connsiteY419" fmla="*/ 1498833 h 4823217"/>
                <a:gd name="connsiteX420" fmla="*/ 4038541 w 4357052"/>
                <a:gd name="connsiteY420" fmla="*/ 1492607 h 4823217"/>
                <a:gd name="connsiteX421" fmla="*/ 4032478 w 4357052"/>
                <a:gd name="connsiteY421" fmla="*/ 1479125 h 4823217"/>
                <a:gd name="connsiteX422" fmla="*/ 4053613 w 4357052"/>
                <a:gd name="connsiteY422" fmla="*/ 1478495 h 4823217"/>
                <a:gd name="connsiteX423" fmla="*/ 3978330 w 4357052"/>
                <a:gd name="connsiteY423" fmla="*/ 1464974 h 4823217"/>
                <a:gd name="connsiteX424" fmla="*/ 3962244 w 4357052"/>
                <a:gd name="connsiteY424" fmla="*/ 1432872 h 4823217"/>
                <a:gd name="connsiteX425" fmla="*/ 3953710 w 4357052"/>
                <a:gd name="connsiteY425" fmla="*/ 1423667 h 4823217"/>
                <a:gd name="connsiteX426" fmla="*/ 3953963 w 4357052"/>
                <a:gd name="connsiteY426" fmla="*/ 1435220 h 4823217"/>
                <a:gd name="connsiteX427" fmla="*/ 3927017 w 4357052"/>
                <a:gd name="connsiteY427" fmla="*/ 1433922 h 4823217"/>
                <a:gd name="connsiteX428" fmla="*/ 3919100 w 4357052"/>
                <a:gd name="connsiteY428" fmla="*/ 1423647 h 4823217"/>
                <a:gd name="connsiteX429" fmla="*/ 3905626 w 4357052"/>
                <a:gd name="connsiteY429" fmla="*/ 1422998 h 4823217"/>
                <a:gd name="connsiteX430" fmla="*/ 3925782 w 4357052"/>
                <a:gd name="connsiteY430" fmla="*/ 1436061 h 4823217"/>
                <a:gd name="connsiteX431" fmla="*/ 3916775 w 4357052"/>
                <a:gd name="connsiteY431" fmla="*/ 1463656 h 4823217"/>
                <a:gd name="connsiteX432" fmla="*/ 3888338 w 4357052"/>
                <a:gd name="connsiteY432" fmla="*/ 1452942 h 4823217"/>
                <a:gd name="connsiteX433" fmla="*/ 3883036 w 4357052"/>
                <a:gd name="connsiteY433" fmla="*/ 1474122 h 4823217"/>
                <a:gd name="connsiteX434" fmla="*/ 3854457 w 4357052"/>
                <a:gd name="connsiteY434" fmla="*/ 1427677 h 4823217"/>
                <a:gd name="connsiteX435" fmla="*/ 3846904 w 4357052"/>
                <a:gd name="connsiteY435" fmla="*/ 1404780 h 4823217"/>
                <a:gd name="connsiteX436" fmla="*/ 3828238 w 4357052"/>
                <a:gd name="connsiteY436" fmla="*/ 1401132 h 4823217"/>
                <a:gd name="connsiteX437" fmla="*/ 3835790 w 4357052"/>
                <a:gd name="connsiteY437" fmla="*/ 1424030 h 4823217"/>
                <a:gd name="connsiteX438" fmla="*/ 3806120 w 4357052"/>
                <a:gd name="connsiteY438" fmla="*/ 1415455 h 4823217"/>
                <a:gd name="connsiteX439" fmla="*/ 3798203 w 4357052"/>
                <a:gd name="connsiteY439" fmla="*/ 1405181 h 4823217"/>
                <a:gd name="connsiteX440" fmla="*/ 3767299 w 4357052"/>
                <a:gd name="connsiteY440" fmla="*/ 1398745 h 4823217"/>
                <a:gd name="connsiteX441" fmla="*/ 3811203 w 4357052"/>
                <a:gd name="connsiteY441" fmla="*/ 1442630 h 4823217"/>
                <a:gd name="connsiteX442" fmla="*/ 3793154 w 4357052"/>
                <a:gd name="connsiteY442" fmla="*/ 1437913 h 4823217"/>
                <a:gd name="connsiteX443" fmla="*/ 3822968 w 4357052"/>
                <a:gd name="connsiteY443" fmla="*/ 1482219 h 4823217"/>
                <a:gd name="connsiteX444" fmla="*/ 3830631 w 4357052"/>
                <a:gd name="connsiteY444" fmla="*/ 1480939 h 4823217"/>
                <a:gd name="connsiteX445" fmla="*/ 3889242 w 4357052"/>
                <a:gd name="connsiteY445" fmla="*/ 1523334 h 4823217"/>
                <a:gd name="connsiteX446" fmla="*/ 3847333 w 4357052"/>
                <a:gd name="connsiteY446" fmla="*/ 1511971 h 4823217"/>
                <a:gd name="connsiteX447" fmla="*/ 3845846 w 4357052"/>
                <a:gd name="connsiteY447" fmla="*/ 1502557 h 4823217"/>
                <a:gd name="connsiteX448" fmla="*/ 3816793 w 4357052"/>
                <a:gd name="connsiteY448" fmla="*/ 1492913 h 4823217"/>
                <a:gd name="connsiteX449" fmla="*/ 3814688 w 4357052"/>
                <a:gd name="connsiteY449" fmla="*/ 1484567 h 4823217"/>
                <a:gd name="connsiteX450" fmla="*/ 3771907 w 4357052"/>
                <a:gd name="connsiteY450" fmla="*/ 1462720 h 4823217"/>
                <a:gd name="connsiteX451" fmla="*/ 3735809 w 4357052"/>
                <a:gd name="connsiteY451" fmla="*/ 1453286 h 4823217"/>
                <a:gd name="connsiteX452" fmla="*/ 3722226 w 4357052"/>
                <a:gd name="connsiteY452" fmla="*/ 1476814 h 4823217"/>
                <a:gd name="connsiteX453" fmla="*/ 3744233 w 4357052"/>
                <a:gd name="connsiteY453" fmla="*/ 1486668 h 4823217"/>
                <a:gd name="connsiteX454" fmla="*/ 3697748 w 4357052"/>
                <a:gd name="connsiteY454" fmla="*/ 1471237 h 4823217"/>
                <a:gd name="connsiteX455" fmla="*/ 3716669 w 4357052"/>
                <a:gd name="connsiteY455" fmla="*/ 1486438 h 4823217"/>
                <a:gd name="connsiteX456" fmla="*/ 3694043 w 4357052"/>
                <a:gd name="connsiteY456" fmla="*/ 1477653 h 4823217"/>
                <a:gd name="connsiteX457" fmla="*/ 3712964 w 4357052"/>
                <a:gd name="connsiteY457" fmla="*/ 1492855 h 4823217"/>
                <a:gd name="connsiteX458" fmla="*/ 3707407 w 4357052"/>
                <a:gd name="connsiteY458" fmla="*/ 1502480 h 4823217"/>
                <a:gd name="connsiteX459" fmla="*/ 3798050 w 4357052"/>
                <a:gd name="connsiteY459" fmla="*/ 1573349 h 4823217"/>
                <a:gd name="connsiteX460" fmla="*/ 3804730 w 4357052"/>
                <a:gd name="connsiteY460" fmla="*/ 1585762 h 4823217"/>
                <a:gd name="connsiteX461" fmla="*/ 3790023 w 4357052"/>
                <a:gd name="connsiteY461" fmla="*/ 1587252 h 4823217"/>
                <a:gd name="connsiteX462" fmla="*/ 3808944 w 4357052"/>
                <a:gd name="connsiteY462" fmla="*/ 1602454 h 4823217"/>
                <a:gd name="connsiteX463" fmla="*/ 3783231 w 4357052"/>
                <a:gd name="connsiteY463" fmla="*/ 1599016 h 4823217"/>
                <a:gd name="connsiteX464" fmla="*/ 3794851 w 4357052"/>
                <a:gd name="connsiteY464" fmla="*/ 1602873 h 4823217"/>
                <a:gd name="connsiteX465" fmla="*/ 3792636 w 4357052"/>
                <a:gd name="connsiteY465" fmla="*/ 1618704 h 4823217"/>
                <a:gd name="connsiteX466" fmla="*/ 3791401 w 4357052"/>
                <a:gd name="connsiteY466" fmla="*/ 1620843 h 4823217"/>
                <a:gd name="connsiteX467" fmla="*/ 3797465 w 4357052"/>
                <a:gd name="connsiteY467" fmla="*/ 1634326 h 4823217"/>
                <a:gd name="connsiteX468" fmla="*/ 3809450 w 4357052"/>
                <a:gd name="connsiteY468" fmla="*/ 1625561 h 4823217"/>
                <a:gd name="connsiteX469" fmla="*/ 3828116 w 4357052"/>
                <a:gd name="connsiteY469" fmla="*/ 1629207 h 4823217"/>
                <a:gd name="connsiteX470" fmla="*/ 3841226 w 4357052"/>
                <a:gd name="connsiteY470" fmla="*/ 1642480 h 4823217"/>
                <a:gd name="connsiteX471" fmla="*/ 3825900 w 4357052"/>
                <a:gd name="connsiteY471" fmla="*/ 1645040 h 4823217"/>
                <a:gd name="connsiteX472" fmla="*/ 3848779 w 4357052"/>
                <a:gd name="connsiteY472" fmla="*/ 1665378 h 4823217"/>
                <a:gd name="connsiteX473" fmla="*/ 3860400 w 4357052"/>
                <a:gd name="connsiteY473" fmla="*/ 1669236 h 4823217"/>
                <a:gd name="connsiteX474" fmla="*/ 3847401 w 4357052"/>
                <a:gd name="connsiteY474" fmla="*/ 1631786 h 4823217"/>
                <a:gd name="connsiteX475" fmla="*/ 3857170 w 4357052"/>
                <a:gd name="connsiteY475" fmla="*/ 1638852 h 4823217"/>
                <a:gd name="connsiteX476" fmla="*/ 3848745 w 4357052"/>
                <a:gd name="connsiteY476" fmla="*/ 1605470 h 4823217"/>
                <a:gd name="connsiteX477" fmla="*/ 3869882 w 4357052"/>
                <a:gd name="connsiteY477" fmla="*/ 1604840 h 4823217"/>
                <a:gd name="connsiteX478" fmla="*/ 3889419 w 4357052"/>
                <a:gd name="connsiteY478" fmla="*/ 1618972 h 4823217"/>
                <a:gd name="connsiteX479" fmla="*/ 3884480 w 4357052"/>
                <a:gd name="connsiteY479" fmla="*/ 1627527 h 4823217"/>
                <a:gd name="connsiteX480" fmla="*/ 3891271 w 4357052"/>
                <a:gd name="connsiteY480" fmla="*/ 1615764 h 4823217"/>
                <a:gd name="connsiteX481" fmla="*/ 3902276 w 4357052"/>
                <a:gd name="connsiteY481" fmla="*/ 1620691 h 4823217"/>
                <a:gd name="connsiteX482" fmla="*/ 3960271 w 4357052"/>
                <a:gd name="connsiteY482" fmla="*/ 1664156 h 4823217"/>
                <a:gd name="connsiteX483" fmla="*/ 3988960 w 4357052"/>
                <a:gd name="connsiteY483" fmla="*/ 1686423 h 4823217"/>
                <a:gd name="connsiteX484" fmla="*/ 3982168 w 4357052"/>
                <a:gd name="connsiteY484" fmla="*/ 1698187 h 4823217"/>
                <a:gd name="connsiteX485" fmla="*/ 4022113 w 4357052"/>
                <a:gd name="connsiteY485" fmla="*/ 1736934 h 4823217"/>
                <a:gd name="connsiteX486" fmla="*/ 4026943 w 4357052"/>
                <a:gd name="connsiteY486" fmla="*/ 1752556 h 4823217"/>
                <a:gd name="connsiteX487" fmla="*/ 4019643 w 4357052"/>
                <a:gd name="connsiteY487" fmla="*/ 1741212 h 4823217"/>
                <a:gd name="connsiteX488" fmla="*/ 4006171 w 4357052"/>
                <a:gd name="connsiteY488" fmla="*/ 1740563 h 4823217"/>
                <a:gd name="connsiteX489" fmla="*/ 3984528 w 4357052"/>
                <a:gd name="connsiteY489" fmla="*/ 1718086 h 4823217"/>
                <a:gd name="connsiteX490" fmla="*/ 3968220 w 4357052"/>
                <a:gd name="connsiteY490" fmla="*/ 1734338 h 4823217"/>
                <a:gd name="connsiteX491" fmla="*/ 3957470 w 4357052"/>
                <a:gd name="connsiteY491" fmla="*/ 1740964 h 4823217"/>
                <a:gd name="connsiteX492" fmla="*/ 3940038 w 4357052"/>
                <a:gd name="connsiteY492" fmla="*/ 1735177 h 4823217"/>
                <a:gd name="connsiteX493" fmla="*/ 3948936 w 4357052"/>
                <a:gd name="connsiteY493" fmla="*/ 1731759 h 4823217"/>
                <a:gd name="connsiteX494" fmla="*/ 3922607 w 4357052"/>
                <a:gd name="connsiteY494" fmla="*/ 1729391 h 4823217"/>
                <a:gd name="connsiteX495" fmla="*/ 3902451 w 4357052"/>
                <a:gd name="connsiteY495" fmla="*/ 1716328 h 4823217"/>
                <a:gd name="connsiteX496" fmla="*/ 3872054 w 4357052"/>
                <a:gd name="connsiteY496" fmla="*/ 1733000 h 4823217"/>
                <a:gd name="connsiteX497" fmla="*/ 3880588 w 4357052"/>
                <a:gd name="connsiteY497" fmla="*/ 1742206 h 4823217"/>
                <a:gd name="connsiteX498" fmla="*/ 3858834 w 4357052"/>
                <a:gd name="connsiteY498" fmla="*/ 1743905 h 4823217"/>
                <a:gd name="connsiteX499" fmla="*/ 3825206 w 4357052"/>
                <a:gd name="connsiteY499" fmla="*/ 1730193 h 4823217"/>
                <a:gd name="connsiteX500" fmla="*/ 3848085 w 4357052"/>
                <a:gd name="connsiteY500" fmla="*/ 1750532 h 4823217"/>
                <a:gd name="connsiteX501" fmla="*/ 3826948 w 4357052"/>
                <a:gd name="connsiteY501" fmla="*/ 1751162 h 4823217"/>
                <a:gd name="connsiteX502" fmla="*/ 3841657 w 4357052"/>
                <a:gd name="connsiteY502" fmla="*/ 1749672 h 4823217"/>
                <a:gd name="connsiteX503" fmla="*/ 3825096 w 4357052"/>
                <a:gd name="connsiteY503" fmla="*/ 1754370 h 4823217"/>
                <a:gd name="connsiteX504" fmla="*/ 3811986 w 4357052"/>
                <a:gd name="connsiteY504" fmla="*/ 1741097 h 4823217"/>
                <a:gd name="connsiteX505" fmla="*/ 3753154 w 4357052"/>
                <a:gd name="connsiteY505" fmla="*/ 1747056 h 4823217"/>
                <a:gd name="connsiteX506" fmla="*/ 3758599 w 4357052"/>
                <a:gd name="connsiteY506" fmla="*/ 1761608 h 4823217"/>
                <a:gd name="connsiteX507" fmla="*/ 3770838 w 4357052"/>
                <a:gd name="connsiteY507" fmla="*/ 1764396 h 4823217"/>
                <a:gd name="connsiteX508" fmla="*/ 3769494 w 4357052"/>
                <a:gd name="connsiteY508" fmla="*/ 1790712 h 4823217"/>
                <a:gd name="connsiteX509" fmla="*/ 3785690 w 4357052"/>
                <a:gd name="connsiteY509" fmla="*/ 1798637 h 4823217"/>
                <a:gd name="connsiteX510" fmla="*/ 3776539 w 4357052"/>
                <a:gd name="connsiteY510" fmla="*/ 1790502 h 4823217"/>
                <a:gd name="connsiteX511" fmla="*/ 3787288 w 4357052"/>
                <a:gd name="connsiteY511" fmla="*/ 1783875 h 4823217"/>
                <a:gd name="connsiteX512" fmla="*/ 3824258 w 4357052"/>
                <a:gd name="connsiteY512" fmla="*/ 1803793 h 4823217"/>
                <a:gd name="connsiteX513" fmla="*/ 3824731 w 4357052"/>
                <a:gd name="connsiteY513" fmla="*/ 1766993 h 4823217"/>
                <a:gd name="connsiteX514" fmla="*/ 3842560 w 4357052"/>
                <a:gd name="connsiteY514" fmla="*/ 1820063 h 4823217"/>
                <a:gd name="connsiteX515" fmla="*/ 3864568 w 4357052"/>
                <a:gd name="connsiteY515" fmla="*/ 1829918 h 4823217"/>
                <a:gd name="connsiteX516" fmla="*/ 3873102 w 4357052"/>
                <a:gd name="connsiteY516" fmla="*/ 1839123 h 4823217"/>
                <a:gd name="connsiteX517" fmla="*/ 3873972 w 4357052"/>
                <a:gd name="connsiteY517" fmla="*/ 1849606 h 4823217"/>
                <a:gd name="connsiteX518" fmla="*/ 3913158 w 4357052"/>
                <a:gd name="connsiteY518" fmla="*/ 1853694 h 4823217"/>
                <a:gd name="connsiteX519" fmla="*/ 3930953 w 4357052"/>
                <a:gd name="connsiteY519" fmla="*/ 1846857 h 4823217"/>
                <a:gd name="connsiteX520" fmla="*/ 3874954 w 4357052"/>
                <a:gd name="connsiteY520" fmla="*/ 1835915 h 4823217"/>
                <a:gd name="connsiteX521" fmla="*/ 3895472 w 4357052"/>
                <a:gd name="connsiteY521" fmla="*/ 1836354 h 4823217"/>
                <a:gd name="connsiteX522" fmla="*/ 3856651 w 4357052"/>
                <a:gd name="connsiteY522" fmla="*/ 1819643 h 4823217"/>
                <a:gd name="connsiteX523" fmla="*/ 3911416 w 4357052"/>
                <a:gd name="connsiteY523" fmla="*/ 1832725 h 4823217"/>
                <a:gd name="connsiteX524" fmla="*/ 3910545 w 4357052"/>
                <a:gd name="connsiteY524" fmla="*/ 1822241 h 4823217"/>
                <a:gd name="connsiteX525" fmla="*/ 3928594 w 4357052"/>
                <a:gd name="connsiteY525" fmla="*/ 1826958 h 4823217"/>
                <a:gd name="connsiteX526" fmla="*/ 3952706 w 4357052"/>
                <a:gd name="connsiteY526" fmla="*/ 1845157 h 4823217"/>
                <a:gd name="connsiteX527" fmla="*/ 3998574 w 4357052"/>
                <a:gd name="connsiteY527" fmla="*/ 1861657 h 4823217"/>
                <a:gd name="connsiteX528" fmla="*/ 3999920 w 4357052"/>
                <a:gd name="connsiteY528" fmla="*/ 1835342 h 4823217"/>
                <a:gd name="connsiteX529" fmla="*/ 3972718 w 4357052"/>
                <a:gd name="connsiteY529" fmla="*/ 1822489 h 4823217"/>
                <a:gd name="connsiteX530" fmla="*/ 3984957 w 4357052"/>
                <a:gd name="connsiteY530" fmla="*/ 1825277 h 4823217"/>
                <a:gd name="connsiteX531" fmla="*/ 3975188 w 4357052"/>
                <a:gd name="connsiteY531" fmla="*/ 1818211 h 4823217"/>
                <a:gd name="connsiteX532" fmla="*/ 3972718 w 4357052"/>
                <a:gd name="connsiteY532" fmla="*/ 1822489 h 4823217"/>
                <a:gd name="connsiteX533" fmla="*/ 3994472 w 4357052"/>
                <a:gd name="connsiteY533" fmla="*/ 1820790 h 4823217"/>
                <a:gd name="connsiteX534" fmla="*/ 3991385 w 4357052"/>
                <a:gd name="connsiteY534" fmla="*/ 1826137 h 4823217"/>
                <a:gd name="connsiteX535" fmla="*/ 4007581 w 4357052"/>
                <a:gd name="connsiteY535" fmla="*/ 1834062 h 4823217"/>
                <a:gd name="connsiteX536" fmla="*/ 4022434 w 4357052"/>
                <a:gd name="connsiteY536" fmla="*/ 1868303 h 4823217"/>
                <a:gd name="connsiteX537" fmla="*/ 4031949 w 4357052"/>
                <a:gd name="connsiteY537" fmla="*/ 1863815 h 4823217"/>
                <a:gd name="connsiteX538" fmla="*/ 4010195 w 4357052"/>
                <a:gd name="connsiteY538" fmla="*/ 1865515 h 4823217"/>
                <a:gd name="connsiteX539" fmla="*/ 4015896 w 4357052"/>
                <a:gd name="connsiteY539" fmla="*/ 1891621 h 4823217"/>
                <a:gd name="connsiteX540" fmla="*/ 4019600 w 4357052"/>
                <a:gd name="connsiteY540" fmla="*/ 1885204 h 4823217"/>
                <a:gd name="connsiteX541" fmla="*/ 4037903 w 4357052"/>
                <a:gd name="connsiteY541" fmla="*/ 1901475 h 4823217"/>
                <a:gd name="connsiteX542" fmla="*/ 4010703 w 4357052"/>
                <a:gd name="connsiteY542" fmla="*/ 1888622 h 4823217"/>
                <a:gd name="connsiteX543" fmla="*/ 4008850 w 4357052"/>
                <a:gd name="connsiteY543" fmla="*/ 1891831 h 4823217"/>
                <a:gd name="connsiteX544" fmla="*/ 4023812 w 4357052"/>
                <a:gd name="connsiteY544" fmla="*/ 1901894 h 4823217"/>
                <a:gd name="connsiteX545" fmla="*/ 4000570 w 4357052"/>
                <a:gd name="connsiteY545" fmla="*/ 1894179 h 4823217"/>
                <a:gd name="connsiteX546" fmla="*/ 3997736 w 4357052"/>
                <a:gd name="connsiteY546" fmla="*/ 1911081 h 4823217"/>
                <a:gd name="connsiteX547" fmla="*/ 3999952 w 4357052"/>
                <a:gd name="connsiteY547" fmla="*/ 1895249 h 4823217"/>
                <a:gd name="connsiteX548" fmla="*/ 3959169 w 4357052"/>
                <a:gd name="connsiteY548" fmla="*/ 1905924 h 4823217"/>
                <a:gd name="connsiteX549" fmla="*/ 3984880 w 4357052"/>
                <a:gd name="connsiteY549" fmla="*/ 1909362 h 4823217"/>
                <a:gd name="connsiteX550" fmla="*/ 3999985 w 4357052"/>
                <a:gd name="connsiteY550" fmla="*/ 1955156 h 4823217"/>
                <a:gd name="connsiteX551" fmla="*/ 4021993 w 4357052"/>
                <a:gd name="connsiteY551" fmla="*/ 1965011 h 4823217"/>
                <a:gd name="connsiteX552" fmla="*/ 4013966 w 4357052"/>
                <a:gd name="connsiteY552" fmla="*/ 1978914 h 4823217"/>
                <a:gd name="connsiteX553" fmla="*/ 4039678 w 4357052"/>
                <a:gd name="connsiteY553" fmla="*/ 1982351 h 4823217"/>
                <a:gd name="connsiteX554" fmla="*/ 4030417 w 4357052"/>
                <a:gd name="connsiteY554" fmla="*/ 1998392 h 4823217"/>
                <a:gd name="connsiteX555" fmla="*/ 4034121 w 4357052"/>
                <a:gd name="connsiteY555" fmla="*/ 1991976 h 4823217"/>
                <a:gd name="connsiteX556" fmla="*/ 4048101 w 4357052"/>
                <a:gd name="connsiteY556" fmla="*/ 2015732 h 4823217"/>
                <a:gd name="connsiteX557" fmla="*/ 4016325 w 4357052"/>
                <a:gd name="connsiteY557" fmla="*/ 1998812 h 4823217"/>
                <a:gd name="connsiteX558" fmla="*/ 4022390 w 4357052"/>
                <a:gd name="connsiteY558" fmla="*/ 2012295 h 4823217"/>
                <a:gd name="connsiteX559" fmla="*/ 3981968 w 4357052"/>
                <a:gd name="connsiteY559" fmla="*/ 2010346 h 4823217"/>
                <a:gd name="connsiteX560" fmla="*/ 3996281 w 4357052"/>
                <a:gd name="connsiteY560" fmla="*/ 1961573 h 4823217"/>
                <a:gd name="connsiteX561" fmla="*/ 3994317 w 4357052"/>
                <a:gd name="connsiteY561" fmla="*/ 1988958 h 4823217"/>
                <a:gd name="connsiteX562" fmla="*/ 3975651 w 4357052"/>
                <a:gd name="connsiteY562" fmla="*/ 1985310 h 4823217"/>
                <a:gd name="connsiteX563" fmla="*/ 3972707 w 4357052"/>
                <a:gd name="connsiteY563" fmla="*/ 2026388 h 4823217"/>
                <a:gd name="connsiteX564" fmla="*/ 3955893 w 4357052"/>
                <a:gd name="connsiteY564" fmla="*/ 2019532 h 4823217"/>
                <a:gd name="connsiteX565" fmla="*/ 3966170 w 4357052"/>
                <a:gd name="connsiteY565" fmla="*/ 2049706 h 4823217"/>
                <a:gd name="connsiteX566" fmla="*/ 3984836 w 4357052"/>
                <a:gd name="connsiteY566" fmla="*/ 2053353 h 4823217"/>
                <a:gd name="connsiteX567" fmla="*/ 3979279 w 4357052"/>
                <a:gd name="connsiteY567" fmla="*/ 2062978 h 4823217"/>
                <a:gd name="connsiteX568" fmla="*/ 4000051 w 4357052"/>
                <a:gd name="connsiteY568" fmla="*/ 2074971 h 4823217"/>
                <a:gd name="connsiteX569" fmla="*/ 3982256 w 4357052"/>
                <a:gd name="connsiteY569" fmla="*/ 2081808 h 4823217"/>
                <a:gd name="connsiteX570" fmla="*/ 3989808 w 4357052"/>
                <a:gd name="connsiteY570" fmla="*/ 2104705 h 4823217"/>
                <a:gd name="connsiteX571" fmla="*/ 4025146 w 4357052"/>
                <a:gd name="connsiteY571" fmla="*/ 2079478 h 4823217"/>
                <a:gd name="connsiteX572" fmla="*/ 4033062 w 4357052"/>
                <a:gd name="connsiteY572" fmla="*/ 2089752 h 4823217"/>
                <a:gd name="connsiteX573" fmla="*/ 4052093 w 4357052"/>
                <a:gd name="connsiteY573" fmla="*/ 2080777 h 4823217"/>
                <a:gd name="connsiteX574" fmla="*/ 4028851 w 4357052"/>
                <a:gd name="connsiteY574" fmla="*/ 2073062 h 4823217"/>
                <a:gd name="connsiteX575" fmla="*/ 4030703 w 4357052"/>
                <a:gd name="connsiteY575" fmla="*/ 2069853 h 4823217"/>
                <a:gd name="connsiteX576" fmla="*/ 4025510 w 4357052"/>
                <a:gd name="connsiteY576" fmla="*/ 2066855 h 4823217"/>
                <a:gd name="connsiteX577" fmla="*/ 4026745 w 4357052"/>
                <a:gd name="connsiteY577" fmla="*/ 2064716 h 4823217"/>
                <a:gd name="connsiteX578" fmla="*/ 4046393 w 4357052"/>
                <a:gd name="connsiteY578" fmla="*/ 2054671 h 4823217"/>
                <a:gd name="connsiteX579" fmla="*/ 4129195 w 4357052"/>
                <a:gd name="connsiteY579" fmla="*/ 2031182 h 4823217"/>
                <a:gd name="connsiteX580" fmla="*/ 4150839 w 4357052"/>
                <a:gd name="connsiteY580" fmla="*/ 2053659 h 4823217"/>
                <a:gd name="connsiteX581" fmla="*/ 4135987 w 4357052"/>
                <a:gd name="connsiteY581" fmla="*/ 2019418 h 4823217"/>
                <a:gd name="connsiteX582" fmla="*/ 4157378 w 4357052"/>
                <a:gd name="connsiteY582" fmla="*/ 2030342 h 4823217"/>
                <a:gd name="connsiteX583" fmla="*/ 4164313 w 4357052"/>
                <a:gd name="connsiteY583" fmla="*/ 2054308 h 4823217"/>
                <a:gd name="connsiteX584" fmla="*/ 4188172 w 4357052"/>
                <a:gd name="connsiteY584" fmla="*/ 2060954 h 4823217"/>
                <a:gd name="connsiteX585" fmla="*/ 4164059 w 4357052"/>
                <a:gd name="connsiteY585" fmla="*/ 2042755 h 4823217"/>
                <a:gd name="connsiteX586" fmla="*/ 4161082 w 4357052"/>
                <a:gd name="connsiteY586" fmla="*/ 2023926 h 4823217"/>
                <a:gd name="connsiteX587" fmla="*/ 4205714 w 4357052"/>
                <a:gd name="connsiteY587" fmla="*/ 2042564 h 4823217"/>
                <a:gd name="connsiteX588" fmla="*/ 4226122 w 4357052"/>
                <a:gd name="connsiteY588" fmla="*/ 2067180 h 4823217"/>
                <a:gd name="connsiteX589" fmla="*/ 4257280 w 4357052"/>
                <a:gd name="connsiteY589" fmla="*/ 2085169 h 4823217"/>
                <a:gd name="connsiteX590" fmla="*/ 4247766 w 4357052"/>
                <a:gd name="connsiteY590" fmla="*/ 2089657 h 4823217"/>
                <a:gd name="connsiteX591" fmla="*/ 4290799 w 4357052"/>
                <a:gd name="connsiteY591" fmla="*/ 2123058 h 4823217"/>
                <a:gd name="connsiteX592" fmla="*/ 4271261 w 4357052"/>
                <a:gd name="connsiteY592" fmla="*/ 2108925 h 4823217"/>
                <a:gd name="connsiteX593" fmla="*/ 4202693 w 4357052"/>
                <a:gd name="connsiteY593" fmla="*/ 2167726 h 4823217"/>
                <a:gd name="connsiteX594" fmla="*/ 4210246 w 4357052"/>
                <a:gd name="connsiteY594" fmla="*/ 2190623 h 4823217"/>
                <a:gd name="connsiteX595" fmla="*/ 4197389 w 4357052"/>
                <a:gd name="connsiteY595" fmla="*/ 2188904 h 4823217"/>
                <a:gd name="connsiteX596" fmla="*/ 4195284 w 4357052"/>
                <a:gd name="connsiteY596" fmla="*/ 2180559 h 4823217"/>
                <a:gd name="connsiteX597" fmla="*/ 4156606 w 4357052"/>
                <a:gd name="connsiteY597" fmla="*/ 2199579 h 4823217"/>
                <a:gd name="connsiteX598" fmla="*/ 4185658 w 4357052"/>
                <a:gd name="connsiteY598" fmla="*/ 2209223 h 4823217"/>
                <a:gd name="connsiteX599" fmla="*/ 4176144 w 4357052"/>
                <a:gd name="connsiteY599" fmla="*/ 2213712 h 4823217"/>
                <a:gd name="connsiteX600" fmla="*/ 4161181 w 4357052"/>
                <a:gd name="connsiteY600" fmla="*/ 2203647 h 4823217"/>
                <a:gd name="connsiteX601" fmla="*/ 4150685 w 4357052"/>
                <a:gd name="connsiteY601" fmla="*/ 2221828 h 4823217"/>
                <a:gd name="connsiteX602" fmla="*/ 4129913 w 4357052"/>
                <a:gd name="connsiteY602" fmla="*/ 2209835 h 4823217"/>
                <a:gd name="connsiteX603" fmla="*/ 4130894 w 4357052"/>
                <a:gd name="connsiteY603" fmla="*/ 2196142 h 4823217"/>
                <a:gd name="connsiteX604" fmla="*/ 4112481 w 4357052"/>
                <a:gd name="connsiteY604" fmla="*/ 2204048 h 4823217"/>
                <a:gd name="connsiteX605" fmla="*/ 4085898 w 4357052"/>
                <a:gd name="connsiteY605" fmla="*/ 2190127 h 4823217"/>
                <a:gd name="connsiteX606" fmla="*/ 4071443 w 4357052"/>
                <a:gd name="connsiteY606" fmla="*/ 2203170 h 4823217"/>
                <a:gd name="connsiteX607" fmla="*/ 4083935 w 4357052"/>
                <a:gd name="connsiteY607" fmla="*/ 2217511 h 4823217"/>
                <a:gd name="connsiteX608" fmla="*/ 4093450 w 4357052"/>
                <a:gd name="connsiteY608" fmla="*/ 2213023 h 4823217"/>
                <a:gd name="connsiteX609" fmla="*/ 4056007 w 4357052"/>
                <a:gd name="connsiteY609" fmla="*/ 2229906 h 4823217"/>
                <a:gd name="connsiteX610" fmla="*/ 4049800 w 4357052"/>
                <a:gd name="connsiteY610" fmla="*/ 2180692 h 4823217"/>
                <a:gd name="connsiteX611" fmla="*/ 4059679 w 4357052"/>
                <a:gd name="connsiteY611" fmla="*/ 2163581 h 4823217"/>
                <a:gd name="connsiteX612" fmla="*/ 4070319 w 4357052"/>
                <a:gd name="connsiteY612" fmla="*/ 2181132 h 4823217"/>
                <a:gd name="connsiteX613" fmla="*/ 4088478 w 4357052"/>
                <a:gd name="connsiteY613" fmla="*/ 2161672 h 4823217"/>
                <a:gd name="connsiteX614" fmla="*/ 4030009 w 4357052"/>
                <a:gd name="connsiteY614" fmla="*/ 2155007 h 4823217"/>
                <a:gd name="connsiteX615" fmla="*/ 4041265 w 4357052"/>
                <a:gd name="connsiteY615" fmla="*/ 2171487 h 4823217"/>
                <a:gd name="connsiteX616" fmla="*/ 4025069 w 4357052"/>
                <a:gd name="connsiteY616" fmla="*/ 2163562 h 4823217"/>
                <a:gd name="connsiteX617" fmla="*/ 4028663 w 4357052"/>
                <a:gd name="connsiteY617" fmla="*/ 2181322 h 4823217"/>
                <a:gd name="connsiteX618" fmla="*/ 4019512 w 4357052"/>
                <a:gd name="connsiteY618" fmla="*/ 2173188 h 4823217"/>
                <a:gd name="connsiteX619" fmla="*/ 4021619 w 4357052"/>
                <a:gd name="connsiteY619" fmla="*/ 2181533 h 4823217"/>
                <a:gd name="connsiteX620" fmla="*/ 4007891 w 4357052"/>
                <a:gd name="connsiteY620" fmla="*/ 2169330 h 4823217"/>
                <a:gd name="connsiteX621" fmla="*/ 3996887 w 4357052"/>
                <a:gd name="connsiteY621" fmla="*/ 2164402 h 4823217"/>
                <a:gd name="connsiteX622" fmla="*/ 4019766 w 4357052"/>
                <a:gd name="connsiteY622" fmla="*/ 2184741 h 4823217"/>
                <a:gd name="connsiteX623" fmla="*/ 3997285 w 4357052"/>
                <a:gd name="connsiteY623" fmla="*/ 2211687 h 4823217"/>
                <a:gd name="connsiteX624" fmla="*/ 4016822 w 4357052"/>
                <a:gd name="connsiteY624" fmla="*/ 2225819 h 4823217"/>
                <a:gd name="connsiteX625" fmla="*/ 4020890 w 4357052"/>
                <a:gd name="connsiteY625" fmla="*/ 2206779 h 4823217"/>
                <a:gd name="connsiteX626" fmla="*/ 4041917 w 4357052"/>
                <a:gd name="connsiteY626" fmla="*/ 2230326 h 4823217"/>
                <a:gd name="connsiteX627" fmla="*/ 4061089 w 4357052"/>
                <a:gd name="connsiteY627" fmla="*/ 2257080 h 4823217"/>
                <a:gd name="connsiteX628" fmla="*/ 4040935 w 4357052"/>
                <a:gd name="connsiteY628" fmla="*/ 2244018 h 4823217"/>
                <a:gd name="connsiteX629" fmla="*/ 4043041 w 4357052"/>
                <a:gd name="connsiteY629" fmla="*/ 2252363 h 4823217"/>
                <a:gd name="connsiteX630" fmla="*/ 4088291 w 4357052"/>
                <a:gd name="connsiteY630" fmla="*/ 2269933 h 4823217"/>
                <a:gd name="connsiteX631" fmla="*/ 4083351 w 4357052"/>
                <a:gd name="connsiteY631" fmla="*/ 2278488 h 4823217"/>
                <a:gd name="connsiteX632" fmla="*/ 4137167 w 4357052"/>
                <a:gd name="connsiteY632" fmla="*/ 2365170 h 4823217"/>
                <a:gd name="connsiteX633" fmla="*/ 4141125 w 4357052"/>
                <a:gd name="connsiteY633" fmla="*/ 2370307 h 4823217"/>
                <a:gd name="connsiteX634" fmla="*/ 4151258 w 4357052"/>
                <a:gd name="connsiteY634" fmla="*/ 2364750 h 4823217"/>
                <a:gd name="connsiteX635" fmla="*/ 4149660 w 4357052"/>
                <a:gd name="connsiteY635" fmla="*/ 2379512 h 4823217"/>
                <a:gd name="connsiteX636" fmla="*/ 4196541 w 4357052"/>
                <a:gd name="connsiteY636" fmla="*/ 2442227 h 4823217"/>
                <a:gd name="connsiteX637" fmla="*/ 4194071 w 4357052"/>
                <a:gd name="connsiteY637" fmla="*/ 2446504 h 4823217"/>
                <a:gd name="connsiteX638" fmla="*/ 4242407 w 4357052"/>
                <a:gd name="connsiteY638" fmla="*/ 2458726 h 4823217"/>
                <a:gd name="connsiteX639" fmla="*/ 4205329 w 4357052"/>
                <a:gd name="connsiteY639" fmla="*/ 2462985 h 4823217"/>
                <a:gd name="connsiteX640" fmla="*/ 4195812 w 4357052"/>
                <a:gd name="connsiteY640" fmla="*/ 2467472 h 4823217"/>
                <a:gd name="connsiteX641" fmla="*/ 4212010 w 4357052"/>
                <a:gd name="connsiteY641" fmla="*/ 2475398 h 4823217"/>
                <a:gd name="connsiteX642" fmla="*/ 4204964 w 4357052"/>
                <a:gd name="connsiteY642" fmla="*/ 2475608 h 4823217"/>
                <a:gd name="connsiteX643" fmla="*/ 4227225 w 4357052"/>
                <a:gd name="connsiteY643" fmla="*/ 2497016 h 4823217"/>
                <a:gd name="connsiteX644" fmla="*/ 4217600 w 4357052"/>
                <a:gd name="connsiteY644" fmla="*/ 2525680 h 4823217"/>
                <a:gd name="connsiteX645" fmla="*/ 4282751 w 4357052"/>
                <a:gd name="connsiteY645" fmla="*/ 2544759 h 4823217"/>
                <a:gd name="connsiteX646" fmla="*/ 4237501 w 4357052"/>
                <a:gd name="connsiteY646" fmla="*/ 2527189 h 4823217"/>
                <a:gd name="connsiteX647" fmla="*/ 4278793 w 4357052"/>
                <a:gd name="connsiteY647" fmla="*/ 2539621 h 4823217"/>
                <a:gd name="connsiteX648" fmla="*/ 4326875 w 4357052"/>
                <a:gd name="connsiteY648" fmla="*/ 2540289 h 4823217"/>
                <a:gd name="connsiteX649" fmla="*/ 4314890 w 4357052"/>
                <a:gd name="connsiteY649" fmla="*/ 2549055 h 4823217"/>
                <a:gd name="connsiteX650" fmla="*/ 4357052 w 4357052"/>
                <a:gd name="connsiteY650" fmla="*/ 2571972 h 4823217"/>
                <a:gd name="connsiteX651" fmla="*/ 4293754 w 4357052"/>
                <a:gd name="connsiteY651" fmla="*/ 2549686 h 4823217"/>
                <a:gd name="connsiteX652" fmla="*/ 4305628 w 4357052"/>
                <a:gd name="connsiteY652" fmla="*/ 2565097 h 4823217"/>
                <a:gd name="connsiteX653" fmla="*/ 4256675 w 4357052"/>
                <a:gd name="connsiteY653" fmla="*/ 2553944 h 4823217"/>
                <a:gd name="connsiteX654" fmla="*/ 4249376 w 4357052"/>
                <a:gd name="connsiteY654" fmla="*/ 2542600 h 4823217"/>
                <a:gd name="connsiteX655" fmla="*/ 4219960 w 4357052"/>
                <a:gd name="connsiteY655" fmla="*/ 2545579 h 4823217"/>
                <a:gd name="connsiteX656" fmla="*/ 4216982 w 4357052"/>
                <a:gd name="connsiteY656" fmla="*/ 2526750 h 4823217"/>
                <a:gd name="connsiteX657" fmla="*/ 4082998 w 4357052"/>
                <a:gd name="connsiteY657" fmla="*/ 2758817 h 4823217"/>
                <a:gd name="connsiteX658" fmla="*/ 4101665 w 4357052"/>
                <a:gd name="connsiteY658" fmla="*/ 2762465 h 4823217"/>
                <a:gd name="connsiteX659" fmla="*/ 4096218 w 4357052"/>
                <a:gd name="connsiteY659" fmla="*/ 2747912 h 4823217"/>
                <a:gd name="connsiteX660" fmla="*/ 4104752 w 4357052"/>
                <a:gd name="connsiteY660" fmla="*/ 2757117 h 4823217"/>
                <a:gd name="connsiteX661" fmla="*/ 4132570 w 4357052"/>
                <a:gd name="connsiteY661" fmla="*/ 2768900 h 4823217"/>
                <a:gd name="connsiteX662" fmla="*/ 4079911 w 4357052"/>
                <a:gd name="connsiteY662" fmla="*/ 2764164 h 4823217"/>
                <a:gd name="connsiteX663" fmla="*/ 3984462 w 4357052"/>
                <a:gd name="connsiteY663" fmla="*/ 2941480 h 4823217"/>
                <a:gd name="connsiteX664" fmla="*/ 4023284 w 4357052"/>
                <a:gd name="connsiteY664" fmla="*/ 2958190 h 4823217"/>
                <a:gd name="connsiteX665" fmla="*/ 4035776 w 4357052"/>
                <a:gd name="connsiteY665" fmla="*/ 2972532 h 4823217"/>
                <a:gd name="connsiteX666" fmla="*/ 4016127 w 4357052"/>
                <a:gd name="connsiteY666" fmla="*/ 2982576 h 4823217"/>
                <a:gd name="connsiteX667" fmla="*/ 4049503 w 4357052"/>
                <a:gd name="connsiteY667" fmla="*/ 2984735 h 4823217"/>
                <a:gd name="connsiteX668" fmla="*/ 4033449 w 4357052"/>
                <a:gd name="connsiteY668" fmla="*/ 3012540 h 4823217"/>
                <a:gd name="connsiteX669" fmla="*/ 4049899 w 4357052"/>
                <a:gd name="connsiteY669" fmla="*/ 3032018 h 4823217"/>
                <a:gd name="connsiteX670" fmla="*/ 4032832 w 4357052"/>
                <a:gd name="connsiteY670" fmla="*/ 3013609 h 4823217"/>
                <a:gd name="connsiteX671" fmla="*/ 3977449 w 4357052"/>
                <a:gd name="connsiteY671" fmla="*/ 3001597 h 4823217"/>
                <a:gd name="connsiteX672" fmla="*/ 3984606 w 4357052"/>
                <a:gd name="connsiteY672" fmla="*/ 2977211 h 4823217"/>
                <a:gd name="connsiteX673" fmla="*/ 3980647 w 4357052"/>
                <a:gd name="connsiteY673" fmla="*/ 2972073 h 4823217"/>
                <a:gd name="connsiteX674" fmla="*/ 3969644 w 4357052"/>
                <a:gd name="connsiteY674" fmla="*/ 2967146 h 4823217"/>
                <a:gd name="connsiteX675" fmla="*/ 3587450 w 4357052"/>
                <a:gd name="connsiteY675" fmla="*/ 3629125 h 4823217"/>
                <a:gd name="connsiteX676" fmla="*/ 3595113 w 4357052"/>
                <a:gd name="connsiteY676" fmla="*/ 3627846 h 4823217"/>
                <a:gd name="connsiteX677" fmla="*/ 3661355 w 4357052"/>
                <a:gd name="connsiteY677" fmla="*/ 3609055 h 4823217"/>
                <a:gd name="connsiteX678" fmla="*/ 3688919 w 4357052"/>
                <a:gd name="connsiteY678" fmla="*/ 3609284 h 4823217"/>
                <a:gd name="connsiteX679" fmla="*/ 3681002 w 4357052"/>
                <a:gd name="connsiteY679" fmla="*/ 3599009 h 4823217"/>
                <a:gd name="connsiteX680" fmla="*/ 3703880 w 4357052"/>
                <a:gd name="connsiteY680" fmla="*/ 3619348 h 4823217"/>
                <a:gd name="connsiteX681" fmla="*/ 3700793 w 4357052"/>
                <a:gd name="connsiteY681" fmla="*/ 3624695 h 4823217"/>
                <a:gd name="connsiteX682" fmla="*/ 3674828 w 4357052"/>
                <a:gd name="connsiteY682" fmla="*/ 3609704 h 4823217"/>
                <a:gd name="connsiteX683" fmla="*/ 3676316 w 4357052"/>
                <a:gd name="connsiteY683" fmla="*/ 3619119 h 4823217"/>
                <a:gd name="connsiteX684" fmla="*/ 3680892 w 4357052"/>
                <a:gd name="connsiteY684" fmla="*/ 3623187 h 4823217"/>
                <a:gd name="connsiteX685" fmla="*/ 3692766 w 4357052"/>
                <a:gd name="connsiteY685" fmla="*/ 3638597 h 4823217"/>
                <a:gd name="connsiteX686" fmla="*/ 3643956 w 4357052"/>
                <a:gd name="connsiteY686" fmla="*/ 3663175 h 4823217"/>
                <a:gd name="connsiteX687" fmla="*/ 3629502 w 4357052"/>
                <a:gd name="connsiteY687" fmla="*/ 3676219 h 4823217"/>
                <a:gd name="connsiteX688" fmla="*/ 3622963 w 4357052"/>
                <a:gd name="connsiteY688" fmla="*/ 3699536 h 4823217"/>
                <a:gd name="connsiteX689" fmla="*/ 3610725 w 4357052"/>
                <a:gd name="connsiteY689" fmla="*/ 3696748 h 4823217"/>
                <a:gd name="connsiteX690" fmla="*/ 3543391 w 4357052"/>
                <a:gd name="connsiteY690" fmla="*/ 3753409 h 4823217"/>
                <a:gd name="connsiteX691" fmla="*/ 3531516 w 4357052"/>
                <a:gd name="connsiteY691" fmla="*/ 3737998 h 4823217"/>
                <a:gd name="connsiteX692" fmla="*/ 3464724 w 4357052"/>
                <a:gd name="connsiteY692" fmla="*/ 3877673 h 4823217"/>
                <a:gd name="connsiteX693" fmla="*/ 3446674 w 4357052"/>
                <a:gd name="connsiteY693" fmla="*/ 3872956 h 4823217"/>
                <a:gd name="connsiteX694" fmla="*/ 3411988 w 4357052"/>
                <a:gd name="connsiteY694" fmla="*/ 3957021 h 4823217"/>
                <a:gd name="connsiteX695" fmla="*/ 3391722 w 4357052"/>
                <a:gd name="connsiteY695" fmla="*/ 3968136 h 4823217"/>
                <a:gd name="connsiteX696" fmla="*/ 3369715 w 4357052"/>
                <a:gd name="connsiteY696" fmla="*/ 3958282 h 4823217"/>
                <a:gd name="connsiteX697" fmla="*/ 3332161 w 4357052"/>
                <a:gd name="connsiteY697" fmla="*/ 3999340 h 4823217"/>
                <a:gd name="connsiteX698" fmla="*/ 3316581 w 4357052"/>
                <a:gd name="connsiteY698" fmla="*/ 3990345 h 4823217"/>
                <a:gd name="connsiteX699" fmla="*/ 3316471 w 4357052"/>
                <a:gd name="connsiteY699" fmla="*/ 4014522 h 4823217"/>
                <a:gd name="connsiteX700" fmla="*/ 3298676 w 4357052"/>
                <a:gd name="connsiteY700" fmla="*/ 4021359 h 4823217"/>
                <a:gd name="connsiteX701" fmla="*/ 3276669 w 4357052"/>
                <a:gd name="connsiteY701" fmla="*/ 4011505 h 4823217"/>
                <a:gd name="connsiteX702" fmla="*/ 3282116 w 4357052"/>
                <a:gd name="connsiteY702" fmla="*/ 4026057 h 4823217"/>
                <a:gd name="connsiteX703" fmla="*/ 3212786 w 4357052"/>
                <a:gd name="connsiteY703" fmla="*/ 4050196 h 4823217"/>
                <a:gd name="connsiteX704" fmla="*/ 3153081 w 4357052"/>
                <a:gd name="connsiteY704" fmla="*/ 4045669 h 4823217"/>
                <a:gd name="connsiteX705" fmla="*/ 3123159 w 4357052"/>
                <a:gd name="connsiteY705" fmla="*/ 4025541 h 4823217"/>
                <a:gd name="connsiteX706" fmla="*/ 3116729 w 4357052"/>
                <a:gd name="connsiteY706" fmla="*/ 4024682 h 4823217"/>
                <a:gd name="connsiteX707" fmla="*/ 3098935 w 4357052"/>
                <a:gd name="connsiteY707" fmla="*/ 4031519 h 4823217"/>
                <a:gd name="connsiteX708" fmla="*/ 3069408 w 4357052"/>
                <a:gd name="connsiteY708" fmla="*/ 4058674 h 4823217"/>
                <a:gd name="connsiteX709" fmla="*/ 3090654 w 4357052"/>
                <a:gd name="connsiteY709" fmla="*/ 4033867 h 4823217"/>
                <a:gd name="connsiteX710" fmla="*/ 3094359 w 4357052"/>
                <a:gd name="connsiteY710" fmla="*/ 4027451 h 4823217"/>
                <a:gd name="connsiteX711" fmla="*/ 3107436 w 4357052"/>
                <a:gd name="connsiteY711" fmla="*/ 3980816 h 4823217"/>
                <a:gd name="connsiteX712" fmla="*/ 3116157 w 4357052"/>
                <a:gd name="connsiteY712" fmla="*/ 3881760 h 4823217"/>
                <a:gd name="connsiteX713" fmla="*/ 3100577 w 4357052"/>
                <a:gd name="connsiteY713" fmla="*/ 3872765 h 4823217"/>
                <a:gd name="connsiteX714" fmla="*/ 3100325 w 4357052"/>
                <a:gd name="connsiteY714" fmla="*/ 3861212 h 4823217"/>
                <a:gd name="connsiteX715" fmla="*/ 3107734 w 4357052"/>
                <a:gd name="connsiteY715" fmla="*/ 3848379 h 4823217"/>
                <a:gd name="connsiteX716" fmla="*/ 3125782 w 4357052"/>
                <a:gd name="connsiteY716" fmla="*/ 3853095 h 4823217"/>
                <a:gd name="connsiteX717" fmla="*/ 3127017 w 4357052"/>
                <a:gd name="connsiteY717" fmla="*/ 3850956 h 4823217"/>
                <a:gd name="connsiteX718" fmla="*/ 3129487 w 4357052"/>
                <a:gd name="connsiteY718" fmla="*/ 3846679 h 4823217"/>
                <a:gd name="connsiteX719" fmla="*/ 3135408 w 4357052"/>
                <a:gd name="connsiteY719" fmla="*/ 3824430 h 4823217"/>
                <a:gd name="connsiteX720" fmla="*/ 3128362 w 4357052"/>
                <a:gd name="connsiteY720" fmla="*/ 3824640 h 4823217"/>
                <a:gd name="connsiteX721" fmla="*/ 3122044 w 4357052"/>
                <a:gd name="connsiteY721" fmla="*/ 3799603 h 4823217"/>
                <a:gd name="connsiteX722" fmla="*/ 3155529 w 4357052"/>
                <a:gd name="connsiteY722" fmla="*/ 3777586 h 4823217"/>
                <a:gd name="connsiteX723" fmla="*/ 3144923 w 4357052"/>
                <a:gd name="connsiteY723" fmla="*/ 3819943 h 4823217"/>
                <a:gd name="connsiteX724" fmla="*/ 3129344 w 4357052"/>
                <a:gd name="connsiteY724" fmla="*/ 3810948 h 4823217"/>
                <a:gd name="connsiteX725" fmla="*/ 3136642 w 4357052"/>
                <a:gd name="connsiteY725" fmla="*/ 3822292 h 4823217"/>
                <a:gd name="connsiteX726" fmla="*/ 3144306 w 4357052"/>
                <a:gd name="connsiteY726" fmla="*/ 3821012 h 4823217"/>
                <a:gd name="connsiteX727" fmla="*/ 3137768 w 4357052"/>
                <a:gd name="connsiteY727" fmla="*/ 3844330 h 4823217"/>
                <a:gd name="connsiteX728" fmla="*/ 3157855 w 4357052"/>
                <a:gd name="connsiteY728" fmla="*/ 3737576 h 4823217"/>
                <a:gd name="connsiteX729" fmla="*/ 3110754 w 4357052"/>
                <a:gd name="connsiteY729" fmla="*/ 3723216 h 4823217"/>
                <a:gd name="connsiteX730" fmla="*/ 3125429 w 4357052"/>
                <a:gd name="connsiteY730" fmla="*/ 3661819 h 4823217"/>
                <a:gd name="connsiteX731" fmla="*/ 3111956 w 4357052"/>
                <a:gd name="connsiteY731" fmla="*/ 3661170 h 4823217"/>
                <a:gd name="connsiteX732" fmla="*/ 3110975 w 4357052"/>
                <a:gd name="connsiteY732" fmla="*/ 3674862 h 4823217"/>
                <a:gd name="connsiteX733" fmla="*/ 3104183 w 4357052"/>
                <a:gd name="connsiteY733" fmla="*/ 3686626 h 4823217"/>
                <a:gd name="connsiteX734" fmla="*/ 3104801 w 4357052"/>
                <a:gd name="connsiteY734" fmla="*/ 3685557 h 4823217"/>
                <a:gd name="connsiteX735" fmla="*/ 3045856 w 4357052"/>
                <a:gd name="connsiteY735" fmla="*/ 3715691 h 4823217"/>
                <a:gd name="connsiteX736" fmla="*/ 3069970 w 4357052"/>
                <a:gd name="connsiteY736" fmla="*/ 3733892 h 4823217"/>
                <a:gd name="connsiteX737" fmla="*/ 3058857 w 4357052"/>
                <a:gd name="connsiteY737" fmla="*/ 3753141 h 4823217"/>
                <a:gd name="connsiteX738" fmla="*/ 3014732 w 4357052"/>
                <a:gd name="connsiteY738" fmla="*/ 3757610 h 4823217"/>
                <a:gd name="connsiteX739" fmla="*/ 3006197 w 4357052"/>
                <a:gd name="connsiteY739" fmla="*/ 3748405 h 4823217"/>
                <a:gd name="connsiteX740" fmla="*/ 3014367 w 4357052"/>
                <a:gd name="connsiteY740" fmla="*/ 3770233 h 4823217"/>
                <a:gd name="connsiteX741" fmla="*/ 2987168 w 4357052"/>
                <a:gd name="connsiteY741" fmla="*/ 3757381 h 4823217"/>
                <a:gd name="connsiteX742" fmla="*/ 2953318 w 4357052"/>
                <a:gd name="connsiteY742" fmla="*/ 3792022 h 4823217"/>
                <a:gd name="connsiteX743" fmla="*/ 2926119 w 4357052"/>
                <a:gd name="connsiteY743" fmla="*/ 3779171 h 4823217"/>
                <a:gd name="connsiteX744" fmla="*/ 2915368 w 4357052"/>
                <a:gd name="connsiteY744" fmla="*/ 3785797 h 4823217"/>
                <a:gd name="connsiteX745" fmla="*/ 2925136 w 4357052"/>
                <a:gd name="connsiteY745" fmla="*/ 3792862 h 4823217"/>
                <a:gd name="connsiteX746" fmla="*/ 2920197 w 4357052"/>
                <a:gd name="connsiteY746" fmla="*/ 3801418 h 4823217"/>
                <a:gd name="connsiteX747" fmla="*/ 2898190 w 4357052"/>
                <a:gd name="connsiteY747" fmla="*/ 3791564 h 4823217"/>
                <a:gd name="connsiteX748" fmla="*/ 2908466 w 4357052"/>
                <a:gd name="connsiteY748" fmla="*/ 3821737 h 4823217"/>
                <a:gd name="connsiteX749" fmla="*/ 2868045 w 4357052"/>
                <a:gd name="connsiteY749" fmla="*/ 3819789 h 4823217"/>
                <a:gd name="connsiteX750" fmla="*/ 2869644 w 4357052"/>
                <a:gd name="connsiteY750" fmla="*/ 3805027 h 4823217"/>
                <a:gd name="connsiteX751" fmla="*/ 2838740 w 4357052"/>
                <a:gd name="connsiteY751" fmla="*/ 3798592 h 4823217"/>
                <a:gd name="connsiteX752" fmla="*/ 2844042 w 4357052"/>
                <a:gd name="connsiteY752" fmla="*/ 3777413 h 4823217"/>
                <a:gd name="connsiteX753" fmla="*/ 2835144 w 4357052"/>
                <a:gd name="connsiteY753" fmla="*/ 3780831 h 4823217"/>
                <a:gd name="connsiteX754" fmla="*/ 2825630 w 4357052"/>
                <a:gd name="connsiteY754" fmla="*/ 3785320 h 4823217"/>
                <a:gd name="connsiteX755" fmla="*/ 2818448 w 4357052"/>
                <a:gd name="connsiteY755" fmla="*/ 3781350 h 4823217"/>
                <a:gd name="connsiteX756" fmla="*/ 2816478 w 4357052"/>
                <a:gd name="connsiteY756" fmla="*/ 3777184 h 4823217"/>
                <a:gd name="connsiteX757" fmla="*/ 2818413 w 4357052"/>
                <a:gd name="connsiteY757" fmla="*/ 3781331 h 4823217"/>
                <a:gd name="connsiteX758" fmla="*/ 2818448 w 4357052"/>
                <a:gd name="connsiteY758" fmla="*/ 3781350 h 4823217"/>
                <a:gd name="connsiteX759" fmla="*/ 2820763 w 4357052"/>
                <a:gd name="connsiteY759" fmla="*/ 3786252 h 4823217"/>
                <a:gd name="connsiteX760" fmla="*/ 2820691 w 4357052"/>
                <a:gd name="connsiteY760" fmla="*/ 3793875 h 4823217"/>
                <a:gd name="connsiteX761" fmla="*/ 2842698 w 4357052"/>
                <a:gd name="connsiteY761" fmla="*/ 3803729 h 4823217"/>
                <a:gd name="connsiteX762" fmla="*/ 2798319 w 4357052"/>
                <a:gd name="connsiteY762" fmla="*/ 3796644 h 4823217"/>
                <a:gd name="connsiteX763" fmla="*/ 2791638 w 4357052"/>
                <a:gd name="connsiteY763" fmla="*/ 3784231 h 4823217"/>
                <a:gd name="connsiteX764" fmla="*/ 2774823 w 4357052"/>
                <a:gd name="connsiteY764" fmla="*/ 3777375 h 4823217"/>
                <a:gd name="connsiteX765" fmla="*/ 2777183 w 4357052"/>
                <a:gd name="connsiteY765" fmla="*/ 3797274 h 4823217"/>
                <a:gd name="connsiteX766" fmla="*/ 2748131 w 4357052"/>
                <a:gd name="connsiteY766" fmla="*/ 3787630 h 4823217"/>
                <a:gd name="connsiteX767" fmla="*/ 2749112 w 4357052"/>
                <a:gd name="connsiteY767" fmla="*/ 3773937 h 4823217"/>
                <a:gd name="connsiteX768" fmla="*/ 2724524 w 4357052"/>
                <a:gd name="connsiteY768" fmla="*/ 3792538 h 4823217"/>
                <a:gd name="connsiteX769" fmla="*/ 2704987 w 4357052"/>
                <a:gd name="connsiteY769" fmla="*/ 3778407 h 4823217"/>
                <a:gd name="connsiteX770" fmla="*/ 2725649 w 4357052"/>
                <a:gd name="connsiteY770" fmla="*/ 3814576 h 4823217"/>
                <a:gd name="connsiteX771" fmla="*/ 2717623 w 4357052"/>
                <a:gd name="connsiteY771" fmla="*/ 3828479 h 4823217"/>
                <a:gd name="connsiteX772" fmla="*/ 2730478 w 4357052"/>
                <a:gd name="connsiteY772" fmla="*/ 3830197 h 4823217"/>
                <a:gd name="connsiteX773" fmla="*/ 2691910 w 4357052"/>
                <a:gd name="connsiteY773" fmla="*/ 3825041 h 4823217"/>
                <a:gd name="connsiteX774" fmla="*/ 2706872 w 4357052"/>
                <a:gd name="connsiteY774" fmla="*/ 3835105 h 4823217"/>
                <a:gd name="connsiteX775" fmla="*/ 2684864 w 4357052"/>
                <a:gd name="connsiteY775" fmla="*/ 3825251 h 4823217"/>
                <a:gd name="connsiteX776" fmla="*/ 2663729 w 4357052"/>
                <a:gd name="connsiteY776" fmla="*/ 3825881 h 4823217"/>
                <a:gd name="connsiteX777" fmla="*/ 2692418 w 4357052"/>
                <a:gd name="connsiteY777" fmla="*/ 3848148 h 4823217"/>
                <a:gd name="connsiteX778" fmla="*/ 2676110 w 4357052"/>
                <a:gd name="connsiteY778" fmla="*/ 3864400 h 4823217"/>
                <a:gd name="connsiteX779" fmla="*/ 2678326 w 4357052"/>
                <a:gd name="connsiteY779" fmla="*/ 3848569 h 4823217"/>
                <a:gd name="connsiteX780" fmla="*/ 2666089 w 4357052"/>
                <a:gd name="connsiteY780" fmla="*/ 3845781 h 4823217"/>
                <a:gd name="connsiteX781" fmla="*/ 2669793 w 4357052"/>
                <a:gd name="connsiteY781" fmla="*/ 3839364 h 4823217"/>
                <a:gd name="connsiteX782" fmla="*/ 2656683 w 4357052"/>
                <a:gd name="connsiteY782" fmla="*/ 3826092 h 4823217"/>
                <a:gd name="connsiteX783" fmla="*/ 2579724 w 4357052"/>
                <a:gd name="connsiteY783" fmla="*/ 3911417 h 4823217"/>
                <a:gd name="connsiteX784" fmla="*/ 2569338 w 4357052"/>
                <a:gd name="connsiteY784" fmla="*/ 3905420 h 4823217"/>
                <a:gd name="connsiteX785" fmla="*/ 2547474 w 4357052"/>
                <a:gd name="connsiteY785" fmla="*/ 3931297 h 4823217"/>
                <a:gd name="connsiteX786" fmla="*/ 2528808 w 4357052"/>
                <a:gd name="connsiteY786" fmla="*/ 3927649 h 4823217"/>
                <a:gd name="connsiteX787" fmla="*/ 2527827 w 4357052"/>
                <a:gd name="connsiteY787" fmla="*/ 3941342 h 4823217"/>
                <a:gd name="connsiteX788" fmla="*/ 2514099 w 4357052"/>
                <a:gd name="connsiteY788" fmla="*/ 3929139 h 4823217"/>
                <a:gd name="connsiteX789" fmla="*/ 2511883 w 4357052"/>
                <a:gd name="connsiteY789" fmla="*/ 3944971 h 4823217"/>
                <a:gd name="connsiteX790" fmla="*/ 2503349 w 4357052"/>
                <a:gd name="connsiteY790" fmla="*/ 3935765 h 4823217"/>
                <a:gd name="connsiteX791" fmla="*/ 2503856 w 4357052"/>
                <a:gd name="connsiteY791" fmla="*/ 3958873 h 4823217"/>
                <a:gd name="connsiteX792" fmla="*/ 2445133 w 4357052"/>
                <a:gd name="connsiteY792" fmla="*/ 3940654 h 4823217"/>
                <a:gd name="connsiteX793" fmla="*/ 2451199 w 4357052"/>
                <a:gd name="connsiteY793" fmla="*/ 3954137 h 4823217"/>
                <a:gd name="connsiteX794" fmla="*/ 2432784 w 4357052"/>
                <a:gd name="connsiteY794" fmla="*/ 3962043 h 4823217"/>
                <a:gd name="connsiteX795" fmla="*/ 2379763 w 4357052"/>
                <a:gd name="connsiteY795" fmla="*/ 3969931 h 4823217"/>
                <a:gd name="connsiteX796" fmla="*/ 2351107 w 4357052"/>
                <a:gd name="connsiteY796" fmla="*/ 4007571 h 4823217"/>
                <a:gd name="connsiteX797" fmla="*/ 2360622 w 4357052"/>
                <a:gd name="connsiteY797" fmla="*/ 4003083 h 4823217"/>
                <a:gd name="connsiteX798" fmla="*/ 2340466 w 4357052"/>
                <a:gd name="connsiteY798" fmla="*/ 3990020 h 4823217"/>
                <a:gd name="connsiteX799" fmla="*/ 2339849 w 4357052"/>
                <a:gd name="connsiteY799" fmla="*/ 3991090 h 4823217"/>
                <a:gd name="connsiteX800" fmla="*/ 2332187 w 4357052"/>
                <a:gd name="connsiteY800" fmla="*/ 3992370 h 4823217"/>
                <a:gd name="connsiteX801" fmla="*/ 2331822 w 4357052"/>
                <a:gd name="connsiteY801" fmla="*/ 4004992 h 4823217"/>
                <a:gd name="connsiteX802" fmla="*/ 2327247 w 4357052"/>
                <a:gd name="connsiteY802" fmla="*/ 4000925 h 4823217"/>
                <a:gd name="connsiteX803" fmla="*/ 2326630 w 4357052"/>
                <a:gd name="connsiteY803" fmla="*/ 4001995 h 4823217"/>
                <a:gd name="connsiteX804" fmla="*/ 2324778 w 4357052"/>
                <a:gd name="connsiteY804" fmla="*/ 4005203 h 4823217"/>
                <a:gd name="connsiteX805" fmla="*/ 2323907 w 4357052"/>
                <a:gd name="connsiteY805" fmla="*/ 3994718 h 4823217"/>
                <a:gd name="connsiteX806" fmla="*/ 2320565 w 4357052"/>
                <a:gd name="connsiteY806" fmla="*/ 3988512 h 4823217"/>
                <a:gd name="connsiteX807" fmla="*/ 2311414 w 4357052"/>
                <a:gd name="connsiteY807" fmla="*/ 3980376 h 4823217"/>
                <a:gd name="connsiteX808" fmla="*/ 2306220 w 4357052"/>
                <a:gd name="connsiteY808" fmla="*/ 3977378 h 4823217"/>
                <a:gd name="connsiteX809" fmla="*/ 2317478 w 4357052"/>
                <a:gd name="connsiteY809" fmla="*/ 3993859 h 4823217"/>
                <a:gd name="connsiteX810" fmla="*/ 2295724 w 4357052"/>
                <a:gd name="connsiteY810" fmla="*/ 3995558 h 4823217"/>
                <a:gd name="connsiteX811" fmla="*/ 2295218 w 4357052"/>
                <a:gd name="connsiteY811" fmla="*/ 3972451 h 4823217"/>
                <a:gd name="connsiteX812" fmla="*/ 2271358 w 4357052"/>
                <a:gd name="connsiteY812" fmla="*/ 3965806 h 4823217"/>
                <a:gd name="connsiteX813" fmla="*/ 2257410 w 4357052"/>
                <a:gd name="connsiteY813" fmla="*/ 4001956 h 4823217"/>
                <a:gd name="connsiteX814" fmla="*/ 2250145 w 4357052"/>
                <a:gd name="connsiteY814" fmla="*/ 4050520 h 4823217"/>
                <a:gd name="connsiteX815" fmla="*/ 2255954 w 4357052"/>
                <a:gd name="connsiteY815" fmla="*/ 4052448 h 4823217"/>
                <a:gd name="connsiteX816" fmla="*/ 2258424 w 4357052"/>
                <a:gd name="connsiteY816" fmla="*/ 4048170 h 4823217"/>
                <a:gd name="connsiteX817" fmla="*/ 2260894 w 4357052"/>
                <a:gd name="connsiteY817" fmla="*/ 4043892 h 4823217"/>
                <a:gd name="connsiteX818" fmla="*/ 2266087 w 4357052"/>
                <a:gd name="connsiteY818" fmla="*/ 4046891 h 4823217"/>
                <a:gd name="connsiteX819" fmla="*/ 2269174 w 4357052"/>
                <a:gd name="connsiteY819" fmla="*/ 4041544 h 4823217"/>
                <a:gd name="connsiteX820" fmla="*/ 2274368 w 4357052"/>
                <a:gd name="connsiteY820" fmla="*/ 4044542 h 4823217"/>
                <a:gd name="connsiteX821" fmla="*/ 2296375 w 4357052"/>
                <a:gd name="connsiteY821" fmla="*/ 4054397 h 4823217"/>
                <a:gd name="connsiteX822" fmla="*/ 2292053 w 4357052"/>
                <a:gd name="connsiteY822" fmla="*/ 4061883 h 4823217"/>
                <a:gd name="connsiteX823" fmla="*/ 2312572 w 4357052"/>
                <a:gd name="connsiteY823" fmla="*/ 4062322 h 4823217"/>
                <a:gd name="connsiteX824" fmla="*/ 2292814 w 4357052"/>
                <a:gd name="connsiteY824" fmla="*/ 4096543 h 4823217"/>
                <a:gd name="connsiteX825" fmla="*/ 2262890 w 4357052"/>
                <a:gd name="connsiteY825" fmla="*/ 4076415 h 4823217"/>
                <a:gd name="connsiteX826" fmla="*/ 2258060 w 4357052"/>
                <a:gd name="connsiteY826" fmla="*/ 4060794 h 4823217"/>
                <a:gd name="connsiteX827" fmla="*/ 2251015 w 4357052"/>
                <a:gd name="connsiteY827" fmla="*/ 4061004 h 4823217"/>
                <a:gd name="connsiteX828" fmla="*/ 2252867 w 4357052"/>
                <a:gd name="connsiteY828" fmla="*/ 4057795 h 4823217"/>
                <a:gd name="connsiteX829" fmla="*/ 2230860 w 4357052"/>
                <a:gd name="connsiteY829" fmla="*/ 4047941 h 4823217"/>
                <a:gd name="connsiteX830" fmla="*/ 2238413 w 4357052"/>
                <a:gd name="connsiteY830" fmla="*/ 4070839 h 4823217"/>
                <a:gd name="connsiteX831" fmla="*/ 2228281 w 4357052"/>
                <a:gd name="connsiteY831" fmla="*/ 4076396 h 4823217"/>
                <a:gd name="connsiteX832" fmla="*/ 2212702 w 4357052"/>
                <a:gd name="connsiteY832" fmla="*/ 4067402 h 4823217"/>
                <a:gd name="connsiteX833" fmla="*/ 2205910 w 4357052"/>
                <a:gd name="connsiteY833" fmla="*/ 4079166 h 4823217"/>
                <a:gd name="connsiteX834" fmla="*/ 2218765 w 4357052"/>
                <a:gd name="connsiteY834" fmla="*/ 4080884 h 4823217"/>
                <a:gd name="connsiteX835" fmla="*/ 2228535 w 4357052"/>
                <a:gd name="connsiteY835" fmla="*/ 4087950 h 4823217"/>
                <a:gd name="connsiteX836" fmla="*/ 2224830 w 4357052"/>
                <a:gd name="connsiteY836" fmla="*/ 4094367 h 4823217"/>
                <a:gd name="connsiteX837" fmla="*/ 2204058 w 4357052"/>
                <a:gd name="connsiteY837" fmla="*/ 4082374 h 4823217"/>
                <a:gd name="connsiteX838" fmla="*/ 2199989 w 4357052"/>
                <a:gd name="connsiteY838" fmla="*/ 4101413 h 4823217"/>
                <a:gd name="connsiteX839" fmla="*/ 2165523 w 4357052"/>
                <a:gd name="connsiteY839" fmla="*/ 4137125 h 4823217"/>
                <a:gd name="connsiteX840" fmla="*/ 2147979 w 4357052"/>
                <a:gd name="connsiteY840" fmla="*/ 4155515 h 4823217"/>
                <a:gd name="connsiteX841" fmla="*/ 2148235 w 4357052"/>
                <a:gd name="connsiteY841" fmla="*/ 4167069 h 4823217"/>
                <a:gd name="connsiteX842" fmla="*/ 2150704 w 4357052"/>
                <a:gd name="connsiteY842" fmla="*/ 4162791 h 4823217"/>
                <a:gd name="connsiteX843" fmla="*/ 2163560 w 4357052"/>
                <a:gd name="connsiteY843" fmla="*/ 4164510 h 4823217"/>
                <a:gd name="connsiteX844" fmla="*/ 2164431 w 4357052"/>
                <a:gd name="connsiteY844" fmla="*/ 4174994 h 4823217"/>
                <a:gd name="connsiteX845" fmla="*/ 2150958 w 4357052"/>
                <a:gd name="connsiteY845" fmla="*/ 4174345 h 4823217"/>
                <a:gd name="connsiteX846" fmla="*/ 2146382 w 4357052"/>
                <a:gd name="connsiteY846" fmla="*/ 4170278 h 4823217"/>
                <a:gd name="connsiteX847" fmla="*/ 2145765 w 4357052"/>
                <a:gd name="connsiteY847" fmla="*/ 4171347 h 4823217"/>
                <a:gd name="connsiteX848" fmla="*/ 2147871 w 4357052"/>
                <a:gd name="connsiteY848" fmla="*/ 4179692 h 4823217"/>
                <a:gd name="connsiteX849" fmla="*/ 2142677 w 4357052"/>
                <a:gd name="connsiteY849" fmla="*/ 4176694 h 4823217"/>
                <a:gd name="connsiteX850" fmla="*/ 2120306 w 4357052"/>
                <a:gd name="connsiteY850" fmla="*/ 4179463 h 4823217"/>
                <a:gd name="connsiteX851" fmla="*/ 2143549 w 4357052"/>
                <a:gd name="connsiteY851" fmla="*/ 4187178 h 4823217"/>
                <a:gd name="connsiteX852" fmla="*/ 2137121 w 4357052"/>
                <a:gd name="connsiteY852" fmla="*/ 4186319 h 4823217"/>
                <a:gd name="connsiteX853" fmla="*/ 2126987 w 4357052"/>
                <a:gd name="connsiteY853" fmla="*/ 4191875 h 4823217"/>
                <a:gd name="connsiteX854" fmla="*/ 2112025 w 4357052"/>
                <a:gd name="connsiteY854" fmla="*/ 4181811 h 4823217"/>
                <a:gd name="connsiteX855" fmla="*/ 2096336 w 4357052"/>
                <a:gd name="connsiteY855" fmla="*/ 4196993 h 4823217"/>
                <a:gd name="connsiteX856" fmla="*/ 2075596 w 4357052"/>
                <a:gd name="connsiteY856" fmla="*/ 4244908 h 4823217"/>
                <a:gd name="connsiteX857" fmla="*/ 2076468 w 4357052"/>
                <a:gd name="connsiteY857" fmla="*/ 4255393 h 4823217"/>
                <a:gd name="connsiteX858" fmla="*/ 2053843 w 4357052"/>
                <a:gd name="connsiteY858" fmla="*/ 4246608 h 4823217"/>
                <a:gd name="connsiteX859" fmla="*/ 2039025 w 4357052"/>
                <a:gd name="connsiteY859" fmla="*/ 4272274 h 4823217"/>
                <a:gd name="connsiteX860" fmla="*/ 2052863 w 4357052"/>
                <a:gd name="connsiteY860" fmla="*/ 4260301 h 4823217"/>
                <a:gd name="connsiteX861" fmla="*/ 2071417 w 4357052"/>
                <a:gd name="connsiteY861" fmla="*/ 4288124 h 4823217"/>
                <a:gd name="connsiteX862" fmla="*/ 2055839 w 4357052"/>
                <a:gd name="connsiteY862" fmla="*/ 4279130 h 4823217"/>
                <a:gd name="connsiteX863" fmla="*/ 2059686 w 4357052"/>
                <a:gd name="connsiteY863" fmla="*/ 4308443 h 4823217"/>
                <a:gd name="connsiteX864" fmla="*/ 2028925 w 4357052"/>
                <a:gd name="connsiteY864" fmla="*/ 4337739 h 4823217"/>
                <a:gd name="connsiteX865" fmla="*/ 2051550 w 4357052"/>
                <a:gd name="connsiteY865" fmla="*/ 4346524 h 4823217"/>
                <a:gd name="connsiteX866" fmla="*/ 2035100 w 4357052"/>
                <a:gd name="connsiteY866" fmla="*/ 4327044 h 4823217"/>
                <a:gd name="connsiteX867" fmla="*/ 2051042 w 4357052"/>
                <a:gd name="connsiteY867" fmla="*/ 4323416 h 4823217"/>
                <a:gd name="connsiteX868" fmla="*/ 2072290 w 4357052"/>
                <a:gd name="connsiteY868" fmla="*/ 4298609 h 4823217"/>
                <a:gd name="connsiteX869" fmla="*/ 2092444 w 4357052"/>
                <a:gd name="connsiteY869" fmla="*/ 4311672 h 4823217"/>
                <a:gd name="connsiteX870" fmla="*/ 2109622 w 4357052"/>
                <a:gd name="connsiteY870" fmla="*/ 4305904 h 4823217"/>
                <a:gd name="connsiteX871" fmla="*/ 2103558 w 4357052"/>
                <a:gd name="connsiteY871" fmla="*/ 4292422 h 4823217"/>
                <a:gd name="connsiteX872" fmla="*/ 2111474 w 4357052"/>
                <a:gd name="connsiteY872" fmla="*/ 4302695 h 4823217"/>
                <a:gd name="connsiteX873" fmla="*/ 2124694 w 4357052"/>
                <a:gd name="connsiteY873" fmla="*/ 4291791 h 4823217"/>
                <a:gd name="connsiteX874" fmla="*/ 2141145 w 4357052"/>
                <a:gd name="connsiteY874" fmla="*/ 4311271 h 4823217"/>
                <a:gd name="connsiteX875" fmla="*/ 2135842 w 4357052"/>
                <a:gd name="connsiteY875" fmla="*/ 4332449 h 4823217"/>
                <a:gd name="connsiteX876" fmla="*/ 2116557 w 4357052"/>
                <a:gd name="connsiteY876" fmla="*/ 4329871 h 4823217"/>
                <a:gd name="connsiteX877" fmla="*/ 2133007 w 4357052"/>
                <a:gd name="connsiteY877" fmla="*/ 4349350 h 4823217"/>
                <a:gd name="connsiteX878" fmla="*/ 2125598 w 4357052"/>
                <a:gd name="connsiteY878" fmla="*/ 4362183 h 4823217"/>
                <a:gd name="connsiteX879" fmla="*/ 2107296 w 4357052"/>
                <a:gd name="connsiteY879" fmla="*/ 4345912 h 4823217"/>
                <a:gd name="connsiteX880" fmla="*/ 2088628 w 4357052"/>
                <a:gd name="connsiteY880" fmla="*/ 4342265 h 4823217"/>
                <a:gd name="connsiteX881" fmla="*/ 2091352 w 4357052"/>
                <a:gd name="connsiteY881" fmla="*/ 4349541 h 4823217"/>
                <a:gd name="connsiteX882" fmla="*/ 2102974 w 4357052"/>
                <a:gd name="connsiteY882" fmla="*/ 4353398 h 4823217"/>
                <a:gd name="connsiteX883" fmla="*/ 2072940 w 4357052"/>
                <a:gd name="connsiteY883" fmla="*/ 4357447 h 4823217"/>
                <a:gd name="connsiteX884" fmla="*/ 2076280 w 4357052"/>
                <a:gd name="connsiteY884" fmla="*/ 4363653 h 4823217"/>
                <a:gd name="connsiteX885" fmla="*/ 2098905 w 4357052"/>
                <a:gd name="connsiteY885" fmla="*/ 4372438 h 4823217"/>
                <a:gd name="connsiteX886" fmla="*/ 2084815 w 4357052"/>
                <a:gd name="connsiteY886" fmla="*/ 4372858 h 4823217"/>
                <a:gd name="connsiteX887" fmla="*/ 2097746 w 4357052"/>
                <a:gd name="connsiteY887" fmla="*/ 4379879 h 4823217"/>
                <a:gd name="connsiteX888" fmla="*/ 2101265 w 4357052"/>
                <a:gd name="connsiteY888" fmla="*/ 4392338 h 4823217"/>
                <a:gd name="connsiteX889" fmla="*/ 2092621 w 4357052"/>
                <a:gd name="connsiteY889" fmla="*/ 4407309 h 4823217"/>
                <a:gd name="connsiteX890" fmla="*/ 2075553 w 4357052"/>
                <a:gd name="connsiteY890" fmla="*/ 4388900 h 4823217"/>
                <a:gd name="connsiteX891" fmla="*/ 2041561 w 4357052"/>
                <a:gd name="connsiteY891" fmla="*/ 4387811 h 4823217"/>
                <a:gd name="connsiteX892" fmla="*/ 2047735 w 4357052"/>
                <a:gd name="connsiteY892" fmla="*/ 4377117 h 4823217"/>
                <a:gd name="connsiteX893" fmla="*/ 2071594 w 4357052"/>
                <a:gd name="connsiteY893" fmla="*/ 4383762 h 4823217"/>
                <a:gd name="connsiteX894" fmla="*/ 2079621 w 4357052"/>
                <a:gd name="connsiteY894" fmla="*/ 4369860 h 4823217"/>
                <a:gd name="connsiteX895" fmla="*/ 2060084 w 4357052"/>
                <a:gd name="connsiteY895" fmla="*/ 4355728 h 4823217"/>
                <a:gd name="connsiteX896" fmla="*/ 2053909 w 4357052"/>
                <a:gd name="connsiteY896" fmla="*/ 4366423 h 4823217"/>
                <a:gd name="connsiteX897" fmla="*/ 2022133 w 4357052"/>
                <a:gd name="connsiteY897" fmla="*/ 4349503 h 4823217"/>
                <a:gd name="connsiteX898" fmla="*/ 2013235 w 4357052"/>
                <a:gd name="connsiteY898" fmla="*/ 4352921 h 4823217"/>
                <a:gd name="connsiteX899" fmla="*/ 2035497 w 4357052"/>
                <a:gd name="connsiteY899" fmla="*/ 4374329 h 4823217"/>
                <a:gd name="connsiteX900" fmla="*/ 2015959 w 4357052"/>
                <a:gd name="connsiteY900" fmla="*/ 4360197 h 4823217"/>
                <a:gd name="connsiteX901" fmla="*/ 2011637 w 4357052"/>
                <a:gd name="connsiteY901" fmla="*/ 4367683 h 4823217"/>
                <a:gd name="connsiteX902" fmla="*/ 2005099 w 4357052"/>
                <a:gd name="connsiteY902" fmla="*/ 4391001 h 4823217"/>
                <a:gd name="connsiteX903" fmla="*/ 2039345 w 4357052"/>
                <a:gd name="connsiteY903" fmla="*/ 4403643 h 4823217"/>
                <a:gd name="connsiteX904" fmla="*/ 2033280 w 4357052"/>
                <a:gd name="connsiteY904" fmla="*/ 4390160 h 4823217"/>
                <a:gd name="connsiteX905" fmla="*/ 2060480 w 4357052"/>
                <a:gd name="connsiteY905" fmla="*/ 4403012 h 4823217"/>
                <a:gd name="connsiteX906" fmla="*/ 2073591 w 4357052"/>
                <a:gd name="connsiteY906" fmla="*/ 4416285 h 4823217"/>
                <a:gd name="connsiteX907" fmla="*/ 2030337 w 4357052"/>
                <a:gd name="connsiteY907" fmla="*/ 4431238 h 4823217"/>
                <a:gd name="connsiteX908" fmla="*/ 1998957 w 4357052"/>
                <a:gd name="connsiteY908" fmla="*/ 4461602 h 4823217"/>
                <a:gd name="connsiteX909" fmla="*/ 2003390 w 4357052"/>
                <a:gd name="connsiteY909" fmla="*/ 4429940 h 4823217"/>
                <a:gd name="connsiteX910" fmla="*/ 2026742 w 4357052"/>
                <a:gd name="connsiteY910" fmla="*/ 4413478 h 4823217"/>
                <a:gd name="connsiteX911" fmla="*/ 1993731 w 4357052"/>
                <a:gd name="connsiteY911" fmla="*/ 4398697 h 4823217"/>
                <a:gd name="connsiteX912" fmla="*/ 2006841 w 4357052"/>
                <a:gd name="connsiteY912" fmla="*/ 4411969 h 4823217"/>
                <a:gd name="connsiteX913" fmla="*/ 2007095 w 4357052"/>
                <a:gd name="connsiteY913" fmla="*/ 4423523 h 4823217"/>
                <a:gd name="connsiteX914" fmla="*/ 1986939 w 4357052"/>
                <a:gd name="connsiteY914" fmla="*/ 4410461 h 4823217"/>
                <a:gd name="connsiteX915" fmla="*/ 1963731 w 4357052"/>
                <a:gd name="connsiteY915" fmla="*/ 4462653 h 4823217"/>
                <a:gd name="connsiteX916" fmla="*/ 1994272 w 4357052"/>
                <a:gd name="connsiteY916" fmla="*/ 4481711 h 4823217"/>
                <a:gd name="connsiteX917" fmla="*/ 1995760 w 4357052"/>
                <a:gd name="connsiteY917" fmla="*/ 4491127 h 4823217"/>
                <a:gd name="connsiteX918" fmla="*/ 1960026 w 4357052"/>
                <a:gd name="connsiteY918" fmla="*/ 4469069 h 4823217"/>
                <a:gd name="connsiteX919" fmla="*/ 1960534 w 4357052"/>
                <a:gd name="connsiteY919" fmla="*/ 4492176 h 4823217"/>
                <a:gd name="connsiteX920" fmla="*/ 1926288 w 4357052"/>
                <a:gd name="connsiteY920" fmla="*/ 4479535 h 4823217"/>
                <a:gd name="connsiteX921" fmla="*/ 1924942 w 4357052"/>
                <a:gd name="connsiteY921" fmla="*/ 4505850 h 4823217"/>
                <a:gd name="connsiteX922" fmla="*/ 1943863 w 4357052"/>
                <a:gd name="connsiteY922" fmla="*/ 4521052 h 4823217"/>
                <a:gd name="connsiteX923" fmla="*/ 1924578 w 4357052"/>
                <a:gd name="connsiteY923" fmla="*/ 4518473 h 4823217"/>
                <a:gd name="connsiteX924" fmla="*/ 1945969 w 4357052"/>
                <a:gd name="connsiteY924" fmla="*/ 4529397 h 4823217"/>
                <a:gd name="connsiteX925" fmla="*/ 1929662 w 4357052"/>
                <a:gd name="connsiteY925" fmla="*/ 4545648 h 4823217"/>
                <a:gd name="connsiteX926" fmla="*/ 1915934 w 4357052"/>
                <a:gd name="connsiteY926" fmla="*/ 4533445 h 4823217"/>
                <a:gd name="connsiteX927" fmla="*/ 1903585 w 4357052"/>
                <a:gd name="connsiteY927" fmla="*/ 4554834 h 4823217"/>
                <a:gd name="connsiteX928" fmla="*/ 1911248 w 4357052"/>
                <a:gd name="connsiteY928" fmla="*/ 4553555 h 4823217"/>
                <a:gd name="connsiteX929" fmla="*/ 1921271 w 4357052"/>
                <a:gd name="connsiteY929" fmla="*/ 4572175 h 4823217"/>
                <a:gd name="connsiteX930" fmla="*/ 1911501 w 4357052"/>
                <a:gd name="connsiteY930" fmla="*/ 4565107 h 4823217"/>
                <a:gd name="connsiteX931" fmla="*/ 1868391 w 4357052"/>
                <a:gd name="connsiteY931" fmla="*/ 4615791 h 4823217"/>
                <a:gd name="connsiteX932" fmla="*/ 1838611 w 4357052"/>
                <a:gd name="connsiteY932" fmla="*/ 4631394 h 4823217"/>
                <a:gd name="connsiteX933" fmla="*/ 1820958 w 4357052"/>
                <a:gd name="connsiteY933" fmla="*/ 4673961 h 4823217"/>
                <a:gd name="connsiteX934" fmla="*/ 1825138 w 4357052"/>
                <a:gd name="connsiteY934" fmla="*/ 4630744 h 4823217"/>
                <a:gd name="connsiteX935" fmla="*/ 1816604 w 4357052"/>
                <a:gd name="connsiteY935" fmla="*/ 4621539 h 4823217"/>
                <a:gd name="connsiteX936" fmla="*/ 1808213 w 4357052"/>
                <a:gd name="connsiteY936" fmla="*/ 4648065 h 4823217"/>
                <a:gd name="connsiteX937" fmla="*/ 1788676 w 4357052"/>
                <a:gd name="connsiteY937" fmla="*/ 4633934 h 4823217"/>
                <a:gd name="connsiteX938" fmla="*/ 1802656 w 4357052"/>
                <a:gd name="connsiteY938" fmla="*/ 4657690 h 4823217"/>
                <a:gd name="connsiteX939" fmla="*/ 1784971 w 4357052"/>
                <a:gd name="connsiteY939" fmla="*/ 4640351 h 4823217"/>
                <a:gd name="connsiteX940" fmla="*/ 1777451 w 4357052"/>
                <a:gd name="connsiteY940" fmla="*/ 4677360 h 4823217"/>
                <a:gd name="connsiteX941" fmla="*/ 1801312 w 4357052"/>
                <a:gd name="connsiteY941" fmla="*/ 4684006 h 4823217"/>
                <a:gd name="connsiteX942" fmla="*/ 1786603 w 4357052"/>
                <a:gd name="connsiteY942" fmla="*/ 4685496 h 4823217"/>
                <a:gd name="connsiteX943" fmla="*/ 1801565 w 4357052"/>
                <a:gd name="connsiteY943" fmla="*/ 4695560 h 4823217"/>
                <a:gd name="connsiteX944" fmla="*/ 1726536 w 4357052"/>
                <a:gd name="connsiteY944" fmla="*/ 4693593 h 4823217"/>
                <a:gd name="connsiteX945" fmla="*/ 1708375 w 4357052"/>
                <a:gd name="connsiteY945" fmla="*/ 4713052 h 4823217"/>
                <a:gd name="connsiteX946" fmla="*/ 1726679 w 4357052"/>
                <a:gd name="connsiteY946" fmla="*/ 4729323 h 4823217"/>
                <a:gd name="connsiteX947" fmla="*/ 1720141 w 4357052"/>
                <a:gd name="connsiteY947" fmla="*/ 4752641 h 4823217"/>
                <a:gd name="connsiteX948" fmla="*/ 1698134 w 4357052"/>
                <a:gd name="connsiteY948" fmla="*/ 4742787 h 4823217"/>
                <a:gd name="connsiteX949" fmla="*/ 1704814 w 4357052"/>
                <a:gd name="connsiteY949" fmla="*/ 4755200 h 4823217"/>
                <a:gd name="connsiteX950" fmla="*/ 1716689 w 4357052"/>
                <a:gd name="connsiteY950" fmla="*/ 4770611 h 4823217"/>
                <a:gd name="connsiteX951" fmla="*/ 1688255 w 4357052"/>
                <a:gd name="connsiteY951" fmla="*/ 4759898 h 4823217"/>
                <a:gd name="connsiteX952" fmla="*/ 1697659 w 4357052"/>
                <a:gd name="connsiteY952" fmla="*/ 4779587 h 4823217"/>
                <a:gd name="connsiteX953" fmla="*/ 1680228 w 4357052"/>
                <a:gd name="connsiteY953" fmla="*/ 4773800 h 4823217"/>
                <a:gd name="connsiteX954" fmla="*/ 1668497 w 4357052"/>
                <a:gd name="connsiteY954" fmla="*/ 4794120 h 4823217"/>
                <a:gd name="connsiteX955" fmla="*/ 1680734 w 4357052"/>
                <a:gd name="connsiteY955" fmla="*/ 4796908 h 4823217"/>
                <a:gd name="connsiteX956" fmla="*/ 1642167 w 4357052"/>
                <a:gd name="connsiteY956" fmla="*/ 4791751 h 4823217"/>
                <a:gd name="connsiteX957" fmla="*/ 1628583 w 4357052"/>
                <a:gd name="connsiteY957" fmla="*/ 4815279 h 4823217"/>
                <a:gd name="connsiteX958" fmla="*/ 1631670 w 4357052"/>
                <a:gd name="connsiteY958" fmla="*/ 4809932 h 4823217"/>
                <a:gd name="connsiteX959" fmla="*/ 1616091 w 4357052"/>
                <a:gd name="connsiteY959" fmla="*/ 4800937 h 4823217"/>
                <a:gd name="connsiteX960" fmla="*/ 1607193 w 4357052"/>
                <a:gd name="connsiteY960" fmla="*/ 4804356 h 4823217"/>
                <a:gd name="connsiteX961" fmla="*/ 1606576 w 4357052"/>
                <a:gd name="connsiteY961" fmla="*/ 4805425 h 4823217"/>
                <a:gd name="connsiteX962" fmla="*/ 1602871 w 4357052"/>
                <a:gd name="connsiteY962" fmla="*/ 4811842 h 4823217"/>
                <a:gd name="connsiteX963" fmla="*/ 1600766 w 4357052"/>
                <a:gd name="connsiteY963" fmla="*/ 4803496 h 4823217"/>
                <a:gd name="connsiteX964" fmla="*/ 1598659 w 4357052"/>
                <a:gd name="connsiteY964" fmla="*/ 4795151 h 4823217"/>
                <a:gd name="connsiteX965" fmla="*/ 1584568 w 4357052"/>
                <a:gd name="connsiteY965" fmla="*/ 4795571 h 4823217"/>
                <a:gd name="connsiteX966" fmla="*/ 1591360 w 4357052"/>
                <a:gd name="connsiteY966" fmla="*/ 4783807 h 4823217"/>
                <a:gd name="connsiteX967" fmla="*/ 1609046 w 4357052"/>
                <a:gd name="connsiteY967" fmla="*/ 4801148 h 4823217"/>
                <a:gd name="connsiteX968" fmla="*/ 1613732 w 4357052"/>
                <a:gd name="connsiteY968" fmla="*/ 4781038 h 4823217"/>
                <a:gd name="connsiteX969" fmla="*/ 1638208 w 4357052"/>
                <a:gd name="connsiteY969" fmla="*/ 4786614 h 4823217"/>
                <a:gd name="connsiteX970" fmla="*/ 1623864 w 4357052"/>
                <a:gd name="connsiteY970" fmla="*/ 4775481 h 4823217"/>
                <a:gd name="connsiteX971" fmla="*/ 1636467 w 4357052"/>
                <a:gd name="connsiteY971" fmla="*/ 4765646 h 4823217"/>
                <a:gd name="connsiteX972" fmla="*/ 1657348 w 4357052"/>
                <a:gd name="connsiteY972" fmla="*/ 4753462 h 4823217"/>
                <a:gd name="connsiteX973" fmla="*/ 1637194 w 4357052"/>
                <a:gd name="connsiteY973" fmla="*/ 4740400 h 4823217"/>
                <a:gd name="connsiteX974" fmla="*/ 1682663 w 4357052"/>
                <a:gd name="connsiteY974" fmla="*/ 4709615 h 4823217"/>
                <a:gd name="connsiteX975" fmla="*/ 1718111 w 4357052"/>
                <a:gd name="connsiteY975" fmla="*/ 4660211 h 4823217"/>
                <a:gd name="connsiteX976" fmla="*/ 1735906 w 4357052"/>
                <a:gd name="connsiteY976" fmla="*/ 4653374 h 4823217"/>
                <a:gd name="connsiteX977" fmla="*/ 1757296 w 4357052"/>
                <a:gd name="connsiteY977" fmla="*/ 4664298 h 4823217"/>
                <a:gd name="connsiteX978" fmla="*/ 1760384 w 4357052"/>
                <a:gd name="connsiteY978" fmla="*/ 4658951 h 4823217"/>
                <a:gd name="connsiteX979" fmla="*/ 1749998 w 4357052"/>
                <a:gd name="connsiteY979" fmla="*/ 4652955 h 4823217"/>
                <a:gd name="connsiteX980" fmla="*/ 1772952 w 4357052"/>
                <a:gd name="connsiteY980" fmla="*/ 4589208 h 4823217"/>
                <a:gd name="connsiteX981" fmla="*/ 1712268 w 4357052"/>
                <a:gd name="connsiteY981" fmla="*/ 4598375 h 4823217"/>
                <a:gd name="connsiteX982" fmla="*/ 1730570 w 4357052"/>
                <a:gd name="connsiteY982" fmla="*/ 4614646 h 4823217"/>
                <a:gd name="connsiteX983" fmla="*/ 1707328 w 4357052"/>
                <a:gd name="connsiteY983" fmla="*/ 4606930 h 4823217"/>
                <a:gd name="connsiteX984" fmla="*/ 1711540 w 4357052"/>
                <a:gd name="connsiteY984" fmla="*/ 4623621 h 4823217"/>
                <a:gd name="connsiteX985" fmla="*/ 1704241 w 4357052"/>
                <a:gd name="connsiteY985" fmla="*/ 4612278 h 4823217"/>
                <a:gd name="connsiteX986" fmla="*/ 1696832 w 4357052"/>
                <a:gd name="connsiteY986" fmla="*/ 4625111 h 4823217"/>
                <a:gd name="connsiteX987" fmla="*/ 1669632 w 4357052"/>
                <a:gd name="connsiteY987" fmla="*/ 4612258 h 4823217"/>
                <a:gd name="connsiteX988" fmla="*/ 1665056 w 4357052"/>
                <a:gd name="connsiteY988" fmla="*/ 4608191 h 4823217"/>
                <a:gd name="connsiteX989" fmla="*/ 1656775 w 4357052"/>
                <a:gd name="connsiteY989" fmla="*/ 4610540 h 4823217"/>
                <a:gd name="connsiteX990" fmla="*/ 1641195 w 4357052"/>
                <a:gd name="connsiteY990" fmla="*/ 4601545 h 4823217"/>
                <a:gd name="connsiteX991" fmla="*/ 1637491 w 4357052"/>
                <a:gd name="connsiteY991" fmla="*/ 4607961 h 4823217"/>
                <a:gd name="connsiteX992" fmla="*/ 1654923 w 4357052"/>
                <a:gd name="connsiteY992" fmla="*/ 4613748 h 4823217"/>
                <a:gd name="connsiteX993" fmla="*/ 1671627 w 4357052"/>
                <a:gd name="connsiteY993" fmla="*/ 4644780 h 4823217"/>
                <a:gd name="connsiteX994" fmla="*/ 1626124 w 4357052"/>
                <a:gd name="connsiteY994" fmla="*/ 4615658 h 4823217"/>
                <a:gd name="connsiteX995" fmla="*/ 1615374 w 4357052"/>
                <a:gd name="connsiteY995" fmla="*/ 4622285 h 4823217"/>
                <a:gd name="connsiteX996" fmla="*/ 1623037 w 4357052"/>
                <a:gd name="connsiteY996" fmla="*/ 4621005 h 4823217"/>
                <a:gd name="connsiteX997" fmla="*/ 1628738 w 4357052"/>
                <a:gd name="connsiteY997" fmla="*/ 4647111 h 4823217"/>
                <a:gd name="connsiteX998" fmla="*/ 1658771 w 4357052"/>
                <a:gd name="connsiteY998" fmla="*/ 4643062 h 4823217"/>
                <a:gd name="connsiteX999" fmla="*/ 1632078 w 4357052"/>
                <a:gd name="connsiteY999" fmla="*/ 4653317 h 4823217"/>
                <a:gd name="connsiteX1000" fmla="*/ 1626886 w 4357052"/>
                <a:gd name="connsiteY1000" fmla="*/ 4650319 h 4823217"/>
                <a:gd name="connsiteX1001" fmla="*/ 1626775 w 4357052"/>
                <a:gd name="connsiteY1001" fmla="*/ 4674496 h 4823217"/>
                <a:gd name="connsiteX1002" fmla="*/ 1611195 w 4357052"/>
                <a:gd name="connsiteY1002" fmla="*/ 4665501 h 4823217"/>
                <a:gd name="connsiteX1003" fmla="*/ 1600556 w 4357052"/>
                <a:gd name="connsiteY1003" fmla="*/ 4647951 h 4823217"/>
                <a:gd name="connsiteX1004" fmla="*/ 1582507 w 4357052"/>
                <a:gd name="connsiteY1004" fmla="*/ 4643234 h 4823217"/>
                <a:gd name="connsiteX1005" fmla="*/ 1587699 w 4357052"/>
                <a:gd name="connsiteY1005" fmla="*/ 4646232 h 4823217"/>
                <a:gd name="connsiteX1006" fmla="*/ 1587843 w 4357052"/>
                <a:gd name="connsiteY1006" fmla="*/ 4681963 h 4823217"/>
                <a:gd name="connsiteX1007" fmla="*/ 1557301 w 4357052"/>
                <a:gd name="connsiteY1007" fmla="*/ 4662903 h 4823217"/>
                <a:gd name="connsiteX1008" fmla="*/ 1562858 w 4357052"/>
                <a:gd name="connsiteY1008" fmla="*/ 4653278 h 4823217"/>
                <a:gd name="connsiteX1009" fmla="*/ 1568923 w 4357052"/>
                <a:gd name="connsiteY1009" fmla="*/ 4666762 h 4823217"/>
                <a:gd name="connsiteX1010" fmla="*/ 1591548 w 4357052"/>
                <a:gd name="connsiteY1010" fmla="*/ 4675546 h 4823217"/>
                <a:gd name="connsiteX1011" fmla="*/ 1573246 w 4357052"/>
                <a:gd name="connsiteY1011" fmla="*/ 4659276 h 4823217"/>
                <a:gd name="connsiteX1012" fmla="*/ 1589805 w 4357052"/>
                <a:gd name="connsiteY1012" fmla="*/ 4654577 h 4823217"/>
                <a:gd name="connsiteX1013" fmla="*/ 1576079 w 4357052"/>
                <a:gd name="connsiteY1013" fmla="*/ 4642374 h 4823217"/>
                <a:gd name="connsiteX1014" fmla="*/ 1619189 w 4357052"/>
                <a:gd name="connsiteY1014" fmla="*/ 4591691 h 4823217"/>
                <a:gd name="connsiteX1015" fmla="*/ 1670866 w 4357052"/>
                <a:gd name="connsiteY1015" fmla="*/ 4610120 h 4823217"/>
                <a:gd name="connsiteX1016" fmla="*/ 1687426 w 4357052"/>
                <a:gd name="connsiteY1016" fmla="*/ 4605422 h 4823217"/>
                <a:gd name="connsiteX1017" fmla="*/ 1708055 w 4357052"/>
                <a:gd name="connsiteY1017" fmla="*/ 4581684 h 4823217"/>
                <a:gd name="connsiteX1018" fmla="*/ 1693712 w 4357052"/>
                <a:gd name="connsiteY1018" fmla="*/ 4570551 h 4823217"/>
                <a:gd name="connsiteX1019" fmla="*/ 1652309 w 4357052"/>
                <a:gd name="connsiteY1019" fmla="*/ 4582295 h 4823217"/>
                <a:gd name="connsiteX1020" fmla="*/ 1629068 w 4357052"/>
                <a:gd name="connsiteY1020" fmla="*/ 4574580 h 4823217"/>
                <a:gd name="connsiteX1021" fmla="*/ 1626345 w 4357052"/>
                <a:gd name="connsiteY1021" fmla="*/ 4567304 h 4823217"/>
                <a:gd name="connsiteX1022" fmla="*/ 1643159 w 4357052"/>
                <a:gd name="connsiteY1022" fmla="*/ 4574160 h 4823217"/>
                <a:gd name="connsiteX1023" fmla="*/ 1638583 w 4357052"/>
                <a:gd name="connsiteY1023" fmla="*/ 4570092 h 4823217"/>
                <a:gd name="connsiteX1024" fmla="*/ 1662806 w 4357052"/>
                <a:gd name="connsiteY1024" fmla="*/ 4564114 h 4823217"/>
                <a:gd name="connsiteX1025" fmla="*/ 1659212 w 4357052"/>
                <a:gd name="connsiteY1025" fmla="*/ 4546355 h 4823217"/>
                <a:gd name="connsiteX1026" fmla="*/ 1684670 w 4357052"/>
                <a:gd name="connsiteY1026" fmla="*/ 4538238 h 4823217"/>
                <a:gd name="connsiteX1027" fmla="*/ 1680711 w 4357052"/>
                <a:gd name="connsiteY1027" fmla="*/ 4533101 h 4823217"/>
                <a:gd name="connsiteX1028" fmla="*/ 1675519 w 4357052"/>
                <a:gd name="connsiteY1028" fmla="*/ 4530103 h 4823217"/>
                <a:gd name="connsiteX1029" fmla="*/ 1677989 w 4357052"/>
                <a:gd name="connsiteY1029" fmla="*/ 4525825 h 4823217"/>
                <a:gd name="connsiteX1030" fmla="*/ 1693813 w 4357052"/>
                <a:gd name="connsiteY1030" fmla="*/ 4523867 h 4823217"/>
                <a:gd name="connsiteX1031" fmla="*/ 1690844 w 4357052"/>
                <a:gd name="connsiteY1031" fmla="*/ 4527543 h 4823217"/>
                <a:gd name="connsiteX1032" fmla="*/ 1702466 w 4357052"/>
                <a:gd name="connsiteY1032" fmla="*/ 4531402 h 4823217"/>
                <a:gd name="connsiteX1033" fmla="*/ 1710746 w 4357052"/>
                <a:gd name="connsiteY1033" fmla="*/ 4529053 h 4823217"/>
                <a:gd name="connsiteX1034" fmla="*/ 1705553 w 4357052"/>
                <a:gd name="connsiteY1034" fmla="*/ 4526054 h 4823217"/>
                <a:gd name="connsiteX1035" fmla="*/ 1714451 w 4357052"/>
                <a:gd name="connsiteY1035" fmla="*/ 4522636 h 4823217"/>
                <a:gd name="connsiteX1036" fmla="*/ 1711509 w 4357052"/>
                <a:gd name="connsiteY1036" fmla="*/ 4512739 h 4823217"/>
                <a:gd name="connsiteX1037" fmla="*/ 1702073 w 4357052"/>
                <a:gd name="connsiteY1037" fmla="*/ 4502385 h 4823217"/>
                <a:gd name="connsiteX1038" fmla="*/ 1701986 w 4357052"/>
                <a:gd name="connsiteY1038" fmla="*/ 4502250 h 4823217"/>
                <a:gd name="connsiteX1039" fmla="*/ 1701926 w 4357052"/>
                <a:gd name="connsiteY1039" fmla="*/ 4502223 h 4823217"/>
                <a:gd name="connsiteX1040" fmla="*/ 1699852 w 4357052"/>
                <a:gd name="connsiteY1040" fmla="*/ 4499948 h 4823217"/>
                <a:gd name="connsiteX1041" fmla="*/ 1699234 w 4357052"/>
                <a:gd name="connsiteY1041" fmla="*/ 4501018 h 4823217"/>
                <a:gd name="connsiteX1042" fmla="*/ 1701926 w 4357052"/>
                <a:gd name="connsiteY1042" fmla="*/ 4502223 h 4823217"/>
                <a:gd name="connsiteX1043" fmla="*/ 1702073 w 4357052"/>
                <a:gd name="connsiteY1043" fmla="*/ 4502385 h 4823217"/>
                <a:gd name="connsiteX1044" fmla="*/ 1703810 w 4357052"/>
                <a:gd name="connsiteY1044" fmla="*/ 4505086 h 4823217"/>
                <a:gd name="connsiteX1045" fmla="*/ 1655000 w 4357052"/>
                <a:gd name="connsiteY1045" fmla="*/ 4529664 h 4823217"/>
                <a:gd name="connsiteX1046" fmla="*/ 1656852 w 4357052"/>
                <a:gd name="connsiteY1046" fmla="*/ 4526456 h 4823217"/>
                <a:gd name="connsiteX1047" fmla="*/ 1668110 w 4357052"/>
                <a:gd name="connsiteY1047" fmla="*/ 4542937 h 4823217"/>
                <a:gd name="connsiteX1048" fmla="*/ 1651913 w 4357052"/>
                <a:gd name="connsiteY1048" fmla="*/ 4535011 h 4823217"/>
                <a:gd name="connsiteX1049" fmla="*/ 1652530 w 4357052"/>
                <a:gd name="connsiteY1049" fmla="*/ 4533942 h 4823217"/>
                <a:gd name="connsiteX1050" fmla="*/ 1630016 w 4357052"/>
                <a:gd name="connsiteY1050" fmla="*/ 4500980 h 4823217"/>
                <a:gd name="connsiteX1051" fmla="*/ 1641383 w 4357052"/>
                <a:gd name="connsiteY1051" fmla="*/ 4493284 h 4823217"/>
                <a:gd name="connsiteX1052" fmla="*/ 1625805 w 4357052"/>
                <a:gd name="connsiteY1052" fmla="*/ 4484290 h 4823217"/>
                <a:gd name="connsiteX1053" fmla="*/ 1649410 w 4357052"/>
                <a:gd name="connsiteY1053" fmla="*/ 4479381 h 4823217"/>
                <a:gd name="connsiteX1054" fmla="*/ 1652243 w 4357052"/>
                <a:gd name="connsiteY1054" fmla="*/ 4462480 h 4823217"/>
                <a:gd name="connsiteX1055" fmla="*/ 1644724 w 4357052"/>
                <a:gd name="connsiteY1055" fmla="*/ 4499491 h 4823217"/>
                <a:gd name="connsiteX1056" fmla="*/ 1698221 w 4357052"/>
                <a:gd name="connsiteY1056" fmla="*/ 4454803 h 4823217"/>
                <a:gd name="connsiteX1057" fmla="*/ 1694263 w 4357052"/>
                <a:gd name="connsiteY1057" fmla="*/ 4449666 h 4823217"/>
                <a:gd name="connsiteX1058" fmla="*/ 1686600 w 4357052"/>
                <a:gd name="connsiteY1058" fmla="*/ 4450946 h 4823217"/>
                <a:gd name="connsiteX1059" fmla="*/ 1683876 w 4357052"/>
                <a:gd name="connsiteY1059" fmla="*/ 4443669 h 4823217"/>
                <a:gd name="connsiteX1060" fmla="*/ 1665210 w 4357052"/>
                <a:gd name="connsiteY1060" fmla="*/ 4440022 h 4823217"/>
                <a:gd name="connsiteX1061" fmla="*/ 1676466 w 4357052"/>
                <a:gd name="connsiteY1061" fmla="*/ 4456502 h 4823217"/>
                <a:gd name="connsiteX1062" fmla="*/ 1667316 w 4357052"/>
                <a:gd name="connsiteY1062" fmla="*/ 4448368 h 4823217"/>
                <a:gd name="connsiteX1063" fmla="*/ 1662630 w 4357052"/>
                <a:gd name="connsiteY1063" fmla="*/ 4468477 h 4823217"/>
                <a:gd name="connsiteX1064" fmla="*/ 1642222 w 4357052"/>
                <a:gd name="connsiteY1064" fmla="*/ 4443861 h 4823217"/>
                <a:gd name="connsiteX1065" fmla="*/ 1622210 w 4357052"/>
                <a:gd name="connsiteY1065" fmla="*/ 4466529 h 4823217"/>
                <a:gd name="connsiteX1066" fmla="*/ 1618395 w 4357052"/>
                <a:gd name="connsiteY1066" fmla="*/ 4497123 h 4823217"/>
                <a:gd name="connsiteX1067" fmla="*/ 1576597 w 4357052"/>
                <a:gd name="connsiteY1067" fmla="*/ 4461583 h 4823217"/>
                <a:gd name="connsiteX1068" fmla="*/ 1600202 w 4357052"/>
                <a:gd name="connsiteY1068" fmla="*/ 4456674 h 4823217"/>
                <a:gd name="connsiteX1069" fmla="*/ 1585604 w 4357052"/>
                <a:gd name="connsiteY1069" fmla="*/ 4433988 h 4823217"/>
                <a:gd name="connsiteX1070" fmla="*/ 1573003 w 4357052"/>
                <a:gd name="connsiteY1070" fmla="*/ 4443823 h 4823217"/>
                <a:gd name="connsiteX1071" fmla="*/ 1565085 w 4357052"/>
                <a:gd name="connsiteY1071" fmla="*/ 4433548 h 4823217"/>
                <a:gd name="connsiteX1072" fmla="*/ 1543949 w 4357052"/>
                <a:gd name="connsiteY1072" fmla="*/ 4434178 h 4823217"/>
                <a:gd name="connsiteX1073" fmla="*/ 1562109 w 4357052"/>
                <a:gd name="connsiteY1073" fmla="*/ 4414719 h 4823217"/>
                <a:gd name="connsiteX1074" fmla="*/ 1533674 w 4357052"/>
                <a:gd name="connsiteY1074" fmla="*/ 4404005 h 4823217"/>
                <a:gd name="connsiteX1075" fmla="*/ 1518965 w 4357052"/>
                <a:gd name="connsiteY1075" fmla="*/ 4405495 h 4823217"/>
                <a:gd name="connsiteX1076" fmla="*/ 1532075 w 4357052"/>
                <a:gd name="connsiteY1076" fmla="*/ 4418768 h 4823217"/>
                <a:gd name="connsiteX1077" fmla="*/ 1516749 w 4357052"/>
                <a:gd name="connsiteY1077" fmla="*/ 4421326 h 4823217"/>
                <a:gd name="connsiteX1078" fmla="*/ 1520563 w 4357052"/>
                <a:gd name="connsiteY1078" fmla="*/ 4390733 h 4823217"/>
                <a:gd name="connsiteX1079" fmla="*/ 1493871 w 4357052"/>
                <a:gd name="connsiteY1079" fmla="*/ 4400988 h 4823217"/>
                <a:gd name="connsiteX1080" fmla="*/ 1480651 w 4357052"/>
                <a:gd name="connsiteY1080" fmla="*/ 4411892 h 4823217"/>
                <a:gd name="connsiteX1081" fmla="*/ 1476329 w 4357052"/>
                <a:gd name="connsiteY1081" fmla="*/ 4419378 h 4823217"/>
                <a:gd name="connsiteX1082" fmla="*/ 1461257 w 4357052"/>
                <a:gd name="connsiteY1082" fmla="*/ 4433491 h 4823217"/>
                <a:gd name="connsiteX1083" fmla="*/ 1440231 w 4357052"/>
                <a:gd name="connsiteY1083" fmla="*/ 4409945 h 4823217"/>
                <a:gd name="connsiteX1084" fmla="*/ 1424905 w 4357052"/>
                <a:gd name="connsiteY1084" fmla="*/ 4412503 h 4823217"/>
                <a:gd name="connsiteX1085" fmla="*/ 1444442 w 4357052"/>
                <a:gd name="connsiteY1085" fmla="*/ 4426635 h 4823217"/>
                <a:gd name="connsiteX1086" fmla="*/ 1429877 w 4357052"/>
                <a:gd name="connsiteY1086" fmla="*/ 4463855 h 4823217"/>
                <a:gd name="connsiteX1087" fmla="*/ 1413064 w 4357052"/>
                <a:gd name="connsiteY1087" fmla="*/ 4456999 h 4823217"/>
                <a:gd name="connsiteX1088" fmla="*/ 1410704 w 4357052"/>
                <a:gd name="connsiteY1088" fmla="*/ 4437100 h 4823217"/>
                <a:gd name="connsiteX1089" fmla="*/ 1371012 w 4357052"/>
                <a:gd name="connsiteY1089" fmla="*/ 4409907 h 4823217"/>
                <a:gd name="connsiteX1090" fmla="*/ 1354451 w 4357052"/>
                <a:gd name="connsiteY1090" fmla="*/ 4414604 h 4823217"/>
                <a:gd name="connsiteX1091" fmla="*/ 1368398 w 4357052"/>
                <a:gd name="connsiteY1091" fmla="*/ 4378453 h 4823217"/>
                <a:gd name="connsiteX1092" fmla="*/ 1347990 w 4357052"/>
                <a:gd name="connsiteY1092" fmla="*/ 4353837 h 4823217"/>
                <a:gd name="connsiteX1093" fmla="*/ 1324131 w 4357052"/>
                <a:gd name="connsiteY1093" fmla="*/ 4347192 h 4823217"/>
                <a:gd name="connsiteX1094" fmla="*/ 1328816 w 4357052"/>
                <a:gd name="connsiteY1094" fmla="*/ 4327082 h 4823217"/>
                <a:gd name="connsiteX1095" fmla="*/ 1345013 w 4357052"/>
                <a:gd name="connsiteY1095" fmla="*/ 4335007 h 4823217"/>
                <a:gd name="connsiteX1096" fmla="*/ 1376392 w 4357052"/>
                <a:gd name="connsiteY1096" fmla="*/ 4304643 h 4823217"/>
                <a:gd name="connsiteX1097" fmla="*/ 1359578 w 4357052"/>
                <a:gd name="connsiteY1097" fmla="*/ 4297788 h 4823217"/>
                <a:gd name="connsiteX1098" fmla="*/ 1330019 w 4357052"/>
                <a:gd name="connsiteY1098" fmla="*/ 4265036 h 4823217"/>
                <a:gd name="connsiteX1099" fmla="*/ 1348067 w 4357052"/>
                <a:gd name="connsiteY1099" fmla="*/ 4269753 h 4823217"/>
                <a:gd name="connsiteX1100" fmla="*/ 1311826 w 4357052"/>
                <a:gd name="connsiteY1100" fmla="*/ 4224589 h 4823217"/>
                <a:gd name="connsiteX1101" fmla="*/ 1323083 w 4357052"/>
                <a:gd name="connsiteY1101" fmla="*/ 4241069 h 4823217"/>
                <a:gd name="connsiteX1102" fmla="*/ 1333469 w 4357052"/>
                <a:gd name="connsiteY1102" fmla="*/ 4247066 h 4823217"/>
                <a:gd name="connsiteX1103" fmla="*/ 1340007 w 4357052"/>
                <a:gd name="connsiteY1103" fmla="*/ 4223749 h 4823217"/>
                <a:gd name="connsiteX1104" fmla="*/ 1358673 w 4357052"/>
                <a:gd name="connsiteY1104" fmla="*/ 4227396 h 4823217"/>
                <a:gd name="connsiteX1105" fmla="*/ 1360162 w 4357052"/>
                <a:gd name="connsiteY1105" fmla="*/ 4236810 h 4823217"/>
                <a:gd name="connsiteX1106" fmla="*/ 1371529 w 4357052"/>
                <a:gd name="connsiteY1106" fmla="*/ 4229115 h 4823217"/>
                <a:gd name="connsiteX1107" fmla="*/ 1356568 w 4357052"/>
                <a:gd name="connsiteY1107" fmla="*/ 4219050 h 4823217"/>
                <a:gd name="connsiteX1108" fmla="*/ 1347671 w 4357052"/>
                <a:gd name="connsiteY1108" fmla="*/ 4222469 h 4823217"/>
                <a:gd name="connsiteX1109" fmla="*/ 1373382 w 4357052"/>
                <a:gd name="connsiteY1109" fmla="*/ 4225906 h 4823217"/>
                <a:gd name="connsiteX1110" fmla="*/ 1372004 w 4357052"/>
                <a:gd name="connsiteY1110" fmla="*/ 4192314 h 4823217"/>
                <a:gd name="connsiteX1111" fmla="*/ 1406504 w 4357052"/>
                <a:gd name="connsiteY1111" fmla="*/ 4216511 h 4823217"/>
                <a:gd name="connsiteX1112" fmla="*/ 1389579 w 4357052"/>
                <a:gd name="connsiteY1112" fmla="*/ 4233832 h 4823217"/>
                <a:gd name="connsiteX1113" fmla="*/ 1410968 w 4357052"/>
                <a:gd name="connsiteY1113" fmla="*/ 4244755 h 4823217"/>
                <a:gd name="connsiteX1114" fmla="*/ 1387727 w 4357052"/>
                <a:gd name="connsiteY1114" fmla="*/ 4237040 h 4823217"/>
                <a:gd name="connsiteX1115" fmla="*/ 1382788 w 4357052"/>
                <a:gd name="connsiteY1115" fmla="*/ 4245596 h 4823217"/>
                <a:gd name="connsiteX1116" fmla="*/ 1423968 w 4357052"/>
                <a:gd name="connsiteY1116" fmla="*/ 4282204 h 4823217"/>
                <a:gd name="connsiteX1117" fmla="*/ 1454255 w 4357052"/>
                <a:gd name="connsiteY1117" fmla="*/ 4289710 h 4823217"/>
                <a:gd name="connsiteX1118" fmla="*/ 1512075 w 4357052"/>
                <a:gd name="connsiteY1118" fmla="*/ 4237537 h 4823217"/>
                <a:gd name="connsiteX1119" fmla="*/ 1526055 w 4357052"/>
                <a:gd name="connsiteY1119" fmla="*/ 4261293 h 4823217"/>
                <a:gd name="connsiteX1120" fmla="*/ 1538657 w 4357052"/>
                <a:gd name="connsiteY1120" fmla="*/ 4251458 h 4823217"/>
                <a:gd name="connsiteX1121" fmla="*/ 1563751 w 4357052"/>
                <a:gd name="connsiteY1121" fmla="*/ 4255965 h 4823217"/>
                <a:gd name="connsiteX1122" fmla="*/ 1576861 w 4357052"/>
                <a:gd name="connsiteY1122" fmla="*/ 4269238 h 4823217"/>
                <a:gd name="connsiteX1123" fmla="*/ 1629156 w 4357052"/>
                <a:gd name="connsiteY1123" fmla="*/ 4286596 h 4823217"/>
                <a:gd name="connsiteX1124" fmla="*/ 1619023 w 4357052"/>
                <a:gd name="connsiteY1124" fmla="*/ 4292154 h 4823217"/>
                <a:gd name="connsiteX1125" fmla="*/ 1653632 w 4357052"/>
                <a:gd name="connsiteY1125" fmla="*/ 4292173 h 4823217"/>
                <a:gd name="connsiteX1126" fmla="*/ 1656863 w 4357052"/>
                <a:gd name="connsiteY1126" fmla="*/ 4322557 h 4823217"/>
                <a:gd name="connsiteX1127" fmla="*/ 1674548 w 4357052"/>
                <a:gd name="connsiteY1127" fmla="*/ 4339896 h 4823217"/>
                <a:gd name="connsiteX1128" fmla="*/ 1675277 w 4357052"/>
                <a:gd name="connsiteY1128" fmla="*/ 4314651 h 4823217"/>
                <a:gd name="connsiteX1129" fmla="*/ 1679234 w 4357052"/>
                <a:gd name="connsiteY1129" fmla="*/ 4319787 h 4823217"/>
                <a:gd name="connsiteX1130" fmla="*/ 1686279 w 4357052"/>
                <a:gd name="connsiteY1130" fmla="*/ 4319577 h 4823217"/>
                <a:gd name="connsiteX1131" fmla="*/ 1699390 w 4357052"/>
                <a:gd name="connsiteY1131" fmla="*/ 4332850 h 4823217"/>
                <a:gd name="connsiteX1132" fmla="*/ 1699136 w 4357052"/>
                <a:gd name="connsiteY1132" fmla="*/ 4321296 h 4823217"/>
                <a:gd name="connsiteX1133" fmla="*/ 1714462 w 4357052"/>
                <a:gd name="connsiteY1133" fmla="*/ 4318737 h 4823217"/>
                <a:gd name="connsiteX1134" fmla="*/ 1736723 w 4357052"/>
                <a:gd name="connsiteY1134" fmla="*/ 4340145 h 4823217"/>
                <a:gd name="connsiteX1135" fmla="*/ 1714098 w 4357052"/>
                <a:gd name="connsiteY1135" fmla="*/ 4331360 h 4823217"/>
                <a:gd name="connsiteX1136" fmla="*/ 1723283 w 4357052"/>
                <a:gd name="connsiteY1136" fmla="*/ 4399403 h 4823217"/>
                <a:gd name="connsiteX1137" fmla="*/ 1708938 w 4357052"/>
                <a:gd name="connsiteY1137" fmla="*/ 4388270 h 4823217"/>
                <a:gd name="connsiteX1138" fmla="*/ 1721431 w 4357052"/>
                <a:gd name="connsiteY1138" fmla="*/ 4402612 h 4823217"/>
                <a:gd name="connsiteX1139" fmla="*/ 1708464 w 4357052"/>
                <a:gd name="connsiteY1139" fmla="*/ 4425070 h 4823217"/>
                <a:gd name="connsiteX1140" fmla="*/ 1698694 w 4357052"/>
                <a:gd name="connsiteY1140" fmla="*/ 4418003 h 4823217"/>
                <a:gd name="connsiteX1141" fmla="*/ 1702654 w 4357052"/>
                <a:gd name="connsiteY1141" fmla="*/ 4423140 h 4823217"/>
                <a:gd name="connsiteX1142" fmla="*/ 1705377 w 4357052"/>
                <a:gd name="connsiteY1142" fmla="*/ 4430417 h 4823217"/>
                <a:gd name="connsiteX1143" fmla="*/ 1700438 w 4357052"/>
                <a:gd name="connsiteY1143" fmla="*/ 4438972 h 4823217"/>
                <a:gd name="connsiteX1144" fmla="*/ 1705012 w 4357052"/>
                <a:gd name="connsiteY1144" fmla="*/ 4443040 h 4823217"/>
                <a:gd name="connsiteX1145" fmla="*/ 1738862 w 4357052"/>
                <a:gd name="connsiteY1145" fmla="*/ 4408398 h 4823217"/>
                <a:gd name="connsiteX1146" fmla="*/ 1733668 w 4357052"/>
                <a:gd name="connsiteY1146" fmla="*/ 4405399 h 4823217"/>
                <a:gd name="connsiteX1147" fmla="*/ 1740714 w 4357052"/>
                <a:gd name="connsiteY1147" fmla="*/ 4405189 h 4823217"/>
                <a:gd name="connsiteX1148" fmla="*/ 1760978 w 4357052"/>
                <a:gd name="connsiteY1148" fmla="*/ 4394074 h 4823217"/>
                <a:gd name="connsiteX1149" fmla="*/ 1768279 w 4357052"/>
                <a:gd name="connsiteY1149" fmla="*/ 4405419 h 4823217"/>
                <a:gd name="connsiteX1150" fmla="*/ 1791884 w 4357052"/>
                <a:gd name="connsiteY1150" fmla="*/ 4400511 h 4823217"/>
                <a:gd name="connsiteX1151" fmla="*/ 1767518 w 4357052"/>
                <a:gd name="connsiteY1151" fmla="*/ 4370757 h 4823217"/>
                <a:gd name="connsiteX1152" fmla="*/ 1735995 w 4357052"/>
                <a:gd name="connsiteY1152" fmla="*/ 4365391 h 4823217"/>
                <a:gd name="connsiteX1153" fmla="*/ 1740680 w 4357052"/>
                <a:gd name="connsiteY1153" fmla="*/ 4345281 h 4823217"/>
                <a:gd name="connsiteX1154" fmla="*/ 1745477 w 4357052"/>
                <a:gd name="connsiteY1154" fmla="*/ 4300996 h 4823217"/>
                <a:gd name="connsiteX1155" fmla="*/ 1728663 w 4357052"/>
                <a:gd name="connsiteY1155" fmla="*/ 4294140 h 4823217"/>
                <a:gd name="connsiteX1156" fmla="*/ 1695508 w 4357052"/>
                <a:gd name="connsiteY1156" fmla="*/ 4243628 h 4823217"/>
                <a:gd name="connsiteX1157" fmla="*/ 1708001 w 4357052"/>
                <a:gd name="connsiteY1157" fmla="*/ 4257971 h 4823217"/>
                <a:gd name="connsiteX1158" fmla="*/ 1705641 w 4357052"/>
                <a:gd name="connsiteY1158" fmla="*/ 4238071 h 4823217"/>
                <a:gd name="connsiteX1159" fmla="*/ 1725795 w 4357052"/>
                <a:gd name="connsiteY1159" fmla="*/ 4251133 h 4823217"/>
                <a:gd name="connsiteX1160" fmla="*/ 1696236 w 4357052"/>
                <a:gd name="connsiteY1160" fmla="*/ 4218382 h 4823217"/>
                <a:gd name="connsiteX1161" fmla="*/ 1692642 w 4357052"/>
                <a:gd name="connsiteY1161" fmla="*/ 4200622 h 4823217"/>
                <a:gd name="connsiteX1162" fmla="*/ 1670160 w 4357052"/>
                <a:gd name="connsiteY1162" fmla="*/ 4227568 h 4823217"/>
                <a:gd name="connsiteX1163" fmla="*/ 1669179 w 4357052"/>
                <a:gd name="connsiteY1163" fmla="*/ 4241261 h 4823217"/>
                <a:gd name="connsiteX1164" fmla="*/ 1682289 w 4357052"/>
                <a:gd name="connsiteY1164" fmla="*/ 4254533 h 4823217"/>
                <a:gd name="connsiteX1165" fmla="*/ 1658429 w 4357052"/>
                <a:gd name="connsiteY1165" fmla="*/ 4247887 h 4823217"/>
                <a:gd name="connsiteX1166" fmla="*/ 1647172 w 4357052"/>
                <a:gd name="connsiteY1166" fmla="*/ 4231407 h 4823217"/>
                <a:gd name="connsiteX1167" fmla="*/ 1676223 w 4357052"/>
                <a:gd name="connsiteY1167" fmla="*/ 4241050 h 4823217"/>
                <a:gd name="connsiteX1168" fmla="*/ 1645066 w 4357052"/>
                <a:gd name="connsiteY1168" fmla="*/ 4223061 h 4823217"/>
                <a:gd name="connsiteX1169" fmla="*/ 1637767 w 4357052"/>
                <a:gd name="connsiteY1169" fmla="*/ 4211717 h 4823217"/>
                <a:gd name="connsiteX1170" fmla="*/ 1622298 w 4357052"/>
                <a:gd name="connsiteY1170" fmla="*/ 4178546 h 4823217"/>
                <a:gd name="connsiteX1171" fmla="*/ 1588449 w 4357052"/>
                <a:gd name="connsiteY1171" fmla="*/ 4213188 h 4823217"/>
                <a:gd name="connsiteX1172" fmla="*/ 1566442 w 4357052"/>
                <a:gd name="connsiteY1172" fmla="*/ 4203334 h 4823217"/>
                <a:gd name="connsiteX1173" fmla="*/ 1553839 w 4357052"/>
                <a:gd name="connsiteY1173" fmla="*/ 4213168 h 4823217"/>
                <a:gd name="connsiteX1174" fmla="*/ 1537390 w 4357052"/>
                <a:gd name="connsiteY1174" fmla="*/ 4193690 h 4823217"/>
                <a:gd name="connsiteX1175" fmla="*/ 1524168 w 4357052"/>
                <a:gd name="connsiteY1175" fmla="*/ 4204593 h 4823217"/>
                <a:gd name="connsiteX1176" fmla="*/ 1469404 w 4357052"/>
                <a:gd name="connsiteY1176" fmla="*/ 4191513 h 4823217"/>
                <a:gd name="connsiteX1177" fmla="*/ 1463374 w 4357052"/>
                <a:gd name="connsiteY1177" fmla="*/ 4237938 h 4823217"/>
                <a:gd name="connsiteX1178" fmla="*/ 1452877 w 4357052"/>
                <a:gd name="connsiteY1178" fmla="*/ 4256118 h 4823217"/>
                <a:gd name="connsiteX1179" fmla="*/ 1429634 w 4357052"/>
                <a:gd name="connsiteY1179" fmla="*/ 4248402 h 4823217"/>
                <a:gd name="connsiteX1180" fmla="*/ 1455931 w 4357052"/>
                <a:gd name="connsiteY1180" fmla="*/ 4190863 h 4823217"/>
                <a:gd name="connsiteX1181" fmla="*/ 1440969 w 4357052"/>
                <a:gd name="connsiteY1181" fmla="*/ 4180799 h 4823217"/>
                <a:gd name="connsiteX1182" fmla="*/ 1448379 w 4357052"/>
                <a:gd name="connsiteY1182" fmla="*/ 4167966 h 4823217"/>
                <a:gd name="connsiteX1183" fmla="*/ 1423175 w 4357052"/>
                <a:gd name="connsiteY1183" fmla="*/ 4187636 h 4823217"/>
                <a:gd name="connsiteX1184" fmla="*/ 1378542 w 4357052"/>
                <a:gd name="connsiteY1184" fmla="*/ 4168997 h 4823217"/>
                <a:gd name="connsiteX1185" fmla="*/ 1399060 w 4357052"/>
                <a:gd name="connsiteY1185" fmla="*/ 4169436 h 4823217"/>
                <a:gd name="connsiteX1186" fmla="*/ 1407562 w 4357052"/>
                <a:gd name="connsiteY1186" fmla="*/ 4118734 h 4823217"/>
                <a:gd name="connsiteX1187" fmla="*/ 1429569 w 4357052"/>
                <a:gd name="connsiteY1187" fmla="*/ 4128588 h 4823217"/>
                <a:gd name="connsiteX1188" fmla="*/ 1417077 w 4357052"/>
                <a:gd name="connsiteY1188" fmla="*/ 4114246 h 4823217"/>
                <a:gd name="connsiteX1189" fmla="*/ 1429315 w 4357052"/>
                <a:gd name="connsiteY1189" fmla="*/ 4117034 h 4823217"/>
                <a:gd name="connsiteX1190" fmla="*/ 1453175 w 4357052"/>
                <a:gd name="connsiteY1190" fmla="*/ 4123680 h 4823217"/>
                <a:gd name="connsiteX1191" fmla="*/ 1445876 w 4357052"/>
                <a:gd name="connsiteY1191" fmla="*/ 4112336 h 4823217"/>
                <a:gd name="connsiteX1192" fmla="*/ 1427209 w 4357052"/>
                <a:gd name="connsiteY1192" fmla="*/ 4108689 h 4823217"/>
                <a:gd name="connsiteX1193" fmla="*/ 1462437 w 4357052"/>
                <a:gd name="connsiteY1193" fmla="*/ 4107639 h 4823217"/>
                <a:gd name="connsiteX1194" fmla="*/ 1458732 w 4357052"/>
                <a:gd name="connsiteY1194" fmla="*/ 4114056 h 4823217"/>
                <a:gd name="connsiteX1195" fmla="*/ 1472205 w 4357052"/>
                <a:gd name="connsiteY1195" fmla="*/ 4114704 h 4823217"/>
                <a:gd name="connsiteX1196" fmla="*/ 1474057 w 4357052"/>
                <a:gd name="connsiteY1196" fmla="*/ 4111496 h 4823217"/>
                <a:gd name="connsiteX1197" fmla="*/ 1494829 w 4357052"/>
                <a:gd name="connsiteY1197" fmla="*/ 4123488 h 4823217"/>
                <a:gd name="connsiteX1198" fmla="*/ 1481720 w 4357052"/>
                <a:gd name="connsiteY1198" fmla="*/ 4110216 h 4823217"/>
                <a:gd name="connsiteX1199" fmla="*/ 1504962 w 4357052"/>
                <a:gd name="connsiteY1199" fmla="*/ 4117931 h 4823217"/>
                <a:gd name="connsiteX1200" fmla="*/ 1496208 w 4357052"/>
                <a:gd name="connsiteY1200" fmla="*/ 4157081 h 4823217"/>
                <a:gd name="connsiteX1201" fmla="*/ 1526749 w 4357052"/>
                <a:gd name="connsiteY1201" fmla="*/ 4176139 h 4823217"/>
                <a:gd name="connsiteX1202" fmla="*/ 1555295 w 4357052"/>
                <a:gd name="connsiteY1202" fmla="*/ 4162676 h 4823217"/>
                <a:gd name="connsiteX1203" fmla="*/ 1551953 w 4357052"/>
                <a:gd name="connsiteY1203" fmla="*/ 4156469 h 4823217"/>
                <a:gd name="connsiteX1204" fmla="*/ 1531798 w 4357052"/>
                <a:gd name="connsiteY1204" fmla="*/ 4143407 h 4823217"/>
                <a:gd name="connsiteX1205" fmla="*/ 1527841 w 4357052"/>
                <a:gd name="connsiteY1205" fmla="*/ 4138270 h 4823217"/>
                <a:gd name="connsiteX1206" fmla="*/ 1506087 w 4357052"/>
                <a:gd name="connsiteY1206" fmla="*/ 4139969 h 4823217"/>
                <a:gd name="connsiteX1207" fmla="*/ 1523265 w 4357052"/>
                <a:gd name="connsiteY1207" fmla="*/ 4134202 h 4823217"/>
                <a:gd name="connsiteX1208" fmla="*/ 1510155 w 4357052"/>
                <a:gd name="connsiteY1208" fmla="*/ 4120929 h 4823217"/>
                <a:gd name="connsiteX1209" fmla="*/ 1537720 w 4357052"/>
                <a:gd name="connsiteY1209" fmla="*/ 4121160 h 4823217"/>
                <a:gd name="connsiteX1210" fmla="*/ 1534996 w 4357052"/>
                <a:gd name="connsiteY1210" fmla="*/ 4113884 h 4823217"/>
                <a:gd name="connsiteX1211" fmla="*/ 1545382 w 4357052"/>
                <a:gd name="connsiteY1211" fmla="*/ 4119880 h 4823217"/>
                <a:gd name="connsiteX1212" fmla="*/ 1547235 w 4357052"/>
                <a:gd name="connsiteY1212" fmla="*/ 4116671 h 4823217"/>
                <a:gd name="connsiteX1213" fmla="*/ 1562197 w 4357052"/>
                <a:gd name="connsiteY1213" fmla="*/ 4126735 h 4823217"/>
                <a:gd name="connsiteX1214" fmla="*/ 1570223 w 4357052"/>
                <a:gd name="connsiteY1214" fmla="*/ 4112833 h 4823217"/>
                <a:gd name="connsiteX1215" fmla="*/ 1537830 w 4357052"/>
                <a:gd name="connsiteY1215" fmla="*/ 4096982 h 4823217"/>
                <a:gd name="connsiteX1216" fmla="*/ 1493959 w 4357052"/>
                <a:gd name="connsiteY1216" fmla="*/ 4113005 h 4823217"/>
                <a:gd name="connsiteX1217" fmla="*/ 1468104 w 4357052"/>
                <a:gd name="connsiteY1217" fmla="*/ 4073837 h 4823217"/>
                <a:gd name="connsiteX1218" fmla="*/ 1489493 w 4357052"/>
                <a:gd name="connsiteY1218" fmla="*/ 4084760 h 4823217"/>
                <a:gd name="connsiteX1219" fmla="*/ 1484047 w 4357052"/>
                <a:gd name="connsiteY1219" fmla="*/ 4070208 h 4823217"/>
                <a:gd name="connsiteX1220" fmla="*/ 1499009 w 4357052"/>
                <a:gd name="connsiteY1220" fmla="*/ 4080272 h 4823217"/>
                <a:gd name="connsiteX1221" fmla="*/ 1505183 w 4357052"/>
                <a:gd name="connsiteY1221" fmla="*/ 4069578 h 4823217"/>
                <a:gd name="connsiteX1222" fmla="*/ 1498502 w 4357052"/>
                <a:gd name="connsiteY1222" fmla="*/ 4057165 h 4823217"/>
                <a:gd name="connsiteX1223" fmla="*/ 1472426 w 4357052"/>
                <a:gd name="connsiteY1223" fmla="*/ 4066351 h 4823217"/>
                <a:gd name="connsiteX1224" fmla="*/ 1452018 w 4357052"/>
                <a:gd name="connsiteY1224" fmla="*/ 4041734 h 4823217"/>
                <a:gd name="connsiteX1225" fmla="*/ 1461168 w 4357052"/>
                <a:gd name="connsiteY1225" fmla="*/ 4049870 h 4823217"/>
                <a:gd name="connsiteX1226" fmla="*/ 1448819 w 4357052"/>
                <a:gd name="connsiteY1226" fmla="*/ 4071258 h 4823217"/>
                <a:gd name="connsiteX1227" fmla="*/ 1465634 w 4357052"/>
                <a:gd name="connsiteY1227" fmla="*/ 4078115 h 4823217"/>
                <a:gd name="connsiteX1228" fmla="*/ 1457353 w 4357052"/>
                <a:gd name="connsiteY1228" fmla="*/ 4080463 h 4823217"/>
                <a:gd name="connsiteX1229" fmla="*/ 1456118 w 4357052"/>
                <a:gd name="connsiteY1229" fmla="*/ 4082602 h 4823217"/>
                <a:gd name="connsiteX1230" fmla="*/ 1442645 w 4357052"/>
                <a:gd name="connsiteY1230" fmla="*/ 4081952 h 4823217"/>
                <a:gd name="connsiteX1231" fmla="*/ 1436582 w 4357052"/>
                <a:gd name="connsiteY1231" fmla="*/ 4068470 h 4823217"/>
                <a:gd name="connsiteX1232" fmla="*/ 1437493 w 4357052"/>
                <a:gd name="connsiteY1232" fmla="*/ 4068040 h 4823217"/>
                <a:gd name="connsiteX1233" fmla="*/ 1442392 w 4357052"/>
                <a:gd name="connsiteY1233" fmla="*/ 4070400 h 4823217"/>
                <a:gd name="connsiteX1234" fmla="*/ 1437771 w 4357052"/>
                <a:gd name="connsiteY1234" fmla="*/ 4067910 h 4823217"/>
                <a:gd name="connsiteX1235" fmla="*/ 1437493 w 4357052"/>
                <a:gd name="connsiteY1235" fmla="*/ 4068040 h 4823217"/>
                <a:gd name="connsiteX1236" fmla="*/ 1434942 w 4357052"/>
                <a:gd name="connsiteY1236" fmla="*/ 4066811 h 4823217"/>
                <a:gd name="connsiteX1237" fmla="*/ 1429536 w 4357052"/>
                <a:gd name="connsiteY1237" fmla="*/ 4068681 h 4823217"/>
                <a:gd name="connsiteX1238" fmla="*/ 1420130 w 4357052"/>
                <a:gd name="connsiteY1238" fmla="*/ 4048991 h 4823217"/>
                <a:gd name="connsiteX1239" fmla="*/ 1414321 w 4357052"/>
                <a:gd name="connsiteY1239" fmla="*/ 4047063 h 4823217"/>
                <a:gd name="connsiteX1240" fmla="*/ 1423835 w 4357052"/>
                <a:gd name="connsiteY1240" fmla="*/ 4042574 h 4823217"/>
                <a:gd name="connsiteX1241" fmla="*/ 1425435 w 4357052"/>
                <a:gd name="connsiteY1241" fmla="*/ 4027813 h 4823217"/>
                <a:gd name="connsiteX1242" fmla="*/ 1415048 w 4357052"/>
                <a:gd name="connsiteY1242" fmla="*/ 4021816 h 4823217"/>
                <a:gd name="connsiteX1243" fmla="*/ 1409855 w 4357052"/>
                <a:gd name="connsiteY1243" fmla="*/ 4018818 h 4823217"/>
                <a:gd name="connsiteX1244" fmla="*/ 1410472 w 4357052"/>
                <a:gd name="connsiteY1244" fmla="*/ 4017748 h 4823217"/>
                <a:gd name="connsiteX1245" fmla="*/ 1404409 w 4357052"/>
                <a:gd name="connsiteY1245" fmla="*/ 4004266 h 4823217"/>
                <a:gd name="connsiteX1246" fmla="*/ 1399214 w 4357052"/>
                <a:gd name="connsiteY1246" fmla="*/ 4001267 h 4823217"/>
                <a:gd name="connsiteX1247" fmla="*/ 1383778 w 4357052"/>
                <a:gd name="connsiteY1247" fmla="*/ 4028003 h 4823217"/>
                <a:gd name="connsiteX1248" fmla="*/ 1383416 w 4357052"/>
                <a:gd name="connsiteY1248" fmla="*/ 4040627 h 4823217"/>
                <a:gd name="connsiteX1249" fmla="*/ 1352654 w 4357052"/>
                <a:gd name="connsiteY1249" fmla="*/ 4069921 h 4823217"/>
                <a:gd name="connsiteX1250" fmla="*/ 1350437 w 4357052"/>
                <a:gd name="connsiteY1250" fmla="*/ 4085753 h 4823217"/>
                <a:gd name="connsiteX1251" fmla="*/ 1380979 w 4357052"/>
                <a:gd name="connsiteY1251" fmla="*/ 4104812 h 4823217"/>
                <a:gd name="connsiteX1252" fmla="*/ 1394088 w 4357052"/>
                <a:gd name="connsiteY1252" fmla="*/ 4118085 h 4823217"/>
                <a:gd name="connsiteX1253" fmla="*/ 1369611 w 4357052"/>
                <a:gd name="connsiteY1253" fmla="*/ 4112508 h 4823217"/>
                <a:gd name="connsiteX1254" fmla="*/ 1321274 w 4357052"/>
                <a:gd name="connsiteY1254" fmla="*/ 4100286 h 4823217"/>
                <a:gd name="connsiteX1255" fmla="*/ 1305696 w 4357052"/>
                <a:gd name="connsiteY1255" fmla="*/ 4091291 h 4823217"/>
                <a:gd name="connsiteX1256" fmla="*/ 1298033 w 4357052"/>
                <a:gd name="connsiteY1256" fmla="*/ 4092571 h 4823217"/>
                <a:gd name="connsiteX1257" fmla="*/ 1306202 w 4357052"/>
                <a:gd name="connsiteY1257" fmla="*/ 4114398 h 4823217"/>
                <a:gd name="connsiteX1258" fmla="*/ 1301009 w 4357052"/>
                <a:gd name="connsiteY1258" fmla="*/ 4111400 h 4823217"/>
                <a:gd name="connsiteX1259" fmla="*/ 1303369 w 4357052"/>
                <a:gd name="connsiteY1259" fmla="*/ 4131300 h 4823217"/>
                <a:gd name="connsiteX1260" fmla="*/ 1296687 w 4357052"/>
                <a:gd name="connsiteY1260" fmla="*/ 4118886 h 4823217"/>
                <a:gd name="connsiteX1261" fmla="*/ 1280744 w 4357052"/>
                <a:gd name="connsiteY1261" fmla="*/ 4122515 h 4823217"/>
                <a:gd name="connsiteX1262" fmla="*/ 1290656 w 4357052"/>
                <a:gd name="connsiteY1262" fmla="*/ 4165311 h 4823217"/>
                <a:gd name="connsiteX1263" fmla="*/ 1276565 w 4357052"/>
                <a:gd name="connsiteY1263" fmla="*/ 4165732 h 4823217"/>
                <a:gd name="connsiteX1264" fmla="*/ 1287206 w 4357052"/>
                <a:gd name="connsiteY1264" fmla="*/ 4183281 h 4823217"/>
                <a:gd name="connsiteX1265" fmla="*/ 1270754 w 4357052"/>
                <a:gd name="connsiteY1265" fmla="*/ 4163803 h 4823217"/>
                <a:gd name="connsiteX1266" fmla="*/ 1255066 w 4357052"/>
                <a:gd name="connsiteY1266" fmla="*/ 4178985 h 4823217"/>
                <a:gd name="connsiteX1267" fmla="*/ 1275221 w 4357052"/>
                <a:gd name="connsiteY1267" fmla="*/ 4192047 h 4823217"/>
                <a:gd name="connsiteX1268" fmla="*/ 1279796 w 4357052"/>
                <a:gd name="connsiteY1268" fmla="*/ 4196115 h 4823217"/>
                <a:gd name="connsiteX1269" fmla="*/ 1287713 w 4357052"/>
                <a:gd name="connsiteY1269" fmla="*/ 4206390 h 4823217"/>
                <a:gd name="connsiteX1270" fmla="*/ 1272387 w 4357052"/>
                <a:gd name="connsiteY1270" fmla="*/ 4208948 h 4823217"/>
                <a:gd name="connsiteX1271" fmla="*/ 1271152 w 4357052"/>
                <a:gd name="connsiteY1271" fmla="*/ 4211087 h 4823217"/>
                <a:gd name="connsiteX1272" fmla="*/ 1252122 w 4357052"/>
                <a:gd name="connsiteY1272" fmla="*/ 4220062 h 4823217"/>
                <a:gd name="connsiteX1273" fmla="*/ 1246057 w 4357052"/>
                <a:gd name="connsiteY1273" fmla="*/ 4206580 h 4823217"/>
                <a:gd name="connsiteX1274" fmla="*/ 1234326 w 4357052"/>
                <a:gd name="connsiteY1274" fmla="*/ 4226899 h 4823217"/>
                <a:gd name="connsiteX1275" fmla="*/ 1222595 w 4357052"/>
                <a:gd name="connsiteY1275" fmla="*/ 4247218 h 4823217"/>
                <a:gd name="connsiteX1276" fmla="*/ 1201822 w 4357052"/>
                <a:gd name="connsiteY1276" fmla="*/ 4235225 h 4823217"/>
                <a:gd name="connsiteX1277" fmla="*/ 1203531 w 4357052"/>
                <a:gd name="connsiteY1277" fmla="*/ 4196286 h 4823217"/>
                <a:gd name="connsiteX1278" fmla="*/ 1202043 w 4357052"/>
                <a:gd name="connsiteY1278" fmla="*/ 4186872 h 4823217"/>
                <a:gd name="connsiteX1279" fmla="*/ 1196850 w 4357052"/>
                <a:gd name="connsiteY1279" fmla="*/ 4183874 h 4823217"/>
                <a:gd name="connsiteX1280" fmla="*/ 1212319 w 4357052"/>
                <a:gd name="connsiteY1280" fmla="*/ 4217045 h 4823217"/>
                <a:gd name="connsiteX1281" fmla="*/ 1177709 w 4357052"/>
                <a:gd name="connsiteY1281" fmla="*/ 4217026 h 4823217"/>
                <a:gd name="connsiteX1282" fmla="*/ 1191943 w 4357052"/>
                <a:gd name="connsiteY1282" fmla="*/ 4252336 h 4823217"/>
                <a:gd name="connsiteX1283" fmla="*/ 1198095 w 4357052"/>
                <a:gd name="connsiteY1283" fmla="*/ 4255175 h 4823217"/>
                <a:gd name="connsiteX1284" fmla="*/ 1206472 w 4357052"/>
                <a:gd name="connsiteY1284" fmla="*/ 4259417 h 4823217"/>
                <a:gd name="connsiteX1285" fmla="*/ 1206260 w 4357052"/>
                <a:gd name="connsiteY1285" fmla="*/ 4269514 h 4823217"/>
                <a:gd name="connsiteX1286" fmla="*/ 1191216 w 4357052"/>
                <a:gd name="connsiteY1286" fmla="*/ 4277583 h 4823217"/>
                <a:gd name="connsiteX1287" fmla="*/ 1207666 w 4357052"/>
                <a:gd name="connsiteY1287" fmla="*/ 4297062 h 4823217"/>
                <a:gd name="connsiteX1288" fmla="*/ 1180466 w 4357052"/>
                <a:gd name="connsiteY1288" fmla="*/ 4284209 h 4823217"/>
                <a:gd name="connsiteX1289" fmla="*/ 1188239 w 4357052"/>
                <a:gd name="connsiteY1289" fmla="*/ 4258753 h 4823217"/>
                <a:gd name="connsiteX1290" fmla="*/ 1167973 w 4357052"/>
                <a:gd name="connsiteY1290" fmla="*/ 4269867 h 4823217"/>
                <a:gd name="connsiteX1291" fmla="*/ 1151160 w 4357052"/>
                <a:gd name="connsiteY1291" fmla="*/ 4263012 h 4823217"/>
                <a:gd name="connsiteX1292" fmla="*/ 1136705 w 4357052"/>
                <a:gd name="connsiteY1292" fmla="*/ 4276055 h 4823217"/>
                <a:gd name="connsiteX1293" fmla="*/ 1121125 w 4357052"/>
                <a:gd name="connsiteY1293" fmla="*/ 4267060 h 4823217"/>
                <a:gd name="connsiteX1294" fmla="*/ 1134345 w 4357052"/>
                <a:gd name="connsiteY1294" fmla="*/ 4256155 h 4823217"/>
                <a:gd name="connsiteX1295" fmla="*/ 1112955 w 4357052"/>
                <a:gd name="connsiteY1295" fmla="*/ 4245232 h 4823217"/>
                <a:gd name="connsiteX1296" fmla="*/ 1121599 w 4357052"/>
                <a:gd name="connsiteY1296" fmla="*/ 4230260 h 4823217"/>
                <a:gd name="connsiteX1297" fmla="*/ 1136815 w 4357052"/>
                <a:gd name="connsiteY1297" fmla="*/ 4251878 h 4823217"/>
                <a:gd name="connsiteX1298" fmla="*/ 1150906 w 4357052"/>
                <a:gd name="connsiteY1298" fmla="*/ 4251458 h 4823217"/>
                <a:gd name="connsiteX1299" fmla="*/ 1135689 w 4357052"/>
                <a:gd name="connsiteY1299" fmla="*/ 4229840 h 4823217"/>
                <a:gd name="connsiteX1300" fmla="*/ 1114300 w 4357052"/>
                <a:gd name="connsiteY1300" fmla="*/ 4218917 h 4823217"/>
                <a:gd name="connsiteX1301" fmla="*/ 1127520 w 4357052"/>
                <a:gd name="connsiteY1301" fmla="*/ 4208012 h 4823217"/>
                <a:gd name="connsiteX1302" fmla="*/ 1116517 w 4357052"/>
                <a:gd name="connsiteY1302" fmla="*/ 4203085 h 4823217"/>
                <a:gd name="connsiteX1303" fmla="*/ 1128755 w 4357052"/>
                <a:gd name="connsiteY1303" fmla="*/ 4205873 h 4823217"/>
                <a:gd name="connsiteX1304" fmla="*/ 1124179 w 4357052"/>
                <a:gd name="connsiteY1304" fmla="*/ 4201805 h 4823217"/>
                <a:gd name="connsiteX1305" fmla="*/ 1136418 w 4357052"/>
                <a:gd name="connsiteY1305" fmla="*/ 4204594 h 4823217"/>
                <a:gd name="connsiteX1306" fmla="*/ 1140994 w 4357052"/>
                <a:gd name="connsiteY1306" fmla="*/ 4208662 h 4823217"/>
                <a:gd name="connsiteX1307" fmla="*/ 1148910 w 4357052"/>
                <a:gd name="connsiteY1307" fmla="*/ 4218935 h 4823217"/>
                <a:gd name="connsiteX1308" fmla="*/ 1149891 w 4357052"/>
                <a:gd name="connsiteY1308" fmla="*/ 4205242 h 4823217"/>
                <a:gd name="connsiteX1309" fmla="*/ 1127884 w 4357052"/>
                <a:gd name="connsiteY1309" fmla="*/ 4195389 h 4823217"/>
                <a:gd name="connsiteX1310" fmla="*/ 1138998 w 4357052"/>
                <a:gd name="connsiteY1310" fmla="*/ 4176139 h 4823217"/>
                <a:gd name="connsiteX1311" fmla="*/ 1171137 w 4357052"/>
                <a:gd name="connsiteY1311" fmla="*/ 4180436 h 4823217"/>
                <a:gd name="connsiteX1312" fmla="*/ 1155922 w 4357052"/>
                <a:gd name="connsiteY1312" fmla="*/ 4158818 h 4823217"/>
                <a:gd name="connsiteX1313" fmla="*/ 1178404 w 4357052"/>
                <a:gd name="connsiteY1313" fmla="*/ 4131872 h 4823217"/>
                <a:gd name="connsiteX1314" fmla="*/ 1181491 w 4357052"/>
                <a:gd name="connsiteY1314" fmla="*/ 4126525 h 4823217"/>
                <a:gd name="connsiteX1315" fmla="*/ 1202009 w 4357052"/>
                <a:gd name="connsiteY1315" fmla="*/ 4126964 h 4823217"/>
                <a:gd name="connsiteX1316" fmla="*/ 1189518 w 4357052"/>
                <a:gd name="connsiteY1316" fmla="*/ 4112622 h 4823217"/>
                <a:gd name="connsiteX1317" fmla="*/ 1202120 w 4357052"/>
                <a:gd name="connsiteY1317" fmla="*/ 4102788 h 4823217"/>
                <a:gd name="connsiteX1318" fmla="*/ 1184070 w 4357052"/>
                <a:gd name="connsiteY1318" fmla="*/ 4098071 h 4823217"/>
                <a:gd name="connsiteX1319" fmla="*/ 1210399 w 4357052"/>
                <a:gd name="connsiteY1319" fmla="*/ 4100438 h 4823217"/>
                <a:gd name="connsiteX1320" fmla="*/ 1191480 w 4357052"/>
                <a:gd name="connsiteY1320" fmla="*/ 4085237 h 4823217"/>
                <a:gd name="connsiteX1321" fmla="*/ 1210620 w 4357052"/>
                <a:gd name="connsiteY1321" fmla="*/ 4052085 h 4823217"/>
                <a:gd name="connsiteX1322" fmla="*/ 1216431 w 4357052"/>
                <a:gd name="connsiteY1322" fmla="*/ 4054013 h 4823217"/>
                <a:gd name="connsiteX1323" fmla="*/ 1196277 w 4357052"/>
                <a:gd name="connsiteY1323" fmla="*/ 4040951 h 4823217"/>
                <a:gd name="connsiteX1324" fmla="*/ 1210874 w 4357052"/>
                <a:gd name="connsiteY1324" fmla="*/ 4063639 h 4823217"/>
                <a:gd name="connsiteX1325" fmla="*/ 1170564 w 4357052"/>
                <a:gd name="connsiteY1325" fmla="*/ 4037514 h 4823217"/>
                <a:gd name="connsiteX1326" fmla="*/ 1179462 w 4357052"/>
                <a:gd name="connsiteY1326" fmla="*/ 4034095 h 4823217"/>
                <a:gd name="connsiteX1327" fmla="*/ 1158326 w 4357052"/>
                <a:gd name="connsiteY1327" fmla="*/ 4034726 h 4823217"/>
                <a:gd name="connsiteX1328" fmla="*/ 1145216 w 4357052"/>
                <a:gd name="connsiteY1328" fmla="*/ 4021453 h 4823217"/>
                <a:gd name="connsiteX1329" fmla="*/ 1163012 w 4357052"/>
                <a:gd name="connsiteY1329" fmla="*/ 4014617 h 4823217"/>
                <a:gd name="connsiteX1330" fmla="*/ 1170929 w 4357052"/>
                <a:gd name="connsiteY1330" fmla="*/ 4024891 h 4823217"/>
                <a:gd name="connsiteX1331" fmla="*/ 1182549 w 4357052"/>
                <a:gd name="connsiteY1331" fmla="*/ 4028748 h 4823217"/>
                <a:gd name="connsiteX1332" fmla="*/ 1169440 w 4357052"/>
                <a:gd name="connsiteY1332" fmla="*/ 4015476 h 4823217"/>
                <a:gd name="connsiteX1333" fmla="*/ 1194280 w 4357052"/>
                <a:gd name="connsiteY1333" fmla="*/ 4008429 h 4823217"/>
                <a:gd name="connsiteX1334" fmla="*/ 1183641 w 4357052"/>
                <a:gd name="connsiteY1334" fmla="*/ 3990879 h 4823217"/>
                <a:gd name="connsiteX1335" fmla="*/ 1199584 w 4357052"/>
                <a:gd name="connsiteY1335" fmla="*/ 3987250 h 4823217"/>
                <a:gd name="connsiteX1336" fmla="*/ 1190069 w 4357052"/>
                <a:gd name="connsiteY1336" fmla="*/ 3991738 h 4823217"/>
                <a:gd name="connsiteX1337" fmla="*/ 1196133 w 4357052"/>
                <a:gd name="connsiteY1337" fmla="*/ 4005220 h 4823217"/>
                <a:gd name="connsiteX1338" fmla="*/ 1201326 w 4357052"/>
                <a:gd name="connsiteY1338" fmla="*/ 4008219 h 4823217"/>
                <a:gd name="connsiteX1339" fmla="*/ 1230488 w 4357052"/>
                <a:gd name="connsiteY1339" fmla="*/ 3993686 h 4823217"/>
                <a:gd name="connsiteX1340" fmla="*/ 1227291 w 4357052"/>
                <a:gd name="connsiteY1340" fmla="*/ 4023210 h 4823217"/>
                <a:gd name="connsiteX1341" fmla="*/ 1230996 w 4357052"/>
                <a:gd name="connsiteY1341" fmla="*/ 4016793 h 4823217"/>
                <a:gd name="connsiteX1342" fmla="*/ 1243488 w 4357052"/>
                <a:gd name="connsiteY1342" fmla="*/ 4031136 h 4823217"/>
                <a:gd name="connsiteX1343" fmla="*/ 1221482 w 4357052"/>
                <a:gd name="connsiteY1343" fmla="*/ 4021282 h 4823217"/>
                <a:gd name="connsiteX1344" fmla="*/ 1202451 w 4357052"/>
                <a:gd name="connsiteY1344" fmla="*/ 4030257 h 4823217"/>
                <a:gd name="connsiteX1345" fmla="*/ 1223477 w 4357052"/>
                <a:gd name="connsiteY1345" fmla="*/ 4053804 h 4823217"/>
                <a:gd name="connsiteX1346" fmla="*/ 1241525 w 4357052"/>
                <a:gd name="connsiteY1346" fmla="*/ 4058520 h 4823217"/>
                <a:gd name="connsiteX1347" fmla="*/ 1253510 w 4357052"/>
                <a:gd name="connsiteY1347" fmla="*/ 4049755 h 4823217"/>
                <a:gd name="connsiteX1348" fmla="*/ 1252639 w 4357052"/>
                <a:gd name="connsiteY1348" fmla="*/ 4039270 h 4823217"/>
                <a:gd name="connsiteX1349" fmla="*/ 1247446 w 4357052"/>
                <a:gd name="connsiteY1349" fmla="*/ 4036272 h 4823217"/>
                <a:gd name="connsiteX1350" fmla="*/ 1254855 w 4357052"/>
                <a:gd name="connsiteY1350" fmla="*/ 4023439 h 4823217"/>
                <a:gd name="connsiteX1351" fmla="*/ 1245087 w 4357052"/>
                <a:gd name="connsiteY1351" fmla="*/ 4016373 h 4823217"/>
                <a:gd name="connsiteX1352" fmla="*/ 1258560 w 4357052"/>
                <a:gd name="connsiteY1352" fmla="*/ 4017022 h 4823217"/>
                <a:gd name="connsiteX1353" fmla="*/ 1264371 w 4357052"/>
                <a:gd name="connsiteY1353" fmla="*/ 4018951 h 4823217"/>
                <a:gd name="connsiteX1354" fmla="*/ 1254602 w 4357052"/>
                <a:gd name="connsiteY1354" fmla="*/ 4011886 h 4823217"/>
                <a:gd name="connsiteX1355" fmla="*/ 1265605 w 4357052"/>
                <a:gd name="connsiteY1355" fmla="*/ 4016812 h 4823217"/>
                <a:gd name="connsiteX1356" fmla="*/ 1277336 w 4357052"/>
                <a:gd name="connsiteY1356" fmla="*/ 3996494 h 4823217"/>
                <a:gd name="connsiteX1357" fmla="*/ 1313800 w 4357052"/>
                <a:gd name="connsiteY1357" fmla="*/ 3993304 h 4823217"/>
                <a:gd name="connsiteX1358" fmla="*/ 1308792 w 4357052"/>
                <a:gd name="connsiteY1358" fmla="*/ 3991483 h 4823217"/>
                <a:gd name="connsiteX1359" fmla="*/ 1308297 w 4357052"/>
                <a:gd name="connsiteY1359" fmla="*/ 3991977 h 4823217"/>
                <a:gd name="connsiteX1360" fmla="*/ 1307989 w 4357052"/>
                <a:gd name="connsiteY1360" fmla="*/ 3991376 h 4823217"/>
                <a:gd name="connsiteX1361" fmla="*/ 1306754 w 4357052"/>
                <a:gd name="connsiteY1361" fmla="*/ 3993514 h 4823217"/>
                <a:gd name="connsiteX1362" fmla="*/ 1308297 w 4357052"/>
                <a:gd name="connsiteY1362" fmla="*/ 3991977 h 4823217"/>
                <a:gd name="connsiteX1363" fmla="*/ 1310227 w 4357052"/>
                <a:gd name="connsiteY1363" fmla="*/ 3995743 h 4823217"/>
                <a:gd name="connsiteX1364" fmla="*/ 1295386 w 4357052"/>
                <a:gd name="connsiteY1364" fmla="*/ 4001211 h 4823217"/>
                <a:gd name="connsiteX1365" fmla="*/ 1290810 w 4357052"/>
                <a:gd name="connsiteY1365" fmla="*/ 3997143 h 4823217"/>
                <a:gd name="connsiteX1366" fmla="*/ 1274613 w 4357052"/>
                <a:gd name="connsiteY1366" fmla="*/ 3989217 h 4823217"/>
                <a:gd name="connsiteX1367" fmla="*/ 1286234 w 4357052"/>
                <a:gd name="connsiteY1367" fmla="*/ 3993075 h 4823217"/>
                <a:gd name="connsiteX1368" fmla="*/ 1290303 w 4357052"/>
                <a:gd name="connsiteY1368" fmla="*/ 3974035 h 4823217"/>
                <a:gd name="connsiteX1369" fmla="*/ 1304648 w 4357052"/>
                <a:gd name="connsiteY1369" fmla="*/ 3985169 h 4823217"/>
                <a:gd name="connsiteX1370" fmla="*/ 1305883 w 4357052"/>
                <a:gd name="connsiteY1370" fmla="*/ 3983030 h 4823217"/>
                <a:gd name="connsiteX1371" fmla="*/ 1300689 w 4357052"/>
                <a:gd name="connsiteY1371" fmla="*/ 3980032 h 4823217"/>
                <a:gd name="connsiteX1372" fmla="*/ 1307118 w 4357052"/>
                <a:gd name="connsiteY1372" fmla="*/ 3980891 h 4823217"/>
                <a:gd name="connsiteX1373" fmla="*/ 1320955 w 4357052"/>
                <a:gd name="connsiteY1373" fmla="*/ 3968918 h 4823217"/>
                <a:gd name="connsiteX1374" fmla="*/ 1296588 w 4357052"/>
                <a:gd name="connsiteY1374" fmla="*/ 3939164 h 4823217"/>
                <a:gd name="connsiteX1375" fmla="*/ 1262342 w 4357052"/>
                <a:gd name="connsiteY1375" fmla="*/ 3926522 h 4823217"/>
                <a:gd name="connsiteX1376" fmla="*/ 1253191 w 4357052"/>
                <a:gd name="connsiteY1376" fmla="*/ 3918386 h 4823217"/>
                <a:gd name="connsiteX1377" fmla="*/ 1238482 w 4357052"/>
                <a:gd name="connsiteY1377" fmla="*/ 3919876 h 4823217"/>
                <a:gd name="connsiteX1378" fmla="*/ 1249232 w 4357052"/>
                <a:gd name="connsiteY1378" fmla="*/ 3913249 h 4823217"/>
                <a:gd name="connsiteX1379" fmla="*/ 1244039 w 4357052"/>
                <a:gd name="connsiteY1379" fmla="*/ 3910251 h 4823217"/>
                <a:gd name="connsiteX1380" fmla="*/ 1250467 w 4357052"/>
                <a:gd name="connsiteY1380" fmla="*/ 3911110 h 4823217"/>
                <a:gd name="connsiteX1381" fmla="*/ 1241317 w 4357052"/>
                <a:gd name="connsiteY1381" fmla="*/ 3902975 h 4823217"/>
                <a:gd name="connsiteX1382" fmla="*/ 1249596 w 4357052"/>
                <a:gd name="connsiteY1382" fmla="*/ 3900626 h 4823217"/>
                <a:gd name="connsiteX1383" fmla="*/ 1250213 w 4357052"/>
                <a:gd name="connsiteY1383" fmla="*/ 3899557 h 4823217"/>
                <a:gd name="connsiteX1384" fmla="*/ 1235506 w 4357052"/>
                <a:gd name="connsiteY1384" fmla="*/ 3901047 h 4823217"/>
                <a:gd name="connsiteX1385" fmla="*/ 1223013 w 4357052"/>
                <a:gd name="connsiteY1385" fmla="*/ 3886704 h 4823217"/>
                <a:gd name="connsiteX1386" fmla="*/ 1233400 w 4357052"/>
                <a:gd name="connsiteY1386" fmla="*/ 3892701 h 4823217"/>
                <a:gd name="connsiteX1387" fmla="*/ 1231040 w 4357052"/>
                <a:gd name="connsiteY1387" fmla="*/ 3872802 h 4823217"/>
                <a:gd name="connsiteX1388" fmla="*/ 1250831 w 4357052"/>
                <a:gd name="connsiteY1388" fmla="*/ 3898487 h 4823217"/>
                <a:gd name="connsiteX1389" fmla="*/ 1267646 w 4357052"/>
                <a:gd name="connsiteY1389" fmla="*/ 3905343 h 4823217"/>
                <a:gd name="connsiteX1390" fmla="*/ 1251813 w 4357052"/>
                <a:gd name="connsiteY1390" fmla="*/ 3884795 h 4823217"/>
                <a:gd name="connsiteX1391" fmla="*/ 1258240 w 4357052"/>
                <a:gd name="connsiteY1391" fmla="*/ 3885654 h 4823217"/>
                <a:gd name="connsiteX1392" fmla="*/ 1243279 w 4357052"/>
                <a:gd name="connsiteY1392" fmla="*/ 3875590 h 4823217"/>
                <a:gd name="connsiteX1393" fmla="*/ 1251559 w 4357052"/>
                <a:gd name="connsiteY1393" fmla="*/ 3873241 h 4823217"/>
                <a:gd name="connsiteX1394" fmla="*/ 1270479 w 4357052"/>
                <a:gd name="connsiteY1394" fmla="*/ 3888442 h 4823217"/>
                <a:gd name="connsiteX1395" fmla="*/ 1244116 w 4357052"/>
                <a:gd name="connsiteY1395" fmla="*/ 3826167 h 4823217"/>
                <a:gd name="connsiteX1396" fmla="*/ 1266741 w 4357052"/>
                <a:gd name="connsiteY1396" fmla="*/ 3834952 h 4823217"/>
                <a:gd name="connsiteX1397" fmla="*/ 1267105 w 4357052"/>
                <a:gd name="connsiteY1397" fmla="*/ 3822329 h 4823217"/>
                <a:gd name="connsiteX1398" fmla="*/ 1242011 w 4357052"/>
                <a:gd name="connsiteY1398" fmla="*/ 3817822 h 4823217"/>
                <a:gd name="connsiteX1399" fmla="*/ 1275749 w 4357052"/>
                <a:gd name="connsiteY1399" fmla="*/ 3807356 h 4823217"/>
                <a:gd name="connsiteX1400" fmla="*/ 1297139 w 4357052"/>
                <a:gd name="connsiteY1400" fmla="*/ 3818280 h 4823217"/>
                <a:gd name="connsiteX1401" fmla="*/ 1302078 w 4357052"/>
                <a:gd name="connsiteY1401" fmla="*/ 3809724 h 4823217"/>
                <a:gd name="connsiteX1402" fmla="*/ 1272408 w 4357052"/>
                <a:gd name="connsiteY1402" fmla="*/ 3801150 h 4823217"/>
                <a:gd name="connsiteX1403" fmla="*/ 1292927 w 4357052"/>
                <a:gd name="connsiteY1403" fmla="*/ 3801589 h 4823217"/>
                <a:gd name="connsiteX1404" fmla="*/ 1287480 w 4357052"/>
                <a:gd name="connsiteY1404" fmla="*/ 3787037 h 4823217"/>
                <a:gd name="connsiteX1405" fmla="*/ 1314063 w 4357052"/>
                <a:gd name="connsiteY1405" fmla="*/ 3800959 h 4823217"/>
                <a:gd name="connsiteX1406" fmla="*/ 1315662 w 4357052"/>
                <a:gd name="connsiteY1406" fmla="*/ 3786197 h 4823217"/>
                <a:gd name="connsiteX1407" fmla="*/ 1300083 w 4357052"/>
                <a:gd name="connsiteY1407" fmla="*/ 3777202 h 4823217"/>
                <a:gd name="connsiteX1408" fmla="*/ 1300447 w 4357052"/>
                <a:gd name="connsiteY1408" fmla="*/ 3764579 h 4823217"/>
                <a:gd name="connsiteX1409" fmla="*/ 1318131 w 4357052"/>
                <a:gd name="connsiteY1409" fmla="*/ 3781919 h 4823217"/>
                <a:gd name="connsiteX1410" fmla="*/ 1332332 w 4357052"/>
                <a:gd name="connsiteY1410" fmla="*/ 3757322 h 4823217"/>
                <a:gd name="connsiteX1411" fmla="*/ 1343590 w 4357052"/>
                <a:gd name="connsiteY1411" fmla="*/ 3773803 h 4823217"/>
                <a:gd name="connsiteX1412" fmla="*/ 1360405 w 4357052"/>
                <a:gd name="connsiteY1412" fmla="*/ 3780659 h 4823217"/>
                <a:gd name="connsiteX1413" fmla="*/ 1343083 w 4357052"/>
                <a:gd name="connsiteY1413" fmla="*/ 3750695 h 4823217"/>
                <a:gd name="connsiteX1414" fmla="*/ 1355939 w 4357052"/>
                <a:gd name="connsiteY1414" fmla="*/ 3752414 h 4823217"/>
                <a:gd name="connsiteX1415" fmla="*/ 1354814 w 4357052"/>
                <a:gd name="connsiteY1415" fmla="*/ 3730376 h 4823217"/>
                <a:gd name="connsiteX1416" fmla="*/ 1336368 w 4357052"/>
                <a:gd name="connsiteY1416" fmla="*/ 3678374 h 4823217"/>
                <a:gd name="connsiteX1417" fmla="*/ 1357758 w 4357052"/>
                <a:gd name="connsiteY1417" fmla="*/ 3689299 h 4823217"/>
                <a:gd name="connsiteX1418" fmla="*/ 1391497 w 4357052"/>
                <a:gd name="connsiteY1418" fmla="*/ 3678833 h 4823217"/>
                <a:gd name="connsiteX1419" fmla="*/ 1380240 w 4357052"/>
                <a:gd name="connsiteY1419" fmla="*/ 3662353 h 4823217"/>
                <a:gd name="connsiteX1420" fmla="*/ 1399160 w 4357052"/>
                <a:gd name="connsiteY1420" fmla="*/ 3677554 h 4823217"/>
                <a:gd name="connsiteX1421" fmla="*/ 1417429 w 4357052"/>
                <a:gd name="connsiteY1421" fmla="*/ 3633917 h 4823217"/>
                <a:gd name="connsiteX1422" fmla="*/ 1407407 w 4357052"/>
                <a:gd name="connsiteY1422" fmla="*/ 3615298 h 4823217"/>
                <a:gd name="connsiteX1423" fmla="*/ 1430649 w 4357052"/>
                <a:gd name="connsiteY1423" fmla="*/ 3623013 h 4823217"/>
                <a:gd name="connsiteX1424" fmla="*/ 1452435 w 4357052"/>
                <a:gd name="connsiteY1424" fmla="*/ 3681220 h 4823217"/>
                <a:gd name="connsiteX1425" fmla="*/ 1430428 w 4357052"/>
                <a:gd name="connsiteY1425" fmla="*/ 3671366 h 4823217"/>
                <a:gd name="connsiteX1426" fmla="*/ 1441178 w 4357052"/>
                <a:gd name="connsiteY1426" fmla="*/ 3664740 h 4823217"/>
                <a:gd name="connsiteX1427" fmla="*/ 1404353 w 4357052"/>
                <a:gd name="connsiteY1427" fmla="*/ 3680552 h 4823217"/>
                <a:gd name="connsiteX1428" fmla="*/ 1417209 w 4357052"/>
                <a:gd name="connsiteY1428" fmla="*/ 3682271 h 4823217"/>
                <a:gd name="connsiteX1429" fmla="*/ 1418079 w 4357052"/>
                <a:gd name="connsiteY1429" fmla="*/ 3692755 h 4823217"/>
                <a:gd name="connsiteX1430" fmla="*/ 1424507 w 4357052"/>
                <a:gd name="connsiteY1430" fmla="*/ 3693614 h 4823217"/>
                <a:gd name="connsiteX1431" fmla="*/ 1433659 w 4357052"/>
                <a:gd name="connsiteY1431" fmla="*/ 3701750 h 4823217"/>
                <a:gd name="connsiteX1432" fmla="*/ 1438851 w 4357052"/>
                <a:gd name="connsiteY1432" fmla="*/ 3704748 h 4823217"/>
                <a:gd name="connsiteX1433" fmla="*/ 1440704 w 4357052"/>
                <a:gd name="connsiteY1433" fmla="*/ 3701539 h 4823217"/>
                <a:gd name="connsiteX1434" fmla="*/ 1444662 w 4357052"/>
                <a:gd name="connsiteY1434" fmla="*/ 3706677 h 4823217"/>
                <a:gd name="connsiteX1435" fmla="*/ 1452943 w 4357052"/>
                <a:gd name="connsiteY1435" fmla="*/ 3704328 h 4823217"/>
                <a:gd name="connsiteX1436" fmla="*/ 1422401 w 4357052"/>
                <a:gd name="connsiteY1436" fmla="*/ 3685269 h 4823217"/>
                <a:gd name="connsiteX1437" fmla="*/ 1435258 w 4357052"/>
                <a:gd name="connsiteY1437" fmla="*/ 3686988 h 4823217"/>
                <a:gd name="connsiteX1438" fmla="*/ 1463947 w 4357052"/>
                <a:gd name="connsiteY1438" fmla="*/ 3709255 h 4823217"/>
                <a:gd name="connsiteX1439" fmla="*/ 1448003 w 4357052"/>
                <a:gd name="connsiteY1439" fmla="*/ 3712883 h 4823217"/>
                <a:gd name="connsiteX1440" fmla="*/ 1453196 w 4357052"/>
                <a:gd name="connsiteY1440" fmla="*/ 3715882 h 4823217"/>
                <a:gd name="connsiteX1441" fmla="*/ 1459625 w 4357052"/>
                <a:gd name="connsiteY1441" fmla="*/ 3716741 h 4823217"/>
                <a:gd name="connsiteX1442" fmla="*/ 1464201 w 4357052"/>
                <a:gd name="connsiteY1442" fmla="*/ 3720809 h 4823217"/>
                <a:gd name="connsiteX1443" fmla="*/ 1469140 w 4357052"/>
                <a:gd name="connsiteY1443" fmla="*/ 3712254 h 4823217"/>
                <a:gd name="connsiteX1444" fmla="*/ 1479890 w 4357052"/>
                <a:gd name="connsiteY1444" fmla="*/ 3705627 h 4823217"/>
                <a:gd name="connsiteX1445" fmla="*/ 1490639 w 4357052"/>
                <a:gd name="connsiteY1445" fmla="*/ 3699000 h 4823217"/>
                <a:gd name="connsiteX1446" fmla="*/ 1485447 w 4357052"/>
                <a:gd name="connsiteY1446" fmla="*/ 3696002 h 4823217"/>
                <a:gd name="connsiteX1447" fmla="*/ 1500155 w 4357052"/>
                <a:gd name="connsiteY1447" fmla="*/ 3694512 h 4823217"/>
                <a:gd name="connsiteX1448" fmla="*/ 1490133 w 4357052"/>
                <a:gd name="connsiteY1448" fmla="*/ 3675893 h 4823217"/>
                <a:gd name="connsiteX1449" fmla="*/ 1485557 w 4357052"/>
                <a:gd name="connsiteY1449" fmla="*/ 3671825 h 4823217"/>
                <a:gd name="connsiteX1450" fmla="*/ 1480364 w 4357052"/>
                <a:gd name="connsiteY1450" fmla="*/ 3668826 h 4823217"/>
                <a:gd name="connsiteX1451" fmla="*/ 1473318 w 4357052"/>
                <a:gd name="connsiteY1451" fmla="*/ 3669036 h 4823217"/>
                <a:gd name="connsiteX1452" fmla="*/ 1458357 w 4357052"/>
                <a:gd name="connsiteY1452" fmla="*/ 3658972 h 4823217"/>
                <a:gd name="connsiteX1453" fmla="*/ 1477023 w 4357052"/>
                <a:gd name="connsiteY1453" fmla="*/ 3662620 h 4823217"/>
                <a:gd name="connsiteX1454" fmla="*/ 1475534 w 4357052"/>
                <a:gd name="connsiteY1454" fmla="*/ 3653205 h 4823217"/>
                <a:gd name="connsiteX1455" fmla="*/ 1458103 w 4357052"/>
                <a:gd name="connsiteY1455" fmla="*/ 3647419 h 4823217"/>
                <a:gd name="connsiteX1456" fmla="*/ 1471576 w 4357052"/>
                <a:gd name="connsiteY1456" fmla="*/ 3648068 h 4823217"/>
                <a:gd name="connsiteX1457" fmla="*/ 1467001 w 4357052"/>
                <a:gd name="connsiteY1457" fmla="*/ 3644001 h 4823217"/>
                <a:gd name="connsiteX1458" fmla="*/ 1461808 w 4357052"/>
                <a:gd name="connsiteY1458" fmla="*/ 3641002 h 4823217"/>
                <a:gd name="connsiteX1459" fmla="*/ 1473428 w 4357052"/>
                <a:gd name="connsiteY1459" fmla="*/ 3644859 h 4823217"/>
                <a:gd name="connsiteX1460" fmla="*/ 1484178 w 4357052"/>
                <a:gd name="connsiteY1460" fmla="*/ 3638233 h 4823217"/>
                <a:gd name="connsiteX1461" fmla="*/ 1465512 w 4357052"/>
                <a:gd name="connsiteY1461" fmla="*/ 3634586 h 4823217"/>
                <a:gd name="connsiteX1462" fmla="*/ 1458213 w 4357052"/>
                <a:gd name="connsiteY1462" fmla="*/ 3623242 h 4823217"/>
                <a:gd name="connsiteX1463" fmla="*/ 1484795 w 4357052"/>
                <a:gd name="connsiteY1463" fmla="*/ 3637164 h 4823217"/>
                <a:gd name="connsiteX1464" fmla="*/ 1484542 w 4357052"/>
                <a:gd name="connsiteY1464" fmla="*/ 3625610 h 4823217"/>
                <a:gd name="connsiteX1465" fmla="*/ 1462535 w 4357052"/>
                <a:gd name="connsiteY1465" fmla="*/ 3615756 h 4823217"/>
                <a:gd name="connsiteX1466" fmla="*/ 1454001 w 4357052"/>
                <a:gd name="connsiteY1466" fmla="*/ 3606551 h 4823217"/>
                <a:gd name="connsiteX1467" fmla="*/ 1452766 w 4357052"/>
                <a:gd name="connsiteY1467" fmla="*/ 3608690 h 4823217"/>
                <a:gd name="connsiteX1468" fmla="*/ 1467728 w 4357052"/>
                <a:gd name="connsiteY1468" fmla="*/ 3618754 h 4823217"/>
                <a:gd name="connsiteX1469" fmla="*/ 1439293 w 4357052"/>
                <a:gd name="connsiteY1469" fmla="*/ 3608041 h 4823217"/>
                <a:gd name="connsiteX1470" fmla="*/ 1449426 w 4357052"/>
                <a:gd name="connsiteY1470" fmla="*/ 3602484 h 4823217"/>
                <a:gd name="connsiteX1471" fmla="*/ 1450661 w 4357052"/>
                <a:gd name="connsiteY1471" fmla="*/ 3600345 h 4823217"/>
                <a:gd name="connsiteX1472" fmla="*/ 1485777 w 4357052"/>
                <a:gd name="connsiteY1472" fmla="*/ 3623471 h 4823217"/>
                <a:gd name="connsiteX1473" fmla="*/ 1487011 w 4357052"/>
                <a:gd name="connsiteY1473" fmla="*/ 3621332 h 4823217"/>
                <a:gd name="connsiteX1474" fmla="*/ 1477861 w 4357052"/>
                <a:gd name="connsiteY1474" fmla="*/ 3613197 h 4823217"/>
                <a:gd name="connsiteX1475" fmla="*/ 1477244 w 4357052"/>
                <a:gd name="connsiteY1475" fmla="*/ 3614266 h 4823217"/>
                <a:gd name="connsiteX1476" fmla="*/ 1461665 w 4357052"/>
                <a:gd name="connsiteY1476" fmla="*/ 3605272 h 4823217"/>
                <a:gd name="connsiteX1477" fmla="*/ 1474520 w 4357052"/>
                <a:gd name="connsiteY1477" fmla="*/ 3606990 h 4823217"/>
                <a:gd name="connsiteX1478" fmla="*/ 1489229 w 4357052"/>
                <a:gd name="connsiteY1478" fmla="*/ 3605501 h 4823217"/>
                <a:gd name="connsiteX1479" fmla="*/ 1496638 w 4357052"/>
                <a:gd name="connsiteY1479" fmla="*/ 3592668 h 4823217"/>
                <a:gd name="connsiteX1480" fmla="*/ 1467584 w 4357052"/>
                <a:gd name="connsiteY1480" fmla="*/ 3583023 h 4823217"/>
                <a:gd name="connsiteX1481" fmla="*/ 1454112 w 4357052"/>
                <a:gd name="connsiteY1481" fmla="*/ 3582374 h 4823217"/>
                <a:gd name="connsiteX1482" fmla="*/ 1469437 w 4357052"/>
                <a:gd name="connsiteY1482" fmla="*/ 3579815 h 4823217"/>
                <a:gd name="connsiteX1483" fmla="*/ 1486251 w 4357052"/>
                <a:gd name="connsiteY1483" fmla="*/ 3586671 h 4823217"/>
                <a:gd name="connsiteX1484" fmla="*/ 1493772 w 4357052"/>
                <a:gd name="connsiteY1484" fmla="*/ 3549662 h 4823217"/>
                <a:gd name="connsiteX1485" fmla="*/ 1520718 w 4357052"/>
                <a:gd name="connsiteY1485" fmla="*/ 3550960 h 4823217"/>
                <a:gd name="connsiteX1486" fmla="*/ 1495369 w 4357052"/>
                <a:gd name="connsiteY1486" fmla="*/ 3534899 h 4823217"/>
                <a:gd name="connsiteX1487" fmla="*/ 1501543 w 4357052"/>
                <a:gd name="connsiteY1487" fmla="*/ 3524204 h 4823217"/>
                <a:gd name="connsiteX1488" fmla="*/ 1522934 w 4357052"/>
                <a:gd name="connsiteY1488" fmla="*/ 3535128 h 4823217"/>
                <a:gd name="connsiteX1489" fmla="*/ 1512295 w 4357052"/>
                <a:gd name="connsiteY1489" fmla="*/ 3517579 h 4823217"/>
                <a:gd name="connsiteX1490" fmla="*/ 1499438 w 4357052"/>
                <a:gd name="connsiteY1490" fmla="*/ 3515860 h 4823217"/>
                <a:gd name="connsiteX1491" fmla="*/ 1482987 w 4357052"/>
                <a:gd name="connsiteY1491" fmla="*/ 3496380 h 4823217"/>
                <a:gd name="connsiteX1492" fmla="*/ 1519339 w 4357052"/>
                <a:gd name="connsiteY1492" fmla="*/ 3517368 h 4823217"/>
                <a:gd name="connsiteX1493" fmla="*/ 1487310 w 4357052"/>
                <a:gd name="connsiteY1493" fmla="*/ 3488894 h 4823217"/>
                <a:gd name="connsiteX1494" fmla="*/ 1503728 w 4357052"/>
                <a:gd name="connsiteY1494" fmla="*/ 3448466 h 4823217"/>
                <a:gd name="connsiteX1495" fmla="*/ 1498788 w 4357052"/>
                <a:gd name="connsiteY1495" fmla="*/ 3457022 h 4823217"/>
                <a:gd name="connsiteX1496" fmla="*/ 1478633 w 4357052"/>
                <a:gd name="connsiteY1496" fmla="*/ 3443959 h 4823217"/>
                <a:gd name="connsiteX1497" fmla="*/ 1492724 w 4357052"/>
                <a:gd name="connsiteY1497" fmla="*/ 3443539 h 4823217"/>
                <a:gd name="connsiteX1498" fmla="*/ 1511390 w 4357052"/>
                <a:gd name="connsiteY1498" fmla="*/ 3447186 h 4823217"/>
                <a:gd name="connsiteX1499" fmla="*/ 1514477 w 4357052"/>
                <a:gd name="connsiteY1499" fmla="*/ 3441839 h 4823217"/>
                <a:gd name="connsiteX1500" fmla="*/ 1476890 w 4357052"/>
                <a:gd name="connsiteY1500" fmla="*/ 3422990 h 4823217"/>
                <a:gd name="connsiteX1501" fmla="*/ 1472933 w 4357052"/>
                <a:gd name="connsiteY1501" fmla="*/ 3417854 h 4823217"/>
                <a:gd name="connsiteX1502" fmla="*/ 1469449 w 4357052"/>
                <a:gd name="connsiteY1502" fmla="*/ 3375917 h 4823217"/>
                <a:gd name="connsiteX1503" fmla="*/ 1452269 w 4357052"/>
                <a:gd name="connsiteY1503" fmla="*/ 3381683 h 4823217"/>
                <a:gd name="connsiteX1504" fmla="*/ 1455610 w 4357052"/>
                <a:gd name="connsiteY1504" fmla="*/ 3387890 h 4823217"/>
                <a:gd name="connsiteX1505" fmla="*/ 1456228 w 4357052"/>
                <a:gd name="connsiteY1505" fmla="*/ 3386820 h 4823217"/>
                <a:gd name="connsiteX1506" fmla="*/ 1464762 w 4357052"/>
                <a:gd name="connsiteY1506" fmla="*/ 3396025 h 4823217"/>
                <a:gd name="connsiteX1507" fmla="*/ 1464145 w 4357052"/>
                <a:gd name="connsiteY1507" fmla="*/ 3397095 h 4823217"/>
                <a:gd name="connsiteX1508" fmla="*/ 1455865 w 4357052"/>
                <a:gd name="connsiteY1508" fmla="*/ 3399444 h 4823217"/>
                <a:gd name="connsiteX1509" fmla="*/ 1430406 w 4357052"/>
                <a:gd name="connsiteY1509" fmla="*/ 3407560 h 4823217"/>
                <a:gd name="connsiteX1510" fmla="*/ 1441409 w 4357052"/>
                <a:gd name="connsiteY1510" fmla="*/ 3412487 h 4823217"/>
                <a:gd name="connsiteX1511" fmla="*/ 1416315 w 4357052"/>
                <a:gd name="connsiteY1511" fmla="*/ 3407980 h 4823217"/>
                <a:gd name="connsiteX1512" fmla="*/ 1420274 w 4357052"/>
                <a:gd name="connsiteY1512" fmla="*/ 3413117 h 4823217"/>
                <a:gd name="connsiteX1513" fmla="*/ 1438940 w 4357052"/>
                <a:gd name="connsiteY1513" fmla="*/ 3416764 h 4823217"/>
                <a:gd name="connsiteX1514" fmla="*/ 1441664 w 4357052"/>
                <a:gd name="connsiteY1514" fmla="*/ 3424041 h 4823217"/>
                <a:gd name="connsiteX1515" fmla="*/ 1446856 w 4357052"/>
                <a:gd name="connsiteY1515" fmla="*/ 3427039 h 4823217"/>
                <a:gd name="connsiteX1516" fmla="*/ 1439812 w 4357052"/>
                <a:gd name="connsiteY1516" fmla="*/ 3427250 h 4823217"/>
                <a:gd name="connsiteX1517" fmla="*/ 1438577 w 4357052"/>
                <a:gd name="connsiteY1517" fmla="*/ 3429389 h 4823217"/>
                <a:gd name="connsiteX1518" fmla="*/ 1454156 w 4357052"/>
                <a:gd name="connsiteY1518" fmla="*/ 3438383 h 4823217"/>
                <a:gd name="connsiteX1519" fmla="*/ 1467628 w 4357052"/>
                <a:gd name="connsiteY1519" fmla="*/ 3439032 h 4823217"/>
                <a:gd name="connsiteX1520" fmla="*/ 1456880 w 4357052"/>
                <a:gd name="connsiteY1520" fmla="*/ 3445659 h 4823217"/>
                <a:gd name="connsiteX1521" fmla="*/ 1462689 w 4357052"/>
                <a:gd name="connsiteY1521" fmla="*/ 3447587 h 4823217"/>
                <a:gd name="connsiteX1522" fmla="*/ 1459829 w 4357052"/>
                <a:gd name="connsiteY1522" fmla="*/ 3460975 h 4823217"/>
                <a:gd name="connsiteX1523" fmla="*/ 1452229 w 4357052"/>
                <a:gd name="connsiteY1523" fmla="*/ 3458296 h 4823217"/>
                <a:gd name="connsiteX1524" fmla="*/ 1444785 w 4357052"/>
                <a:gd name="connsiteY1524" fmla="*/ 3453114 h 4823217"/>
                <a:gd name="connsiteX1525" fmla="*/ 1428080 w 4357052"/>
                <a:gd name="connsiteY1525" fmla="*/ 3447569 h 4823217"/>
                <a:gd name="connsiteX1526" fmla="*/ 1446644 w 4357052"/>
                <a:gd name="connsiteY1526" fmla="*/ 3447458 h 4823217"/>
                <a:gd name="connsiteX1527" fmla="*/ 1439024 w 4357052"/>
                <a:gd name="connsiteY1527" fmla="*/ 3441104 h 4823217"/>
                <a:gd name="connsiteX1528" fmla="*/ 1444640 w 4357052"/>
                <a:gd name="connsiteY1528" fmla="*/ 3442871 h 4823217"/>
                <a:gd name="connsiteX1529" fmla="*/ 1438830 w 4357052"/>
                <a:gd name="connsiteY1529" fmla="*/ 3440942 h 4823217"/>
                <a:gd name="connsiteX1530" fmla="*/ 1439024 w 4357052"/>
                <a:gd name="connsiteY1530" fmla="*/ 3441104 h 4823217"/>
                <a:gd name="connsiteX1531" fmla="*/ 1426327 w 4357052"/>
                <a:gd name="connsiteY1531" fmla="*/ 3437110 h 4823217"/>
                <a:gd name="connsiteX1532" fmla="*/ 1418310 w 4357052"/>
                <a:gd name="connsiteY1532" fmla="*/ 3440502 h 4823217"/>
                <a:gd name="connsiteX1533" fmla="*/ 1417693 w 4357052"/>
                <a:gd name="connsiteY1533" fmla="*/ 3441572 h 4823217"/>
                <a:gd name="connsiteX1534" fmla="*/ 1410031 w 4357052"/>
                <a:gd name="connsiteY1534" fmla="*/ 3442852 h 4823217"/>
                <a:gd name="connsiteX1535" fmla="*/ 1433527 w 4357052"/>
                <a:gd name="connsiteY1535" fmla="*/ 3462120 h 4823217"/>
                <a:gd name="connsiteX1536" fmla="*/ 1405709 w 4357052"/>
                <a:gd name="connsiteY1536" fmla="*/ 3450338 h 4823217"/>
                <a:gd name="connsiteX1537" fmla="*/ 1407196 w 4357052"/>
                <a:gd name="connsiteY1537" fmla="*/ 3459752 h 4823217"/>
                <a:gd name="connsiteX1538" fmla="*/ 1419436 w 4357052"/>
                <a:gd name="connsiteY1538" fmla="*/ 3462541 h 4823217"/>
                <a:gd name="connsiteX1539" fmla="*/ 1409303 w 4357052"/>
                <a:gd name="connsiteY1539" fmla="*/ 3468097 h 4823217"/>
                <a:gd name="connsiteX1540" fmla="*/ 1404727 w 4357052"/>
                <a:gd name="connsiteY1540" fmla="*/ 3464029 h 4823217"/>
                <a:gd name="connsiteX1541" fmla="*/ 1403492 w 4357052"/>
                <a:gd name="connsiteY1541" fmla="*/ 3466168 h 4823217"/>
                <a:gd name="connsiteX1542" fmla="*/ 1408685 w 4357052"/>
                <a:gd name="connsiteY1542" fmla="*/ 3469167 h 4823217"/>
                <a:gd name="connsiteX1543" fmla="*/ 1401022 w 4357052"/>
                <a:gd name="connsiteY1543" fmla="*/ 3470446 h 4823217"/>
                <a:gd name="connsiteX1544" fmla="*/ 1397318 w 4357052"/>
                <a:gd name="connsiteY1544" fmla="*/ 3476862 h 4823217"/>
                <a:gd name="connsiteX1545" fmla="*/ 1412644 w 4357052"/>
                <a:gd name="connsiteY1545" fmla="*/ 3474305 h 4823217"/>
                <a:gd name="connsiteX1546" fmla="*/ 1393613 w 4357052"/>
                <a:gd name="connsiteY1546" fmla="*/ 3483279 h 4823217"/>
                <a:gd name="connsiteX1547" fmla="*/ 1390526 w 4357052"/>
                <a:gd name="connsiteY1547" fmla="*/ 3488626 h 4823217"/>
                <a:gd name="connsiteX1548" fmla="*/ 1401531 w 4357052"/>
                <a:gd name="connsiteY1548" fmla="*/ 3493554 h 4823217"/>
                <a:gd name="connsiteX1549" fmla="*/ 1389291 w 4357052"/>
                <a:gd name="connsiteY1549" fmla="*/ 3490765 h 4823217"/>
                <a:gd name="connsiteX1550" fmla="*/ 1382246 w 4357052"/>
                <a:gd name="connsiteY1550" fmla="*/ 3490976 h 4823217"/>
                <a:gd name="connsiteX1551" fmla="*/ 1396591 w 4357052"/>
                <a:gd name="connsiteY1551" fmla="*/ 3502110 h 4823217"/>
                <a:gd name="connsiteX1552" fmla="*/ 1365939 w 4357052"/>
                <a:gd name="connsiteY1552" fmla="*/ 3507228 h 4823217"/>
                <a:gd name="connsiteX1553" fmla="*/ 1380646 w 4357052"/>
                <a:gd name="connsiteY1553" fmla="*/ 3505738 h 4823217"/>
                <a:gd name="connsiteX1554" fmla="*/ 1383008 w 4357052"/>
                <a:gd name="connsiteY1554" fmla="*/ 3525637 h 4823217"/>
                <a:gd name="connsiteX1555" fmla="*/ 1360382 w 4357052"/>
                <a:gd name="connsiteY1555" fmla="*/ 3516852 h 4823217"/>
                <a:gd name="connsiteX1556" fmla="*/ 1373491 w 4357052"/>
                <a:gd name="connsiteY1556" fmla="*/ 3530124 h 4823217"/>
                <a:gd name="connsiteX1557" fmla="*/ 1372874 w 4357052"/>
                <a:gd name="connsiteY1557" fmla="*/ 3531194 h 4823217"/>
                <a:gd name="connsiteX1558" fmla="*/ 1376216 w 4357052"/>
                <a:gd name="connsiteY1558" fmla="*/ 3537401 h 4823217"/>
                <a:gd name="connsiteX1559" fmla="*/ 1371022 w 4357052"/>
                <a:gd name="connsiteY1559" fmla="*/ 3534402 h 4823217"/>
                <a:gd name="connsiteX1560" fmla="*/ 1355696 w 4357052"/>
                <a:gd name="connsiteY1560" fmla="*/ 3536962 h 4823217"/>
                <a:gd name="connsiteX1561" fmla="*/ 1361871 w 4357052"/>
                <a:gd name="connsiteY1561" fmla="*/ 3526268 h 4823217"/>
                <a:gd name="connsiteX1562" fmla="*/ 1356060 w 4357052"/>
                <a:gd name="connsiteY1562" fmla="*/ 3524338 h 4823217"/>
                <a:gd name="connsiteX1563" fmla="*/ 1351992 w 4357052"/>
                <a:gd name="connsiteY1563" fmla="*/ 3543378 h 4823217"/>
                <a:gd name="connsiteX1564" fmla="*/ 1320470 w 4357052"/>
                <a:gd name="connsiteY1564" fmla="*/ 3538012 h 4823217"/>
                <a:gd name="connsiteX1565" fmla="*/ 1333942 w 4357052"/>
                <a:gd name="connsiteY1565" fmla="*/ 3538661 h 4823217"/>
                <a:gd name="connsiteX1566" fmla="*/ 1338518 w 4357052"/>
                <a:gd name="connsiteY1566" fmla="*/ 3542729 h 4823217"/>
                <a:gd name="connsiteX1567" fmla="*/ 1351374 w 4357052"/>
                <a:gd name="connsiteY1567" fmla="*/ 3544448 h 4823217"/>
                <a:gd name="connsiteX1568" fmla="*/ 1363867 w 4357052"/>
                <a:gd name="connsiteY1568" fmla="*/ 3558790 h 4823217"/>
                <a:gd name="connsiteX1569" fmla="*/ 1363612 w 4357052"/>
                <a:gd name="connsiteY1569" fmla="*/ 3547235 h 4823217"/>
                <a:gd name="connsiteX1570" fmla="*/ 1372036 w 4357052"/>
                <a:gd name="connsiteY1570" fmla="*/ 3580618 h 4823217"/>
                <a:gd name="connsiteX1571" fmla="*/ 1364138 w 4357052"/>
                <a:gd name="connsiteY1571" fmla="*/ 3574810 h 4823217"/>
                <a:gd name="connsiteX1572" fmla="*/ 1352382 w 4357052"/>
                <a:gd name="connsiteY1572" fmla="*/ 3567851 h 4823217"/>
                <a:gd name="connsiteX1573" fmla="*/ 1352225 w 4357052"/>
                <a:gd name="connsiteY1573" fmla="*/ 3567676 h 4823217"/>
                <a:gd name="connsiteX1574" fmla="*/ 1359794 w 4357052"/>
                <a:gd name="connsiteY1574" fmla="*/ 3570341 h 4823217"/>
                <a:gd name="connsiteX1575" fmla="*/ 1364737 w 4357052"/>
                <a:gd name="connsiteY1575" fmla="*/ 3569273 h 4823217"/>
                <a:gd name="connsiteX1576" fmla="*/ 1349157 w 4357052"/>
                <a:gd name="connsiteY1576" fmla="*/ 3560278 h 4823217"/>
                <a:gd name="connsiteX1577" fmla="*/ 1348427 w 4357052"/>
                <a:gd name="connsiteY1577" fmla="*/ 3563421 h 4823217"/>
                <a:gd name="connsiteX1578" fmla="*/ 1352225 w 4357052"/>
                <a:gd name="connsiteY1578" fmla="*/ 3567676 h 4823217"/>
                <a:gd name="connsiteX1579" fmla="*/ 1351881 w 4357052"/>
                <a:gd name="connsiteY1579" fmla="*/ 3567554 h 4823217"/>
                <a:gd name="connsiteX1580" fmla="*/ 1352382 w 4357052"/>
                <a:gd name="connsiteY1580" fmla="*/ 3567851 h 4823217"/>
                <a:gd name="connsiteX1581" fmla="*/ 1353025 w 4357052"/>
                <a:gd name="connsiteY1581" fmla="*/ 3568572 h 4823217"/>
                <a:gd name="connsiteX1582" fmla="*/ 1350029 w 4357052"/>
                <a:gd name="connsiteY1582" fmla="*/ 3570763 h 4823217"/>
                <a:gd name="connsiteX1583" fmla="*/ 1370184 w 4357052"/>
                <a:gd name="connsiteY1583" fmla="*/ 3583826 h 4823217"/>
                <a:gd name="connsiteX1584" fmla="*/ 1379952 w 4357052"/>
                <a:gd name="connsiteY1584" fmla="*/ 3590891 h 4823217"/>
                <a:gd name="connsiteX1585" fmla="*/ 1379335 w 4357052"/>
                <a:gd name="connsiteY1585" fmla="*/ 3591960 h 4823217"/>
                <a:gd name="connsiteX1586" fmla="*/ 1368950 w 4357052"/>
                <a:gd name="connsiteY1586" fmla="*/ 3585964 h 4823217"/>
                <a:gd name="connsiteX1587" fmla="*/ 1363139 w 4357052"/>
                <a:gd name="connsiteY1587" fmla="*/ 3584036 h 4823217"/>
                <a:gd name="connsiteX1588" fmla="*/ 1357945 w 4357052"/>
                <a:gd name="connsiteY1588" fmla="*/ 3581037 h 4823217"/>
                <a:gd name="connsiteX1589" fmla="*/ 1352136 w 4357052"/>
                <a:gd name="connsiteY1589" fmla="*/ 3579109 h 4823217"/>
                <a:gd name="connsiteX1590" fmla="*/ 1339896 w 4357052"/>
                <a:gd name="connsiteY1590" fmla="*/ 3576320 h 4823217"/>
                <a:gd name="connsiteX1591" fmla="*/ 1362157 w 4357052"/>
                <a:gd name="connsiteY1591" fmla="*/ 3597728 h 4823217"/>
                <a:gd name="connsiteX1592" fmla="*/ 1404684 w 4357052"/>
                <a:gd name="connsiteY1592" fmla="*/ 3608022 h 4823217"/>
                <a:gd name="connsiteX1593" fmla="*/ 1363646 w 4357052"/>
                <a:gd name="connsiteY1593" fmla="*/ 3607144 h 4823217"/>
                <a:gd name="connsiteX1594" fmla="*/ 1341384 w 4357052"/>
                <a:gd name="connsiteY1594" fmla="*/ 3585735 h 4823217"/>
                <a:gd name="connsiteX1595" fmla="*/ 1323336 w 4357052"/>
                <a:gd name="connsiteY1595" fmla="*/ 3581018 h 4823217"/>
                <a:gd name="connsiteX1596" fmla="*/ 1326060 w 4357052"/>
                <a:gd name="connsiteY1596" fmla="*/ 3588294 h 4823217"/>
                <a:gd name="connsiteX1597" fmla="*/ 1320249 w 4357052"/>
                <a:gd name="connsiteY1597" fmla="*/ 3586366 h 4823217"/>
                <a:gd name="connsiteX1598" fmla="*/ 1313821 w 4357052"/>
                <a:gd name="connsiteY1598" fmla="*/ 3585506 h 4823217"/>
                <a:gd name="connsiteX1599" fmla="*/ 1316654 w 4357052"/>
                <a:gd name="connsiteY1599" fmla="*/ 3568605 h 4823217"/>
                <a:gd name="connsiteX1600" fmla="*/ 1328893 w 4357052"/>
                <a:gd name="connsiteY1600" fmla="*/ 3571393 h 4823217"/>
                <a:gd name="connsiteX1601" fmla="*/ 1326169 w 4357052"/>
                <a:gd name="connsiteY1601" fmla="*/ 3564117 h 4823217"/>
                <a:gd name="connsiteX1602" fmla="*/ 1321593 w 4357052"/>
                <a:gd name="connsiteY1602" fmla="*/ 3560050 h 4823217"/>
                <a:gd name="connsiteX1603" fmla="*/ 1322211 w 4357052"/>
                <a:gd name="connsiteY1603" fmla="*/ 3558980 h 4823217"/>
                <a:gd name="connsiteX1604" fmla="*/ 1332598 w 4357052"/>
                <a:gd name="connsiteY1604" fmla="*/ 3564976 h 4823217"/>
                <a:gd name="connsiteX1605" fmla="*/ 1337791 w 4357052"/>
                <a:gd name="connsiteY1605" fmla="*/ 3567975 h 4823217"/>
                <a:gd name="connsiteX1606" fmla="*/ 1338408 w 4357052"/>
                <a:gd name="connsiteY1606" fmla="*/ 3566906 h 4823217"/>
                <a:gd name="connsiteX1607" fmla="*/ 1333215 w 4357052"/>
                <a:gd name="connsiteY1607" fmla="*/ 3563907 h 4823217"/>
                <a:gd name="connsiteX1608" fmla="*/ 1323446 w 4357052"/>
                <a:gd name="connsiteY1608" fmla="*/ 3556841 h 4823217"/>
                <a:gd name="connsiteX1609" fmla="*/ 1318871 w 4357052"/>
                <a:gd name="connsiteY1609" fmla="*/ 3552774 h 4823217"/>
                <a:gd name="connsiteX1610" fmla="*/ 1303909 w 4357052"/>
                <a:gd name="connsiteY1610" fmla="*/ 3542710 h 4823217"/>
                <a:gd name="connsiteX1611" fmla="*/ 1310337 w 4357052"/>
                <a:gd name="connsiteY1611" fmla="*/ 3543569 h 4823217"/>
                <a:gd name="connsiteX1612" fmla="*/ 1306996 w 4357052"/>
                <a:gd name="connsiteY1612" fmla="*/ 3537362 h 4823217"/>
                <a:gd name="connsiteX1613" fmla="*/ 1320724 w 4357052"/>
                <a:gd name="connsiteY1613" fmla="*/ 3549566 h 4823217"/>
                <a:gd name="connsiteX1614" fmla="*/ 1328385 w 4357052"/>
                <a:gd name="connsiteY1614" fmla="*/ 3548286 h 4823217"/>
                <a:gd name="connsiteX1615" fmla="*/ 1280159 w 4357052"/>
                <a:gd name="connsiteY1615" fmla="*/ 3511887 h 4823217"/>
                <a:gd name="connsiteX1616" fmla="*/ 1303401 w 4357052"/>
                <a:gd name="connsiteY1616" fmla="*/ 3519602 h 4823217"/>
                <a:gd name="connsiteX1617" fmla="*/ 1305507 w 4357052"/>
                <a:gd name="connsiteY1617" fmla="*/ 3527947 h 4823217"/>
                <a:gd name="connsiteX1618" fmla="*/ 1370625 w 4357052"/>
                <a:gd name="connsiteY1618" fmla="*/ 3487118 h 4823217"/>
                <a:gd name="connsiteX1619" fmla="*/ 1355663 w 4357052"/>
                <a:gd name="connsiteY1619" fmla="*/ 3477055 h 4823217"/>
                <a:gd name="connsiteX1620" fmla="*/ 1362092 w 4357052"/>
                <a:gd name="connsiteY1620" fmla="*/ 3477914 h 4823217"/>
                <a:gd name="connsiteX1621" fmla="*/ 1364307 w 4357052"/>
                <a:gd name="connsiteY1621" fmla="*/ 3462082 h 4823217"/>
                <a:gd name="connsiteX1622" fmla="*/ 1362201 w 4357052"/>
                <a:gd name="connsiteY1622" fmla="*/ 3453737 h 4823217"/>
                <a:gd name="connsiteX1623" fmla="*/ 1366777 w 4357052"/>
                <a:gd name="connsiteY1623" fmla="*/ 3457805 h 4823217"/>
                <a:gd name="connsiteX1624" fmla="*/ 1368012 w 4357052"/>
                <a:gd name="connsiteY1624" fmla="*/ 3455665 h 4823217"/>
                <a:gd name="connsiteX1625" fmla="*/ 1373823 w 4357052"/>
                <a:gd name="connsiteY1625" fmla="*/ 3457595 h 4823217"/>
                <a:gd name="connsiteX1626" fmla="*/ 1360713 w 4357052"/>
                <a:gd name="connsiteY1626" fmla="*/ 3444322 h 4823217"/>
                <a:gd name="connsiteX1627" fmla="*/ 1336236 w 4357052"/>
                <a:gd name="connsiteY1627" fmla="*/ 3438746 h 4823217"/>
                <a:gd name="connsiteX1628" fmla="*/ 1350834 w 4357052"/>
                <a:gd name="connsiteY1628" fmla="*/ 3461433 h 4823217"/>
                <a:gd name="connsiteX1629" fmla="*/ 1351088 w 4357052"/>
                <a:gd name="connsiteY1629" fmla="*/ 3472987 h 4823217"/>
                <a:gd name="connsiteX1630" fmla="*/ 1289277 w 4357052"/>
                <a:gd name="connsiteY1630" fmla="*/ 3460114 h 4823217"/>
                <a:gd name="connsiteX1631" fmla="*/ 1288042 w 4357052"/>
                <a:gd name="connsiteY1631" fmla="*/ 3462254 h 4823217"/>
                <a:gd name="connsiteX1632" fmla="*/ 1282849 w 4357052"/>
                <a:gd name="connsiteY1632" fmla="*/ 3459255 h 4823217"/>
                <a:gd name="connsiteX1633" fmla="*/ 1270865 w 4357052"/>
                <a:gd name="connsiteY1633" fmla="*/ 3468021 h 4823217"/>
                <a:gd name="connsiteX1634" fmla="*/ 1274316 w 4357052"/>
                <a:gd name="connsiteY1634" fmla="*/ 3450051 h 4823217"/>
                <a:gd name="connsiteX1635" fmla="*/ 1280126 w 4357052"/>
                <a:gd name="connsiteY1635" fmla="*/ 3451980 h 4823217"/>
                <a:gd name="connsiteX1636" fmla="*/ 1288406 w 4357052"/>
                <a:gd name="connsiteY1636" fmla="*/ 3449630 h 4823217"/>
                <a:gd name="connsiteX1637" fmla="*/ 1292364 w 4357052"/>
                <a:gd name="connsiteY1637" fmla="*/ 3454768 h 4823217"/>
                <a:gd name="connsiteX1638" fmla="*/ 1297558 w 4357052"/>
                <a:gd name="connsiteY1638" fmla="*/ 3457767 h 4823217"/>
                <a:gd name="connsiteX1639" fmla="*/ 1307073 w 4357052"/>
                <a:gd name="connsiteY1639" fmla="*/ 3453278 h 4823217"/>
                <a:gd name="connsiteX1640" fmla="*/ 1278020 w 4357052"/>
                <a:gd name="connsiteY1640" fmla="*/ 3443634 h 4823217"/>
                <a:gd name="connsiteX1641" fmla="*/ 1273191 w 4357052"/>
                <a:gd name="connsiteY1641" fmla="*/ 3428013 h 4823217"/>
                <a:gd name="connsiteX1642" fmla="*/ 1259718 w 4357052"/>
                <a:gd name="connsiteY1642" fmla="*/ 3427364 h 4823217"/>
                <a:gd name="connsiteX1643" fmla="*/ 1258228 w 4357052"/>
                <a:gd name="connsiteY1643" fmla="*/ 3417948 h 4823217"/>
                <a:gd name="connsiteX1644" fmla="*/ 1276278 w 4357052"/>
                <a:gd name="connsiteY1644" fmla="*/ 3422666 h 4823217"/>
                <a:gd name="connsiteX1645" fmla="*/ 1283941 w 4357052"/>
                <a:gd name="connsiteY1645" fmla="*/ 3421386 h 4823217"/>
                <a:gd name="connsiteX1646" fmla="*/ 1276025 w 4357052"/>
                <a:gd name="connsiteY1646" fmla="*/ 3411113 h 4823217"/>
                <a:gd name="connsiteX1647" fmla="*/ 1265892 w 4357052"/>
                <a:gd name="connsiteY1647" fmla="*/ 3416669 h 4823217"/>
                <a:gd name="connsiteX1648" fmla="*/ 1269597 w 4357052"/>
                <a:gd name="connsiteY1648" fmla="*/ 3410253 h 4823217"/>
                <a:gd name="connsiteX1649" fmla="*/ 1251547 w 4357052"/>
                <a:gd name="connsiteY1649" fmla="*/ 3405536 h 4823217"/>
                <a:gd name="connsiteX1650" fmla="*/ 1250930 w 4357052"/>
                <a:gd name="connsiteY1650" fmla="*/ 3406605 h 4823217"/>
                <a:gd name="connsiteX1651" fmla="*/ 1249949 w 4357052"/>
                <a:gd name="connsiteY1651" fmla="*/ 3420298 h 4823217"/>
                <a:gd name="connsiteX1652" fmla="*/ 1249332 w 4357052"/>
                <a:gd name="connsiteY1652" fmla="*/ 3421367 h 4823217"/>
                <a:gd name="connsiteX1653" fmla="*/ 1244392 w 4357052"/>
                <a:gd name="connsiteY1653" fmla="*/ 3429922 h 4823217"/>
                <a:gd name="connsiteX1654" fmla="*/ 1239199 w 4357052"/>
                <a:gd name="connsiteY1654" fmla="*/ 3426924 h 4823217"/>
                <a:gd name="connsiteX1655" fmla="*/ 1225472 w 4357052"/>
                <a:gd name="connsiteY1655" fmla="*/ 3414721 h 4823217"/>
                <a:gd name="connsiteX1656" fmla="*/ 1226707 w 4357052"/>
                <a:gd name="connsiteY1656" fmla="*/ 3412583 h 4823217"/>
                <a:gd name="connsiteX1657" fmla="*/ 1216321 w 4357052"/>
                <a:gd name="connsiteY1657" fmla="*/ 3406586 h 4823217"/>
                <a:gd name="connsiteX1658" fmla="*/ 1227942 w 4357052"/>
                <a:gd name="connsiteY1658" fmla="*/ 3410444 h 4823217"/>
                <a:gd name="connsiteX1659" fmla="*/ 1233752 w 4357052"/>
                <a:gd name="connsiteY1659" fmla="*/ 3412372 h 4823217"/>
                <a:gd name="connsiteX1660" fmla="*/ 1234734 w 4357052"/>
                <a:gd name="connsiteY1660" fmla="*/ 3398680 h 4823217"/>
                <a:gd name="connsiteX1661" fmla="*/ 1223730 w 4357052"/>
                <a:gd name="connsiteY1661" fmla="*/ 3393753 h 4823217"/>
                <a:gd name="connsiteX1662" fmla="*/ 1235969 w 4357052"/>
                <a:gd name="connsiteY1662" fmla="*/ 3396541 h 4823217"/>
                <a:gd name="connsiteX1663" fmla="*/ 1224095 w 4357052"/>
                <a:gd name="connsiteY1663" fmla="*/ 3381130 h 4823217"/>
                <a:gd name="connsiteX1664" fmla="*/ 1237567 w 4357052"/>
                <a:gd name="connsiteY1664" fmla="*/ 3381779 h 4823217"/>
                <a:gd name="connsiteX1665" fmla="*/ 1232374 w 4357052"/>
                <a:gd name="connsiteY1665" fmla="*/ 3378781 h 4823217"/>
                <a:gd name="connsiteX1666" fmla="*/ 1236078 w 4357052"/>
                <a:gd name="connsiteY1666" fmla="*/ 3372364 h 4823217"/>
                <a:gd name="connsiteX1667" fmla="*/ 1221260 w 4357052"/>
                <a:gd name="connsiteY1667" fmla="*/ 3398031 h 4823217"/>
                <a:gd name="connsiteX1668" fmla="*/ 1186397 w 4357052"/>
                <a:gd name="connsiteY1668" fmla="*/ 3386458 h 4823217"/>
                <a:gd name="connsiteX1669" fmla="*/ 1204699 w 4357052"/>
                <a:gd name="connsiteY1669" fmla="*/ 3402728 h 4823217"/>
                <a:gd name="connsiteX1670" fmla="*/ 1182692 w 4357052"/>
                <a:gd name="connsiteY1670" fmla="*/ 3392874 h 4823217"/>
                <a:gd name="connsiteX1671" fmla="*/ 1168095 w 4357052"/>
                <a:gd name="connsiteY1671" fmla="*/ 3370187 h 4823217"/>
                <a:gd name="connsiteX1672" fmla="*/ 1144124 w 4357052"/>
                <a:gd name="connsiteY1672" fmla="*/ 3387718 h 4823217"/>
                <a:gd name="connsiteX1673" fmla="*/ 1135337 w 4357052"/>
                <a:gd name="connsiteY1673" fmla="*/ 3366959 h 4823217"/>
                <a:gd name="connsiteX1674" fmla="*/ 1120265 w 4357052"/>
                <a:gd name="connsiteY1674" fmla="*/ 3381072 h 4823217"/>
                <a:gd name="connsiteX1675" fmla="*/ 1148082 w 4357052"/>
                <a:gd name="connsiteY1675" fmla="*/ 3392855 h 4823217"/>
                <a:gd name="connsiteX1676" fmla="*/ 1142890 w 4357052"/>
                <a:gd name="connsiteY1676" fmla="*/ 3389857 h 4823217"/>
                <a:gd name="connsiteX1677" fmla="*/ 1162174 w 4357052"/>
                <a:gd name="connsiteY1677" fmla="*/ 3392435 h 4823217"/>
                <a:gd name="connsiteX1678" fmla="*/ 1199142 w 4357052"/>
                <a:gd name="connsiteY1678" fmla="*/ 3412353 h 4823217"/>
                <a:gd name="connsiteX1679" fmla="*/ 1195438 w 4357052"/>
                <a:gd name="connsiteY1679" fmla="*/ 3418770 h 4823217"/>
                <a:gd name="connsiteX1680" fmla="*/ 1159087 w 4357052"/>
                <a:gd name="connsiteY1680" fmla="*/ 3397783 h 4823217"/>
                <a:gd name="connsiteX1681" fmla="*/ 1167620 w 4357052"/>
                <a:gd name="connsiteY1681" fmla="*/ 3406987 h 4823217"/>
                <a:gd name="connsiteX1682" fmla="*/ 1139802 w 4357052"/>
                <a:gd name="connsiteY1682" fmla="*/ 3395204 h 4823217"/>
                <a:gd name="connsiteX1683" fmla="*/ 1139438 w 4357052"/>
                <a:gd name="connsiteY1683" fmla="*/ 3407827 h 4823217"/>
                <a:gd name="connsiteX1684" fmla="*/ 1148337 w 4357052"/>
                <a:gd name="connsiteY1684" fmla="*/ 3404409 h 4823217"/>
                <a:gd name="connsiteX1685" fmla="*/ 1158358 w 4357052"/>
                <a:gd name="connsiteY1685" fmla="*/ 3423029 h 4823217"/>
                <a:gd name="connsiteX1686" fmla="*/ 1128689 w 4357052"/>
                <a:gd name="connsiteY1686" fmla="*/ 3414454 h 4823217"/>
                <a:gd name="connsiteX1687" fmla="*/ 1130176 w 4357052"/>
                <a:gd name="connsiteY1687" fmla="*/ 3423868 h 4823217"/>
                <a:gd name="connsiteX1688" fmla="*/ 1108787 w 4357052"/>
                <a:gd name="connsiteY1688" fmla="*/ 3412945 h 4823217"/>
                <a:gd name="connsiteX1689" fmla="*/ 1134389 w 4357052"/>
                <a:gd name="connsiteY1689" fmla="*/ 3440560 h 4823217"/>
                <a:gd name="connsiteX1690" fmla="*/ 1141688 w 4357052"/>
                <a:gd name="connsiteY1690" fmla="*/ 3451903 h 4823217"/>
                <a:gd name="connsiteX1691" fmla="*/ 1126727 w 4357052"/>
                <a:gd name="connsiteY1691" fmla="*/ 3441839 h 4823217"/>
                <a:gd name="connsiteX1692" fmla="*/ 1120552 w 4357052"/>
                <a:gd name="connsiteY1692" fmla="*/ 3452534 h 4823217"/>
                <a:gd name="connsiteX1693" fmla="*/ 1124874 w 4357052"/>
                <a:gd name="connsiteY1693" fmla="*/ 3445047 h 4823217"/>
                <a:gd name="connsiteX1694" fmla="*/ 1101014 w 4357052"/>
                <a:gd name="connsiteY1694" fmla="*/ 3438401 h 4823217"/>
                <a:gd name="connsiteX1695" fmla="*/ 1088411 w 4357052"/>
                <a:gd name="connsiteY1695" fmla="*/ 3448237 h 4823217"/>
                <a:gd name="connsiteX1696" fmla="*/ 1110673 w 4357052"/>
                <a:gd name="connsiteY1696" fmla="*/ 3469645 h 4823217"/>
                <a:gd name="connsiteX1697" fmla="*/ 1108566 w 4357052"/>
                <a:gd name="connsiteY1697" fmla="*/ 3461298 h 4823217"/>
                <a:gd name="connsiteX1698" fmla="*/ 1119207 w 4357052"/>
                <a:gd name="connsiteY1698" fmla="*/ 3478850 h 4823217"/>
                <a:gd name="connsiteX1699" fmla="*/ 1063934 w 4357052"/>
                <a:gd name="connsiteY1699" fmla="*/ 3442660 h 4823217"/>
                <a:gd name="connsiteX1700" fmla="*/ 1080242 w 4357052"/>
                <a:gd name="connsiteY1700" fmla="*/ 3426409 h 4823217"/>
                <a:gd name="connsiteX1701" fmla="*/ 1059612 w 4357052"/>
                <a:gd name="connsiteY1701" fmla="*/ 3450146 h 4823217"/>
                <a:gd name="connsiteX1702" fmla="*/ 1063063 w 4357052"/>
                <a:gd name="connsiteY1702" fmla="*/ 3432176 h 4823217"/>
                <a:gd name="connsiteX1703" fmla="*/ 1030053 w 4357052"/>
                <a:gd name="connsiteY1703" fmla="*/ 3417394 h 4823217"/>
                <a:gd name="connsiteX1704" fmla="*/ 1008807 w 4357052"/>
                <a:gd name="connsiteY1704" fmla="*/ 3442202 h 4823217"/>
                <a:gd name="connsiteX1705" fmla="*/ 1029579 w 4357052"/>
                <a:gd name="connsiteY1705" fmla="*/ 3454195 h 4823217"/>
                <a:gd name="connsiteX1706" fmla="*/ 1024022 w 4357052"/>
                <a:gd name="connsiteY1706" fmla="*/ 3463820 h 4823217"/>
                <a:gd name="connsiteX1707" fmla="*/ 1032301 w 4357052"/>
                <a:gd name="connsiteY1707" fmla="*/ 3461471 h 4823217"/>
                <a:gd name="connsiteX1708" fmla="*/ 1043559 w 4357052"/>
                <a:gd name="connsiteY1708" fmla="*/ 3477951 h 4823217"/>
                <a:gd name="connsiteX1709" fmla="*/ 1047881 w 4357052"/>
                <a:gd name="connsiteY1709" fmla="*/ 3470466 h 4823217"/>
                <a:gd name="connsiteX1710" fmla="*/ 1060120 w 4357052"/>
                <a:gd name="connsiteY1710" fmla="*/ 3473254 h 4823217"/>
                <a:gd name="connsiteX1711" fmla="*/ 1085468 w 4357052"/>
                <a:gd name="connsiteY1711" fmla="*/ 3489314 h 4823217"/>
                <a:gd name="connsiteX1712" fmla="*/ 1064331 w 4357052"/>
                <a:gd name="connsiteY1712" fmla="*/ 3489944 h 4823217"/>
                <a:gd name="connsiteX1713" fmla="*/ 1084486 w 4357052"/>
                <a:gd name="connsiteY1713" fmla="*/ 3503006 h 4823217"/>
                <a:gd name="connsiteX1714" fmla="*/ 1085721 w 4357052"/>
                <a:gd name="connsiteY1714" fmla="*/ 3500867 h 4823217"/>
                <a:gd name="connsiteX1715" fmla="*/ 1100684 w 4357052"/>
                <a:gd name="connsiteY1715" fmla="*/ 3510933 h 4823217"/>
                <a:gd name="connsiteX1716" fmla="*/ 1107365 w 4357052"/>
                <a:gd name="connsiteY1716" fmla="*/ 3523345 h 4823217"/>
                <a:gd name="connsiteX1717" fmla="*/ 1089680 w 4357052"/>
                <a:gd name="connsiteY1717" fmla="*/ 3506005 h 4823217"/>
                <a:gd name="connsiteX1718" fmla="*/ 1071884 w 4357052"/>
                <a:gd name="connsiteY1718" fmla="*/ 3512842 h 4823217"/>
                <a:gd name="connsiteX1719" fmla="*/ 1057904 w 4357052"/>
                <a:gd name="connsiteY1719" fmla="*/ 3489085 h 4823217"/>
                <a:gd name="connsiteX1720" fmla="*/ 1040979 w 4357052"/>
                <a:gd name="connsiteY1720" fmla="*/ 3506406 h 4823217"/>
                <a:gd name="connsiteX1721" fmla="*/ 1052600 w 4357052"/>
                <a:gd name="connsiteY1721" fmla="*/ 3510263 h 4823217"/>
                <a:gd name="connsiteX1722" fmla="*/ 1034805 w 4357052"/>
                <a:gd name="connsiteY1722" fmla="*/ 3517100 h 4823217"/>
                <a:gd name="connsiteX1723" fmla="*/ 1047043 w 4357052"/>
                <a:gd name="connsiteY1723" fmla="*/ 3519888 h 4823217"/>
                <a:gd name="connsiteX1724" fmla="*/ 1057683 w 4357052"/>
                <a:gd name="connsiteY1724" fmla="*/ 3537439 h 4823217"/>
                <a:gd name="connsiteX1725" fmla="*/ 1032953 w 4357052"/>
                <a:gd name="connsiteY1725" fmla="*/ 3520309 h 4823217"/>
                <a:gd name="connsiteX1726" fmla="*/ 1021949 w 4357052"/>
                <a:gd name="connsiteY1726" fmla="*/ 3515381 h 4823217"/>
                <a:gd name="connsiteX1727" fmla="*/ 1028631 w 4357052"/>
                <a:gd name="connsiteY1727" fmla="*/ 3527795 h 4823217"/>
                <a:gd name="connsiteX1728" fmla="*/ 1027396 w 4357052"/>
                <a:gd name="connsiteY1728" fmla="*/ 3529933 h 4823217"/>
                <a:gd name="connsiteX1729" fmla="*/ 1026778 w 4357052"/>
                <a:gd name="connsiteY1729" fmla="*/ 3531003 h 4823217"/>
                <a:gd name="connsiteX1730" fmla="*/ 1020350 w 4357052"/>
                <a:gd name="connsiteY1730" fmla="*/ 3530144 h 4823217"/>
                <a:gd name="connsiteX1731" fmla="*/ 1025543 w 4357052"/>
                <a:gd name="connsiteY1731" fmla="*/ 3533142 h 4823217"/>
                <a:gd name="connsiteX1732" fmla="*/ 1048057 w 4357052"/>
                <a:gd name="connsiteY1732" fmla="*/ 3566103 h 4823217"/>
                <a:gd name="connsiteX1733" fmla="*/ 1028774 w 4357052"/>
                <a:gd name="connsiteY1733" fmla="*/ 3563525 h 4823217"/>
                <a:gd name="connsiteX1734" fmla="*/ 1032115 w 4357052"/>
                <a:gd name="connsiteY1734" fmla="*/ 3569732 h 4823217"/>
                <a:gd name="connsiteX1735" fmla="*/ 1040395 w 4357052"/>
                <a:gd name="connsiteY1735" fmla="*/ 3567383 h 4823217"/>
                <a:gd name="connsiteX1736" fmla="*/ 1022235 w 4357052"/>
                <a:gd name="connsiteY1736" fmla="*/ 3586843 h 4823217"/>
                <a:gd name="connsiteX1737" fmla="*/ 1033238 w 4357052"/>
                <a:gd name="connsiteY1737" fmla="*/ 3591769 h 4823217"/>
                <a:gd name="connsiteX1738" fmla="*/ 1040030 w 4357052"/>
                <a:gd name="connsiteY1738" fmla="*/ 3580006 h 4823217"/>
                <a:gd name="connsiteX1739" fmla="*/ 1050164 w 4357052"/>
                <a:gd name="connsiteY1739" fmla="*/ 3574449 h 4823217"/>
                <a:gd name="connsiteX1740" fmla="*/ 1066614 w 4357052"/>
                <a:gd name="connsiteY1740" fmla="*/ 3593928 h 4823217"/>
                <a:gd name="connsiteX1741" fmla="*/ 1012720 w 4357052"/>
                <a:gd name="connsiteY1741" fmla="*/ 3591331 h 4823217"/>
                <a:gd name="connsiteX1742" fmla="*/ 1027682 w 4357052"/>
                <a:gd name="connsiteY1742" fmla="*/ 3601394 h 4823217"/>
                <a:gd name="connsiteX1743" fmla="*/ 1009015 w 4357052"/>
                <a:gd name="connsiteY1743" fmla="*/ 3597747 h 4823217"/>
                <a:gd name="connsiteX1744" fmla="*/ 1006292 w 4357052"/>
                <a:gd name="connsiteY1744" fmla="*/ 3590471 h 4823217"/>
                <a:gd name="connsiteX1745" fmla="*/ 1012356 w 4357052"/>
                <a:gd name="connsiteY1745" fmla="*/ 3603954 h 4823217"/>
                <a:gd name="connsiteX1746" fmla="*/ 998265 w 4357052"/>
                <a:gd name="connsiteY1746" fmla="*/ 3604374 h 4823217"/>
                <a:gd name="connsiteX1747" fmla="*/ 1012863 w 4357052"/>
                <a:gd name="connsiteY1747" fmla="*/ 3627060 h 4823217"/>
                <a:gd name="connsiteX1748" fmla="*/ 1007671 w 4357052"/>
                <a:gd name="connsiteY1748" fmla="*/ 3624063 h 4823217"/>
                <a:gd name="connsiteX1749" fmla="*/ 1009776 w 4357052"/>
                <a:gd name="connsiteY1749" fmla="*/ 3632408 h 4823217"/>
                <a:gd name="connsiteX1750" fmla="*/ 997538 w 4357052"/>
                <a:gd name="connsiteY1750" fmla="*/ 3629620 h 4823217"/>
                <a:gd name="connsiteX1751" fmla="*/ 987769 w 4357052"/>
                <a:gd name="connsiteY1751" fmla="*/ 3622554 h 4823217"/>
                <a:gd name="connsiteX1752" fmla="*/ 974185 w 4357052"/>
                <a:gd name="connsiteY1752" fmla="*/ 3646081 h 4823217"/>
                <a:gd name="connsiteX1753" fmla="*/ 982829 w 4357052"/>
                <a:gd name="connsiteY1753" fmla="*/ 3631109 h 4823217"/>
                <a:gd name="connsiteX1754" fmla="*/ 993216 w 4357052"/>
                <a:gd name="connsiteY1754" fmla="*/ 3637106 h 4823217"/>
                <a:gd name="connsiteX1755" fmla="*/ 978761 w 4357052"/>
                <a:gd name="connsiteY1755" fmla="*/ 3650149 h 4823217"/>
                <a:gd name="connsiteX1756" fmla="*/ 988530 w 4357052"/>
                <a:gd name="connsiteY1756" fmla="*/ 3657216 h 4823217"/>
                <a:gd name="connsiteX1757" fmla="*/ 975057 w 4357052"/>
                <a:gd name="connsiteY1757" fmla="*/ 3656566 h 4823217"/>
                <a:gd name="connsiteX1758" fmla="*/ 959731 w 4357052"/>
                <a:gd name="connsiteY1758" fmla="*/ 3659125 h 4823217"/>
                <a:gd name="connsiteX1759" fmla="*/ 985587 w 4357052"/>
                <a:gd name="connsiteY1759" fmla="*/ 3698293 h 4823217"/>
                <a:gd name="connsiteX1760" fmla="*/ 971242 w 4357052"/>
                <a:gd name="connsiteY1760" fmla="*/ 3687160 h 4823217"/>
                <a:gd name="connsiteX1761" fmla="*/ 964450 w 4357052"/>
                <a:gd name="connsiteY1761" fmla="*/ 3698923 h 4823217"/>
                <a:gd name="connsiteX1762" fmla="*/ 955298 w 4357052"/>
                <a:gd name="connsiteY1762" fmla="*/ 3690788 h 4823217"/>
                <a:gd name="connsiteX1763" fmla="*/ 949488 w 4357052"/>
                <a:gd name="connsiteY1763" fmla="*/ 3688859 h 4823217"/>
                <a:gd name="connsiteX1764" fmla="*/ 948253 w 4357052"/>
                <a:gd name="connsiteY1764" fmla="*/ 3690998 h 4823217"/>
                <a:gd name="connsiteX1765" fmla="*/ 958639 w 4357052"/>
                <a:gd name="connsiteY1765" fmla="*/ 3696994 h 4823217"/>
                <a:gd name="connsiteX1766" fmla="*/ 951594 w 4357052"/>
                <a:gd name="connsiteY1766" fmla="*/ 3697204 h 4823217"/>
                <a:gd name="connsiteX1767" fmla="*/ 954317 w 4357052"/>
                <a:gd name="connsiteY1767" fmla="*/ 3704481 h 4823217"/>
                <a:gd name="connsiteX1768" fmla="*/ 953700 w 4357052"/>
                <a:gd name="connsiteY1768" fmla="*/ 3705550 h 4823217"/>
                <a:gd name="connsiteX1769" fmla="*/ 946908 w 4357052"/>
                <a:gd name="connsiteY1769" fmla="*/ 3717314 h 4823217"/>
                <a:gd name="connsiteX1770" fmla="*/ 939609 w 4357052"/>
                <a:gd name="connsiteY1770" fmla="*/ 3705969 h 4823217"/>
                <a:gd name="connsiteX1771" fmla="*/ 939245 w 4357052"/>
                <a:gd name="connsiteY1771" fmla="*/ 3718593 h 4823217"/>
                <a:gd name="connsiteX1772" fmla="*/ 927988 w 4357052"/>
                <a:gd name="connsiteY1772" fmla="*/ 3702113 h 4823217"/>
                <a:gd name="connsiteX1773" fmla="*/ 909939 w 4357052"/>
                <a:gd name="connsiteY1773" fmla="*/ 3697395 h 4823217"/>
                <a:gd name="connsiteX1774" fmla="*/ 916621 w 4357052"/>
                <a:gd name="connsiteY1774" fmla="*/ 3709809 h 4823217"/>
                <a:gd name="connsiteX1775" fmla="*/ 929730 w 4357052"/>
                <a:gd name="connsiteY1775" fmla="*/ 3723081 h 4823217"/>
                <a:gd name="connsiteX1776" fmla="*/ 907723 w 4357052"/>
                <a:gd name="connsiteY1776" fmla="*/ 3713227 h 4823217"/>
                <a:gd name="connsiteX1777" fmla="*/ 892177 w 4357052"/>
                <a:gd name="connsiteY1777" fmla="*/ 3764139 h 4823217"/>
                <a:gd name="connsiteX1778" fmla="*/ 866211 w 4357052"/>
                <a:gd name="connsiteY1778" fmla="*/ 3749148 h 4823217"/>
                <a:gd name="connsiteX1779" fmla="*/ 869298 w 4357052"/>
                <a:gd name="connsiteY1779" fmla="*/ 3743801 h 4823217"/>
                <a:gd name="connsiteX1780" fmla="*/ 877214 w 4357052"/>
                <a:gd name="connsiteY1780" fmla="*/ 3754075 h 4823217"/>
                <a:gd name="connsiteX1781" fmla="*/ 888328 w 4357052"/>
                <a:gd name="connsiteY1781" fmla="*/ 3734825 h 4823217"/>
                <a:gd name="connsiteX1782" fmla="*/ 863598 w 4357052"/>
                <a:gd name="connsiteY1782" fmla="*/ 3717695 h 4823217"/>
                <a:gd name="connsiteX1783" fmla="*/ 899696 w 4357052"/>
                <a:gd name="connsiteY1783" fmla="*/ 3727130 h 4823217"/>
                <a:gd name="connsiteX1784" fmla="*/ 885099 w 4357052"/>
                <a:gd name="connsiteY1784" fmla="*/ 3704442 h 4823217"/>
                <a:gd name="connsiteX1785" fmla="*/ 900677 w 4357052"/>
                <a:gd name="connsiteY1785" fmla="*/ 3713437 h 4823217"/>
                <a:gd name="connsiteX1786" fmla="*/ 911427 w 4357052"/>
                <a:gd name="connsiteY1786" fmla="*/ 3706810 h 4823217"/>
                <a:gd name="connsiteX1787" fmla="*/ 889784 w 4357052"/>
                <a:gd name="connsiteY1787" fmla="*/ 3684333 h 4823217"/>
                <a:gd name="connsiteX1788" fmla="*/ 912408 w 4357052"/>
                <a:gd name="connsiteY1788" fmla="*/ 3693118 h 4823217"/>
                <a:gd name="connsiteX1789" fmla="*/ 919818 w 4357052"/>
                <a:gd name="connsiteY1789" fmla="*/ 3680284 h 4823217"/>
                <a:gd name="connsiteX1790" fmla="*/ 933545 w 4357052"/>
                <a:gd name="connsiteY1790" fmla="*/ 3692488 h 4823217"/>
                <a:gd name="connsiteX1791" fmla="*/ 945166 w 4357052"/>
                <a:gd name="connsiteY1791" fmla="*/ 3696345 h 4823217"/>
                <a:gd name="connsiteX1792" fmla="*/ 945783 w 4357052"/>
                <a:gd name="connsiteY1792" fmla="*/ 3695275 h 4823217"/>
                <a:gd name="connsiteX1793" fmla="*/ 934163 w 4357052"/>
                <a:gd name="connsiteY1793" fmla="*/ 3691418 h 4823217"/>
                <a:gd name="connsiteX1794" fmla="*/ 932674 w 4357052"/>
                <a:gd name="connsiteY1794" fmla="*/ 3682003 h 4823217"/>
                <a:gd name="connsiteX1795" fmla="*/ 917458 w 4357052"/>
                <a:gd name="connsiteY1795" fmla="*/ 3660385 h 4823217"/>
                <a:gd name="connsiteX1796" fmla="*/ 911283 w 4357052"/>
                <a:gd name="connsiteY1796" fmla="*/ 3671079 h 4823217"/>
                <a:gd name="connsiteX1797" fmla="*/ 895087 w 4357052"/>
                <a:gd name="connsiteY1797" fmla="*/ 3663154 h 4823217"/>
                <a:gd name="connsiteX1798" fmla="*/ 908196 w 4357052"/>
                <a:gd name="connsiteY1798" fmla="*/ 3676426 h 4823217"/>
                <a:gd name="connsiteX1799" fmla="*/ 871118 w 4357052"/>
                <a:gd name="connsiteY1799" fmla="*/ 3680686 h 4823217"/>
                <a:gd name="connsiteX1800" fmla="*/ 901658 w 4357052"/>
                <a:gd name="connsiteY1800" fmla="*/ 3699744 h 4823217"/>
                <a:gd name="connsiteX1801" fmla="*/ 872606 w 4357052"/>
                <a:gd name="connsiteY1801" fmla="*/ 3690100 h 4823217"/>
                <a:gd name="connsiteX1802" fmla="*/ 884116 w 4357052"/>
                <a:gd name="connsiteY1802" fmla="*/ 3718135 h 4823217"/>
                <a:gd name="connsiteX1803" fmla="*/ 863962 w 4357052"/>
                <a:gd name="connsiteY1803" fmla="*/ 3705072 h 4823217"/>
                <a:gd name="connsiteX1804" fmla="*/ 857787 w 4357052"/>
                <a:gd name="connsiteY1804" fmla="*/ 3715766 h 4823217"/>
                <a:gd name="connsiteX1805" fmla="*/ 858295 w 4357052"/>
                <a:gd name="connsiteY1805" fmla="*/ 3738874 h 4823217"/>
                <a:gd name="connsiteX1806" fmla="*/ 849143 w 4357052"/>
                <a:gd name="connsiteY1806" fmla="*/ 3730739 h 4823217"/>
                <a:gd name="connsiteX1807" fmla="*/ 827643 w 4357052"/>
                <a:gd name="connsiteY1807" fmla="*/ 3743992 h 4823217"/>
                <a:gd name="connsiteX1808" fmla="*/ 833707 w 4357052"/>
                <a:gd name="connsiteY1808" fmla="*/ 3757475 h 4823217"/>
                <a:gd name="connsiteX1809" fmla="*/ 842859 w 4357052"/>
                <a:gd name="connsiteY1809" fmla="*/ 3765610 h 4823217"/>
                <a:gd name="connsiteX1810" fmla="*/ 808613 w 4357052"/>
                <a:gd name="connsiteY1810" fmla="*/ 3752968 h 4823217"/>
                <a:gd name="connsiteX1811" fmla="*/ 791435 w 4357052"/>
                <a:gd name="connsiteY1811" fmla="*/ 3758735 h 4823217"/>
                <a:gd name="connsiteX1812" fmla="*/ 795393 w 4357052"/>
                <a:gd name="connsiteY1812" fmla="*/ 3763872 h 4823217"/>
                <a:gd name="connsiteX1813" fmla="*/ 838537 w 4357052"/>
                <a:gd name="connsiteY1813" fmla="*/ 3773096 h 4823217"/>
                <a:gd name="connsiteX1814" fmla="*/ 794556 w 4357052"/>
                <a:gd name="connsiteY1814" fmla="*/ 3813295 h 4823217"/>
                <a:gd name="connsiteX1815" fmla="*/ 779593 w 4357052"/>
                <a:gd name="connsiteY1815" fmla="*/ 3803231 h 4823217"/>
                <a:gd name="connsiteX1816" fmla="*/ 770949 w 4357052"/>
                <a:gd name="connsiteY1816" fmla="*/ 3818203 h 4823217"/>
                <a:gd name="connsiteX1817" fmla="*/ 777741 w 4357052"/>
                <a:gd name="connsiteY1817" fmla="*/ 3806440 h 4823217"/>
                <a:gd name="connsiteX1818" fmla="*/ 757839 w 4357052"/>
                <a:gd name="connsiteY1818" fmla="*/ 3804930 h 4823217"/>
                <a:gd name="connsiteX1819" fmla="*/ 758204 w 4357052"/>
                <a:gd name="connsiteY1819" fmla="*/ 3792308 h 4823217"/>
                <a:gd name="connsiteX1820" fmla="*/ 759439 w 4357052"/>
                <a:gd name="connsiteY1820" fmla="*/ 3790169 h 4823217"/>
                <a:gd name="connsiteX1821" fmla="*/ 754246 w 4357052"/>
                <a:gd name="connsiteY1821" fmla="*/ 3787170 h 4823217"/>
                <a:gd name="connsiteX1822" fmla="*/ 753374 w 4357052"/>
                <a:gd name="connsiteY1822" fmla="*/ 3776686 h 4823217"/>
                <a:gd name="connsiteX1823" fmla="*/ 770805 w 4357052"/>
                <a:gd name="connsiteY1823" fmla="*/ 3782472 h 4823217"/>
                <a:gd name="connsiteX1824" fmla="*/ 772658 w 4357052"/>
                <a:gd name="connsiteY1824" fmla="*/ 3779264 h 4823217"/>
                <a:gd name="connsiteX1825" fmla="*/ 734090 w 4357052"/>
                <a:gd name="connsiteY1825" fmla="*/ 3774108 h 4823217"/>
                <a:gd name="connsiteX1826" fmla="*/ 741897 w 4357052"/>
                <a:gd name="connsiteY1826" fmla="*/ 3808559 h 4823217"/>
                <a:gd name="connsiteX1827" fmla="*/ 716295 w 4357052"/>
                <a:gd name="connsiteY1827" fmla="*/ 3780945 h 4823217"/>
                <a:gd name="connsiteX1828" fmla="*/ 713208 w 4357052"/>
                <a:gd name="connsiteY1828" fmla="*/ 3786292 h 4823217"/>
                <a:gd name="connsiteX1829" fmla="*/ 711356 w 4357052"/>
                <a:gd name="connsiteY1829" fmla="*/ 3789501 h 4823217"/>
                <a:gd name="connsiteX1830" fmla="*/ 709503 w 4357052"/>
                <a:gd name="connsiteY1830" fmla="*/ 3792709 h 4823217"/>
                <a:gd name="connsiteX1831" fmla="*/ 704928 w 4357052"/>
                <a:gd name="connsiteY1831" fmla="*/ 3788641 h 4823217"/>
                <a:gd name="connsiteX1832" fmla="*/ 698499 w 4357052"/>
                <a:gd name="connsiteY1832" fmla="*/ 3787782 h 4823217"/>
                <a:gd name="connsiteX1833" fmla="*/ 723847 w 4357052"/>
                <a:gd name="connsiteY1833" fmla="*/ 3803842 h 4823217"/>
                <a:gd name="connsiteX1834" fmla="*/ 680484 w 4357052"/>
                <a:gd name="connsiteY1834" fmla="*/ 3842973 h 4823217"/>
                <a:gd name="connsiteX1835" fmla="*/ 683824 w 4357052"/>
                <a:gd name="connsiteY1835" fmla="*/ 3849179 h 4823217"/>
                <a:gd name="connsiteX1836" fmla="*/ 679867 w 4357052"/>
                <a:gd name="connsiteY1836" fmla="*/ 3844042 h 4823217"/>
                <a:gd name="connsiteX1837" fmla="*/ 674056 w 4357052"/>
                <a:gd name="connsiteY1837" fmla="*/ 3842113 h 4823217"/>
                <a:gd name="connsiteX1838" fmla="*/ 670715 w 4357052"/>
                <a:gd name="connsiteY1838" fmla="*/ 3835906 h 4823217"/>
                <a:gd name="connsiteX1839" fmla="*/ 682589 w 4357052"/>
                <a:gd name="connsiteY1839" fmla="*/ 3851317 h 4823217"/>
                <a:gd name="connsiteX1840" fmla="*/ 677032 w 4357052"/>
                <a:gd name="connsiteY1840" fmla="*/ 3860942 h 4823217"/>
                <a:gd name="connsiteX1841" fmla="*/ 676415 w 4357052"/>
                <a:gd name="connsiteY1841" fmla="*/ 3862011 h 4823217"/>
                <a:gd name="connsiteX1842" fmla="*/ 681244 w 4357052"/>
                <a:gd name="connsiteY1842" fmla="*/ 3877633 h 4823217"/>
                <a:gd name="connsiteX1843" fmla="*/ 663813 w 4357052"/>
                <a:gd name="connsiteY1843" fmla="*/ 3871847 h 4823217"/>
                <a:gd name="connsiteX1844" fmla="*/ 664177 w 4357052"/>
                <a:gd name="connsiteY1844" fmla="*/ 3859223 h 4823217"/>
                <a:gd name="connsiteX1845" fmla="*/ 658984 w 4357052"/>
                <a:gd name="connsiteY1845" fmla="*/ 3856225 h 4823217"/>
                <a:gd name="connsiteX1846" fmla="*/ 660361 w 4357052"/>
                <a:gd name="connsiteY1846" fmla="*/ 3889817 h 4823217"/>
                <a:gd name="connsiteX1847" fmla="*/ 668786 w 4357052"/>
                <a:gd name="connsiteY1847" fmla="*/ 3923199 h 4823217"/>
                <a:gd name="connsiteX1848" fmla="*/ 650118 w 4357052"/>
                <a:gd name="connsiteY1848" fmla="*/ 3919551 h 4823217"/>
                <a:gd name="connsiteX1849" fmla="*/ 636392 w 4357052"/>
                <a:gd name="connsiteY1849" fmla="*/ 3907348 h 4823217"/>
                <a:gd name="connsiteX1850" fmla="*/ 648377 w 4357052"/>
                <a:gd name="connsiteY1850" fmla="*/ 3898583 h 4823217"/>
                <a:gd name="connsiteX1851" fmla="*/ 646271 w 4357052"/>
                <a:gd name="connsiteY1851" fmla="*/ 3890237 h 4823217"/>
                <a:gd name="connsiteX1852" fmla="*/ 626623 w 4357052"/>
                <a:gd name="connsiteY1852" fmla="*/ 3900282 h 4823217"/>
                <a:gd name="connsiteX1853" fmla="*/ 581121 w 4357052"/>
                <a:gd name="connsiteY1853" fmla="*/ 3871159 h 4823217"/>
                <a:gd name="connsiteX1854" fmla="*/ 606832 w 4357052"/>
                <a:gd name="connsiteY1854" fmla="*/ 3874597 h 4823217"/>
                <a:gd name="connsiteX1855" fmla="*/ 603127 w 4357052"/>
                <a:gd name="connsiteY1855" fmla="*/ 3881013 h 4823217"/>
                <a:gd name="connsiteX1856" fmla="*/ 616854 w 4357052"/>
                <a:gd name="connsiteY1856" fmla="*/ 3893216 h 4823217"/>
                <a:gd name="connsiteX1857" fmla="*/ 609302 w 4357052"/>
                <a:gd name="connsiteY1857" fmla="*/ 3870319 h 4823217"/>
                <a:gd name="connsiteX1858" fmla="*/ 635741 w 4357052"/>
                <a:gd name="connsiteY1858" fmla="*/ 3848510 h 4823217"/>
                <a:gd name="connsiteX1859" fmla="*/ 650703 w 4357052"/>
                <a:gd name="connsiteY1859" fmla="*/ 3858574 h 4823217"/>
                <a:gd name="connsiteX1860" fmla="*/ 654154 w 4357052"/>
                <a:gd name="connsiteY1860" fmla="*/ 3840604 h 4823217"/>
                <a:gd name="connsiteX1861" fmla="*/ 658081 w 4357052"/>
                <a:gd name="connsiteY1861" fmla="*/ 3840858 h 4823217"/>
                <a:gd name="connsiteX1862" fmla="*/ 664540 w 4357052"/>
                <a:gd name="connsiteY1862" fmla="*/ 3846601 h 4823217"/>
                <a:gd name="connsiteX1863" fmla="*/ 658327 w 4357052"/>
                <a:gd name="connsiteY1863" fmla="*/ 3840874 h 4823217"/>
                <a:gd name="connsiteX1864" fmla="*/ 658081 w 4357052"/>
                <a:gd name="connsiteY1864" fmla="*/ 3840858 h 4823217"/>
                <a:gd name="connsiteX1865" fmla="*/ 655389 w 4357052"/>
                <a:gd name="connsiteY1865" fmla="*/ 3838465 h 4823217"/>
                <a:gd name="connsiteX1866" fmla="*/ 641551 w 4357052"/>
                <a:gd name="connsiteY1866" fmla="*/ 3850439 h 4823217"/>
                <a:gd name="connsiteX1867" fmla="*/ 645002 w 4357052"/>
                <a:gd name="connsiteY1867" fmla="*/ 3832468 h 4823217"/>
                <a:gd name="connsiteX1868" fmla="*/ 637704 w 4357052"/>
                <a:gd name="connsiteY1868" fmla="*/ 3821125 h 4823217"/>
                <a:gd name="connsiteX1869" fmla="*/ 650559 w 4357052"/>
                <a:gd name="connsiteY1869" fmla="*/ 3822843 h 4823217"/>
                <a:gd name="connsiteX1870" fmla="*/ 655135 w 4357052"/>
                <a:gd name="connsiteY1870" fmla="*/ 3826911 h 4823217"/>
                <a:gd name="connsiteX1871" fmla="*/ 648454 w 4357052"/>
                <a:gd name="connsiteY1871" fmla="*/ 3814498 h 4823217"/>
                <a:gd name="connsiteX1872" fmla="*/ 671696 w 4357052"/>
                <a:gd name="connsiteY1872" fmla="*/ 3822214 h 4823217"/>
                <a:gd name="connsiteX1873" fmla="*/ 669590 w 4357052"/>
                <a:gd name="connsiteY1873" fmla="*/ 3813868 h 4823217"/>
                <a:gd name="connsiteX1874" fmla="*/ 656733 w 4357052"/>
                <a:gd name="connsiteY1874" fmla="*/ 3812149 h 4823217"/>
                <a:gd name="connsiteX1875" fmla="*/ 661673 w 4357052"/>
                <a:gd name="connsiteY1875" fmla="*/ 3803593 h 4823217"/>
                <a:gd name="connsiteX1876" fmla="*/ 671442 w 4357052"/>
                <a:gd name="connsiteY1876" fmla="*/ 3810660 h 4823217"/>
                <a:gd name="connsiteX1877" fmla="*/ 668719 w 4357052"/>
                <a:gd name="connsiteY1877" fmla="*/ 3803383 h 4823217"/>
                <a:gd name="connsiteX1878" fmla="*/ 678487 w 4357052"/>
                <a:gd name="connsiteY1878" fmla="*/ 3810450 h 4823217"/>
                <a:gd name="connsiteX1879" fmla="*/ 680957 w 4357052"/>
                <a:gd name="connsiteY1879" fmla="*/ 3806172 h 4823217"/>
                <a:gd name="connsiteX1880" fmla="*/ 671188 w 4357052"/>
                <a:gd name="connsiteY1880" fmla="*/ 3799106 h 4823217"/>
                <a:gd name="connsiteX1881" fmla="*/ 676999 w 4357052"/>
                <a:gd name="connsiteY1881" fmla="*/ 3801035 h 4823217"/>
                <a:gd name="connsiteX1882" fmla="*/ 667230 w 4357052"/>
                <a:gd name="connsiteY1882" fmla="*/ 3793969 h 4823217"/>
                <a:gd name="connsiteX1883" fmla="*/ 673769 w 4357052"/>
                <a:gd name="connsiteY1883" fmla="*/ 3770651 h 4823217"/>
                <a:gd name="connsiteX1884" fmla="*/ 695159 w 4357052"/>
                <a:gd name="connsiteY1884" fmla="*/ 3781575 h 4823217"/>
                <a:gd name="connsiteX1885" fmla="*/ 699481 w 4357052"/>
                <a:gd name="connsiteY1885" fmla="*/ 3774089 h 4823217"/>
                <a:gd name="connsiteX1886" fmla="*/ 705037 w 4357052"/>
                <a:gd name="connsiteY1886" fmla="*/ 3764464 h 4823217"/>
                <a:gd name="connsiteX1887" fmla="*/ 719239 w 4357052"/>
                <a:gd name="connsiteY1887" fmla="*/ 3739867 h 4823217"/>
                <a:gd name="connsiteX1888" fmla="*/ 714663 w 4357052"/>
                <a:gd name="connsiteY1888" fmla="*/ 3735799 h 4823217"/>
                <a:gd name="connsiteX1889" fmla="*/ 716515 w 4357052"/>
                <a:gd name="connsiteY1889" fmla="*/ 3732591 h 4823217"/>
                <a:gd name="connsiteX1890" fmla="*/ 717132 w 4357052"/>
                <a:gd name="connsiteY1890" fmla="*/ 3731522 h 4823217"/>
                <a:gd name="connsiteX1891" fmla="*/ 727519 w 4357052"/>
                <a:gd name="connsiteY1891" fmla="*/ 3737518 h 4823217"/>
                <a:gd name="connsiteX1892" fmla="*/ 728137 w 4357052"/>
                <a:gd name="connsiteY1892" fmla="*/ 3736448 h 4823217"/>
                <a:gd name="connsiteX1893" fmla="*/ 742845 w 4357052"/>
                <a:gd name="connsiteY1893" fmla="*/ 3734959 h 4823217"/>
                <a:gd name="connsiteX1894" fmla="*/ 746913 w 4357052"/>
                <a:gd name="connsiteY1894" fmla="*/ 3715920 h 4823217"/>
                <a:gd name="connsiteX1895" fmla="*/ 759405 w 4357052"/>
                <a:gd name="connsiteY1895" fmla="*/ 3730261 h 4823217"/>
                <a:gd name="connsiteX1896" fmla="*/ 790928 w 4357052"/>
                <a:gd name="connsiteY1896" fmla="*/ 3735628 h 4823217"/>
                <a:gd name="connsiteX1897" fmla="*/ 786970 w 4357052"/>
                <a:gd name="connsiteY1897" fmla="*/ 3730491 h 4823217"/>
                <a:gd name="connsiteX1898" fmla="*/ 779307 w 4357052"/>
                <a:gd name="connsiteY1898" fmla="*/ 3731770 h 4823217"/>
                <a:gd name="connsiteX1899" fmla="*/ 737144 w 4357052"/>
                <a:gd name="connsiteY1899" fmla="*/ 3708853 h 4823217"/>
                <a:gd name="connsiteX1900" fmla="*/ 748876 w 4357052"/>
                <a:gd name="connsiteY1900" fmla="*/ 3688534 h 4823217"/>
                <a:gd name="connsiteX1901" fmla="*/ 760751 w 4357052"/>
                <a:gd name="connsiteY1901" fmla="*/ 3703946 h 4823217"/>
                <a:gd name="connsiteX1902" fmla="*/ 768412 w 4357052"/>
                <a:gd name="connsiteY1902" fmla="*/ 3702666 h 4823217"/>
                <a:gd name="connsiteX1903" fmla="*/ 771247 w 4357052"/>
                <a:gd name="connsiteY1903" fmla="*/ 3685766 h 4823217"/>
                <a:gd name="connsiteX1904" fmla="*/ 753561 w 4357052"/>
                <a:gd name="connsiteY1904" fmla="*/ 3668425 h 4823217"/>
                <a:gd name="connsiteX1905" fmla="*/ 777674 w 4357052"/>
                <a:gd name="connsiteY1905" fmla="*/ 3686624 h 4823217"/>
                <a:gd name="connsiteX1906" fmla="*/ 784831 w 4357052"/>
                <a:gd name="connsiteY1906" fmla="*/ 3662238 h 4823217"/>
                <a:gd name="connsiteX1907" fmla="*/ 759118 w 4357052"/>
                <a:gd name="connsiteY1907" fmla="*/ 3658800 h 4823217"/>
                <a:gd name="connsiteX1908" fmla="*/ 786683 w 4357052"/>
                <a:gd name="connsiteY1908" fmla="*/ 3659029 h 4823217"/>
                <a:gd name="connsiteX1909" fmla="*/ 801248 w 4357052"/>
                <a:gd name="connsiteY1909" fmla="*/ 3621809 h 4823217"/>
                <a:gd name="connsiteX1910" fmla="*/ 821766 w 4357052"/>
                <a:gd name="connsiteY1910" fmla="*/ 3622248 h 4823217"/>
                <a:gd name="connsiteX1911" fmla="*/ 819660 w 4357052"/>
                <a:gd name="connsiteY1911" fmla="*/ 3613903 h 4823217"/>
                <a:gd name="connsiteX1912" fmla="*/ 808657 w 4357052"/>
                <a:gd name="connsiteY1912" fmla="*/ 3608976 h 4823217"/>
                <a:gd name="connsiteX1913" fmla="*/ 802846 w 4357052"/>
                <a:gd name="connsiteY1913" fmla="*/ 3607047 h 4823217"/>
                <a:gd name="connsiteX1914" fmla="*/ 812616 w 4357052"/>
                <a:gd name="connsiteY1914" fmla="*/ 3614113 h 4823217"/>
                <a:gd name="connsiteX1915" fmla="*/ 803717 w 4357052"/>
                <a:gd name="connsiteY1915" fmla="*/ 3617532 h 4823217"/>
                <a:gd name="connsiteX1916" fmla="*/ 797653 w 4357052"/>
                <a:gd name="connsiteY1916" fmla="*/ 3604049 h 4823217"/>
                <a:gd name="connsiteX1917" fmla="*/ 798888 w 4357052"/>
                <a:gd name="connsiteY1917" fmla="*/ 3601910 h 4823217"/>
                <a:gd name="connsiteX1918" fmla="*/ 823365 w 4357052"/>
                <a:gd name="connsiteY1918" fmla="*/ 3607486 h 4823217"/>
                <a:gd name="connsiteX1919" fmla="*/ 817555 w 4357052"/>
                <a:gd name="connsiteY1919" fmla="*/ 3605558 h 4823217"/>
                <a:gd name="connsiteX1920" fmla="*/ 815449 w 4357052"/>
                <a:gd name="connsiteY1920" fmla="*/ 3597213 h 4823217"/>
                <a:gd name="connsiteX1921" fmla="*/ 807169 w 4357052"/>
                <a:gd name="connsiteY1921" fmla="*/ 3599561 h 4823217"/>
                <a:gd name="connsiteX1922" fmla="*/ 799252 w 4357052"/>
                <a:gd name="connsiteY1922" fmla="*/ 3589287 h 4823217"/>
                <a:gd name="connsiteX1923" fmla="*/ 816684 w 4357052"/>
                <a:gd name="connsiteY1923" fmla="*/ 3595073 h 4823217"/>
                <a:gd name="connsiteX1924" fmla="*/ 825692 w 4357052"/>
                <a:gd name="connsiteY1924" fmla="*/ 3567478 h 4823217"/>
                <a:gd name="connsiteX1925" fmla="*/ 837313 w 4357052"/>
                <a:gd name="connsiteY1925" fmla="*/ 3571336 h 4823217"/>
                <a:gd name="connsiteX1926" fmla="*/ 853002 w 4357052"/>
                <a:gd name="connsiteY1926" fmla="*/ 3556153 h 4823217"/>
                <a:gd name="connsiteX1927" fmla="*/ 843234 w 4357052"/>
                <a:gd name="connsiteY1927" fmla="*/ 3549088 h 4823217"/>
                <a:gd name="connsiteX1928" fmla="*/ 834556 w 4357052"/>
                <a:gd name="connsiteY1928" fmla="*/ 3504152 h 4823217"/>
                <a:gd name="connsiteX1929" fmla="*/ 861757 w 4357052"/>
                <a:gd name="connsiteY1929" fmla="*/ 3517005 h 4823217"/>
                <a:gd name="connsiteX1930" fmla="*/ 873994 w 4357052"/>
                <a:gd name="connsiteY1930" fmla="*/ 3519793 h 4823217"/>
                <a:gd name="connsiteX1931" fmla="*/ 848647 w 4357052"/>
                <a:gd name="connsiteY1931" fmla="*/ 3503732 h 4823217"/>
                <a:gd name="connsiteX1932" fmla="*/ 818834 w 4357052"/>
                <a:gd name="connsiteY1932" fmla="*/ 3459427 h 4823217"/>
                <a:gd name="connsiteX1933" fmla="*/ 805978 w 4357052"/>
                <a:gd name="connsiteY1933" fmla="*/ 3457709 h 4823217"/>
                <a:gd name="connsiteX1934" fmla="*/ 810553 w 4357052"/>
                <a:gd name="connsiteY1934" fmla="*/ 3461776 h 4823217"/>
                <a:gd name="connsiteX1935" fmla="*/ 810552 w 4357052"/>
                <a:gd name="connsiteY1935" fmla="*/ 3461776 h 4823217"/>
                <a:gd name="connsiteX1936" fmla="*/ 815129 w 4357052"/>
                <a:gd name="connsiteY1936" fmla="*/ 3465844 h 4823217"/>
                <a:gd name="connsiteX1937" fmla="*/ 810553 w 4357052"/>
                <a:gd name="connsiteY1937" fmla="*/ 3461776 h 4823217"/>
                <a:gd name="connsiteX1938" fmla="*/ 820940 w 4357052"/>
                <a:gd name="connsiteY1938" fmla="*/ 3467773 h 4823217"/>
                <a:gd name="connsiteX1939" fmla="*/ 826132 w 4357052"/>
                <a:gd name="connsiteY1939" fmla="*/ 3470771 h 4823217"/>
                <a:gd name="connsiteX1940" fmla="*/ 825515 w 4357052"/>
                <a:gd name="connsiteY1940" fmla="*/ 3471840 h 4823217"/>
                <a:gd name="connsiteX1941" fmla="*/ 827621 w 4357052"/>
                <a:gd name="connsiteY1941" fmla="*/ 3480185 h 4823217"/>
                <a:gd name="connsiteX1942" fmla="*/ 837025 w 4357052"/>
                <a:gd name="connsiteY1942" fmla="*/ 3499874 h 4823217"/>
                <a:gd name="connsiteX1943" fmla="*/ 813531 w 4357052"/>
                <a:gd name="connsiteY1943" fmla="*/ 3480606 h 4823217"/>
                <a:gd name="connsiteX1944" fmla="*/ 804125 w 4357052"/>
                <a:gd name="connsiteY1944" fmla="*/ 3460917 h 4823217"/>
                <a:gd name="connsiteX1945" fmla="*/ 793375 w 4357052"/>
                <a:gd name="connsiteY1945" fmla="*/ 3467543 h 4823217"/>
                <a:gd name="connsiteX1946" fmla="*/ 766175 w 4357052"/>
                <a:gd name="connsiteY1946" fmla="*/ 3454691 h 4823217"/>
                <a:gd name="connsiteX1947" fmla="*/ 767664 w 4357052"/>
                <a:gd name="connsiteY1947" fmla="*/ 3464106 h 4823217"/>
                <a:gd name="connsiteX1948" fmla="*/ 799186 w 4357052"/>
                <a:gd name="connsiteY1948" fmla="*/ 3469472 h 4823217"/>
                <a:gd name="connsiteX1949" fmla="*/ 804633 w 4357052"/>
                <a:gd name="connsiteY1949" fmla="*/ 3484025 h 4823217"/>
                <a:gd name="connsiteX1950" fmla="*/ 791159 w 4357052"/>
                <a:gd name="connsiteY1950" fmla="*/ 3483375 h 4823217"/>
                <a:gd name="connsiteX1951" fmla="*/ 777432 w 4357052"/>
                <a:gd name="connsiteY1951" fmla="*/ 3471171 h 4823217"/>
                <a:gd name="connsiteX1952" fmla="*/ 767553 w 4357052"/>
                <a:gd name="connsiteY1952" fmla="*/ 3488282 h 4823217"/>
                <a:gd name="connsiteX1953" fmla="*/ 753209 w 4357052"/>
                <a:gd name="connsiteY1953" fmla="*/ 3477149 h 4823217"/>
                <a:gd name="connsiteX1954" fmla="*/ 767189 w 4357052"/>
                <a:gd name="connsiteY1954" fmla="*/ 3500905 h 4823217"/>
                <a:gd name="connsiteX1955" fmla="*/ 746053 w 4357052"/>
                <a:gd name="connsiteY1955" fmla="*/ 3501536 h 4823217"/>
                <a:gd name="connsiteX1956" fmla="*/ 756439 w 4357052"/>
                <a:gd name="connsiteY1956" fmla="*/ 3507532 h 4823217"/>
                <a:gd name="connsiteX1957" fmla="*/ 724917 w 4357052"/>
                <a:gd name="connsiteY1957" fmla="*/ 3502166 h 4823217"/>
                <a:gd name="connsiteX1958" fmla="*/ 728148 w 4357052"/>
                <a:gd name="connsiteY1958" fmla="*/ 3532550 h 4823217"/>
                <a:gd name="connsiteX1959" fmla="*/ 741256 w 4357052"/>
                <a:gd name="connsiteY1959" fmla="*/ 3545822 h 4823217"/>
                <a:gd name="connsiteX1960" fmla="*/ 724949 w 4357052"/>
                <a:gd name="connsiteY1960" fmla="*/ 3562073 h 4823217"/>
                <a:gd name="connsiteX1961" fmla="*/ 715545 w 4357052"/>
                <a:gd name="connsiteY1961" fmla="*/ 3542384 h 4823217"/>
                <a:gd name="connsiteX1962" fmla="*/ 704177 w 4357052"/>
                <a:gd name="connsiteY1962" fmla="*/ 3550081 h 4823217"/>
                <a:gd name="connsiteX1963" fmla="*/ 713329 w 4357052"/>
                <a:gd name="connsiteY1963" fmla="*/ 3558216 h 4823217"/>
                <a:gd name="connsiteX1964" fmla="*/ 715435 w 4357052"/>
                <a:gd name="connsiteY1964" fmla="*/ 3566562 h 4823217"/>
                <a:gd name="connsiteX1965" fmla="*/ 703450 w 4357052"/>
                <a:gd name="connsiteY1965" fmla="*/ 3575327 h 4823217"/>
                <a:gd name="connsiteX1966" fmla="*/ 689867 w 4357052"/>
                <a:gd name="connsiteY1966" fmla="*/ 3598855 h 4823217"/>
                <a:gd name="connsiteX1967" fmla="*/ 700869 w 4357052"/>
                <a:gd name="connsiteY1967" fmla="*/ 3603781 h 4823217"/>
                <a:gd name="connsiteX1968" fmla="*/ 688885 w 4357052"/>
                <a:gd name="connsiteY1968" fmla="*/ 3612547 h 4823217"/>
                <a:gd name="connsiteX1969" fmla="*/ 688268 w 4357052"/>
                <a:gd name="connsiteY1969" fmla="*/ 3613617 h 4823217"/>
                <a:gd name="connsiteX1970" fmla="*/ 679987 w 4357052"/>
                <a:gd name="connsiteY1970" fmla="*/ 3615966 h 4823217"/>
                <a:gd name="connsiteX1971" fmla="*/ 685181 w 4357052"/>
                <a:gd name="connsiteY1971" fmla="*/ 3618964 h 4823217"/>
                <a:gd name="connsiteX1972" fmla="*/ 683946 w 4357052"/>
                <a:gd name="connsiteY1972" fmla="*/ 3621103 h 4823217"/>
                <a:gd name="connsiteX1973" fmla="*/ 675665 w 4357052"/>
                <a:gd name="connsiteY1973" fmla="*/ 3623452 h 4823217"/>
                <a:gd name="connsiteX1974" fmla="*/ 670108 w 4357052"/>
                <a:gd name="connsiteY1974" fmla="*/ 3633077 h 4823217"/>
                <a:gd name="connsiteX1975" fmla="*/ 681729 w 4357052"/>
                <a:gd name="connsiteY1975" fmla="*/ 3636934 h 4823217"/>
                <a:gd name="connsiteX1976" fmla="*/ 681983 w 4357052"/>
                <a:gd name="connsiteY1976" fmla="*/ 3648488 h 4823217"/>
                <a:gd name="connsiteX1977" fmla="*/ 668256 w 4357052"/>
                <a:gd name="connsiteY1977" fmla="*/ 3636285 h 4823217"/>
                <a:gd name="connsiteX1978" fmla="*/ 670362 w 4357052"/>
                <a:gd name="connsiteY1978" fmla="*/ 3644630 h 4823217"/>
                <a:gd name="connsiteX1979" fmla="*/ 668510 w 4357052"/>
                <a:gd name="connsiteY1979" fmla="*/ 3647839 h 4823217"/>
                <a:gd name="connsiteX1980" fmla="*/ 667892 w 4357052"/>
                <a:gd name="connsiteY1980" fmla="*/ 3648908 h 4823217"/>
                <a:gd name="connsiteX1981" fmla="*/ 667275 w 4357052"/>
                <a:gd name="connsiteY1981" fmla="*/ 3649977 h 4823217"/>
                <a:gd name="connsiteX1982" fmla="*/ 666658 w 4357052"/>
                <a:gd name="connsiteY1982" fmla="*/ 3651047 h 4823217"/>
                <a:gd name="connsiteX1983" fmla="*/ 671850 w 4357052"/>
                <a:gd name="connsiteY1983" fmla="*/ 3654045 h 4823217"/>
                <a:gd name="connsiteX1984" fmla="*/ 666040 w 4357052"/>
                <a:gd name="connsiteY1984" fmla="*/ 3652117 h 4823217"/>
                <a:gd name="connsiteX1985" fmla="*/ 653438 w 4357052"/>
                <a:gd name="connsiteY1985" fmla="*/ 3661951 h 4823217"/>
                <a:gd name="connsiteX1986" fmla="*/ 674210 w 4357052"/>
                <a:gd name="connsiteY1986" fmla="*/ 3673944 h 4823217"/>
                <a:gd name="connsiteX1987" fmla="*/ 650968 w 4357052"/>
                <a:gd name="connsiteY1987" fmla="*/ 3666229 h 4823217"/>
                <a:gd name="connsiteX1988" fmla="*/ 649733 w 4357052"/>
                <a:gd name="connsiteY1988" fmla="*/ 3668368 h 4823217"/>
                <a:gd name="connsiteX1989" fmla="*/ 645157 w 4357052"/>
                <a:gd name="connsiteY1989" fmla="*/ 3664300 h 4823217"/>
                <a:gd name="connsiteX1990" fmla="*/ 643922 w 4357052"/>
                <a:gd name="connsiteY1990" fmla="*/ 3666439 h 4823217"/>
                <a:gd name="connsiteX1991" fmla="*/ 648498 w 4357052"/>
                <a:gd name="connsiteY1991" fmla="*/ 3670507 h 4823217"/>
                <a:gd name="connsiteX1992" fmla="*/ 642070 w 4357052"/>
                <a:gd name="connsiteY1992" fmla="*/ 3669648 h 4823217"/>
                <a:gd name="connsiteX1993" fmla="*/ 631937 w 4357052"/>
                <a:gd name="connsiteY1993" fmla="*/ 3675204 h 4823217"/>
                <a:gd name="connsiteX1994" fmla="*/ 634407 w 4357052"/>
                <a:gd name="connsiteY1994" fmla="*/ 3670927 h 4823217"/>
                <a:gd name="connsiteX1995" fmla="*/ 623403 w 4357052"/>
                <a:gd name="connsiteY1995" fmla="*/ 3665999 h 4823217"/>
                <a:gd name="connsiteX1996" fmla="*/ 612146 w 4357052"/>
                <a:gd name="connsiteY1996" fmla="*/ 3649519 h 4823217"/>
                <a:gd name="connsiteX1997" fmla="*/ 632047 w 4357052"/>
                <a:gd name="connsiteY1997" fmla="*/ 3651027 h 4823217"/>
                <a:gd name="connsiteX1998" fmla="*/ 633282 w 4357052"/>
                <a:gd name="connsiteY1998" fmla="*/ 3648889 h 4823217"/>
                <a:gd name="connsiteX1999" fmla="*/ 613127 w 4357052"/>
                <a:gd name="connsiteY1999" fmla="*/ 3635826 h 4823217"/>
                <a:gd name="connsiteX2000" fmla="*/ 618067 w 4357052"/>
                <a:gd name="connsiteY2000" fmla="*/ 3627271 h 4823217"/>
                <a:gd name="connsiteX2001" fmla="*/ 625366 w 4357052"/>
                <a:gd name="connsiteY2001" fmla="*/ 3638615 h 4823217"/>
                <a:gd name="connsiteX2002" fmla="*/ 625984 w 4357052"/>
                <a:gd name="connsiteY2002" fmla="*/ 3637545 h 4823217"/>
                <a:gd name="connsiteX2003" fmla="*/ 628199 w 4357052"/>
                <a:gd name="connsiteY2003" fmla="*/ 3621714 h 4823217"/>
                <a:gd name="connsiteX2004" fmla="*/ 614727 w 4357052"/>
                <a:gd name="connsiteY2004" fmla="*/ 3621065 h 4823217"/>
                <a:gd name="connsiteX2005" fmla="*/ 615091 w 4357052"/>
                <a:gd name="connsiteY2005" fmla="*/ 3608442 h 4823217"/>
                <a:gd name="connsiteX2006" fmla="*/ 620284 w 4357052"/>
                <a:gd name="connsiteY2006" fmla="*/ 3611440 h 4823217"/>
                <a:gd name="connsiteX2007" fmla="*/ 630669 w 4357052"/>
                <a:gd name="connsiteY2007" fmla="*/ 3617436 h 4823217"/>
                <a:gd name="connsiteX2008" fmla="*/ 640185 w 4357052"/>
                <a:gd name="connsiteY2008" fmla="*/ 3612948 h 4823217"/>
                <a:gd name="connsiteX2009" fmla="*/ 649699 w 4357052"/>
                <a:gd name="connsiteY2009" fmla="*/ 3608460 h 4823217"/>
                <a:gd name="connsiteX2010" fmla="*/ 639313 w 4357052"/>
                <a:gd name="connsiteY2010" fmla="*/ 3602464 h 4823217"/>
                <a:gd name="connsiteX2011" fmla="*/ 653404 w 4357052"/>
                <a:gd name="connsiteY2011" fmla="*/ 3602043 h 4823217"/>
                <a:gd name="connsiteX2012" fmla="*/ 646469 w 4357052"/>
                <a:gd name="connsiteY2012" fmla="*/ 3578077 h 4823217"/>
                <a:gd name="connsiteX2013" fmla="*/ 667241 w 4357052"/>
                <a:gd name="connsiteY2013" fmla="*/ 3590069 h 4823217"/>
                <a:gd name="connsiteX2014" fmla="*/ 671563 w 4357052"/>
                <a:gd name="connsiteY2014" fmla="*/ 3582583 h 4823217"/>
                <a:gd name="connsiteX2015" fmla="*/ 642512 w 4357052"/>
                <a:gd name="connsiteY2015" fmla="*/ 3572941 h 4823217"/>
                <a:gd name="connsiteX2016" fmla="*/ 619015 w 4357052"/>
                <a:gd name="connsiteY2016" fmla="*/ 3553671 h 4823217"/>
                <a:gd name="connsiteX2017" fmla="*/ 632124 w 4357052"/>
                <a:gd name="connsiteY2017" fmla="*/ 3566943 h 4823217"/>
                <a:gd name="connsiteX2018" fmla="*/ 619886 w 4357052"/>
                <a:gd name="connsiteY2018" fmla="*/ 3564155 h 4823217"/>
                <a:gd name="connsiteX2019" fmla="*/ 609247 w 4357052"/>
                <a:gd name="connsiteY2019" fmla="*/ 3546605 h 4823217"/>
                <a:gd name="connsiteX2020" fmla="*/ 619633 w 4357052"/>
                <a:gd name="connsiteY2020" fmla="*/ 3552601 h 4823217"/>
                <a:gd name="connsiteX2021" fmla="*/ 624572 w 4357052"/>
                <a:gd name="connsiteY2021" fmla="*/ 3544046 h 4823217"/>
                <a:gd name="connsiteX2022" fmla="*/ 655113 w 4357052"/>
                <a:gd name="connsiteY2022" fmla="*/ 3563105 h 4823217"/>
                <a:gd name="connsiteX2023" fmla="*/ 635940 w 4357052"/>
                <a:gd name="connsiteY2023" fmla="*/ 3536350 h 4823217"/>
                <a:gd name="connsiteX2024" fmla="*/ 629258 w 4357052"/>
                <a:gd name="connsiteY2024" fmla="*/ 3523937 h 4823217"/>
                <a:gd name="connsiteX2025" fmla="*/ 637174 w 4357052"/>
                <a:gd name="connsiteY2025" fmla="*/ 3534211 h 4823217"/>
                <a:gd name="connsiteX2026" fmla="*/ 659291 w 4357052"/>
                <a:gd name="connsiteY2026" fmla="*/ 3519888 h 4823217"/>
                <a:gd name="connsiteX2027" fmla="*/ 683769 w 4357052"/>
                <a:gd name="connsiteY2027" fmla="*/ 3525465 h 4823217"/>
                <a:gd name="connsiteX2028" fmla="*/ 686492 w 4357052"/>
                <a:gd name="connsiteY2028" fmla="*/ 3532741 h 4823217"/>
                <a:gd name="connsiteX2029" fmla="*/ 688709 w 4357052"/>
                <a:gd name="connsiteY2029" fmla="*/ 3516909 h 4823217"/>
                <a:gd name="connsiteX2030" fmla="*/ 668553 w 4357052"/>
                <a:gd name="connsiteY2030" fmla="*/ 3503847 h 4823217"/>
                <a:gd name="connsiteX2031" fmla="*/ 683626 w 4357052"/>
                <a:gd name="connsiteY2031" fmla="*/ 3489735 h 4823217"/>
                <a:gd name="connsiteX2032" fmla="*/ 668410 w 4357052"/>
                <a:gd name="connsiteY2032" fmla="*/ 3468116 h 4823217"/>
                <a:gd name="connsiteX2033" fmla="*/ 678179 w 4357052"/>
                <a:gd name="connsiteY2033" fmla="*/ 3475182 h 4823217"/>
                <a:gd name="connsiteX2034" fmla="*/ 668774 w 4357052"/>
                <a:gd name="connsiteY2034" fmla="*/ 3455493 h 4823217"/>
                <a:gd name="connsiteX2035" fmla="*/ 676437 w 4357052"/>
                <a:gd name="connsiteY2035" fmla="*/ 3454214 h 4823217"/>
                <a:gd name="connsiteX2036" fmla="*/ 677418 w 4357052"/>
                <a:gd name="connsiteY2036" fmla="*/ 3440521 h 4823217"/>
                <a:gd name="connsiteX2037" fmla="*/ 681630 w 4357052"/>
                <a:gd name="connsiteY2037" fmla="*/ 3457212 h 4823217"/>
                <a:gd name="connsiteX2038" fmla="*/ 688058 w 4357052"/>
                <a:gd name="connsiteY2038" fmla="*/ 3458071 h 4823217"/>
                <a:gd name="connsiteX2039" fmla="*/ 688422 w 4357052"/>
                <a:gd name="connsiteY2039" fmla="*/ 3445448 h 4823217"/>
                <a:gd name="connsiteX2040" fmla="*/ 654794 w 4357052"/>
                <a:gd name="connsiteY2040" fmla="*/ 3431736 h 4823217"/>
                <a:gd name="connsiteX2041" fmla="*/ 660350 w 4357052"/>
                <a:gd name="connsiteY2041" fmla="*/ 3422111 h 4823217"/>
                <a:gd name="connsiteX2042" fmla="*/ 644517 w 4357052"/>
                <a:gd name="connsiteY2042" fmla="*/ 3401563 h 4823217"/>
                <a:gd name="connsiteX2043" fmla="*/ 646623 w 4357052"/>
                <a:gd name="connsiteY2043" fmla="*/ 3409908 h 4823217"/>
                <a:gd name="connsiteX2044" fmla="*/ 613612 w 4357052"/>
                <a:gd name="connsiteY2044" fmla="*/ 3395127 h 4823217"/>
                <a:gd name="connsiteX2045" fmla="*/ 621276 w 4357052"/>
                <a:gd name="connsiteY2045" fmla="*/ 3393848 h 4823217"/>
                <a:gd name="connsiteX2046" fmla="*/ 616082 w 4357052"/>
                <a:gd name="connsiteY2046" fmla="*/ 3390849 h 4823217"/>
                <a:gd name="connsiteX2047" fmla="*/ 629303 w 4357052"/>
                <a:gd name="connsiteY2047" fmla="*/ 3379946 h 4823217"/>
                <a:gd name="connsiteX2048" fmla="*/ 633260 w 4357052"/>
                <a:gd name="connsiteY2048" fmla="*/ 3385082 h 4823217"/>
                <a:gd name="connsiteX2049" fmla="*/ 651926 w 4357052"/>
                <a:gd name="connsiteY2049" fmla="*/ 3388730 h 4823217"/>
                <a:gd name="connsiteX2050" fmla="*/ 628541 w 4357052"/>
                <a:gd name="connsiteY2050" fmla="*/ 3345283 h 4823217"/>
                <a:gd name="connsiteX2051" fmla="*/ 660824 w 4357052"/>
                <a:gd name="connsiteY2051" fmla="*/ 3385311 h 4823217"/>
                <a:gd name="connsiteX2052" fmla="*/ 705202 w 4357052"/>
                <a:gd name="connsiteY2052" fmla="*/ 3392396 h 4823217"/>
                <a:gd name="connsiteX2053" fmla="*/ 670847 w 4357052"/>
                <a:gd name="connsiteY2053" fmla="*/ 3403931 h 4823217"/>
                <a:gd name="connsiteX2054" fmla="*/ 699646 w 4357052"/>
                <a:gd name="connsiteY2054" fmla="*/ 3402021 h 4823217"/>
                <a:gd name="connsiteX2055" fmla="*/ 680505 w 4357052"/>
                <a:gd name="connsiteY2055" fmla="*/ 3435174 h 4823217"/>
                <a:gd name="connsiteX2056" fmla="*/ 719327 w 4357052"/>
                <a:gd name="connsiteY2056" fmla="*/ 3451884 h 4823217"/>
                <a:gd name="connsiteX2057" fmla="*/ 731676 w 4357052"/>
                <a:gd name="connsiteY2057" fmla="*/ 3430495 h 4823217"/>
                <a:gd name="connsiteX2058" fmla="*/ 714860 w 4357052"/>
                <a:gd name="connsiteY2058" fmla="*/ 3423639 h 4823217"/>
                <a:gd name="connsiteX2059" fmla="*/ 707562 w 4357052"/>
                <a:gd name="connsiteY2059" fmla="*/ 3412296 h 4823217"/>
                <a:gd name="connsiteX2060" fmla="*/ 723505 w 4357052"/>
                <a:gd name="connsiteY2060" fmla="*/ 3408667 h 4823217"/>
                <a:gd name="connsiteX2061" fmla="*/ 718313 w 4357052"/>
                <a:gd name="connsiteY2061" fmla="*/ 3405669 h 4823217"/>
                <a:gd name="connsiteX2062" fmla="*/ 738071 w 4357052"/>
                <a:gd name="connsiteY2062" fmla="*/ 3371447 h 4823217"/>
                <a:gd name="connsiteX2063" fmla="*/ 729536 w 4357052"/>
                <a:gd name="connsiteY2063" fmla="*/ 3362242 h 4823217"/>
                <a:gd name="connsiteX2064" fmla="*/ 719404 w 4357052"/>
                <a:gd name="connsiteY2064" fmla="*/ 3367799 h 4823217"/>
                <a:gd name="connsiteX2065" fmla="*/ 696779 w 4357052"/>
                <a:gd name="connsiteY2065" fmla="*/ 3359015 h 4823217"/>
                <a:gd name="connsiteX2066" fmla="*/ 720275 w 4357052"/>
                <a:gd name="connsiteY2066" fmla="*/ 3378284 h 4823217"/>
                <a:gd name="connsiteX2067" fmla="*/ 687882 w 4357052"/>
                <a:gd name="connsiteY2067" fmla="*/ 3362433 h 4823217"/>
                <a:gd name="connsiteX2068" fmla="*/ 711377 w 4357052"/>
                <a:gd name="connsiteY2068" fmla="*/ 3381702 h 4823217"/>
                <a:gd name="connsiteX2069" fmla="*/ 666998 w 4357052"/>
                <a:gd name="connsiteY2069" fmla="*/ 3374617 h 4823217"/>
                <a:gd name="connsiteX2070" fmla="*/ 662170 w 4357052"/>
                <a:gd name="connsiteY2070" fmla="*/ 3358996 h 4823217"/>
                <a:gd name="connsiteX2071" fmla="*/ 678984 w 4357052"/>
                <a:gd name="connsiteY2071" fmla="*/ 3365851 h 4823217"/>
                <a:gd name="connsiteX2072" fmla="*/ 645356 w 4357052"/>
                <a:gd name="connsiteY2072" fmla="*/ 3352141 h 4823217"/>
                <a:gd name="connsiteX2073" fmla="*/ 634968 w 4357052"/>
                <a:gd name="connsiteY2073" fmla="*/ 3346143 h 4823217"/>
                <a:gd name="connsiteX2074" fmla="*/ 652766 w 4357052"/>
                <a:gd name="connsiteY2074" fmla="*/ 3339307 h 4823217"/>
                <a:gd name="connsiteX2075" fmla="*/ 627417 w 4357052"/>
                <a:gd name="connsiteY2075" fmla="*/ 3323246 h 4823217"/>
                <a:gd name="connsiteX2076" fmla="*/ 606787 w 4357052"/>
                <a:gd name="connsiteY2076" fmla="*/ 3346984 h 4823217"/>
                <a:gd name="connsiteX2077" fmla="*/ 625090 w 4357052"/>
                <a:gd name="connsiteY2077" fmla="*/ 3363254 h 4823217"/>
                <a:gd name="connsiteX2078" fmla="*/ 604460 w 4357052"/>
                <a:gd name="connsiteY2078" fmla="*/ 3386991 h 4823217"/>
                <a:gd name="connsiteX2079" fmla="*/ 579731 w 4357052"/>
                <a:gd name="connsiteY2079" fmla="*/ 3369862 h 4823217"/>
                <a:gd name="connsiteX2080" fmla="*/ 593204 w 4357052"/>
                <a:gd name="connsiteY2080" fmla="*/ 3370511 h 4823217"/>
                <a:gd name="connsiteX2081" fmla="*/ 607295 w 4357052"/>
                <a:gd name="connsiteY2081" fmla="*/ 3370091 h 4823217"/>
                <a:gd name="connsiteX2082" fmla="*/ 594803 w 4357052"/>
                <a:gd name="connsiteY2082" fmla="*/ 3355750 h 4823217"/>
                <a:gd name="connsiteX2083" fmla="*/ 583436 w 4357052"/>
                <a:gd name="connsiteY2083" fmla="*/ 3363446 h 4823217"/>
                <a:gd name="connsiteX2084" fmla="*/ 572178 w 4357052"/>
                <a:gd name="connsiteY2084" fmla="*/ 3346965 h 4823217"/>
                <a:gd name="connsiteX2085" fmla="*/ 553512 w 4357052"/>
                <a:gd name="connsiteY2085" fmla="*/ 3343317 h 4823217"/>
                <a:gd name="connsiteX2086" fmla="*/ 555871 w 4357052"/>
                <a:gd name="connsiteY2086" fmla="*/ 3363216 h 4823217"/>
                <a:gd name="connsiteX2087" fmla="*/ 579368 w 4357052"/>
                <a:gd name="connsiteY2087" fmla="*/ 3382485 h 4823217"/>
                <a:gd name="connsiteX2088" fmla="*/ 556377 w 4357052"/>
                <a:gd name="connsiteY2088" fmla="*/ 3386323 h 4823217"/>
                <a:gd name="connsiteX2089" fmla="*/ 572211 w 4357052"/>
                <a:gd name="connsiteY2089" fmla="*/ 3406872 h 4823217"/>
                <a:gd name="connsiteX2090" fmla="*/ 574063 w 4357052"/>
                <a:gd name="connsiteY2090" fmla="*/ 3403664 h 4823217"/>
                <a:gd name="connsiteX2091" fmla="*/ 578639 w 4357052"/>
                <a:gd name="connsiteY2091" fmla="*/ 3407731 h 4823217"/>
                <a:gd name="connsiteX2092" fmla="*/ 605223 w 4357052"/>
                <a:gd name="connsiteY2092" fmla="*/ 3421654 h 4823217"/>
                <a:gd name="connsiteX2093" fmla="*/ 610415 w 4357052"/>
                <a:gd name="connsiteY2093" fmla="*/ 3424651 h 4823217"/>
                <a:gd name="connsiteX2094" fmla="*/ 608310 w 4357052"/>
                <a:gd name="connsiteY2094" fmla="*/ 3416307 h 4823217"/>
                <a:gd name="connsiteX2095" fmla="*/ 618695 w 4357052"/>
                <a:gd name="connsiteY2095" fmla="*/ 3422303 h 4823217"/>
                <a:gd name="connsiteX2096" fmla="*/ 614737 w 4357052"/>
                <a:gd name="connsiteY2096" fmla="*/ 3417165 h 4823217"/>
                <a:gd name="connsiteX2097" fmla="*/ 627593 w 4357052"/>
                <a:gd name="connsiteY2097" fmla="*/ 3418884 h 4823217"/>
                <a:gd name="connsiteX2098" fmla="*/ 631298 w 4357052"/>
                <a:gd name="connsiteY2098" fmla="*/ 3412467 h 4823217"/>
                <a:gd name="connsiteX2099" fmla="*/ 609290 w 4357052"/>
                <a:gd name="connsiteY2099" fmla="*/ 3402613 h 4823217"/>
                <a:gd name="connsiteX2100" fmla="*/ 643536 w 4357052"/>
                <a:gd name="connsiteY2100" fmla="*/ 3415255 h 4823217"/>
                <a:gd name="connsiteX2101" fmla="*/ 636744 w 4357052"/>
                <a:gd name="connsiteY2101" fmla="*/ 3427019 h 4823217"/>
                <a:gd name="connsiteX2102" fmla="*/ 659369 w 4357052"/>
                <a:gd name="connsiteY2102" fmla="*/ 3435804 h 4823217"/>
                <a:gd name="connsiteX2103" fmla="*/ 671243 w 4357052"/>
                <a:gd name="connsiteY2103" fmla="*/ 3451215 h 4823217"/>
                <a:gd name="connsiteX2104" fmla="*/ 662619 w 4357052"/>
                <a:gd name="connsiteY2104" fmla="*/ 3445166 h 4823217"/>
                <a:gd name="connsiteX2105" fmla="*/ 656087 w 4357052"/>
                <a:gd name="connsiteY2105" fmla="*/ 3440042 h 4823217"/>
                <a:gd name="connsiteX2106" fmla="*/ 656900 w 4357052"/>
                <a:gd name="connsiteY2106" fmla="*/ 3440082 h 4823217"/>
                <a:gd name="connsiteX2107" fmla="*/ 654565 w 4357052"/>
                <a:gd name="connsiteY2107" fmla="*/ 3438848 h 4823217"/>
                <a:gd name="connsiteX2108" fmla="*/ 647130 w 4357052"/>
                <a:gd name="connsiteY2108" fmla="*/ 3433016 h 4823217"/>
                <a:gd name="connsiteX2109" fmla="*/ 649604 w 4357052"/>
                <a:gd name="connsiteY2109" fmla="*/ 3436226 h 4823217"/>
                <a:gd name="connsiteX2110" fmla="*/ 654565 w 4357052"/>
                <a:gd name="connsiteY2110" fmla="*/ 3438848 h 4823217"/>
                <a:gd name="connsiteX2111" fmla="*/ 656087 w 4357052"/>
                <a:gd name="connsiteY2111" fmla="*/ 3440042 h 4823217"/>
                <a:gd name="connsiteX2112" fmla="*/ 648478 w 4357052"/>
                <a:gd name="connsiteY2112" fmla="*/ 3439676 h 4823217"/>
                <a:gd name="connsiteX2113" fmla="*/ 647384 w 4357052"/>
                <a:gd name="connsiteY2113" fmla="*/ 3444570 h 4823217"/>
                <a:gd name="connsiteX2114" fmla="*/ 651960 w 4357052"/>
                <a:gd name="connsiteY2114" fmla="*/ 3448637 h 4823217"/>
                <a:gd name="connsiteX2115" fmla="*/ 657153 w 4357052"/>
                <a:gd name="connsiteY2115" fmla="*/ 3451636 h 4823217"/>
                <a:gd name="connsiteX2116" fmla="*/ 650108 w 4357052"/>
                <a:gd name="connsiteY2116" fmla="*/ 3451846 h 4823217"/>
                <a:gd name="connsiteX2117" fmla="*/ 652214 w 4357052"/>
                <a:gd name="connsiteY2117" fmla="*/ 3460191 h 4823217"/>
                <a:gd name="connsiteX2118" fmla="*/ 644297 w 4357052"/>
                <a:gd name="connsiteY2118" fmla="*/ 3449917 h 4823217"/>
                <a:gd name="connsiteX2119" fmla="*/ 639104 w 4357052"/>
                <a:gd name="connsiteY2119" fmla="*/ 3446919 h 4823217"/>
                <a:gd name="connsiteX2120" fmla="*/ 631077 w 4357052"/>
                <a:gd name="connsiteY2120" fmla="*/ 3460821 h 4823217"/>
                <a:gd name="connsiteX2121" fmla="*/ 630460 w 4357052"/>
                <a:gd name="connsiteY2121" fmla="*/ 3461891 h 4823217"/>
                <a:gd name="connsiteX2122" fmla="*/ 641464 w 4357052"/>
                <a:gd name="connsiteY2122" fmla="*/ 3466818 h 4823217"/>
                <a:gd name="connsiteX2123" fmla="*/ 632566 w 4357052"/>
                <a:gd name="connsiteY2123" fmla="*/ 3470236 h 4823217"/>
                <a:gd name="connsiteX2124" fmla="*/ 655190 w 4357052"/>
                <a:gd name="connsiteY2124" fmla="*/ 3479021 h 4823217"/>
                <a:gd name="connsiteX2125" fmla="*/ 630713 w 4357052"/>
                <a:gd name="connsiteY2125" fmla="*/ 3473444 h 4823217"/>
                <a:gd name="connsiteX2126" fmla="*/ 625157 w 4357052"/>
                <a:gd name="connsiteY2126" fmla="*/ 3483069 h 4823217"/>
                <a:gd name="connsiteX2127" fmla="*/ 626645 w 4357052"/>
                <a:gd name="connsiteY2127" fmla="*/ 3492484 h 4823217"/>
                <a:gd name="connsiteX2128" fmla="*/ 632710 w 4357052"/>
                <a:gd name="connsiteY2128" fmla="*/ 3505967 h 4823217"/>
                <a:gd name="connsiteX2129" fmla="*/ 616402 w 4357052"/>
                <a:gd name="connsiteY2129" fmla="*/ 3522219 h 4823217"/>
                <a:gd name="connsiteX2130" fmla="*/ 620978 w 4357052"/>
                <a:gd name="connsiteY2130" fmla="*/ 3526286 h 4823217"/>
                <a:gd name="connsiteX2131" fmla="*/ 615168 w 4357052"/>
                <a:gd name="connsiteY2131" fmla="*/ 3524357 h 4823217"/>
                <a:gd name="connsiteX2132" fmla="*/ 604417 w 4357052"/>
                <a:gd name="connsiteY2132" fmla="*/ 3530984 h 4823217"/>
                <a:gd name="connsiteX2133" fmla="*/ 621231 w 4357052"/>
                <a:gd name="connsiteY2133" fmla="*/ 3537839 h 4823217"/>
                <a:gd name="connsiteX2134" fmla="*/ 593667 w 4357052"/>
                <a:gd name="connsiteY2134" fmla="*/ 3537610 h 4823217"/>
                <a:gd name="connsiteX2135" fmla="*/ 604054 w 4357052"/>
                <a:gd name="connsiteY2135" fmla="*/ 3543607 h 4823217"/>
                <a:gd name="connsiteX2136" fmla="*/ 597008 w 4357052"/>
                <a:gd name="connsiteY2136" fmla="*/ 3543817 h 4823217"/>
                <a:gd name="connsiteX2137" fmla="*/ 596391 w 4357052"/>
                <a:gd name="connsiteY2137" fmla="*/ 3544886 h 4823217"/>
                <a:gd name="connsiteX2138" fmla="*/ 611352 w 4357052"/>
                <a:gd name="connsiteY2138" fmla="*/ 3554950 h 4823217"/>
                <a:gd name="connsiteX2139" fmla="*/ 587493 w 4357052"/>
                <a:gd name="connsiteY2139" fmla="*/ 3548304 h 4823217"/>
                <a:gd name="connsiteX2140" fmla="*/ 589599 w 4357052"/>
                <a:gd name="connsiteY2140" fmla="*/ 3556650 h 4823217"/>
                <a:gd name="connsiteX2141" fmla="*/ 588982 w 4357052"/>
                <a:gd name="connsiteY2141" fmla="*/ 3557720 h 4823217"/>
                <a:gd name="connsiteX2142" fmla="*/ 590470 w 4357052"/>
                <a:gd name="connsiteY2142" fmla="*/ 3567134 h 4823217"/>
                <a:gd name="connsiteX2143" fmla="*/ 555717 w 4357052"/>
                <a:gd name="connsiteY2143" fmla="*/ 3531385 h 4823217"/>
                <a:gd name="connsiteX2144" fmla="*/ 563744 w 4357052"/>
                <a:gd name="connsiteY2144" fmla="*/ 3517482 h 4823217"/>
                <a:gd name="connsiteX2145" fmla="*/ 565596 w 4357052"/>
                <a:gd name="connsiteY2145" fmla="*/ 3514274 h 4823217"/>
                <a:gd name="connsiteX2146" fmla="*/ 572894 w 4357052"/>
                <a:gd name="connsiteY2146" fmla="*/ 3525617 h 4823217"/>
                <a:gd name="connsiteX2147" fmla="*/ 577724 w 4357052"/>
                <a:gd name="connsiteY2147" fmla="*/ 3541239 h 4823217"/>
                <a:gd name="connsiteX2148" fmla="*/ 577470 w 4357052"/>
                <a:gd name="connsiteY2148" fmla="*/ 3529685 h 4823217"/>
                <a:gd name="connsiteX2149" fmla="*/ 587239 w 4357052"/>
                <a:gd name="connsiteY2149" fmla="*/ 3536751 h 4823217"/>
                <a:gd name="connsiteX2150" fmla="*/ 588474 w 4357052"/>
                <a:gd name="connsiteY2150" fmla="*/ 3534612 h 4823217"/>
                <a:gd name="connsiteX2151" fmla="*/ 589091 w 4357052"/>
                <a:gd name="connsiteY2151" fmla="*/ 3533542 h 4823217"/>
                <a:gd name="connsiteX2152" fmla="*/ 594285 w 4357052"/>
                <a:gd name="connsiteY2152" fmla="*/ 3536541 h 4823217"/>
                <a:gd name="connsiteX2153" fmla="*/ 600095 w 4357052"/>
                <a:gd name="connsiteY2153" fmla="*/ 3538470 h 4823217"/>
                <a:gd name="connsiteX2154" fmla="*/ 596137 w 4357052"/>
                <a:gd name="connsiteY2154" fmla="*/ 3533333 h 4823217"/>
                <a:gd name="connsiteX2155" fmla="*/ 594902 w 4357052"/>
                <a:gd name="connsiteY2155" fmla="*/ 3535471 h 4823217"/>
                <a:gd name="connsiteX2156" fmla="*/ 572641 w 4357052"/>
                <a:gd name="connsiteY2156" fmla="*/ 3514064 h 4823217"/>
                <a:gd name="connsiteX2157" fmla="*/ 577945 w 4357052"/>
                <a:gd name="connsiteY2157" fmla="*/ 3492885 h 4823217"/>
                <a:gd name="connsiteX2158" fmla="*/ 577691 w 4357052"/>
                <a:gd name="connsiteY2158" fmla="*/ 3481331 h 4823217"/>
                <a:gd name="connsiteX2159" fmla="*/ 568539 w 4357052"/>
                <a:gd name="connsiteY2159" fmla="*/ 3473196 h 4823217"/>
                <a:gd name="connsiteX2160" fmla="*/ 552960 w 4357052"/>
                <a:gd name="connsiteY2160" fmla="*/ 3464201 h 4823217"/>
                <a:gd name="connsiteX2161" fmla="*/ 547403 w 4357052"/>
                <a:gd name="connsiteY2161" fmla="*/ 3473827 h 4823217"/>
                <a:gd name="connsiteX2162" fmla="*/ 508945 w 4357052"/>
                <a:gd name="connsiteY2162" fmla="*/ 3444493 h 4823217"/>
                <a:gd name="connsiteX2163" fmla="*/ 528483 w 4357052"/>
                <a:gd name="connsiteY2163" fmla="*/ 3458626 h 4823217"/>
                <a:gd name="connsiteX2164" fmla="*/ 521438 w 4357052"/>
                <a:gd name="connsiteY2164" fmla="*/ 3458835 h 4823217"/>
                <a:gd name="connsiteX2165" fmla="*/ 515009 w 4357052"/>
                <a:gd name="connsiteY2165" fmla="*/ 3457975 h 4823217"/>
                <a:gd name="connsiteX2166" fmla="*/ 515264 w 4357052"/>
                <a:gd name="connsiteY2166" fmla="*/ 3469530 h 4823217"/>
                <a:gd name="connsiteX2167" fmla="*/ 477060 w 4357052"/>
                <a:gd name="connsiteY2167" fmla="*/ 3451750 h 4823217"/>
                <a:gd name="connsiteX2168" fmla="*/ 498195 w 4357052"/>
                <a:gd name="connsiteY2168" fmla="*/ 3451119 h 4823217"/>
                <a:gd name="connsiteX2169" fmla="*/ 482617 w 4357052"/>
                <a:gd name="connsiteY2169" fmla="*/ 3442125 h 4823217"/>
                <a:gd name="connsiteX2170" fmla="*/ 468526 w 4357052"/>
                <a:gd name="connsiteY2170" fmla="*/ 3442546 h 4823217"/>
                <a:gd name="connsiteX2171" fmla="*/ 473355 w 4357052"/>
                <a:gd name="connsiteY2171" fmla="*/ 3458167 h 4823217"/>
                <a:gd name="connsiteX2172" fmla="*/ 458393 w 4357052"/>
                <a:gd name="connsiteY2172" fmla="*/ 3448102 h 4823217"/>
                <a:gd name="connsiteX2173" fmla="*/ 463332 w 4357052"/>
                <a:gd name="connsiteY2173" fmla="*/ 3439547 h 4823217"/>
                <a:gd name="connsiteX2174" fmla="*/ 468272 w 4357052"/>
                <a:gd name="connsiteY2174" fmla="*/ 3430991 h 4823217"/>
                <a:gd name="connsiteX2175" fmla="*/ 456034 w 4357052"/>
                <a:gd name="connsiteY2175" fmla="*/ 3428203 h 4823217"/>
                <a:gd name="connsiteX2176" fmla="*/ 446011 w 4357052"/>
                <a:gd name="connsiteY2176" fmla="*/ 3409584 h 4823217"/>
                <a:gd name="connsiteX2177" fmla="*/ 468018 w 4357052"/>
                <a:gd name="connsiteY2177" fmla="*/ 3419437 h 4823217"/>
                <a:gd name="connsiteX2178" fmla="*/ 483962 w 4357052"/>
                <a:gd name="connsiteY2178" fmla="*/ 3415810 h 4823217"/>
                <a:gd name="connsiteX2179" fmla="*/ 464424 w 4357052"/>
                <a:gd name="connsiteY2179" fmla="*/ 3401677 h 4823217"/>
                <a:gd name="connsiteX2180" fmla="*/ 471470 w 4357052"/>
                <a:gd name="connsiteY2180" fmla="*/ 3401467 h 4823217"/>
                <a:gd name="connsiteX2181" fmla="*/ 463189 w 4357052"/>
                <a:gd name="connsiteY2181" fmla="*/ 3403817 h 4823217"/>
                <a:gd name="connsiteX2182" fmla="*/ 463553 w 4357052"/>
                <a:gd name="connsiteY2182" fmla="*/ 3391193 h 4823217"/>
                <a:gd name="connsiteX2183" fmla="*/ 469364 w 4357052"/>
                <a:gd name="connsiteY2183" fmla="*/ 3393122 h 4823217"/>
                <a:gd name="connsiteX2184" fmla="*/ 474557 w 4357052"/>
                <a:gd name="connsiteY2184" fmla="*/ 3396120 h 4823217"/>
                <a:gd name="connsiteX2185" fmla="*/ 484689 w 4357052"/>
                <a:gd name="connsiteY2185" fmla="*/ 3390563 h 4823217"/>
                <a:gd name="connsiteX2186" fmla="*/ 487072 w 4357052"/>
                <a:gd name="connsiteY2186" fmla="*/ 3394560 h 4823217"/>
                <a:gd name="connsiteX2187" fmla="*/ 485560 w 4357052"/>
                <a:gd name="connsiteY2187" fmla="*/ 3401047 h 4823217"/>
                <a:gd name="connsiteX2188" fmla="*/ 487766 w 4357052"/>
                <a:gd name="connsiteY2188" fmla="*/ 3395726 h 4823217"/>
                <a:gd name="connsiteX2189" fmla="*/ 487072 w 4357052"/>
                <a:gd name="connsiteY2189" fmla="*/ 3394560 h 4823217"/>
                <a:gd name="connsiteX2190" fmla="*/ 490245 w 4357052"/>
                <a:gd name="connsiteY2190" fmla="*/ 3380938 h 4823217"/>
                <a:gd name="connsiteX2191" fmla="*/ 494821 w 4357052"/>
                <a:gd name="connsiteY2191" fmla="*/ 3385006 h 4823217"/>
                <a:gd name="connsiteX2192" fmla="*/ 502738 w 4357052"/>
                <a:gd name="connsiteY2192" fmla="*/ 3395280 h 4823217"/>
                <a:gd name="connsiteX2193" fmla="*/ 522640 w 4357052"/>
                <a:gd name="connsiteY2193" fmla="*/ 3396789 h 4823217"/>
                <a:gd name="connsiteX2194" fmla="*/ 508912 w 4357052"/>
                <a:gd name="connsiteY2194" fmla="*/ 3384586 h 4823217"/>
                <a:gd name="connsiteX2195" fmla="*/ 507060 w 4357052"/>
                <a:gd name="connsiteY2195" fmla="*/ 3387794 h 4823217"/>
                <a:gd name="connsiteX2196" fmla="*/ 496674 w 4357052"/>
                <a:gd name="connsiteY2196" fmla="*/ 3381797 h 4823217"/>
                <a:gd name="connsiteX2197" fmla="*/ 479606 w 4357052"/>
                <a:gd name="connsiteY2197" fmla="*/ 3363388 h 4823217"/>
                <a:gd name="connsiteX2198" fmla="*/ 493950 w 4357052"/>
                <a:gd name="connsiteY2198" fmla="*/ 3374521 h 4823217"/>
                <a:gd name="connsiteX2199" fmla="*/ 504955 w 4357052"/>
                <a:gd name="connsiteY2199" fmla="*/ 3379449 h 4823217"/>
                <a:gd name="connsiteX2200" fmla="*/ 502848 w 4357052"/>
                <a:gd name="connsiteY2200" fmla="*/ 3371103 h 4823217"/>
                <a:gd name="connsiteX2201" fmla="*/ 511382 w 4357052"/>
                <a:gd name="connsiteY2201" fmla="*/ 3380308 h 4823217"/>
                <a:gd name="connsiteX2202" fmla="*/ 507170 w 4357052"/>
                <a:gd name="connsiteY2202" fmla="*/ 3363617 h 4823217"/>
                <a:gd name="connsiteX2203" fmla="*/ 489122 w 4357052"/>
                <a:gd name="connsiteY2203" fmla="*/ 3358900 h 4823217"/>
                <a:gd name="connsiteX2204" fmla="*/ 485163 w 4357052"/>
                <a:gd name="connsiteY2204" fmla="*/ 3353763 h 4823217"/>
                <a:gd name="connsiteX2205" fmla="*/ 487016 w 4357052"/>
                <a:gd name="connsiteY2205" fmla="*/ 3350555 h 4823217"/>
                <a:gd name="connsiteX2206" fmla="*/ 502594 w 4357052"/>
                <a:gd name="connsiteY2206" fmla="*/ 3359549 h 4823217"/>
                <a:gd name="connsiteX2207" fmla="*/ 537205 w 4357052"/>
                <a:gd name="connsiteY2207" fmla="*/ 3359569 h 4823217"/>
                <a:gd name="connsiteX2208" fmla="*/ 532265 w 4357052"/>
                <a:gd name="connsiteY2208" fmla="*/ 3368124 h 4823217"/>
                <a:gd name="connsiteX2209" fmla="*/ 550931 w 4357052"/>
                <a:gd name="connsiteY2209" fmla="*/ 3371771 h 4823217"/>
                <a:gd name="connsiteX2210" fmla="*/ 553401 w 4357052"/>
                <a:gd name="connsiteY2210" fmla="*/ 3367494 h 4823217"/>
                <a:gd name="connsiteX2211" fmla="*/ 533246 w 4357052"/>
                <a:gd name="connsiteY2211" fmla="*/ 3354432 h 4823217"/>
                <a:gd name="connsiteX2212" fmla="*/ 522244 w 4357052"/>
                <a:gd name="connsiteY2212" fmla="*/ 3349505 h 4823217"/>
                <a:gd name="connsiteX2213" fmla="*/ 516432 w 4357052"/>
                <a:gd name="connsiteY2213" fmla="*/ 3347575 h 4823217"/>
                <a:gd name="connsiteX2214" fmla="*/ 529288 w 4357052"/>
                <a:gd name="connsiteY2214" fmla="*/ 3349294 h 4823217"/>
                <a:gd name="connsiteX2215" fmla="*/ 506410 w 4357052"/>
                <a:gd name="connsiteY2215" fmla="*/ 3328956 h 4823217"/>
                <a:gd name="connsiteX2216" fmla="*/ 518217 w 4357052"/>
                <a:gd name="connsiteY2216" fmla="*/ 3333990 h 4823217"/>
                <a:gd name="connsiteX2217" fmla="*/ 522575 w 4357052"/>
                <a:gd name="connsiteY2217" fmla="*/ 3336612 h 4823217"/>
                <a:gd name="connsiteX2218" fmla="*/ 522606 w 4357052"/>
                <a:gd name="connsiteY2218" fmla="*/ 3336881 h 4823217"/>
                <a:gd name="connsiteX2219" fmla="*/ 524550 w 4357052"/>
                <a:gd name="connsiteY2219" fmla="*/ 3337800 h 4823217"/>
                <a:gd name="connsiteX2220" fmla="*/ 532993 w 4357052"/>
                <a:gd name="connsiteY2220" fmla="*/ 3342878 h 4823217"/>
                <a:gd name="connsiteX2221" fmla="*/ 539675 w 4357052"/>
                <a:gd name="connsiteY2221" fmla="*/ 3355291 h 4823217"/>
                <a:gd name="connsiteX2222" fmla="*/ 544250 w 4357052"/>
                <a:gd name="connsiteY2222" fmla="*/ 3359359 h 4823217"/>
                <a:gd name="connsiteX2223" fmla="*/ 540038 w 4357052"/>
                <a:gd name="connsiteY2223" fmla="*/ 3342668 h 4823217"/>
                <a:gd name="connsiteX2224" fmla="*/ 532806 w 4357052"/>
                <a:gd name="connsiteY2224" fmla="*/ 3341701 h 4823217"/>
                <a:gd name="connsiteX2225" fmla="*/ 524550 w 4357052"/>
                <a:gd name="connsiteY2225" fmla="*/ 3337800 h 4823217"/>
                <a:gd name="connsiteX2226" fmla="*/ 522575 w 4357052"/>
                <a:gd name="connsiteY2226" fmla="*/ 3336612 h 4823217"/>
                <a:gd name="connsiteX2227" fmla="*/ 522335 w 4357052"/>
                <a:gd name="connsiteY2227" fmla="*/ 3334541 h 4823217"/>
                <a:gd name="connsiteX2228" fmla="*/ 543125 w 4357052"/>
                <a:gd name="connsiteY2228" fmla="*/ 3337321 h 4823217"/>
                <a:gd name="connsiteX2229" fmla="*/ 510478 w 4357052"/>
                <a:gd name="connsiteY2229" fmla="*/ 3309917 h 4823217"/>
                <a:gd name="connsiteX2230" fmla="*/ 511349 w 4357052"/>
                <a:gd name="connsiteY2230" fmla="*/ 3320401 h 4823217"/>
                <a:gd name="connsiteX2231" fmla="*/ 494536 w 4357052"/>
                <a:gd name="connsiteY2231" fmla="*/ 3313545 h 4823217"/>
                <a:gd name="connsiteX2232" fmla="*/ 503686 w 4357052"/>
                <a:gd name="connsiteY2232" fmla="*/ 3321680 h 4823217"/>
                <a:gd name="connsiteX2233" fmla="*/ 492066 w 4357052"/>
                <a:gd name="connsiteY2233" fmla="*/ 3317823 h 4823217"/>
                <a:gd name="connsiteX2234" fmla="*/ 461666 w 4357052"/>
                <a:gd name="connsiteY2234" fmla="*/ 3334494 h 4823217"/>
                <a:gd name="connsiteX2235" fmla="*/ 461049 w 4357052"/>
                <a:gd name="connsiteY2235" fmla="*/ 3335563 h 4823217"/>
                <a:gd name="connsiteX2236" fmla="*/ 440896 w 4357052"/>
                <a:gd name="connsiteY2236" fmla="*/ 3322502 h 4823217"/>
                <a:gd name="connsiteX2237" fmla="*/ 452627 w 4357052"/>
                <a:gd name="connsiteY2237" fmla="*/ 3302182 h 4823217"/>
                <a:gd name="connsiteX2238" fmla="*/ 377233 w 4357052"/>
                <a:gd name="connsiteY2238" fmla="*/ 3312838 h 4823217"/>
                <a:gd name="connsiteX2239" fmla="*/ 407156 w 4357052"/>
                <a:gd name="connsiteY2239" fmla="*/ 3332966 h 4823217"/>
                <a:gd name="connsiteX2240" fmla="*/ 395535 w 4357052"/>
                <a:gd name="connsiteY2240" fmla="*/ 3329109 h 4823217"/>
                <a:gd name="connsiteX2241" fmla="*/ 381445 w 4357052"/>
                <a:gd name="connsiteY2241" fmla="*/ 3329529 h 4823217"/>
                <a:gd name="connsiteX2242" fmla="*/ 379956 w 4357052"/>
                <a:gd name="connsiteY2242" fmla="*/ 3320114 h 4823217"/>
                <a:gd name="connsiteX2243" fmla="*/ 363032 w 4357052"/>
                <a:gd name="connsiteY2243" fmla="*/ 3337435 h 4823217"/>
                <a:gd name="connsiteX2244" fmla="*/ 342260 w 4357052"/>
                <a:gd name="connsiteY2244" fmla="*/ 3325442 h 4823217"/>
                <a:gd name="connsiteX2245" fmla="*/ 337937 w 4357052"/>
                <a:gd name="connsiteY2245" fmla="*/ 3332928 h 4823217"/>
                <a:gd name="connsiteX2246" fmla="*/ 337066 w 4357052"/>
                <a:gd name="connsiteY2246" fmla="*/ 3322444 h 4823217"/>
                <a:gd name="connsiteX2247" fmla="*/ 331873 w 4357052"/>
                <a:gd name="connsiteY2247" fmla="*/ 3319445 h 4823217"/>
                <a:gd name="connsiteX2248" fmla="*/ 321884 w 4357052"/>
                <a:gd name="connsiteY2248" fmla="*/ 3360734 h 4823217"/>
                <a:gd name="connsiteX2249" fmla="*/ 305069 w 4357052"/>
                <a:gd name="connsiteY2249" fmla="*/ 3353877 h 4823217"/>
                <a:gd name="connsiteX2250" fmla="*/ 289853 w 4357052"/>
                <a:gd name="connsiteY2250" fmla="*/ 3332259 h 4823217"/>
                <a:gd name="connsiteX2251" fmla="*/ 292832 w 4357052"/>
                <a:gd name="connsiteY2251" fmla="*/ 3351090 h 4823217"/>
                <a:gd name="connsiteX2252" fmla="*/ 268354 w 4357052"/>
                <a:gd name="connsiteY2252" fmla="*/ 3345513 h 4823217"/>
                <a:gd name="connsiteX2253" fmla="*/ 284805 w 4357052"/>
                <a:gd name="connsiteY2253" fmla="*/ 3364992 h 4823217"/>
                <a:gd name="connsiteX2254" fmla="*/ 271584 w 4357052"/>
                <a:gd name="connsiteY2254" fmla="*/ 3375896 h 4823217"/>
                <a:gd name="connsiteX2255" fmla="*/ 248342 w 4357052"/>
                <a:gd name="connsiteY2255" fmla="*/ 3368181 h 4823217"/>
                <a:gd name="connsiteX2256" fmla="*/ 229422 w 4357052"/>
                <a:gd name="connsiteY2256" fmla="*/ 3352980 h 4823217"/>
                <a:gd name="connsiteX2257" fmla="*/ 217801 w 4357052"/>
                <a:gd name="connsiteY2257" fmla="*/ 3349122 h 4823217"/>
                <a:gd name="connsiteX2258" fmla="*/ 231892 w 4357052"/>
                <a:gd name="connsiteY2258" fmla="*/ 3348702 h 4823217"/>
                <a:gd name="connsiteX2259" fmla="*/ 222487 w 4357052"/>
                <a:gd name="connsiteY2259" fmla="*/ 3329013 h 4823217"/>
                <a:gd name="connsiteX2260" fmla="*/ 235343 w 4357052"/>
                <a:gd name="connsiteY2260" fmla="*/ 3330732 h 4823217"/>
                <a:gd name="connsiteX2261" fmla="*/ 238430 w 4357052"/>
                <a:gd name="connsiteY2261" fmla="*/ 3325385 h 4823217"/>
                <a:gd name="connsiteX2262" fmla="*/ 248199 w 4357052"/>
                <a:gd name="connsiteY2262" fmla="*/ 3332451 h 4823217"/>
                <a:gd name="connsiteX2263" fmla="*/ 250052 w 4357052"/>
                <a:gd name="connsiteY2263" fmla="*/ 3329242 h 4823217"/>
                <a:gd name="connsiteX2264" fmla="*/ 237559 w 4357052"/>
                <a:gd name="connsiteY2264" fmla="*/ 3314900 h 4823217"/>
                <a:gd name="connsiteX2265" fmla="*/ 256480 w 4357052"/>
                <a:gd name="connsiteY2265" fmla="*/ 3330102 h 4823217"/>
                <a:gd name="connsiteX2266" fmla="*/ 258332 w 4357052"/>
                <a:gd name="connsiteY2266" fmla="*/ 3326894 h 4823217"/>
                <a:gd name="connsiteX2267" fmla="*/ 239412 w 4357052"/>
                <a:gd name="connsiteY2267" fmla="*/ 3311692 h 4823217"/>
                <a:gd name="connsiteX2268" fmla="*/ 259313 w 4357052"/>
                <a:gd name="connsiteY2268" fmla="*/ 3313201 h 4823217"/>
                <a:gd name="connsiteX2269" fmla="*/ 253866 w 4357052"/>
                <a:gd name="connsiteY2269" fmla="*/ 3298649 h 4823217"/>
                <a:gd name="connsiteX2270" fmla="*/ 267594 w 4357052"/>
                <a:gd name="connsiteY2270" fmla="*/ 3310852 h 4823217"/>
                <a:gd name="connsiteX2271" fmla="*/ 274022 w 4357052"/>
                <a:gd name="connsiteY2271" fmla="*/ 3311712 h 4823217"/>
                <a:gd name="connsiteX2272" fmla="*/ 270063 w 4357052"/>
                <a:gd name="connsiteY2272" fmla="*/ 3306574 h 4823217"/>
                <a:gd name="connsiteX2273" fmla="*/ 269446 w 4357052"/>
                <a:gd name="connsiteY2273" fmla="*/ 3307644 h 4823217"/>
                <a:gd name="connsiteX2274" fmla="*/ 264870 w 4357052"/>
                <a:gd name="connsiteY2274" fmla="*/ 3303576 h 4823217"/>
                <a:gd name="connsiteX2275" fmla="*/ 249290 w 4357052"/>
                <a:gd name="connsiteY2275" fmla="*/ 3294581 h 4823217"/>
                <a:gd name="connsiteX2276" fmla="*/ 266722 w 4357052"/>
                <a:gd name="connsiteY2276" fmla="*/ 3300368 h 4823217"/>
                <a:gd name="connsiteX2277" fmla="*/ 256336 w 4357052"/>
                <a:gd name="connsiteY2277" fmla="*/ 3294371 h 4823217"/>
                <a:gd name="connsiteX2278" fmla="*/ 263999 w 4357052"/>
                <a:gd name="connsiteY2278" fmla="*/ 3293092 h 4823217"/>
                <a:gd name="connsiteX2279" fmla="*/ 252995 w 4357052"/>
                <a:gd name="connsiteY2279" fmla="*/ 3288164 h 4823217"/>
                <a:gd name="connsiteX2280" fmla="*/ 265851 w 4357052"/>
                <a:gd name="connsiteY2280" fmla="*/ 3289883 h 4823217"/>
                <a:gd name="connsiteX2281" fmla="*/ 266832 w 4357052"/>
                <a:gd name="connsiteY2281" fmla="*/ 3276191 h 4823217"/>
                <a:gd name="connsiteX2282" fmla="*/ 270791 w 4357052"/>
                <a:gd name="connsiteY2282" fmla="*/ 3281328 h 4823217"/>
                <a:gd name="connsiteX2283" fmla="*/ 288223 w 4357052"/>
                <a:gd name="connsiteY2283" fmla="*/ 3287114 h 4823217"/>
                <a:gd name="connsiteX2284" fmla="*/ 287969 w 4357052"/>
                <a:gd name="connsiteY2284" fmla="*/ 3275561 h 4823217"/>
                <a:gd name="connsiteX2285" fmla="*/ 282776 w 4357052"/>
                <a:gd name="connsiteY2285" fmla="*/ 3272562 h 4823217"/>
                <a:gd name="connsiteX2286" fmla="*/ 283393 w 4357052"/>
                <a:gd name="connsiteY2286" fmla="*/ 3271493 h 4823217"/>
                <a:gd name="connsiteX2287" fmla="*/ 281287 w 4357052"/>
                <a:gd name="connsiteY2287" fmla="*/ 3263148 h 4823217"/>
                <a:gd name="connsiteX2288" fmla="*/ 299954 w 4357052"/>
                <a:gd name="connsiteY2288" fmla="*/ 3266795 h 4823217"/>
                <a:gd name="connsiteX2289" fmla="*/ 267560 w 4357052"/>
                <a:gd name="connsiteY2289" fmla="*/ 3250944 h 4823217"/>
                <a:gd name="connsiteX2290" fmla="*/ 270537 w 4357052"/>
                <a:gd name="connsiteY2290" fmla="*/ 3269774 h 4823217"/>
                <a:gd name="connsiteX2291" fmla="*/ 260261 w 4357052"/>
                <a:gd name="connsiteY2291" fmla="*/ 3239601 h 4823217"/>
                <a:gd name="connsiteX2292" fmla="*/ 264220 w 4357052"/>
                <a:gd name="connsiteY2292" fmla="*/ 3244738 h 4823217"/>
                <a:gd name="connsiteX2293" fmla="*/ 271882 w 4357052"/>
                <a:gd name="connsiteY2293" fmla="*/ 3243458 h 4823217"/>
                <a:gd name="connsiteX2294" fmla="*/ 300318 w 4357052"/>
                <a:gd name="connsiteY2294" fmla="*/ 3254172 h 4823217"/>
                <a:gd name="connsiteX2295" fmla="*/ 265201 w 4357052"/>
                <a:gd name="connsiteY2295" fmla="*/ 3231046 h 4823217"/>
                <a:gd name="connsiteX2296" fmla="*/ 281761 w 4357052"/>
                <a:gd name="connsiteY2296" fmla="*/ 3226347 h 4823217"/>
                <a:gd name="connsiteX2297" fmla="*/ 305621 w 4357052"/>
                <a:gd name="connsiteY2297" fmla="*/ 3232994 h 4823217"/>
                <a:gd name="connsiteX2298" fmla="*/ 271012 w 4357052"/>
                <a:gd name="connsiteY2298" fmla="*/ 3232974 h 4823217"/>
                <a:gd name="connsiteX2299" fmla="*/ 265564 w 4357052"/>
                <a:gd name="connsiteY2299" fmla="*/ 3218422 h 4823217"/>
                <a:gd name="connsiteX2300" fmla="*/ 259865 w 4357052"/>
                <a:gd name="connsiteY2300" fmla="*/ 3192317 h 4823217"/>
                <a:gd name="connsiteX2301" fmla="*/ 265058 w 4357052"/>
                <a:gd name="connsiteY2301" fmla="*/ 3195315 h 4823217"/>
                <a:gd name="connsiteX2302" fmla="*/ 270615 w 4357052"/>
                <a:gd name="connsiteY2302" fmla="*/ 3185690 h 4823217"/>
                <a:gd name="connsiteX2303" fmla="*/ 299920 w 4357052"/>
                <a:gd name="connsiteY2303" fmla="*/ 3206887 h 4823217"/>
                <a:gd name="connsiteX2304" fmla="*/ 289281 w 4357052"/>
                <a:gd name="connsiteY2304" fmla="*/ 3189337 h 4823217"/>
                <a:gd name="connsiteX2305" fmla="*/ 285069 w 4357052"/>
                <a:gd name="connsiteY2305" fmla="*/ 3172646 h 4823217"/>
                <a:gd name="connsiteX2306" fmla="*/ 268982 w 4357052"/>
                <a:gd name="connsiteY2306" fmla="*/ 3140545 h 4823217"/>
                <a:gd name="connsiteX2307" fmla="*/ 286414 w 4357052"/>
                <a:gd name="connsiteY2307" fmla="*/ 3146331 h 4823217"/>
                <a:gd name="connsiteX2308" fmla="*/ 344156 w 4357052"/>
                <a:gd name="connsiteY2308" fmla="*/ 3178243 h 4823217"/>
                <a:gd name="connsiteX2309" fmla="*/ 305081 w 4357052"/>
                <a:gd name="connsiteY2309" fmla="*/ 3149978 h 4823217"/>
                <a:gd name="connsiteX2310" fmla="*/ 334497 w 4357052"/>
                <a:gd name="connsiteY2310" fmla="*/ 3146999 h 4823217"/>
                <a:gd name="connsiteX2311" fmla="*/ 334860 w 4357052"/>
                <a:gd name="connsiteY2311" fmla="*/ 3134376 h 4823217"/>
                <a:gd name="connsiteX2312" fmla="*/ 330286 w 4357052"/>
                <a:gd name="connsiteY2312" fmla="*/ 3130309 h 4823217"/>
                <a:gd name="connsiteX2313" fmla="*/ 330903 w 4357052"/>
                <a:gd name="connsiteY2313" fmla="*/ 3129239 h 4823217"/>
                <a:gd name="connsiteX2314" fmla="*/ 325710 w 4357052"/>
                <a:gd name="connsiteY2314" fmla="*/ 3126241 h 4823217"/>
                <a:gd name="connsiteX2315" fmla="*/ 323603 w 4357052"/>
                <a:gd name="connsiteY2315" fmla="*/ 3117896 h 4823217"/>
                <a:gd name="connsiteX2316" fmla="*/ 330032 w 4357052"/>
                <a:gd name="connsiteY2316" fmla="*/ 3118755 h 4823217"/>
                <a:gd name="connsiteX2317" fmla="*/ 342887 w 4357052"/>
                <a:gd name="connsiteY2317" fmla="*/ 3120473 h 4823217"/>
                <a:gd name="connsiteX2318" fmla="*/ 336570 w 4357052"/>
                <a:gd name="connsiteY2318" fmla="*/ 3095437 h 4823217"/>
                <a:gd name="connsiteX2319" fmla="*/ 317904 w 4357052"/>
                <a:gd name="connsiteY2319" fmla="*/ 3091790 h 4823217"/>
                <a:gd name="connsiteX2320" fmla="*/ 320991 w 4357052"/>
                <a:gd name="connsiteY2320" fmla="*/ 3086443 h 4823217"/>
                <a:gd name="connsiteX2321" fmla="*/ 331994 w 4357052"/>
                <a:gd name="connsiteY2321" fmla="*/ 3091370 h 4823217"/>
                <a:gd name="connsiteX2322" fmla="*/ 319866 w 4357052"/>
                <a:gd name="connsiteY2322" fmla="*/ 3064405 h 4823217"/>
                <a:gd name="connsiteX2323" fmla="*/ 334211 w 4357052"/>
                <a:gd name="connsiteY2323" fmla="*/ 3075539 h 4823217"/>
                <a:gd name="connsiteX2324" fmla="*/ 378919 w 4357052"/>
                <a:gd name="connsiteY2324" fmla="*/ 3010092 h 4823217"/>
                <a:gd name="connsiteX2325" fmla="*/ 355313 w 4357052"/>
                <a:gd name="connsiteY2325" fmla="*/ 3015000 h 4823217"/>
                <a:gd name="connsiteX2326" fmla="*/ 360109 w 4357052"/>
                <a:gd name="connsiteY2326" fmla="*/ 2970715 h 4823217"/>
                <a:gd name="connsiteX2327" fmla="*/ 337485 w 4357052"/>
                <a:gd name="connsiteY2327" fmla="*/ 2961930 h 4823217"/>
                <a:gd name="connsiteX2328" fmla="*/ 340428 w 4357052"/>
                <a:gd name="connsiteY2328" fmla="*/ 2920852 h 4823217"/>
                <a:gd name="connsiteX2329" fmla="*/ 287769 w 4357052"/>
                <a:gd name="connsiteY2329" fmla="*/ 2916116 h 4823217"/>
                <a:gd name="connsiteX2330" fmla="*/ 291474 w 4357052"/>
                <a:gd name="connsiteY2330" fmla="*/ 2909699 h 4823217"/>
                <a:gd name="connsiteX2331" fmla="*/ 250184 w 4357052"/>
                <a:gd name="connsiteY2331" fmla="*/ 2897268 h 4823217"/>
                <a:gd name="connsiteX2332" fmla="*/ 265145 w 4357052"/>
                <a:gd name="connsiteY2332" fmla="*/ 2907332 h 4823217"/>
                <a:gd name="connsiteX2333" fmla="*/ 237725 w 4357052"/>
                <a:gd name="connsiteY2333" fmla="*/ 2942833 h 4823217"/>
                <a:gd name="connsiteX2334" fmla="*/ 212740 w 4357052"/>
                <a:gd name="connsiteY2334" fmla="*/ 2914149 h 4823217"/>
                <a:gd name="connsiteX2335" fmla="*/ 168979 w 4357052"/>
                <a:gd name="connsiteY2335" fmla="*/ 2905994 h 4823217"/>
                <a:gd name="connsiteX2336" fmla="*/ 185430 w 4357052"/>
                <a:gd name="connsiteY2336" fmla="*/ 2925474 h 4823217"/>
                <a:gd name="connsiteX2337" fmla="*/ 156995 w 4357052"/>
                <a:gd name="connsiteY2337" fmla="*/ 2914761 h 4823217"/>
                <a:gd name="connsiteX2338" fmla="*/ 163058 w 4357052"/>
                <a:gd name="connsiteY2338" fmla="*/ 2928243 h 4823217"/>
                <a:gd name="connsiteX2339" fmla="*/ 158374 w 4357052"/>
                <a:gd name="connsiteY2339" fmla="*/ 2948352 h 4823217"/>
                <a:gd name="connsiteX2340" fmla="*/ 114501 w 4357052"/>
                <a:gd name="connsiteY2340" fmla="*/ 2964374 h 4823217"/>
                <a:gd name="connsiteX2341" fmla="*/ 127864 w 4357052"/>
                <a:gd name="connsiteY2341" fmla="*/ 2989200 h 4823217"/>
                <a:gd name="connsiteX2342" fmla="*/ 104622 w 4357052"/>
                <a:gd name="connsiteY2342" fmla="*/ 2981485 h 4823217"/>
                <a:gd name="connsiteX2343" fmla="*/ 101535 w 4357052"/>
                <a:gd name="connsiteY2343" fmla="*/ 2986832 h 4823217"/>
                <a:gd name="connsiteX2344" fmla="*/ 106111 w 4357052"/>
                <a:gd name="connsiteY2344" fmla="*/ 2990900 h 4823217"/>
                <a:gd name="connsiteX2345" fmla="*/ 116497 w 4357052"/>
                <a:gd name="connsiteY2345" fmla="*/ 2996896 h 4823217"/>
                <a:gd name="connsiteX2346" fmla="*/ 102407 w 4357052"/>
                <a:gd name="connsiteY2346" fmla="*/ 2997317 h 4823217"/>
                <a:gd name="connsiteX2347" fmla="*/ 97213 w 4357052"/>
                <a:gd name="connsiteY2347" fmla="*/ 2994318 h 4823217"/>
                <a:gd name="connsiteX2348" fmla="*/ 96596 w 4357052"/>
                <a:gd name="connsiteY2348" fmla="*/ 2995388 h 4823217"/>
                <a:gd name="connsiteX2349" fmla="*/ 95978 w 4357052"/>
                <a:gd name="connsiteY2349" fmla="*/ 2996457 h 4823217"/>
                <a:gd name="connsiteX2350" fmla="*/ 91656 w 4357052"/>
                <a:gd name="connsiteY2350" fmla="*/ 3003943 h 4823217"/>
                <a:gd name="connsiteX2351" fmla="*/ 92781 w 4357052"/>
                <a:gd name="connsiteY2351" fmla="*/ 3025982 h 4823217"/>
                <a:gd name="connsiteX2352" fmla="*/ 82141 w 4357052"/>
                <a:gd name="connsiteY2352" fmla="*/ 3008431 h 4823217"/>
                <a:gd name="connsiteX2353" fmla="*/ 46914 w 4357052"/>
                <a:gd name="connsiteY2353" fmla="*/ 3009481 h 4823217"/>
                <a:gd name="connsiteX2354" fmla="*/ 60642 w 4357052"/>
                <a:gd name="connsiteY2354" fmla="*/ 3021684 h 4823217"/>
                <a:gd name="connsiteX2355" fmla="*/ 30970 w 4357052"/>
                <a:gd name="connsiteY2355" fmla="*/ 3013110 h 4823217"/>
                <a:gd name="connsiteX2356" fmla="*/ 24907 w 4357052"/>
                <a:gd name="connsiteY2356" fmla="*/ 2999628 h 4823217"/>
                <a:gd name="connsiteX2357" fmla="*/ 7332 w 4357052"/>
                <a:gd name="connsiteY2357" fmla="*/ 2958111 h 4823217"/>
                <a:gd name="connsiteX2358" fmla="*/ 17718 w 4357052"/>
                <a:gd name="connsiteY2358" fmla="*/ 2964107 h 4823217"/>
                <a:gd name="connsiteX2359" fmla="*/ 22039 w 4357052"/>
                <a:gd name="connsiteY2359" fmla="*/ 2956621 h 4823217"/>
                <a:gd name="connsiteX2360" fmla="*/ 29085 w 4357052"/>
                <a:gd name="connsiteY2360" fmla="*/ 2956411 h 4823217"/>
                <a:gd name="connsiteX2361" fmla="*/ 29703 w 4357052"/>
                <a:gd name="connsiteY2361" fmla="*/ 2955341 h 4823217"/>
                <a:gd name="connsiteX2362" fmla="*/ 33407 w 4357052"/>
                <a:gd name="connsiteY2362" fmla="*/ 2948925 h 4823217"/>
                <a:gd name="connsiteX2363" fmla="*/ 34025 w 4357052"/>
                <a:gd name="connsiteY2363" fmla="*/ 2947855 h 4823217"/>
                <a:gd name="connsiteX2364" fmla="*/ 34642 w 4357052"/>
                <a:gd name="connsiteY2364" fmla="*/ 2946786 h 4823217"/>
                <a:gd name="connsiteX2365" fmla="*/ 36495 w 4357052"/>
                <a:gd name="connsiteY2365" fmla="*/ 2943577 h 4823217"/>
                <a:gd name="connsiteX2366" fmla="*/ 24003 w 4357052"/>
                <a:gd name="connsiteY2366" fmla="*/ 2929236 h 4823217"/>
                <a:gd name="connsiteX2367" fmla="*/ 1996 w 4357052"/>
                <a:gd name="connsiteY2367" fmla="*/ 2919382 h 4823217"/>
                <a:gd name="connsiteX2368" fmla="*/ 0 w 4357052"/>
                <a:gd name="connsiteY2368" fmla="*/ 2886860 h 4823217"/>
                <a:gd name="connsiteX2369" fmla="*/ 31633 w 4357052"/>
                <a:gd name="connsiteY2369" fmla="*/ 2868049 h 4823217"/>
                <a:gd name="connsiteX2370" fmla="*/ 26296 w 4357052"/>
                <a:gd name="connsiteY2370" fmla="*/ 2829320 h 4823217"/>
                <a:gd name="connsiteX2371" fmla="*/ 54114 w 4357052"/>
                <a:gd name="connsiteY2371" fmla="*/ 2841103 h 4823217"/>
                <a:gd name="connsiteX2372" fmla="*/ 57201 w 4357052"/>
                <a:gd name="connsiteY2372" fmla="*/ 2835756 h 4823217"/>
                <a:gd name="connsiteX2373" fmla="*/ 72747 w 4357052"/>
                <a:gd name="connsiteY2373" fmla="*/ 2784843 h 4823217"/>
                <a:gd name="connsiteX2374" fmla="*/ 86948 w 4357052"/>
                <a:gd name="connsiteY2374" fmla="*/ 2760246 h 4823217"/>
                <a:gd name="connsiteX2375" fmla="*/ 75327 w 4357052"/>
                <a:gd name="connsiteY2375" fmla="*/ 2756389 h 4823217"/>
                <a:gd name="connsiteX2376" fmla="*/ 53904 w 4357052"/>
                <a:gd name="connsiteY2376" fmla="*/ 2685557 h 4823217"/>
                <a:gd name="connsiteX2377" fmla="*/ 56881 w 4357052"/>
                <a:gd name="connsiteY2377" fmla="*/ 2704388 h 4823217"/>
                <a:gd name="connsiteX2378" fmla="*/ 51765 w 4357052"/>
                <a:gd name="connsiteY2378" fmla="*/ 2617305 h 4823217"/>
                <a:gd name="connsiteX2379" fmla="*/ 72394 w 4357052"/>
                <a:gd name="connsiteY2379" fmla="*/ 2593567 h 4823217"/>
                <a:gd name="connsiteX2380" fmla="*/ 65712 w 4357052"/>
                <a:gd name="connsiteY2380" fmla="*/ 2581154 h 4823217"/>
                <a:gd name="connsiteX2381" fmla="*/ 85614 w 4357052"/>
                <a:gd name="connsiteY2381" fmla="*/ 2582663 h 4823217"/>
                <a:gd name="connsiteX2382" fmla="*/ 76462 w 4357052"/>
                <a:gd name="connsiteY2382" fmla="*/ 2574527 h 4823217"/>
                <a:gd name="connsiteX2383" fmla="*/ 93023 w 4357052"/>
                <a:gd name="connsiteY2383" fmla="*/ 2569829 h 4823217"/>
                <a:gd name="connsiteX2384" fmla="*/ 111039 w 4357052"/>
                <a:gd name="connsiteY2384" fmla="*/ 2514639 h 4823217"/>
                <a:gd name="connsiteX2385" fmla="*/ 134248 w 4357052"/>
                <a:gd name="connsiteY2385" fmla="*/ 2462447 h 4823217"/>
                <a:gd name="connsiteX2386" fmla="*/ 150412 w 4357052"/>
                <a:gd name="connsiteY2386" fmla="*/ 2410465 h 4823217"/>
                <a:gd name="connsiteX2387" fmla="*/ 157677 w 4357052"/>
                <a:gd name="connsiteY2387" fmla="*/ 2361901 h 4823217"/>
                <a:gd name="connsiteX2388" fmla="*/ 179684 w 4357052"/>
                <a:gd name="connsiteY2388" fmla="*/ 2371755 h 4823217"/>
                <a:gd name="connsiteX2389" fmla="*/ 161382 w 4357052"/>
                <a:gd name="connsiteY2389" fmla="*/ 2355484 h 4823217"/>
                <a:gd name="connsiteX2390" fmla="*/ 185241 w 4357052"/>
                <a:gd name="connsiteY2390" fmla="*/ 2362130 h 4823217"/>
                <a:gd name="connsiteX2391" fmla="*/ 184989 w 4357052"/>
                <a:gd name="connsiteY2391" fmla="*/ 2350577 h 4823217"/>
                <a:gd name="connsiteX2392" fmla="*/ 160512 w 4357052"/>
                <a:gd name="connsiteY2392" fmla="*/ 2345001 h 4823217"/>
                <a:gd name="connsiteX2393" fmla="*/ 196355 w 4357052"/>
                <a:gd name="connsiteY2393" fmla="*/ 2342880 h 4823217"/>
                <a:gd name="connsiteX2394" fmla="*/ 178053 w 4357052"/>
                <a:gd name="connsiteY2394" fmla="*/ 2326609 h 4823217"/>
                <a:gd name="connsiteX2395" fmla="*/ 205364 w 4357052"/>
                <a:gd name="connsiteY2395" fmla="*/ 2315286 h 4823217"/>
                <a:gd name="connsiteX2396" fmla="*/ 207326 w 4357052"/>
                <a:gd name="connsiteY2396" fmla="*/ 2287900 h 4823217"/>
                <a:gd name="connsiteX2397" fmla="*/ 223522 w 4357052"/>
                <a:gd name="connsiteY2397" fmla="*/ 2295825 h 4823217"/>
                <a:gd name="connsiteX2398" fmla="*/ 222035 w 4357052"/>
                <a:gd name="connsiteY2398" fmla="*/ 2286411 h 4823217"/>
                <a:gd name="connsiteX2399" fmla="*/ 212883 w 4357052"/>
                <a:gd name="connsiteY2399" fmla="*/ 2278275 h 4823217"/>
                <a:gd name="connsiteX2400" fmla="*/ 220546 w 4357052"/>
                <a:gd name="connsiteY2400" fmla="*/ 2276996 h 4823217"/>
                <a:gd name="connsiteX2401" fmla="*/ 216334 w 4357052"/>
                <a:gd name="connsiteY2401" fmla="*/ 2260305 h 4823217"/>
                <a:gd name="connsiteX2402" fmla="*/ 210271 w 4357052"/>
                <a:gd name="connsiteY2402" fmla="*/ 2246823 h 4823217"/>
                <a:gd name="connsiteX2403" fmla="*/ 239687 w 4357052"/>
                <a:gd name="connsiteY2403" fmla="*/ 2243844 h 4823217"/>
                <a:gd name="connsiteX2404" fmla="*/ 224472 w 4357052"/>
                <a:gd name="connsiteY2404" fmla="*/ 2222226 h 4823217"/>
                <a:gd name="connsiteX2405" fmla="*/ 237581 w 4357052"/>
                <a:gd name="connsiteY2405" fmla="*/ 2235498 h 4823217"/>
                <a:gd name="connsiteX2406" fmla="*/ 253998 w 4357052"/>
                <a:gd name="connsiteY2406" fmla="*/ 2195069 h 4823217"/>
                <a:gd name="connsiteX2407" fmla="*/ 261154 w 4357052"/>
                <a:gd name="connsiteY2407" fmla="*/ 2170683 h 4823217"/>
                <a:gd name="connsiteX2408" fmla="*/ 286248 w 4357052"/>
                <a:gd name="connsiteY2408" fmla="*/ 2175190 h 4823217"/>
                <a:gd name="connsiteX2409" fmla="*/ 289953 w 4357052"/>
                <a:gd name="connsiteY2409" fmla="*/ 2168773 h 4823217"/>
                <a:gd name="connsiteX2410" fmla="*/ 307494 w 4357052"/>
                <a:gd name="connsiteY2410" fmla="*/ 2150382 h 4823217"/>
                <a:gd name="connsiteX2411" fmla="*/ 311309 w 4357052"/>
                <a:gd name="connsiteY2411" fmla="*/ 2119789 h 4823217"/>
                <a:gd name="connsiteX2412" fmla="*/ 295731 w 4357052"/>
                <a:gd name="connsiteY2412" fmla="*/ 2110795 h 4823217"/>
                <a:gd name="connsiteX2413" fmla="*/ 312544 w 4357052"/>
                <a:gd name="connsiteY2413" fmla="*/ 2117650 h 4823217"/>
                <a:gd name="connsiteX2414" fmla="*/ 314397 w 4357052"/>
                <a:gd name="connsiteY2414" fmla="*/ 2114442 h 4823217"/>
                <a:gd name="connsiteX2415" fmla="*/ 320317 w 4357052"/>
                <a:gd name="connsiteY2415" fmla="*/ 2092194 h 4823217"/>
                <a:gd name="connsiteX2416" fmla="*/ 337859 w 4357052"/>
                <a:gd name="connsiteY2416" fmla="*/ 2073803 h 4823217"/>
                <a:gd name="connsiteX2417" fmla="*/ 317705 w 4357052"/>
                <a:gd name="connsiteY2417" fmla="*/ 2060741 h 4823217"/>
                <a:gd name="connsiteX2418" fmla="*/ 336734 w 4357052"/>
                <a:gd name="connsiteY2418" fmla="*/ 2051765 h 4823217"/>
                <a:gd name="connsiteX2419" fmla="*/ 315962 w 4357052"/>
                <a:gd name="connsiteY2419" fmla="*/ 2039773 h 4823217"/>
                <a:gd name="connsiteX2420" fmla="*/ 328819 w 4357052"/>
                <a:gd name="connsiteY2420" fmla="*/ 2041492 h 4823217"/>
                <a:gd name="connsiteX2421" fmla="*/ 512815 w 4357052"/>
                <a:gd name="connsiteY2421" fmla="*/ 1722801 h 4823217"/>
                <a:gd name="connsiteX2422" fmla="*/ 491424 w 4357052"/>
                <a:gd name="connsiteY2422" fmla="*/ 1711877 h 4823217"/>
                <a:gd name="connsiteX2423" fmla="*/ 479297 w 4357052"/>
                <a:gd name="connsiteY2423" fmla="*/ 1684912 h 4823217"/>
                <a:gd name="connsiteX2424" fmla="*/ 508349 w 4357052"/>
                <a:gd name="connsiteY2424" fmla="*/ 1694556 h 4823217"/>
                <a:gd name="connsiteX2425" fmla="*/ 493751 w 4357052"/>
                <a:gd name="connsiteY2425" fmla="*/ 1671869 h 4823217"/>
                <a:gd name="connsiteX2426" fmla="*/ 496221 w 4357052"/>
                <a:gd name="connsiteY2426" fmla="*/ 1667591 h 4823217"/>
                <a:gd name="connsiteX2427" fmla="*/ 529596 w 4357052"/>
                <a:gd name="connsiteY2427" fmla="*/ 1669749 h 4823217"/>
                <a:gd name="connsiteX2428" fmla="*/ 513432 w 4357052"/>
                <a:gd name="connsiteY2428" fmla="*/ 1721731 h 4823217"/>
                <a:gd name="connsiteX2429" fmla="*/ 583203 w 4357052"/>
                <a:gd name="connsiteY2429" fmla="*/ 1600885 h 4823217"/>
                <a:gd name="connsiteX2430" fmla="*/ 570964 w 4357052"/>
                <a:gd name="connsiteY2430" fmla="*/ 1598097 h 4823217"/>
                <a:gd name="connsiteX2431" fmla="*/ 564790 w 4357052"/>
                <a:gd name="connsiteY2431" fmla="*/ 1608791 h 4823217"/>
                <a:gd name="connsiteX2432" fmla="*/ 574669 w 4357052"/>
                <a:gd name="connsiteY2432" fmla="*/ 1591680 h 4823217"/>
                <a:gd name="connsiteX2433" fmla="*/ 580226 w 4357052"/>
                <a:gd name="connsiteY2433" fmla="*/ 1582055 h 4823217"/>
                <a:gd name="connsiteX2434" fmla="*/ 584438 w 4357052"/>
                <a:gd name="connsiteY2434" fmla="*/ 1598747 h 4823217"/>
                <a:gd name="connsiteX2435" fmla="*/ 986500 w 4357052"/>
                <a:gd name="connsiteY2435" fmla="*/ 878368 h 4823217"/>
                <a:gd name="connsiteX2436" fmla="*/ 949784 w 4357052"/>
                <a:gd name="connsiteY2436" fmla="*/ 870003 h 4823217"/>
                <a:gd name="connsiteX2437" fmla="*/ 979785 w 4357052"/>
                <a:gd name="connsiteY2437" fmla="*/ 806048 h 4823217"/>
                <a:gd name="connsiteX2438" fmla="*/ 1009091 w 4357052"/>
                <a:gd name="connsiteY2438" fmla="*/ 827245 h 4823217"/>
                <a:gd name="connsiteX2439" fmla="*/ 1015519 w 4357052"/>
                <a:gd name="connsiteY2439" fmla="*/ 828104 h 4823217"/>
                <a:gd name="connsiteX2440" fmla="*/ 1112092 w 4357052"/>
                <a:gd name="connsiteY2440" fmla="*/ 672826 h 4823217"/>
                <a:gd name="connsiteX2441" fmla="*/ 1106139 w 4357052"/>
                <a:gd name="connsiteY2441" fmla="*/ 635167 h 4823217"/>
                <a:gd name="connsiteX2442" fmla="*/ 1125423 w 4357052"/>
                <a:gd name="connsiteY2442" fmla="*/ 637746 h 4823217"/>
                <a:gd name="connsiteX2443" fmla="*/ 1108356 w 4357052"/>
                <a:gd name="connsiteY2443" fmla="*/ 619336 h 4823217"/>
                <a:gd name="connsiteX2444" fmla="*/ 1122557 w 4357052"/>
                <a:gd name="connsiteY2444" fmla="*/ 594739 h 4823217"/>
                <a:gd name="connsiteX2445" fmla="*/ 1127860 w 4357052"/>
                <a:gd name="connsiteY2445" fmla="*/ 573561 h 4823217"/>
                <a:gd name="connsiteX2446" fmla="*/ 1145148 w 4357052"/>
                <a:gd name="connsiteY2446" fmla="*/ 543616 h 4823217"/>
                <a:gd name="connsiteX2447" fmla="*/ 1130803 w 4357052"/>
                <a:gd name="connsiteY2447" fmla="*/ 532482 h 4823217"/>
                <a:gd name="connsiteX2448" fmla="*/ 1138687 w 4357052"/>
                <a:gd name="connsiteY2448" fmla="*/ 482850 h 4823217"/>
                <a:gd name="connsiteX2449" fmla="*/ 1165016 w 4357052"/>
                <a:gd name="connsiteY2449" fmla="*/ 485218 h 4823217"/>
                <a:gd name="connsiteX2450" fmla="*/ 1152271 w 4357052"/>
                <a:gd name="connsiteY2450" fmla="*/ 459322 h 4823217"/>
                <a:gd name="connsiteX2451" fmla="*/ 1175259 w 4357052"/>
                <a:gd name="connsiteY2451" fmla="*/ 455484 h 4823217"/>
                <a:gd name="connsiteX2452" fmla="*/ 1181797 w 4357052"/>
                <a:gd name="connsiteY2452" fmla="*/ 432166 h 4823217"/>
                <a:gd name="connsiteX2453" fmla="*/ 1198975 w 4357052"/>
                <a:gd name="connsiteY2453" fmla="*/ 426399 h 4823217"/>
                <a:gd name="connsiteX2454" fmla="*/ 1190187 w 4357052"/>
                <a:gd name="connsiteY2454" fmla="*/ 405640 h 4823217"/>
                <a:gd name="connsiteX2455" fmla="*/ 1215028 w 4357052"/>
                <a:gd name="connsiteY2455" fmla="*/ 398594 h 4823217"/>
                <a:gd name="connsiteX2456" fmla="*/ 1236021 w 4357052"/>
                <a:gd name="connsiteY2456" fmla="*/ 362233 h 4823217"/>
                <a:gd name="connsiteX2457" fmla="*/ 1258028 w 4357052"/>
                <a:gd name="connsiteY2457" fmla="*/ 372087 h 4823217"/>
                <a:gd name="connsiteX2458" fmla="*/ 1270742 w 4357052"/>
                <a:gd name="connsiteY2458" fmla="*/ 338075 h 4823217"/>
                <a:gd name="connsiteX2459" fmla="*/ 1240453 w 4357052"/>
                <a:gd name="connsiteY2459" fmla="*/ 330570 h 4823217"/>
                <a:gd name="connsiteX2460" fmla="*/ 1274302 w 4357052"/>
                <a:gd name="connsiteY2460" fmla="*/ 295928 h 4823217"/>
                <a:gd name="connsiteX2461" fmla="*/ 1235734 w 4357052"/>
                <a:gd name="connsiteY2461" fmla="*/ 290772 h 4823217"/>
                <a:gd name="connsiteX2462" fmla="*/ 1237112 w 4357052"/>
                <a:gd name="connsiteY2462" fmla="*/ 324363 h 4823217"/>
                <a:gd name="connsiteX2463" fmla="*/ 1229637 w 4357052"/>
                <a:gd name="connsiteY2463" fmla="*/ 217381 h 4823217"/>
                <a:gd name="connsiteX2464" fmla="*/ 1177122 w 4357052"/>
                <a:gd name="connsiteY2464" fmla="*/ 248376 h 4823217"/>
                <a:gd name="connsiteX2465" fmla="*/ 1187398 w 4357052"/>
                <a:gd name="connsiteY2465" fmla="*/ 278549 h 4823217"/>
                <a:gd name="connsiteX2466" fmla="*/ 1158963 w 4357052"/>
                <a:gd name="connsiteY2466" fmla="*/ 267836 h 4823217"/>
                <a:gd name="connsiteX2467" fmla="*/ 1174939 w 4357052"/>
                <a:gd name="connsiteY2467" fmla="*/ 324115 h 4823217"/>
                <a:gd name="connsiteX2468" fmla="*/ 1161101 w 4357052"/>
                <a:gd name="connsiteY2468" fmla="*/ 336089 h 4823217"/>
                <a:gd name="connsiteX2469" fmla="*/ 1153186 w 4357052"/>
                <a:gd name="connsiteY2469" fmla="*/ 325815 h 4823217"/>
                <a:gd name="connsiteX2470" fmla="*/ 1146647 w 4357052"/>
                <a:gd name="connsiteY2470" fmla="*/ 349132 h 4823217"/>
                <a:gd name="connsiteX2471" fmla="*/ 1145556 w 4357052"/>
                <a:gd name="connsiteY2471" fmla="*/ 387002 h 4823217"/>
                <a:gd name="connsiteX2472" fmla="*/ 1126668 w 4357052"/>
                <a:gd name="connsiteY2472" fmla="*/ 431708 h 4823217"/>
                <a:gd name="connsiteX2473" fmla="*/ 1104043 w 4357052"/>
                <a:gd name="connsiteY2473" fmla="*/ 422923 h 4823217"/>
                <a:gd name="connsiteX2474" fmla="*/ 1078728 w 4357052"/>
                <a:gd name="connsiteY2474" fmla="*/ 466770 h 4823217"/>
                <a:gd name="connsiteX2475" fmla="*/ 1073139 w 4357052"/>
                <a:gd name="connsiteY2475" fmla="*/ 416487 h 4823217"/>
                <a:gd name="connsiteX2476" fmla="*/ 1055708 w 4357052"/>
                <a:gd name="connsiteY2476" fmla="*/ 410701 h 4823217"/>
                <a:gd name="connsiteX2477" fmla="*/ 1049533 w 4357052"/>
                <a:gd name="connsiteY2477" fmla="*/ 421395 h 4823217"/>
                <a:gd name="connsiteX2478" fmla="*/ 1048187 w 4357052"/>
                <a:gd name="connsiteY2478" fmla="*/ 447711 h 4823217"/>
                <a:gd name="connsiteX2479" fmla="*/ 1062169 w 4357052"/>
                <a:gd name="connsiteY2479" fmla="*/ 471468 h 4823217"/>
                <a:gd name="connsiteX2480" fmla="*/ 1072260 w 4357052"/>
                <a:gd name="connsiteY2480" fmla="*/ 474977 h 4823217"/>
                <a:gd name="connsiteX2481" fmla="*/ 1078757 w 4357052"/>
                <a:gd name="connsiteY2481" fmla="*/ 477528 h 4823217"/>
                <a:gd name="connsiteX2482" fmla="*/ 1074271 w 4357052"/>
                <a:gd name="connsiteY2482" fmla="*/ 478989 h 4823217"/>
                <a:gd name="connsiteX2483" fmla="*/ 1065510 w 4357052"/>
                <a:gd name="connsiteY2483" fmla="*/ 477675 h 4823217"/>
                <a:gd name="connsiteX2484" fmla="*/ 1089765 w 4357052"/>
                <a:gd name="connsiteY2484" fmla="*/ 531604 h 4823217"/>
                <a:gd name="connsiteX2485" fmla="*/ 1054031 w 4357052"/>
                <a:gd name="connsiteY2485" fmla="*/ 509547 h 4823217"/>
                <a:gd name="connsiteX2486" fmla="*/ 1064275 w 4357052"/>
                <a:gd name="connsiteY2486" fmla="*/ 479813 h 4823217"/>
                <a:gd name="connsiteX2487" fmla="*/ 1053525 w 4357052"/>
                <a:gd name="connsiteY2487" fmla="*/ 486440 h 4823217"/>
                <a:gd name="connsiteX2488" fmla="*/ 1045972 w 4357052"/>
                <a:gd name="connsiteY2488" fmla="*/ 463542 h 4823217"/>
                <a:gd name="connsiteX2489" fmla="*/ 1042344 w 4357052"/>
                <a:gd name="connsiteY2489" fmla="*/ 385874 h 4823217"/>
                <a:gd name="connsiteX2490" fmla="*/ 1054946 w 4357052"/>
                <a:gd name="connsiteY2490" fmla="*/ 376040 h 4823217"/>
                <a:gd name="connsiteX2491" fmla="*/ 1081275 w 4357052"/>
                <a:gd name="connsiteY2491" fmla="*/ 378408 h 4823217"/>
                <a:gd name="connsiteX2492" fmla="*/ 1063590 w 4357052"/>
                <a:gd name="connsiteY2492" fmla="*/ 361068 h 4823217"/>
                <a:gd name="connsiteX2493" fmla="*/ 1077064 w 4357052"/>
                <a:gd name="connsiteY2493" fmla="*/ 361717 h 4823217"/>
                <a:gd name="connsiteX2494" fmla="*/ 1061230 w 4357052"/>
                <a:gd name="connsiteY2494" fmla="*/ 341169 h 4823217"/>
                <a:gd name="connsiteX2495" fmla="*/ 1073469 w 4357052"/>
                <a:gd name="connsiteY2495" fmla="*/ 343957 h 4823217"/>
                <a:gd name="connsiteX2496" fmla="*/ 1082952 w 4357052"/>
                <a:gd name="connsiteY2496" fmla="*/ 279562 h 4823217"/>
                <a:gd name="connsiteX2497" fmla="*/ 1108884 w 4357052"/>
                <a:gd name="connsiteY2497" fmla="*/ 234646 h 4823217"/>
                <a:gd name="connsiteX2498" fmla="*/ 1116657 w 4357052"/>
                <a:gd name="connsiteY2498" fmla="*/ 209189 h 4823217"/>
                <a:gd name="connsiteX2499" fmla="*/ 1105400 w 4357052"/>
                <a:gd name="connsiteY2499" fmla="*/ 192709 h 4823217"/>
                <a:gd name="connsiteX2500" fmla="*/ 1087351 w 4357052"/>
                <a:gd name="connsiteY2500" fmla="*/ 187992 h 4823217"/>
                <a:gd name="connsiteX2501" fmla="*/ 1094143 w 4357052"/>
                <a:gd name="connsiteY2501" fmla="*/ 176227 h 4823217"/>
                <a:gd name="connsiteX2502" fmla="*/ 1131806 w 4357052"/>
                <a:gd name="connsiteY2502" fmla="*/ 110992 h 4823217"/>
                <a:gd name="connsiteX2503" fmla="*/ 1138488 w 4357052"/>
                <a:gd name="connsiteY2503" fmla="*/ 123406 h 4823217"/>
                <a:gd name="connsiteX2504" fmla="*/ 1148256 w 4357052"/>
                <a:gd name="connsiteY2504" fmla="*/ 130471 h 4823217"/>
                <a:gd name="connsiteX2505" fmla="*/ 1150109 w 4357052"/>
                <a:gd name="connsiteY2505" fmla="*/ 127263 h 4823217"/>
                <a:gd name="connsiteX2506" fmla="*/ 1172116 w 4357052"/>
                <a:gd name="connsiteY2506" fmla="*/ 137116 h 4823217"/>
                <a:gd name="connsiteX2507" fmla="*/ 1184575 w 4357052"/>
                <a:gd name="connsiteY2507" fmla="*/ 91551 h 4823217"/>
                <a:gd name="connsiteX2508" fmla="*/ 1177530 w 4357052"/>
                <a:gd name="connsiteY2508" fmla="*/ 91761 h 4823217"/>
                <a:gd name="connsiteX2509" fmla="*/ 1189118 w 4357052"/>
                <a:gd name="connsiteY2509" fmla="*/ 35712 h 4823217"/>
                <a:gd name="connsiteX2510" fmla="*/ 1171432 w 4357052"/>
                <a:gd name="connsiteY2510" fmla="*/ 18371 h 4823217"/>
                <a:gd name="connsiteX2511" fmla="*/ 1200486 w 4357052"/>
                <a:gd name="connsiteY2511" fmla="*/ 28016 h 4823217"/>
                <a:gd name="connsiteX2512" fmla="*/ 1200758 w 4357052"/>
                <a:gd name="connsiteY2512" fmla="*/ 18548 h 4823217"/>
                <a:gd name="connsiteX2513" fmla="*/ 1218603 w 4357052"/>
                <a:gd name="connsiteY2513" fmla="*/ 22970 h 4823217"/>
                <a:gd name="connsiteX2514" fmla="*/ 1224649 w 4357052"/>
                <a:gd name="connsiteY2514" fmla="*/ 26638 h 4823217"/>
                <a:gd name="connsiteX2515" fmla="*/ 1235712 w 4357052"/>
                <a:gd name="connsiteY2515" fmla="*/ 26965 h 4823217"/>
                <a:gd name="connsiteX2516" fmla="*/ 1223584 w 4357052"/>
                <a:gd name="connsiteY2516" fmla="*/ 0 h 48232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  <a:cxn ang="0">
                  <a:pos x="connsiteX1009" y="connsiteY1009"/>
                </a:cxn>
                <a:cxn ang="0">
                  <a:pos x="connsiteX1010" y="connsiteY1010"/>
                </a:cxn>
                <a:cxn ang="0">
                  <a:pos x="connsiteX1011" y="connsiteY1011"/>
                </a:cxn>
                <a:cxn ang="0">
                  <a:pos x="connsiteX1012" y="connsiteY1012"/>
                </a:cxn>
                <a:cxn ang="0">
                  <a:pos x="connsiteX1013" y="connsiteY1013"/>
                </a:cxn>
                <a:cxn ang="0">
                  <a:pos x="connsiteX1014" y="connsiteY1014"/>
                </a:cxn>
                <a:cxn ang="0">
                  <a:pos x="connsiteX1015" y="connsiteY1015"/>
                </a:cxn>
                <a:cxn ang="0">
                  <a:pos x="connsiteX1016" y="connsiteY1016"/>
                </a:cxn>
                <a:cxn ang="0">
                  <a:pos x="connsiteX1017" y="connsiteY1017"/>
                </a:cxn>
                <a:cxn ang="0">
                  <a:pos x="connsiteX1018" y="connsiteY1018"/>
                </a:cxn>
                <a:cxn ang="0">
                  <a:pos x="connsiteX1019" y="connsiteY1019"/>
                </a:cxn>
                <a:cxn ang="0">
                  <a:pos x="connsiteX1020" y="connsiteY1020"/>
                </a:cxn>
                <a:cxn ang="0">
                  <a:pos x="connsiteX1021" y="connsiteY1021"/>
                </a:cxn>
                <a:cxn ang="0">
                  <a:pos x="connsiteX1022" y="connsiteY1022"/>
                </a:cxn>
                <a:cxn ang="0">
                  <a:pos x="connsiteX1023" y="connsiteY1023"/>
                </a:cxn>
                <a:cxn ang="0">
                  <a:pos x="connsiteX1024" y="connsiteY1024"/>
                </a:cxn>
                <a:cxn ang="0">
                  <a:pos x="connsiteX1025" y="connsiteY1025"/>
                </a:cxn>
                <a:cxn ang="0">
                  <a:pos x="connsiteX1026" y="connsiteY1026"/>
                </a:cxn>
                <a:cxn ang="0">
                  <a:pos x="connsiteX1027" y="connsiteY1027"/>
                </a:cxn>
                <a:cxn ang="0">
                  <a:pos x="connsiteX1028" y="connsiteY1028"/>
                </a:cxn>
                <a:cxn ang="0">
                  <a:pos x="connsiteX1029" y="connsiteY1029"/>
                </a:cxn>
                <a:cxn ang="0">
                  <a:pos x="connsiteX1030" y="connsiteY1030"/>
                </a:cxn>
                <a:cxn ang="0">
                  <a:pos x="connsiteX1031" y="connsiteY1031"/>
                </a:cxn>
                <a:cxn ang="0">
                  <a:pos x="connsiteX1032" y="connsiteY1032"/>
                </a:cxn>
                <a:cxn ang="0">
                  <a:pos x="connsiteX1033" y="connsiteY1033"/>
                </a:cxn>
                <a:cxn ang="0">
                  <a:pos x="connsiteX1034" y="connsiteY1034"/>
                </a:cxn>
                <a:cxn ang="0">
                  <a:pos x="connsiteX1035" y="connsiteY1035"/>
                </a:cxn>
                <a:cxn ang="0">
                  <a:pos x="connsiteX1036" y="connsiteY1036"/>
                </a:cxn>
                <a:cxn ang="0">
                  <a:pos x="connsiteX1037" y="connsiteY1037"/>
                </a:cxn>
                <a:cxn ang="0">
                  <a:pos x="connsiteX1038" y="connsiteY1038"/>
                </a:cxn>
                <a:cxn ang="0">
                  <a:pos x="connsiteX1039" y="connsiteY1039"/>
                </a:cxn>
                <a:cxn ang="0">
                  <a:pos x="connsiteX1040" y="connsiteY1040"/>
                </a:cxn>
                <a:cxn ang="0">
                  <a:pos x="connsiteX1041" y="connsiteY1041"/>
                </a:cxn>
                <a:cxn ang="0">
                  <a:pos x="connsiteX1042" y="connsiteY1042"/>
                </a:cxn>
                <a:cxn ang="0">
                  <a:pos x="connsiteX1043" y="connsiteY1043"/>
                </a:cxn>
                <a:cxn ang="0">
                  <a:pos x="connsiteX1044" y="connsiteY1044"/>
                </a:cxn>
                <a:cxn ang="0">
                  <a:pos x="connsiteX1045" y="connsiteY1045"/>
                </a:cxn>
                <a:cxn ang="0">
                  <a:pos x="connsiteX1046" y="connsiteY1046"/>
                </a:cxn>
                <a:cxn ang="0">
                  <a:pos x="connsiteX1047" y="connsiteY1047"/>
                </a:cxn>
                <a:cxn ang="0">
                  <a:pos x="connsiteX1048" y="connsiteY1048"/>
                </a:cxn>
                <a:cxn ang="0">
                  <a:pos x="connsiteX1049" y="connsiteY1049"/>
                </a:cxn>
                <a:cxn ang="0">
                  <a:pos x="connsiteX1050" y="connsiteY1050"/>
                </a:cxn>
                <a:cxn ang="0">
                  <a:pos x="connsiteX1051" y="connsiteY1051"/>
                </a:cxn>
                <a:cxn ang="0">
                  <a:pos x="connsiteX1052" y="connsiteY1052"/>
                </a:cxn>
                <a:cxn ang="0">
                  <a:pos x="connsiteX1053" y="connsiteY1053"/>
                </a:cxn>
                <a:cxn ang="0">
                  <a:pos x="connsiteX1054" y="connsiteY1054"/>
                </a:cxn>
                <a:cxn ang="0">
                  <a:pos x="connsiteX1055" y="connsiteY1055"/>
                </a:cxn>
                <a:cxn ang="0">
                  <a:pos x="connsiteX1056" y="connsiteY1056"/>
                </a:cxn>
                <a:cxn ang="0">
                  <a:pos x="connsiteX1057" y="connsiteY1057"/>
                </a:cxn>
                <a:cxn ang="0">
                  <a:pos x="connsiteX1058" y="connsiteY1058"/>
                </a:cxn>
                <a:cxn ang="0">
                  <a:pos x="connsiteX1059" y="connsiteY1059"/>
                </a:cxn>
                <a:cxn ang="0">
                  <a:pos x="connsiteX1060" y="connsiteY1060"/>
                </a:cxn>
                <a:cxn ang="0">
                  <a:pos x="connsiteX1061" y="connsiteY1061"/>
                </a:cxn>
                <a:cxn ang="0">
                  <a:pos x="connsiteX1062" y="connsiteY1062"/>
                </a:cxn>
                <a:cxn ang="0">
                  <a:pos x="connsiteX1063" y="connsiteY1063"/>
                </a:cxn>
                <a:cxn ang="0">
                  <a:pos x="connsiteX1064" y="connsiteY1064"/>
                </a:cxn>
                <a:cxn ang="0">
                  <a:pos x="connsiteX1065" y="connsiteY1065"/>
                </a:cxn>
                <a:cxn ang="0">
                  <a:pos x="connsiteX1066" y="connsiteY1066"/>
                </a:cxn>
                <a:cxn ang="0">
                  <a:pos x="connsiteX1067" y="connsiteY1067"/>
                </a:cxn>
                <a:cxn ang="0">
                  <a:pos x="connsiteX1068" y="connsiteY1068"/>
                </a:cxn>
                <a:cxn ang="0">
                  <a:pos x="connsiteX1069" y="connsiteY1069"/>
                </a:cxn>
                <a:cxn ang="0">
                  <a:pos x="connsiteX1070" y="connsiteY1070"/>
                </a:cxn>
                <a:cxn ang="0">
                  <a:pos x="connsiteX1071" y="connsiteY1071"/>
                </a:cxn>
                <a:cxn ang="0">
                  <a:pos x="connsiteX1072" y="connsiteY1072"/>
                </a:cxn>
                <a:cxn ang="0">
                  <a:pos x="connsiteX1073" y="connsiteY1073"/>
                </a:cxn>
                <a:cxn ang="0">
                  <a:pos x="connsiteX1074" y="connsiteY1074"/>
                </a:cxn>
                <a:cxn ang="0">
                  <a:pos x="connsiteX1075" y="connsiteY1075"/>
                </a:cxn>
                <a:cxn ang="0">
                  <a:pos x="connsiteX1076" y="connsiteY1076"/>
                </a:cxn>
                <a:cxn ang="0">
                  <a:pos x="connsiteX1077" y="connsiteY1077"/>
                </a:cxn>
                <a:cxn ang="0">
                  <a:pos x="connsiteX1078" y="connsiteY1078"/>
                </a:cxn>
                <a:cxn ang="0">
                  <a:pos x="connsiteX1079" y="connsiteY1079"/>
                </a:cxn>
                <a:cxn ang="0">
                  <a:pos x="connsiteX1080" y="connsiteY1080"/>
                </a:cxn>
                <a:cxn ang="0">
                  <a:pos x="connsiteX1081" y="connsiteY1081"/>
                </a:cxn>
                <a:cxn ang="0">
                  <a:pos x="connsiteX1082" y="connsiteY1082"/>
                </a:cxn>
                <a:cxn ang="0">
                  <a:pos x="connsiteX1083" y="connsiteY1083"/>
                </a:cxn>
                <a:cxn ang="0">
                  <a:pos x="connsiteX1084" y="connsiteY1084"/>
                </a:cxn>
                <a:cxn ang="0">
                  <a:pos x="connsiteX1085" y="connsiteY1085"/>
                </a:cxn>
                <a:cxn ang="0">
                  <a:pos x="connsiteX1086" y="connsiteY1086"/>
                </a:cxn>
                <a:cxn ang="0">
                  <a:pos x="connsiteX1087" y="connsiteY1087"/>
                </a:cxn>
                <a:cxn ang="0">
                  <a:pos x="connsiteX1088" y="connsiteY1088"/>
                </a:cxn>
                <a:cxn ang="0">
                  <a:pos x="connsiteX1089" y="connsiteY1089"/>
                </a:cxn>
                <a:cxn ang="0">
                  <a:pos x="connsiteX1090" y="connsiteY1090"/>
                </a:cxn>
                <a:cxn ang="0">
                  <a:pos x="connsiteX1091" y="connsiteY1091"/>
                </a:cxn>
                <a:cxn ang="0">
                  <a:pos x="connsiteX1092" y="connsiteY1092"/>
                </a:cxn>
                <a:cxn ang="0">
                  <a:pos x="connsiteX1093" y="connsiteY1093"/>
                </a:cxn>
                <a:cxn ang="0">
                  <a:pos x="connsiteX1094" y="connsiteY1094"/>
                </a:cxn>
                <a:cxn ang="0">
                  <a:pos x="connsiteX1095" y="connsiteY1095"/>
                </a:cxn>
                <a:cxn ang="0">
                  <a:pos x="connsiteX1096" y="connsiteY1096"/>
                </a:cxn>
                <a:cxn ang="0">
                  <a:pos x="connsiteX1097" y="connsiteY1097"/>
                </a:cxn>
                <a:cxn ang="0">
                  <a:pos x="connsiteX1098" y="connsiteY1098"/>
                </a:cxn>
                <a:cxn ang="0">
                  <a:pos x="connsiteX1099" y="connsiteY1099"/>
                </a:cxn>
                <a:cxn ang="0">
                  <a:pos x="connsiteX1100" y="connsiteY1100"/>
                </a:cxn>
                <a:cxn ang="0">
                  <a:pos x="connsiteX1101" y="connsiteY1101"/>
                </a:cxn>
                <a:cxn ang="0">
                  <a:pos x="connsiteX1102" y="connsiteY1102"/>
                </a:cxn>
                <a:cxn ang="0">
                  <a:pos x="connsiteX1103" y="connsiteY1103"/>
                </a:cxn>
                <a:cxn ang="0">
                  <a:pos x="connsiteX1104" y="connsiteY1104"/>
                </a:cxn>
                <a:cxn ang="0">
                  <a:pos x="connsiteX1105" y="connsiteY1105"/>
                </a:cxn>
                <a:cxn ang="0">
                  <a:pos x="connsiteX1106" y="connsiteY1106"/>
                </a:cxn>
                <a:cxn ang="0">
                  <a:pos x="connsiteX1107" y="connsiteY1107"/>
                </a:cxn>
                <a:cxn ang="0">
                  <a:pos x="connsiteX1108" y="connsiteY1108"/>
                </a:cxn>
                <a:cxn ang="0">
                  <a:pos x="connsiteX1109" y="connsiteY1109"/>
                </a:cxn>
                <a:cxn ang="0">
                  <a:pos x="connsiteX1110" y="connsiteY1110"/>
                </a:cxn>
                <a:cxn ang="0">
                  <a:pos x="connsiteX1111" y="connsiteY1111"/>
                </a:cxn>
                <a:cxn ang="0">
                  <a:pos x="connsiteX1112" y="connsiteY1112"/>
                </a:cxn>
                <a:cxn ang="0">
                  <a:pos x="connsiteX1113" y="connsiteY1113"/>
                </a:cxn>
                <a:cxn ang="0">
                  <a:pos x="connsiteX1114" y="connsiteY1114"/>
                </a:cxn>
                <a:cxn ang="0">
                  <a:pos x="connsiteX1115" y="connsiteY1115"/>
                </a:cxn>
                <a:cxn ang="0">
                  <a:pos x="connsiteX1116" y="connsiteY1116"/>
                </a:cxn>
                <a:cxn ang="0">
                  <a:pos x="connsiteX1117" y="connsiteY1117"/>
                </a:cxn>
                <a:cxn ang="0">
                  <a:pos x="connsiteX1118" y="connsiteY1118"/>
                </a:cxn>
                <a:cxn ang="0">
                  <a:pos x="connsiteX1119" y="connsiteY1119"/>
                </a:cxn>
                <a:cxn ang="0">
                  <a:pos x="connsiteX1120" y="connsiteY1120"/>
                </a:cxn>
                <a:cxn ang="0">
                  <a:pos x="connsiteX1121" y="connsiteY1121"/>
                </a:cxn>
                <a:cxn ang="0">
                  <a:pos x="connsiteX1122" y="connsiteY1122"/>
                </a:cxn>
                <a:cxn ang="0">
                  <a:pos x="connsiteX1123" y="connsiteY1123"/>
                </a:cxn>
                <a:cxn ang="0">
                  <a:pos x="connsiteX1124" y="connsiteY1124"/>
                </a:cxn>
                <a:cxn ang="0">
                  <a:pos x="connsiteX1125" y="connsiteY1125"/>
                </a:cxn>
                <a:cxn ang="0">
                  <a:pos x="connsiteX1126" y="connsiteY1126"/>
                </a:cxn>
                <a:cxn ang="0">
                  <a:pos x="connsiteX1127" y="connsiteY1127"/>
                </a:cxn>
                <a:cxn ang="0">
                  <a:pos x="connsiteX1128" y="connsiteY1128"/>
                </a:cxn>
                <a:cxn ang="0">
                  <a:pos x="connsiteX1129" y="connsiteY1129"/>
                </a:cxn>
                <a:cxn ang="0">
                  <a:pos x="connsiteX1130" y="connsiteY1130"/>
                </a:cxn>
                <a:cxn ang="0">
                  <a:pos x="connsiteX1131" y="connsiteY1131"/>
                </a:cxn>
                <a:cxn ang="0">
                  <a:pos x="connsiteX1132" y="connsiteY1132"/>
                </a:cxn>
                <a:cxn ang="0">
                  <a:pos x="connsiteX1133" y="connsiteY1133"/>
                </a:cxn>
                <a:cxn ang="0">
                  <a:pos x="connsiteX1134" y="connsiteY1134"/>
                </a:cxn>
                <a:cxn ang="0">
                  <a:pos x="connsiteX1135" y="connsiteY1135"/>
                </a:cxn>
                <a:cxn ang="0">
                  <a:pos x="connsiteX1136" y="connsiteY1136"/>
                </a:cxn>
                <a:cxn ang="0">
                  <a:pos x="connsiteX1137" y="connsiteY1137"/>
                </a:cxn>
                <a:cxn ang="0">
                  <a:pos x="connsiteX1138" y="connsiteY1138"/>
                </a:cxn>
                <a:cxn ang="0">
                  <a:pos x="connsiteX1139" y="connsiteY1139"/>
                </a:cxn>
                <a:cxn ang="0">
                  <a:pos x="connsiteX1140" y="connsiteY1140"/>
                </a:cxn>
                <a:cxn ang="0">
                  <a:pos x="connsiteX1141" y="connsiteY1141"/>
                </a:cxn>
                <a:cxn ang="0">
                  <a:pos x="connsiteX1142" y="connsiteY1142"/>
                </a:cxn>
                <a:cxn ang="0">
                  <a:pos x="connsiteX1143" y="connsiteY1143"/>
                </a:cxn>
                <a:cxn ang="0">
                  <a:pos x="connsiteX1144" y="connsiteY1144"/>
                </a:cxn>
                <a:cxn ang="0">
                  <a:pos x="connsiteX1145" y="connsiteY1145"/>
                </a:cxn>
                <a:cxn ang="0">
                  <a:pos x="connsiteX1146" y="connsiteY1146"/>
                </a:cxn>
                <a:cxn ang="0">
                  <a:pos x="connsiteX1147" y="connsiteY1147"/>
                </a:cxn>
                <a:cxn ang="0">
                  <a:pos x="connsiteX1148" y="connsiteY1148"/>
                </a:cxn>
                <a:cxn ang="0">
                  <a:pos x="connsiteX1149" y="connsiteY1149"/>
                </a:cxn>
                <a:cxn ang="0">
                  <a:pos x="connsiteX1150" y="connsiteY1150"/>
                </a:cxn>
                <a:cxn ang="0">
                  <a:pos x="connsiteX1151" y="connsiteY1151"/>
                </a:cxn>
                <a:cxn ang="0">
                  <a:pos x="connsiteX1152" y="connsiteY1152"/>
                </a:cxn>
                <a:cxn ang="0">
                  <a:pos x="connsiteX1153" y="connsiteY1153"/>
                </a:cxn>
                <a:cxn ang="0">
                  <a:pos x="connsiteX1154" y="connsiteY1154"/>
                </a:cxn>
                <a:cxn ang="0">
                  <a:pos x="connsiteX1155" y="connsiteY1155"/>
                </a:cxn>
                <a:cxn ang="0">
                  <a:pos x="connsiteX1156" y="connsiteY1156"/>
                </a:cxn>
                <a:cxn ang="0">
                  <a:pos x="connsiteX1157" y="connsiteY1157"/>
                </a:cxn>
                <a:cxn ang="0">
                  <a:pos x="connsiteX1158" y="connsiteY1158"/>
                </a:cxn>
                <a:cxn ang="0">
                  <a:pos x="connsiteX1159" y="connsiteY1159"/>
                </a:cxn>
                <a:cxn ang="0">
                  <a:pos x="connsiteX1160" y="connsiteY1160"/>
                </a:cxn>
                <a:cxn ang="0">
                  <a:pos x="connsiteX1161" y="connsiteY1161"/>
                </a:cxn>
                <a:cxn ang="0">
                  <a:pos x="connsiteX1162" y="connsiteY1162"/>
                </a:cxn>
                <a:cxn ang="0">
                  <a:pos x="connsiteX1163" y="connsiteY1163"/>
                </a:cxn>
                <a:cxn ang="0">
                  <a:pos x="connsiteX1164" y="connsiteY1164"/>
                </a:cxn>
                <a:cxn ang="0">
                  <a:pos x="connsiteX1165" y="connsiteY1165"/>
                </a:cxn>
                <a:cxn ang="0">
                  <a:pos x="connsiteX1166" y="connsiteY1166"/>
                </a:cxn>
                <a:cxn ang="0">
                  <a:pos x="connsiteX1167" y="connsiteY1167"/>
                </a:cxn>
                <a:cxn ang="0">
                  <a:pos x="connsiteX1168" y="connsiteY1168"/>
                </a:cxn>
                <a:cxn ang="0">
                  <a:pos x="connsiteX1169" y="connsiteY1169"/>
                </a:cxn>
                <a:cxn ang="0">
                  <a:pos x="connsiteX1170" y="connsiteY1170"/>
                </a:cxn>
                <a:cxn ang="0">
                  <a:pos x="connsiteX1171" y="connsiteY1171"/>
                </a:cxn>
                <a:cxn ang="0">
                  <a:pos x="connsiteX1172" y="connsiteY1172"/>
                </a:cxn>
                <a:cxn ang="0">
                  <a:pos x="connsiteX1173" y="connsiteY1173"/>
                </a:cxn>
                <a:cxn ang="0">
                  <a:pos x="connsiteX1174" y="connsiteY1174"/>
                </a:cxn>
                <a:cxn ang="0">
                  <a:pos x="connsiteX1175" y="connsiteY1175"/>
                </a:cxn>
                <a:cxn ang="0">
                  <a:pos x="connsiteX1176" y="connsiteY1176"/>
                </a:cxn>
                <a:cxn ang="0">
                  <a:pos x="connsiteX1177" y="connsiteY1177"/>
                </a:cxn>
                <a:cxn ang="0">
                  <a:pos x="connsiteX1178" y="connsiteY1178"/>
                </a:cxn>
                <a:cxn ang="0">
                  <a:pos x="connsiteX1179" y="connsiteY1179"/>
                </a:cxn>
                <a:cxn ang="0">
                  <a:pos x="connsiteX1180" y="connsiteY1180"/>
                </a:cxn>
                <a:cxn ang="0">
                  <a:pos x="connsiteX1181" y="connsiteY1181"/>
                </a:cxn>
                <a:cxn ang="0">
                  <a:pos x="connsiteX1182" y="connsiteY1182"/>
                </a:cxn>
                <a:cxn ang="0">
                  <a:pos x="connsiteX1183" y="connsiteY1183"/>
                </a:cxn>
                <a:cxn ang="0">
                  <a:pos x="connsiteX1184" y="connsiteY1184"/>
                </a:cxn>
                <a:cxn ang="0">
                  <a:pos x="connsiteX1185" y="connsiteY1185"/>
                </a:cxn>
                <a:cxn ang="0">
                  <a:pos x="connsiteX1186" y="connsiteY1186"/>
                </a:cxn>
                <a:cxn ang="0">
                  <a:pos x="connsiteX1187" y="connsiteY1187"/>
                </a:cxn>
                <a:cxn ang="0">
                  <a:pos x="connsiteX1188" y="connsiteY1188"/>
                </a:cxn>
                <a:cxn ang="0">
                  <a:pos x="connsiteX1189" y="connsiteY1189"/>
                </a:cxn>
                <a:cxn ang="0">
                  <a:pos x="connsiteX1190" y="connsiteY1190"/>
                </a:cxn>
                <a:cxn ang="0">
                  <a:pos x="connsiteX1191" y="connsiteY1191"/>
                </a:cxn>
                <a:cxn ang="0">
                  <a:pos x="connsiteX1192" y="connsiteY1192"/>
                </a:cxn>
                <a:cxn ang="0">
                  <a:pos x="connsiteX1193" y="connsiteY1193"/>
                </a:cxn>
                <a:cxn ang="0">
                  <a:pos x="connsiteX1194" y="connsiteY1194"/>
                </a:cxn>
                <a:cxn ang="0">
                  <a:pos x="connsiteX1195" y="connsiteY1195"/>
                </a:cxn>
                <a:cxn ang="0">
                  <a:pos x="connsiteX1196" y="connsiteY1196"/>
                </a:cxn>
                <a:cxn ang="0">
                  <a:pos x="connsiteX1197" y="connsiteY1197"/>
                </a:cxn>
                <a:cxn ang="0">
                  <a:pos x="connsiteX1198" y="connsiteY1198"/>
                </a:cxn>
                <a:cxn ang="0">
                  <a:pos x="connsiteX1199" y="connsiteY1199"/>
                </a:cxn>
                <a:cxn ang="0">
                  <a:pos x="connsiteX1200" y="connsiteY1200"/>
                </a:cxn>
                <a:cxn ang="0">
                  <a:pos x="connsiteX1201" y="connsiteY1201"/>
                </a:cxn>
                <a:cxn ang="0">
                  <a:pos x="connsiteX1202" y="connsiteY1202"/>
                </a:cxn>
                <a:cxn ang="0">
                  <a:pos x="connsiteX1203" y="connsiteY1203"/>
                </a:cxn>
                <a:cxn ang="0">
                  <a:pos x="connsiteX1204" y="connsiteY1204"/>
                </a:cxn>
                <a:cxn ang="0">
                  <a:pos x="connsiteX1205" y="connsiteY1205"/>
                </a:cxn>
                <a:cxn ang="0">
                  <a:pos x="connsiteX1206" y="connsiteY1206"/>
                </a:cxn>
                <a:cxn ang="0">
                  <a:pos x="connsiteX1207" y="connsiteY1207"/>
                </a:cxn>
                <a:cxn ang="0">
                  <a:pos x="connsiteX1208" y="connsiteY1208"/>
                </a:cxn>
                <a:cxn ang="0">
                  <a:pos x="connsiteX1209" y="connsiteY1209"/>
                </a:cxn>
                <a:cxn ang="0">
                  <a:pos x="connsiteX1210" y="connsiteY1210"/>
                </a:cxn>
                <a:cxn ang="0">
                  <a:pos x="connsiteX1211" y="connsiteY1211"/>
                </a:cxn>
                <a:cxn ang="0">
                  <a:pos x="connsiteX1212" y="connsiteY1212"/>
                </a:cxn>
                <a:cxn ang="0">
                  <a:pos x="connsiteX1213" y="connsiteY1213"/>
                </a:cxn>
                <a:cxn ang="0">
                  <a:pos x="connsiteX1214" y="connsiteY1214"/>
                </a:cxn>
                <a:cxn ang="0">
                  <a:pos x="connsiteX1215" y="connsiteY1215"/>
                </a:cxn>
                <a:cxn ang="0">
                  <a:pos x="connsiteX1216" y="connsiteY1216"/>
                </a:cxn>
                <a:cxn ang="0">
                  <a:pos x="connsiteX1217" y="connsiteY1217"/>
                </a:cxn>
                <a:cxn ang="0">
                  <a:pos x="connsiteX1218" y="connsiteY1218"/>
                </a:cxn>
                <a:cxn ang="0">
                  <a:pos x="connsiteX1219" y="connsiteY1219"/>
                </a:cxn>
                <a:cxn ang="0">
                  <a:pos x="connsiteX1220" y="connsiteY1220"/>
                </a:cxn>
                <a:cxn ang="0">
                  <a:pos x="connsiteX1221" y="connsiteY1221"/>
                </a:cxn>
                <a:cxn ang="0">
                  <a:pos x="connsiteX1222" y="connsiteY1222"/>
                </a:cxn>
                <a:cxn ang="0">
                  <a:pos x="connsiteX1223" y="connsiteY1223"/>
                </a:cxn>
                <a:cxn ang="0">
                  <a:pos x="connsiteX1224" y="connsiteY1224"/>
                </a:cxn>
                <a:cxn ang="0">
                  <a:pos x="connsiteX1225" y="connsiteY1225"/>
                </a:cxn>
                <a:cxn ang="0">
                  <a:pos x="connsiteX1226" y="connsiteY1226"/>
                </a:cxn>
                <a:cxn ang="0">
                  <a:pos x="connsiteX1227" y="connsiteY1227"/>
                </a:cxn>
                <a:cxn ang="0">
                  <a:pos x="connsiteX1228" y="connsiteY1228"/>
                </a:cxn>
                <a:cxn ang="0">
                  <a:pos x="connsiteX1229" y="connsiteY1229"/>
                </a:cxn>
                <a:cxn ang="0">
                  <a:pos x="connsiteX1230" y="connsiteY1230"/>
                </a:cxn>
                <a:cxn ang="0">
                  <a:pos x="connsiteX1231" y="connsiteY1231"/>
                </a:cxn>
                <a:cxn ang="0">
                  <a:pos x="connsiteX1232" y="connsiteY1232"/>
                </a:cxn>
                <a:cxn ang="0">
                  <a:pos x="connsiteX1233" y="connsiteY1233"/>
                </a:cxn>
                <a:cxn ang="0">
                  <a:pos x="connsiteX1234" y="connsiteY1234"/>
                </a:cxn>
                <a:cxn ang="0">
                  <a:pos x="connsiteX1235" y="connsiteY1235"/>
                </a:cxn>
                <a:cxn ang="0">
                  <a:pos x="connsiteX1236" y="connsiteY1236"/>
                </a:cxn>
                <a:cxn ang="0">
                  <a:pos x="connsiteX1237" y="connsiteY1237"/>
                </a:cxn>
                <a:cxn ang="0">
                  <a:pos x="connsiteX1238" y="connsiteY1238"/>
                </a:cxn>
                <a:cxn ang="0">
                  <a:pos x="connsiteX1239" y="connsiteY1239"/>
                </a:cxn>
                <a:cxn ang="0">
                  <a:pos x="connsiteX1240" y="connsiteY1240"/>
                </a:cxn>
                <a:cxn ang="0">
                  <a:pos x="connsiteX1241" y="connsiteY1241"/>
                </a:cxn>
                <a:cxn ang="0">
                  <a:pos x="connsiteX1242" y="connsiteY1242"/>
                </a:cxn>
                <a:cxn ang="0">
                  <a:pos x="connsiteX1243" y="connsiteY1243"/>
                </a:cxn>
                <a:cxn ang="0">
                  <a:pos x="connsiteX1244" y="connsiteY1244"/>
                </a:cxn>
                <a:cxn ang="0">
                  <a:pos x="connsiteX1245" y="connsiteY1245"/>
                </a:cxn>
                <a:cxn ang="0">
                  <a:pos x="connsiteX1246" y="connsiteY1246"/>
                </a:cxn>
                <a:cxn ang="0">
                  <a:pos x="connsiteX1247" y="connsiteY1247"/>
                </a:cxn>
                <a:cxn ang="0">
                  <a:pos x="connsiteX1248" y="connsiteY1248"/>
                </a:cxn>
                <a:cxn ang="0">
                  <a:pos x="connsiteX1249" y="connsiteY1249"/>
                </a:cxn>
                <a:cxn ang="0">
                  <a:pos x="connsiteX1250" y="connsiteY1250"/>
                </a:cxn>
                <a:cxn ang="0">
                  <a:pos x="connsiteX1251" y="connsiteY1251"/>
                </a:cxn>
                <a:cxn ang="0">
                  <a:pos x="connsiteX1252" y="connsiteY1252"/>
                </a:cxn>
                <a:cxn ang="0">
                  <a:pos x="connsiteX1253" y="connsiteY1253"/>
                </a:cxn>
                <a:cxn ang="0">
                  <a:pos x="connsiteX1254" y="connsiteY1254"/>
                </a:cxn>
                <a:cxn ang="0">
                  <a:pos x="connsiteX1255" y="connsiteY1255"/>
                </a:cxn>
                <a:cxn ang="0">
                  <a:pos x="connsiteX1256" y="connsiteY1256"/>
                </a:cxn>
                <a:cxn ang="0">
                  <a:pos x="connsiteX1257" y="connsiteY1257"/>
                </a:cxn>
                <a:cxn ang="0">
                  <a:pos x="connsiteX1258" y="connsiteY1258"/>
                </a:cxn>
                <a:cxn ang="0">
                  <a:pos x="connsiteX1259" y="connsiteY1259"/>
                </a:cxn>
                <a:cxn ang="0">
                  <a:pos x="connsiteX1260" y="connsiteY1260"/>
                </a:cxn>
                <a:cxn ang="0">
                  <a:pos x="connsiteX1261" y="connsiteY1261"/>
                </a:cxn>
                <a:cxn ang="0">
                  <a:pos x="connsiteX1262" y="connsiteY1262"/>
                </a:cxn>
                <a:cxn ang="0">
                  <a:pos x="connsiteX1263" y="connsiteY1263"/>
                </a:cxn>
                <a:cxn ang="0">
                  <a:pos x="connsiteX1264" y="connsiteY1264"/>
                </a:cxn>
                <a:cxn ang="0">
                  <a:pos x="connsiteX1265" y="connsiteY1265"/>
                </a:cxn>
                <a:cxn ang="0">
                  <a:pos x="connsiteX1266" y="connsiteY1266"/>
                </a:cxn>
                <a:cxn ang="0">
                  <a:pos x="connsiteX1267" y="connsiteY1267"/>
                </a:cxn>
                <a:cxn ang="0">
                  <a:pos x="connsiteX1268" y="connsiteY1268"/>
                </a:cxn>
                <a:cxn ang="0">
                  <a:pos x="connsiteX1269" y="connsiteY1269"/>
                </a:cxn>
                <a:cxn ang="0">
                  <a:pos x="connsiteX1270" y="connsiteY1270"/>
                </a:cxn>
                <a:cxn ang="0">
                  <a:pos x="connsiteX1271" y="connsiteY1271"/>
                </a:cxn>
                <a:cxn ang="0">
                  <a:pos x="connsiteX1272" y="connsiteY1272"/>
                </a:cxn>
                <a:cxn ang="0">
                  <a:pos x="connsiteX1273" y="connsiteY1273"/>
                </a:cxn>
                <a:cxn ang="0">
                  <a:pos x="connsiteX1274" y="connsiteY1274"/>
                </a:cxn>
                <a:cxn ang="0">
                  <a:pos x="connsiteX1275" y="connsiteY1275"/>
                </a:cxn>
                <a:cxn ang="0">
                  <a:pos x="connsiteX1276" y="connsiteY1276"/>
                </a:cxn>
                <a:cxn ang="0">
                  <a:pos x="connsiteX1277" y="connsiteY1277"/>
                </a:cxn>
                <a:cxn ang="0">
                  <a:pos x="connsiteX1278" y="connsiteY1278"/>
                </a:cxn>
                <a:cxn ang="0">
                  <a:pos x="connsiteX1279" y="connsiteY1279"/>
                </a:cxn>
                <a:cxn ang="0">
                  <a:pos x="connsiteX1280" y="connsiteY1280"/>
                </a:cxn>
                <a:cxn ang="0">
                  <a:pos x="connsiteX1281" y="connsiteY1281"/>
                </a:cxn>
                <a:cxn ang="0">
                  <a:pos x="connsiteX1282" y="connsiteY1282"/>
                </a:cxn>
                <a:cxn ang="0">
                  <a:pos x="connsiteX1283" y="connsiteY1283"/>
                </a:cxn>
                <a:cxn ang="0">
                  <a:pos x="connsiteX1284" y="connsiteY1284"/>
                </a:cxn>
                <a:cxn ang="0">
                  <a:pos x="connsiteX1285" y="connsiteY1285"/>
                </a:cxn>
                <a:cxn ang="0">
                  <a:pos x="connsiteX1286" y="connsiteY1286"/>
                </a:cxn>
                <a:cxn ang="0">
                  <a:pos x="connsiteX1287" y="connsiteY1287"/>
                </a:cxn>
                <a:cxn ang="0">
                  <a:pos x="connsiteX1288" y="connsiteY1288"/>
                </a:cxn>
                <a:cxn ang="0">
                  <a:pos x="connsiteX1289" y="connsiteY1289"/>
                </a:cxn>
                <a:cxn ang="0">
                  <a:pos x="connsiteX1290" y="connsiteY1290"/>
                </a:cxn>
                <a:cxn ang="0">
                  <a:pos x="connsiteX1291" y="connsiteY1291"/>
                </a:cxn>
                <a:cxn ang="0">
                  <a:pos x="connsiteX1292" y="connsiteY1292"/>
                </a:cxn>
                <a:cxn ang="0">
                  <a:pos x="connsiteX1293" y="connsiteY1293"/>
                </a:cxn>
                <a:cxn ang="0">
                  <a:pos x="connsiteX1294" y="connsiteY1294"/>
                </a:cxn>
                <a:cxn ang="0">
                  <a:pos x="connsiteX1295" y="connsiteY1295"/>
                </a:cxn>
                <a:cxn ang="0">
                  <a:pos x="connsiteX1296" y="connsiteY1296"/>
                </a:cxn>
                <a:cxn ang="0">
                  <a:pos x="connsiteX1297" y="connsiteY1297"/>
                </a:cxn>
                <a:cxn ang="0">
                  <a:pos x="connsiteX1298" y="connsiteY1298"/>
                </a:cxn>
                <a:cxn ang="0">
                  <a:pos x="connsiteX1299" y="connsiteY1299"/>
                </a:cxn>
                <a:cxn ang="0">
                  <a:pos x="connsiteX1300" y="connsiteY1300"/>
                </a:cxn>
                <a:cxn ang="0">
                  <a:pos x="connsiteX1301" y="connsiteY1301"/>
                </a:cxn>
                <a:cxn ang="0">
                  <a:pos x="connsiteX1302" y="connsiteY1302"/>
                </a:cxn>
                <a:cxn ang="0">
                  <a:pos x="connsiteX1303" y="connsiteY1303"/>
                </a:cxn>
                <a:cxn ang="0">
                  <a:pos x="connsiteX1304" y="connsiteY1304"/>
                </a:cxn>
                <a:cxn ang="0">
                  <a:pos x="connsiteX1305" y="connsiteY1305"/>
                </a:cxn>
                <a:cxn ang="0">
                  <a:pos x="connsiteX1306" y="connsiteY1306"/>
                </a:cxn>
                <a:cxn ang="0">
                  <a:pos x="connsiteX1307" y="connsiteY1307"/>
                </a:cxn>
                <a:cxn ang="0">
                  <a:pos x="connsiteX1308" y="connsiteY1308"/>
                </a:cxn>
                <a:cxn ang="0">
                  <a:pos x="connsiteX1309" y="connsiteY1309"/>
                </a:cxn>
                <a:cxn ang="0">
                  <a:pos x="connsiteX1310" y="connsiteY1310"/>
                </a:cxn>
                <a:cxn ang="0">
                  <a:pos x="connsiteX1311" y="connsiteY1311"/>
                </a:cxn>
                <a:cxn ang="0">
                  <a:pos x="connsiteX1312" y="connsiteY1312"/>
                </a:cxn>
                <a:cxn ang="0">
                  <a:pos x="connsiteX1313" y="connsiteY1313"/>
                </a:cxn>
                <a:cxn ang="0">
                  <a:pos x="connsiteX1314" y="connsiteY1314"/>
                </a:cxn>
                <a:cxn ang="0">
                  <a:pos x="connsiteX1315" y="connsiteY1315"/>
                </a:cxn>
                <a:cxn ang="0">
                  <a:pos x="connsiteX1316" y="connsiteY1316"/>
                </a:cxn>
                <a:cxn ang="0">
                  <a:pos x="connsiteX1317" y="connsiteY1317"/>
                </a:cxn>
                <a:cxn ang="0">
                  <a:pos x="connsiteX1318" y="connsiteY1318"/>
                </a:cxn>
                <a:cxn ang="0">
                  <a:pos x="connsiteX1319" y="connsiteY1319"/>
                </a:cxn>
                <a:cxn ang="0">
                  <a:pos x="connsiteX1320" y="connsiteY1320"/>
                </a:cxn>
                <a:cxn ang="0">
                  <a:pos x="connsiteX1321" y="connsiteY1321"/>
                </a:cxn>
                <a:cxn ang="0">
                  <a:pos x="connsiteX1322" y="connsiteY1322"/>
                </a:cxn>
                <a:cxn ang="0">
                  <a:pos x="connsiteX1323" y="connsiteY1323"/>
                </a:cxn>
                <a:cxn ang="0">
                  <a:pos x="connsiteX1324" y="connsiteY1324"/>
                </a:cxn>
                <a:cxn ang="0">
                  <a:pos x="connsiteX1325" y="connsiteY1325"/>
                </a:cxn>
                <a:cxn ang="0">
                  <a:pos x="connsiteX1326" y="connsiteY1326"/>
                </a:cxn>
                <a:cxn ang="0">
                  <a:pos x="connsiteX1327" y="connsiteY1327"/>
                </a:cxn>
                <a:cxn ang="0">
                  <a:pos x="connsiteX1328" y="connsiteY1328"/>
                </a:cxn>
                <a:cxn ang="0">
                  <a:pos x="connsiteX1329" y="connsiteY1329"/>
                </a:cxn>
                <a:cxn ang="0">
                  <a:pos x="connsiteX1330" y="connsiteY1330"/>
                </a:cxn>
                <a:cxn ang="0">
                  <a:pos x="connsiteX1331" y="connsiteY1331"/>
                </a:cxn>
                <a:cxn ang="0">
                  <a:pos x="connsiteX1332" y="connsiteY1332"/>
                </a:cxn>
                <a:cxn ang="0">
                  <a:pos x="connsiteX1333" y="connsiteY1333"/>
                </a:cxn>
                <a:cxn ang="0">
                  <a:pos x="connsiteX1334" y="connsiteY1334"/>
                </a:cxn>
                <a:cxn ang="0">
                  <a:pos x="connsiteX1335" y="connsiteY1335"/>
                </a:cxn>
                <a:cxn ang="0">
                  <a:pos x="connsiteX1336" y="connsiteY1336"/>
                </a:cxn>
                <a:cxn ang="0">
                  <a:pos x="connsiteX1337" y="connsiteY1337"/>
                </a:cxn>
                <a:cxn ang="0">
                  <a:pos x="connsiteX1338" y="connsiteY1338"/>
                </a:cxn>
                <a:cxn ang="0">
                  <a:pos x="connsiteX1339" y="connsiteY1339"/>
                </a:cxn>
                <a:cxn ang="0">
                  <a:pos x="connsiteX1340" y="connsiteY1340"/>
                </a:cxn>
                <a:cxn ang="0">
                  <a:pos x="connsiteX1341" y="connsiteY1341"/>
                </a:cxn>
                <a:cxn ang="0">
                  <a:pos x="connsiteX1342" y="connsiteY1342"/>
                </a:cxn>
                <a:cxn ang="0">
                  <a:pos x="connsiteX1343" y="connsiteY1343"/>
                </a:cxn>
                <a:cxn ang="0">
                  <a:pos x="connsiteX1344" y="connsiteY1344"/>
                </a:cxn>
                <a:cxn ang="0">
                  <a:pos x="connsiteX1345" y="connsiteY1345"/>
                </a:cxn>
                <a:cxn ang="0">
                  <a:pos x="connsiteX1346" y="connsiteY1346"/>
                </a:cxn>
                <a:cxn ang="0">
                  <a:pos x="connsiteX1347" y="connsiteY1347"/>
                </a:cxn>
                <a:cxn ang="0">
                  <a:pos x="connsiteX1348" y="connsiteY1348"/>
                </a:cxn>
                <a:cxn ang="0">
                  <a:pos x="connsiteX1349" y="connsiteY1349"/>
                </a:cxn>
                <a:cxn ang="0">
                  <a:pos x="connsiteX1350" y="connsiteY1350"/>
                </a:cxn>
                <a:cxn ang="0">
                  <a:pos x="connsiteX1351" y="connsiteY1351"/>
                </a:cxn>
                <a:cxn ang="0">
                  <a:pos x="connsiteX1352" y="connsiteY1352"/>
                </a:cxn>
                <a:cxn ang="0">
                  <a:pos x="connsiteX1353" y="connsiteY1353"/>
                </a:cxn>
                <a:cxn ang="0">
                  <a:pos x="connsiteX1354" y="connsiteY1354"/>
                </a:cxn>
                <a:cxn ang="0">
                  <a:pos x="connsiteX1355" y="connsiteY1355"/>
                </a:cxn>
                <a:cxn ang="0">
                  <a:pos x="connsiteX1356" y="connsiteY1356"/>
                </a:cxn>
                <a:cxn ang="0">
                  <a:pos x="connsiteX1357" y="connsiteY1357"/>
                </a:cxn>
                <a:cxn ang="0">
                  <a:pos x="connsiteX1358" y="connsiteY1358"/>
                </a:cxn>
                <a:cxn ang="0">
                  <a:pos x="connsiteX1359" y="connsiteY1359"/>
                </a:cxn>
                <a:cxn ang="0">
                  <a:pos x="connsiteX1360" y="connsiteY1360"/>
                </a:cxn>
                <a:cxn ang="0">
                  <a:pos x="connsiteX1361" y="connsiteY1361"/>
                </a:cxn>
                <a:cxn ang="0">
                  <a:pos x="connsiteX1362" y="connsiteY1362"/>
                </a:cxn>
                <a:cxn ang="0">
                  <a:pos x="connsiteX1363" y="connsiteY1363"/>
                </a:cxn>
                <a:cxn ang="0">
                  <a:pos x="connsiteX1364" y="connsiteY1364"/>
                </a:cxn>
                <a:cxn ang="0">
                  <a:pos x="connsiteX1365" y="connsiteY1365"/>
                </a:cxn>
                <a:cxn ang="0">
                  <a:pos x="connsiteX1366" y="connsiteY1366"/>
                </a:cxn>
                <a:cxn ang="0">
                  <a:pos x="connsiteX1367" y="connsiteY1367"/>
                </a:cxn>
                <a:cxn ang="0">
                  <a:pos x="connsiteX1368" y="connsiteY1368"/>
                </a:cxn>
                <a:cxn ang="0">
                  <a:pos x="connsiteX1369" y="connsiteY1369"/>
                </a:cxn>
                <a:cxn ang="0">
                  <a:pos x="connsiteX1370" y="connsiteY1370"/>
                </a:cxn>
                <a:cxn ang="0">
                  <a:pos x="connsiteX1371" y="connsiteY1371"/>
                </a:cxn>
                <a:cxn ang="0">
                  <a:pos x="connsiteX1372" y="connsiteY1372"/>
                </a:cxn>
                <a:cxn ang="0">
                  <a:pos x="connsiteX1373" y="connsiteY1373"/>
                </a:cxn>
                <a:cxn ang="0">
                  <a:pos x="connsiteX1374" y="connsiteY1374"/>
                </a:cxn>
                <a:cxn ang="0">
                  <a:pos x="connsiteX1375" y="connsiteY1375"/>
                </a:cxn>
                <a:cxn ang="0">
                  <a:pos x="connsiteX1376" y="connsiteY1376"/>
                </a:cxn>
                <a:cxn ang="0">
                  <a:pos x="connsiteX1377" y="connsiteY1377"/>
                </a:cxn>
                <a:cxn ang="0">
                  <a:pos x="connsiteX1378" y="connsiteY1378"/>
                </a:cxn>
                <a:cxn ang="0">
                  <a:pos x="connsiteX1379" y="connsiteY1379"/>
                </a:cxn>
                <a:cxn ang="0">
                  <a:pos x="connsiteX1380" y="connsiteY1380"/>
                </a:cxn>
                <a:cxn ang="0">
                  <a:pos x="connsiteX1381" y="connsiteY1381"/>
                </a:cxn>
                <a:cxn ang="0">
                  <a:pos x="connsiteX1382" y="connsiteY1382"/>
                </a:cxn>
                <a:cxn ang="0">
                  <a:pos x="connsiteX1383" y="connsiteY1383"/>
                </a:cxn>
                <a:cxn ang="0">
                  <a:pos x="connsiteX1384" y="connsiteY1384"/>
                </a:cxn>
                <a:cxn ang="0">
                  <a:pos x="connsiteX1385" y="connsiteY1385"/>
                </a:cxn>
                <a:cxn ang="0">
                  <a:pos x="connsiteX1386" y="connsiteY1386"/>
                </a:cxn>
                <a:cxn ang="0">
                  <a:pos x="connsiteX1387" y="connsiteY1387"/>
                </a:cxn>
                <a:cxn ang="0">
                  <a:pos x="connsiteX1388" y="connsiteY1388"/>
                </a:cxn>
                <a:cxn ang="0">
                  <a:pos x="connsiteX1389" y="connsiteY1389"/>
                </a:cxn>
                <a:cxn ang="0">
                  <a:pos x="connsiteX1390" y="connsiteY1390"/>
                </a:cxn>
                <a:cxn ang="0">
                  <a:pos x="connsiteX1391" y="connsiteY1391"/>
                </a:cxn>
                <a:cxn ang="0">
                  <a:pos x="connsiteX1392" y="connsiteY1392"/>
                </a:cxn>
                <a:cxn ang="0">
                  <a:pos x="connsiteX1393" y="connsiteY1393"/>
                </a:cxn>
                <a:cxn ang="0">
                  <a:pos x="connsiteX1394" y="connsiteY1394"/>
                </a:cxn>
                <a:cxn ang="0">
                  <a:pos x="connsiteX1395" y="connsiteY1395"/>
                </a:cxn>
                <a:cxn ang="0">
                  <a:pos x="connsiteX1396" y="connsiteY1396"/>
                </a:cxn>
                <a:cxn ang="0">
                  <a:pos x="connsiteX1397" y="connsiteY1397"/>
                </a:cxn>
                <a:cxn ang="0">
                  <a:pos x="connsiteX1398" y="connsiteY1398"/>
                </a:cxn>
                <a:cxn ang="0">
                  <a:pos x="connsiteX1399" y="connsiteY1399"/>
                </a:cxn>
                <a:cxn ang="0">
                  <a:pos x="connsiteX1400" y="connsiteY1400"/>
                </a:cxn>
                <a:cxn ang="0">
                  <a:pos x="connsiteX1401" y="connsiteY1401"/>
                </a:cxn>
                <a:cxn ang="0">
                  <a:pos x="connsiteX1402" y="connsiteY1402"/>
                </a:cxn>
                <a:cxn ang="0">
                  <a:pos x="connsiteX1403" y="connsiteY1403"/>
                </a:cxn>
                <a:cxn ang="0">
                  <a:pos x="connsiteX1404" y="connsiteY1404"/>
                </a:cxn>
                <a:cxn ang="0">
                  <a:pos x="connsiteX1405" y="connsiteY1405"/>
                </a:cxn>
                <a:cxn ang="0">
                  <a:pos x="connsiteX1406" y="connsiteY1406"/>
                </a:cxn>
                <a:cxn ang="0">
                  <a:pos x="connsiteX1407" y="connsiteY1407"/>
                </a:cxn>
                <a:cxn ang="0">
                  <a:pos x="connsiteX1408" y="connsiteY1408"/>
                </a:cxn>
                <a:cxn ang="0">
                  <a:pos x="connsiteX1409" y="connsiteY1409"/>
                </a:cxn>
                <a:cxn ang="0">
                  <a:pos x="connsiteX1410" y="connsiteY1410"/>
                </a:cxn>
                <a:cxn ang="0">
                  <a:pos x="connsiteX1411" y="connsiteY1411"/>
                </a:cxn>
                <a:cxn ang="0">
                  <a:pos x="connsiteX1412" y="connsiteY1412"/>
                </a:cxn>
                <a:cxn ang="0">
                  <a:pos x="connsiteX1413" y="connsiteY1413"/>
                </a:cxn>
                <a:cxn ang="0">
                  <a:pos x="connsiteX1414" y="connsiteY1414"/>
                </a:cxn>
                <a:cxn ang="0">
                  <a:pos x="connsiteX1415" y="connsiteY1415"/>
                </a:cxn>
                <a:cxn ang="0">
                  <a:pos x="connsiteX1416" y="connsiteY1416"/>
                </a:cxn>
                <a:cxn ang="0">
                  <a:pos x="connsiteX1417" y="connsiteY1417"/>
                </a:cxn>
                <a:cxn ang="0">
                  <a:pos x="connsiteX1418" y="connsiteY1418"/>
                </a:cxn>
                <a:cxn ang="0">
                  <a:pos x="connsiteX1419" y="connsiteY1419"/>
                </a:cxn>
                <a:cxn ang="0">
                  <a:pos x="connsiteX1420" y="connsiteY1420"/>
                </a:cxn>
                <a:cxn ang="0">
                  <a:pos x="connsiteX1421" y="connsiteY1421"/>
                </a:cxn>
                <a:cxn ang="0">
                  <a:pos x="connsiteX1422" y="connsiteY1422"/>
                </a:cxn>
                <a:cxn ang="0">
                  <a:pos x="connsiteX1423" y="connsiteY1423"/>
                </a:cxn>
                <a:cxn ang="0">
                  <a:pos x="connsiteX1424" y="connsiteY1424"/>
                </a:cxn>
                <a:cxn ang="0">
                  <a:pos x="connsiteX1425" y="connsiteY1425"/>
                </a:cxn>
                <a:cxn ang="0">
                  <a:pos x="connsiteX1426" y="connsiteY1426"/>
                </a:cxn>
                <a:cxn ang="0">
                  <a:pos x="connsiteX1427" y="connsiteY1427"/>
                </a:cxn>
                <a:cxn ang="0">
                  <a:pos x="connsiteX1428" y="connsiteY1428"/>
                </a:cxn>
                <a:cxn ang="0">
                  <a:pos x="connsiteX1429" y="connsiteY1429"/>
                </a:cxn>
                <a:cxn ang="0">
                  <a:pos x="connsiteX1430" y="connsiteY1430"/>
                </a:cxn>
                <a:cxn ang="0">
                  <a:pos x="connsiteX1431" y="connsiteY1431"/>
                </a:cxn>
                <a:cxn ang="0">
                  <a:pos x="connsiteX1432" y="connsiteY1432"/>
                </a:cxn>
                <a:cxn ang="0">
                  <a:pos x="connsiteX1433" y="connsiteY1433"/>
                </a:cxn>
                <a:cxn ang="0">
                  <a:pos x="connsiteX1434" y="connsiteY1434"/>
                </a:cxn>
                <a:cxn ang="0">
                  <a:pos x="connsiteX1435" y="connsiteY1435"/>
                </a:cxn>
                <a:cxn ang="0">
                  <a:pos x="connsiteX1436" y="connsiteY1436"/>
                </a:cxn>
                <a:cxn ang="0">
                  <a:pos x="connsiteX1437" y="connsiteY1437"/>
                </a:cxn>
                <a:cxn ang="0">
                  <a:pos x="connsiteX1438" y="connsiteY1438"/>
                </a:cxn>
                <a:cxn ang="0">
                  <a:pos x="connsiteX1439" y="connsiteY1439"/>
                </a:cxn>
                <a:cxn ang="0">
                  <a:pos x="connsiteX1440" y="connsiteY1440"/>
                </a:cxn>
                <a:cxn ang="0">
                  <a:pos x="connsiteX1441" y="connsiteY1441"/>
                </a:cxn>
                <a:cxn ang="0">
                  <a:pos x="connsiteX1442" y="connsiteY1442"/>
                </a:cxn>
                <a:cxn ang="0">
                  <a:pos x="connsiteX1443" y="connsiteY1443"/>
                </a:cxn>
                <a:cxn ang="0">
                  <a:pos x="connsiteX1444" y="connsiteY1444"/>
                </a:cxn>
                <a:cxn ang="0">
                  <a:pos x="connsiteX1445" y="connsiteY1445"/>
                </a:cxn>
                <a:cxn ang="0">
                  <a:pos x="connsiteX1446" y="connsiteY1446"/>
                </a:cxn>
                <a:cxn ang="0">
                  <a:pos x="connsiteX1447" y="connsiteY1447"/>
                </a:cxn>
                <a:cxn ang="0">
                  <a:pos x="connsiteX1448" y="connsiteY1448"/>
                </a:cxn>
                <a:cxn ang="0">
                  <a:pos x="connsiteX1449" y="connsiteY1449"/>
                </a:cxn>
                <a:cxn ang="0">
                  <a:pos x="connsiteX1450" y="connsiteY1450"/>
                </a:cxn>
                <a:cxn ang="0">
                  <a:pos x="connsiteX1451" y="connsiteY1451"/>
                </a:cxn>
                <a:cxn ang="0">
                  <a:pos x="connsiteX1452" y="connsiteY1452"/>
                </a:cxn>
                <a:cxn ang="0">
                  <a:pos x="connsiteX1453" y="connsiteY1453"/>
                </a:cxn>
                <a:cxn ang="0">
                  <a:pos x="connsiteX1454" y="connsiteY1454"/>
                </a:cxn>
                <a:cxn ang="0">
                  <a:pos x="connsiteX1455" y="connsiteY1455"/>
                </a:cxn>
                <a:cxn ang="0">
                  <a:pos x="connsiteX1456" y="connsiteY1456"/>
                </a:cxn>
                <a:cxn ang="0">
                  <a:pos x="connsiteX1457" y="connsiteY1457"/>
                </a:cxn>
                <a:cxn ang="0">
                  <a:pos x="connsiteX1458" y="connsiteY1458"/>
                </a:cxn>
                <a:cxn ang="0">
                  <a:pos x="connsiteX1459" y="connsiteY1459"/>
                </a:cxn>
                <a:cxn ang="0">
                  <a:pos x="connsiteX1460" y="connsiteY1460"/>
                </a:cxn>
                <a:cxn ang="0">
                  <a:pos x="connsiteX1461" y="connsiteY1461"/>
                </a:cxn>
                <a:cxn ang="0">
                  <a:pos x="connsiteX1462" y="connsiteY1462"/>
                </a:cxn>
                <a:cxn ang="0">
                  <a:pos x="connsiteX1463" y="connsiteY1463"/>
                </a:cxn>
                <a:cxn ang="0">
                  <a:pos x="connsiteX1464" y="connsiteY1464"/>
                </a:cxn>
                <a:cxn ang="0">
                  <a:pos x="connsiteX1465" y="connsiteY1465"/>
                </a:cxn>
                <a:cxn ang="0">
                  <a:pos x="connsiteX1466" y="connsiteY1466"/>
                </a:cxn>
                <a:cxn ang="0">
                  <a:pos x="connsiteX1467" y="connsiteY1467"/>
                </a:cxn>
                <a:cxn ang="0">
                  <a:pos x="connsiteX1468" y="connsiteY1468"/>
                </a:cxn>
                <a:cxn ang="0">
                  <a:pos x="connsiteX1469" y="connsiteY1469"/>
                </a:cxn>
                <a:cxn ang="0">
                  <a:pos x="connsiteX1470" y="connsiteY1470"/>
                </a:cxn>
                <a:cxn ang="0">
                  <a:pos x="connsiteX1471" y="connsiteY1471"/>
                </a:cxn>
                <a:cxn ang="0">
                  <a:pos x="connsiteX1472" y="connsiteY1472"/>
                </a:cxn>
                <a:cxn ang="0">
                  <a:pos x="connsiteX1473" y="connsiteY1473"/>
                </a:cxn>
                <a:cxn ang="0">
                  <a:pos x="connsiteX1474" y="connsiteY1474"/>
                </a:cxn>
                <a:cxn ang="0">
                  <a:pos x="connsiteX1475" y="connsiteY1475"/>
                </a:cxn>
                <a:cxn ang="0">
                  <a:pos x="connsiteX1476" y="connsiteY1476"/>
                </a:cxn>
                <a:cxn ang="0">
                  <a:pos x="connsiteX1477" y="connsiteY1477"/>
                </a:cxn>
                <a:cxn ang="0">
                  <a:pos x="connsiteX1478" y="connsiteY1478"/>
                </a:cxn>
                <a:cxn ang="0">
                  <a:pos x="connsiteX1479" y="connsiteY1479"/>
                </a:cxn>
                <a:cxn ang="0">
                  <a:pos x="connsiteX1480" y="connsiteY1480"/>
                </a:cxn>
                <a:cxn ang="0">
                  <a:pos x="connsiteX1481" y="connsiteY1481"/>
                </a:cxn>
                <a:cxn ang="0">
                  <a:pos x="connsiteX1482" y="connsiteY1482"/>
                </a:cxn>
                <a:cxn ang="0">
                  <a:pos x="connsiteX1483" y="connsiteY1483"/>
                </a:cxn>
                <a:cxn ang="0">
                  <a:pos x="connsiteX1484" y="connsiteY1484"/>
                </a:cxn>
                <a:cxn ang="0">
                  <a:pos x="connsiteX1485" y="connsiteY1485"/>
                </a:cxn>
                <a:cxn ang="0">
                  <a:pos x="connsiteX1486" y="connsiteY1486"/>
                </a:cxn>
                <a:cxn ang="0">
                  <a:pos x="connsiteX1487" y="connsiteY1487"/>
                </a:cxn>
                <a:cxn ang="0">
                  <a:pos x="connsiteX1488" y="connsiteY1488"/>
                </a:cxn>
                <a:cxn ang="0">
                  <a:pos x="connsiteX1489" y="connsiteY1489"/>
                </a:cxn>
                <a:cxn ang="0">
                  <a:pos x="connsiteX1490" y="connsiteY1490"/>
                </a:cxn>
                <a:cxn ang="0">
                  <a:pos x="connsiteX1491" y="connsiteY1491"/>
                </a:cxn>
                <a:cxn ang="0">
                  <a:pos x="connsiteX1492" y="connsiteY1492"/>
                </a:cxn>
                <a:cxn ang="0">
                  <a:pos x="connsiteX1493" y="connsiteY1493"/>
                </a:cxn>
                <a:cxn ang="0">
                  <a:pos x="connsiteX1494" y="connsiteY1494"/>
                </a:cxn>
                <a:cxn ang="0">
                  <a:pos x="connsiteX1495" y="connsiteY1495"/>
                </a:cxn>
                <a:cxn ang="0">
                  <a:pos x="connsiteX1496" y="connsiteY1496"/>
                </a:cxn>
                <a:cxn ang="0">
                  <a:pos x="connsiteX1497" y="connsiteY1497"/>
                </a:cxn>
                <a:cxn ang="0">
                  <a:pos x="connsiteX1498" y="connsiteY1498"/>
                </a:cxn>
                <a:cxn ang="0">
                  <a:pos x="connsiteX1499" y="connsiteY1499"/>
                </a:cxn>
                <a:cxn ang="0">
                  <a:pos x="connsiteX1500" y="connsiteY1500"/>
                </a:cxn>
                <a:cxn ang="0">
                  <a:pos x="connsiteX1501" y="connsiteY1501"/>
                </a:cxn>
                <a:cxn ang="0">
                  <a:pos x="connsiteX1502" y="connsiteY1502"/>
                </a:cxn>
                <a:cxn ang="0">
                  <a:pos x="connsiteX1503" y="connsiteY1503"/>
                </a:cxn>
                <a:cxn ang="0">
                  <a:pos x="connsiteX1504" y="connsiteY1504"/>
                </a:cxn>
                <a:cxn ang="0">
                  <a:pos x="connsiteX1505" y="connsiteY1505"/>
                </a:cxn>
                <a:cxn ang="0">
                  <a:pos x="connsiteX1506" y="connsiteY1506"/>
                </a:cxn>
                <a:cxn ang="0">
                  <a:pos x="connsiteX1507" y="connsiteY1507"/>
                </a:cxn>
                <a:cxn ang="0">
                  <a:pos x="connsiteX1508" y="connsiteY1508"/>
                </a:cxn>
                <a:cxn ang="0">
                  <a:pos x="connsiteX1509" y="connsiteY1509"/>
                </a:cxn>
                <a:cxn ang="0">
                  <a:pos x="connsiteX1510" y="connsiteY1510"/>
                </a:cxn>
                <a:cxn ang="0">
                  <a:pos x="connsiteX1511" y="connsiteY1511"/>
                </a:cxn>
                <a:cxn ang="0">
                  <a:pos x="connsiteX1512" y="connsiteY1512"/>
                </a:cxn>
                <a:cxn ang="0">
                  <a:pos x="connsiteX1513" y="connsiteY1513"/>
                </a:cxn>
                <a:cxn ang="0">
                  <a:pos x="connsiteX1514" y="connsiteY1514"/>
                </a:cxn>
                <a:cxn ang="0">
                  <a:pos x="connsiteX1515" y="connsiteY1515"/>
                </a:cxn>
                <a:cxn ang="0">
                  <a:pos x="connsiteX1516" y="connsiteY1516"/>
                </a:cxn>
                <a:cxn ang="0">
                  <a:pos x="connsiteX1517" y="connsiteY1517"/>
                </a:cxn>
                <a:cxn ang="0">
                  <a:pos x="connsiteX1518" y="connsiteY1518"/>
                </a:cxn>
                <a:cxn ang="0">
                  <a:pos x="connsiteX1519" y="connsiteY1519"/>
                </a:cxn>
                <a:cxn ang="0">
                  <a:pos x="connsiteX1520" y="connsiteY1520"/>
                </a:cxn>
                <a:cxn ang="0">
                  <a:pos x="connsiteX1521" y="connsiteY1521"/>
                </a:cxn>
                <a:cxn ang="0">
                  <a:pos x="connsiteX1522" y="connsiteY1522"/>
                </a:cxn>
                <a:cxn ang="0">
                  <a:pos x="connsiteX1523" y="connsiteY1523"/>
                </a:cxn>
                <a:cxn ang="0">
                  <a:pos x="connsiteX1524" y="connsiteY1524"/>
                </a:cxn>
                <a:cxn ang="0">
                  <a:pos x="connsiteX1525" y="connsiteY1525"/>
                </a:cxn>
                <a:cxn ang="0">
                  <a:pos x="connsiteX1526" y="connsiteY1526"/>
                </a:cxn>
                <a:cxn ang="0">
                  <a:pos x="connsiteX1527" y="connsiteY1527"/>
                </a:cxn>
                <a:cxn ang="0">
                  <a:pos x="connsiteX1528" y="connsiteY1528"/>
                </a:cxn>
                <a:cxn ang="0">
                  <a:pos x="connsiteX1529" y="connsiteY1529"/>
                </a:cxn>
                <a:cxn ang="0">
                  <a:pos x="connsiteX1530" y="connsiteY1530"/>
                </a:cxn>
                <a:cxn ang="0">
                  <a:pos x="connsiteX1531" y="connsiteY1531"/>
                </a:cxn>
                <a:cxn ang="0">
                  <a:pos x="connsiteX1532" y="connsiteY1532"/>
                </a:cxn>
                <a:cxn ang="0">
                  <a:pos x="connsiteX1533" y="connsiteY1533"/>
                </a:cxn>
                <a:cxn ang="0">
                  <a:pos x="connsiteX1534" y="connsiteY1534"/>
                </a:cxn>
                <a:cxn ang="0">
                  <a:pos x="connsiteX1535" y="connsiteY1535"/>
                </a:cxn>
                <a:cxn ang="0">
                  <a:pos x="connsiteX1536" y="connsiteY1536"/>
                </a:cxn>
                <a:cxn ang="0">
                  <a:pos x="connsiteX1537" y="connsiteY1537"/>
                </a:cxn>
                <a:cxn ang="0">
                  <a:pos x="connsiteX1538" y="connsiteY1538"/>
                </a:cxn>
                <a:cxn ang="0">
                  <a:pos x="connsiteX1539" y="connsiteY1539"/>
                </a:cxn>
                <a:cxn ang="0">
                  <a:pos x="connsiteX1540" y="connsiteY1540"/>
                </a:cxn>
                <a:cxn ang="0">
                  <a:pos x="connsiteX1541" y="connsiteY1541"/>
                </a:cxn>
                <a:cxn ang="0">
                  <a:pos x="connsiteX1542" y="connsiteY1542"/>
                </a:cxn>
                <a:cxn ang="0">
                  <a:pos x="connsiteX1543" y="connsiteY1543"/>
                </a:cxn>
                <a:cxn ang="0">
                  <a:pos x="connsiteX1544" y="connsiteY1544"/>
                </a:cxn>
                <a:cxn ang="0">
                  <a:pos x="connsiteX1545" y="connsiteY1545"/>
                </a:cxn>
                <a:cxn ang="0">
                  <a:pos x="connsiteX1546" y="connsiteY1546"/>
                </a:cxn>
                <a:cxn ang="0">
                  <a:pos x="connsiteX1547" y="connsiteY1547"/>
                </a:cxn>
                <a:cxn ang="0">
                  <a:pos x="connsiteX1548" y="connsiteY1548"/>
                </a:cxn>
                <a:cxn ang="0">
                  <a:pos x="connsiteX1549" y="connsiteY1549"/>
                </a:cxn>
                <a:cxn ang="0">
                  <a:pos x="connsiteX1550" y="connsiteY1550"/>
                </a:cxn>
                <a:cxn ang="0">
                  <a:pos x="connsiteX1551" y="connsiteY1551"/>
                </a:cxn>
                <a:cxn ang="0">
                  <a:pos x="connsiteX1552" y="connsiteY1552"/>
                </a:cxn>
                <a:cxn ang="0">
                  <a:pos x="connsiteX1553" y="connsiteY1553"/>
                </a:cxn>
                <a:cxn ang="0">
                  <a:pos x="connsiteX1554" y="connsiteY1554"/>
                </a:cxn>
                <a:cxn ang="0">
                  <a:pos x="connsiteX1555" y="connsiteY1555"/>
                </a:cxn>
                <a:cxn ang="0">
                  <a:pos x="connsiteX1556" y="connsiteY1556"/>
                </a:cxn>
                <a:cxn ang="0">
                  <a:pos x="connsiteX1557" y="connsiteY1557"/>
                </a:cxn>
                <a:cxn ang="0">
                  <a:pos x="connsiteX1558" y="connsiteY1558"/>
                </a:cxn>
                <a:cxn ang="0">
                  <a:pos x="connsiteX1559" y="connsiteY1559"/>
                </a:cxn>
                <a:cxn ang="0">
                  <a:pos x="connsiteX1560" y="connsiteY1560"/>
                </a:cxn>
                <a:cxn ang="0">
                  <a:pos x="connsiteX1561" y="connsiteY1561"/>
                </a:cxn>
                <a:cxn ang="0">
                  <a:pos x="connsiteX1562" y="connsiteY1562"/>
                </a:cxn>
                <a:cxn ang="0">
                  <a:pos x="connsiteX1563" y="connsiteY1563"/>
                </a:cxn>
                <a:cxn ang="0">
                  <a:pos x="connsiteX1564" y="connsiteY1564"/>
                </a:cxn>
                <a:cxn ang="0">
                  <a:pos x="connsiteX1565" y="connsiteY1565"/>
                </a:cxn>
                <a:cxn ang="0">
                  <a:pos x="connsiteX1566" y="connsiteY1566"/>
                </a:cxn>
                <a:cxn ang="0">
                  <a:pos x="connsiteX1567" y="connsiteY1567"/>
                </a:cxn>
                <a:cxn ang="0">
                  <a:pos x="connsiteX1568" y="connsiteY1568"/>
                </a:cxn>
                <a:cxn ang="0">
                  <a:pos x="connsiteX1569" y="connsiteY1569"/>
                </a:cxn>
                <a:cxn ang="0">
                  <a:pos x="connsiteX1570" y="connsiteY1570"/>
                </a:cxn>
                <a:cxn ang="0">
                  <a:pos x="connsiteX1571" y="connsiteY1571"/>
                </a:cxn>
                <a:cxn ang="0">
                  <a:pos x="connsiteX1572" y="connsiteY1572"/>
                </a:cxn>
                <a:cxn ang="0">
                  <a:pos x="connsiteX1573" y="connsiteY1573"/>
                </a:cxn>
                <a:cxn ang="0">
                  <a:pos x="connsiteX1574" y="connsiteY1574"/>
                </a:cxn>
                <a:cxn ang="0">
                  <a:pos x="connsiteX1575" y="connsiteY1575"/>
                </a:cxn>
                <a:cxn ang="0">
                  <a:pos x="connsiteX1576" y="connsiteY1576"/>
                </a:cxn>
                <a:cxn ang="0">
                  <a:pos x="connsiteX1577" y="connsiteY1577"/>
                </a:cxn>
                <a:cxn ang="0">
                  <a:pos x="connsiteX1578" y="connsiteY1578"/>
                </a:cxn>
                <a:cxn ang="0">
                  <a:pos x="connsiteX1579" y="connsiteY1579"/>
                </a:cxn>
                <a:cxn ang="0">
                  <a:pos x="connsiteX1580" y="connsiteY1580"/>
                </a:cxn>
                <a:cxn ang="0">
                  <a:pos x="connsiteX1581" y="connsiteY1581"/>
                </a:cxn>
                <a:cxn ang="0">
                  <a:pos x="connsiteX1582" y="connsiteY1582"/>
                </a:cxn>
                <a:cxn ang="0">
                  <a:pos x="connsiteX1583" y="connsiteY1583"/>
                </a:cxn>
                <a:cxn ang="0">
                  <a:pos x="connsiteX1584" y="connsiteY1584"/>
                </a:cxn>
                <a:cxn ang="0">
                  <a:pos x="connsiteX1585" y="connsiteY1585"/>
                </a:cxn>
                <a:cxn ang="0">
                  <a:pos x="connsiteX1586" y="connsiteY1586"/>
                </a:cxn>
                <a:cxn ang="0">
                  <a:pos x="connsiteX1587" y="connsiteY1587"/>
                </a:cxn>
                <a:cxn ang="0">
                  <a:pos x="connsiteX1588" y="connsiteY1588"/>
                </a:cxn>
                <a:cxn ang="0">
                  <a:pos x="connsiteX1589" y="connsiteY1589"/>
                </a:cxn>
                <a:cxn ang="0">
                  <a:pos x="connsiteX1590" y="connsiteY1590"/>
                </a:cxn>
                <a:cxn ang="0">
                  <a:pos x="connsiteX1591" y="connsiteY1591"/>
                </a:cxn>
                <a:cxn ang="0">
                  <a:pos x="connsiteX1592" y="connsiteY1592"/>
                </a:cxn>
                <a:cxn ang="0">
                  <a:pos x="connsiteX1593" y="connsiteY1593"/>
                </a:cxn>
                <a:cxn ang="0">
                  <a:pos x="connsiteX1594" y="connsiteY1594"/>
                </a:cxn>
                <a:cxn ang="0">
                  <a:pos x="connsiteX1595" y="connsiteY1595"/>
                </a:cxn>
                <a:cxn ang="0">
                  <a:pos x="connsiteX1596" y="connsiteY1596"/>
                </a:cxn>
                <a:cxn ang="0">
                  <a:pos x="connsiteX1597" y="connsiteY1597"/>
                </a:cxn>
                <a:cxn ang="0">
                  <a:pos x="connsiteX1598" y="connsiteY1598"/>
                </a:cxn>
                <a:cxn ang="0">
                  <a:pos x="connsiteX1599" y="connsiteY1599"/>
                </a:cxn>
                <a:cxn ang="0">
                  <a:pos x="connsiteX1600" y="connsiteY1600"/>
                </a:cxn>
                <a:cxn ang="0">
                  <a:pos x="connsiteX1601" y="connsiteY1601"/>
                </a:cxn>
                <a:cxn ang="0">
                  <a:pos x="connsiteX1602" y="connsiteY1602"/>
                </a:cxn>
                <a:cxn ang="0">
                  <a:pos x="connsiteX1603" y="connsiteY1603"/>
                </a:cxn>
                <a:cxn ang="0">
                  <a:pos x="connsiteX1604" y="connsiteY1604"/>
                </a:cxn>
                <a:cxn ang="0">
                  <a:pos x="connsiteX1605" y="connsiteY1605"/>
                </a:cxn>
                <a:cxn ang="0">
                  <a:pos x="connsiteX1606" y="connsiteY1606"/>
                </a:cxn>
                <a:cxn ang="0">
                  <a:pos x="connsiteX1607" y="connsiteY1607"/>
                </a:cxn>
                <a:cxn ang="0">
                  <a:pos x="connsiteX1608" y="connsiteY1608"/>
                </a:cxn>
                <a:cxn ang="0">
                  <a:pos x="connsiteX1609" y="connsiteY1609"/>
                </a:cxn>
                <a:cxn ang="0">
                  <a:pos x="connsiteX1610" y="connsiteY1610"/>
                </a:cxn>
                <a:cxn ang="0">
                  <a:pos x="connsiteX1611" y="connsiteY1611"/>
                </a:cxn>
                <a:cxn ang="0">
                  <a:pos x="connsiteX1612" y="connsiteY1612"/>
                </a:cxn>
                <a:cxn ang="0">
                  <a:pos x="connsiteX1613" y="connsiteY1613"/>
                </a:cxn>
                <a:cxn ang="0">
                  <a:pos x="connsiteX1614" y="connsiteY1614"/>
                </a:cxn>
                <a:cxn ang="0">
                  <a:pos x="connsiteX1615" y="connsiteY1615"/>
                </a:cxn>
                <a:cxn ang="0">
                  <a:pos x="connsiteX1616" y="connsiteY1616"/>
                </a:cxn>
                <a:cxn ang="0">
                  <a:pos x="connsiteX1617" y="connsiteY1617"/>
                </a:cxn>
                <a:cxn ang="0">
                  <a:pos x="connsiteX1618" y="connsiteY1618"/>
                </a:cxn>
                <a:cxn ang="0">
                  <a:pos x="connsiteX1619" y="connsiteY1619"/>
                </a:cxn>
                <a:cxn ang="0">
                  <a:pos x="connsiteX1620" y="connsiteY1620"/>
                </a:cxn>
                <a:cxn ang="0">
                  <a:pos x="connsiteX1621" y="connsiteY1621"/>
                </a:cxn>
                <a:cxn ang="0">
                  <a:pos x="connsiteX1622" y="connsiteY1622"/>
                </a:cxn>
                <a:cxn ang="0">
                  <a:pos x="connsiteX1623" y="connsiteY1623"/>
                </a:cxn>
                <a:cxn ang="0">
                  <a:pos x="connsiteX1624" y="connsiteY1624"/>
                </a:cxn>
                <a:cxn ang="0">
                  <a:pos x="connsiteX1625" y="connsiteY1625"/>
                </a:cxn>
                <a:cxn ang="0">
                  <a:pos x="connsiteX1626" y="connsiteY1626"/>
                </a:cxn>
                <a:cxn ang="0">
                  <a:pos x="connsiteX1627" y="connsiteY1627"/>
                </a:cxn>
                <a:cxn ang="0">
                  <a:pos x="connsiteX1628" y="connsiteY1628"/>
                </a:cxn>
                <a:cxn ang="0">
                  <a:pos x="connsiteX1629" y="connsiteY1629"/>
                </a:cxn>
                <a:cxn ang="0">
                  <a:pos x="connsiteX1630" y="connsiteY1630"/>
                </a:cxn>
                <a:cxn ang="0">
                  <a:pos x="connsiteX1631" y="connsiteY1631"/>
                </a:cxn>
                <a:cxn ang="0">
                  <a:pos x="connsiteX1632" y="connsiteY1632"/>
                </a:cxn>
                <a:cxn ang="0">
                  <a:pos x="connsiteX1633" y="connsiteY1633"/>
                </a:cxn>
                <a:cxn ang="0">
                  <a:pos x="connsiteX1634" y="connsiteY1634"/>
                </a:cxn>
                <a:cxn ang="0">
                  <a:pos x="connsiteX1635" y="connsiteY1635"/>
                </a:cxn>
                <a:cxn ang="0">
                  <a:pos x="connsiteX1636" y="connsiteY1636"/>
                </a:cxn>
                <a:cxn ang="0">
                  <a:pos x="connsiteX1637" y="connsiteY1637"/>
                </a:cxn>
                <a:cxn ang="0">
                  <a:pos x="connsiteX1638" y="connsiteY1638"/>
                </a:cxn>
                <a:cxn ang="0">
                  <a:pos x="connsiteX1639" y="connsiteY1639"/>
                </a:cxn>
                <a:cxn ang="0">
                  <a:pos x="connsiteX1640" y="connsiteY1640"/>
                </a:cxn>
                <a:cxn ang="0">
                  <a:pos x="connsiteX1641" y="connsiteY1641"/>
                </a:cxn>
                <a:cxn ang="0">
                  <a:pos x="connsiteX1642" y="connsiteY1642"/>
                </a:cxn>
                <a:cxn ang="0">
                  <a:pos x="connsiteX1643" y="connsiteY1643"/>
                </a:cxn>
                <a:cxn ang="0">
                  <a:pos x="connsiteX1644" y="connsiteY1644"/>
                </a:cxn>
                <a:cxn ang="0">
                  <a:pos x="connsiteX1645" y="connsiteY1645"/>
                </a:cxn>
                <a:cxn ang="0">
                  <a:pos x="connsiteX1646" y="connsiteY1646"/>
                </a:cxn>
                <a:cxn ang="0">
                  <a:pos x="connsiteX1647" y="connsiteY1647"/>
                </a:cxn>
                <a:cxn ang="0">
                  <a:pos x="connsiteX1648" y="connsiteY1648"/>
                </a:cxn>
                <a:cxn ang="0">
                  <a:pos x="connsiteX1649" y="connsiteY1649"/>
                </a:cxn>
                <a:cxn ang="0">
                  <a:pos x="connsiteX1650" y="connsiteY1650"/>
                </a:cxn>
                <a:cxn ang="0">
                  <a:pos x="connsiteX1651" y="connsiteY1651"/>
                </a:cxn>
                <a:cxn ang="0">
                  <a:pos x="connsiteX1652" y="connsiteY1652"/>
                </a:cxn>
                <a:cxn ang="0">
                  <a:pos x="connsiteX1653" y="connsiteY1653"/>
                </a:cxn>
                <a:cxn ang="0">
                  <a:pos x="connsiteX1654" y="connsiteY1654"/>
                </a:cxn>
                <a:cxn ang="0">
                  <a:pos x="connsiteX1655" y="connsiteY1655"/>
                </a:cxn>
                <a:cxn ang="0">
                  <a:pos x="connsiteX1656" y="connsiteY1656"/>
                </a:cxn>
                <a:cxn ang="0">
                  <a:pos x="connsiteX1657" y="connsiteY1657"/>
                </a:cxn>
                <a:cxn ang="0">
                  <a:pos x="connsiteX1658" y="connsiteY1658"/>
                </a:cxn>
                <a:cxn ang="0">
                  <a:pos x="connsiteX1659" y="connsiteY1659"/>
                </a:cxn>
                <a:cxn ang="0">
                  <a:pos x="connsiteX1660" y="connsiteY1660"/>
                </a:cxn>
                <a:cxn ang="0">
                  <a:pos x="connsiteX1661" y="connsiteY1661"/>
                </a:cxn>
                <a:cxn ang="0">
                  <a:pos x="connsiteX1662" y="connsiteY1662"/>
                </a:cxn>
                <a:cxn ang="0">
                  <a:pos x="connsiteX1663" y="connsiteY1663"/>
                </a:cxn>
                <a:cxn ang="0">
                  <a:pos x="connsiteX1664" y="connsiteY1664"/>
                </a:cxn>
                <a:cxn ang="0">
                  <a:pos x="connsiteX1665" y="connsiteY1665"/>
                </a:cxn>
                <a:cxn ang="0">
                  <a:pos x="connsiteX1666" y="connsiteY1666"/>
                </a:cxn>
                <a:cxn ang="0">
                  <a:pos x="connsiteX1667" y="connsiteY1667"/>
                </a:cxn>
                <a:cxn ang="0">
                  <a:pos x="connsiteX1668" y="connsiteY1668"/>
                </a:cxn>
                <a:cxn ang="0">
                  <a:pos x="connsiteX1669" y="connsiteY1669"/>
                </a:cxn>
                <a:cxn ang="0">
                  <a:pos x="connsiteX1670" y="connsiteY1670"/>
                </a:cxn>
                <a:cxn ang="0">
                  <a:pos x="connsiteX1671" y="connsiteY1671"/>
                </a:cxn>
                <a:cxn ang="0">
                  <a:pos x="connsiteX1672" y="connsiteY1672"/>
                </a:cxn>
                <a:cxn ang="0">
                  <a:pos x="connsiteX1673" y="connsiteY1673"/>
                </a:cxn>
                <a:cxn ang="0">
                  <a:pos x="connsiteX1674" y="connsiteY1674"/>
                </a:cxn>
                <a:cxn ang="0">
                  <a:pos x="connsiteX1675" y="connsiteY1675"/>
                </a:cxn>
                <a:cxn ang="0">
                  <a:pos x="connsiteX1676" y="connsiteY1676"/>
                </a:cxn>
                <a:cxn ang="0">
                  <a:pos x="connsiteX1677" y="connsiteY1677"/>
                </a:cxn>
                <a:cxn ang="0">
                  <a:pos x="connsiteX1678" y="connsiteY1678"/>
                </a:cxn>
                <a:cxn ang="0">
                  <a:pos x="connsiteX1679" y="connsiteY1679"/>
                </a:cxn>
                <a:cxn ang="0">
                  <a:pos x="connsiteX1680" y="connsiteY1680"/>
                </a:cxn>
                <a:cxn ang="0">
                  <a:pos x="connsiteX1681" y="connsiteY1681"/>
                </a:cxn>
                <a:cxn ang="0">
                  <a:pos x="connsiteX1682" y="connsiteY1682"/>
                </a:cxn>
                <a:cxn ang="0">
                  <a:pos x="connsiteX1683" y="connsiteY1683"/>
                </a:cxn>
                <a:cxn ang="0">
                  <a:pos x="connsiteX1684" y="connsiteY1684"/>
                </a:cxn>
                <a:cxn ang="0">
                  <a:pos x="connsiteX1685" y="connsiteY1685"/>
                </a:cxn>
                <a:cxn ang="0">
                  <a:pos x="connsiteX1686" y="connsiteY1686"/>
                </a:cxn>
                <a:cxn ang="0">
                  <a:pos x="connsiteX1687" y="connsiteY1687"/>
                </a:cxn>
                <a:cxn ang="0">
                  <a:pos x="connsiteX1688" y="connsiteY1688"/>
                </a:cxn>
                <a:cxn ang="0">
                  <a:pos x="connsiteX1689" y="connsiteY1689"/>
                </a:cxn>
                <a:cxn ang="0">
                  <a:pos x="connsiteX1690" y="connsiteY1690"/>
                </a:cxn>
                <a:cxn ang="0">
                  <a:pos x="connsiteX1691" y="connsiteY1691"/>
                </a:cxn>
                <a:cxn ang="0">
                  <a:pos x="connsiteX1692" y="connsiteY1692"/>
                </a:cxn>
                <a:cxn ang="0">
                  <a:pos x="connsiteX1693" y="connsiteY1693"/>
                </a:cxn>
                <a:cxn ang="0">
                  <a:pos x="connsiteX1694" y="connsiteY1694"/>
                </a:cxn>
                <a:cxn ang="0">
                  <a:pos x="connsiteX1695" y="connsiteY1695"/>
                </a:cxn>
                <a:cxn ang="0">
                  <a:pos x="connsiteX1696" y="connsiteY1696"/>
                </a:cxn>
                <a:cxn ang="0">
                  <a:pos x="connsiteX1697" y="connsiteY1697"/>
                </a:cxn>
                <a:cxn ang="0">
                  <a:pos x="connsiteX1698" y="connsiteY1698"/>
                </a:cxn>
                <a:cxn ang="0">
                  <a:pos x="connsiteX1699" y="connsiteY1699"/>
                </a:cxn>
                <a:cxn ang="0">
                  <a:pos x="connsiteX1700" y="connsiteY1700"/>
                </a:cxn>
                <a:cxn ang="0">
                  <a:pos x="connsiteX1701" y="connsiteY1701"/>
                </a:cxn>
                <a:cxn ang="0">
                  <a:pos x="connsiteX1702" y="connsiteY1702"/>
                </a:cxn>
                <a:cxn ang="0">
                  <a:pos x="connsiteX1703" y="connsiteY1703"/>
                </a:cxn>
                <a:cxn ang="0">
                  <a:pos x="connsiteX1704" y="connsiteY1704"/>
                </a:cxn>
                <a:cxn ang="0">
                  <a:pos x="connsiteX1705" y="connsiteY1705"/>
                </a:cxn>
                <a:cxn ang="0">
                  <a:pos x="connsiteX1706" y="connsiteY1706"/>
                </a:cxn>
                <a:cxn ang="0">
                  <a:pos x="connsiteX1707" y="connsiteY1707"/>
                </a:cxn>
                <a:cxn ang="0">
                  <a:pos x="connsiteX1708" y="connsiteY1708"/>
                </a:cxn>
                <a:cxn ang="0">
                  <a:pos x="connsiteX1709" y="connsiteY1709"/>
                </a:cxn>
                <a:cxn ang="0">
                  <a:pos x="connsiteX1710" y="connsiteY1710"/>
                </a:cxn>
                <a:cxn ang="0">
                  <a:pos x="connsiteX1711" y="connsiteY1711"/>
                </a:cxn>
                <a:cxn ang="0">
                  <a:pos x="connsiteX1712" y="connsiteY1712"/>
                </a:cxn>
                <a:cxn ang="0">
                  <a:pos x="connsiteX1713" y="connsiteY1713"/>
                </a:cxn>
                <a:cxn ang="0">
                  <a:pos x="connsiteX1714" y="connsiteY1714"/>
                </a:cxn>
                <a:cxn ang="0">
                  <a:pos x="connsiteX1715" y="connsiteY1715"/>
                </a:cxn>
                <a:cxn ang="0">
                  <a:pos x="connsiteX1716" y="connsiteY1716"/>
                </a:cxn>
                <a:cxn ang="0">
                  <a:pos x="connsiteX1717" y="connsiteY1717"/>
                </a:cxn>
                <a:cxn ang="0">
                  <a:pos x="connsiteX1718" y="connsiteY1718"/>
                </a:cxn>
                <a:cxn ang="0">
                  <a:pos x="connsiteX1719" y="connsiteY1719"/>
                </a:cxn>
                <a:cxn ang="0">
                  <a:pos x="connsiteX1720" y="connsiteY1720"/>
                </a:cxn>
                <a:cxn ang="0">
                  <a:pos x="connsiteX1721" y="connsiteY1721"/>
                </a:cxn>
                <a:cxn ang="0">
                  <a:pos x="connsiteX1722" y="connsiteY1722"/>
                </a:cxn>
                <a:cxn ang="0">
                  <a:pos x="connsiteX1723" y="connsiteY1723"/>
                </a:cxn>
                <a:cxn ang="0">
                  <a:pos x="connsiteX1724" y="connsiteY1724"/>
                </a:cxn>
                <a:cxn ang="0">
                  <a:pos x="connsiteX1725" y="connsiteY1725"/>
                </a:cxn>
                <a:cxn ang="0">
                  <a:pos x="connsiteX1726" y="connsiteY1726"/>
                </a:cxn>
                <a:cxn ang="0">
                  <a:pos x="connsiteX1727" y="connsiteY1727"/>
                </a:cxn>
                <a:cxn ang="0">
                  <a:pos x="connsiteX1728" y="connsiteY1728"/>
                </a:cxn>
                <a:cxn ang="0">
                  <a:pos x="connsiteX1729" y="connsiteY1729"/>
                </a:cxn>
                <a:cxn ang="0">
                  <a:pos x="connsiteX1730" y="connsiteY1730"/>
                </a:cxn>
                <a:cxn ang="0">
                  <a:pos x="connsiteX1731" y="connsiteY1731"/>
                </a:cxn>
                <a:cxn ang="0">
                  <a:pos x="connsiteX1732" y="connsiteY1732"/>
                </a:cxn>
                <a:cxn ang="0">
                  <a:pos x="connsiteX1733" y="connsiteY1733"/>
                </a:cxn>
                <a:cxn ang="0">
                  <a:pos x="connsiteX1734" y="connsiteY1734"/>
                </a:cxn>
                <a:cxn ang="0">
                  <a:pos x="connsiteX1735" y="connsiteY1735"/>
                </a:cxn>
                <a:cxn ang="0">
                  <a:pos x="connsiteX1736" y="connsiteY1736"/>
                </a:cxn>
                <a:cxn ang="0">
                  <a:pos x="connsiteX1737" y="connsiteY1737"/>
                </a:cxn>
                <a:cxn ang="0">
                  <a:pos x="connsiteX1738" y="connsiteY1738"/>
                </a:cxn>
                <a:cxn ang="0">
                  <a:pos x="connsiteX1739" y="connsiteY1739"/>
                </a:cxn>
                <a:cxn ang="0">
                  <a:pos x="connsiteX1740" y="connsiteY1740"/>
                </a:cxn>
                <a:cxn ang="0">
                  <a:pos x="connsiteX1741" y="connsiteY1741"/>
                </a:cxn>
                <a:cxn ang="0">
                  <a:pos x="connsiteX1742" y="connsiteY1742"/>
                </a:cxn>
                <a:cxn ang="0">
                  <a:pos x="connsiteX1743" y="connsiteY1743"/>
                </a:cxn>
                <a:cxn ang="0">
                  <a:pos x="connsiteX1744" y="connsiteY1744"/>
                </a:cxn>
                <a:cxn ang="0">
                  <a:pos x="connsiteX1745" y="connsiteY1745"/>
                </a:cxn>
                <a:cxn ang="0">
                  <a:pos x="connsiteX1746" y="connsiteY1746"/>
                </a:cxn>
                <a:cxn ang="0">
                  <a:pos x="connsiteX1747" y="connsiteY1747"/>
                </a:cxn>
                <a:cxn ang="0">
                  <a:pos x="connsiteX1748" y="connsiteY1748"/>
                </a:cxn>
                <a:cxn ang="0">
                  <a:pos x="connsiteX1749" y="connsiteY1749"/>
                </a:cxn>
                <a:cxn ang="0">
                  <a:pos x="connsiteX1750" y="connsiteY1750"/>
                </a:cxn>
                <a:cxn ang="0">
                  <a:pos x="connsiteX1751" y="connsiteY1751"/>
                </a:cxn>
                <a:cxn ang="0">
                  <a:pos x="connsiteX1752" y="connsiteY1752"/>
                </a:cxn>
                <a:cxn ang="0">
                  <a:pos x="connsiteX1753" y="connsiteY1753"/>
                </a:cxn>
                <a:cxn ang="0">
                  <a:pos x="connsiteX1754" y="connsiteY1754"/>
                </a:cxn>
                <a:cxn ang="0">
                  <a:pos x="connsiteX1755" y="connsiteY1755"/>
                </a:cxn>
                <a:cxn ang="0">
                  <a:pos x="connsiteX1756" y="connsiteY1756"/>
                </a:cxn>
                <a:cxn ang="0">
                  <a:pos x="connsiteX1757" y="connsiteY1757"/>
                </a:cxn>
                <a:cxn ang="0">
                  <a:pos x="connsiteX1758" y="connsiteY1758"/>
                </a:cxn>
                <a:cxn ang="0">
                  <a:pos x="connsiteX1759" y="connsiteY1759"/>
                </a:cxn>
                <a:cxn ang="0">
                  <a:pos x="connsiteX1760" y="connsiteY1760"/>
                </a:cxn>
                <a:cxn ang="0">
                  <a:pos x="connsiteX1761" y="connsiteY1761"/>
                </a:cxn>
                <a:cxn ang="0">
                  <a:pos x="connsiteX1762" y="connsiteY1762"/>
                </a:cxn>
                <a:cxn ang="0">
                  <a:pos x="connsiteX1763" y="connsiteY1763"/>
                </a:cxn>
                <a:cxn ang="0">
                  <a:pos x="connsiteX1764" y="connsiteY1764"/>
                </a:cxn>
                <a:cxn ang="0">
                  <a:pos x="connsiteX1765" y="connsiteY1765"/>
                </a:cxn>
                <a:cxn ang="0">
                  <a:pos x="connsiteX1766" y="connsiteY1766"/>
                </a:cxn>
                <a:cxn ang="0">
                  <a:pos x="connsiteX1767" y="connsiteY1767"/>
                </a:cxn>
                <a:cxn ang="0">
                  <a:pos x="connsiteX1768" y="connsiteY1768"/>
                </a:cxn>
                <a:cxn ang="0">
                  <a:pos x="connsiteX1769" y="connsiteY1769"/>
                </a:cxn>
                <a:cxn ang="0">
                  <a:pos x="connsiteX1770" y="connsiteY1770"/>
                </a:cxn>
                <a:cxn ang="0">
                  <a:pos x="connsiteX1771" y="connsiteY1771"/>
                </a:cxn>
                <a:cxn ang="0">
                  <a:pos x="connsiteX1772" y="connsiteY1772"/>
                </a:cxn>
                <a:cxn ang="0">
                  <a:pos x="connsiteX1773" y="connsiteY1773"/>
                </a:cxn>
                <a:cxn ang="0">
                  <a:pos x="connsiteX1774" y="connsiteY1774"/>
                </a:cxn>
                <a:cxn ang="0">
                  <a:pos x="connsiteX1775" y="connsiteY1775"/>
                </a:cxn>
                <a:cxn ang="0">
                  <a:pos x="connsiteX1776" y="connsiteY1776"/>
                </a:cxn>
                <a:cxn ang="0">
                  <a:pos x="connsiteX1777" y="connsiteY1777"/>
                </a:cxn>
                <a:cxn ang="0">
                  <a:pos x="connsiteX1778" y="connsiteY1778"/>
                </a:cxn>
                <a:cxn ang="0">
                  <a:pos x="connsiteX1779" y="connsiteY1779"/>
                </a:cxn>
                <a:cxn ang="0">
                  <a:pos x="connsiteX1780" y="connsiteY1780"/>
                </a:cxn>
                <a:cxn ang="0">
                  <a:pos x="connsiteX1781" y="connsiteY1781"/>
                </a:cxn>
                <a:cxn ang="0">
                  <a:pos x="connsiteX1782" y="connsiteY1782"/>
                </a:cxn>
                <a:cxn ang="0">
                  <a:pos x="connsiteX1783" y="connsiteY1783"/>
                </a:cxn>
                <a:cxn ang="0">
                  <a:pos x="connsiteX1784" y="connsiteY1784"/>
                </a:cxn>
                <a:cxn ang="0">
                  <a:pos x="connsiteX1785" y="connsiteY1785"/>
                </a:cxn>
                <a:cxn ang="0">
                  <a:pos x="connsiteX1786" y="connsiteY1786"/>
                </a:cxn>
                <a:cxn ang="0">
                  <a:pos x="connsiteX1787" y="connsiteY1787"/>
                </a:cxn>
                <a:cxn ang="0">
                  <a:pos x="connsiteX1788" y="connsiteY1788"/>
                </a:cxn>
                <a:cxn ang="0">
                  <a:pos x="connsiteX1789" y="connsiteY1789"/>
                </a:cxn>
                <a:cxn ang="0">
                  <a:pos x="connsiteX1790" y="connsiteY1790"/>
                </a:cxn>
                <a:cxn ang="0">
                  <a:pos x="connsiteX1791" y="connsiteY1791"/>
                </a:cxn>
                <a:cxn ang="0">
                  <a:pos x="connsiteX1792" y="connsiteY1792"/>
                </a:cxn>
                <a:cxn ang="0">
                  <a:pos x="connsiteX1793" y="connsiteY1793"/>
                </a:cxn>
                <a:cxn ang="0">
                  <a:pos x="connsiteX1794" y="connsiteY1794"/>
                </a:cxn>
                <a:cxn ang="0">
                  <a:pos x="connsiteX1795" y="connsiteY1795"/>
                </a:cxn>
                <a:cxn ang="0">
                  <a:pos x="connsiteX1796" y="connsiteY1796"/>
                </a:cxn>
                <a:cxn ang="0">
                  <a:pos x="connsiteX1797" y="connsiteY1797"/>
                </a:cxn>
                <a:cxn ang="0">
                  <a:pos x="connsiteX1798" y="connsiteY1798"/>
                </a:cxn>
                <a:cxn ang="0">
                  <a:pos x="connsiteX1799" y="connsiteY1799"/>
                </a:cxn>
                <a:cxn ang="0">
                  <a:pos x="connsiteX1800" y="connsiteY1800"/>
                </a:cxn>
                <a:cxn ang="0">
                  <a:pos x="connsiteX1801" y="connsiteY1801"/>
                </a:cxn>
                <a:cxn ang="0">
                  <a:pos x="connsiteX1802" y="connsiteY1802"/>
                </a:cxn>
                <a:cxn ang="0">
                  <a:pos x="connsiteX1803" y="connsiteY1803"/>
                </a:cxn>
                <a:cxn ang="0">
                  <a:pos x="connsiteX1804" y="connsiteY1804"/>
                </a:cxn>
                <a:cxn ang="0">
                  <a:pos x="connsiteX1805" y="connsiteY1805"/>
                </a:cxn>
                <a:cxn ang="0">
                  <a:pos x="connsiteX1806" y="connsiteY1806"/>
                </a:cxn>
                <a:cxn ang="0">
                  <a:pos x="connsiteX1807" y="connsiteY1807"/>
                </a:cxn>
                <a:cxn ang="0">
                  <a:pos x="connsiteX1808" y="connsiteY1808"/>
                </a:cxn>
                <a:cxn ang="0">
                  <a:pos x="connsiteX1809" y="connsiteY1809"/>
                </a:cxn>
                <a:cxn ang="0">
                  <a:pos x="connsiteX1810" y="connsiteY1810"/>
                </a:cxn>
                <a:cxn ang="0">
                  <a:pos x="connsiteX1811" y="connsiteY1811"/>
                </a:cxn>
                <a:cxn ang="0">
                  <a:pos x="connsiteX1812" y="connsiteY1812"/>
                </a:cxn>
                <a:cxn ang="0">
                  <a:pos x="connsiteX1813" y="connsiteY1813"/>
                </a:cxn>
                <a:cxn ang="0">
                  <a:pos x="connsiteX1814" y="connsiteY1814"/>
                </a:cxn>
                <a:cxn ang="0">
                  <a:pos x="connsiteX1815" y="connsiteY1815"/>
                </a:cxn>
                <a:cxn ang="0">
                  <a:pos x="connsiteX1816" y="connsiteY1816"/>
                </a:cxn>
                <a:cxn ang="0">
                  <a:pos x="connsiteX1817" y="connsiteY1817"/>
                </a:cxn>
                <a:cxn ang="0">
                  <a:pos x="connsiteX1818" y="connsiteY1818"/>
                </a:cxn>
                <a:cxn ang="0">
                  <a:pos x="connsiteX1819" y="connsiteY1819"/>
                </a:cxn>
                <a:cxn ang="0">
                  <a:pos x="connsiteX1820" y="connsiteY1820"/>
                </a:cxn>
                <a:cxn ang="0">
                  <a:pos x="connsiteX1821" y="connsiteY1821"/>
                </a:cxn>
                <a:cxn ang="0">
                  <a:pos x="connsiteX1822" y="connsiteY1822"/>
                </a:cxn>
                <a:cxn ang="0">
                  <a:pos x="connsiteX1823" y="connsiteY1823"/>
                </a:cxn>
                <a:cxn ang="0">
                  <a:pos x="connsiteX1824" y="connsiteY1824"/>
                </a:cxn>
                <a:cxn ang="0">
                  <a:pos x="connsiteX1825" y="connsiteY1825"/>
                </a:cxn>
                <a:cxn ang="0">
                  <a:pos x="connsiteX1826" y="connsiteY1826"/>
                </a:cxn>
                <a:cxn ang="0">
                  <a:pos x="connsiteX1827" y="connsiteY1827"/>
                </a:cxn>
                <a:cxn ang="0">
                  <a:pos x="connsiteX1828" y="connsiteY1828"/>
                </a:cxn>
                <a:cxn ang="0">
                  <a:pos x="connsiteX1829" y="connsiteY1829"/>
                </a:cxn>
                <a:cxn ang="0">
                  <a:pos x="connsiteX1830" y="connsiteY1830"/>
                </a:cxn>
                <a:cxn ang="0">
                  <a:pos x="connsiteX1831" y="connsiteY1831"/>
                </a:cxn>
                <a:cxn ang="0">
                  <a:pos x="connsiteX1832" y="connsiteY1832"/>
                </a:cxn>
                <a:cxn ang="0">
                  <a:pos x="connsiteX1833" y="connsiteY1833"/>
                </a:cxn>
                <a:cxn ang="0">
                  <a:pos x="connsiteX1834" y="connsiteY1834"/>
                </a:cxn>
                <a:cxn ang="0">
                  <a:pos x="connsiteX1835" y="connsiteY1835"/>
                </a:cxn>
                <a:cxn ang="0">
                  <a:pos x="connsiteX1836" y="connsiteY1836"/>
                </a:cxn>
                <a:cxn ang="0">
                  <a:pos x="connsiteX1837" y="connsiteY1837"/>
                </a:cxn>
                <a:cxn ang="0">
                  <a:pos x="connsiteX1838" y="connsiteY1838"/>
                </a:cxn>
                <a:cxn ang="0">
                  <a:pos x="connsiteX1839" y="connsiteY1839"/>
                </a:cxn>
                <a:cxn ang="0">
                  <a:pos x="connsiteX1840" y="connsiteY1840"/>
                </a:cxn>
                <a:cxn ang="0">
                  <a:pos x="connsiteX1841" y="connsiteY1841"/>
                </a:cxn>
                <a:cxn ang="0">
                  <a:pos x="connsiteX1842" y="connsiteY1842"/>
                </a:cxn>
                <a:cxn ang="0">
                  <a:pos x="connsiteX1843" y="connsiteY1843"/>
                </a:cxn>
                <a:cxn ang="0">
                  <a:pos x="connsiteX1844" y="connsiteY1844"/>
                </a:cxn>
                <a:cxn ang="0">
                  <a:pos x="connsiteX1845" y="connsiteY1845"/>
                </a:cxn>
                <a:cxn ang="0">
                  <a:pos x="connsiteX1846" y="connsiteY1846"/>
                </a:cxn>
                <a:cxn ang="0">
                  <a:pos x="connsiteX1847" y="connsiteY1847"/>
                </a:cxn>
                <a:cxn ang="0">
                  <a:pos x="connsiteX1848" y="connsiteY1848"/>
                </a:cxn>
                <a:cxn ang="0">
                  <a:pos x="connsiteX1849" y="connsiteY1849"/>
                </a:cxn>
                <a:cxn ang="0">
                  <a:pos x="connsiteX1850" y="connsiteY1850"/>
                </a:cxn>
                <a:cxn ang="0">
                  <a:pos x="connsiteX1851" y="connsiteY1851"/>
                </a:cxn>
                <a:cxn ang="0">
                  <a:pos x="connsiteX1852" y="connsiteY1852"/>
                </a:cxn>
                <a:cxn ang="0">
                  <a:pos x="connsiteX1853" y="connsiteY1853"/>
                </a:cxn>
                <a:cxn ang="0">
                  <a:pos x="connsiteX1854" y="connsiteY1854"/>
                </a:cxn>
                <a:cxn ang="0">
                  <a:pos x="connsiteX1855" y="connsiteY1855"/>
                </a:cxn>
                <a:cxn ang="0">
                  <a:pos x="connsiteX1856" y="connsiteY1856"/>
                </a:cxn>
                <a:cxn ang="0">
                  <a:pos x="connsiteX1857" y="connsiteY1857"/>
                </a:cxn>
                <a:cxn ang="0">
                  <a:pos x="connsiteX1858" y="connsiteY1858"/>
                </a:cxn>
                <a:cxn ang="0">
                  <a:pos x="connsiteX1859" y="connsiteY1859"/>
                </a:cxn>
                <a:cxn ang="0">
                  <a:pos x="connsiteX1860" y="connsiteY1860"/>
                </a:cxn>
                <a:cxn ang="0">
                  <a:pos x="connsiteX1861" y="connsiteY1861"/>
                </a:cxn>
                <a:cxn ang="0">
                  <a:pos x="connsiteX1862" y="connsiteY1862"/>
                </a:cxn>
                <a:cxn ang="0">
                  <a:pos x="connsiteX1863" y="connsiteY1863"/>
                </a:cxn>
                <a:cxn ang="0">
                  <a:pos x="connsiteX1864" y="connsiteY1864"/>
                </a:cxn>
                <a:cxn ang="0">
                  <a:pos x="connsiteX1865" y="connsiteY1865"/>
                </a:cxn>
                <a:cxn ang="0">
                  <a:pos x="connsiteX1866" y="connsiteY1866"/>
                </a:cxn>
                <a:cxn ang="0">
                  <a:pos x="connsiteX1867" y="connsiteY1867"/>
                </a:cxn>
                <a:cxn ang="0">
                  <a:pos x="connsiteX1868" y="connsiteY1868"/>
                </a:cxn>
                <a:cxn ang="0">
                  <a:pos x="connsiteX1869" y="connsiteY1869"/>
                </a:cxn>
                <a:cxn ang="0">
                  <a:pos x="connsiteX1870" y="connsiteY1870"/>
                </a:cxn>
                <a:cxn ang="0">
                  <a:pos x="connsiteX1871" y="connsiteY1871"/>
                </a:cxn>
                <a:cxn ang="0">
                  <a:pos x="connsiteX1872" y="connsiteY1872"/>
                </a:cxn>
                <a:cxn ang="0">
                  <a:pos x="connsiteX1873" y="connsiteY1873"/>
                </a:cxn>
                <a:cxn ang="0">
                  <a:pos x="connsiteX1874" y="connsiteY1874"/>
                </a:cxn>
                <a:cxn ang="0">
                  <a:pos x="connsiteX1875" y="connsiteY1875"/>
                </a:cxn>
                <a:cxn ang="0">
                  <a:pos x="connsiteX1876" y="connsiteY1876"/>
                </a:cxn>
                <a:cxn ang="0">
                  <a:pos x="connsiteX1877" y="connsiteY1877"/>
                </a:cxn>
                <a:cxn ang="0">
                  <a:pos x="connsiteX1878" y="connsiteY1878"/>
                </a:cxn>
                <a:cxn ang="0">
                  <a:pos x="connsiteX1879" y="connsiteY1879"/>
                </a:cxn>
                <a:cxn ang="0">
                  <a:pos x="connsiteX1880" y="connsiteY1880"/>
                </a:cxn>
                <a:cxn ang="0">
                  <a:pos x="connsiteX1881" y="connsiteY1881"/>
                </a:cxn>
                <a:cxn ang="0">
                  <a:pos x="connsiteX1882" y="connsiteY1882"/>
                </a:cxn>
                <a:cxn ang="0">
                  <a:pos x="connsiteX1883" y="connsiteY1883"/>
                </a:cxn>
                <a:cxn ang="0">
                  <a:pos x="connsiteX1884" y="connsiteY1884"/>
                </a:cxn>
                <a:cxn ang="0">
                  <a:pos x="connsiteX1885" y="connsiteY1885"/>
                </a:cxn>
                <a:cxn ang="0">
                  <a:pos x="connsiteX1886" y="connsiteY1886"/>
                </a:cxn>
                <a:cxn ang="0">
                  <a:pos x="connsiteX1887" y="connsiteY1887"/>
                </a:cxn>
                <a:cxn ang="0">
                  <a:pos x="connsiteX1888" y="connsiteY1888"/>
                </a:cxn>
                <a:cxn ang="0">
                  <a:pos x="connsiteX1889" y="connsiteY1889"/>
                </a:cxn>
                <a:cxn ang="0">
                  <a:pos x="connsiteX1890" y="connsiteY1890"/>
                </a:cxn>
                <a:cxn ang="0">
                  <a:pos x="connsiteX1891" y="connsiteY1891"/>
                </a:cxn>
                <a:cxn ang="0">
                  <a:pos x="connsiteX1892" y="connsiteY1892"/>
                </a:cxn>
                <a:cxn ang="0">
                  <a:pos x="connsiteX1893" y="connsiteY1893"/>
                </a:cxn>
                <a:cxn ang="0">
                  <a:pos x="connsiteX1894" y="connsiteY1894"/>
                </a:cxn>
                <a:cxn ang="0">
                  <a:pos x="connsiteX1895" y="connsiteY1895"/>
                </a:cxn>
                <a:cxn ang="0">
                  <a:pos x="connsiteX1896" y="connsiteY1896"/>
                </a:cxn>
                <a:cxn ang="0">
                  <a:pos x="connsiteX1897" y="connsiteY1897"/>
                </a:cxn>
                <a:cxn ang="0">
                  <a:pos x="connsiteX1898" y="connsiteY1898"/>
                </a:cxn>
                <a:cxn ang="0">
                  <a:pos x="connsiteX1899" y="connsiteY1899"/>
                </a:cxn>
                <a:cxn ang="0">
                  <a:pos x="connsiteX1900" y="connsiteY1900"/>
                </a:cxn>
                <a:cxn ang="0">
                  <a:pos x="connsiteX1901" y="connsiteY1901"/>
                </a:cxn>
                <a:cxn ang="0">
                  <a:pos x="connsiteX1902" y="connsiteY1902"/>
                </a:cxn>
                <a:cxn ang="0">
                  <a:pos x="connsiteX1903" y="connsiteY1903"/>
                </a:cxn>
                <a:cxn ang="0">
                  <a:pos x="connsiteX1904" y="connsiteY1904"/>
                </a:cxn>
                <a:cxn ang="0">
                  <a:pos x="connsiteX1905" y="connsiteY1905"/>
                </a:cxn>
                <a:cxn ang="0">
                  <a:pos x="connsiteX1906" y="connsiteY1906"/>
                </a:cxn>
                <a:cxn ang="0">
                  <a:pos x="connsiteX1907" y="connsiteY1907"/>
                </a:cxn>
                <a:cxn ang="0">
                  <a:pos x="connsiteX1908" y="connsiteY1908"/>
                </a:cxn>
                <a:cxn ang="0">
                  <a:pos x="connsiteX1909" y="connsiteY1909"/>
                </a:cxn>
                <a:cxn ang="0">
                  <a:pos x="connsiteX1910" y="connsiteY1910"/>
                </a:cxn>
                <a:cxn ang="0">
                  <a:pos x="connsiteX1911" y="connsiteY1911"/>
                </a:cxn>
                <a:cxn ang="0">
                  <a:pos x="connsiteX1912" y="connsiteY1912"/>
                </a:cxn>
                <a:cxn ang="0">
                  <a:pos x="connsiteX1913" y="connsiteY1913"/>
                </a:cxn>
                <a:cxn ang="0">
                  <a:pos x="connsiteX1914" y="connsiteY1914"/>
                </a:cxn>
                <a:cxn ang="0">
                  <a:pos x="connsiteX1915" y="connsiteY1915"/>
                </a:cxn>
                <a:cxn ang="0">
                  <a:pos x="connsiteX1916" y="connsiteY1916"/>
                </a:cxn>
                <a:cxn ang="0">
                  <a:pos x="connsiteX1917" y="connsiteY1917"/>
                </a:cxn>
                <a:cxn ang="0">
                  <a:pos x="connsiteX1918" y="connsiteY1918"/>
                </a:cxn>
                <a:cxn ang="0">
                  <a:pos x="connsiteX1919" y="connsiteY1919"/>
                </a:cxn>
                <a:cxn ang="0">
                  <a:pos x="connsiteX1920" y="connsiteY1920"/>
                </a:cxn>
                <a:cxn ang="0">
                  <a:pos x="connsiteX1921" y="connsiteY1921"/>
                </a:cxn>
                <a:cxn ang="0">
                  <a:pos x="connsiteX1922" y="connsiteY1922"/>
                </a:cxn>
                <a:cxn ang="0">
                  <a:pos x="connsiteX1923" y="connsiteY1923"/>
                </a:cxn>
                <a:cxn ang="0">
                  <a:pos x="connsiteX1924" y="connsiteY1924"/>
                </a:cxn>
                <a:cxn ang="0">
                  <a:pos x="connsiteX1925" y="connsiteY1925"/>
                </a:cxn>
                <a:cxn ang="0">
                  <a:pos x="connsiteX1926" y="connsiteY1926"/>
                </a:cxn>
                <a:cxn ang="0">
                  <a:pos x="connsiteX1927" y="connsiteY1927"/>
                </a:cxn>
                <a:cxn ang="0">
                  <a:pos x="connsiteX1928" y="connsiteY1928"/>
                </a:cxn>
                <a:cxn ang="0">
                  <a:pos x="connsiteX1929" y="connsiteY1929"/>
                </a:cxn>
                <a:cxn ang="0">
                  <a:pos x="connsiteX1930" y="connsiteY1930"/>
                </a:cxn>
                <a:cxn ang="0">
                  <a:pos x="connsiteX1931" y="connsiteY1931"/>
                </a:cxn>
                <a:cxn ang="0">
                  <a:pos x="connsiteX1932" y="connsiteY1932"/>
                </a:cxn>
                <a:cxn ang="0">
                  <a:pos x="connsiteX1933" y="connsiteY1933"/>
                </a:cxn>
                <a:cxn ang="0">
                  <a:pos x="connsiteX1934" y="connsiteY1934"/>
                </a:cxn>
                <a:cxn ang="0">
                  <a:pos x="connsiteX1935" y="connsiteY1935"/>
                </a:cxn>
                <a:cxn ang="0">
                  <a:pos x="connsiteX1936" y="connsiteY1936"/>
                </a:cxn>
                <a:cxn ang="0">
                  <a:pos x="connsiteX1937" y="connsiteY1937"/>
                </a:cxn>
                <a:cxn ang="0">
                  <a:pos x="connsiteX1938" y="connsiteY1938"/>
                </a:cxn>
                <a:cxn ang="0">
                  <a:pos x="connsiteX1939" y="connsiteY1939"/>
                </a:cxn>
                <a:cxn ang="0">
                  <a:pos x="connsiteX1940" y="connsiteY1940"/>
                </a:cxn>
                <a:cxn ang="0">
                  <a:pos x="connsiteX1941" y="connsiteY1941"/>
                </a:cxn>
                <a:cxn ang="0">
                  <a:pos x="connsiteX1942" y="connsiteY1942"/>
                </a:cxn>
                <a:cxn ang="0">
                  <a:pos x="connsiteX1943" y="connsiteY1943"/>
                </a:cxn>
                <a:cxn ang="0">
                  <a:pos x="connsiteX1944" y="connsiteY1944"/>
                </a:cxn>
                <a:cxn ang="0">
                  <a:pos x="connsiteX1945" y="connsiteY1945"/>
                </a:cxn>
                <a:cxn ang="0">
                  <a:pos x="connsiteX1946" y="connsiteY1946"/>
                </a:cxn>
                <a:cxn ang="0">
                  <a:pos x="connsiteX1947" y="connsiteY1947"/>
                </a:cxn>
                <a:cxn ang="0">
                  <a:pos x="connsiteX1948" y="connsiteY1948"/>
                </a:cxn>
                <a:cxn ang="0">
                  <a:pos x="connsiteX1949" y="connsiteY1949"/>
                </a:cxn>
                <a:cxn ang="0">
                  <a:pos x="connsiteX1950" y="connsiteY1950"/>
                </a:cxn>
                <a:cxn ang="0">
                  <a:pos x="connsiteX1951" y="connsiteY1951"/>
                </a:cxn>
                <a:cxn ang="0">
                  <a:pos x="connsiteX1952" y="connsiteY1952"/>
                </a:cxn>
                <a:cxn ang="0">
                  <a:pos x="connsiteX1953" y="connsiteY1953"/>
                </a:cxn>
                <a:cxn ang="0">
                  <a:pos x="connsiteX1954" y="connsiteY1954"/>
                </a:cxn>
                <a:cxn ang="0">
                  <a:pos x="connsiteX1955" y="connsiteY1955"/>
                </a:cxn>
                <a:cxn ang="0">
                  <a:pos x="connsiteX1956" y="connsiteY1956"/>
                </a:cxn>
                <a:cxn ang="0">
                  <a:pos x="connsiteX1957" y="connsiteY1957"/>
                </a:cxn>
                <a:cxn ang="0">
                  <a:pos x="connsiteX1958" y="connsiteY1958"/>
                </a:cxn>
                <a:cxn ang="0">
                  <a:pos x="connsiteX1959" y="connsiteY1959"/>
                </a:cxn>
                <a:cxn ang="0">
                  <a:pos x="connsiteX1960" y="connsiteY1960"/>
                </a:cxn>
                <a:cxn ang="0">
                  <a:pos x="connsiteX1961" y="connsiteY1961"/>
                </a:cxn>
                <a:cxn ang="0">
                  <a:pos x="connsiteX1962" y="connsiteY1962"/>
                </a:cxn>
                <a:cxn ang="0">
                  <a:pos x="connsiteX1963" y="connsiteY1963"/>
                </a:cxn>
                <a:cxn ang="0">
                  <a:pos x="connsiteX1964" y="connsiteY1964"/>
                </a:cxn>
                <a:cxn ang="0">
                  <a:pos x="connsiteX1965" y="connsiteY1965"/>
                </a:cxn>
                <a:cxn ang="0">
                  <a:pos x="connsiteX1966" y="connsiteY1966"/>
                </a:cxn>
                <a:cxn ang="0">
                  <a:pos x="connsiteX1967" y="connsiteY1967"/>
                </a:cxn>
                <a:cxn ang="0">
                  <a:pos x="connsiteX1968" y="connsiteY1968"/>
                </a:cxn>
                <a:cxn ang="0">
                  <a:pos x="connsiteX1969" y="connsiteY1969"/>
                </a:cxn>
                <a:cxn ang="0">
                  <a:pos x="connsiteX1970" y="connsiteY1970"/>
                </a:cxn>
                <a:cxn ang="0">
                  <a:pos x="connsiteX1971" y="connsiteY1971"/>
                </a:cxn>
                <a:cxn ang="0">
                  <a:pos x="connsiteX1972" y="connsiteY1972"/>
                </a:cxn>
                <a:cxn ang="0">
                  <a:pos x="connsiteX1973" y="connsiteY1973"/>
                </a:cxn>
                <a:cxn ang="0">
                  <a:pos x="connsiteX1974" y="connsiteY1974"/>
                </a:cxn>
                <a:cxn ang="0">
                  <a:pos x="connsiteX1975" y="connsiteY1975"/>
                </a:cxn>
                <a:cxn ang="0">
                  <a:pos x="connsiteX1976" y="connsiteY1976"/>
                </a:cxn>
                <a:cxn ang="0">
                  <a:pos x="connsiteX1977" y="connsiteY1977"/>
                </a:cxn>
                <a:cxn ang="0">
                  <a:pos x="connsiteX1978" y="connsiteY1978"/>
                </a:cxn>
                <a:cxn ang="0">
                  <a:pos x="connsiteX1979" y="connsiteY1979"/>
                </a:cxn>
                <a:cxn ang="0">
                  <a:pos x="connsiteX1980" y="connsiteY1980"/>
                </a:cxn>
                <a:cxn ang="0">
                  <a:pos x="connsiteX1981" y="connsiteY1981"/>
                </a:cxn>
                <a:cxn ang="0">
                  <a:pos x="connsiteX1982" y="connsiteY1982"/>
                </a:cxn>
                <a:cxn ang="0">
                  <a:pos x="connsiteX1983" y="connsiteY1983"/>
                </a:cxn>
                <a:cxn ang="0">
                  <a:pos x="connsiteX1984" y="connsiteY1984"/>
                </a:cxn>
                <a:cxn ang="0">
                  <a:pos x="connsiteX1985" y="connsiteY1985"/>
                </a:cxn>
                <a:cxn ang="0">
                  <a:pos x="connsiteX1986" y="connsiteY1986"/>
                </a:cxn>
                <a:cxn ang="0">
                  <a:pos x="connsiteX1987" y="connsiteY1987"/>
                </a:cxn>
                <a:cxn ang="0">
                  <a:pos x="connsiteX1988" y="connsiteY1988"/>
                </a:cxn>
                <a:cxn ang="0">
                  <a:pos x="connsiteX1989" y="connsiteY1989"/>
                </a:cxn>
                <a:cxn ang="0">
                  <a:pos x="connsiteX1990" y="connsiteY1990"/>
                </a:cxn>
                <a:cxn ang="0">
                  <a:pos x="connsiteX1991" y="connsiteY1991"/>
                </a:cxn>
                <a:cxn ang="0">
                  <a:pos x="connsiteX1992" y="connsiteY1992"/>
                </a:cxn>
                <a:cxn ang="0">
                  <a:pos x="connsiteX1993" y="connsiteY1993"/>
                </a:cxn>
                <a:cxn ang="0">
                  <a:pos x="connsiteX1994" y="connsiteY1994"/>
                </a:cxn>
                <a:cxn ang="0">
                  <a:pos x="connsiteX1995" y="connsiteY1995"/>
                </a:cxn>
                <a:cxn ang="0">
                  <a:pos x="connsiteX1996" y="connsiteY1996"/>
                </a:cxn>
                <a:cxn ang="0">
                  <a:pos x="connsiteX1997" y="connsiteY1997"/>
                </a:cxn>
                <a:cxn ang="0">
                  <a:pos x="connsiteX1998" y="connsiteY1998"/>
                </a:cxn>
                <a:cxn ang="0">
                  <a:pos x="connsiteX1999" y="connsiteY1999"/>
                </a:cxn>
                <a:cxn ang="0">
                  <a:pos x="connsiteX2000" y="connsiteY2000"/>
                </a:cxn>
                <a:cxn ang="0">
                  <a:pos x="connsiteX2001" y="connsiteY2001"/>
                </a:cxn>
                <a:cxn ang="0">
                  <a:pos x="connsiteX2002" y="connsiteY2002"/>
                </a:cxn>
                <a:cxn ang="0">
                  <a:pos x="connsiteX2003" y="connsiteY2003"/>
                </a:cxn>
                <a:cxn ang="0">
                  <a:pos x="connsiteX2004" y="connsiteY2004"/>
                </a:cxn>
                <a:cxn ang="0">
                  <a:pos x="connsiteX2005" y="connsiteY2005"/>
                </a:cxn>
                <a:cxn ang="0">
                  <a:pos x="connsiteX2006" y="connsiteY2006"/>
                </a:cxn>
                <a:cxn ang="0">
                  <a:pos x="connsiteX2007" y="connsiteY2007"/>
                </a:cxn>
                <a:cxn ang="0">
                  <a:pos x="connsiteX2008" y="connsiteY2008"/>
                </a:cxn>
                <a:cxn ang="0">
                  <a:pos x="connsiteX2009" y="connsiteY2009"/>
                </a:cxn>
                <a:cxn ang="0">
                  <a:pos x="connsiteX2010" y="connsiteY2010"/>
                </a:cxn>
                <a:cxn ang="0">
                  <a:pos x="connsiteX2011" y="connsiteY2011"/>
                </a:cxn>
                <a:cxn ang="0">
                  <a:pos x="connsiteX2012" y="connsiteY2012"/>
                </a:cxn>
                <a:cxn ang="0">
                  <a:pos x="connsiteX2013" y="connsiteY2013"/>
                </a:cxn>
                <a:cxn ang="0">
                  <a:pos x="connsiteX2014" y="connsiteY2014"/>
                </a:cxn>
                <a:cxn ang="0">
                  <a:pos x="connsiteX2015" y="connsiteY2015"/>
                </a:cxn>
                <a:cxn ang="0">
                  <a:pos x="connsiteX2016" y="connsiteY2016"/>
                </a:cxn>
                <a:cxn ang="0">
                  <a:pos x="connsiteX2017" y="connsiteY2017"/>
                </a:cxn>
                <a:cxn ang="0">
                  <a:pos x="connsiteX2018" y="connsiteY2018"/>
                </a:cxn>
                <a:cxn ang="0">
                  <a:pos x="connsiteX2019" y="connsiteY2019"/>
                </a:cxn>
                <a:cxn ang="0">
                  <a:pos x="connsiteX2020" y="connsiteY2020"/>
                </a:cxn>
                <a:cxn ang="0">
                  <a:pos x="connsiteX2021" y="connsiteY2021"/>
                </a:cxn>
                <a:cxn ang="0">
                  <a:pos x="connsiteX2022" y="connsiteY2022"/>
                </a:cxn>
                <a:cxn ang="0">
                  <a:pos x="connsiteX2023" y="connsiteY2023"/>
                </a:cxn>
                <a:cxn ang="0">
                  <a:pos x="connsiteX2024" y="connsiteY2024"/>
                </a:cxn>
                <a:cxn ang="0">
                  <a:pos x="connsiteX2025" y="connsiteY2025"/>
                </a:cxn>
                <a:cxn ang="0">
                  <a:pos x="connsiteX2026" y="connsiteY2026"/>
                </a:cxn>
                <a:cxn ang="0">
                  <a:pos x="connsiteX2027" y="connsiteY2027"/>
                </a:cxn>
                <a:cxn ang="0">
                  <a:pos x="connsiteX2028" y="connsiteY2028"/>
                </a:cxn>
                <a:cxn ang="0">
                  <a:pos x="connsiteX2029" y="connsiteY2029"/>
                </a:cxn>
                <a:cxn ang="0">
                  <a:pos x="connsiteX2030" y="connsiteY2030"/>
                </a:cxn>
                <a:cxn ang="0">
                  <a:pos x="connsiteX2031" y="connsiteY2031"/>
                </a:cxn>
                <a:cxn ang="0">
                  <a:pos x="connsiteX2032" y="connsiteY2032"/>
                </a:cxn>
                <a:cxn ang="0">
                  <a:pos x="connsiteX2033" y="connsiteY2033"/>
                </a:cxn>
                <a:cxn ang="0">
                  <a:pos x="connsiteX2034" y="connsiteY2034"/>
                </a:cxn>
                <a:cxn ang="0">
                  <a:pos x="connsiteX2035" y="connsiteY2035"/>
                </a:cxn>
                <a:cxn ang="0">
                  <a:pos x="connsiteX2036" y="connsiteY2036"/>
                </a:cxn>
                <a:cxn ang="0">
                  <a:pos x="connsiteX2037" y="connsiteY2037"/>
                </a:cxn>
                <a:cxn ang="0">
                  <a:pos x="connsiteX2038" y="connsiteY2038"/>
                </a:cxn>
                <a:cxn ang="0">
                  <a:pos x="connsiteX2039" y="connsiteY2039"/>
                </a:cxn>
                <a:cxn ang="0">
                  <a:pos x="connsiteX2040" y="connsiteY2040"/>
                </a:cxn>
                <a:cxn ang="0">
                  <a:pos x="connsiteX2041" y="connsiteY2041"/>
                </a:cxn>
                <a:cxn ang="0">
                  <a:pos x="connsiteX2042" y="connsiteY2042"/>
                </a:cxn>
                <a:cxn ang="0">
                  <a:pos x="connsiteX2043" y="connsiteY2043"/>
                </a:cxn>
                <a:cxn ang="0">
                  <a:pos x="connsiteX2044" y="connsiteY2044"/>
                </a:cxn>
                <a:cxn ang="0">
                  <a:pos x="connsiteX2045" y="connsiteY2045"/>
                </a:cxn>
                <a:cxn ang="0">
                  <a:pos x="connsiteX2046" y="connsiteY2046"/>
                </a:cxn>
                <a:cxn ang="0">
                  <a:pos x="connsiteX2047" y="connsiteY2047"/>
                </a:cxn>
                <a:cxn ang="0">
                  <a:pos x="connsiteX2048" y="connsiteY2048"/>
                </a:cxn>
                <a:cxn ang="0">
                  <a:pos x="connsiteX2049" y="connsiteY2049"/>
                </a:cxn>
                <a:cxn ang="0">
                  <a:pos x="connsiteX2050" y="connsiteY2050"/>
                </a:cxn>
                <a:cxn ang="0">
                  <a:pos x="connsiteX2051" y="connsiteY2051"/>
                </a:cxn>
                <a:cxn ang="0">
                  <a:pos x="connsiteX2052" y="connsiteY2052"/>
                </a:cxn>
                <a:cxn ang="0">
                  <a:pos x="connsiteX2053" y="connsiteY2053"/>
                </a:cxn>
                <a:cxn ang="0">
                  <a:pos x="connsiteX2054" y="connsiteY2054"/>
                </a:cxn>
                <a:cxn ang="0">
                  <a:pos x="connsiteX2055" y="connsiteY2055"/>
                </a:cxn>
                <a:cxn ang="0">
                  <a:pos x="connsiteX2056" y="connsiteY2056"/>
                </a:cxn>
                <a:cxn ang="0">
                  <a:pos x="connsiteX2057" y="connsiteY2057"/>
                </a:cxn>
                <a:cxn ang="0">
                  <a:pos x="connsiteX2058" y="connsiteY2058"/>
                </a:cxn>
                <a:cxn ang="0">
                  <a:pos x="connsiteX2059" y="connsiteY2059"/>
                </a:cxn>
                <a:cxn ang="0">
                  <a:pos x="connsiteX2060" y="connsiteY2060"/>
                </a:cxn>
                <a:cxn ang="0">
                  <a:pos x="connsiteX2061" y="connsiteY2061"/>
                </a:cxn>
                <a:cxn ang="0">
                  <a:pos x="connsiteX2062" y="connsiteY2062"/>
                </a:cxn>
                <a:cxn ang="0">
                  <a:pos x="connsiteX2063" y="connsiteY2063"/>
                </a:cxn>
                <a:cxn ang="0">
                  <a:pos x="connsiteX2064" y="connsiteY2064"/>
                </a:cxn>
                <a:cxn ang="0">
                  <a:pos x="connsiteX2065" y="connsiteY2065"/>
                </a:cxn>
                <a:cxn ang="0">
                  <a:pos x="connsiteX2066" y="connsiteY2066"/>
                </a:cxn>
                <a:cxn ang="0">
                  <a:pos x="connsiteX2067" y="connsiteY2067"/>
                </a:cxn>
                <a:cxn ang="0">
                  <a:pos x="connsiteX2068" y="connsiteY2068"/>
                </a:cxn>
                <a:cxn ang="0">
                  <a:pos x="connsiteX2069" y="connsiteY2069"/>
                </a:cxn>
                <a:cxn ang="0">
                  <a:pos x="connsiteX2070" y="connsiteY2070"/>
                </a:cxn>
                <a:cxn ang="0">
                  <a:pos x="connsiteX2071" y="connsiteY2071"/>
                </a:cxn>
                <a:cxn ang="0">
                  <a:pos x="connsiteX2072" y="connsiteY2072"/>
                </a:cxn>
                <a:cxn ang="0">
                  <a:pos x="connsiteX2073" y="connsiteY2073"/>
                </a:cxn>
                <a:cxn ang="0">
                  <a:pos x="connsiteX2074" y="connsiteY2074"/>
                </a:cxn>
                <a:cxn ang="0">
                  <a:pos x="connsiteX2075" y="connsiteY2075"/>
                </a:cxn>
                <a:cxn ang="0">
                  <a:pos x="connsiteX2076" y="connsiteY2076"/>
                </a:cxn>
                <a:cxn ang="0">
                  <a:pos x="connsiteX2077" y="connsiteY2077"/>
                </a:cxn>
                <a:cxn ang="0">
                  <a:pos x="connsiteX2078" y="connsiteY2078"/>
                </a:cxn>
                <a:cxn ang="0">
                  <a:pos x="connsiteX2079" y="connsiteY2079"/>
                </a:cxn>
                <a:cxn ang="0">
                  <a:pos x="connsiteX2080" y="connsiteY2080"/>
                </a:cxn>
                <a:cxn ang="0">
                  <a:pos x="connsiteX2081" y="connsiteY2081"/>
                </a:cxn>
                <a:cxn ang="0">
                  <a:pos x="connsiteX2082" y="connsiteY2082"/>
                </a:cxn>
                <a:cxn ang="0">
                  <a:pos x="connsiteX2083" y="connsiteY2083"/>
                </a:cxn>
                <a:cxn ang="0">
                  <a:pos x="connsiteX2084" y="connsiteY2084"/>
                </a:cxn>
                <a:cxn ang="0">
                  <a:pos x="connsiteX2085" y="connsiteY2085"/>
                </a:cxn>
                <a:cxn ang="0">
                  <a:pos x="connsiteX2086" y="connsiteY2086"/>
                </a:cxn>
                <a:cxn ang="0">
                  <a:pos x="connsiteX2087" y="connsiteY2087"/>
                </a:cxn>
                <a:cxn ang="0">
                  <a:pos x="connsiteX2088" y="connsiteY2088"/>
                </a:cxn>
                <a:cxn ang="0">
                  <a:pos x="connsiteX2089" y="connsiteY2089"/>
                </a:cxn>
                <a:cxn ang="0">
                  <a:pos x="connsiteX2090" y="connsiteY2090"/>
                </a:cxn>
                <a:cxn ang="0">
                  <a:pos x="connsiteX2091" y="connsiteY2091"/>
                </a:cxn>
                <a:cxn ang="0">
                  <a:pos x="connsiteX2092" y="connsiteY2092"/>
                </a:cxn>
                <a:cxn ang="0">
                  <a:pos x="connsiteX2093" y="connsiteY2093"/>
                </a:cxn>
                <a:cxn ang="0">
                  <a:pos x="connsiteX2094" y="connsiteY2094"/>
                </a:cxn>
                <a:cxn ang="0">
                  <a:pos x="connsiteX2095" y="connsiteY2095"/>
                </a:cxn>
                <a:cxn ang="0">
                  <a:pos x="connsiteX2096" y="connsiteY2096"/>
                </a:cxn>
                <a:cxn ang="0">
                  <a:pos x="connsiteX2097" y="connsiteY2097"/>
                </a:cxn>
                <a:cxn ang="0">
                  <a:pos x="connsiteX2098" y="connsiteY2098"/>
                </a:cxn>
                <a:cxn ang="0">
                  <a:pos x="connsiteX2099" y="connsiteY2099"/>
                </a:cxn>
                <a:cxn ang="0">
                  <a:pos x="connsiteX2100" y="connsiteY2100"/>
                </a:cxn>
                <a:cxn ang="0">
                  <a:pos x="connsiteX2101" y="connsiteY2101"/>
                </a:cxn>
                <a:cxn ang="0">
                  <a:pos x="connsiteX2102" y="connsiteY2102"/>
                </a:cxn>
                <a:cxn ang="0">
                  <a:pos x="connsiteX2103" y="connsiteY2103"/>
                </a:cxn>
                <a:cxn ang="0">
                  <a:pos x="connsiteX2104" y="connsiteY2104"/>
                </a:cxn>
                <a:cxn ang="0">
                  <a:pos x="connsiteX2105" y="connsiteY2105"/>
                </a:cxn>
                <a:cxn ang="0">
                  <a:pos x="connsiteX2106" y="connsiteY2106"/>
                </a:cxn>
                <a:cxn ang="0">
                  <a:pos x="connsiteX2107" y="connsiteY2107"/>
                </a:cxn>
                <a:cxn ang="0">
                  <a:pos x="connsiteX2108" y="connsiteY2108"/>
                </a:cxn>
                <a:cxn ang="0">
                  <a:pos x="connsiteX2109" y="connsiteY2109"/>
                </a:cxn>
                <a:cxn ang="0">
                  <a:pos x="connsiteX2110" y="connsiteY2110"/>
                </a:cxn>
                <a:cxn ang="0">
                  <a:pos x="connsiteX2111" y="connsiteY2111"/>
                </a:cxn>
                <a:cxn ang="0">
                  <a:pos x="connsiteX2112" y="connsiteY2112"/>
                </a:cxn>
                <a:cxn ang="0">
                  <a:pos x="connsiteX2113" y="connsiteY2113"/>
                </a:cxn>
                <a:cxn ang="0">
                  <a:pos x="connsiteX2114" y="connsiteY2114"/>
                </a:cxn>
                <a:cxn ang="0">
                  <a:pos x="connsiteX2115" y="connsiteY2115"/>
                </a:cxn>
                <a:cxn ang="0">
                  <a:pos x="connsiteX2116" y="connsiteY2116"/>
                </a:cxn>
                <a:cxn ang="0">
                  <a:pos x="connsiteX2117" y="connsiteY2117"/>
                </a:cxn>
                <a:cxn ang="0">
                  <a:pos x="connsiteX2118" y="connsiteY2118"/>
                </a:cxn>
                <a:cxn ang="0">
                  <a:pos x="connsiteX2119" y="connsiteY2119"/>
                </a:cxn>
                <a:cxn ang="0">
                  <a:pos x="connsiteX2120" y="connsiteY2120"/>
                </a:cxn>
                <a:cxn ang="0">
                  <a:pos x="connsiteX2121" y="connsiteY2121"/>
                </a:cxn>
                <a:cxn ang="0">
                  <a:pos x="connsiteX2122" y="connsiteY2122"/>
                </a:cxn>
                <a:cxn ang="0">
                  <a:pos x="connsiteX2123" y="connsiteY2123"/>
                </a:cxn>
                <a:cxn ang="0">
                  <a:pos x="connsiteX2124" y="connsiteY2124"/>
                </a:cxn>
                <a:cxn ang="0">
                  <a:pos x="connsiteX2125" y="connsiteY2125"/>
                </a:cxn>
                <a:cxn ang="0">
                  <a:pos x="connsiteX2126" y="connsiteY2126"/>
                </a:cxn>
                <a:cxn ang="0">
                  <a:pos x="connsiteX2127" y="connsiteY2127"/>
                </a:cxn>
                <a:cxn ang="0">
                  <a:pos x="connsiteX2128" y="connsiteY2128"/>
                </a:cxn>
                <a:cxn ang="0">
                  <a:pos x="connsiteX2129" y="connsiteY2129"/>
                </a:cxn>
                <a:cxn ang="0">
                  <a:pos x="connsiteX2130" y="connsiteY2130"/>
                </a:cxn>
                <a:cxn ang="0">
                  <a:pos x="connsiteX2131" y="connsiteY2131"/>
                </a:cxn>
                <a:cxn ang="0">
                  <a:pos x="connsiteX2132" y="connsiteY2132"/>
                </a:cxn>
                <a:cxn ang="0">
                  <a:pos x="connsiteX2133" y="connsiteY2133"/>
                </a:cxn>
                <a:cxn ang="0">
                  <a:pos x="connsiteX2134" y="connsiteY2134"/>
                </a:cxn>
                <a:cxn ang="0">
                  <a:pos x="connsiteX2135" y="connsiteY2135"/>
                </a:cxn>
                <a:cxn ang="0">
                  <a:pos x="connsiteX2136" y="connsiteY2136"/>
                </a:cxn>
                <a:cxn ang="0">
                  <a:pos x="connsiteX2137" y="connsiteY2137"/>
                </a:cxn>
                <a:cxn ang="0">
                  <a:pos x="connsiteX2138" y="connsiteY2138"/>
                </a:cxn>
                <a:cxn ang="0">
                  <a:pos x="connsiteX2139" y="connsiteY2139"/>
                </a:cxn>
                <a:cxn ang="0">
                  <a:pos x="connsiteX2140" y="connsiteY2140"/>
                </a:cxn>
                <a:cxn ang="0">
                  <a:pos x="connsiteX2141" y="connsiteY2141"/>
                </a:cxn>
                <a:cxn ang="0">
                  <a:pos x="connsiteX2142" y="connsiteY2142"/>
                </a:cxn>
                <a:cxn ang="0">
                  <a:pos x="connsiteX2143" y="connsiteY2143"/>
                </a:cxn>
                <a:cxn ang="0">
                  <a:pos x="connsiteX2144" y="connsiteY2144"/>
                </a:cxn>
                <a:cxn ang="0">
                  <a:pos x="connsiteX2145" y="connsiteY2145"/>
                </a:cxn>
                <a:cxn ang="0">
                  <a:pos x="connsiteX2146" y="connsiteY2146"/>
                </a:cxn>
                <a:cxn ang="0">
                  <a:pos x="connsiteX2147" y="connsiteY2147"/>
                </a:cxn>
                <a:cxn ang="0">
                  <a:pos x="connsiteX2148" y="connsiteY2148"/>
                </a:cxn>
                <a:cxn ang="0">
                  <a:pos x="connsiteX2149" y="connsiteY2149"/>
                </a:cxn>
                <a:cxn ang="0">
                  <a:pos x="connsiteX2150" y="connsiteY2150"/>
                </a:cxn>
                <a:cxn ang="0">
                  <a:pos x="connsiteX2151" y="connsiteY2151"/>
                </a:cxn>
                <a:cxn ang="0">
                  <a:pos x="connsiteX2152" y="connsiteY2152"/>
                </a:cxn>
                <a:cxn ang="0">
                  <a:pos x="connsiteX2153" y="connsiteY2153"/>
                </a:cxn>
                <a:cxn ang="0">
                  <a:pos x="connsiteX2154" y="connsiteY2154"/>
                </a:cxn>
                <a:cxn ang="0">
                  <a:pos x="connsiteX2155" y="connsiteY2155"/>
                </a:cxn>
                <a:cxn ang="0">
                  <a:pos x="connsiteX2156" y="connsiteY2156"/>
                </a:cxn>
                <a:cxn ang="0">
                  <a:pos x="connsiteX2157" y="connsiteY2157"/>
                </a:cxn>
                <a:cxn ang="0">
                  <a:pos x="connsiteX2158" y="connsiteY2158"/>
                </a:cxn>
                <a:cxn ang="0">
                  <a:pos x="connsiteX2159" y="connsiteY2159"/>
                </a:cxn>
                <a:cxn ang="0">
                  <a:pos x="connsiteX2160" y="connsiteY2160"/>
                </a:cxn>
                <a:cxn ang="0">
                  <a:pos x="connsiteX2161" y="connsiteY2161"/>
                </a:cxn>
                <a:cxn ang="0">
                  <a:pos x="connsiteX2162" y="connsiteY2162"/>
                </a:cxn>
                <a:cxn ang="0">
                  <a:pos x="connsiteX2163" y="connsiteY2163"/>
                </a:cxn>
                <a:cxn ang="0">
                  <a:pos x="connsiteX2164" y="connsiteY2164"/>
                </a:cxn>
                <a:cxn ang="0">
                  <a:pos x="connsiteX2165" y="connsiteY2165"/>
                </a:cxn>
                <a:cxn ang="0">
                  <a:pos x="connsiteX2166" y="connsiteY2166"/>
                </a:cxn>
                <a:cxn ang="0">
                  <a:pos x="connsiteX2167" y="connsiteY2167"/>
                </a:cxn>
                <a:cxn ang="0">
                  <a:pos x="connsiteX2168" y="connsiteY2168"/>
                </a:cxn>
                <a:cxn ang="0">
                  <a:pos x="connsiteX2169" y="connsiteY2169"/>
                </a:cxn>
                <a:cxn ang="0">
                  <a:pos x="connsiteX2170" y="connsiteY2170"/>
                </a:cxn>
                <a:cxn ang="0">
                  <a:pos x="connsiteX2171" y="connsiteY2171"/>
                </a:cxn>
                <a:cxn ang="0">
                  <a:pos x="connsiteX2172" y="connsiteY2172"/>
                </a:cxn>
                <a:cxn ang="0">
                  <a:pos x="connsiteX2173" y="connsiteY2173"/>
                </a:cxn>
                <a:cxn ang="0">
                  <a:pos x="connsiteX2174" y="connsiteY2174"/>
                </a:cxn>
                <a:cxn ang="0">
                  <a:pos x="connsiteX2175" y="connsiteY2175"/>
                </a:cxn>
                <a:cxn ang="0">
                  <a:pos x="connsiteX2176" y="connsiteY2176"/>
                </a:cxn>
                <a:cxn ang="0">
                  <a:pos x="connsiteX2177" y="connsiteY2177"/>
                </a:cxn>
                <a:cxn ang="0">
                  <a:pos x="connsiteX2178" y="connsiteY2178"/>
                </a:cxn>
                <a:cxn ang="0">
                  <a:pos x="connsiteX2179" y="connsiteY2179"/>
                </a:cxn>
                <a:cxn ang="0">
                  <a:pos x="connsiteX2180" y="connsiteY2180"/>
                </a:cxn>
                <a:cxn ang="0">
                  <a:pos x="connsiteX2181" y="connsiteY2181"/>
                </a:cxn>
                <a:cxn ang="0">
                  <a:pos x="connsiteX2182" y="connsiteY2182"/>
                </a:cxn>
                <a:cxn ang="0">
                  <a:pos x="connsiteX2183" y="connsiteY2183"/>
                </a:cxn>
                <a:cxn ang="0">
                  <a:pos x="connsiteX2184" y="connsiteY2184"/>
                </a:cxn>
                <a:cxn ang="0">
                  <a:pos x="connsiteX2185" y="connsiteY2185"/>
                </a:cxn>
                <a:cxn ang="0">
                  <a:pos x="connsiteX2186" y="connsiteY2186"/>
                </a:cxn>
                <a:cxn ang="0">
                  <a:pos x="connsiteX2187" y="connsiteY2187"/>
                </a:cxn>
                <a:cxn ang="0">
                  <a:pos x="connsiteX2188" y="connsiteY2188"/>
                </a:cxn>
                <a:cxn ang="0">
                  <a:pos x="connsiteX2189" y="connsiteY2189"/>
                </a:cxn>
                <a:cxn ang="0">
                  <a:pos x="connsiteX2190" y="connsiteY2190"/>
                </a:cxn>
                <a:cxn ang="0">
                  <a:pos x="connsiteX2191" y="connsiteY2191"/>
                </a:cxn>
                <a:cxn ang="0">
                  <a:pos x="connsiteX2192" y="connsiteY2192"/>
                </a:cxn>
                <a:cxn ang="0">
                  <a:pos x="connsiteX2193" y="connsiteY2193"/>
                </a:cxn>
                <a:cxn ang="0">
                  <a:pos x="connsiteX2194" y="connsiteY2194"/>
                </a:cxn>
                <a:cxn ang="0">
                  <a:pos x="connsiteX2195" y="connsiteY2195"/>
                </a:cxn>
                <a:cxn ang="0">
                  <a:pos x="connsiteX2196" y="connsiteY2196"/>
                </a:cxn>
                <a:cxn ang="0">
                  <a:pos x="connsiteX2197" y="connsiteY2197"/>
                </a:cxn>
                <a:cxn ang="0">
                  <a:pos x="connsiteX2198" y="connsiteY2198"/>
                </a:cxn>
                <a:cxn ang="0">
                  <a:pos x="connsiteX2199" y="connsiteY2199"/>
                </a:cxn>
                <a:cxn ang="0">
                  <a:pos x="connsiteX2200" y="connsiteY2200"/>
                </a:cxn>
                <a:cxn ang="0">
                  <a:pos x="connsiteX2201" y="connsiteY2201"/>
                </a:cxn>
                <a:cxn ang="0">
                  <a:pos x="connsiteX2202" y="connsiteY2202"/>
                </a:cxn>
                <a:cxn ang="0">
                  <a:pos x="connsiteX2203" y="connsiteY2203"/>
                </a:cxn>
                <a:cxn ang="0">
                  <a:pos x="connsiteX2204" y="connsiteY2204"/>
                </a:cxn>
                <a:cxn ang="0">
                  <a:pos x="connsiteX2205" y="connsiteY2205"/>
                </a:cxn>
                <a:cxn ang="0">
                  <a:pos x="connsiteX2206" y="connsiteY2206"/>
                </a:cxn>
                <a:cxn ang="0">
                  <a:pos x="connsiteX2207" y="connsiteY2207"/>
                </a:cxn>
                <a:cxn ang="0">
                  <a:pos x="connsiteX2208" y="connsiteY2208"/>
                </a:cxn>
                <a:cxn ang="0">
                  <a:pos x="connsiteX2209" y="connsiteY2209"/>
                </a:cxn>
                <a:cxn ang="0">
                  <a:pos x="connsiteX2210" y="connsiteY2210"/>
                </a:cxn>
                <a:cxn ang="0">
                  <a:pos x="connsiteX2211" y="connsiteY2211"/>
                </a:cxn>
                <a:cxn ang="0">
                  <a:pos x="connsiteX2212" y="connsiteY2212"/>
                </a:cxn>
                <a:cxn ang="0">
                  <a:pos x="connsiteX2213" y="connsiteY2213"/>
                </a:cxn>
                <a:cxn ang="0">
                  <a:pos x="connsiteX2214" y="connsiteY2214"/>
                </a:cxn>
                <a:cxn ang="0">
                  <a:pos x="connsiteX2215" y="connsiteY2215"/>
                </a:cxn>
                <a:cxn ang="0">
                  <a:pos x="connsiteX2216" y="connsiteY2216"/>
                </a:cxn>
                <a:cxn ang="0">
                  <a:pos x="connsiteX2217" y="connsiteY2217"/>
                </a:cxn>
                <a:cxn ang="0">
                  <a:pos x="connsiteX2218" y="connsiteY2218"/>
                </a:cxn>
                <a:cxn ang="0">
                  <a:pos x="connsiteX2219" y="connsiteY2219"/>
                </a:cxn>
                <a:cxn ang="0">
                  <a:pos x="connsiteX2220" y="connsiteY2220"/>
                </a:cxn>
                <a:cxn ang="0">
                  <a:pos x="connsiteX2221" y="connsiteY2221"/>
                </a:cxn>
                <a:cxn ang="0">
                  <a:pos x="connsiteX2222" y="connsiteY2222"/>
                </a:cxn>
                <a:cxn ang="0">
                  <a:pos x="connsiteX2223" y="connsiteY2223"/>
                </a:cxn>
                <a:cxn ang="0">
                  <a:pos x="connsiteX2224" y="connsiteY2224"/>
                </a:cxn>
                <a:cxn ang="0">
                  <a:pos x="connsiteX2225" y="connsiteY2225"/>
                </a:cxn>
                <a:cxn ang="0">
                  <a:pos x="connsiteX2226" y="connsiteY2226"/>
                </a:cxn>
                <a:cxn ang="0">
                  <a:pos x="connsiteX2227" y="connsiteY2227"/>
                </a:cxn>
                <a:cxn ang="0">
                  <a:pos x="connsiteX2228" y="connsiteY2228"/>
                </a:cxn>
                <a:cxn ang="0">
                  <a:pos x="connsiteX2229" y="connsiteY2229"/>
                </a:cxn>
                <a:cxn ang="0">
                  <a:pos x="connsiteX2230" y="connsiteY2230"/>
                </a:cxn>
                <a:cxn ang="0">
                  <a:pos x="connsiteX2231" y="connsiteY2231"/>
                </a:cxn>
                <a:cxn ang="0">
                  <a:pos x="connsiteX2232" y="connsiteY2232"/>
                </a:cxn>
                <a:cxn ang="0">
                  <a:pos x="connsiteX2233" y="connsiteY2233"/>
                </a:cxn>
                <a:cxn ang="0">
                  <a:pos x="connsiteX2234" y="connsiteY2234"/>
                </a:cxn>
                <a:cxn ang="0">
                  <a:pos x="connsiteX2235" y="connsiteY2235"/>
                </a:cxn>
                <a:cxn ang="0">
                  <a:pos x="connsiteX2236" y="connsiteY2236"/>
                </a:cxn>
                <a:cxn ang="0">
                  <a:pos x="connsiteX2237" y="connsiteY2237"/>
                </a:cxn>
                <a:cxn ang="0">
                  <a:pos x="connsiteX2238" y="connsiteY2238"/>
                </a:cxn>
                <a:cxn ang="0">
                  <a:pos x="connsiteX2239" y="connsiteY2239"/>
                </a:cxn>
                <a:cxn ang="0">
                  <a:pos x="connsiteX2240" y="connsiteY2240"/>
                </a:cxn>
                <a:cxn ang="0">
                  <a:pos x="connsiteX2241" y="connsiteY2241"/>
                </a:cxn>
                <a:cxn ang="0">
                  <a:pos x="connsiteX2242" y="connsiteY2242"/>
                </a:cxn>
                <a:cxn ang="0">
                  <a:pos x="connsiteX2243" y="connsiteY2243"/>
                </a:cxn>
                <a:cxn ang="0">
                  <a:pos x="connsiteX2244" y="connsiteY2244"/>
                </a:cxn>
                <a:cxn ang="0">
                  <a:pos x="connsiteX2245" y="connsiteY2245"/>
                </a:cxn>
                <a:cxn ang="0">
                  <a:pos x="connsiteX2246" y="connsiteY2246"/>
                </a:cxn>
                <a:cxn ang="0">
                  <a:pos x="connsiteX2247" y="connsiteY2247"/>
                </a:cxn>
                <a:cxn ang="0">
                  <a:pos x="connsiteX2248" y="connsiteY2248"/>
                </a:cxn>
                <a:cxn ang="0">
                  <a:pos x="connsiteX2249" y="connsiteY2249"/>
                </a:cxn>
                <a:cxn ang="0">
                  <a:pos x="connsiteX2250" y="connsiteY2250"/>
                </a:cxn>
                <a:cxn ang="0">
                  <a:pos x="connsiteX2251" y="connsiteY2251"/>
                </a:cxn>
                <a:cxn ang="0">
                  <a:pos x="connsiteX2252" y="connsiteY2252"/>
                </a:cxn>
                <a:cxn ang="0">
                  <a:pos x="connsiteX2253" y="connsiteY2253"/>
                </a:cxn>
                <a:cxn ang="0">
                  <a:pos x="connsiteX2254" y="connsiteY2254"/>
                </a:cxn>
                <a:cxn ang="0">
                  <a:pos x="connsiteX2255" y="connsiteY2255"/>
                </a:cxn>
                <a:cxn ang="0">
                  <a:pos x="connsiteX2256" y="connsiteY2256"/>
                </a:cxn>
                <a:cxn ang="0">
                  <a:pos x="connsiteX2257" y="connsiteY2257"/>
                </a:cxn>
                <a:cxn ang="0">
                  <a:pos x="connsiteX2258" y="connsiteY2258"/>
                </a:cxn>
                <a:cxn ang="0">
                  <a:pos x="connsiteX2259" y="connsiteY2259"/>
                </a:cxn>
                <a:cxn ang="0">
                  <a:pos x="connsiteX2260" y="connsiteY2260"/>
                </a:cxn>
                <a:cxn ang="0">
                  <a:pos x="connsiteX2261" y="connsiteY2261"/>
                </a:cxn>
                <a:cxn ang="0">
                  <a:pos x="connsiteX2262" y="connsiteY2262"/>
                </a:cxn>
                <a:cxn ang="0">
                  <a:pos x="connsiteX2263" y="connsiteY2263"/>
                </a:cxn>
                <a:cxn ang="0">
                  <a:pos x="connsiteX2264" y="connsiteY2264"/>
                </a:cxn>
                <a:cxn ang="0">
                  <a:pos x="connsiteX2265" y="connsiteY2265"/>
                </a:cxn>
                <a:cxn ang="0">
                  <a:pos x="connsiteX2266" y="connsiteY2266"/>
                </a:cxn>
                <a:cxn ang="0">
                  <a:pos x="connsiteX2267" y="connsiteY2267"/>
                </a:cxn>
                <a:cxn ang="0">
                  <a:pos x="connsiteX2268" y="connsiteY2268"/>
                </a:cxn>
                <a:cxn ang="0">
                  <a:pos x="connsiteX2269" y="connsiteY2269"/>
                </a:cxn>
                <a:cxn ang="0">
                  <a:pos x="connsiteX2270" y="connsiteY2270"/>
                </a:cxn>
                <a:cxn ang="0">
                  <a:pos x="connsiteX2271" y="connsiteY2271"/>
                </a:cxn>
                <a:cxn ang="0">
                  <a:pos x="connsiteX2272" y="connsiteY2272"/>
                </a:cxn>
                <a:cxn ang="0">
                  <a:pos x="connsiteX2273" y="connsiteY2273"/>
                </a:cxn>
                <a:cxn ang="0">
                  <a:pos x="connsiteX2274" y="connsiteY2274"/>
                </a:cxn>
                <a:cxn ang="0">
                  <a:pos x="connsiteX2275" y="connsiteY2275"/>
                </a:cxn>
                <a:cxn ang="0">
                  <a:pos x="connsiteX2276" y="connsiteY2276"/>
                </a:cxn>
                <a:cxn ang="0">
                  <a:pos x="connsiteX2277" y="connsiteY2277"/>
                </a:cxn>
                <a:cxn ang="0">
                  <a:pos x="connsiteX2278" y="connsiteY2278"/>
                </a:cxn>
                <a:cxn ang="0">
                  <a:pos x="connsiteX2279" y="connsiteY2279"/>
                </a:cxn>
                <a:cxn ang="0">
                  <a:pos x="connsiteX2280" y="connsiteY2280"/>
                </a:cxn>
                <a:cxn ang="0">
                  <a:pos x="connsiteX2281" y="connsiteY2281"/>
                </a:cxn>
                <a:cxn ang="0">
                  <a:pos x="connsiteX2282" y="connsiteY2282"/>
                </a:cxn>
                <a:cxn ang="0">
                  <a:pos x="connsiteX2283" y="connsiteY2283"/>
                </a:cxn>
                <a:cxn ang="0">
                  <a:pos x="connsiteX2284" y="connsiteY2284"/>
                </a:cxn>
                <a:cxn ang="0">
                  <a:pos x="connsiteX2285" y="connsiteY2285"/>
                </a:cxn>
                <a:cxn ang="0">
                  <a:pos x="connsiteX2286" y="connsiteY2286"/>
                </a:cxn>
                <a:cxn ang="0">
                  <a:pos x="connsiteX2287" y="connsiteY2287"/>
                </a:cxn>
                <a:cxn ang="0">
                  <a:pos x="connsiteX2288" y="connsiteY2288"/>
                </a:cxn>
                <a:cxn ang="0">
                  <a:pos x="connsiteX2289" y="connsiteY2289"/>
                </a:cxn>
                <a:cxn ang="0">
                  <a:pos x="connsiteX2290" y="connsiteY2290"/>
                </a:cxn>
                <a:cxn ang="0">
                  <a:pos x="connsiteX2291" y="connsiteY2291"/>
                </a:cxn>
                <a:cxn ang="0">
                  <a:pos x="connsiteX2292" y="connsiteY2292"/>
                </a:cxn>
                <a:cxn ang="0">
                  <a:pos x="connsiteX2293" y="connsiteY2293"/>
                </a:cxn>
                <a:cxn ang="0">
                  <a:pos x="connsiteX2294" y="connsiteY2294"/>
                </a:cxn>
                <a:cxn ang="0">
                  <a:pos x="connsiteX2295" y="connsiteY2295"/>
                </a:cxn>
                <a:cxn ang="0">
                  <a:pos x="connsiteX2296" y="connsiteY2296"/>
                </a:cxn>
                <a:cxn ang="0">
                  <a:pos x="connsiteX2297" y="connsiteY2297"/>
                </a:cxn>
                <a:cxn ang="0">
                  <a:pos x="connsiteX2298" y="connsiteY2298"/>
                </a:cxn>
                <a:cxn ang="0">
                  <a:pos x="connsiteX2299" y="connsiteY2299"/>
                </a:cxn>
                <a:cxn ang="0">
                  <a:pos x="connsiteX2300" y="connsiteY2300"/>
                </a:cxn>
                <a:cxn ang="0">
                  <a:pos x="connsiteX2301" y="connsiteY2301"/>
                </a:cxn>
                <a:cxn ang="0">
                  <a:pos x="connsiteX2302" y="connsiteY2302"/>
                </a:cxn>
                <a:cxn ang="0">
                  <a:pos x="connsiteX2303" y="connsiteY2303"/>
                </a:cxn>
                <a:cxn ang="0">
                  <a:pos x="connsiteX2304" y="connsiteY2304"/>
                </a:cxn>
                <a:cxn ang="0">
                  <a:pos x="connsiteX2305" y="connsiteY2305"/>
                </a:cxn>
                <a:cxn ang="0">
                  <a:pos x="connsiteX2306" y="connsiteY2306"/>
                </a:cxn>
                <a:cxn ang="0">
                  <a:pos x="connsiteX2307" y="connsiteY2307"/>
                </a:cxn>
                <a:cxn ang="0">
                  <a:pos x="connsiteX2308" y="connsiteY2308"/>
                </a:cxn>
                <a:cxn ang="0">
                  <a:pos x="connsiteX2309" y="connsiteY2309"/>
                </a:cxn>
                <a:cxn ang="0">
                  <a:pos x="connsiteX2310" y="connsiteY2310"/>
                </a:cxn>
                <a:cxn ang="0">
                  <a:pos x="connsiteX2311" y="connsiteY2311"/>
                </a:cxn>
                <a:cxn ang="0">
                  <a:pos x="connsiteX2312" y="connsiteY2312"/>
                </a:cxn>
                <a:cxn ang="0">
                  <a:pos x="connsiteX2313" y="connsiteY2313"/>
                </a:cxn>
                <a:cxn ang="0">
                  <a:pos x="connsiteX2314" y="connsiteY2314"/>
                </a:cxn>
                <a:cxn ang="0">
                  <a:pos x="connsiteX2315" y="connsiteY2315"/>
                </a:cxn>
                <a:cxn ang="0">
                  <a:pos x="connsiteX2316" y="connsiteY2316"/>
                </a:cxn>
                <a:cxn ang="0">
                  <a:pos x="connsiteX2317" y="connsiteY2317"/>
                </a:cxn>
                <a:cxn ang="0">
                  <a:pos x="connsiteX2318" y="connsiteY2318"/>
                </a:cxn>
                <a:cxn ang="0">
                  <a:pos x="connsiteX2319" y="connsiteY2319"/>
                </a:cxn>
                <a:cxn ang="0">
                  <a:pos x="connsiteX2320" y="connsiteY2320"/>
                </a:cxn>
                <a:cxn ang="0">
                  <a:pos x="connsiteX2321" y="connsiteY2321"/>
                </a:cxn>
                <a:cxn ang="0">
                  <a:pos x="connsiteX2322" y="connsiteY2322"/>
                </a:cxn>
                <a:cxn ang="0">
                  <a:pos x="connsiteX2323" y="connsiteY2323"/>
                </a:cxn>
                <a:cxn ang="0">
                  <a:pos x="connsiteX2324" y="connsiteY2324"/>
                </a:cxn>
                <a:cxn ang="0">
                  <a:pos x="connsiteX2325" y="connsiteY2325"/>
                </a:cxn>
                <a:cxn ang="0">
                  <a:pos x="connsiteX2326" y="connsiteY2326"/>
                </a:cxn>
                <a:cxn ang="0">
                  <a:pos x="connsiteX2327" y="connsiteY2327"/>
                </a:cxn>
                <a:cxn ang="0">
                  <a:pos x="connsiteX2328" y="connsiteY2328"/>
                </a:cxn>
                <a:cxn ang="0">
                  <a:pos x="connsiteX2329" y="connsiteY2329"/>
                </a:cxn>
                <a:cxn ang="0">
                  <a:pos x="connsiteX2330" y="connsiteY2330"/>
                </a:cxn>
                <a:cxn ang="0">
                  <a:pos x="connsiteX2331" y="connsiteY2331"/>
                </a:cxn>
                <a:cxn ang="0">
                  <a:pos x="connsiteX2332" y="connsiteY2332"/>
                </a:cxn>
                <a:cxn ang="0">
                  <a:pos x="connsiteX2333" y="connsiteY2333"/>
                </a:cxn>
                <a:cxn ang="0">
                  <a:pos x="connsiteX2334" y="connsiteY2334"/>
                </a:cxn>
                <a:cxn ang="0">
                  <a:pos x="connsiteX2335" y="connsiteY2335"/>
                </a:cxn>
                <a:cxn ang="0">
                  <a:pos x="connsiteX2336" y="connsiteY2336"/>
                </a:cxn>
                <a:cxn ang="0">
                  <a:pos x="connsiteX2337" y="connsiteY2337"/>
                </a:cxn>
                <a:cxn ang="0">
                  <a:pos x="connsiteX2338" y="connsiteY2338"/>
                </a:cxn>
                <a:cxn ang="0">
                  <a:pos x="connsiteX2339" y="connsiteY2339"/>
                </a:cxn>
                <a:cxn ang="0">
                  <a:pos x="connsiteX2340" y="connsiteY2340"/>
                </a:cxn>
                <a:cxn ang="0">
                  <a:pos x="connsiteX2341" y="connsiteY2341"/>
                </a:cxn>
                <a:cxn ang="0">
                  <a:pos x="connsiteX2342" y="connsiteY2342"/>
                </a:cxn>
                <a:cxn ang="0">
                  <a:pos x="connsiteX2343" y="connsiteY2343"/>
                </a:cxn>
                <a:cxn ang="0">
                  <a:pos x="connsiteX2344" y="connsiteY2344"/>
                </a:cxn>
                <a:cxn ang="0">
                  <a:pos x="connsiteX2345" y="connsiteY2345"/>
                </a:cxn>
                <a:cxn ang="0">
                  <a:pos x="connsiteX2346" y="connsiteY2346"/>
                </a:cxn>
                <a:cxn ang="0">
                  <a:pos x="connsiteX2347" y="connsiteY2347"/>
                </a:cxn>
                <a:cxn ang="0">
                  <a:pos x="connsiteX2348" y="connsiteY2348"/>
                </a:cxn>
                <a:cxn ang="0">
                  <a:pos x="connsiteX2349" y="connsiteY2349"/>
                </a:cxn>
                <a:cxn ang="0">
                  <a:pos x="connsiteX2350" y="connsiteY2350"/>
                </a:cxn>
                <a:cxn ang="0">
                  <a:pos x="connsiteX2351" y="connsiteY2351"/>
                </a:cxn>
                <a:cxn ang="0">
                  <a:pos x="connsiteX2352" y="connsiteY2352"/>
                </a:cxn>
                <a:cxn ang="0">
                  <a:pos x="connsiteX2353" y="connsiteY2353"/>
                </a:cxn>
                <a:cxn ang="0">
                  <a:pos x="connsiteX2354" y="connsiteY2354"/>
                </a:cxn>
                <a:cxn ang="0">
                  <a:pos x="connsiteX2355" y="connsiteY2355"/>
                </a:cxn>
                <a:cxn ang="0">
                  <a:pos x="connsiteX2356" y="connsiteY2356"/>
                </a:cxn>
                <a:cxn ang="0">
                  <a:pos x="connsiteX2357" y="connsiteY2357"/>
                </a:cxn>
                <a:cxn ang="0">
                  <a:pos x="connsiteX2358" y="connsiteY2358"/>
                </a:cxn>
                <a:cxn ang="0">
                  <a:pos x="connsiteX2359" y="connsiteY2359"/>
                </a:cxn>
                <a:cxn ang="0">
                  <a:pos x="connsiteX2360" y="connsiteY2360"/>
                </a:cxn>
                <a:cxn ang="0">
                  <a:pos x="connsiteX2361" y="connsiteY2361"/>
                </a:cxn>
                <a:cxn ang="0">
                  <a:pos x="connsiteX2362" y="connsiteY2362"/>
                </a:cxn>
                <a:cxn ang="0">
                  <a:pos x="connsiteX2363" y="connsiteY2363"/>
                </a:cxn>
                <a:cxn ang="0">
                  <a:pos x="connsiteX2364" y="connsiteY2364"/>
                </a:cxn>
                <a:cxn ang="0">
                  <a:pos x="connsiteX2365" y="connsiteY2365"/>
                </a:cxn>
                <a:cxn ang="0">
                  <a:pos x="connsiteX2366" y="connsiteY2366"/>
                </a:cxn>
                <a:cxn ang="0">
                  <a:pos x="connsiteX2367" y="connsiteY2367"/>
                </a:cxn>
                <a:cxn ang="0">
                  <a:pos x="connsiteX2368" y="connsiteY2368"/>
                </a:cxn>
                <a:cxn ang="0">
                  <a:pos x="connsiteX2369" y="connsiteY2369"/>
                </a:cxn>
                <a:cxn ang="0">
                  <a:pos x="connsiteX2370" y="connsiteY2370"/>
                </a:cxn>
                <a:cxn ang="0">
                  <a:pos x="connsiteX2371" y="connsiteY2371"/>
                </a:cxn>
                <a:cxn ang="0">
                  <a:pos x="connsiteX2372" y="connsiteY2372"/>
                </a:cxn>
                <a:cxn ang="0">
                  <a:pos x="connsiteX2373" y="connsiteY2373"/>
                </a:cxn>
                <a:cxn ang="0">
                  <a:pos x="connsiteX2374" y="connsiteY2374"/>
                </a:cxn>
                <a:cxn ang="0">
                  <a:pos x="connsiteX2375" y="connsiteY2375"/>
                </a:cxn>
                <a:cxn ang="0">
                  <a:pos x="connsiteX2376" y="connsiteY2376"/>
                </a:cxn>
                <a:cxn ang="0">
                  <a:pos x="connsiteX2377" y="connsiteY2377"/>
                </a:cxn>
                <a:cxn ang="0">
                  <a:pos x="connsiteX2378" y="connsiteY2378"/>
                </a:cxn>
                <a:cxn ang="0">
                  <a:pos x="connsiteX2379" y="connsiteY2379"/>
                </a:cxn>
                <a:cxn ang="0">
                  <a:pos x="connsiteX2380" y="connsiteY2380"/>
                </a:cxn>
                <a:cxn ang="0">
                  <a:pos x="connsiteX2381" y="connsiteY2381"/>
                </a:cxn>
                <a:cxn ang="0">
                  <a:pos x="connsiteX2382" y="connsiteY2382"/>
                </a:cxn>
                <a:cxn ang="0">
                  <a:pos x="connsiteX2383" y="connsiteY2383"/>
                </a:cxn>
                <a:cxn ang="0">
                  <a:pos x="connsiteX2384" y="connsiteY2384"/>
                </a:cxn>
                <a:cxn ang="0">
                  <a:pos x="connsiteX2385" y="connsiteY2385"/>
                </a:cxn>
                <a:cxn ang="0">
                  <a:pos x="connsiteX2386" y="connsiteY2386"/>
                </a:cxn>
                <a:cxn ang="0">
                  <a:pos x="connsiteX2387" y="connsiteY2387"/>
                </a:cxn>
                <a:cxn ang="0">
                  <a:pos x="connsiteX2388" y="connsiteY2388"/>
                </a:cxn>
                <a:cxn ang="0">
                  <a:pos x="connsiteX2389" y="connsiteY2389"/>
                </a:cxn>
                <a:cxn ang="0">
                  <a:pos x="connsiteX2390" y="connsiteY2390"/>
                </a:cxn>
                <a:cxn ang="0">
                  <a:pos x="connsiteX2391" y="connsiteY2391"/>
                </a:cxn>
                <a:cxn ang="0">
                  <a:pos x="connsiteX2392" y="connsiteY2392"/>
                </a:cxn>
                <a:cxn ang="0">
                  <a:pos x="connsiteX2393" y="connsiteY2393"/>
                </a:cxn>
                <a:cxn ang="0">
                  <a:pos x="connsiteX2394" y="connsiteY2394"/>
                </a:cxn>
                <a:cxn ang="0">
                  <a:pos x="connsiteX2395" y="connsiteY2395"/>
                </a:cxn>
                <a:cxn ang="0">
                  <a:pos x="connsiteX2396" y="connsiteY2396"/>
                </a:cxn>
                <a:cxn ang="0">
                  <a:pos x="connsiteX2397" y="connsiteY2397"/>
                </a:cxn>
                <a:cxn ang="0">
                  <a:pos x="connsiteX2398" y="connsiteY2398"/>
                </a:cxn>
                <a:cxn ang="0">
                  <a:pos x="connsiteX2399" y="connsiteY2399"/>
                </a:cxn>
                <a:cxn ang="0">
                  <a:pos x="connsiteX2400" y="connsiteY2400"/>
                </a:cxn>
                <a:cxn ang="0">
                  <a:pos x="connsiteX2401" y="connsiteY2401"/>
                </a:cxn>
                <a:cxn ang="0">
                  <a:pos x="connsiteX2402" y="connsiteY2402"/>
                </a:cxn>
                <a:cxn ang="0">
                  <a:pos x="connsiteX2403" y="connsiteY2403"/>
                </a:cxn>
                <a:cxn ang="0">
                  <a:pos x="connsiteX2404" y="connsiteY2404"/>
                </a:cxn>
                <a:cxn ang="0">
                  <a:pos x="connsiteX2405" y="connsiteY2405"/>
                </a:cxn>
                <a:cxn ang="0">
                  <a:pos x="connsiteX2406" y="connsiteY2406"/>
                </a:cxn>
                <a:cxn ang="0">
                  <a:pos x="connsiteX2407" y="connsiteY2407"/>
                </a:cxn>
                <a:cxn ang="0">
                  <a:pos x="connsiteX2408" y="connsiteY2408"/>
                </a:cxn>
                <a:cxn ang="0">
                  <a:pos x="connsiteX2409" y="connsiteY2409"/>
                </a:cxn>
                <a:cxn ang="0">
                  <a:pos x="connsiteX2410" y="connsiteY2410"/>
                </a:cxn>
                <a:cxn ang="0">
                  <a:pos x="connsiteX2411" y="connsiteY2411"/>
                </a:cxn>
                <a:cxn ang="0">
                  <a:pos x="connsiteX2412" y="connsiteY2412"/>
                </a:cxn>
                <a:cxn ang="0">
                  <a:pos x="connsiteX2413" y="connsiteY2413"/>
                </a:cxn>
                <a:cxn ang="0">
                  <a:pos x="connsiteX2414" y="connsiteY2414"/>
                </a:cxn>
                <a:cxn ang="0">
                  <a:pos x="connsiteX2415" y="connsiteY2415"/>
                </a:cxn>
                <a:cxn ang="0">
                  <a:pos x="connsiteX2416" y="connsiteY2416"/>
                </a:cxn>
                <a:cxn ang="0">
                  <a:pos x="connsiteX2417" y="connsiteY2417"/>
                </a:cxn>
                <a:cxn ang="0">
                  <a:pos x="connsiteX2418" y="connsiteY2418"/>
                </a:cxn>
                <a:cxn ang="0">
                  <a:pos x="connsiteX2419" y="connsiteY2419"/>
                </a:cxn>
                <a:cxn ang="0">
                  <a:pos x="connsiteX2420" y="connsiteY2420"/>
                </a:cxn>
                <a:cxn ang="0">
                  <a:pos x="connsiteX2421" y="connsiteY2421"/>
                </a:cxn>
                <a:cxn ang="0">
                  <a:pos x="connsiteX2422" y="connsiteY2422"/>
                </a:cxn>
                <a:cxn ang="0">
                  <a:pos x="connsiteX2423" y="connsiteY2423"/>
                </a:cxn>
                <a:cxn ang="0">
                  <a:pos x="connsiteX2424" y="connsiteY2424"/>
                </a:cxn>
                <a:cxn ang="0">
                  <a:pos x="connsiteX2425" y="connsiteY2425"/>
                </a:cxn>
                <a:cxn ang="0">
                  <a:pos x="connsiteX2426" y="connsiteY2426"/>
                </a:cxn>
                <a:cxn ang="0">
                  <a:pos x="connsiteX2427" y="connsiteY2427"/>
                </a:cxn>
                <a:cxn ang="0">
                  <a:pos x="connsiteX2428" y="connsiteY2428"/>
                </a:cxn>
                <a:cxn ang="0">
                  <a:pos x="connsiteX2429" y="connsiteY2429"/>
                </a:cxn>
                <a:cxn ang="0">
                  <a:pos x="connsiteX2430" y="connsiteY2430"/>
                </a:cxn>
                <a:cxn ang="0">
                  <a:pos x="connsiteX2431" y="connsiteY2431"/>
                </a:cxn>
                <a:cxn ang="0">
                  <a:pos x="connsiteX2432" y="connsiteY2432"/>
                </a:cxn>
                <a:cxn ang="0">
                  <a:pos x="connsiteX2433" y="connsiteY2433"/>
                </a:cxn>
                <a:cxn ang="0">
                  <a:pos x="connsiteX2434" y="connsiteY2434"/>
                </a:cxn>
                <a:cxn ang="0">
                  <a:pos x="connsiteX2435" y="connsiteY2435"/>
                </a:cxn>
                <a:cxn ang="0">
                  <a:pos x="connsiteX2436" y="connsiteY2436"/>
                </a:cxn>
                <a:cxn ang="0">
                  <a:pos x="connsiteX2437" y="connsiteY2437"/>
                </a:cxn>
                <a:cxn ang="0">
                  <a:pos x="connsiteX2438" y="connsiteY2438"/>
                </a:cxn>
                <a:cxn ang="0">
                  <a:pos x="connsiteX2439" y="connsiteY2439"/>
                </a:cxn>
                <a:cxn ang="0">
                  <a:pos x="connsiteX2440" y="connsiteY2440"/>
                </a:cxn>
                <a:cxn ang="0">
                  <a:pos x="connsiteX2441" y="connsiteY2441"/>
                </a:cxn>
                <a:cxn ang="0">
                  <a:pos x="connsiteX2442" y="connsiteY2442"/>
                </a:cxn>
                <a:cxn ang="0">
                  <a:pos x="connsiteX2443" y="connsiteY2443"/>
                </a:cxn>
                <a:cxn ang="0">
                  <a:pos x="connsiteX2444" y="connsiteY2444"/>
                </a:cxn>
                <a:cxn ang="0">
                  <a:pos x="connsiteX2445" y="connsiteY2445"/>
                </a:cxn>
                <a:cxn ang="0">
                  <a:pos x="connsiteX2446" y="connsiteY2446"/>
                </a:cxn>
                <a:cxn ang="0">
                  <a:pos x="connsiteX2447" y="connsiteY2447"/>
                </a:cxn>
                <a:cxn ang="0">
                  <a:pos x="connsiteX2448" y="connsiteY2448"/>
                </a:cxn>
                <a:cxn ang="0">
                  <a:pos x="connsiteX2449" y="connsiteY2449"/>
                </a:cxn>
                <a:cxn ang="0">
                  <a:pos x="connsiteX2450" y="connsiteY2450"/>
                </a:cxn>
                <a:cxn ang="0">
                  <a:pos x="connsiteX2451" y="connsiteY2451"/>
                </a:cxn>
                <a:cxn ang="0">
                  <a:pos x="connsiteX2452" y="connsiteY2452"/>
                </a:cxn>
                <a:cxn ang="0">
                  <a:pos x="connsiteX2453" y="connsiteY2453"/>
                </a:cxn>
                <a:cxn ang="0">
                  <a:pos x="connsiteX2454" y="connsiteY2454"/>
                </a:cxn>
                <a:cxn ang="0">
                  <a:pos x="connsiteX2455" y="connsiteY2455"/>
                </a:cxn>
                <a:cxn ang="0">
                  <a:pos x="connsiteX2456" y="connsiteY2456"/>
                </a:cxn>
                <a:cxn ang="0">
                  <a:pos x="connsiteX2457" y="connsiteY2457"/>
                </a:cxn>
                <a:cxn ang="0">
                  <a:pos x="connsiteX2458" y="connsiteY2458"/>
                </a:cxn>
                <a:cxn ang="0">
                  <a:pos x="connsiteX2459" y="connsiteY2459"/>
                </a:cxn>
                <a:cxn ang="0">
                  <a:pos x="connsiteX2460" y="connsiteY2460"/>
                </a:cxn>
                <a:cxn ang="0">
                  <a:pos x="connsiteX2461" y="connsiteY2461"/>
                </a:cxn>
                <a:cxn ang="0">
                  <a:pos x="connsiteX2462" y="connsiteY2462"/>
                </a:cxn>
                <a:cxn ang="0">
                  <a:pos x="connsiteX2463" y="connsiteY2463"/>
                </a:cxn>
                <a:cxn ang="0">
                  <a:pos x="connsiteX2464" y="connsiteY2464"/>
                </a:cxn>
                <a:cxn ang="0">
                  <a:pos x="connsiteX2465" y="connsiteY2465"/>
                </a:cxn>
                <a:cxn ang="0">
                  <a:pos x="connsiteX2466" y="connsiteY2466"/>
                </a:cxn>
                <a:cxn ang="0">
                  <a:pos x="connsiteX2467" y="connsiteY2467"/>
                </a:cxn>
                <a:cxn ang="0">
                  <a:pos x="connsiteX2468" y="connsiteY2468"/>
                </a:cxn>
                <a:cxn ang="0">
                  <a:pos x="connsiteX2469" y="connsiteY2469"/>
                </a:cxn>
                <a:cxn ang="0">
                  <a:pos x="connsiteX2470" y="connsiteY2470"/>
                </a:cxn>
                <a:cxn ang="0">
                  <a:pos x="connsiteX2471" y="connsiteY2471"/>
                </a:cxn>
                <a:cxn ang="0">
                  <a:pos x="connsiteX2472" y="connsiteY2472"/>
                </a:cxn>
                <a:cxn ang="0">
                  <a:pos x="connsiteX2473" y="connsiteY2473"/>
                </a:cxn>
                <a:cxn ang="0">
                  <a:pos x="connsiteX2474" y="connsiteY2474"/>
                </a:cxn>
                <a:cxn ang="0">
                  <a:pos x="connsiteX2475" y="connsiteY2475"/>
                </a:cxn>
                <a:cxn ang="0">
                  <a:pos x="connsiteX2476" y="connsiteY2476"/>
                </a:cxn>
                <a:cxn ang="0">
                  <a:pos x="connsiteX2477" y="connsiteY2477"/>
                </a:cxn>
                <a:cxn ang="0">
                  <a:pos x="connsiteX2478" y="connsiteY2478"/>
                </a:cxn>
                <a:cxn ang="0">
                  <a:pos x="connsiteX2479" y="connsiteY2479"/>
                </a:cxn>
                <a:cxn ang="0">
                  <a:pos x="connsiteX2480" y="connsiteY2480"/>
                </a:cxn>
                <a:cxn ang="0">
                  <a:pos x="connsiteX2481" y="connsiteY2481"/>
                </a:cxn>
                <a:cxn ang="0">
                  <a:pos x="connsiteX2482" y="connsiteY2482"/>
                </a:cxn>
                <a:cxn ang="0">
                  <a:pos x="connsiteX2483" y="connsiteY2483"/>
                </a:cxn>
                <a:cxn ang="0">
                  <a:pos x="connsiteX2484" y="connsiteY2484"/>
                </a:cxn>
                <a:cxn ang="0">
                  <a:pos x="connsiteX2485" y="connsiteY2485"/>
                </a:cxn>
                <a:cxn ang="0">
                  <a:pos x="connsiteX2486" y="connsiteY2486"/>
                </a:cxn>
                <a:cxn ang="0">
                  <a:pos x="connsiteX2487" y="connsiteY2487"/>
                </a:cxn>
                <a:cxn ang="0">
                  <a:pos x="connsiteX2488" y="connsiteY2488"/>
                </a:cxn>
                <a:cxn ang="0">
                  <a:pos x="connsiteX2489" y="connsiteY2489"/>
                </a:cxn>
                <a:cxn ang="0">
                  <a:pos x="connsiteX2490" y="connsiteY2490"/>
                </a:cxn>
                <a:cxn ang="0">
                  <a:pos x="connsiteX2491" y="connsiteY2491"/>
                </a:cxn>
                <a:cxn ang="0">
                  <a:pos x="connsiteX2492" y="connsiteY2492"/>
                </a:cxn>
                <a:cxn ang="0">
                  <a:pos x="connsiteX2493" y="connsiteY2493"/>
                </a:cxn>
                <a:cxn ang="0">
                  <a:pos x="connsiteX2494" y="connsiteY2494"/>
                </a:cxn>
                <a:cxn ang="0">
                  <a:pos x="connsiteX2495" y="connsiteY2495"/>
                </a:cxn>
                <a:cxn ang="0">
                  <a:pos x="connsiteX2496" y="connsiteY2496"/>
                </a:cxn>
                <a:cxn ang="0">
                  <a:pos x="connsiteX2497" y="connsiteY2497"/>
                </a:cxn>
                <a:cxn ang="0">
                  <a:pos x="connsiteX2498" y="connsiteY2498"/>
                </a:cxn>
                <a:cxn ang="0">
                  <a:pos x="connsiteX2499" y="connsiteY2499"/>
                </a:cxn>
                <a:cxn ang="0">
                  <a:pos x="connsiteX2500" y="connsiteY2500"/>
                </a:cxn>
                <a:cxn ang="0">
                  <a:pos x="connsiteX2501" y="connsiteY2501"/>
                </a:cxn>
                <a:cxn ang="0">
                  <a:pos x="connsiteX2502" y="connsiteY2502"/>
                </a:cxn>
                <a:cxn ang="0">
                  <a:pos x="connsiteX2503" y="connsiteY2503"/>
                </a:cxn>
                <a:cxn ang="0">
                  <a:pos x="connsiteX2504" y="connsiteY2504"/>
                </a:cxn>
                <a:cxn ang="0">
                  <a:pos x="connsiteX2505" y="connsiteY2505"/>
                </a:cxn>
                <a:cxn ang="0">
                  <a:pos x="connsiteX2506" y="connsiteY2506"/>
                </a:cxn>
                <a:cxn ang="0">
                  <a:pos x="connsiteX2507" y="connsiteY2507"/>
                </a:cxn>
                <a:cxn ang="0">
                  <a:pos x="connsiteX2508" y="connsiteY2508"/>
                </a:cxn>
                <a:cxn ang="0">
                  <a:pos x="connsiteX2509" y="connsiteY2509"/>
                </a:cxn>
                <a:cxn ang="0">
                  <a:pos x="connsiteX2510" y="connsiteY2510"/>
                </a:cxn>
                <a:cxn ang="0">
                  <a:pos x="connsiteX2511" y="connsiteY2511"/>
                </a:cxn>
                <a:cxn ang="0">
                  <a:pos x="connsiteX2512" y="connsiteY2512"/>
                </a:cxn>
                <a:cxn ang="0">
                  <a:pos x="connsiteX2513" y="connsiteY2513"/>
                </a:cxn>
                <a:cxn ang="0">
                  <a:pos x="connsiteX2514" y="connsiteY2514"/>
                </a:cxn>
                <a:cxn ang="0">
                  <a:pos x="connsiteX2515" y="connsiteY2515"/>
                </a:cxn>
                <a:cxn ang="0">
                  <a:pos x="connsiteX2516" y="connsiteY2516"/>
                </a:cxn>
              </a:cxnLst>
              <a:rect l="l" t="t" r="r" b="b"/>
              <a:pathLst>
                <a:path w="4357052" h="4823217">
                  <a:moveTo>
                    <a:pt x="1700361" y="4523056"/>
                  </a:moveTo>
                  <a:lnTo>
                    <a:pt x="1693813" y="4523867"/>
                  </a:lnTo>
                  <a:lnTo>
                    <a:pt x="1693886" y="4523774"/>
                  </a:lnTo>
                  <a:cubicBezTo>
                    <a:pt x="1696374" y="4523964"/>
                    <a:pt x="1699434" y="4524661"/>
                    <a:pt x="1700361" y="4523056"/>
                  </a:cubicBezTo>
                  <a:close/>
                  <a:moveTo>
                    <a:pt x="2084814" y="4372858"/>
                  </a:moveTo>
                  <a:lnTo>
                    <a:pt x="2082173" y="4372937"/>
                  </a:lnTo>
                  <a:cubicBezTo>
                    <a:pt x="2077460" y="4373603"/>
                    <a:pt x="2075916" y="4376276"/>
                    <a:pt x="2084451" y="4385481"/>
                  </a:cubicBezTo>
                  <a:cubicBezTo>
                    <a:pt x="2093166" y="4388374"/>
                    <a:pt x="2084702" y="4380547"/>
                    <a:pt x="2083159" y="4375913"/>
                  </a:cubicBezTo>
                  <a:close/>
                  <a:moveTo>
                    <a:pt x="1206539" y="4256206"/>
                  </a:moveTo>
                  <a:lnTo>
                    <a:pt x="1208141" y="4260262"/>
                  </a:lnTo>
                  <a:lnTo>
                    <a:pt x="1206472" y="4259417"/>
                  </a:lnTo>
                  <a:close/>
                  <a:moveTo>
                    <a:pt x="1206652" y="4250847"/>
                  </a:moveTo>
                  <a:lnTo>
                    <a:pt x="1206539" y="4256206"/>
                  </a:lnTo>
                  <a:lnTo>
                    <a:pt x="1205680" y="4254029"/>
                  </a:lnTo>
                  <a:cubicBezTo>
                    <a:pt x="1204119" y="4252236"/>
                    <a:pt x="1203129" y="4250952"/>
                    <a:pt x="1206652" y="4250847"/>
                  </a:cubicBezTo>
                  <a:close/>
                  <a:moveTo>
                    <a:pt x="1165624" y="4046069"/>
                  </a:moveTo>
                  <a:cubicBezTo>
                    <a:pt x="1185780" y="4059132"/>
                    <a:pt x="1187632" y="4055924"/>
                    <a:pt x="1215450" y="4067706"/>
                  </a:cubicBezTo>
                  <a:cubicBezTo>
                    <a:pt x="1213598" y="4070915"/>
                    <a:pt x="1218791" y="4073913"/>
                    <a:pt x="1216939" y="4077121"/>
                  </a:cubicBezTo>
                  <a:cubicBezTo>
                    <a:pt x="1207170" y="4070055"/>
                    <a:pt x="1204700" y="4074333"/>
                    <a:pt x="1189737" y="4064268"/>
                  </a:cubicBezTo>
                  <a:cubicBezTo>
                    <a:pt x="1198272" y="4073473"/>
                    <a:pt x="1195184" y="4078821"/>
                    <a:pt x="1191480" y="4085237"/>
                  </a:cubicBezTo>
                  <a:cubicBezTo>
                    <a:pt x="1189627" y="4088446"/>
                    <a:pt x="1188393" y="4090584"/>
                    <a:pt x="1187158" y="4092723"/>
                  </a:cubicBezTo>
                  <a:cubicBezTo>
                    <a:pt x="1177389" y="4085657"/>
                    <a:pt x="1194821" y="4091444"/>
                    <a:pt x="1185053" y="4084378"/>
                  </a:cubicBezTo>
                  <a:cubicBezTo>
                    <a:pt x="1164280" y="4072385"/>
                    <a:pt x="1169109" y="4088006"/>
                    <a:pt x="1156870" y="4085218"/>
                  </a:cubicBezTo>
                  <a:cubicBezTo>
                    <a:pt x="1148336" y="4076013"/>
                    <a:pt x="1188757" y="4077961"/>
                    <a:pt x="1153023" y="4055904"/>
                  </a:cubicBezTo>
                  <a:cubicBezTo>
                    <a:pt x="1171071" y="4060621"/>
                    <a:pt x="1161302" y="4053555"/>
                    <a:pt x="1165624" y="4046069"/>
                  </a:cubicBezTo>
                  <a:close/>
                  <a:moveTo>
                    <a:pt x="2569338" y="3905420"/>
                  </a:moveTo>
                  <a:cubicBezTo>
                    <a:pt x="2572679" y="3911627"/>
                    <a:pt x="2565016" y="3912906"/>
                    <a:pt x="2567739" y="3920182"/>
                  </a:cubicBezTo>
                  <a:cubicBezTo>
                    <a:pt x="2562855" y="3916649"/>
                    <a:pt x="2560041" y="3912529"/>
                    <a:pt x="2560054" y="3909507"/>
                  </a:cubicBezTo>
                  <a:cubicBezTo>
                    <a:pt x="2560068" y="3906485"/>
                    <a:pt x="2562910" y="3904561"/>
                    <a:pt x="2569338" y="3905420"/>
                  </a:cubicBezTo>
                  <a:close/>
                  <a:moveTo>
                    <a:pt x="1480364" y="3668826"/>
                  </a:moveTo>
                  <a:cubicBezTo>
                    <a:pt x="1484940" y="3672894"/>
                    <a:pt x="1484322" y="3673964"/>
                    <a:pt x="1490133" y="3675893"/>
                  </a:cubicBezTo>
                  <a:cubicBezTo>
                    <a:pt x="1488280" y="3679101"/>
                    <a:pt x="1481235" y="3679311"/>
                    <a:pt x="1474189" y="3679521"/>
                  </a:cubicBezTo>
                  <a:cubicBezTo>
                    <a:pt x="1471902" y="3677487"/>
                    <a:pt x="1471353" y="3676190"/>
                    <a:pt x="1471763" y="3675291"/>
                  </a:cubicBezTo>
                  <a:cubicBezTo>
                    <a:pt x="1472996" y="3672593"/>
                    <a:pt x="1482869" y="3673481"/>
                    <a:pt x="1480364" y="3668826"/>
                  </a:cubicBezTo>
                  <a:close/>
                  <a:moveTo>
                    <a:pt x="1450042" y="3457526"/>
                  </a:moveTo>
                  <a:lnTo>
                    <a:pt x="1452229" y="3458296"/>
                  </a:lnTo>
                  <a:lnTo>
                    <a:pt x="1455280" y="3460420"/>
                  </a:lnTo>
                  <a:close/>
                  <a:moveTo>
                    <a:pt x="1444277" y="3455494"/>
                  </a:moveTo>
                  <a:cubicBezTo>
                    <a:pt x="1444585" y="3454959"/>
                    <a:pt x="1446037" y="3455441"/>
                    <a:pt x="1448062" y="3456432"/>
                  </a:cubicBezTo>
                  <a:lnTo>
                    <a:pt x="1450042" y="3457526"/>
                  </a:lnTo>
                  <a:close/>
                  <a:moveTo>
                    <a:pt x="461666" y="3334494"/>
                  </a:moveTo>
                  <a:cubicBezTo>
                    <a:pt x="468095" y="3335353"/>
                    <a:pt x="475141" y="3335144"/>
                    <a:pt x="486144" y="3340071"/>
                  </a:cubicBezTo>
                  <a:cubicBezTo>
                    <a:pt x="483675" y="3344348"/>
                    <a:pt x="477248" y="3343489"/>
                    <a:pt x="461666" y="3334494"/>
                  </a:cubicBezTo>
                  <a:close/>
                  <a:moveTo>
                    <a:pt x="1079740" y="477914"/>
                  </a:moveTo>
                  <a:lnTo>
                    <a:pt x="1090604" y="482181"/>
                  </a:lnTo>
                  <a:cubicBezTo>
                    <a:pt x="1093944" y="488387"/>
                    <a:pt x="1083558" y="482391"/>
                    <a:pt x="1086282" y="489667"/>
                  </a:cubicBezTo>
                  <a:cubicBezTo>
                    <a:pt x="1081397" y="486134"/>
                    <a:pt x="1080716" y="484315"/>
                    <a:pt x="1080763" y="482738"/>
                  </a:cubicBezTo>
                  <a:close/>
                  <a:moveTo>
                    <a:pt x="1079600" y="477254"/>
                  </a:moveTo>
                  <a:lnTo>
                    <a:pt x="1079740" y="477914"/>
                  </a:lnTo>
                  <a:lnTo>
                    <a:pt x="1078757" y="477528"/>
                  </a:lnTo>
                  <a:close/>
                  <a:moveTo>
                    <a:pt x="1212470" y="19250"/>
                  </a:moveTo>
                  <a:lnTo>
                    <a:pt x="1219687" y="23238"/>
                  </a:lnTo>
                  <a:lnTo>
                    <a:pt x="1218603" y="22970"/>
                  </a:lnTo>
                  <a:close/>
                  <a:moveTo>
                    <a:pt x="1223584" y="0"/>
                  </a:moveTo>
                  <a:cubicBezTo>
                    <a:pt x="1233970" y="5997"/>
                    <a:pt x="1232118" y="9205"/>
                    <a:pt x="1225690" y="8346"/>
                  </a:cubicBezTo>
                  <a:cubicBezTo>
                    <a:pt x="1240651" y="18409"/>
                    <a:pt x="1245227" y="22477"/>
                    <a:pt x="1262659" y="28264"/>
                  </a:cubicBezTo>
                  <a:cubicBezTo>
                    <a:pt x="1243738" y="13062"/>
                    <a:pt x="1275515" y="29983"/>
                    <a:pt x="1263640" y="14571"/>
                  </a:cubicBezTo>
                  <a:cubicBezTo>
                    <a:pt x="1268833" y="17570"/>
                    <a:pt x="1274027" y="20568"/>
                    <a:pt x="1274644" y="19499"/>
                  </a:cubicBezTo>
                  <a:cubicBezTo>
                    <a:pt x="1294182" y="33630"/>
                    <a:pt x="1309144" y="43695"/>
                    <a:pt x="1311867" y="50971"/>
                  </a:cubicBezTo>
                  <a:cubicBezTo>
                    <a:pt x="1317677" y="52899"/>
                    <a:pt x="1322870" y="55897"/>
                    <a:pt x="1333874" y="60825"/>
                  </a:cubicBezTo>
                  <a:cubicBezTo>
                    <a:pt x="1335109" y="58686"/>
                    <a:pt x="1324722" y="52689"/>
                    <a:pt x="1331768" y="52479"/>
                  </a:cubicBezTo>
                  <a:cubicBezTo>
                    <a:pt x="1342153" y="58475"/>
                    <a:pt x="1344006" y="55267"/>
                    <a:pt x="1345858" y="52059"/>
                  </a:cubicBezTo>
                  <a:cubicBezTo>
                    <a:pt x="1353776" y="62334"/>
                    <a:pt x="1370590" y="69189"/>
                    <a:pt x="1382828" y="71977"/>
                  </a:cubicBezTo>
                  <a:cubicBezTo>
                    <a:pt x="1376400" y="71118"/>
                    <a:pt x="1375165" y="73257"/>
                    <a:pt x="1384316" y="81392"/>
                  </a:cubicBezTo>
                  <a:cubicBezTo>
                    <a:pt x="1397173" y="83110"/>
                    <a:pt x="1416092" y="98312"/>
                    <a:pt x="1418816" y="105587"/>
                  </a:cubicBezTo>
                  <a:cubicBezTo>
                    <a:pt x="1435629" y="112443"/>
                    <a:pt x="1415475" y="99381"/>
                    <a:pt x="1423138" y="98102"/>
                  </a:cubicBezTo>
                  <a:cubicBezTo>
                    <a:pt x="1423138" y="98102"/>
                    <a:pt x="1423138" y="98102"/>
                    <a:pt x="1454914" y="115022"/>
                  </a:cubicBezTo>
                  <a:cubicBezTo>
                    <a:pt x="1446017" y="118441"/>
                    <a:pt x="1461595" y="127435"/>
                    <a:pt x="1452080" y="131923"/>
                  </a:cubicBezTo>
                  <a:cubicBezTo>
                    <a:pt x="1461232" y="140058"/>
                    <a:pt x="1471000" y="147124"/>
                    <a:pt x="1474958" y="152261"/>
                  </a:cubicBezTo>
                  <a:cubicBezTo>
                    <a:pt x="1467913" y="152471"/>
                    <a:pt x="1472489" y="156539"/>
                    <a:pt x="1475829" y="162746"/>
                  </a:cubicBezTo>
                  <a:cubicBezTo>
                    <a:pt x="1459632" y="154820"/>
                    <a:pt x="1453458" y="165514"/>
                    <a:pt x="1458034" y="169582"/>
                  </a:cubicBezTo>
                  <a:cubicBezTo>
                    <a:pt x="1469038" y="174509"/>
                    <a:pt x="1474849" y="176438"/>
                    <a:pt x="1477318" y="172160"/>
                  </a:cubicBezTo>
                  <a:cubicBezTo>
                    <a:pt x="1495621" y="188431"/>
                    <a:pt x="1503901" y="186082"/>
                    <a:pt x="1518609" y="184592"/>
                  </a:cubicBezTo>
                  <a:cubicBezTo>
                    <a:pt x="1514651" y="179455"/>
                    <a:pt x="1504882" y="172389"/>
                    <a:pt x="1500306" y="168322"/>
                  </a:cubicBezTo>
                  <a:cubicBezTo>
                    <a:pt x="1538511" y="186101"/>
                    <a:pt x="1519954" y="158277"/>
                    <a:pt x="1543815" y="164923"/>
                  </a:cubicBezTo>
                  <a:cubicBezTo>
                    <a:pt x="1535279" y="155717"/>
                    <a:pt x="1507827" y="131312"/>
                    <a:pt x="1503504" y="138798"/>
                  </a:cubicBezTo>
                  <a:cubicBezTo>
                    <a:pt x="1487924" y="129803"/>
                    <a:pt x="1503251" y="127244"/>
                    <a:pt x="1505103" y="124036"/>
                  </a:cubicBezTo>
                  <a:cubicBezTo>
                    <a:pt x="1521917" y="130891"/>
                    <a:pt x="1513020" y="134310"/>
                    <a:pt x="1517595" y="138377"/>
                  </a:cubicBezTo>
                  <a:cubicBezTo>
                    <a:pt x="1533174" y="147372"/>
                    <a:pt x="1538114" y="138817"/>
                    <a:pt x="1544796" y="151230"/>
                  </a:cubicBezTo>
                  <a:cubicBezTo>
                    <a:pt x="1546031" y="149091"/>
                    <a:pt x="1557651" y="152949"/>
                    <a:pt x="1559503" y="149740"/>
                  </a:cubicBezTo>
                  <a:cubicBezTo>
                    <a:pt x="1564079" y="153808"/>
                    <a:pt x="1569273" y="156806"/>
                    <a:pt x="1569890" y="155737"/>
                  </a:cubicBezTo>
                  <a:cubicBezTo>
                    <a:pt x="1574466" y="159804"/>
                    <a:pt x="1585106" y="177355"/>
                    <a:pt x="1592151" y="177144"/>
                  </a:cubicBezTo>
                  <a:cubicBezTo>
                    <a:pt x="1598833" y="189558"/>
                    <a:pt x="1584124" y="191047"/>
                    <a:pt x="1590189" y="204530"/>
                  </a:cubicBezTo>
                  <a:cubicBezTo>
                    <a:pt x="1606385" y="212455"/>
                    <a:pt x="1598469" y="202181"/>
                    <a:pt x="1595128" y="195975"/>
                  </a:cubicBezTo>
                  <a:cubicBezTo>
                    <a:pt x="1615283" y="209036"/>
                    <a:pt x="1613794" y="199621"/>
                    <a:pt x="1628756" y="209686"/>
                  </a:cubicBezTo>
                  <a:cubicBezTo>
                    <a:pt x="1633332" y="213754"/>
                    <a:pt x="1625923" y="226587"/>
                    <a:pt x="1639395" y="227236"/>
                  </a:cubicBezTo>
                  <a:cubicBezTo>
                    <a:pt x="1636308" y="232583"/>
                    <a:pt x="1629264" y="232794"/>
                    <a:pt x="1623707" y="242418"/>
                  </a:cubicBezTo>
                  <a:cubicBezTo>
                    <a:pt x="1664016" y="268543"/>
                    <a:pt x="1641644" y="271312"/>
                    <a:pt x="1663289" y="293790"/>
                  </a:cubicBezTo>
                  <a:cubicBezTo>
                    <a:pt x="1677379" y="293369"/>
                    <a:pt x="1652032" y="277309"/>
                    <a:pt x="1666740" y="275819"/>
                  </a:cubicBezTo>
                  <a:cubicBezTo>
                    <a:pt x="1682936" y="283744"/>
                    <a:pt x="1663035" y="282235"/>
                    <a:pt x="1684424" y="293159"/>
                  </a:cubicBezTo>
                  <a:cubicBezTo>
                    <a:pt x="1668228" y="285234"/>
                    <a:pt x="1672187" y="290371"/>
                    <a:pt x="1699387" y="303223"/>
                  </a:cubicBezTo>
                  <a:cubicBezTo>
                    <a:pt x="1692341" y="303433"/>
                    <a:pt x="1685297" y="303644"/>
                    <a:pt x="1676144" y="295508"/>
                  </a:cubicBezTo>
                  <a:cubicBezTo>
                    <a:pt x="1678250" y="303853"/>
                    <a:pt x="1677015" y="305992"/>
                    <a:pt x="1696553" y="320124"/>
                  </a:cubicBezTo>
                  <a:cubicBezTo>
                    <a:pt x="1681845" y="321614"/>
                    <a:pt x="1705340" y="340883"/>
                    <a:pt x="1706829" y="350297"/>
                  </a:cubicBezTo>
                  <a:cubicBezTo>
                    <a:pt x="1724878" y="355015"/>
                    <a:pt x="1759488" y="355034"/>
                    <a:pt x="1745760" y="342830"/>
                  </a:cubicBezTo>
                  <a:cubicBezTo>
                    <a:pt x="1758617" y="344549"/>
                    <a:pt x="1764680" y="358032"/>
                    <a:pt x="1775684" y="362959"/>
                  </a:cubicBezTo>
                  <a:cubicBezTo>
                    <a:pt x="1793116" y="368746"/>
                    <a:pt x="1814506" y="379669"/>
                    <a:pt x="1817593" y="374322"/>
                  </a:cubicBezTo>
                  <a:cubicBezTo>
                    <a:pt x="1818828" y="372183"/>
                    <a:pt x="1813017" y="370254"/>
                    <a:pt x="1812400" y="371323"/>
                  </a:cubicBezTo>
                  <a:cubicBezTo>
                    <a:pt x="1802632" y="364258"/>
                    <a:pt x="1820063" y="370044"/>
                    <a:pt x="1816722" y="363837"/>
                  </a:cubicBezTo>
                  <a:cubicBezTo>
                    <a:pt x="1818574" y="360629"/>
                    <a:pt x="1801143" y="354843"/>
                    <a:pt x="1800526" y="355912"/>
                  </a:cubicBezTo>
                  <a:cubicBezTo>
                    <a:pt x="1795950" y="351845"/>
                    <a:pt x="1806700" y="345218"/>
                    <a:pt x="1823514" y="352073"/>
                  </a:cubicBezTo>
                  <a:cubicBezTo>
                    <a:pt x="1802488" y="328527"/>
                    <a:pt x="1816689" y="303930"/>
                    <a:pt x="1797152" y="289799"/>
                  </a:cubicBezTo>
                  <a:cubicBezTo>
                    <a:pt x="1788000" y="281663"/>
                    <a:pt x="1811242" y="289378"/>
                    <a:pt x="1817670" y="290237"/>
                  </a:cubicBezTo>
                  <a:cubicBezTo>
                    <a:pt x="1818287" y="289168"/>
                    <a:pt x="1813094" y="286170"/>
                    <a:pt x="1814329" y="284030"/>
                  </a:cubicBezTo>
                  <a:cubicBezTo>
                    <a:pt x="1799985" y="272897"/>
                    <a:pt x="1799622" y="285520"/>
                    <a:pt x="1797515" y="277175"/>
                  </a:cubicBezTo>
                  <a:cubicBezTo>
                    <a:pt x="1798133" y="276105"/>
                    <a:pt x="1793557" y="272038"/>
                    <a:pt x="1794792" y="269899"/>
                  </a:cubicBezTo>
                  <a:cubicBezTo>
                    <a:pt x="1837572" y="291746"/>
                    <a:pt x="1810845" y="242094"/>
                    <a:pt x="1810591" y="230540"/>
                  </a:cubicBezTo>
                  <a:cubicBezTo>
                    <a:pt x="1823448" y="232259"/>
                    <a:pt x="1840007" y="227561"/>
                    <a:pt x="1821088" y="212359"/>
                  </a:cubicBezTo>
                  <a:cubicBezTo>
                    <a:pt x="1819600" y="202945"/>
                    <a:pt x="1821705" y="211290"/>
                    <a:pt x="1832709" y="216217"/>
                  </a:cubicBezTo>
                  <a:cubicBezTo>
                    <a:pt x="1824792" y="205943"/>
                    <a:pt x="1829986" y="208941"/>
                    <a:pt x="1828497" y="199526"/>
                  </a:cubicBezTo>
                  <a:cubicBezTo>
                    <a:pt x="1813790" y="201016"/>
                    <a:pt x="1799445" y="189882"/>
                    <a:pt x="1775585" y="183237"/>
                  </a:cubicBezTo>
                  <a:cubicBezTo>
                    <a:pt x="1784119" y="192441"/>
                    <a:pt x="1773116" y="187515"/>
                    <a:pt x="1775222" y="195860"/>
                  </a:cubicBezTo>
                  <a:cubicBezTo>
                    <a:pt x="1763347" y="180448"/>
                    <a:pt x="1763711" y="167826"/>
                    <a:pt x="1769886" y="157131"/>
                  </a:cubicBezTo>
                  <a:cubicBezTo>
                    <a:pt x="1780889" y="162058"/>
                    <a:pt x="1793745" y="163777"/>
                    <a:pt x="1802278" y="172982"/>
                  </a:cubicBezTo>
                  <a:cubicBezTo>
                    <a:pt x="1804748" y="168704"/>
                    <a:pt x="1779400" y="152643"/>
                    <a:pt x="1782123" y="159919"/>
                  </a:cubicBezTo>
                  <a:cubicBezTo>
                    <a:pt x="1767161" y="149855"/>
                    <a:pt x="1795343" y="149015"/>
                    <a:pt x="1791021" y="156501"/>
                  </a:cubicBezTo>
                  <a:cubicBezTo>
                    <a:pt x="1807835" y="163357"/>
                    <a:pt x="1788298" y="149225"/>
                    <a:pt x="1796578" y="146877"/>
                  </a:cubicBezTo>
                  <a:cubicBezTo>
                    <a:pt x="1823778" y="159728"/>
                    <a:pt x="1842445" y="163376"/>
                    <a:pt x="1859005" y="158678"/>
                  </a:cubicBezTo>
                  <a:cubicBezTo>
                    <a:pt x="1872732" y="170881"/>
                    <a:pt x="1835036" y="176209"/>
                    <a:pt x="1838376" y="182415"/>
                  </a:cubicBezTo>
                  <a:cubicBezTo>
                    <a:pt x="1851850" y="183065"/>
                    <a:pt x="1869281" y="188851"/>
                    <a:pt x="1873603" y="181365"/>
                  </a:cubicBezTo>
                  <a:cubicBezTo>
                    <a:pt x="1889183" y="190360"/>
                    <a:pt x="1884861" y="197846"/>
                    <a:pt x="1882391" y="202124"/>
                  </a:cubicBezTo>
                  <a:cubicBezTo>
                    <a:pt x="1904398" y="211978"/>
                    <a:pt x="1892524" y="196567"/>
                    <a:pt x="1911807" y="199145"/>
                  </a:cubicBezTo>
                  <a:cubicBezTo>
                    <a:pt x="1920341" y="208349"/>
                    <a:pt x="1913550" y="220113"/>
                    <a:pt x="1897970" y="211118"/>
                  </a:cubicBezTo>
                  <a:cubicBezTo>
                    <a:pt x="1893648" y="218604"/>
                    <a:pt x="1927277" y="232317"/>
                    <a:pt x="1911334" y="235945"/>
                  </a:cubicBezTo>
                  <a:cubicBezTo>
                    <a:pt x="1923572" y="238733"/>
                    <a:pt x="1936428" y="240452"/>
                    <a:pt x="1944708" y="238103"/>
                  </a:cubicBezTo>
                  <a:cubicBezTo>
                    <a:pt x="1949284" y="242170"/>
                    <a:pt x="1953858" y="246238"/>
                    <a:pt x="1955094" y="244099"/>
                  </a:cubicBezTo>
                  <a:cubicBezTo>
                    <a:pt x="1965481" y="250096"/>
                    <a:pt x="1951389" y="250515"/>
                    <a:pt x="1967586" y="258441"/>
                  </a:cubicBezTo>
                  <a:cubicBezTo>
                    <a:pt x="1983784" y="266366"/>
                    <a:pt x="1992063" y="264017"/>
                    <a:pt x="2008878" y="270873"/>
                  </a:cubicBezTo>
                  <a:cubicBezTo>
                    <a:pt x="2005283" y="253113"/>
                    <a:pt x="2022461" y="247346"/>
                    <a:pt x="2025912" y="229375"/>
                  </a:cubicBezTo>
                  <a:cubicBezTo>
                    <a:pt x="2034446" y="238580"/>
                    <a:pt x="2043344" y="235162"/>
                    <a:pt x="2049772" y="236022"/>
                  </a:cubicBezTo>
                  <a:cubicBezTo>
                    <a:pt x="2031723" y="231304"/>
                    <a:pt x="2044579" y="233023"/>
                    <a:pt x="2017995" y="219101"/>
                  </a:cubicBezTo>
                  <a:cubicBezTo>
                    <a:pt x="2040003" y="228956"/>
                    <a:pt x="2037897" y="220610"/>
                    <a:pt x="2040367" y="216332"/>
                  </a:cubicBezTo>
                  <a:cubicBezTo>
                    <a:pt x="2051988" y="220190"/>
                    <a:pt x="2058669" y="232603"/>
                    <a:pt x="2061139" y="228325"/>
                  </a:cubicBezTo>
                  <a:cubicBezTo>
                    <a:pt x="2071525" y="234322"/>
                    <a:pt x="2063862" y="235601"/>
                    <a:pt x="2069056" y="238599"/>
                  </a:cubicBezTo>
                  <a:cubicBezTo>
                    <a:pt x="2088594" y="252732"/>
                    <a:pt x="2073377" y="231114"/>
                    <a:pt x="2088340" y="241177"/>
                  </a:cubicBezTo>
                  <a:cubicBezTo>
                    <a:pt x="2104536" y="249103"/>
                    <a:pt x="2095638" y="252521"/>
                    <a:pt x="2089211" y="251662"/>
                  </a:cubicBezTo>
                  <a:cubicBezTo>
                    <a:pt x="2091316" y="260007"/>
                    <a:pt x="2137183" y="276507"/>
                    <a:pt x="2132244" y="285062"/>
                  </a:cubicBezTo>
                  <a:cubicBezTo>
                    <a:pt x="2132244" y="285062"/>
                    <a:pt x="2132244" y="285062"/>
                    <a:pt x="2111471" y="273069"/>
                  </a:cubicBezTo>
                  <a:cubicBezTo>
                    <a:pt x="2111725" y="284623"/>
                    <a:pt x="2138055" y="286992"/>
                    <a:pt x="2144736" y="299404"/>
                  </a:cubicBezTo>
                  <a:cubicBezTo>
                    <a:pt x="2155740" y="304331"/>
                    <a:pt x="2130392" y="288271"/>
                    <a:pt x="2137438" y="288061"/>
                  </a:cubicBezTo>
                  <a:cubicBezTo>
                    <a:pt x="2164636" y="300913"/>
                    <a:pt x="2141649" y="304751"/>
                    <a:pt x="2163039" y="315675"/>
                  </a:cubicBezTo>
                  <a:cubicBezTo>
                    <a:pt x="2174660" y="319533"/>
                    <a:pt x="2181705" y="319322"/>
                    <a:pt x="2189368" y="318043"/>
                  </a:cubicBezTo>
                  <a:cubicBezTo>
                    <a:pt x="2204947" y="327037"/>
                    <a:pt x="2274928" y="361738"/>
                    <a:pt x="2251795" y="329845"/>
                  </a:cubicBezTo>
                  <a:cubicBezTo>
                    <a:pt x="2245368" y="328986"/>
                    <a:pt x="2233747" y="325128"/>
                    <a:pt x="2231894" y="328336"/>
                  </a:cubicBezTo>
                  <a:cubicBezTo>
                    <a:pt x="2222744" y="320201"/>
                    <a:pt x="2238069" y="317642"/>
                    <a:pt x="2240538" y="313365"/>
                  </a:cubicBezTo>
                  <a:cubicBezTo>
                    <a:pt x="2253030" y="327706"/>
                    <a:pt x="2283319" y="335212"/>
                    <a:pt x="2297045" y="347414"/>
                  </a:cubicBezTo>
                  <a:cubicBezTo>
                    <a:pt x="2289999" y="347624"/>
                    <a:pt x="2282955" y="347835"/>
                    <a:pt x="2275909" y="348045"/>
                  </a:cubicBezTo>
                  <a:cubicBezTo>
                    <a:pt x="2272822" y="353392"/>
                    <a:pt x="2276163" y="359598"/>
                    <a:pt x="2285931" y="366664"/>
                  </a:cubicBezTo>
                  <a:cubicBezTo>
                    <a:pt x="2299403" y="367313"/>
                    <a:pt x="2297916" y="357898"/>
                    <a:pt x="2301003" y="352552"/>
                  </a:cubicBezTo>
                  <a:cubicBezTo>
                    <a:pt x="2324499" y="371820"/>
                    <a:pt x="2300021" y="366244"/>
                    <a:pt x="2294464" y="375869"/>
                  </a:cubicBezTo>
                  <a:cubicBezTo>
                    <a:pt x="2299658" y="378868"/>
                    <a:pt x="2305469" y="380796"/>
                    <a:pt x="2306086" y="379727"/>
                  </a:cubicBezTo>
                  <a:cubicBezTo>
                    <a:pt x="2317707" y="383584"/>
                    <a:pt x="2286185" y="378218"/>
                    <a:pt x="2278522" y="379497"/>
                  </a:cubicBezTo>
                  <a:cubicBezTo>
                    <a:pt x="2285820" y="390840"/>
                    <a:pt x="2314256" y="401554"/>
                    <a:pt x="2310551" y="407971"/>
                  </a:cubicBezTo>
                  <a:cubicBezTo>
                    <a:pt x="2322172" y="411828"/>
                    <a:pt x="2329835" y="410549"/>
                    <a:pt x="2333539" y="404132"/>
                  </a:cubicBezTo>
                  <a:cubicBezTo>
                    <a:pt x="2347884" y="415266"/>
                    <a:pt x="2324024" y="408620"/>
                    <a:pt x="2326748" y="415896"/>
                  </a:cubicBezTo>
                  <a:cubicBezTo>
                    <a:pt x="2335900" y="424032"/>
                    <a:pt x="2351479" y="433026"/>
                    <a:pt x="2354819" y="439233"/>
                  </a:cubicBezTo>
                  <a:cubicBezTo>
                    <a:pt x="2360630" y="441162"/>
                    <a:pt x="2361247" y="440092"/>
                    <a:pt x="2366440" y="443090"/>
                  </a:cubicBezTo>
                  <a:cubicBezTo>
                    <a:pt x="2359141" y="431746"/>
                    <a:pt x="2344907" y="396436"/>
                    <a:pt x="2347632" y="403713"/>
                  </a:cubicBezTo>
                  <a:cubicBezTo>
                    <a:pt x="2357400" y="410778"/>
                    <a:pt x="2358635" y="408640"/>
                    <a:pt x="2363828" y="411638"/>
                  </a:cubicBezTo>
                  <a:cubicBezTo>
                    <a:pt x="2361722" y="403292"/>
                    <a:pt x="2352571" y="395157"/>
                    <a:pt x="2356276" y="388741"/>
                  </a:cubicBezTo>
                  <a:cubicBezTo>
                    <a:pt x="2373090" y="395596"/>
                    <a:pt x="2370620" y="399874"/>
                    <a:pt x="2387433" y="406730"/>
                  </a:cubicBezTo>
                  <a:cubicBezTo>
                    <a:pt x="2389285" y="403521"/>
                    <a:pt x="2378899" y="397525"/>
                    <a:pt x="2377664" y="399663"/>
                  </a:cubicBezTo>
                  <a:cubicBezTo>
                    <a:pt x="2374324" y="393457"/>
                    <a:pt x="2396695" y="390688"/>
                    <a:pt x="2382969" y="378486"/>
                  </a:cubicBezTo>
                  <a:cubicBezTo>
                    <a:pt x="2376541" y="377626"/>
                    <a:pt x="2360961" y="368630"/>
                    <a:pt x="2363685" y="375908"/>
                  </a:cubicBezTo>
                  <a:cubicBezTo>
                    <a:pt x="2361215" y="380185"/>
                    <a:pt x="2370112" y="376767"/>
                    <a:pt x="2384456" y="387900"/>
                  </a:cubicBezTo>
                  <a:cubicBezTo>
                    <a:pt x="2380134" y="395386"/>
                    <a:pt x="2361833" y="379116"/>
                    <a:pt x="2352062" y="372049"/>
                  </a:cubicBezTo>
                  <a:cubicBezTo>
                    <a:pt x="2353297" y="369910"/>
                    <a:pt x="2354532" y="367772"/>
                    <a:pt x="2349956" y="363704"/>
                  </a:cubicBezTo>
                  <a:cubicBezTo>
                    <a:pt x="2351191" y="361565"/>
                    <a:pt x="2366155" y="371630"/>
                    <a:pt x="2368007" y="368421"/>
                  </a:cubicBezTo>
                  <a:cubicBezTo>
                    <a:pt x="2358854" y="360286"/>
                    <a:pt x="2353661" y="357287"/>
                    <a:pt x="2332890" y="345295"/>
                  </a:cubicBezTo>
                  <a:cubicBezTo>
                    <a:pt x="2334125" y="343156"/>
                    <a:pt x="2344511" y="349152"/>
                    <a:pt x="2354896" y="355148"/>
                  </a:cubicBezTo>
                  <a:cubicBezTo>
                    <a:pt x="2354896" y="355148"/>
                    <a:pt x="2354896" y="355148"/>
                    <a:pt x="2354026" y="344664"/>
                  </a:cubicBezTo>
                  <a:cubicBezTo>
                    <a:pt x="2351302" y="337389"/>
                    <a:pt x="2320144" y="319399"/>
                    <a:pt x="2339428" y="321977"/>
                  </a:cubicBezTo>
                  <a:cubicBezTo>
                    <a:pt x="2349814" y="327974"/>
                    <a:pt x="2342152" y="329254"/>
                    <a:pt x="2347344" y="332251"/>
                  </a:cubicBezTo>
                  <a:cubicBezTo>
                    <a:pt x="2355007" y="330972"/>
                    <a:pt x="2366010" y="335898"/>
                    <a:pt x="2368480" y="331621"/>
                  </a:cubicBezTo>
                  <a:cubicBezTo>
                    <a:pt x="2375162" y="344034"/>
                    <a:pt x="2378249" y="338687"/>
                    <a:pt x="2383078" y="354308"/>
                  </a:cubicBezTo>
                  <a:cubicBezTo>
                    <a:pt x="2367498" y="345313"/>
                    <a:pt x="2371457" y="350450"/>
                    <a:pt x="2362305" y="342315"/>
                  </a:cubicBezTo>
                  <a:cubicBezTo>
                    <a:pt x="2362305" y="342315"/>
                    <a:pt x="2362305" y="342315"/>
                    <a:pt x="2360453" y="345523"/>
                  </a:cubicBezTo>
                  <a:cubicBezTo>
                    <a:pt x="2359835" y="346593"/>
                    <a:pt x="2359218" y="347662"/>
                    <a:pt x="2365029" y="349591"/>
                  </a:cubicBezTo>
                  <a:cubicBezTo>
                    <a:pt x="2365646" y="348522"/>
                    <a:pt x="2365646" y="348522"/>
                    <a:pt x="2370840" y="351520"/>
                  </a:cubicBezTo>
                  <a:cubicBezTo>
                    <a:pt x="2369605" y="353659"/>
                    <a:pt x="2374182" y="357727"/>
                    <a:pt x="2378756" y="361794"/>
                  </a:cubicBezTo>
                  <a:cubicBezTo>
                    <a:pt x="2381226" y="357517"/>
                    <a:pt x="2387037" y="359446"/>
                    <a:pt x="2383078" y="354308"/>
                  </a:cubicBezTo>
                  <a:cubicBezTo>
                    <a:pt x="2403233" y="367371"/>
                    <a:pt x="2411513" y="365022"/>
                    <a:pt x="2410025" y="355607"/>
                  </a:cubicBezTo>
                  <a:cubicBezTo>
                    <a:pt x="2386783" y="347892"/>
                    <a:pt x="2395064" y="345543"/>
                    <a:pt x="2411877" y="352399"/>
                  </a:cubicBezTo>
                  <a:cubicBezTo>
                    <a:pt x="2410388" y="342983"/>
                    <a:pt x="2395427" y="332920"/>
                    <a:pt x="2400366" y="324364"/>
                  </a:cubicBezTo>
                  <a:cubicBezTo>
                    <a:pt x="2411371" y="329292"/>
                    <a:pt x="2409519" y="332500"/>
                    <a:pt x="2408283" y="334639"/>
                  </a:cubicBezTo>
                  <a:cubicBezTo>
                    <a:pt x="2414093" y="336567"/>
                    <a:pt x="2415328" y="334428"/>
                    <a:pt x="2425714" y="340425"/>
                  </a:cubicBezTo>
                  <a:cubicBezTo>
                    <a:pt x="2411117" y="317738"/>
                    <a:pt x="2424954" y="305764"/>
                    <a:pt x="2407886" y="287354"/>
                  </a:cubicBezTo>
                  <a:cubicBezTo>
                    <a:pt x="2414315" y="288214"/>
                    <a:pt x="2425318" y="293141"/>
                    <a:pt x="2423829" y="283726"/>
                  </a:cubicBezTo>
                  <a:cubicBezTo>
                    <a:pt x="2434216" y="289722"/>
                    <a:pt x="2447325" y="302995"/>
                    <a:pt x="2435086" y="300206"/>
                  </a:cubicBezTo>
                  <a:cubicBezTo>
                    <a:pt x="2450666" y="309201"/>
                    <a:pt x="2451283" y="308132"/>
                    <a:pt x="2453753" y="303854"/>
                  </a:cubicBezTo>
                  <a:cubicBezTo>
                    <a:pt x="2462033" y="301505"/>
                    <a:pt x="2456476" y="311130"/>
                    <a:pt x="2455242" y="313269"/>
                  </a:cubicBezTo>
                  <a:cubicBezTo>
                    <a:pt x="2495298" y="327840"/>
                    <a:pt x="2466719" y="281396"/>
                    <a:pt x="2429386" y="274101"/>
                  </a:cubicBezTo>
                  <a:cubicBezTo>
                    <a:pt x="2430004" y="273032"/>
                    <a:pt x="2431238" y="270892"/>
                    <a:pt x="2431856" y="269823"/>
                  </a:cubicBezTo>
                  <a:cubicBezTo>
                    <a:pt x="2426046" y="267895"/>
                    <a:pt x="2419617" y="267035"/>
                    <a:pt x="2419000" y="268104"/>
                  </a:cubicBezTo>
                  <a:cubicBezTo>
                    <a:pt x="2393652" y="252044"/>
                    <a:pt x="2409595" y="248416"/>
                    <a:pt x="2407489" y="240070"/>
                  </a:cubicBezTo>
                  <a:cubicBezTo>
                    <a:pt x="2420598" y="253342"/>
                    <a:pt x="2425538" y="244786"/>
                    <a:pt x="2433201" y="243507"/>
                  </a:cubicBezTo>
                  <a:cubicBezTo>
                    <a:pt x="2430477" y="236231"/>
                    <a:pt x="2413663" y="229376"/>
                    <a:pt x="2409705" y="224238"/>
                  </a:cubicBezTo>
                  <a:cubicBezTo>
                    <a:pt x="2422561" y="225957"/>
                    <a:pt x="2418603" y="220820"/>
                    <a:pt x="2415880" y="213544"/>
                  </a:cubicBezTo>
                  <a:cubicBezTo>
                    <a:pt x="2437886" y="223398"/>
                    <a:pt x="2448274" y="229396"/>
                    <a:pt x="2451979" y="222979"/>
                  </a:cubicBezTo>
                  <a:cubicBezTo>
                    <a:pt x="2461747" y="230044"/>
                    <a:pt x="2483136" y="240968"/>
                    <a:pt x="2473621" y="245455"/>
                  </a:cubicBezTo>
                  <a:cubicBezTo>
                    <a:pt x="2481030" y="232622"/>
                    <a:pt x="2514406" y="234780"/>
                    <a:pt x="2562995" y="258556"/>
                  </a:cubicBezTo>
                  <a:cubicBezTo>
                    <a:pt x="2575852" y="260275"/>
                    <a:pt x="2573128" y="252999"/>
                    <a:pt x="2565212" y="242725"/>
                  </a:cubicBezTo>
                  <a:cubicBezTo>
                    <a:pt x="2593900" y="264992"/>
                    <a:pt x="2565101" y="266902"/>
                    <a:pt x="2614926" y="288538"/>
                  </a:cubicBezTo>
                  <a:cubicBezTo>
                    <a:pt x="2622589" y="287258"/>
                    <a:pt x="2599965" y="278474"/>
                    <a:pt x="2607627" y="277195"/>
                  </a:cubicBezTo>
                  <a:cubicBezTo>
                    <a:pt x="2637550" y="297322"/>
                    <a:pt x="2597605" y="258575"/>
                    <a:pt x="2595389" y="274407"/>
                  </a:cubicBezTo>
                  <a:cubicBezTo>
                    <a:pt x="2571275" y="256208"/>
                    <a:pt x="2624188" y="272496"/>
                    <a:pt x="2630869" y="284910"/>
                  </a:cubicBezTo>
                  <a:cubicBezTo>
                    <a:pt x="2647067" y="292835"/>
                    <a:pt x="2638532" y="283631"/>
                    <a:pt x="2635191" y="277424"/>
                  </a:cubicBezTo>
                  <a:cubicBezTo>
                    <a:pt x="2650154" y="287488"/>
                    <a:pt x="2652260" y="295834"/>
                    <a:pt x="2644597" y="297113"/>
                  </a:cubicBezTo>
                  <a:cubicBezTo>
                    <a:pt x="2645832" y="294975"/>
                    <a:pt x="2655600" y="302040"/>
                    <a:pt x="2656835" y="299901"/>
                  </a:cubicBezTo>
                  <a:cubicBezTo>
                    <a:pt x="2669945" y="313174"/>
                    <a:pt x="2647938" y="303320"/>
                    <a:pt x="2642998" y="311876"/>
                  </a:cubicBezTo>
                  <a:cubicBezTo>
                    <a:pt x="2648808" y="313804"/>
                    <a:pt x="2655236" y="314663"/>
                    <a:pt x="2661047" y="316592"/>
                  </a:cubicBezTo>
                  <a:cubicBezTo>
                    <a:pt x="2675391" y="327725"/>
                    <a:pt x="2649062" y="325358"/>
                    <a:pt x="2641146" y="315084"/>
                  </a:cubicBezTo>
                  <a:cubicBezTo>
                    <a:pt x="2645103" y="320220"/>
                    <a:pt x="2643251" y="323428"/>
                    <a:pt x="2647209" y="328566"/>
                  </a:cubicBezTo>
                  <a:cubicBezTo>
                    <a:pt x="2657596" y="334562"/>
                    <a:pt x="2658831" y="332423"/>
                    <a:pt x="2669216" y="338419"/>
                  </a:cubicBezTo>
                  <a:cubicBezTo>
                    <a:pt x="2656361" y="336701"/>
                    <a:pt x="2656361" y="336701"/>
                    <a:pt x="2653892" y="340979"/>
                  </a:cubicBezTo>
                  <a:cubicBezTo>
                    <a:pt x="2633737" y="327917"/>
                    <a:pt x="2623349" y="321920"/>
                    <a:pt x="2619027" y="329406"/>
                  </a:cubicBezTo>
                  <a:cubicBezTo>
                    <a:pt x="2612600" y="328547"/>
                    <a:pt x="2615070" y="324269"/>
                    <a:pt x="2609877" y="321270"/>
                  </a:cubicBezTo>
                  <a:cubicBezTo>
                    <a:pt x="2599490" y="315274"/>
                    <a:pt x="2602213" y="322550"/>
                    <a:pt x="2600979" y="324689"/>
                  </a:cubicBezTo>
                  <a:cubicBezTo>
                    <a:pt x="2598509" y="328967"/>
                    <a:pt x="2628180" y="337542"/>
                    <a:pt x="2619282" y="340960"/>
                  </a:cubicBezTo>
                  <a:cubicBezTo>
                    <a:pt x="2605554" y="328757"/>
                    <a:pt x="2603085" y="333035"/>
                    <a:pt x="2588741" y="321901"/>
                  </a:cubicBezTo>
                  <a:cubicBezTo>
                    <a:pt x="2597638" y="318482"/>
                    <a:pt x="2598255" y="317413"/>
                    <a:pt x="2589722" y="308209"/>
                  </a:cubicBezTo>
                  <a:cubicBezTo>
                    <a:pt x="2572290" y="302422"/>
                    <a:pt x="2595168" y="322760"/>
                    <a:pt x="2578354" y="315904"/>
                  </a:cubicBezTo>
                  <a:cubicBezTo>
                    <a:pt x="2575885" y="320182"/>
                    <a:pt x="2592952" y="338591"/>
                    <a:pt x="2596657" y="332175"/>
                  </a:cubicBezTo>
                  <a:cubicBezTo>
                    <a:pt x="2590482" y="342869"/>
                    <a:pt x="2595312" y="358491"/>
                    <a:pt x="2586050" y="374532"/>
                  </a:cubicBezTo>
                  <a:cubicBezTo>
                    <a:pt x="2590008" y="379669"/>
                    <a:pt x="2591860" y="376461"/>
                    <a:pt x="2606205" y="387595"/>
                  </a:cubicBezTo>
                  <a:cubicBezTo>
                    <a:pt x="2603735" y="391872"/>
                    <a:pt x="2590262" y="391224"/>
                    <a:pt x="2598178" y="401497"/>
                  </a:cubicBezTo>
                  <a:cubicBezTo>
                    <a:pt x="2612269" y="401077"/>
                    <a:pt x="2638488" y="427622"/>
                    <a:pt x="2627231" y="411141"/>
                  </a:cubicBezTo>
                  <a:cubicBezTo>
                    <a:pt x="2644663" y="416928"/>
                    <a:pt x="2629337" y="419486"/>
                    <a:pt x="2637871" y="428692"/>
                  </a:cubicBezTo>
                  <a:cubicBezTo>
                    <a:pt x="2654067" y="436617"/>
                    <a:pt x="2647386" y="424204"/>
                    <a:pt x="2644045" y="417997"/>
                  </a:cubicBezTo>
                  <a:cubicBezTo>
                    <a:pt x="2654432" y="423994"/>
                    <a:pt x="2660242" y="425922"/>
                    <a:pt x="2661476" y="423783"/>
                  </a:cubicBezTo>
                  <a:cubicBezTo>
                    <a:pt x="2659007" y="428061"/>
                    <a:pt x="2661730" y="435337"/>
                    <a:pt x="2681886" y="448400"/>
                  </a:cubicBezTo>
                  <a:cubicBezTo>
                    <a:pt x="2681886" y="448400"/>
                    <a:pt x="2682503" y="447331"/>
                    <a:pt x="2687696" y="450329"/>
                  </a:cubicBezTo>
                  <a:cubicBezTo>
                    <a:pt x="2685590" y="441983"/>
                    <a:pt x="2677674" y="431709"/>
                    <a:pt x="2674950" y="424433"/>
                  </a:cubicBezTo>
                  <a:cubicBezTo>
                    <a:pt x="2702150" y="437285"/>
                    <a:pt x="2728227" y="428100"/>
                    <a:pt x="2691875" y="407112"/>
                  </a:cubicBezTo>
                  <a:cubicBezTo>
                    <a:pt x="2700155" y="404763"/>
                    <a:pt x="2717586" y="410549"/>
                    <a:pt x="2735019" y="416336"/>
                  </a:cubicBezTo>
                  <a:cubicBezTo>
                    <a:pt x="2711523" y="397067"/>
                    <a:pt x="2737234" y="400505"/>
                    <a:pt x="2730552" y="388091"/>
                  </a:cubicBezTo>
                  <a:cubicBezTo>
                    <a:pt x="2748237" y="405431"/>
                    <a:pt x="2790764" y="415724"/>
                    <a:pt x="2794358" y="433485"/>
                  </a:cubicBezTo>
                  <a:cubicBezTo>
                    <a:pt x="2811790" y="439272"/>
                    <a:pt x="2824899" y="452544"/>
                    <a:pt x="2846908" y="462398"/>
                  </a:cubicBezTo>
                  <a:cubicBezTo>
                    <a:pt x="2847779" y="472883"/>
                    <a:pt x="2839498" y="475232"/>
                    <a:pt x="2827259" y="472443"/>
                  </a:cubicBezTo>
                  <a:cubicBezTo>
                    <a:pt x="2826024" y="474582"/>
                    <a:pt x="2837029" y="479509"/>
                    <a:pt x="2842222" y="482507"/>
                  </a:cubicBezTo>
                  <a:cubicBezTo>
                    <a:pt x="2832089" y="488065"/>
                    <a:pt x="2827767" y="495551"/>
                    <a:pt x="2805141" y="486765"/>
                  </a:cubicBezTo>
                  <a:cubicBezTo>
                    <a:pt x="2813676" y="495970"/>
                    <a:pt x="2828638" y="506035"/>
                    <a:pt x="2819123" y="510523"/>
                  </a:cubicBezTo>
                  <a:cubicBezTo>
                    <a:pt x="2833467" y="521656"/>
                    <a:pt x="2842365" y="518238"/>
                    <a:pt x="2845088" y="525514"/>
                  </a:cubicBezTo>
                  <a:cubicBezTo>
                    <a:pt x="2857943" y="527232"/>
                    <a:pt x="2859178" y="525093"/>
                    <a:pt x="2869311" y="519536"/>
                  </a:cubicBezTo>
                  <a:cubicBezTo>
                    <a:pt x="2874758" y="534088"/>
                    <a:pt x="2885508" y="527462"/>
                    <a:pt x="2915431" y="547589"/>
                  </a:cubicBezTo>
                  <a:cubicBezTo>
                    <a:pt x="2898981" y="528110"/>
                    <a:pt x="2916413" y="533897"/>
                    <a:pt x="2918011" y="519135"/>
                  </a:cubicBezTo>
                  <a:cubicBezTo>
                    <a:pt x="2935698" y="536475"/>
                    <a:pt x="2902939" y="533248"/>
                    <a:pt x="2933480" y="552306"/>
                  </a:cubicBezTo>
                  <a:cubicBezTo>
                    <a:pt x="2921242" y="549519"/>
                    <a:pt x="2922731" y="558934"/>
                    <a:pt x="2919644" y="564281"/>
                  </a:cubicBezTo>
                  <a:cubicBezTo>
                    <a:pt x="2967506" y="613303"/>
                    <a:pt x="2987882" y="578012"/>
                    <a:pt x="3028556" y="591514"/>
                  </a:cubicBezTo>
                  <a:cubicBezTo>
                    <a:pt x="3029173" y="590444"/>
                    <a:pt x="3025215" y="585307"/>
                    <a:pt x="3026449" y="583168"/>
                  </a:cubicBezTo>
                  <a:cubicBezTo>
                    <a:pt x="3031643" y="586166"/>
                    <a:pt x="3037452" y="588095"/>
                    <a:pt x="3038070" y="587025"/>
                  </a:cubicBezTo>
                  <a:cubicBezTo>
                    <a:pt x="3054885" y="593881"/>
                    <a:pt x="3040176" y="595371"/>
                    <a:pt x="3056990" y="602226"/>
                  </a:cubicBezTo>
                  <a:cubicBezTo>
                    <a:pt x="3060077" y="596879"/>
                    <a:pt x="3064653" y="600947"/>
                    <a:pt x="3080850" y="608872"/>
                  </a:cubicBezTo>
                  <a:cubicBezTo>
                    <a:pt x="3072679" y="587044"/>
                    <a:pt x="3078854" y="576350"/>
                    <a:pt x="3113099" y="588992"/>
                  </a:cubicBezTo>
                  <a:cubicBezTo>
                    <a:pt x="3108525" y="584925"/>
                    <a:pt x="3109760" y="582786"/>
                    <a:pt x="3111612" y="579577"/>
                  </a:cubicBezTo>
                  <a:cubicBezTo>
                    <a:pt x="3132384" y="591570"/>
                    <a:pt x="3130895" y="582155"/>
                    <a:pt x="3147710" y="589012"/>
                  </a:cubicBezTo>
                  <a:cubicBezTo>
                    <a:pt x="3200258" y="617924"/>
                    <a:pt x="3208428" y="639752"/>
                    <a:pt x="3248120" y="666947"/>
                  </a:cubicBezTo>
                  <a:cubicBezTo>
                    <a:pt x="3267151" y="657971"/>
                    <a:pt x="3238462" y="635704"/>
                    <a:pt x="3247724" y="619662"/>
                  </a:cubicBezTo>
                  <a:cubicBezTo>
                    <a:pt x="3230909" y="612806"/>
                    <a:pt x="3218671" y="610019"/>
                    <a:pt x="3206432" y="607230"/>
                  </a:cubicBezTo>
                  <a:cubicBezTo>
                    <a:pt x="3203091" y="601024"/>
                    <a:pt x="3225098" y="610877"/>
                    <a:pt x="3210137" y="600813"/>
                  </a:cubicBezTo>
                  <a:cubicBezTo>
                    <a:pt x="3233379" y="608529"/>
                    <a:pt x="3247470" y="608108"/>
                    <a:pt x="3249069" y="593346"/>
                  </a:cubicBezTo>
                  <a:cubicBezTo>
                    <a:pt x="3261308" y="596135"/>
                    <a:pt x="3259455" y="599343"/>
                    <a:pt x="3276269" y="606199"/>
                  </a:cubicBezTo>
                  <a:cubicBezTo>
                    <a:pt x="3278850" y="577744"/>
                    <a:pt x="3310735" y="570487"/>
                    <a:pt x="3351155" y="572436"/>
                  </a:cubicBezTo>
                  <a:cubicBezTo>
                    <a:pt x="3369061" y="541422"/>
                    <a:pt x="3506298" y="603544"/>
                    <a:pt x="3556884" y="659843"/>
                  </a:cubicBezTo>
                  <a:cubicBezTo>
                    <a:pt x="3545263" y="655985"/>
                    <a:pt x="3533642" y="652128"/>
                    <a:pt x="3518062" y="643133"/>
                  </a:cubicBezTo>
                  <a:cubicBezTo>
                    <a:pt x="3518934" y="653617"/>
                    <a:pt x="3506694" y="650829"/>
                    <a:pt x="3497797" y="654247"/>
                  </a:cubicBezTo>
                  <a:cubicBezTo>
                    <a:pt x="3525505" y="690207"/>
                    <a:pt x="3490277" y="691257"/>
                    <a:pt x="3491403" y="713295"/>
                  </a:cubicBezTo>
                  <a:cubicBezTo>
                    <a:pt x="3491403" y="713295"/>
                    <a:pt x="3487444" y="708158"/>
                    <a:pt x="3482251" y="705159"/>
                  </a:cubicBezTo>
                  <a:cubicBezTo>
                    <a:pt x="3474224" y="719062"/>
                    <a:pt x="3479054" y="734684"/>
                    <a:pt x="3464963" y="735104"/>
                  </a:cubicBezTo>
                  <a:cubicBezTo>
                    <a:pt x="3468304" y="741310"/>
                    <a:pt x="3472879" y="745379"/>
                    <a:pt x="3476220" y="751585"/>
                  </a:cubicBezTo>
                  <a:cubicBezTo>
                    <a:pt x="3473750" y="755863"/>
                    <a:pt x="3463364" y="749866"/>
                    <a:pt x="3456936" y="749006"/>
                  </a:cubicBezTo>
                  <a:cubicBezTo>
                    <a:pt x="3469428" y="763349"/>
                    <a:pt x="3430496" y="770815"/>
                    <a:pt x="3468700" y="788595"/>
                  </a:cubicBezTo>
                  <a:cubicBezTo>
                    <a:pt x="3455227" y="787946"/>
                    <a:pt x="3459186" y="793083"/>
                    <a:pt x="3460674" y="802497"/>
                  </a:cubicBezTo>
                  <a:cubicBezTo>
                    <a:pt x="3435943" y="785367"/>
                    <a:pt x="3449417" y="786017"/>
                    <a:pt x="3436924" y="771674"/>
                  </a:cubicBezTo>
                  <a:cubicBezTo>
                    <a:pt x="3404023" y="732717"/>
                    <a:pt x="3341343" y="709362"/>
                    <a:pt x="3292389" y="698208"/>
                  </a:cubicBezTo>
                  <a:cubicBezTo>
                    <a:pt x="3288067" y="705695"/>
                    <a:pt x="3280404" y="706974"/>
                    <a:pt x="3271506" y="710392"/>
                  </a:cubicBezTo>
                  <a:cubicBezTo>
                    <a:pt x="3274847" y="716599"/>
                    <a:pt x="3284616" y="723665"/>
                    <a:pt x="3300812" y="731590"/>
                  </a:cubicBezTo>
                  <a:cubicBezTo>
                    <a:pt x="3271870" y="697769"/>
                    <a:pt x="3340361" y="723053"/>
                    <a:pt x="3373009" y="750458"/>
                  </a:cubicBezTo>
                  <a:cubicBezTo>
                    <a:pt x="3370539" y="754735"/>
                    <a:pt x="3360153" y="748739"/>
                    <a:pt x="3362876" y="756015"/>
                  </a:cubicBezTo>
                  <a:cubicBezTo>
                    <a:pt x="3361641" y="758154"/>
                    <a:pt x="3372027" y="764150"/>
                    <a:pt x="3370792" y="766290"/>
                  </a:cubicBezTo>
                  <a:cubicBezTo>
                    <a:pt x="3383648" y="768008"/>
                    <a:pt x="3388225" y="772077"/>
                    <a:pt x="3410231" y="781930"/>
                  </a:cubicBezTo>
                  <a:cubicBezTo>
                    <a:pt x="3408379" y="785138"/>
                    <a:pt x="3413572" y="788137"/>
                    <a:pt x="3412337" y="790276"/>
                  </a:cubicBezTo>
                  <a:cubicBezTo>
                    <a:pt x="3447565" y="789225"/>
                    <a:pt x="3466992" y="827534"/>
                    <a:pt x="3491722" y="844664"/>
                  </a:cubicBezTo>
                  <a:cubicBezTo>
                    <a:pt x="3485294" y="843804"/>
                    <a:pt x="3482207" y="849151"/>
                    <a:pt x="3497787" y="858146"/>
                  </a:cubicBezTo>
                  <a:cubicBezTo>
                    <a:pt x="3515219" y="863933"/>
                    <a:pt x="3496298" y="848731"/>
                    <a:pt x="3503961" y="847452"/>
                  </a:cubicBezTo>
                  <a:cubicBezTo>
                    <a:pt x="3509771" y="849380"/>
                    <a:pt x="3513729" y="854518"/>
                    <a:pt x="3518923" y="857517"/>
                  </a:cubicBezTo>
                  <a:cubicBezTo>
                    <a:pt x="3512494" y="856656"/>
                    <a:pt x="3514601" y="865003"/>
                    <a:pt x="3512132" y="869280"/>
                  </a:cubicBezTo>
                  <a:cubicBezTo>
                    <a:pt x="3527710" y="878274"/>
                    <a:pt x="3525604" y="869929"/>
                    <a:pt x="3545141" y="884060"/>
                  </a:cubicBezTo>
                  <a:cubicBezTo>
                    <a:pt x="3549717" y="888128"/>
                    <a:pt x="3548483" y="890267"/>
                    <a:pt x="3547248" y="892406"/>
                  </a:cubicBezTo>
                  <a:cubicBezTo>
                    <a:pt x="3564062" y="899262"/>
                    <a:pt x="3568638" y="903330"/>
                    <a:pt x="3577789" y="911465"/>
                  </a:cubicBezTo>
                  <a:cubicBezTo>
                    <a:pt x="3588793" y="916392"/>
                    <a:pt x="3591880" y="911045"/>
                    <a:pt x="3598924" y="910834"/>
                  </a:cubicBezTo>
                  <a:cubicBezTo>
                    <a:pt x="3641087" y="933751"/>
                    <a:pt x="3645045" y="938888"/>
                    <a:pt x="3678056" y="953670"/>
                  </a:cubicBezTo>
                  <a:cubicBezTo>
                    <a:pt x="3682015" y="958807"/>
                    <a:pt x="3685356" y="965013"/>
                    <a:pt x="3689313" y="970150"/>
                  </a:cubicBezTo>
                  <a:cubicBezTo>
                    <a:pt x="3694507" y="973149"/>
                    <a:pt x="3696359" y="969941"/>
                    <a:pt x="3698212" y="966732"/>
                  </a:cubicBezTo>
                  <a:cubicBezTo>
                    <a:pt x="3709215" y="971659"/>
                    <a:pt x="3699701" y="976147"/>
                    <a:pt x="3716514" y="983003"/>
                  </a:cubicBezTo>
                  <a:cubicBezTo>
                    <a:pt x="3708851" y="984282"/>
                    <a:pt x="3706999" y="987491"/>
                    <a:pt x="3716151" y="995626"/>
                  </a:cubicBezTo>
                  <a:cubicBezTo>
                    <a:pt x="3708851" y="984282"/>
                    <a:pt x="3779449" y="1017912"/>
                    <a:pt x="3762270" y="1023679"/>
                  </a:cubicBezTo>
                  <a:cubicBezTo>
                    <a:pt x="3746074" y="1015754"/>
                    <a:pt x="3738775" y="1004411"/>
                    <a:pt x="3714298" y="998834"/>
                  </a:cubicBezTo>
                  <a:cubicBezTo>
                    <a:pt x="3732600" y="1015105"/>
                    <a:pt x="3735941" y="1021312"/>
                    <a:pt x="3755479" y="1035443"/>
                  </a:cubicBezTo>
                  <a:cubicBezTo>
                    <a:pt x="3765611" y="1029886"/>
                    <a:pt x="3798622" y="1044667"/>
                    <a:pt x="3797024" y="1059429"/>
                  </a:cubicBezTo>
                  <a:cubicBezTo>
                    <a:pt x="3813220" y="1067354"/>
                    <a:pt x="3820884" y="1066076"/>
                    <a:pt x="3831887" y="1071002"/>
                  </a:cubicBezTo>
                  <a:cubicBezTo>
                    <a:pt x="3837080" y="1074000"/>
                    <a:pt x="3835845" y="1076139"/>
                    <a:pt x="3834610" y="1078278"/>
                  </a:cubicBezTo>
                  <a:cubicBezTo>
                    <a:pt x="3844996" y="1084274"/>
                    <a:pt x="3846231" y="1082135"/>
                    <a:pt x="3848083" y="1078927"/>
                  </a:cubicBezTo>
                  <a:cubicBezTo>
                    <a:pt x="3858470" y="1084924"/>
                    <a:pt x="3856000" y="1089201"/>
                    <a:pt x="3871580" y="1098196"/>
                  </a:cubicBezTo>
                  <a:cubicBezTo>
                    <a:pt x="3884435" y="1099915"/>
                    <a:pt x="3857852" y="1085993"/>
                    <a:pt x="3860939" y="1080646"/>
                  </a:cubicBezTo>
                  <a:cubicBezTo>
                    <a:pt x="3883200" y="1102054"/>
                    <a:pt x="3925980" y="1123901"/>
                    <a:pt x="3954669" y="1146168"/>
                  </a:cubicBezTo>
                  <a:cubicBezTo>
                    <a:pt x="3952817" y="1149376"/>
                    <a:pt x="3962586" y="1156442"/>
                    <a:pt x="3954923" y="1157722"/>
                  </a:cubicBezTo>
                  <a:cubicBezTo>
                    <a:pt x="3970502" y="1166716"/>
                    <a:pt x="3976930" y="1167575"/>
                    <a:pt x="3983975" y="1167366"/>
                  </a:cubicBezTo>
                  <a:cubicBezTo>
                    <a:pt x="3996468" y="1181708"/>
                    <a:pt x="4020327" y="1188353"/>
                    <a:pt x="4032201" y="1203765"/>
                  </a:cubicBezTo>
                  <a:cubicBezTo>
                    <a:pt x="4024538" y="1205043"/>
                    <a:pt x="4011429" y="1191772"/>
                    <a:pt x="4000426" y="1186845"/>
                  </a:cubicBezTo>
                  <a:cubicBezTo>
                    <a:pt x="3997339" y="1192192"/>
                    <a:pt x="4007107" y="1199258"/>
                    <a:pt x="4011683" y="1203326"/>
                  </a:cubicBezTo>
                  <a:cubicBezTo>
                    <a:pt x="3993634" y="1198609"/>
                    <a:pt x="3984229" y="1178919"/>
                    <a:pt x="3975077" y="1170784"/>
                  </a:cubicBezTo>
                  <a:cubicBezTo>
                    <a:pt x="3965562" y="1175272"/>
                    <a:pt x="3916972" y="1151496"/>
                    <a:pt x="3897435" y="1137365"/>
                  </a:cubicBezTo>
                  <a:cubicBezTo>
                    <a:pt x="3885196" y="1134576"/>
                    <a:pt x="3886066" y="1145060"/>
                    <a:pt x="3877787" y="1147409"/>
                  </a:cubicBezTo>
                  <a:cubicBezTo>
                    <a:pt x="3883597" y="1149337"/>
                    <a:pt x="3879022" y="1145271"/>
                    <a:pt x="3884831" y="1147199"/>
                  </a:cubicBezTo>
                  <a:cubicBezTo>
                    <a:pt x="3901029" y="1155124"/>
                    <a:pt x="3902518" y="1164539"/>
                    <a:pt x="3918713" y="1172464"/>
                  </a:cubicBezTo>
                  <a:cubicBezTo>
                    <a:pt x="3916861" y="1175672"/>
                    <a:pt x="3911669" y="1172675"/>
                    <a:pt x="3910434" y="1174814"/>
                  </a:cubicBezTo>
                  <a:cubicBezTo>
                    <a:pt x="3918350" y="1185088"/>
                    <a:pt x="3937017" y="1188735"/>
                    <a:pt x="3947404" y="1194732"/>
                  </a:cubicBezTo>
                  <a:cubicBezTo>
                    <a:pt x="3935782" y="1190874"/>
                    <a:pt x="3917115" y="1187226"/>
                    <a:pt x="3943699" y="1201149"/>
                  </a:cubicBezTo>
                  <a:cubicBezTo>
                    <a:pt x="3946675" y="1219978"/>
                    <a:pt x="3906001" y="1206476"/>
                    <a:pt x="3927646" y="1228954"/>
                  </a:cubicBezTo>
                  <a:cubicBezTo>
                    <a:pt x="3913300" y="1217820"/>
                    <a:pt x="3890676" y="1209036"/>
                    <a:pt x="3902550" y="1224447"/>
                  </a:cubicBezTo>
                  <a:cubicBezTo>
                    <a:pt x="3888824" y="1212244"/>
                    <a:pt x="3888206" y="1213313"/>
                    <a:pt x="3876585" y="1209455"/>
                  </a:cubicBezTo>
                  <a:cubicBezTo>
                    <a:pt x="3869287" y="1198112"/>
                    <a:pt x="3893146" y="1204758"/>
                    <a:pt x="3872991" y="1191696"/>
                  </a:cubicBezTo>
                  <a:cubicBezTo>
                    <a:pt x="3861986" y="1186768"/>
                    <a:pt x="3876585" y="1209455"/>
                    <a:pt x="3851855" y="1192326"/>
                  </a:cubicBezTo>
                  <a:cubicBezTo>
                    <a:pt x="3848150" y="1198742"/>
                    <a:pt x="3863112" y="1208807"/>
                    <a:pt x="3859408" y="1215223"/>
                  </a:cubicBezTo>
                  <a:cubicBezTo>
                    <a:pt x="3875604" y="1223148"/>
                    <a:pt x="3887842" y="1225936"/>
                    <a:pt x="3894887" y="1225726"/>
                  </a:cubicBezTo>
                  <a:cubicBezTo>
                    <a:pt x="3904656" y="1232792"/>
                    <a:pt x="3878328" y="1230424"/>
                    <a:pt x="3892054" y="1242626"/>
                  </a:cubicBezTo>
                  <a:cubicBezTo>
                    <a:pt x="3908869" y="1249483"/>
                    <a:pt x="3893906" y="1239418"/>
                    <a:pt x="3901569" y="1238139"/>
                  </a:cubicBezTo>
                  <a:cubicBezTo>
                    <a:pt x="3908615" y="1237929"/>
                    <a:pt x="3917149" y="1247134"/>
                    <a:pt x="3930004" y="1248853"/>
                  </a:cubicBezTo>
                  <a:cubicBezTo>
                    <a:pt x="3943732" y="1261056"/>
                    <a:pt x="3911956" y="1244136"/>
                    <a:pt x="3905528" y="1243276"/>
                  </a:cubicBezTo>
                  <a:cubicBezTo>
                    <a:pt x="3903058" y="1247555"/>
                    <a:pt x="3932110" y="1257198"/>
                    <a:pt x="3924447" y="1258477"/>
                  </a:cubicBezTo>
                  <a:cubicBezTo>
                    <a:pt x="3942497" y="1263195"/>
                    <a:pt x="3937921" y="1259127"/>
                    <a:pt x="3955971" y="1263844"/>
                  </a:cubicBezTo>
                  <a:cubicBezTo>
                    <a:pt x="3958693" y="1271119"/>
                    <a:pt x="3989235" y="1290179"/>
                    <a:pt x="3966610" y="1281394"/>
                  </a:cubicBezTo>
                  <a:cubicBezTo>
                    <a:pt x="3968716" y="1289740"/>
                    <a:pt x="3976995" y="1287390"/>
                    <a:pt x="3991958" y="1297455"/>
                  </a:cubicBezTo>
                  <a:cubicBezTo>
                    <a:pt x="3993810" y="1294246"/>
                    <a:pt x="3995045" y="1292107"/>
                    <a:pt x="3996280" y="1289969"/>
                  </a:cubicBezTo>
                  <a:cubicBezTo>
                    <a:pt x="4020393" y="1308168"/>
                    <a:pt x="3975143" y="1290598"/>
                    <a:pt x="3981209" y="1304081"/>
                  </a:cubicBezTo>
                  <a:cubicBezTo>
                    <a:pt x="3991594" y="1310077"/>
                    <a:pt x="3998022" y="1310937"/>
                    <a:pt x="4000492" y="1306659"/>
                  </a:cubicBezTo>
                  <a:cubicBezTo>
                    <a:pt x="4009643" y="1314794"/>
                    <a:pt x="4012730" y="1309447"/>
                    <a:pt x="4021264" y="1318652"/>
                  </a:cubicBezTo>
                  <a:cubicBezTo>
                    <a:pt x="4019412" y="1321860"/>
                    <a:pt x="4011495" y="1311586"/>
                    <a:pt x="4003216" y="1313936"/>
                  </a:cubicBezTo>
                  <a:cubicBezTo>
                    <a:pt x="3994935" y="1316284"/>
                    <a:pt x="4017560" y="1325069"/>
                    <a:pt x="4014472" y="1330416"/>
                  </a:cubicBezTo>
                  <a:cubicBezTo>
                    <a:pt x="4003468" y="1325489"/>
                    <a:pt x="3996424" y="1325699"/>
                    <a:pt x="3992465" y="1320562"/>
                  </a:cubicBezTo>
                  <a:cubicBezTo>
                    <a:pt x="3992102" y="1333186"/>
                    <a:pt x="3956367" y="1311128"/>
                    <a:pt x="3960579" y="1327818"/>
                  </a:cubicBezTo>
                  <a:cubicBezTo>
                    <a:pt x="3978011" y="1333605"/>
                    <a:pt x="3996059" y="1338322"/>
                    <a:pt x="4013491" y="1344109"/>
                  </a:cubicBezTo>
                  <a:cubicBezTo>
                    <a:pt x="4009533" y="1338972"/>
                    <a:pt x="3998529" y="1334044"/>
                    <a:pt x="3993337" y="1331046"/>
                  </a:cubicBezTo>
                  <a:cubicBezTo>
                    <a:pt x="3994572" y="1328908"/>
                    <a:pt x="4000998" y="1329767"/>
                    <a:pt x="4002233" y="1327628"/>
                  </a:cubicBezTo>
                  <a:cubicBezTo>
                    <a:pt x="4012620" y="1333624"/>
                    <a:pt x="4003722" y="1337042"/>
                    <a:pt x="4014726" y="1341970"/>
                  </a:cubicBezTo>
                  <a:cubicBezTo>
                    <a:pt x="4011385" y="1335763"/>
                    <a:pt x="4041926" y="1354822"/>
                    <a:pt x="4045631" y="1348406"/>
                  </a:cubicBezTo>
                  <a:cubicBezTo>
                    <a:pt x="4064552" y="1363607"/>
                    <a:pt x="4065169" y="1362537"/>
                    <a:pt x="4091752" y="1376460"/>
                  </a:cubicBezTo>
                  <a:cubicBezTo>
                    <a:pt x="4080130" y="1372602"/>
                    <a:pt x="4077661" y="1376879"/>
                    <a:pt x="4065423" y="1374091"/>
                  </a:cubicBezTo>
                  <a:cubicBezTo>
                    <a:pt x="4055035" y="1368094"/>
                    <a:pt x="4063934" y="1364677"/>
                    <a:pt x="4052930" y="1359749"/>
                  </a:cubicBezTo>
                  <a:cubicBezTo>
                    <a:pt x="4040691" y="1356961"/>
                    <a:pt x="4038839" y="1360169"/>
                    <a:pt x="4030923" y="1349896"/>
                  </a:cubicBezTo>
                  <a:cubicBezTo>
                    <a:pt x="4019919" y="1344968"/>
                    <a:pt x="4024131" y="1361660"/>
                    <a:pt x="4011639" y="1347317"/>
                  </a:cubicBezTo>
                  <a:cubicBezTo>
                    <a:pt x="4008552" y="1352665"/>
                    <a:pt x="4006699" y="1355873"/>
                    <a:pt x="3999036" y="1357152"/>
                  </a:cubicBezTo>
                  <a:cubicBezTo>
                    <a:pt x="3978882" y="1344090"/>
                    <a:pt x="3942530" y="1323102"/>
                    <a:pt x="3922012" y="1322663"/>
                  </a:cubicBezTo>
                  <a:cubicBezTo>
                    <a:pt x="3925717" y="1316246"/>
                    <a:pt x="3924228" y="1306831"/>
                    <a:pt x="3902837" y="1295908"/>
                  </a:cubicBezTo>
                  <a:cubicBezTo>
                    <a:pt x="3897644" y="1292910"/>
                    <a:pt x="3895792" y="1296118"/>
                    <a:pt x="3895174" y="1297187"/>
                  </a:cubicBezTo>
                  <a:cubicBezTo>
                    <a:pt x="3884171" y="1292260"/>
                    <a:pt x="3878978" y="1289262"/>
                    <a:pt x="3874402" y="1285195"/>
                  </a:cubicBezTo>
                  <a:cubicBezTo>
                    <a:pt x="3883300" y="1281776"/>
                    <a:pt x="3873531" y="1274710"/>
                    <a:pt x="3881811" y="1272361"/>
                  </a:cubicBezTo>
                  <a:cubicBezTo>
                    <a:pt x="3898626" y="1279217"/>
                    <a:pt x="3890963" y="1280497"/>
                    <a:pt x="3901348" y="1286493"/>
                  </a:cubicBezTo>
                  <a:cubicBezTo>
                    <a:pt x="3925826" y="1292069"/>
                    <a:pt x="3900224" y="1264455"/>
                    <a:pt x="3892925" y="1253111"/>
                  </a:cubicBezTo>
                  <a:cubicBezTo>
                    <a:pt x="3884645" y="1255460"/>
                    <a:pt x="3872406" y="1252672"/>
                    <a:pt x="3861657" y="1259299"/>
                  </a:cubicBezTo>
                  <a:cubicBezTo>
                    <a:pt x="3845460" y="1251373"/>
                    <a:pt x="3862892" y="1257160"/>
                    <a:pt x="3860168" y="1249884"/>
                  </a:cubicBezTo>
                  <a:cubicBezTo>
                    <a:pt x="3844589" y="1240889"/>
                    <a:pt x="3846694" y="1249235"/>
                    <a:pt x="3835691" y="1244308"/>
                  </a:cubicBezTo>
                  <a:cubicBezTo>
                    <a:pt x="3837798" y="1252653"/>
                    <a:pt x="3846077" y="1250304"/>
                    <a:pt x="3854611" y="1259509"/>
                  </a:cubicBezTo>
                  <a:cubicBezTo>
                    <a:pt x="3839903" y="1260998"/>
                    <a:pt x="3816661" y="1253283"/>
                    <a:pt x="3789460" y="1240431"/>
                  </a:cubicBezTo>
                  <a:cubicBezTo>
                    <a:pt x="3797376" y="1250705"/>
                    <a:pt x="3790949" y="1249846"/>
                    <a:pt x="3787245" y="1256262"/>
                  </a:cubicBezTo>
                  <a:cubicBezTo>
                    <a:pt x="3774752" y="1241920"/>
                    <a:pt x="3755468" y="1239342"/>
                    <a:pt x="3734696" y="1227349"/>
                  </a:cubicBezTo>
                  <a:cubicBezTo>
                    <a:pt x="3737419" y="1234625"/>
                    <a:pt x="3753615" y="1242550"/>
                    <a:pt x="3750528" y="1247898"/>
                  </a:cubicBezTo>
                  <a:cubicBezTo>
                    <a:pt x="3772536" y="1257752"/>
                    <a:pt x="3784410" y="1273163"/>
                    <a:pt x="3793308" y="1269745"/>
                  </a:cubicBezTo>
                  <a:cubicBezTo>
                    <a:pt x="3798501" y="1272743"/>
                    <a:pt x="3802460" y="1277880"/>
                    <a:pt x="3800607" y="1281089"/>
                  </a:cubicBezTo>
                  <a:cubicBezTo>
                    <a:pt x="3785028" y="1272094"/>
                    <a:pt x="3773407" y="1268236"/>
                    <a:pt x="3761786" y="1264379"/>
                  </a:cubicBezTo>
                  <a:cubicBezTo>
                    <a:pt x="3769702" y="1274653"/>
                    <a:pt x="3771191" y="1284068"/>
                    <a:pt x="3762293" y="1287486"/>
                  </a:cubicBezTo>
                  <a:cubicBezTo>
                    <a:pt x="3777255" y="1297550"/>
                    <a:pt x="3775148" y="1289205"/>
                    <a:pt x="3777618" y="1284927"/>
                  </a:cubicBezTo>
                  <a:cubicBezTo>
                    <a:pt x="3780959" y="1291133"/>
                    <a:pt x="3795920" y="1301197"/>
                    <a:pt x="3797773" y="1297989"/>
                  </a:cubicBezTo>
                  <a:cubicBezTo>
                    <a:pt x="3794686" y="1303336"/>
                    <a:pt x="3810519" y="1323885"/>
                    <a:pt x="3787894" y="1315100"/>
                  </a:cubicBezTo>
                  <a:cubicBezTo>
                    <a:pt x="3781467" y="1314241"/>
                    <a:pt x="3813860" y="1330092"/>
                    <a:pt x="3815095" y="1327952"/>
                  </a:cubicBezTo>
                  <a:cubicBezTo>
                    <a:pt x="3823628" y="1337157"/>
                    <a:pt x="3825734" y="1345502"/>
                    <a:pt x="3827841" y="1353848"/>
                  </a:cubicBezTo>
                  <a:cubicBezTo>
                    <a:pt x="3838227" y="1359844"/>
                    <a:pt x="3835503" y="1352569"/>
                    <a:pt x="3850466" y="1362633"/>
                  </a:cubicBezTo>
                  <a:cubicBezTo>
                    <a:pt x="3842185" y="1364982"/>
                    <a:pt x="3851336" y="1373117"/>
                    <a:pt x="3838481" y="1371398"/>
                  </a:cubicBezTo>
                  <a:cubicBezTo>
                    <a:pt x="3854931" y="1390877"/>
                    <a:pt x="3867533" y="1381042"/>
                    <a:pt x="3888305" y="1393035"/>
                  </a:cubicBezTo>
                  <a:cubicBezTo>
                    <a:pt x="3890775" y="1388757"/>
                    <a:pt x="3891393" y="1387688"/>
                    <a:pt x="3883477" y="1377414"/>
                  </a:cubicBezTo>
                  <a:cubicBezTo>
                    <a:pt x="3896949" y="1378063"/>
                    <a:pt x="3894733" y="1393895"/>
                    <a:pt x="3908825" y="1393475"/>
                  </a:cubicBezTo>
                  <a:cubicBezTo>
                    <a:pt x="3912782" y="1398611"/>
                    <a:pt x="3917358" y="1402679"/>
                    <a:pt x="3920082" y="1409956"/>
                  </a:cubicBezTo>
                  <a:cubicBezTo>
                    <a:pt x="3921317" y="1407817"/>
                    <a:pt x="3937513" y="1415742"/>
                    <a:pt x="3934790" y="1408466"/>
                  </a:cubicBezTo>
                  <a:cubicBezTo>
                    <a:pt x="3951603" y="1415321"/>
                    <a:pt x="3961373" y="1422387"/>
                    <a:pt x="3964096" y="1429663"/>
                  </a:cubicBezTo>
                  <a:cubicBezTo>
                    <a:pt x="3989808" y="1433101"/>
                    <a:pt x="3951603" y="1415321"/>
                    <a:pt x="3950116" y="1405907"/>
                  </a:cubicBezTo>
                  <a:cubicBezTo>
                    <a:pt x="3944923" y="1402908"/>
                    <a:pt x="3984362" y="1418549"/>
                    <a:pt x="3980657" y="1424966"/>
                  </a:cubicBezTo>
                  <a:cubicBezTo>
                    <a:pt x="3984979" y="1417480"/>
                    <a:pt x="3994495" y="1412992"/>
                    <a:pt x="3982002" y="1398650"/>
                  </a:cubicBezTo>
                  <a:cubicBezTo>
                    <a:pt x="4002774" y="1410643"/>
                    <a:pt x="4004626" y="1407434"/>
                    <a:pt x="4018100" y="1408084"/>
                  </a:cubicBezTo>
                  <a:cubicBezTo>
                    <a:pt x="4015013" y="1413431"/>
                    <a:pt x="4009202" y="1411502"/>
                    <a:pt x="4017119" y="1421777"/>
                  </a:cubicBezTo>
                  <a:cubicBezTo>
                    <a:pt x="4017119" y="1421777"/>
                    <a:pt x="4017119" y="1421777"/>
                    <a:pt x="4001539" y="1412782"/>
                  </a:cubicBezTo>
                  <a:cubicBezTo>
                    <a:pt x="3995982" y="1422406"/>
                    <a:pt x="4012797" y="1429262"/>
                    <a:pt x="3993513" y="1426684"/>
                  </a:cubicBezTo>
                  <a:cubicBezTo>
                    <a:pt x="4016137" y="1435468"/>
                    <a:pt x="4021076" y="1426913"/>
                    <a:pt x="4021441" y="1414291"/>
                  </a:cubicBezTo>
                  <a:cubicBezTo>
                    <a:pt x="4022676" y="1412152"/>
                    <a:pt x="4027868" y="1415149"/>
                    <a:pt x="4033062" y="1418148"/>
                  </a:cubicBezTo>
                  <a:cubicBezTo>
                    <a:pt x="4033062" y="1418148"/>
                    <a:pt x="4038256" y="1421147"/>
                    <a:pt x="4043448" y="1424144"/>
                  </a:cubicBezTo>
                  <a:cubicBezTo>
                    <a:pt x="4042213" y="1426283"/>
                    <a:pt x="4037021" y="1423285"/>
                    <a:pt x="4035786" y="1425424"/>
                  </a:cubicBezTo>
                  <a:cubicBezTo>
                    <a:pt x="4046171" y="1431420"/>
                    <a:pt x="4048024" y="1428212"/>
                    <a:pt x="4054452" y="1429072"/>
                  </a:cubicBezTo>
                  <a:cubicBezTo>
                    <a:pt x="4064220" y="1436137"/>
                    <a:pt x="4068796" y="1440205"/>
                    <a:pt x="4066943" y="1443413"/>
                  </a:cubicBezTo>
                  <a:cubicBezTo>
                    <a:pt x="4054088" y="1441695"/>
                    <a:pt x="4062004" y="1451968"/>
                    <a:pt x="4048531" y="1451320"/>
                  </a:cubicBezTo>
                  <a:cubicBezTo>
                    <a:pt x="4032334" y="1443394"/>
                    <a:pt x="4047660" y="1440835"/>
                    <a:pt x="4037274" y="1434839"/>
                  </a:cubicBezTo>
                  <a:cubicBezTo>
                    <a:pt x="4024418" y="1433121"/>
                    <a:pt x="4041485" y="1451530"/>
                    <a:pt x="4037781" y="1457946"/>
                  </a:cubicBezTo>
                  <a:cubicBezTo>
                    <a:pt x="4042974" y="1460945"/>
                    <a:pt x="4053977" y="1465871"/>
                    <a:pt x="4059171" y="1468869"/>
                  </a:cubicBezTo>
                  <a:cubicBezTo>
                    <a:pt x="4064981" y="1470799"/>
                    <a:pt x="4080307" y="1468240"/>
                    <a:pt x="4081178" y="1478724"/>
                  </a:cubicBezTo>
                  <a:cubicBezTo>
                    <a:pt x="4097992" y="1485580"/>
                    <a:pt x="4077837" y="1472518"/>
                    <a:pt x="4085501" y="1471238"/>
                  </a:cubicBezTo>
                  <a:cubicBezTo>
                    <a:pt x="4091927" y="1472097"/>
                    <a:pt x="4101697" y="1479163"/>
                    <a:pt x="4105655" y="1484300"/>
                  </a:cubicBezTo>
                  <a:cubicBezTo>
                    <a:pt x="4129514" y="1490946"/>
                    <a:pt x="4103913" y="1463331"/>
                    <a:pt x="4076713" y="1450479"/>
                  </a:cubicBezTo>
                  <a:cubicBezTo>
                    <a:pt x="4094762" y="1455197"/>
                    <a:pt x="4088334" y="1454337"/>
                    <a:pt x="4097232" y="1450919"/>
                  </a:cubicBezTo>
                  <a:cubicBezTo>
                    <a:pt x="4114045" y="1457775"/>
                    <a:pt x="4099954" y="1458194"/>
                    <a:pt x="4103295" y="1464401"/>
                  </a:cubicBezTo>
                  <a:cubicBezTo>
                    <a:pt x="4109106" y="1466330"/>
                    <a:pt x="4129262" y="1479393"/>
                    <a:pt x="4127155" y="1471047"/>
                  </a:cubicBezTo>
                  <a:cubicBezTo>
                    <a:pt x="4150651" y="1490316"/>
                    <a:pt x="4176616" y="1505307"/>
                    <a:pt x="4205051" y="1516021"/>
                  </a:cubicBezTo>
                  <a:cubicBezTo>
                    <a:pt x="4192813" y="1513232"/>
                    <a:pt x="4181192" y="1509375"/>
                    <a:pt x="4168954" y="1506586"/>
                  </a:cubicBezTo>
                  <a:cubicBezTo>
                    <a:pt x="4175018" y="1520069"/>
                    <a:pt x="4183299" y="1517720"/>
                    <a:pt x="4199495" y="1525645"/>
                  </a:cubicBezTo>
                  <a:cubicBezTo>
                    <a:pt x="4196407" y="1530992"/>
                    <a:pt x="4189979" y="1530133"/>
                    <a:pt x="4182934" y="1530343"/>
                  </a:cubicBezTo>
                  <a:cubicBezTo>
                    <a:pt x="4166120" y="1523488"/>
                    <a:pt x="4176253" y="1517930"/>
                    <a:pt x="4171677" y="1513862"/>
                  </a:cubicBezTo>
                  <a:cubicBezTo>
                    <a:pt x="4160674" y="1508936"/>
                    <a:pt x="4159439" y="1511075"/>
                    <a:pt x="4154245" y="1508076"/>
                  </a:cubicBezTo>
                  <a:cubicBezTo>
                    <a:pt x="4156970" y="1515352"/>
                    <a:pt x="4171931" y="1525416"/>
                    <a:pt x="4181081" y="1533551"/>
                  </a:cubicBezTo>
                  <a:cubicBezTo>
                    <a:pt x="4173420" y="1534831"/>
                    <a:pt x="4160927" y="1520489"/>
                    <a:pt x="4144112" y="1513632"/>
                  </a:cubicBezTo>
                  <a:cubicBezTo>
                    <a:pt x="4135833" y="1515983"/>
                    <a:pt x="4153265" y="1521769"/>
                    <a:pt x="4150178" y="1527116"/>
                  </a:cubicBezTo>
                  <a:cubicBezTo>
                    <a:pt x="4124828" y="1511055"/>
                    <a:pt x="4103693" y="1511686"/>
                    <a:pt x="4089602" y="1512105"/>
                  </a:cubicBezTo>
                  <a:cubicBezTo>
                    <a:pt x="4084409" y="1509107"/>
                    <a:pt x="4087496" y="1503760"/>
                    <a:pt x="4076492" y="1498833"/>
                  </a:cubicBezTo>
                  <a:cubicBezTo>
                    <a:pt x="4054485" y="1488979"/>
                    <a:pt x="4050780" y="1495395"/>
                    <a:pt x="4038541" y="1492607"/>
                  </a:cubicBezTo>
                  <a:cubicBezTo>
                    <a:pt x="4017769" y="1480614"/>
                    <a:pt x="4046822" y="1490258"/>
                    <a:pt x="4032478" y="1479125"/>
                  </a:cubicBezTo>
                  <a:cubicBezTo>
                    <a:pt x="4037670" y="1482122"/>
                    <a:pt x="4054485" y="1488979"/>
                    <a:pt x="4053613" y="1478495"/>
                  </a:cubicBezTo>
                  <a:cubicBezTo>
                    <a:pt x="4033095" y="1478055"/>
                    <a:pt x="4003425" y="1469481"/>
                    <a:pt x="3978330" y="1464974"/>
                  </a:cubicBezTo>
                  <a:cubicBezTo>
                    <a:pt x="3958176" y="1451911"/>
                    <a:pt x="3957305" y="1441427"/>
                    <a:pt x="3962244" y="1432872"/>
                  </a:cubicBezTo>
                  <a:cubicBezTo>
                    <a:pt x="3962861" y="1431802"/>
                    <a:pt x="3952475" y="1425805"/>
                    <a:pt x="3953710" y="1423667"/>
                  </a:cubicBezTo>
                  <a:cubicBezTo>
                    <a:pt x="3942707" y="1418740"/>
                    <a:pt x="3942959" y="1430293"/>
                    <a:pt x="3953963" y="1435220"/>
                  </a:cubicBezTo>
                  <a:cubicBezTo>
                    <a:pt x="3937150" y="1428365"/>
                    <a:pt x="3929487" y="1429644"/>
                    <a:pt x="3927017" y="1433922"/>
                  </a:cubicBezTo>
                  <a:cubicBezTo>
                    <a:pt x="3921824" y="1430923"/>
                    <a:pt x="3917248" y="1426856"/>
                    <a:pt x="3919100" y="1423647"/>
                  </a:cubicBezTo>
                  <a:cubicBezTo>
                    <a:pt x="3913291" y="1421719"/>
                    <a:pt x="3912056" y="1423858"/>
                    <a:pt x="3905626" y="1422998"/>
                  </a:cubicBezTo>
                  <a:cubicBezTo>
                    <a:pt x="3913543" y="1433273"/>
                    <a:pt x="3923058" y="1428785"/>
                    <a:pt x="3925782" y="1436061"/>
                  </a:cubicBezTo>
                  <a:cubicBezTo>
                    <a:pt x="3900687" y="1431554"/>
                    <a:pt x="3911945" y="1448035"/>
                    <a:pt x="3916775" y="1463656"/>
                  </a:cubicBezTo>
                  <a:cubicBezTo>
                    <a:pt x="3908240" y="1454451"/>
                    <a:pt x="3890808" y="1448664"/>
                    <a:pt x="3888338" y="1452942"/>
                  </a:cubicBezTo>
                  <a:cubicBezTo>
                    <a:pt x="3883399" y="1461498"/>
                    <a:pt x="3921239" y="1491900"/>
                    <a:pt x="3883036" y="1474122"/>
                  </a:cubicBezTo>
                  <a:cubicBezTo>
                    <a:pt x="3864115" y="1458920"/>
                    <a:pt x="3888702" y="1440319"/>
                    <a:pt x="3854457" y="1427677"/>
                  </a:cubicBezTo>
                  <a:cubicBezTo>
                    <a:pt x="3850499" y="1422541"/>
                    <a:pt x="3871635" y="1421910"/>
                    <a:pt x="3846904" y="1404780"/>
                  </a:cubicBezTo>
                  <a:cubicBezTo>
                    <a:pt x="3835900" y="1399853"/>
                    <a:pt x="3843199" y="1411196"/>
                    <a:pt x="3828238" y="1401132"/>
                  </a:cubicBezTo>
                  <a:cubicBezTo>
                    <a:pt x="3824533" y="1407549"/>
                    <a:pt x="3840112" y="1416544"/>
                    <a:pt x="3835790" y="1424030"/>
                  </a:cubicBezTo>
                  <a:cubicBezTo>
                    <a:pt x="3828491" y="1412686"/>
                    <a:pt x="3805867" y="1403901"/>
                    <a:pt x="3806120" y="1415455"/>
                  </a:cubicBezTo>
                  <a:cubicBezTo>
                    <a:pt x="3801544" y="1411387"/>
                    <a:pt x="3796969" y="1407320"/>
                    <a:pt x="3798203" y="1405181"/>
                  </a:cubicBezTo>
                  <a:cubicBezTo>
                    <a:pt x="3785964" y="1402392"/>
                    <a:pt x="3774344" y="1398535"/>
                    <a:pt x="3767299" y="1398745"/>
                  </a:cubicBezTo>
                  <a:cubicBezTo>
                    <a:pt x="3773981" y="1411158"/>
                    <a:pt x="3785855" y="1426569"/>
                    <a:pt x="3811203" y="1442630"/>
                  </a:cubicBezTo>
                  <a:cubicBezTo>
                    <a:pt x="3809351" y="1445838"/>
                    <a:pt x="3794389" y="1435774"/>
                    <a:pt x="3793154" y="1437913"/>
                  </a:cubicBezTo>
                  <a:cubicBezTo>
                    <a:pt x="3785745" y="1450746"/>
                    <a:pt x="3823332" y="1469595"/>
                    <a:pt x="3822968" y="1482219"/>
                  </a:cubicBezTo>
                  <a:cubicBezTo>
                    <a:pt x="3828161" y="1485217"/>
                    <a:pt x="3830013" y="1482009"/>
                    <a:pt x="3830631" y="1480939"/>
                  </a:cubicBezTo>
                  <a:cubicBezTo>
                    <a:pt x="3843123" y="1495280"/>
                    <a:pt x="3871811" y="1517548"/>
                    <a:pt x="3889242" y="1523334"/>
                  </a:cubicBezTo>
                  <a:cubicBezTo>
                    <a:pt x="3884920" y="1530820"/>
                    <a:pt x="3846463" y="1501488"/>
                    <a:pt x="3847333" y="1511971"/>
                  </a:cubicBezTo>
                  <a:cubicBezTo>
                    <a:pt x="3842141" y="1508973"/>
                    <a:pt x="3843994" y="1505765"/>
                    <a:pt x="3845846" y="1502557"/>
                  </a:cubicBezTo>
                  <a:cubicBezTo>
                    <a:pt x="3830266" y="1493562"/>
                    <a:pt x="3818646" y="1489704"/>
                    <a:pt x="3816793" y="1492913"/>
                  </a:cubicBezTo>
                  <a:cubicBezTo>
                    <a:pt x="3806407" y="1486916"/>
                    <a:pt x="3813453" y="1486706"/>
                    <a:pt x="3814688" y="1484567"/>
                  </a:cubicBezTo>
                  <a:cubicBezTo>
                    <a:pt x="3785635" y="1474923"/>
                    <a:pt x="3807024" y="1485847"/>
                    <a:pt x="3771907" y="1462720"/>
                  </a:cubicBezTo>
                  <a:cubicBezTo>
                    <a:pt x="3764244" y="1464000"/>
                    <a:pt x="3761157" y="1469347"/>
                    <a:pt x="3735809" y="1453286"/>
                  </a:cubicBezTo>
                  <a:cubicBezTo>
                    <a:pt x="3720485" y="1455845"/>
                    <a:pt x="3727783" y="1467189"/>
                    <a:pt x="3722226" y="1476814"/>
                  </a:cubicBezTo>
                  <a:cubicBezTo>
                    <a:pt x="3731995" y="1483880"/>
                    <a:pt x="3733847" y="1480672"/>
                    <a:pt x="3744233" y="1486668"/>
                  </a:cubicBezTo>
                  <a:cubicBezTo>
                    <a:pt x="3734717" y="1491155"/>
                    <a:pt x="3717033" y="1473815"/>
                    <a:pt x="3697748" y="1471237"/>
                  </a:cubicBezTo>
                  <a:cubicBezTo>
                    <a:pt x="3701090" y="1477444"/>
                    <a:pt x="3712711" y="1481301"/>
                    <a:pt x="3716669" y="1486438"/>
                  </a:cubicBezTo>
                  <a:cubicBezTo>
                    <a:pt x="3710241" y="1485579"/>
                    <a:pt x="3704431" y="1483651"/>
                    <a:pt x="3694043" y="1477653"/>
                  </a:cubicBezTo>
                  <a:cubicBezTo>
                    <a:pt x="3692191" y="1480862"/>
                    <a:pt x="3714817" y="1489647"/>
                    <a:pt x="3712964" y="1492855"/>
                  </a:cubicBezTo>
                  <a:cubicBezTo>
                    <a:pt x="3709877" y="1498202"/>
                    <a:pt x="3715070" y="1501201"/>
                    <a:pt x="3707407" y="1502480"/>
                  </a:cubicBezTo>
                  <a:cubicBezTo>
                    <a:pt x="3722622" y="1524098"/>
                    <a:pt x="3762315" y="1551292"/>
                    <a:pt x="3798050" y="1573349"/>
                  </a:cubicBezTo>
                  <a:cubicBezTo>
                    <a:pt x="3795580" y="1577627"/>
                    <a:pt x="3783341" y="1574839"/>
                    <a:pt x="3804730" y="1585762"/>
                  </a:cubicBezTo>
                  <a:cubicBezTo>
                    <a:pt x="3802260" y="1590040"/>
                    <a:pt x="3803132" y="1600524"/>
                    <a:pt x="3790023" y="1587252"/>
                  </a:cubicBezTo>
                  <a:cubicBezTo>
                    <a:pt x="3792129" y="1595598"/>
                    <a:pt x="3800408" y="1593248"/>
                    <a:pt x="3808944" y="1602454"/>
                  </a:cubicBezTo>
                  <a:cubicBezTo>
                    <a:pt x="3801897" y="1602663"/>
                    <a:pt x="3786318" y="1593669"/>
                    <a:pt x="3783231" y="1599016"/>
                  </a:cubicBezTo>
                  <a:cubicBezTo>
                    <a:pt x="3781379" y="1602224"/>
                    <a:pt x="3798810" y="1608010"/>
                    <a:pt x="3794851" y="1602873"/>
                  </a:cubicBezTo>
                  <a:cubicBezTo>
                    <a:pt x="3798192" y="1609080"/>
                    <a:pt x="3802152" y="1614217"/>
                    <a:pt x="3792636" y="1618704"/>
                  </a:cubicBezTo>
                  <a:cubicBezTo>
                    <a:pt x="3806727" y="1618285"/>
                    <a:pt x="3802404" y="1625771"/>
                    <a:pt x="3791401" y="1620843"/>
                  </a:cubicBezTo>
                  <a:cubicBezTo>
                    <a:pt x="3795360" y="1625981"/>
                    <a:pt x="3805128" y="1633047"/>
                    <a:pt x="3797465" y="1634326"/>
                  </a:cubicBezTo>
                  <a:cubicBezTo>
                    <a:pt x="3814897" y="1640112"/>
                    <a:pt x="3805745" y="1631977"/>
                    <a:pt x="3809450" y="1625561"/>
                  </a:cubicBezTo>
                  <a:cubicBezTo>
                    <a:pt x="3817984" y="1634766"/>
                    <a:pt x="3821072" y="1629418"/>
                    <a:pt x="3828116" y="1629207"/>
                  </a:cubicBezTo>
                  <a:cubicBezTo>
                    <a:pt x="3839120" y="1634135"/>
                    <a:pt x="3830840" y="1636484"/>
                    <a:pt x="3841226" y="1642480"/>
                  </a:cubicBezTo>
                  <a:cubicBezTo>
                    <a:pt x="3818602" y="1633696"/>
                    <a:pt x="3844567" y="1648687"/>
                    <a:pt x="3825900" y="1645040"/>
                  </a:cubicBezTo>
                  <a:cubicBezTo>
                    <a:pt x="3846056" y="1658102"/>
                    <a:pt x="3829241" y="1651246"/>
                    <a:pt x="3848779" y="1665378"/>
                  </a:cubicBezTo>
                  <a:cubicBezTo>
                    <a:pt x="3854589" y="1667306"/>
                    <a:pt x="3855206" y="1666237"/>
                    <a:pt x="3860400" y="1669236"/>
                  </a:cubicBezTo>
                  <a:cubicBezTo>
                    <a:pt x="3843949" y="1649757"/>
                    <a:pt x="3854083" y="1644199"/>
                    <a:pt x="3847401" y="1631786"/>
                  </a:cubicBezTo>
                  <a:cubicBezTo>
                    <a:pt x="3852594" y="1634785"/>
                    <a:pt x="3851976" y="1635854"/>
                    <a:pt x="3857170" y="1638852"/>
                  </a:cubicBezTo>
                  <a:cubicBezTo>
                    <a:pt x="3867920" y="1632226"/>
                    <a:pt x="3848381" y="1618094"/>
                    <a:pt x="3848745" y="1605470"/>
                  </a:cubicBezTo>
                  <a:cubicBezTo>
                    <a:pt x="3864325" y="1614465"/>
                    <a:pt x="3867412" y="1609118"/>
                    <a:pt x="3869882" y="1604840"/>
                  </a:cubicBezTo>
                  <a:cubicBezTo>
                    <a:pt x="3886696" y="1611696"/>
                    <a:pt x="3872606" y="1612117"/>
                    <a:pt x="3889419" y="1618972"/>
                  </a:cubicBezTo>
                  <a:cubicBezTo>
                    <a:pt x="3886332" y="1624319"/>
                    <a:pt x="3875947" y="1618323"/>
                    <a:pt x="3884480" y="1627527"/>
                  </a:cubicBezTo>
                  <a:cubicBezTo>
                    <a:pt x="3896101" y="1631385"/>
                    <a:pt x="3889419" y="1618972"/>
                    <a:pt x="3891271" y="1615764"/>
                  </a:cubicBezTo>
                  <a:cubicBezTo>
                    <a:pt x="3896465" y="1618762"/>
                    <a:pt x="3901658" y="1621761"/>
                    <a:pt x="3902276" y="1620691"/>
                  </a:cubicBezTo>
                  <a:cubicBezTo>
                    <a:pt x="3897954" y="1628177"/>
                    <a:pt x="3928495" y="1647236"/>
                    <a:pt x="3960271" y="1664156"/>
                  </a:cubicBezTo>
                  <a:cubicBezTo>
                    <a:pt x="3962994" y="1671432"/>
                    <a:pt x="3972144" y="1679567"/>
                    <a:pt x="3988960" y="1686423"/>
                  </a:cubicBezTo>
                  <a:cubicBezTo>
                    <a:pt x="3991065" y="1694769"/>
                    <a:pt x="3989831" y="1696907"/>
                    <a:pt x="3982168" y="1698187"/>
                  </a:cubicBezTo>
                  <a:cubicBezTo>
                    <a:pt x="3996513" y="1709320"/>
                    <a:pt x="3982058" y="1722364"/>
                    <a:pt x="4022113" y="1736934"/>
                  </a:cubicBezTo>
                  <a:cubicBezTo>
                    <a:pt x="4026690" y="1741003"/>
                    <a:pt x="4024220" y="1745280"/>
                    <a:pt x="4026943" y="1752556"/>
                  </a:cubicBezTo>
                  <a:cubicBezTo>
                    <a:pt x="4017173" y="1745490"/>
                    <a:pt x="4023603" y="1746350"/>
                    <a:pt x="4019643" y="1741212"/>
                  </a:cubicBezTo>
                  <a:cubicBezTo>
                    <a:pt x="4009258" y="1735216"/>
                    <a:pt x="4008023" y="1737355"/>
                    <a:pt x="4006171" y="1740563"/>
                  </a:cubicBezTo>
                  <a:cubicBezTo>
                    <a:pt x="3991208" y="1730499"/>
                    <a:pt x="4000106" y="1727080"/>
                    <a:pt x="3984528" y="1718086"/>
                  </a:cubicBezTo>
                  <a:cubicBezTo>
                    <a:pt x="3971671" y="1716367"/>
                    <a:pt x="3959069" y="1726202"/>
                    <a:pt x="3968220" y="1734338"/>
                  </a:cubicBezTo>
                  <a:cubicBezTo>
                    <a:pt x="3956599" y="1730480"/>
                    <a:pt x="3950171" y="1729620"/>
                    <a:pt x="3957470" y="1740964"/>
                  </a:cubicBezTo>
                  <a:cubicBezTo>
                    <a:pt x="3947084" y="1734967"/>
                    <a:pt x="3941273" y="1733038"/>
                    <a:pt x="3940038" y="1735177"/>
                  </a:cubicBezTo>
                  <a:cubicBezTo>
                    <a:pt x="3925694" y="1724044"/>
                    <a:pt x="3951659" y="1739035"/>
                    <a:pt x="3948936" y="1731759"/>
                  </a:cubicBezTo>
                  <a:cubicBezTo>
                    <a:pt x="3944977" y="1726622"/>
                    <a:pt x="3920501" y="1721046"/>
                    <a:pt x="3922607" y="1729391"/>
                  </a:cubicBezTo>
                  <a:cubicBezTo>
                    <a:pt x="3918031" y="1725323"/>
                    <a:pt x="3907645" y="1719327"/>
                    <a:pt x="3902451" y="1716328"/>
                  </a:cubicBezTo>
                  <a:cubicBezTo>
                    <a:pt x="3907281" y="1731950"/>
                    <a:pt x="3873035" y="1719308"/>
                    <a:pt x="3872054" y="1733000"/>
                  </a:cubicBezTo>
                  <a:cubicBezTo>
                    <a:pt x="3868967" y="1738347"/>
                    <a:pt x="3890102" y="1737717"/>
                    <a:pt x="3880588" y="1742206"/>
                  </a:cubicBezTo>
                  <a:cubicBezTo>
                    <a:pt x="3878736" y="1745414"/>
                    <a:pt x="3860434" y="1729143"/>
                    <a:pt x="3858834" y="1743905"/>
                  </a:cubicBezTo>
                  <a:cubicBezTo>
                    <a:pt x="3843254" y="1734910"/>
                    <a:pt x="3840784" y="1739187"/>
                    <a:pt x="3825206" y="1730193"/>
                  </a:cubicBezTo>
                  <a:cubicBezTo>
                    <a:pt x="3822736" y="1734471"/>
                    <a:pt x="3826077" y="1740677"/>
                    <a:pt x="3848085" y="1750532"/>
                  </a:cubicBezTo>
                  <a:cubicBezTo>
                    <a:pt x="3850807" y="1757808"/>
                    <a:pt x="3842528" y="1760157"/>
                    <a:pt x="3826948" y="1751162"/>
                  </a:cubicBezTo>
                  <a:cubicBezTo>
                    <a:pt x="3828800" y="1747954"/>
                    <a:pt x="3843763" y="1758018"/>
                    <a:pt x="3841657" y="1749672"/>
                  </a:cubicBezTo>
                  <a:cubicBezTo>
                    <a:pt x="3826694" y="1739608"/>
                    <a:pt x="3815327" y="1747304"/>
                    <a:pt x="3825096" y="1754370"/>
                  </a:cubicBezTo>
                  <a:cubicBezTo>
                    <a:pt x="3835482" y="1760367"/>
                    <a:pt x="3812857" y="1751582"/>
                    <a:pt x="3811986" y="1741097"/>
                  </a:cubicBezTo>
                  <a:cubicBezTo>
                    <a:pt x="3775888" y="1731664"/>
                    <a:pt x="3797167" y="1766764"/>
                    <a:pt x="3753154" y="1747056"/>
                  </a:cubicBezTo>
                  <a:cubicBezTo>
                    <a:pt x="3772073" y="1762257"/>
                    <a:pt x="3755876" y="1754332"/>
                    <a:pt x="3758599" y="1761608"/>
                  </a:cubicBezTo>
                  <a:cubicBezTo>
                    <a:pt x="3764410" y="1763537"/>
                    <a:pt x="3769603" y="1766535"/>
                    <a:pt x="3770838" y="1764396"/>
                  </a:cubicBezTo>
                  <a:cubicBezTo>
                    <a:pt x="3774179" y="1770603"/>
                    <a:pt x="3764047" y="1776160"/>
                    <a:pt x="3769494" y="1790712"/>
                  </a:cubicBezTo>
                  <a:cubicBezTo>
                    <a:pt x="3769494" y="1790712"/>
                    <a:pt x="3769494" y="1790712"/>
                    <a:pt x="3785690" y="1798637"/>
                  </a:cubicBezTo>
                  <a:cubicBezTo>
                    <a:pt x="3792735" y="1798427"/>
                    <a:pt x="3781731" y="1793500"/>
                    <a:pt x="3776539" y="1790502"/>
                  </a:cubicBezTo>
                  <a:cubicBezTo>
                    <a:pt x="3773816" y="1783226"/>
                    <a:pt x="3806208" y="1799076"/>
                    <a:pt x="3787288" y="1783875"/>
                  </a:cubicBezTo>
                  <a:cubicBezTo>
                    <a:pt x="3787288" y="1783875"/>
                    <a:pt x="3823023" y="1805932"/>
                    <a:pt x="3824258" y="1803793"/>
                  </a:cubicBezTo>
                  <a:cubicBezTo>
                    <a:pt x="3842925" y="1807441"/>
                    <a:pt x="3815834" y="1770412"/>
                    <a:pt x="3824731" y="1766993"/>
                  </a:cubicBezTo>
                  <a:cubicBezTo>
                    <a:pt x="3835989" y="1783474"/>
                    <a:pt x="3849351" y="1808300"/>
                    <a:pt x="3842560" y="1820063"/>
                  </a:cubicBezTo>
                  <a:cubicBezTo>
                    <a:pt x="3846518" y="1825201"/>
                    <a:pt x="3859375" y="1826920"/>
                    <a:pt x="3864568" y="1829918"/>
                  </a:cubicBezTo>
                  <a:cubicBezTo>
                    <a:pt x="3869761" y="1832916"/>
                    <a:pt x="3864822" y="1841472"/>
                    <a:pt x="3873102" y="1839123"/>
                  </a:cubicBezTo>
                  <a:cubicBezTo>
                    <a:pt x="3888681" y="1848117"/>
                    <a:pt x="3870632" y="1843401"/>
                    <a:pt x="3873972" y="1849606"/>
                  </a:cubicBezTo>
                  <a:cubicBezTo>
                    <a:pt x="3892022" y="1854324"/>
                    <a:pt x="3897579" y="1844699"/>
                    <a:pt x="3913158" y="1853694"/>
                  </a:cubicBezTo>
                  <a:cubicBezTo>
                    <a:pt x="3911670" y="1844279"/>
                    <a:pt x="3927866" y="1852204"/>
                    <a:pt x="3930953" y="1846857"/>
                  </a:cubicBezTo>
                  <a:cubicBezTo>
                    <a:pt x="3906223" y="1829727"/>
                    <a:pt x="3900302" y="1851975"/>
                    <a:pt x="3874954" y="1835915"/>
                  </a:cubicBezTo>
                  <a:cubicBezTo>
                    <a:pt x="3877424" y="1831637"/>
                    <a:pt x="3893003" y="1840631"/>
                    <a:pt x="3895472" y="1836354"/>
                  </a:cubicBezTo>
                  <a:cubicBezTo>
                    <a:pt x="3886938" y="1827148"/>
                    <a:pt x="3872231" y="1828638"/>
                    <a:pt x="3856651" y="1819643"/>
                  </a:cubicBezTo>
                  <a:cubicBezTo>
                    <a:pt x="3866167" y="1815156"/>
                    <a:pt x="3888791" y="1823940"/>
                    <a:pt x="3911416" y="1832725"/>
                  </a:cubicBezTo>
                  <a:cubicBezTo>
                    <a:pt x="3908075" y="1826519"/>
                    <a:pt x="3913268" y="1829517"/>
                    <a:pt x="3910545" y="1822241"/>
                  </a:cubicBezTo>
                  <a:cubicBezTo>
                    <a:pt x="3914503" y="1827378"/>
                    <a:pt x="3930700" y="1835303"/>
                    <a:pt x="3928594" y="1826958"/>
                  </a:cubicBezTo>
                  <a:cubicBezTo>
                    <a:pt x="3931934" y="1833164"/>
                    <a:pt x="3949367" y="1838951"/>
                    <a:pt x="3952706" y="1845157"/>
                  </a:cubicBezTo>
                  <a:cubicBezTo>
                    <a:pt x="3949984" y="1837882"/>
                    <a:pt x="3985718" y="1859939"/>
                    <a:pt x="3998574" y="1861657"/>
                  </a:cubicBezTo>
                  <a:cubicBezTo>
                    <a:pt x="3982124" y="1842178"/>
                    <a:pt x="3989786" y="1840899"/>
                    <a:pt x="3999920" y="1835342"/>
                  </a:cubicBezTo>
                  <a:cubicBezTo>
                    <a:pt x="3991385" y="1826137"/>
                    <a:pt x="3987680" y="1832553"/>
                    <a:pt x="3972718" y="1822489"/>
                  </a:cubicBezTo>
                  <a:cubicBezTo>
                    <a:pt x="3978530" y="1824419"/>
                    <a:pt x="3979147" y="1823349"/>
                    <a:pt x="3984957" y="1825277"/>
                  </a:cubicBezTo>
                  <a:cubicBezTo>
                    <a:pt x="3979765" y="1822280"/>
                    <a:pt x="3979765" y="1822280"/>
                    <a:pt x="3975188" y="1818211"/>
                  </a:cubicBezTo>
                  <a:cubicBezTo>
                    <a:pt x="3973953" y="1820350"/>
                    <a:pt x="3978530" y="1824419"/>
                    <a:pt x="3972718" y="1822489"/>
                  </a:cubicBezTo>
                  <a:cubicBezTo>
                    <a:pt x="3955287" y="1816703"/>
                    <a:pt x="3977040" y="1815003"/>
                    <a:pt x="3994472" y="1820790"/>
                  </a:cubicBezTo>
                  <a:cubicBezTo>
                    <a:pt x="3999048" y="1824857"/>
                    <a:pt x="3992002" y="1825067"/>
                    <a:pt x="3991385" y="1826137"/>
                  </a:cubicBezTo>
                  <a:cubicBezTo>
                    <a:pt x="3997196" y="1828066"/>
                    <a:pt x="3997196" y="1828066"/>
                    <a:pt x="4007581" y="1834062"/>
                  </a:cubicBezTo>
                  <a:cubicBezTo>
                    <a:pt x="4014881" y="1845406"/>
                    <a:pt x="4031332" y="1864885"/>
                    <a:pt x="4022434" y="1868303"/>
                  </a:cubicBezTo>
                  <a:cubicBezTo>
                    <a:pt x="4032819" y="1874299"/>
                    <a:pt x="4035289" y="1870021"/>
                    <a:pt x="4031949" y="1863815"/>
                  </a:cubicBezTo>
                  <a:cubicBezTo>
                    <a:pt x="4045676" y="1876018"/>
                    <a:pt x="4025157" y="1875580"/>
                    <a:pt x="4010195" y="1865515"/>
                  </a:cubicBezTo>
                  <a:cubicBezTo>
                    <a:pt x="4021453" y="1881996"/>
                    <a:pt x="4009214" y="1879208"/>
                    <a:pt x="4015896" y="1891621"/>
                  </a:cubicBezTo>
                  <a:cubicBezTo>
                    <a:pt x="4027516" y="1895478"/>
                    <a:pt x="4022323" y="1892480"/>
                    <a:pt x="4019600" y="1885204"/>
                  </a:cubicBezTo>
                  <a:cubicBezTo>
                    <a:pt x="4029986" y="1891201"/>
                    <a:pt x="4027516" y="1895478"/>
                    <a:pt x="4037903" y="1901475"/>
                  </a:cubicBezTo>
                  <a:cubicBezTo>
                    <a:pt x="4031475" y="1900615"/>
                    <a:pt x="4014661" y="1893760"/>
                    <a:pt x="4010703" y="1888622"/>
                  </a:cubicBezTo>
                  <a:cubicBezTo>
                    <a:pt x="4010703" y="1888622"/>
                    <a:pt x="4010703" y="1888622"/>
                    <a:pt x="4008850" y="1891831"/>
                  </a:cubicBezTo>
                  <a:cubicBezTo>
                    <a:pt x="4005763" y="1897178"/>
                    <a:pt x="4021705" y="1893549"/>
                    <a:pt x="4023812" y="1901894"/>
                  </a:cubicBezTo>
                  <a:cubicBezTo>
                    <a:pt x="4033581" y="1908961"/>
                    <a:pt x="4012809" y="1896968"/>
                    <a:pt x="4000570" y="1894179"/>
                  </a:cubicBezTo>
                  <a:cubicBezTo>
                    <a:pt x="4009104" y="1903384"/>
                    <a:pt x="4027406" y="1919655"/>
                    <a:pt x="3997736" y="1911081"/>
                  </a:cubicBezTo>
                  <a:cubicBezTo>
                    <a:pt x="4000824" y="1905733"/>
                    <a:pt x="4003911" y="1900386"/>
                    <a:pt x="3999952" y="1895249"/>
                  </a:cubicBezTo>
                  <a:cubicBezTo>
                    <a:pt x="3995013" y="1903805"/>
                    <a:pt x="3958297" y="1895440"/>
                    <a:pt x="3959169" y="1905924"/>
                  </a:cubicBezTo>
                  <a:cubicBezTo>
                    <a:pt x="3970789" y="1909782"/>
                    <a:pt x="3973259" y="1905504"/>
                    <a:pt x="3984880" y="1909362"/>
                  </a:cubicBezTo>
                  <a:cubicBezTo>
                    <a:pt x="4008376" y="1928630"/>
                    <a:pt x="3989963" y="1936537"/>
                    <a:pt x="3999985" y="1955156"/>
                  </a:cubicBezTo>
                  <a:cubicBezTo>
                    <a:pt x="4005796" y="1957086"/>
                    <a:pt x="4011606" y="1959013"/>
                    <a:pt x="4021993" y="1965011"/>
                  </a:cubicBezTo>
                  <a:cubicBezTo>
                    <a:pt x="4017671" y="1972497"/>
                    <a:pt x="4022863" y="1975495"/>
                    <a:pt x="4013966" y="1978914"/>
                  </a:cubicBezTo>
                  <a:cubicBezTo>
                    <a:pt x="4030163" y="1986838"/>
                    <a:pt x="4028674" y="1977423"/>
                    <a:pt x="4039678" y="1982351"/>
                  </a:cubicBezTo>
                  <a:cubicBezTo>
                    <a:pt x="4036591" y="1987698"/>
                    <a:pt x="4010880" y="1984260"/>
                    <a:pt x="4030417" y="1998392"/>
                  </a:cubicBezTo>
                  <a:cubicBezTo>
                    <a:pt x="4046613" y="2006317"/>
                    <a:pt x="4027075" y="1992186"/>
                    <a:pt x="4034121" y="1991976"/>
                  </a:cubicBezTo>
                  <a:cubicBezTo>
                    <a:pt x="4052424" y="2008246"/>
                    <a:pt x="4051806" y="2009316"/>
                    <a:pt x="4048101" y="2015732"/>
                  </a:cubicBezTo>
                  <a:cubicBezTo>
                    <a:pt x="4041419" y="2003319"/>
                    <a:pt x="4033756" y="2004598"/>
                    <a:pt x="4016325" y="1998812"/>
                  </a:cubicBezTo>
                  <a:cubicBezTo>
                    <a:pt x="4008045" y="2001161"/>
                    <a:pt x="4025477" y="2006948"/>
                    <a:pt x="4022390" y="2012295"/>
                  </a:cubicBezTo>
                  <a:cubicBezTo>
                    <a:pt x="4004340" y="2007578"/>
                    <a:pt x="4004594" y="2019132"/>
                    <a:pt x="3981968" y="2010346"/>
                  </a:cubicBezTo>
                  <a:cubicBezTo>
                    <a:pt x="4008916" y="2011646"/>
                    <a:pt x="4020647" y="1991326"/>
                    <a:pt x="3996281" y="1961573"/>
                  </a:cubicBezTo>
                  <a:cubicBezTo>
                    <a:pt x="3999622" y="1967779"/>
                    <a:pt x="3983678" y="1971408"/>
                    <a:pt x="3994317" y="1988958"/>
                  </a:cubicBezTo>
                  <a:cubicBezTo>
                    <a:pt x="3983932" y="1982962"/>
                    <a:pt x="3990613" y="1995374"/>
                    <a:pt x="3975651" y="1985310"/>
                  </a:cubicBezTo>
                  <a:cubicBezTo>
                    <a:pt x="3972201" y="2003281"/>
                    <a:pt x="3962068" y="2008838"/>
                    <a:pt x="3972707" y="2026388"/>
                  </a:cubicBezTo>
                  <a:cubicBezTo>
                    <a:pt x="3971472" y="2028527"/>
                    <a:pt x="3966898" y="2024459"/>
                    <a:pt x="3955893" y="2019532"/>
                  </a:cubicBezTo>
                  <a:cubicBezTo>
                    <a:pt x="3967768" y="2034943"/>
                    <a:pt x="3948484" y="2032365"/>
                    <a:pt x="3966170" y="2049706"/>
                  </a:cubicBezTo>
                  <a:cubicBezTo>
                    <a:pt x="3985707" y="2063838"/>
                    <a:pt x="3969875" y="2043290"/>
                    <a:pt x="3984836" y="2053353"/>
                  </a:cubicBezTo>
                  <a:cubicBezTo>
                    <a:pt x="3997945" y="2066625"/>
                    <a:pt x="3976556" y="2055702"/>
                    <a:pt x="3979279" y="2062978"/>
                  </a:cubicBezTo>
                  <a:cubicBezTo>
                    <a:pt x="3982003" y="2070254"/>
                    <a:pt x="3990901" y="2066836"/>
                    <a:pt x="4000051" y="2074971"/>
                  </a:cubicBezTo>
                  <a:cubicBezTo>
                    <a:pt x="4006733" y="2087384"/>
                    <a:pt x="4000305" y="2086525"/>
                    <a:pt x="3982256" y="2081808"/>
                  </a:cubicBezTo>
                  <a:cubicBezTo>
                    <a:pt x="3984361" y="2090153"/>
                    <a:pt x="3986468" y="2098498"/>
                    <a:pt x="3989808" y="2104705"/>
                  </a:cubicBezTo>
                  <a:cubicBezTo>
                    <a:pt x="3997835" y="2090803"/>
                    <a:pt x="4015014" y="2085035"/>
                    <a:pt x="4025146" y="2079478"/>
                  </a:cubicBezTo>
                  <a:cubicBezTo>
                    <a:pt x="4029722" y="2083546"/>
                    <a:pt x="4034297" y="2087613"/>
                    <a:pt x="4033062" y="2089752"/>
                  </a:cubicBezTo>
                  <a:cubicBezTo>
                    <a:pt x="4050494" y="2095539"/>
                    <a:pt x="4058775" y="2093190"/>
                    <a:pt x="4052093" y="2080777"/>
                  </a:cubicBezTo>
                  <a:cubicBezTo>
                    <a:pt x="4041706" y="2074780"/>
                    <a:pt x="4043812" y="2083126"/>
                    <a:pt x="4028851" y="2073062"/>
                  </a:cubicBezTo>
                  <a:cubicBezTo>
                    <a:pt x="4029468" y="2071992"/>
                    <a:pt x="4030086" y="2070923"/>
                    <a:pt x="4030703" y="2069853"/>
                  </a:cubicBezTo>
                  <a:cubicBezTo>
                    <a:pt x="4030703" y="2069853"/>
                    <a:pt x="4025510" y="2066855"/>
                    <a:pt x="4025510" y="2066855"/>
                  </a:cubicBezTo>
                  <a:cubicBezTo>
                    <a:pt x="4026127" y="2065786"/>
                    <a:pt x="4026745" y="2064716"/>
                    <a:pt x="4026745" y="2064716"/>
                  </a:cubicBezTo>
                  <a:cubicBezTo>
                    <a:pt x="4030449" y="2058299"/>
                    <a:pt x="4038730" y="2055951"/>
                    <a:pt x="4046393" y="2054671"/>
                  </a:cubicBezTo>
                  <a:cubicBezTo>
                    <a:pt x="4108092" y="2091719"/>
                    <a:pt x="4115358" y="2043156"/>
                    <a:pt x="4129195" y="2031182"/>
                  </a:cubicBezTo>
                  <a:cubicBezTo>
                    <a:pt x="4138346" y="2039317"/>
                    <a:pt x="4135876" y="2043594"/>
                    <a:pt x="4150839" y="2053659"/>
                  </a:cubicBezTo>
                  <a:cubicBezTo>
                    <a:pt x="4133771" y="2035249"/>
                    <a:pt x="4136241" y="2030972"/>
                    <a:pt x="4135987" y="2019418"/>
                  </a:cubicBezTo>
                  <a:cubicBezTo>
                    <a:pt x="4141798" y="2021347"/>
                    <a:pt x="4152183" y="2027343"/>
                    <a:pt x="4157378" y="2030342"/>
                  </a:cubicBezTo>
                  <a:cubicBezTo>
                    <a:pt x="4138093" y="2027764"/>
                    <a:pt x="4144157" y="2041245"/>
                    <a:pt x="4164313" y="2054308"/>
                  </a:cubicBezTo>
                  <a:cubicBezTo>
                    <a:pt x="4172593" y="2051960"/>
                    <a:pt x="4164059" y="2042755"/>
                    <a:pt x="4188172" y="2060954"/>
                  </a:cubicBezTo>
                  <a:cubicBezTo>
                    <a:pt x="4197070" y="2057536"/>
                    <a:pt x="4174445" y="2048751"/>
                    <a:pt x="4164059" y="2042755"/>
                  </a:cubicBezTo>
                  <a:cubicBezTo>
                    <a:pt x="4172339" y="2040406"/>
                    <a:pt x="4174191" y="2037198"/>
                    <a:pt x="4161082" y="2023926"/>
                  </a:cubicBezTo>
                  <a:cubicBezTo>
                    <a:pt x="4168745" y="2022645"/>
                    <a:pt x="4198668" y="2042774"/>
                    <a:pt x="4205714" y="2042564"/>
                  </a:cubicBezTo>
                  <a:cubicBezTo>
                    <a:pt x="4221294" y="2051559"/>
                    <a:pt x="4229827" y="2060763"/>
                    <a:pt x="4226122" y="2067180"/>
                  </a:cubicBezTo>
                  <a:cubicBezTo>
                    <a:pt x="4226122" y="2067180"/>
                    <a:pt x="4226122" y="2067180"/>
                    <a:pt x="4257280" y="2085169"/>
                  </a:cubicBezTo>
                  <a:cubicBezTo>
                    <a:pt x="4260004" y="2092445"/>
                    <a:pt x="4249619" y="2086449"/>
                    <a:pt x="4247766" y="2089657"/>
                  </a:cubicBezTo>
                  <a:cubicBezTo>
                    <a:pt x="4267050" y="2092235"/>
                    <a:pt x="4289928" y="2112573"/>
                    <a:pt x="4290799" y="2123058"/>
                  </a:cubicBezTo>
                  <a:cubicBezTo>
                    <a:pt x="4273984" y="2116201"/>
                    <a:pt x="4281648" y="2114922"/>
                    <a:pt x="4271261" y="2108925"/>
                  </a:cubicBezTo>
                  <a:cubicBezTo>
                    <a:pt x="4275363" y="2149794"/>
                    <a:pt x="4229386" y="2157471"/>
                    <a:pt x="4202693" y="2167726"/>
                  </a:cubicBezTo>
                  <a:cubicBezTo>
                    <a:pt x="4210609" y="2178000"/>
                    <a:pt x="4219761" y="2186135"/>
                    <a:pt x="4210246" y="2190623"/>
                  </a:cubicBezTo>
                  <a:cubicBezTo>
                    <a:pt x="4204435" y="2188694"/>
                    <a:pt x="4198624" y="2186765"/>
                    <a:pt x="4197389" y="2188904"/>
                  </a:cubicBezTo>
                  <a:cubicBezTo>
                    <a:pt x="4192197" y="2185907"/>
                    <a:pt x="4194049" y="2182698"/>
                    <a:pt x="4195284" y="2180559"/>
                  </a:cubicBezTo>
                  <a:cubicBezTo>
                    <a:pt x="4158568" y="2172194"/>
                    <a:pt x="4161291" y="2179470"/>
                    <a:pt x="4156606" y="2199579"/>
                  </a:cubicBezTo>
                  <a:cubicBezTo>
                    <a:pt x="4171568" y="2209644"/>
                    <a:pt x="4165503" y="2196161"/>
                    <a:pt x="4185658" y="2209223"/>
                  </a:cubicBezTo>
                  <a:cubicBezTo>
                    <a:pt x="4172803" y="2207505"/>
                    <a:pt x="4173420" y="2206435"/>
                    <a:pt x="4176144" y="2213712"/>
                  </a:cubicBezTo>
                  <a:cubicBezTo>
                    <a:pt x="4170333" y="2211783"/>
                    <a:pt x="4166373" y="2206645"/>
                    <a:pt x="4161181" y="2203647"/>
                  </a:cubicBezTo>
                  <a:cubicBezTo>
                    <a:pt x="4172439" y="2220128"/>
                    <a:pt x="4134235" y="2202349"/>
                    <a:pt x="4150685" y="2221828"/>
                  </a:cubicBezTo>
                  <a:cubicBezTo>
                    <a:pt x="4142404" y="2224176"/>
                    <a:pt x="4138192" y="2207485"/>
                    <a:pt x="4129913" y="2209835"/>
                  </a:cubicBezTo>
                  <a:cubicBezTo>
                    <a:pt x="4119526" y="2203838"/>
                    <a:pt x="4134235" y="2202349"/>
                    <a:pt x="4130894" y="2196142"/>
                  </a:cubicBezTo>
                  <a:cubicBezTo>
                    <a:pt x="4104310" y="2182220"/>
                    <a:pt x="4124719" y="2206837"/>
                    <a:pt x="4112481" y="2204048"/>
                  </a:cubicBezTo>
                  <a:cubicBezTo>
                    <a:pt x="4101223" y="2187567"/>
                    <a:pt x="4093814" y="2200400"/>
                    <a:pt x="4085898" y="2190127"/>
                  </a:cubicBezTo>
                  <a:cubicBezTo>
                    <a:pt x="4080341" y="2199752"/>
                    <a:pt x="4095919" y="2208746"/>
                    <a:pt x="4071443" y="2203170"/>
                  </a:cubicBezTo>
                  <a:cubicBezTo>
                    <a:pt x="4068973" y="2207447"/>
                    <a:pt x="4079360" y="2213444"/>
                    <a:pt x="4083935" y="2217511"/>
                  </a:cubicBezTo>
                  <a:cubicBezTo>
                    <a:pt x="4093704" y="2224577"/>
                    <a:pt x="4102602" y="2221159"/>
                    <a:pt x="4093450" y="2213023"/>
                  </a:cubicBezTo>
                  <a:cubicBezTo>
                    <a:pt x="4116329" y="2233362"/>
                    <a:pt x="4063416" y="2217073"/>
                    <a:pt x="4056007" y="2229906"/>
                  </a:cubicBezTo>
                  <a:cubicBezTo>
                    <a:pt x="4023360" y="2202501"/>
                    <a:pt x="4073549" y="2211515"/>
                    <a:pt x="4049800" y="2180692"/>
                  </a:cubicBezTo>
                  <a:cubicBezTo>
                    <a:pt x="4080087" y="2188197"/>
                    <a:pt x="4039777" y="2162072"/>
                    <a:pt x="4059679" y="2163581"/>
                  </a:cubicBezTo>
                  <a:cubicBezTo>
                    <a:pt x="4070064" y="2169577"/>
                    <a:pt x="4066977" y="2174925"/>
                    <a:pt x="4070319" y="2181132"/>
                  </a:cubicBezTo>
                  <a:cubicBezTo>
                    <a:pt x="4088985" y="2184779"/>
                    <a:pt x="4072534" y="2165300"/>
                    <a:pt x="4088478" y="2161672"/>
                  </a:cubicBezTo>
                  <a:cubicBezTo>
                    <a:pt x="4064001" y="2156095"/>
                    <a:pt x="4049292" y="2157584"/>
                    <a:pt x="4030009" y="2155007"/>
                  </a:cubicBezTo>
                  <a:cubicBezTo>
                    <a:pt x="4026922" y="2160354"/>
                    <a:pt x="4043735" y="2167210"/>
                    <a:pt x="4041265" y="2171487"/>
                  </a:cubicBezTo>
                  <a:cubicBezTo>
                    <a:pt x="4041265" y="2171487"/>
                    <a:pt x="4041265" y="2171487"/>
                    <a:pt x="4025069" y="2163562"/>
                  </a:cubicBezTo>
                  <a:cubicBezTo>
                    <a:pt x="4016171" y="2166981"/>
                    <a:pt x="4038178" y="2176835"/>
                    <a:pt x="4028663" y="2181322"/>
                  </a:cubicBezTo>
                  <a:cubicBezTo>
                    <a:pt x="4024706" y="2176186"/>
                    <a:pt x="4024706" y="2176186"/>
                    <a:pt x="4019512" y="2173188"/>
                  </a:cubicBezTo>
                  <a:cubicBezTo>
                    <a:pt x="4018278" y="2175326"/>
                    <a:pt x="4017042" y="2177465"/>
                    <a:pt x="4021619" y="2181533"/>
                  </a:cubicBezTo>
                  <a:cubicBezTo>
                    <a:pt x="4016425" y="2178534"/>
                    <a:pt x="4011849" y="2174467"/>
                    <a:pt x="4007891" y="2169330"/>
                  </a:cubicBezTo>
                  <a:cubicBezTo>
                    <a:pt x="4007274" y="2170399"/>
                    <a:pt x="4002080" y="2167401"/>
                    <a:pt x="3996887" y="2164402"/>
                  </a:cubicBezTo>
                  <a:cubicBezTo>
                    <a:pt x="3991330" y="2174027"/>
                    <a:pt x="4005421" y="2173608"/>
                    <a:pt x="4019766" y="2184741"/>
                  </a:cubicBezTo>
                  <a:cubicBezTo>
                    <a:pt x="4018166" y="2199503"/>
                    <a:pt x="4002842" y="2202062"/>
                    <a:pt x="3997285" y="2211687"/>
                  </a:cubicBezTo>
                  <a:cubicBezTo>
                    <a:pt x="3996050" y="2213826"/>
                    <a:pt x="4007052" y="2218753"/>
                    <a:pt x="4016822" y="2225819"/>
                  </a:cubicBezTo>
                  <a:cubicBezTo>
                    <a:pt x="4008905" y="2215544"/>
                    <a:pt x="4003459" y="2200993"/>
                    <a:pt x="4020890" y="2206779"/>
                  </a:cubicBezTo>
                  <a:cubicBezTo>
                    <a:pt x="4014462" y="2205920"/>
                    <a:pt x="4025972" y="2233953"/>
                    <a:pt x="4041917" y="2230326"/>
                  </a:cubicBezTo>
                  <a:cubicBezTo>
                    <a:pt x="4044022" y="2238671"/>
                    <a:pt x="4043405" y="2239741"/>
                    <a:pt x="4061089" y="2257080"/>
                  </a:cubicBezTo>
                  <a:cubicBezTo>
                    <a:pt x="4050087" y="2252153"/>
                    <a:pt x="4051321" y="2250015"/>
                    <a:pt x="4040935" y="2244018"/>
                  </a:cubicBezTo>
                  <a:cubicBezTo>
                    <a:pt x="4039083" y="2247226"/>
                    <a:pt x="4044276" y="2250225"/>
                    <a:pt x="4043041" y="2252363"/>
                  </a:cubicBezTo>
                  <a:cubicBezTo>
                    <a:pt x="4074817" y="2269284"/>
                    <a:pt x="4070241" y="2265216"/>
                    <a:pt x="4088291" y="2269933"/>
                  </a:cubicBezTo>
                  <a:cubicBezTo>
                    <a:pt x="4076669" y="2266075"/>
                    <a:pt x="4100165" y="2285344"/>
                    <a:pt x="4083351" y="2278488"/>
                  </a:cubicBezTo>
                  <a:cubicBezTo>
                    <a:pt x="4119339" y="2312100"/>
                    <a:pt x="4154709" y="2346779"/>
                    <a:pt x="4137167" y="2365170"/>
                  </a:cubicBezTo>
                  <a:cubicBezTo>
                    <a:pt x="4141743" y="2369237"/>
                    <a:pt x="4141743" y="2369237"/>
                    <a:pt x="4141125" y="2370307"/>
                  </a:cubicBezTo>
                  <a:cubicBezTo>
                    <a:pt x="4148171" y="2370097"/>
                    <a:pt x="4149406" y="2367958"/>
                    <a:pt x="4151258" y="2364750"/>
                  </a:cubicBezTo>
                  <a:cubicBezTo>
                    <a:pt x="4155834" y="2368818"/>
                    <a:pt x="4153364" y="2373095"/>
                    <a:pt x="4149660" y="2379512"/>
                  </a:cubicBezTo>
                  <a:cubicBezTo>
                    <a:pt x="4171303" y="2401989"/>
                    <a:pt x="4174280" y="2420819"/>
                    <a:pt x="4196541" y="2442227"/>
                  </a:cubicBezTo>
                  <a:cubicBezTo>
                    <a:pt x="4195924" y="2443296"/>
                    <a:pt x="4194689" y="2445435"/>
                    <a:pt x="4194071" y="2446504"/>
                  </a:cubicBezTo>
                  <a:cubicBezTo>
                    <a:pt x="4210886" y="2453360"/>
                    <a:pt x="4221635" y="2446733"/>
                    <a:pt x="4242407" y="2458726"/>
                  </a:cubicBezTo>
                  <a:cubicBezTo>
                    <a:pt x="4233510" y="2462145"/>
                    <a:pt x="4187643" y="2445645"/>
                    <a:pt x="4205329" y="2462985"/>
                  </a:cubicBezTo>
                  <a:cubicBezTo>
                    <a:pt x="4203477" y="2466194"/>
                    <a:pt x="4202242" y="2468332"/>
                    <a:pt x="4195812" y="2467472"/>
                  </a:cubicBezTo>
                  <a:cubicBezTo>
                    <a:pt x="4193343" y="2471750"/>
                    <a:pt x="4210521" y="2465983"/>
                    <a:pt x="4212010" y="2475398"/>
                  </a:cubicBezTo>
                  <a:cubicBezTo>
                    <a:pt x="4212881" y="2485882"/>
                    <a:pt x="4207434" y="2471330"/>
                    <a:pt x="4204964" y="2475608"/>
                  </a:cubicBezTo>
                  <a:cubicBezTo>
                    <a:pt x="4214116" y="2483743"/>
                    <a:pt x="4223884" y="2490809"/>
                    <a:pt x="4227225" y="2497016"/>
                  </a:cubicBezTo>
                  <a:cubicBezTo>
                    <a:pt x="4232418" y="2500014"/>
                    <a:pt x="4226861" y="2509639"/>
                    <a:pt x="4217600" y="2525680"/>
                  </a:cubicBezTo>
                  <a:cubicBezTo>
                    <a:pt x="4236267" y="2529329"/>
                    <a:pt x="4263467" y="2542181"/>
                    <a:pt x="4282751" y="2544759"/>
                  </a:cubicBezTo>
                  <a:cubicBezTo>
                    <a:pt x="4263831" y="2529557"/>
                    <a:pt x="4253080" y="2536184"/>
                    <a:pt x="4237501" y="2527189"/>
                  </a:cubicBezTo>
                  <a:cubicBezTo>
                    <a:pt x="4246400" y="2523771"/>
                    <a:pt x="4259255" y="2525489"/>
                    <a:pt x="4278793" y="2539621"/>
                  </a:cubicBezTo>
                  <a:cubicBezTo>
                    <a:pt x="4300546" y="2537922"/>
                    <a:pt x="4308209" y="2536642"/>
                    <a:pt x="4326875" y="2540289"/>
                  </a:cubicBezTo>
                  <a:cubicBezTo>
                    <a:pt x="4334174" y="2551633"/>
                    <a:pt x="4308209" y="2536642"/>
                    <a:pt x="4314890" y="2549055"/>
                  </a:cubicBezTo>
                  <a:cubicBezTo>
                    <a:pt x="4335663" y="2561048"/>
                    <a:pt x="4338750" y="2555701"/>
                    <a:pt x="4357052" y="2571972"/>
                  </a:cubicBezTo>
                  <a:cubicBezTo>
                    <a:pt x="4338387" y="2568324"/>
                    <a:pt x="4309698" y="2546057"/>
                    <a:pt x="4293754" y="2549686"/>
                  </a:cubicBezTo>
                  <a:cubicBezTo>
                    <a:pt x="4291285" y="2553963"/>
                    <a:pt x="4314526" y="2561678"/>
                    <a:pt x="4305628" y="2565097"/>
                  </a:cubicBezTo>
                  <a:cubicBezTo>
                    <a:pt x="4292156" y="2564447"/>
                    <a:pt x="4274725" y="2558661"/>
                    <a:pt x="4256675" y="2553944"/>
                  </a:cubicBezTo>
                  <a:cubicBezTo>
                    <a:pt x="4252099" y="2549876"/>
                    <a:pt x="4259145" y="2549666"/>
                    <a:pt x="4249376" y="2542600"/>
                  </a:cubicBezTo>
                  <a:cubicBezTo>
                    <a:pt x="4231945" y="2536814"/>
                    <a:pt x="4238625" y="2549227"/>
                    <a:pt x="4219960" y="2545579"/>
                  </a:cubicBezTo>
                  <a:cubicBezTo>
                    <a:pt x="4201039" y="2530378"/>
                    <a:pt x="4247523" y="2545809"/>
                    <a:pt x="4216982" y="2526750"/>
                  </a:cubicBezTo>
                  <a:cubicBezTo>
                    <a:pt x="4193520" y="2567388"/>
                    <a:pt x="4144125" y="2652943"/>
                    <a:pt x="4082998" y="2758817"/>
                  </a:cubicBezTo>
                  <a:cubicBezTo>
                    <a:pt x="4089426" y="2759676"/>
                    <a:pt x="4095854" y="2760536"/>
                    <a:pt x="4101665" y="2762465"/>
                  </a:cubicBezTo>
                  <a:cubicBezTo>
                    <a:pt x="4109946" y="2760116"/>
                    <a:pt x="4100176" y="2753050"/>
                    <a:pt x="4096218" y="2747912"/>
                  </a:cubicBezTo>
                  <a:cubicBezTo>
                    <a:pt x="4103881" y="2746633"/>
                    <a:pt x="4116990" y="2759905"/>
                    <a:pt x="4104752" y="2757117"/>
                  </a:cubicBezTo>
                  <a:cubicBezTo>
                    <a:pt x="4115138" y="2763113"/>
                    <a:pt x="4118842" y="2756697"/>
                    <a:pt x="4132570" y="2768900"/>
                  </a:cubicBezTo>
                  <a:cubicBezTo>
                    <a:pt x="4118479" y="2769320"/>
                    <a:pt x="4099195" y="2766742"/>
                    <a:pt x="4079911" y="2764164"/>
                  </a:cubicBezTo>
                  <a:cubicBezTo>
                    <a:pt x="4049039" y="2817635"/>
                    <a:pt x="4014463" y="2877524"/>
                    <a:pt x="3984462" y="2941480"/>
                  </a:cubicBezTo>
                  <a:cubicBezTo>
                    <a:pt x="3996083" y="2945338"/>
                    <a:pt x="4011662" y="2954332"/>
                    <a:pt x="4023284" y="2958190"/>
                  </a:cubicBezTo>
                  <a:cubicBezTo>
                    <a:pt x="4003382" y="2956681"/>
                    <a:pt x="4029966" y="2970603"/>
                    <a:pt x="4035776" y="2972532"/>
                  </a:cubicBezTo>
                  <a:cubicBezTo>
                    <a:pt x="4038499" y="2979807"/>
                    <a:pt x="3992015" y="2964377"/>
                    <a:pt x="4016127" y="2982576"/>
                  </a:cubicBezTo>
                  <a:cubicBezTo>
                    <a:pt x="4027750" y="2986435"/>
                    <a:pt x="4041222" y="2987083"/>
                    <a:pt x="4049503" y="2984735"/>
                  </a:cubicBezTo>
                  <a:cubicBezTo>
                    <a:pt x="4047904" y="2999497"/>
                    <a:pt x="4069293" y="3010420"/>
                    <a:pt x="4033449" y="3012540"/>
                  </a:cubicBezTo>
                  <a:cubicBezTo>
                    <a:pt x="4061013" y="3012769"/>
                    <a:pt x="4041982" y="3021745"/>
                    <a:pt x="4049899" y="3032018"/>
                  </a:cubicBezTo>
                  <a:cubicBezTo>
                    <a:pt x="4020847" y="3022375"/>
                    <a:pt x="4043217" y="3019605"/>
                    <a:pt x="4032832" y="3013609"/>
                  </a:cubicBezTo>
                  <a:cubicBezTo>
                    <a:pt x="4000691" y="3009312"/>
                    <a:pt x="3996734" y="3004176"/>
                    <a:pt x="3977449" y="3001597"/>
                  </a:cubicBezTo>
                  <a:cubicBezTo>
                    <a:pt x="3972003" y="2987045"/>
                    <a:pt x="3985476" y="2987694"/>
                    <a:pt x="3984606" y="2977211"/>
                  </a:cubicBezTo>
                  <a:cubicBezTo>
                    <a:pt x="3982754" y="2980419"/>
                    <a:pt x="3956787" y="2965427"/>
                    <a:pt x="3980647" y="2972073"/>
                  </a:cubicBezTo>
                  <a:cubicBezTo>
                    <a:pt x="3975454" y="2969075"/>
                    <a:pt x="3970261" y="2966077"/>
                    <a:pt x="3969644" y="2967146"/>
                  </a:cubicBezTo>
                  <a:cubicBezTo>
                    <a:pt x="3810345" y="3243060"/>
                    <a:pt x="3631288" y="3553196"/>
                    <a:pt x="3587450" y="3629125"/>
                  </a:cubicBezTo>
                  <a:cubicBezTo>
                    <a:pt x="3593260" y="3631054"/>
                    <a:pt x="3593878" y="3629985"/>
                    <a:pt x="3595113" y="3627846"/>
                  </a:cubicBezTo>
                  <a:cubicBezTo>
                    <a:pt x="3589412" y="3601740"/>
                    <a:pt x="3625257" y="3599621"/>
                    <a:pt x="3661355" y="3609055"/>
                  </a:cubicBezTo>
                  <a:cubicBezTo>
                    <a:pt x="3642434" y="3593853"/>
                    <a:pt x="3667530" y="3598360"/>
                    <a:pt x="3688919" y="3609284"/>
                  </a:cubicBezTo>
                  <a:cubicBezTo>
                    <a:pt x="3684343" y="3605216"/>
                    <a:pt x="3679150" y="3602218"/>
                    <a:pt x="3681002" y="3599009"/>
                  </a:cubicBezTo>
                  <a:cubicBezTo>
                    <a:pt x="3693241" y="3601798"/>
                    <a:pt x="3701157" y="3612071"/>
                    <a:pt x="3703880" y="3619348"/>
                  </a:cubicBezTo>
                  <a:cubicBezTo>
                    <a:pt x="3677297" y="3605426"/>
                    <a:pt x="3708456" y="3623416"/>
                    <a:pt x="3700793" y="3624695"/>
                  </a:cubicBezTo>
                  <a:cubicBezTo>
                    <a:pt x="3688555" y="3621907"/>
                    <a:pt x="3691025" y="3617630"/>
                    <a:pt x="3674828" y="3609704"/>
                  </a:cubicBezTo>
                  <a:cubicBezTo>
                    <a:pt x="3679404" y="3613771"/>
                    <a:pt x="3678169" y="3615911"/>
                    <a:pt x="3676316" y="3619119"/>
                  </a:cubicBezTo>
                  <a:cubicBezTo>
                    <a:pt x="3693747" y="3624905"/>
                    <a:pt x="3701047" y="3636249"/>
                    <a:pt x="3680892" y="3623187"/>
                  </a:cubicBezTo>
                  <a:cubicBezTo>
                    <a:pt x="3685468" y="3627254"/>
                    <a:pt x="3682999" y="3631532"/>
                    <a:pt x="3692766" y="3638597"/>
                  </a:cubicBezTo>
                  <a:cubicBezTo>
                    <a:pt x="3659392" y="3636439"/>
                    <a:pt x="3681289" y="3670470"/>
                    <a:pt x="3643956" y="3663175"/>
                  </a:cubicBezTo>
                  <a:cubicBezTo>
                    <a:pt x="3646680" y="3670451"/>
                    <a:pt x="3650274" y="3688212"/>
                    <a:pt x="3629502" y="3676219"/>
                  </a:cubicBezTo>
                  <a:cubicBezTo>
                    <a:pt x="3652997" y="3695487"/>
                    <a:pt x="3600085" y="3679198"/>
                    <a:pt x="3622963" y="3699536"/>
                  </a:cubicBezTo>
                  <a:cubicBezTo>
                    <a:pt x="3621728" y="3701675"/>
                    <a:pt x="3615919" y="3699747"/>
                    <a:pt x="3610725" y="3696748"/>
                  </a:cubicBezTo>
                  <a:cubicBezTo>
                    <a:pt x="3632875" y="3742332"/>
                    <a:pt x="3517283" y="3702687"/>
                    <a:pt x="3543391" y="3753409"/>
                  </a:cubicBezTo>
                  <a:cubicBezTo>
                    <a:pt x="3527194" y="3745484"/>
                    <a:pt x="3541903" y="3743994"/>
                    <a:pt x="3531516" y="3737998"/>
                  </a:cubicBezTo>
                  <a:cubicBezTo>
                    <a:pt x="3488296" y="3812858"/>
                    <a:pt x="3462000" y="3870397"/>
                    <a:pt x="3464724" y="3877673"/>
                  </a:cubicBezTo>
                  <a:cubicBezTo>
                    <a:pt x="3463488" y="3879813"/>
                    <a:pt x="3457678" y="3877883"/>
                    <a:pt x="3446674" y="3872956"/>
                  </a:cubicBezTo>
                  <a:cubicBezTo>
                    <a:pt x="3471547" y="3925817"/>
                    <a:pt x="3411844" y="3921291"/>
                    <a:pt x="3411988" y="3957021"/>
                  </a:cubicBezTo>
                  <a:cubicBezTo>
                    <a:pt x="3388745" y="3949306"/>
                    <a:pt x="3396661" y="3959581"/>
                    <a:pt x="3391722" y="3968136"/>
                  </a:cubicBezTo>
                  <a:cubicBezTo>
                    <a:pt x="3381335" y="3962139"/>
                    <a:pt x="3380100" y="3964278"/>
                    <a:pt x="3369715" y="3958282"/>
                  </a:cubicBezTo>
                  <a:cubicBezTo>
                    <a:pt x="3380608" y="3987386"/>
                    <a:pt x="3337464" y="3978162"/>
                    <a:pt x="3332161" y="3999340"/>
                  </a:cubicBezTo>
                  <a:cubicBezTo>
                    <a:pt x="3326968" y="3996342"/>
                    <a:pt x="3321776" y="3993344"/>
                    <a:pt x="3316581" y="3990345"/>
                  </a:cubicBezTo>
                  <a:cubicBezTo>
                    <a:pt x="3331797" y="4011964"/>
                    <a:pt x="3300639" y="3993974"/>
                    <a:pt x="3316471" y="4014522"/>
                  </a:cubicBezTo>
                  <a:cubicBezTo>
                    <a:pt x="3299657" y="4007666"/>
                    <a:pt x="3295952" y="4014083"/>
                    <a:pt x="3298676" y="4021359"/>
                  </a:cubicBezTo>
                  <a:cubicBezTo>
                    <a:pt x="3288908" y="4014294"/>
                    <a:pt x="3286438" y="4018571"/>
                    <a:pt x="3276669" y="4011505"/>
                  </a:cubicBezTo>
                  <a:cubicBezTo>
                    <a:pt x="3268388" y="4013854"/>
                    <a:pt x="3290395" y="4023708"/>
                    <a:pt x="3282116" y="4026057"/>
                  </a:cubicBezTo>
                  <a:cubicBezTo>
                    <a:pt x="3249359" y="4022830"/>
                    <a:pt x="3212896" y="4026018"/>
                    <a:pt x="3212786" y="4050196"/>
                  </a:cubicBezTo>
                  <a:cubicBezTo>
                    <a:pt x="3184351" y="4039482"/>
                    <a:pt x="3169025" y="4042041"/>
                    <a:pt x="3153081" y="4045669"/>
                  </a:cubicBezTo>
                  <a:cubicBezTo>
                    <a:pt x="3143313" y="4038604"/>
                    <a:pt x="3132927" y="4032607"/>
                    <a:pt x="3123159" y="4025541"/>
                  </a:cubicBezTo>
                  <a:cubicBezTo>
                    <a:pt x="3117347" y="4023612"/>
                    <a:pt x="3117347" y="4023612"/>
                    <a:pt x="3116729" y="4024682"/>
                  </a:cubicBezTo>
                  <a:cubicBezTo>
                    <a:pt x="3105109" y="4020824"/>
                    <a:pt x="3102022" y="4026172"/>
                    <a:pt x="3098935" y="4031519"/>
                  </a:cubicBezTo>
                  <a:cubicBezTo>
                    <a:pt x="3092143" y="4043282"/>
                    <a:pt x="3099696" y="4066180"/>
                    <a:pt x="3069408" y="4058674"/>
                  </a:cubicBezTo>
                  <a:cubicBezTo>
                    <a:pt x="3079540" y="4053117"/>
                    <a:pt x="3085097" y="4043492"/>
                    <a:pt x="3090654" y="4033867"/>
                  </a:cubicBezTo>
                  <a:cubicBezTo>
                    <a:pt x="3086078" y="4029800"/>
                    <a:pt x="3087931" y="4026591"/>
                    <a:pt x="3094359" y="4027451"/>
                  </a:cubicBezTo>
                  <a:cubicBezTo>
                    <a:pt x="3097810" y="4009481"/>
                    <a:pt x="3100644" y="3992580"/>
                    <a:pt x="3107436" y="3980816"/>
                  </a:cubicBezTo>
                  <a:cubicBezTo>
                    <a:pt x="3080092" y="3932233"/>
                    <a:pt x="3100721" y="3908496"/>
                    <a:pt x="3116157" y="3881760"/>
                  </a:cubicBezTo>
                  <a:cubicBezTo>
                    <a:pt x="3115540" y="3882829"/>
                    <a:pt x="3110346" y="3879831"/>
                    <a:pt x="3100577" y="3872765"/>
                  </a:cubicBezTo>
                  <a:cubicBezTo>
                    <a:pt x="3118009" y="3878552"/>
                    <a:pt x="3110093" y="3868277"/>
                    <a:pt x="3100325" y="3861212"/>
                  </a:cubicBezTo>
                  <a:cubicBezTo>
                    <a:pt x="3108604" y="3858862"/>
                    <a:pt x="3126036" y="3864649"/>
                    <a:pt x="3107734" y="3848379"/>
                  </a:cubicBezTo>
                  <a:cubicBezTo>
                    <a:pt x="3118737" y="3853305"/>
                    <a:pt x="3124548" y="3855234"/>
                    <a:pt x="3125782" y="3853095"/>
                  </a:cubicBezTo>
                  <a:cubicBezTo>
                    <a:pt x="3126400" y="3852026"/>
                    <a:pt x="3127017" y="3850956"/>
                    <a:pt x="3127017" y="3850956"/>
                  </a:cubicBezTo>
                  <a:cubicBezTo>
                    <a:pt x="3128252" y="3848818"/>
                    <a:pt x="3128870" y="3847748"/>
                    <a:pt x="3129487" y="3846679"/>
                  </a:cubicBezTo>
                  <a:cubicBezTo>
                    <a:pt x="3132574" y="3841331"/>
                    <a:pt x="3131703" y="3830847"/>
                    <a:pt x="3135408" y="3824430"/>
                  </a:cubicBezTo>
                  <a:cubicBezTo>
                    <a:pt x="3130214" y="3821432"/>
                    <a:pt x="3128980" y="3823571"/>
                    <a:pt x="3128362" y="3824640"/>
                  </a:cubicBezTo>
                  <a:cubicBezTo>
                    <a:pt x="3107590" y="3812648"/>
                    <a:pt x="3118956" y="3804951"/>
                    <a:pt x="3122044" y="3799603"/>
                  </a:cubicBezTo>
                  <a:cubicBezTo>
                    <a:pt x="3134029" y="3790838"/>
                    <a:pt x="3146632" y="3781004"/>
                    <a:pt x="3155529" y="3777586"/>
                  </a:cubicBezTo>
                  <a:cubicBezTo>
                    <a:pt x="3159124" y="3795346"/>
                    <a:pt x="3129089" y="3799394"/>
                    <a:pt x="3144923" y="3819943"/>
                  </a:cubicBezTo>
                  <a:cubicBezTo>
                    <a:pt x="3137877" y="3820153"/>
                    <a:pt x="3134536" y="3813946"/>
                    <a:pt x="3129344" y="3810948"/>
                  </a:cubicBezTo>
                  <a:cubicBezTo>
                    <a:pt x="3121680" y="3812227"/>
                    <a:pt x="3132067" y="3818224"/>
                    <a:pt x="3136642" y="3822292"/>
                  </a:cubicBezTo>
                  <a:cubicBezTo>
                    <a:pt x="3137260" y="3821222"/>
                    <a:pt x="3138495" y="3819083"/>
                    <a:pt x="3144306" y="3821012"/>
                  </a:cubicBezTo>
                  <a:cubicBezTo>
                    <a:pt x="3141836" y="3825290"/>
                    <a:pt x="3142090" y="3836844"/>
                    <a:pt x="3137768" y="3844330"/>
                  </a:cubicBezTo>
                  <a:cubicBezTo>
                    <a:pt x="3175210" y="3827448"/>
                    <a:pt x="3170492" y="3787649"/>
                    <a:pt x="3157855" y="3737576"/>
                  </a:cubicBezTo>
                  <a:cubicBezTo>
                    <a:pt x="3136466" y="3726653"/>
                    <a:pt x="3136719" y="3738207"/>
                    <a:pt x="3110754" y="3723216"/>
                  </a:cubicBezTo>
                  <a:cubicBezTo>
                    <a:pt x="3122486" y="3702897"/>
                    <a:pt x="3133853" y="3695201"/>
                    <a:pt x="3125429" y="3661819"/>
                  </a:cubicBezTo>
                  <a:cubicBezTo>
                    <a:pt x="3119619" y="3659891"/>
                    <a:pt x="3113191" y="3659031"/>
                    <a:pt x="3111956" y="3661170"/>
                  </a:cubicBezTo>
                  <a:cubicBezTo>
                    <a:pt x="3126300" y="3672303"/>
                    <a:pt x="3118637" y="3673582"/>
                    <a:pt x="3110975" y="3674862"/>
                  </a:cubicBezTo>
                  <a:cubicBezTo>
                    <a:pt x="3120126" y="3682997"/>
                    <a:pt x="3116421" y="3689414"/>
                    <a:pt x="3104183" y="3686626"/>
                  </a:cubicBezTo>
                  <a:cubicBezTo>
                    <a:pt x="3104183" y="3686626"/>
                    <a:pt x="3104801" y="3685557"/>
                    <a:pt x="3104801" y="3685557"/>
                  </a:cubicBezTo>
                  <a:cubicBezTo>
                    <a:pt x="3075384" y="3688536"/>
                    <a:pt x="3091470" y="3720638"/>
                    <a:pt x="3045856" y="3715691"/>
                  </a:cubicBezTo>
                  <a:cubicBezTo>
                    <a:pt x="3049815" y="3720829"/>
                    <a:pt x="3067864" y="3725546"/>
                    <a:pt x="3069970" y="3733892"/>
                  </a:cubicBezTo>
                  <a:cubicBezTo>
                    <a:pt x="3044621" y="3717830"/>
                    <a:pt x="3046981" y="3737730"/>
                    <a:pt x="3058857" y="3753141"/>
                  </a:cubicBezTo>
                  <a:cubicBezTo>
                    <a:pt x="3027444" y="3723598"/>
                    <a:pt x="3029439" y="3756120"/>
                    <a:pt x="3014732" y="3757610"/>
                  </a:cubicBezTo>
                  <a:cubicBezTo>
                    <a:pt x="3009538" y="3754611"/>
                    <a:pt x="3016584" y="3754402"/>
                    <a:pt x="3006197" y="3748405"/>
                  </a:cubicBezTo>
                  <a:cubicBezTo>
                    <a:pt x="2997917" y="3750754"/>
                    <a:pt x="3000640" y="3758030"/>
                    <a:pt x="3014367" y="3770233"/>
                  </a:cubicBezTo>
                  <a:cubicBezTo>
                    <a:pt x="3012514" y="3773441"/>
                    <a:pt x="2998171" y="3762308"/>
                    <a:pt x="2987168" y="3757381"/>
                  </a:cubicBezTo>
                  <a:cubicBezTo>
                    <a:pt x="2989527" y="3777280"/>
                    <a:pt x="2947000" y="3766986"/>
                    <a:pt x="2953318" y="3792022"/>
                  </a:cubicBezTo>
                  <a:cubicBezTo>
                    <a:pt x="2943550" y="3784957"/>
                    <a:pt x="2941080" y="3789234"/>
                    <a:pt x="2926119" y="3779171"/>
                  </a:cubicBezTo>
                  <a:cubicBezTo>
                    <a:pt x="2923649" y="3783448"/>
                    <a:pt x="2925754" y="3791793"/>
                    <a:pt x="2915368" y="3785797"/>
                  </a:cubicBezTo>
                  <a:cubicBezTo>
                    <a:pt x="2908940" y="3784938"/>
                    <a:pt x="2922666" y="3797140"/>
                    <a:pt x="2925136" y="3792862"/>
                  </a:cubicBezTo>
                  <a:cubicBezTo>
                    <a:pt x="2939481" y="3803996"/>
                    <a:pt x="2912899" y="3790075"/>
                    <a:pt x="2920197" y="3801418"/>
                  </a:cubicBezTo>
                  <a:cubicBezTo>
                    <a:pt x="2907959" y="3798630"/>
                    <a:pt x="2910429" y="3794353"/>
                    <a:pt x="2898190" y="3791564"/>
                  </a:cubicBezTo>
                  <a:cubicBezTo>
                    <a:pt x="2910683" y="3805906"/>
                    <a:pt x="2888929" y="3807606"/>
                    <a:pt x="2908466" y="3821737"/>
                  </a:cubicBezTo>
                  <a:cubicBezTo>
                    <a:pt x="2876072" y="3805887"/>
                    <a:pt x="2877561" y="3815302"/>
                    <a:pt x="2868045" y="3819789"/>
                  </a:cubicBezTo>
                  <a:cubicBezTo>
                    <a:pt x="2858277" y="3812724"/>
                    <a:pt x="2867791" y="3808236"/>
                    <a:pt x="2869644" y="3805027"/>
                  </a:cubicBezTo>
                  <a:cubicBezTo>
                    <a:pt x="2850107" y="3790896"/>
                    <a:pt x="2841210" y="3794315"/>
                    <a:pt x="2838740" y="3798592"/>
                  </a:cubicBezTo>
                  <a:cubicBezTo>
                    <a:pt x="2820437" y="3782321"/>
                    <a:pt x="2860493" y="3796893"/>
                    <a:pt x="2844042" y="3777413"/>
                  </a:cubicBezTo>
                  <a:cubicBezTo>
                    <a:pt x="2837614" y="3776553"/>
                    <a:pt x="2836379" y="3778693"/>
                    <a:pt x="2835144" y="3780831"/>
                  </a:cubicBezTo>
                  <a:cubicBezTo>
                    <a:pt x="2844297" y="3788968"/>
                    <a:pt x="2810668" y="3775255"/>
                    <a:pt x="2825630" y="3785320"/>
                  </a:cubicBezTo>
                  <a:lnTo>
                    <a:pt x="2818448" y="3781350"/>
                  </a:lnTo>
                  <a:lnTo>
                    <a:pt x="2816478" y="3777184"/>
                  </a:lnTo>
                  <a:cubicBezTo>
                    <a:pt x="2815861" y="3778253"/>
                    <a:pt x="2816697" y="3779805"/>
                    <a:pt x="2818413" y="3781331"/>
                  </a:cubicBezTo>
                  <a:lnTo>
                    <a:pt x="2818448" y="3781350"/>
                  </a:lnTo>
                  <a:lnTo>
                    <a:pt x="2820763" y="3786252"/>
                  </a:lnTo>
                  <a:cubicBezTo>
                    <a:pt x="2823315" y="3789330"/>
                    <a:pt x="2825139" y="3792165"/>
                    <a:pt x="2820691" y="3793875"/>
                  </a:cubicBezTo>
                  <a:cubicBezTo>
                    <a:pt x="2823413" y="3801150"/>
                    <a:pt x="2827735" y="3793664"/>
                    <a:pt x="2842698" y="3803729"/>
                  </a:cubicBezTo>
                  <a:cubicBezTo>
                    <a:pt x="2823413" y="3801150"/>
                    <a:pt x="2822178" y="3803289"/>
                    <a:pt x="2798319" y="3796644"/>
                  </a:cubicBezTo>
                  <a:cubicBezTo>
                    <a:pt x="2800171" y="3793435"/>
                    <a:pt x="2796831" y="3787229"/>
                    <a:pt x="2791638" y="3784231"/>
                  </a:cubicBezTo>
                  <a:cubicBezTo>
                    <a:pt x="2781252" y="3778234"/>
                    <a:pt x="2780017" y="3780373"/>
                    <a:pt x="2774823" y="3777375"/>
                  </a:cubicBezTo>
                  <a:cubicBezTo>
                    <a:pt x="2786699" y="3792786"/>
                    <a:pt x="2771119" y="3783791"/>
                    <a:pt x="2777183" y="3797274"/>
                  </a:cubicBezTo>
                  <a:cubicBezTo>
                    <a:pt x="2769266" y="3787000"/>
                    <a:pt x="2747877" y="3776077"/>
                    <a:pt x="2748131" y="3787630"/>
                  </a:cubicBezTo>
                  <a:cubicBezTo>
                    <a:pt x="2740468" y="3788910"/>
                    <a:pt x="2747877" y="3776077"/>
                    <a:pt x="2749112" y="3773937"/>
                  </a:cubicBezTo>
                  <a:cubicBezTo>
                    <a:pt x="2728593" y="3773498"/>
                    <a:pt x="2730081" y="3782913"/>
                    <a:pt x="2724524" y="3792538"/>
                  </a:cubicBezTo>
                  <a:cubicBezTo>
                    <a:pt x="2708327" y="3784613"/>
                    <a:pt x="2701282" y="3784823"/>
                    <a:pt x="2704987" y="3778407"/>
                  </a:cubicBezTo>
                  <a:cubicBezTo>
                    <a:pt x="2694854" y="3783964"/>
                    <a:pt x="2695726" y="3794448"/>
                    <a:pt x="2725649" y="3814576"/>
                  </a:cubicBezTo>
                  <a:cubicBezTo>
                    <a:pt x="2723180" y="3818854"/>
                    <a:pt x="2697467" y="3815416"/>
                    <a:pt x="2717623" y="3828479"/>
                  </a:cubicBezTo>
                  <a:cubicBezTo>
                    <a:pt x="2731967" y="3839612"/>
                    <a:pt x="2720710" y="3823132"/>
                    <a:pt x="2730478" y="3830197"/>
                  </a:cubicBezTo>
                  <a:cubicBezTo>
                    <a:pt x="2748781" y="3846468"/>
                    <a:pt x="2700808" y="3821623"/>
                    <a:pt x="2691910" y="3825041"/>
                  </a:cubicBezTo>
                  <a:cubicBezTo>
                    <a:pt x="2690675" y="3827180"/>
                    <a:pt x="2704403" y="3839383"/>
                    <a:pt x="2706872" y="3835105"/>
                  </a:cubicBezTo>
                  <a:cubicBezTo>
                    <a:pt x="2715407" y="3844310"/>
                    <a:pt x="2692781" y="3835525"/>
                    <a:pt x="2684864" y="3825251"/>
                  </a:cubicBezTo>
                  <a:cubicBezTo>
                    <a:pt x="2672627" y="3822463"/>
                    <a:pt x="2698846" y="3849008"/>
                    <a:pt x="2663729" y="3825881"/>
                  </a:cubicBezTo>
                  <a:cubicBezTo>
                    <a:pt x="2671646" y="3836156"/>
                    <a:pt x="2687841" y="3844081"/>
                    <a:pt x="2692418" y="3848148"/>
                  </a:cubicBezTo>
                  <a:cubicBezTo>
                    <a:pt x="2690565" y="3851357"/>
                    <a:pt x="2678580" y="3860122"/>
                    <a:pt x="2676110" y="3864400"/>
                  </a:cubicBezTo>
                  <a:cubicBezTo>
                    <a:pt x="2662384" y="3852197"/>
                    <a:pt x="2685626" y="3859913"/>
                    <a:pt x="2678326" y="3848569"/>
                  </a:cubicBezTo>
                  <a:cubicBezTo>
                    <a:pt x="2667941" y="3842573"/>
                    <a:pt x="2667323" y="3843642"/>
                    <a:pt x="2666089" y="3845781"/>
                  </a:cubicBezTo>
                  <a:cubicBezTo>
                    <a:pt x="2647169" y="3830580"/>
                    <a:pt x="2663983" y="3837435"/>
                    <a:pt x="2669793" y="3839364"/>
                  </a:cubicBezTo>
                  <a:cubicBezTo>
                    <a:pt x="2671646" y="3836156"/>
                    <a:pt x="2661259" y="3830159"/>
                    <a:pt x="2656683" y="3826092"/>
                  </a:cubicBezTo>
                  <a:cubicBezTo>
                    <a:pt x="2640630" y="3853897"/>
                    <a:pt x="2575623" y="3870550"/>
                    <a:pt x="2579724" y="3911417"/>
                  </a:cubicBezTo>
                  <a:cubicBezTo>
                    <a:pt x="2574531" y="3908419"/>
                    <a:pt x="2574531" y="3908419"/>
                    <a:pt x="2569338" y="3905420"/>
                  </a:cubicBezTo>
                  <a:cubicBezTo>
                    <a:pt x="2541520" y="3893638"/>
                    <a:pt x="2533747" y="3919094"/>
                    <a:pt x="2547474" y="3931297"/>
                  </a:cubicBezTo>
                  <a:cubicBezTo>
                    <a:pt x="2541047" y="3930438"/>
                    <a:pt x="2530660" y="3924441"/>
                    <a:pt x="2528808" y="3927649"/>
                  </a:cubicBezTo>
                  <a:cubicBezTo>
                    <a:pt x="2547727" y="3942851"/>
                    <a:pt x="2520527" y="3929998"/>
                    <a:pt x="2527827" y="3941342"/>
                  </a:cubicBezTo>
                  <a:cubicBezTo>
                    <a:pt x="2519546" y="3943691"/>
                    <a:pt x="2531531" y="3934926"/>
                    <a:pt x="2514099" y="3929139"/>
                  </a:cubicBezTo>
                  <a:cubicBezTo>
                    <a:pt x="2490857" y="3921424"/>
                    <a:pt x="2531168" y="3947549"/>
                    <a:pt x="2511883" y="3944971"/>
                  </a:cubicBezTo>
                  <a:cubicBezTo>
                    <a:pt x="2507307" y="3940903"/>
                    <a:pt x="2508542" y="3938764"/>
                    <a:pt x="2503349" y="3935765"/>
                  </a:cubicBezTo>
                  <a:cubicBezTo>
                    <a:pt x="2490494" y="3934047"/>
                    <a:pt x="2477891" y="3943882"/>
                    <a:pt x="2503856" y="3958873"/>
                  </a:cubicBezTo>
                  <a:cubicBezTo>
                    <a:pt x="2475421" y="3948160"/>
                    <a:pt x="2455883" y="3934027"/>
                    <a:pt x="2445133" y="3940654"/>
                  </a:cubicBezTo>
                  <a:cubicBezTo>
                    <a:pt x="2437471" y="3941934"/>
                    <a:pt x="2453668" y="3949860"/>
                    <a:pt x="2451199" y="3954137"/>
                  </a:cubicBezTo>
                  <a:cubicBezTo>
                    <a:pt x="2434384" y="3947281"/>
                    <a:pt x="2429445" y="3955837"/>
                    <a:pt x="2432784" y="3962043"/>
                  </a:cubicBezTo>
                  <a:cubicBezTo>
                    <a:pt x="2379001" y="3935269"/>
                    <a:pt x="2404239" y="3975507"/>
                    <a:pt x="2379763" y="3969931"/>
                  </a:cubicBezTo>
                  <a:cubicBezTo>
                    <a:pt x="2394977" y="3991548"/>
                    <a:pt x="2369156" y="4012288"/>
                    <a:pt x="2351107" y="4007571"/>
                  </a:cubicBezTo>
                  <a:cubicBezTo>
                    <a:pt x="2336762" y="3996437"/>
                    <a:pt x="2349000" y="3999225"/>
                    <a:pt x="2360622" y="4003083"/>
                  </a:cubicBezTo>
                  <a:cubicBezTo>
                    <a:pt x="2357281" y="3996876"/>
                    <a:pt x="2344425" y="3995157"/>
                    <a:pt x="2340466" y="3990020"/>
                  </a:cubicBezTo>
                  <a:cubicBezTo>
                    <a:pt x="2339849" y="3991090"/>
                    <a:pt x="2339849" y="3991090"/>
                    <a:pt x="2339849" y="3991090"/>
                  </a:cubicBezTo>
                  <a:cubicBezTo>
                    <a:pt x="2339231" y="3992159"/>
                    <a:pt x="2333422" y="3990231"/>
                    <a:pt x="2332187" y="3992370"/>
                  </a:cubicBezTo>
                  <a:cubicBezTo>
                    <a:pt x="2341955" y="3999435"/>
                    <a:pt x="2341955" y="3999435"/>
                    <a:pt x="2331822" y="4004992"/>
                  </a:cubicBezTo>
                  <a:cubicBezTo>
                    <a:pt x="2332440" y="4003923"/>
                    <a:pt x="2332440" y="4003923"/>
                    <a:pt x="2327247" y="4000925"/>
                  </a:cubicBezTo>
                  <a:cubicBezTo>
                    <a:pt x="2326630" y="4001995"/>
                    <a:pt x="2326630" y="4001995"/>
                    <a:pt x="2326630" y="4001995"/>
                  </a:cubicBezTo>
                  <a:cubicBezTo>
                    <a:pt x="2326013" y="4003064"/>
                    <a:pt x="2325395" y="4004133"/>
                    <a:pt x="2324778" y="4005203"/>
                  </a:cubicBezTo>
                  <a:cubicBezTo>
                    <a:pt x="2314391" y="3999206"/>
                    <a:pt x="2316861" y="3994928"/>
                    <a:pt x="2323907" y="3994718"/>
                  </a:cubicBezTo>
                  <a:cubicBezTo>
                    <a:pt x="2319331" y="3990650"/>
                    <a:pt x="2319948" y="3989581"/>
                    <a:pt x="2320565" y="3988512"/>
                  </a:cubicBezTo>
                  <a:cubicBezTo>
                    <a:pt x="2321183" y="3987442"/>
                    <a:pt x="2316607" y="3983375"/>
                    <a:pt x="2311414" y="3980376"/>
                  </a:cubicBezTo>
                  <a:cubicBezTo>
                    <a:pt x="2311414" y="3980376"/>
                    <a:pt x="2311414" y="3980376"/>
                    <a:pt x="2306220" y="3977378"/>
                  </a:cubicBezTo>
                  <a:cubicBezTo>
                    <a:pt x="2303751" y="3981655"/>
                    <a:pt x="2319948" y="3989581"/>
                    <a:pt x="2317478" y="3993859"/>
                  </a:cubicBezTo>
                  <a:cubicBezTo>
                    <a:pt x="2295218" y="3972451"/>
                    <a:pt x="2294853" y="3985074"/>
                    <a:pt x="2295724" y="3995558"/>
                  </a:cubicBezTo>
                  <a:cubicBezTo>
                    <a:pt x="2280145" y="3986563"/>
                    <a:pt x="2297322" y="3980796"/>
                    <a:pt x="2295218" y="3972451"/>
                  </a:cubicBezTo>
                  <a:cubicBezTo>
                    <a:pt x="2277786" y="3966664"/>
                    <a:pt x="2283596" y="3968593"/>
                    <a:pt x="2271358" y="3965806"/>
                  </a:cubicBezTo>
                  <a:cubicBezTo>
                    <a:pt x="2297940" y="3979727"/>
                    <a:pt x="2276077" y="4005604"/>
                    <a:pt x="2257410" y="4001956"/>
                  </a:cubicBezTo>
                  <a:cubicBezTo>
                    <a:pt x="2266198" y="4022715"/>
                    <a:pt x="2238887" y="4034039"/>
                    <a:pt x="2250145" y="4050520"/>
                  </a:cubicBezTo>
                  <a:cubicBezTo>
                    <a:pt x="2250145" y="4050520"/>
                    <a:pt x="2255954" y="4052448"/>
                    <a:pt x="2255954" y="4052448"/>
                  </a:cubicBezTo>
                  <a:cubicBezTo>
                    <a:pt x="2256571" y="4051379"/>
                    <a:pt x="2257189" y="4050309"/>
                    <a:pt x="2258424" y="4048170"/>
                  </a:cubicBezTo>
                  <a:cubicBezTo>
                    <a:pt x="2259042" y="4047101"/>
                    <a:pt x="2259659" y="4046031"/>
                    <a:pt x="2260894" y="4043892"/>
                  </a:cubicBezTo>
                  <a:cubicBezTo>
                    <a:pt x="2260894" y="4043892"/>
                    <a:pt x="2260894" y="4043892"/>
                    <a:pt x="2266087" y="4046891"/>
                  </a:cubicBezTo>
                  <a:cubicBezTo>
                    <a:pt x="2266704" y="4045821"/>
                    <a:pt x="2267940" y="4043683"/>
                    <a:pt x="2269174" y="4041544"/>
                  </a:cubicBezTo>
                  <a:cubicBezTo>
                    <a:pt x="2274368" y="4044542"/>
                    <a:pt x="2274368" y="4044542"/>
                    <a:pt x="2274368" y="4044542"/>
                  </a:cubicBezTo>
                  <a:cubicBezTo>
                    <a:pt x="2280178" y="4046471"/>
                    <a:pt x="2285989" y="4048400"/>
                    <a:pt x="2296375" y="4054397"/>
                  </a:cubicBezTo>
                  <a:cubicBezTo>
                    <a:pt x="2296375" y="4054397"/>
                    <a:pt x="2296375" y="4054397"/>
                    <a:pt x="2292053" y="4061883"/>
                  </a:cubicBezTo>
                  <a:cubicBezTo>
                    <a:pt x="2303056" y="4066809"/>
                    <a:pt x="2296993" y="4053327"/>
                    <a:pt x="2312572" y="4062322"/>
                  </a:cubicBezTo>
                  <a:cubicBezTo>
                    <a:pt x="2297499" y="4076434"/>
                    <a:pt x="2293541" y="4071297"/>
                    <a:pt x="2292814" y="4096543"/>
                  </a:cubicBezTo>
                  <a:cubicBezTo>
                    <a:pt x="2277852" y="4086480"/>
                    <a:pt x="2280322" y="4082202"/>
                    <a:pt x="2262890" y="4076415"/>
                  </a:cubicBezTo>
                  <a:cubicBezTo>
                    <a:pt x="2260784" y="4068070"/>
                    <a:pt x="2266595" y="4069999"/>
                    <a:pt x="2258060" y="4060794"/>
                  </a:cubicBezTo>
                  <a:cubicBezTo>
                    <a:pt x="2257443" y="4061863"/>
                    <a:pt x="2256825" y="4062932"/>
                    <a:pt x="2251015" y="4061004"/>
                  </a:cubicBezTo>
                  <a:cubicBezTo>
                    <a:pt x="2252249" y="4058865"/>
                    <a:pt x="2252867" y="4057795"/>
                    <a:pt x="2252867" y="4057795"/>
                  </a:cubicBezTo>
                  <a:cubicBezTo>
                    <a:pt x="2241864" y="4052869"/>
                    <a:pt x="2241247" y="4053938"/>
                    <a:pt x="2230860" y="4047941"/>
                  </a:cubicBezTo>
                  <a:cubicBezTo>
                    <a:pt x="2249780" y="4063142"/>
                    <a:pt x="2217641" y="4058846"/>
                    <a:pt x="2238413" y="4070839"/>
                  </a:cubicBezTo>
                  <a:cubicBezTo>
                    <a:pt x="2226174" y="4068050"/>
                    <a:pt x="2226174" y="4068050"/>
                    <a:pt x="2228281" y="4076396"/>
                  </a:cubicBezTo>
                  <a:cubicBezTo>
                    <a:pt x="2214554" y="4064193"/>
                    <a:pt x="2208380" y="4074888"/>
                    <a:pt x="2212702" y="4067402"/>
                  </a:cubicBezTo>
                  <a:cubicBezTo>
                    <a:pt x="2210850" y="4070610"/>
                    <a:pt x="2208380" y="4074888"/>
                    <a:pt x="2205910" y="4079166"/>
                  </a:cubicBezTo>
                  <a:cubicBezTo>
                    <a:pt x="2211720" y="4081094"/>
                    <a:pt x="2217530" y="4083023"/>
                    <a:pt x="2218765" y="4080884"/>
                  </a:cubicBezTo>
                  <a:cubicBezTo>
                    <a:pt x="2218765" y="4080884"/>
                    <a:pt x="2218765" y="4080884"/>
                    <a:pt x="2228535" y="4087950"/>
                  </a:cubicBezTo>
                  <a:cubicBezTo>
                    <a:pt x="2228535" y="4087950"/>
                    <a:pt x="2228535" y="4087950"/>
                    <a:pt x="2224830" y="4094367"/>
                  </a:cubicBezTo>
                  <a:cubicBezTo>
                    <a:pt x="2224830" y="4094367"/>
                    <a:pt x="2224830" y="4094367"/>
                    <a:pt x="2204058" y="4082374"/>
                  </a:cubicBezTo>
                  <a:cubicBezTo>
                    <a:pt x="2206780" y="4089649"/>
                    <a:pt x="2203075" y="4096066"/>
                    <a:pt x="2199989" y="4101413"/>
                  </a:cubicBezTo>
                  <a:cubicBezTo>
                    <a:pt x="2180561" y="4063104"/>
                    <a:pt x="2154883" y="4119574"/>
                    <a:pt x="2165523" y="4137125"/>
                  </a:cubicBezTo>
                  <a:cubicBezTo>
                    <a:pt x="2157241" y="4139473"/>
                    <a:pt x="2152919" y="4146959"/>
                    <a:pt x="2147979" y="4155515"/>
                  </a:cubicBezTo>
                  <a:cubicBezTo>
                    <a:pt x="2146127" y="4158723"/>
                    <a:pt x="2144893" y="4160862"/>
                    <a:pt x="2148235" y="4167069"/>
                  </a:cubicBezTo>
                  <a:cubicBezTo>
                    <a:pt x="2149469" y="4164930"/>
                    <a:pt x="2150087" y="4163861"/>
                    <a:pt x="2150704" y="4162791"/>
                  </a:cubicBezTo>
                  <a:cubicBezTo>
                    <a:pt x="2161090" y="4168787"/>
                    <a:pt x="2161707" y="4167718"/>
                    <a:pt x="2163560" y="4164510"/>
                  </a:cubicBezTo>
                  <a:cubicBezTo>
                    <a:pt x="2174564" y="4169437"/>
                    <a:pt x="2165666" y="4172855"/>
                    <a:pt x="2164431" y="4174994"/>
                  </a:cubicBezTo>
                  <a:cubicBezTo>
                    <a:pt x="2161090" y="4168787"/>
                    <a:pt x="2148852" y="4165999"/>
                    <a:pt x="2150958" y="4174345"/>
                  </a:cubicBezTo>
                  <a:cubicBezTo>
                    <a:pt x="2145765" y="4171347"/>
                    <a:pt x="2146382" y="4170278"/>
                    <a:pt x="2146382" y="4170278"/>
                  </a:cubicBezTo>
                  <a:cubicBezTo>
                    <a:pt x="2146382" y="4170278"/>
                    <a:pt x="2145765" y="4171347"/>
                    <a:pt x="2145765" y="4171347"/>
                  </a:cubicBezTo>
                  <a:cubicBezTo>
                    <a:pt x="2144530" y="4173486"/>
                    <a:pt x="2149106" y="4177553"/>
                    <a:pt x="2147871" y="4179692"/>
                  </a:cubicBezTo>
                  <a:cubicBezTo>
                    <a:pt x="2142677" y="4176694"/>
                    <a:pt x="2142677" y="4176694"/>
                    <a:pt x="2142677" y="4176694"/>
                  </a:cubicBezTo>
                  <a:cubicBezTo>
                    <a:pt x="2131056" y="4172836"/>
                    <a:pt x="2127969" y="4178183"/>
                    <a:pt x="2120306" y="4179463"/>
                  </a:cubicBezTo>
                  <a:cubicBezTo>
                    <a:pt x="2123647" y="4185669"/>
                    <a:pt x="2134396" y="4179042"/>
                    <a:pt x="2143549" y="4187178"/>
                  </a:cubicBezTo>
                  <a:cubicBezTo>
                    <a:pt x="2137121" y="4186319"/>
                    <a:pt x="2137121" y="4186319"/>
                    <a:pt x="2137121" y="4186319"/>
                  </a:cubicBezTo>
                  <a:cubicBezTo>
                    <a:pt x="2131926" y="4183320"/>
                    <a:pt x="2124265" y="4184600"/>
                    <a:pt x="2126987" y="4191875"/>
                  </a:cubicBezTo>
                  <a:cubicBezTo>
                    <a:pt x="2121795" y="4188878"/>
                    <a:pt x="2117219" y="4184810"/>
                    <a:pt x="2112025" y="4181811"/>
                  </a:cubicBezTo>
                  <a:cubicBezTo>
                    <a:pt x="2124517" y="4196153"/>
                    <a:pt x="2119577" y="4204709"/>
                    <a:pt x="2096336" y="4196993"/>
                  </a:cubicBezTo>
                  <a:cubicBezTo>
                    <a:pt x="2108463" y="4223959"/>
                    <a:pt x="2078430" y="4228007"/>
                    <a:pt x="2075596" y="4244908"/>
                  </a:cubicBezTo>
                  <a:cubicBezTo>
                    <a:pt x="2061253" y="4233775"/>
                    <a:pt x="2049886" y="4241471"/>
                    <a:pt x="2076468" y="4255393"/>
                  </a:cubicBezTo>
                  <a:cubicBezTo>
                    <a:pt x="2069422" y="4255602"/>
                    <a:pt x="2068187" y="4257741"/>
                    <a:pt x="2053843" y="4246608"/>
                  </a:cubicBezTo>
                  <a:cubicBezTo>
                    <a:pt x="2053480" y="4259231"/>
                    <a:pt x="2040006" y="4258582"/>
                    <a:pt x="2039025" y="4272274"/>
                  </a:cubicBezTo>
                  <a:cubicBezTo>
                    <a:pt x="2055221" y="4280199"/>
                    <a:pt x="2066589" y="4272503"/>
                    <a:pt x="2052863" y="4260301"/>
                  </a:cubicBezTo>
                  <a:cubicBezTo>
                    <a:pt x="2070911" y="4265017"/>
                    <a:pt x="2056456" y="4278061"/>
                    <a:pt x="2071417" y="4288124"/>
                  </a:cubicBezTo>
                  <a:cubicBezTo>
                    <a:pt x="2071417" y="4288124"/>
                    <a:pt x="2071417" y="4288124"/>
                    <a:pt x="2055839" y="4279130"/>
                  </a:cubicBezTo>
                  <a:cubicBezTo>
                    <a:pt x="2057327" y="4288545"/>
                    <a:pt x="2050282" y="4288755"/>
                    <a:pt x="2059686" y="4308443"/>
                  </a:cubicBezTo>
                  <a:cubicBezTo>
                    <a:pt x="2031505" y="4309284"/>
                    <a:pt x="2005176" y="4306916"/>
                    <a:pt x="2028925" y="4337739"/>
                  </a:cubicBezTo>
                  <a:cubicBezTo>
                    <a:pt x="2039310" y="4343735"/>
                    <a:pt x="2040546" y="4341596"/>
                    <a:pt x="2051550" y="4346524"/>
                  </a:cubicBezTo>
                  <a:cubicBezTo>
                    <a:pt x="2048827" y="4339248"/>
                    <a:pt x="2030160" y="4335600"/>
                    <a:pt x="2035100" y="4327044"/>
                  </a:cubicBezTo>
                  <a:cubicBezTo>
                    <a:pt x="2052168" y="4345454"/>
                    <a:pt x="2083436" y="4339267"/>
                    <a:pt x="2051042" y="4323416"/>
                  </a:cubicBezTo>
                  <a:cubicBezTo>
                    <a:pt x="2080095" y="4333060"/>
                    <a:pt x="2082929" y="4316159"/>
                    <a:pt x="2072290" y="4298609"/>
                  </a:cubicBezTo>
                  <a:cubicBezTo>
                    <a:pt x="2083293" y="4303536"/>
                    <a:pt x="2082675" y="4304605"/>
                    <a:pt x="2092444" y="4311672"/>
                  </a:cubicBezTo>
                  <a:cubicBezTo>
                    <a:pt x="2098872" y="4312531"/>
                    <a:pt x="2079081" y="4286846"/>
                    <a:pt x="2109622" y="4305904"/>
                  </a:cubicBezTo>
                  <a:cubicBezTo>
                    <a:pt x="2105664" y="4300767"/>
                    <a:pt x="2101088" y="4296699"/>
                    <a:pt x="2103558" y="4292422"/>
                  </a:cubicBezTo>
                  <a:cubicBezTo>
                    <a:pt x="2108134" y="4296489"/>
                    <a:pt x="2106899" y="4298629"/>
                    <a:pt x="2111474" y="4302695"/>
                  </a:cubicBezTo>
                  <a:cubicBezTo>
                    <a:pt x="2123713" y="4305484"/>
                    <a:pt x="2115178" y="4296279"/>
                    <a:pt x="2124694" y="4291791"/>
                  </a:cubicBezTo>
                  <a:cubicBezTo>
                    <a:pt x="2128652" y="4296928"/>
                    <a:pt x="2131376" y="4304204"/>
                    <a:pt x="2141145" y="4311271"/>
                  </a:cubicBezTo>
                  <a:cubicBezTo>
                    <a:pt x="2126437" y="4312760"/>
                    <a:pt x="2126690" y="4324314"/>
                    <a:pt x="2135842" y="4332449"/>
                  </a:cubicBezTo>
                  <a:cubicBezTo>
                    <a:pt x="2128796" y="4332659"/>
                    <a:pt x="2118410" y="4326663"/>
                    <a:pt x="2116557" y="4329871"/>
                  </a:cubicBezTo>
                  <a:cubicBezTo>
                    <a:pt x="2113470" y="4335218"/>
                    <a:pt x="2129667" y="4343144"/>
                    <a:pt x="2133007" y="4349350"/>
                  </a:cubicBezTo>
                  <a:cubicBezTo>
                    <a:pt x="2119535" y="4348701"/>
                    <a:pt x="2124111" y="4352769"/>
                    <a:pt x="2125598" y="4362183"/>
                  </a:cubicBezTo>
                  <a:cubicBezTo>
                    <a:pt x="2108784" y="4355327"/>
                    <a:pt x="2118300" y="4350839"/>
                    <a:pt x="2107296" y="4345912"/>
                  </a:cubicBezTo>
                  <a:cubicBezTo>
                    <a:pt x="2096909" y="4339915"/>
                    <a:pt x="2089864" y="4340125"/>
                    <a:pt x="2088628" y="4342265"/>
                  </a:cubicBezTo>
                  <a:cubicBezTo>
                    <a:pt x="2088011" y="4343334"/>
                    <a:pt x="2092587" y="4347402"/>
                    <a:pt x="2091352" y="4349541"/>
                  </a:cubicBezTo>
                  <a:cubicBezTo>
                    <a:pt x="2095928" y="4353608"/>
                    <a:pt x="2105444" y="4349120"/>
                    <a:pt x="2102974" y="4353398"/>
                  </a:cubicBezTo>
                  <a:cubicBezTo>
                    <a:pt x="2088882" y="4353818"/>
                    <a:pt x="2077262" y="4349961"/>
                    <a:pt x="2072940" y="4357447"/>
                  </a:cubicBezTo>
                  <a:cubicBezTo>
                    <a:pt x="2076897" y="4362583"/>
                    <a:pt x="2076897" y="4362583"/>
                    <a:pt x="2076280" y="4363653"/>
                  </a:cubicBezTo>
                  <a:cubicBezTo>
                    <a:pt x="2090625" y="4374787"/>
                    <a:pt x="2084560" y="4361305"/>
                    <a:pt x="2098905" y="4372438"/>
                  </a:cubicBezTo>
                  <a:lnTo>
                    <a:pt x="2084815" y="4372858"/>
                  </a:lnTo>
                  <a:lnTo>
                    <a:pt x="2097746" y="4379879"/>
                  </a:lnTo>
                  <a:cubicBezTo>
                    <a:pt x="2103996" y="4385359"/>
                    <a:pt x="2093938" y="4387038"/>
                    <a:pt x="2101265" y="4392338"/>
                  </a:cubicBezTo>
                  <a:cubicBezTo>
                    <a:pt x="2078640" y="4383552"/>
                    <a:pt x="2090515" y="4398964"/>
                    <a:pt x="2092621" y="4407309"/>
                  </a:cubicBezTo>
                  <a:cubicBezTo>
                    <a:pt x="2077659" y="4397245"/>
                    <a:pt x="2091750" y="4396825"/>
                    <a:pt x="2075553" y="4388900"/>
                  </a:cubicBezTo>
                  <a:cubicBezTo>
                    <a:pt x="2073700" y="4392108"/>
                    <a:pt x="2073337" y="4404731"/>
                    <a:pt x="2041561" y="4387811"/>
                  </a:cubicBezTo>
                  <a:cubicBezTo>
                    <a:pt x="2047989" y="4388671"/>
                    <a:pt x="2068507" y="4389109"/>
                    <a:pt x="2047735" y="4377117"/>
                  </a:cubicBezTo>
                  <a:cubicBezTo>
                    <a:pt x="2054163" y="4377976"/>
                    <a:pt x="2065166" y="4382903"/>
                    <a:pt x="2071594" y="4383762"/>
                  </a:cubicBezTo>
                  <a:cubicBezTo>
                    <a:pt x="2074064" y="4379485"/>
                    <a:pt x="2054890" y="4352730"/>
                    <a:pt x="2079621" y="4369860"/>
                  </a:cubicBezTo>
                  <a:cubicBezTo>
                    <a:pt x="2075662" y="4364723"/>
                    <a:pt x="2071088" y="4360655"/>
                    <a:pt x="2060084" y="4355728"/>
                  </a:cubicBezTo>
                  <a:cubicBezTo>
                    <a:pt x="2049698" y="4349732"/>
                    <a:pt x="2048716" y="4363424"/>
                    <a:pt x="2053909" y="4366423"/>
                  </a:cubicBezTo>
                  <a:cubicBezTo>
                    <a:pt x="2046864" y="4366633"/>
                    <a:pt x="2040800" y="4353150"/>
                    <a:pt x="2022133" y="4349503"/>
                  </a:cubicBezTo>
                  <a:cubicBezTo>
                    <a:pt x="2036478" y="4360636"/>
                    <a:pt x="2025474" y="4355709"/>
                    <a:pt x="2013235" y="4352921"/>
                  </a:cubicBezTo>
                  <a:cubicBezTo>
                    <a:pt x="2008296" y="4361476"/>
                    <a:pt x="2040437" y="4365774"/>
                    <a:pt x="2035497" y="4374329"/>
                  </a:cubicBezTo>
                  <a:cubicBezTo>
                    <a:pt x="2030921" y="4370262"/>
                    <a:pt x="2020535" y="4364265"/>
                    <a:pt x="2015959" y="4360197"/>
                  </a:cubicBezTo>
                  <a:cubicBezTo>
                    <a:pt x="2014724" y="4362336"/>
                    <a:pt x="2012872" y="4365544"/>
                    <a:pt x="2011637" y="4367683"/>
                  </a:cubicBezTo>
                  <a:cubicBezTo>
                    <a:pt x="2036368" y="4384813"/>
                    <a:pt x="2009421" y="4383514"/>
                    <a:pt x="2005099" y="4391001"/>
                  </a:cubicBezTo>
                  <a:cubicBezTo>
                    <a:pt x="2025254" y="4404063"/>
                    <a:pt x="2019807" y="4389511"/>
                    <a:pt x="2039345" y="4403643"/>
                  </a:cubicBezTo>
                  <a:cubicBezTo>
                    <a:pt x="2042432" y="4398296"/>
                    <a:pt x="2024383" y="4393579"/>
                    <a:pt x="2033280" y="4390160"/>
                  </a:cubicBezTo>
                  <a:cubicBezTo>
                    <a:pt x="2048243" y="4400225"/>
                    <a:pt x="2045519" y="4392949"/>
                    <a:pt x="2060480" y="4403012"/>
                  </a:cubicBezTo>
                  <a:cubicBezTo>
                    <a:pt x="2065056" y="4407080"/>
                    <a:pt x="2062586" y="4411358"/>
                    <a:pt x="2073591" y="4416285"/>
                  </a:cubicBezTo>
                  <a:cubicBezTo>
                    <a:pt x="2066799" y="4428049"/>
                    <a:pt x="2046279" y="4427609"/>
                    <a:pt x="2030337" y="4431238"/>
                  </a:cubicBezTo>
                  <a:cubicBezTo>
                    <a:pt x="2037017" y="4443651"/>
                    <a:pt x="2029862" y="4468038"/>
                    <a:pt x="1998957" y="4461602"/>
                  </a:cubicBezTo>
                  <a:cubicBezTo>
                    <a:pt x="2012431" y="4462252"/>
                    <a:pt x="2028120" y="4447069"/>
                    <a:pt x="2003390" y="4429940"/>
                  </a:cubicBezTo>
                  <a:cubicBezTo>
                    <a:pt x="2014140" y="4423312"/>
                    <a:pt x="2033424" y="4425891"/>
                    <a:pt x="2026742" y="4413478"/>
                  </a:cubicBezTo>
                  <a:cubicBezTo>
                    <a:pt x="2005969" y="4401484"/>
                    <a:pt x="2012034" y="4414968"/>
                    <a:pt x="1993731" y="4398697"/>
                  </a:cubicBezTo>
                  <a:cubicBezTo>
                    <a:pt x="1991261" y="4402974"/>
                    <a:pt x="1995220" y="4408112"/>
                    <a:pt x="2006841" y="4411969"/>
                  </a:cubicBezTo>
                  <a:cubicBezTo>
                    <a:pt x="2006841" y="4411969"/>
                    <a:pt x="2006841" y="4411969"/>
                    <a:pt x="2007095" y="4423523"/>
                  </a:cubicBezTo>
                  <a:cubicBezTo>
                    <a:pt x="2002519" y="4419456"/>
                    <a:pt x="1992750" y="4412389"/>
                    <a:pt x="1986939" y="4410461"/>
                  </a:cubicBezTo>
                  <a:cubicBezTo>
                    <a:pt x="2006730" y="4436146"/>
                    <a:pt x="1978802" y="4448539"/>
                    <a:pt x="1963731" y="4462653"/>
                  </a:cubicBezTo>
                  <a:cubicBezTo>
                    <a:pt x="1965835" y="4470997"/>
                    <a:pt x="1983268" y="4476784"/>
                    <a:pt x="1994272" y="4481711"/>
                  </a:cubicBezTo>
                  <a:cubicBezTo>
                    <a:pt x="1992419" y="4484920"/>
                    <a:pt x="1997613" y="4487918"/>
                    <a:pt x="1995760" y="4491127"/>
                  </a:cubicBezTo>
                  <a:cubicBezTo>
                    <a:pt x="1982650" y="4477854"/>
                    <a:pt x="1974371" y="4480203"/>
                    <a:pt x="1960026" y="4469069"/>
                  </a:cubicBezTo>
                  <a:cubicBezTo>
                    <a:pt x="1977711" y="4486409"/>
                    <a:pt x="1966090" y="4482552"/>
                    <a:pt x="1960534" y="4492176"/>
                  </a:cubicBezTo>
                  <a:cubicBezTo>
                    <a:pt x="1947424" y="4478904"/>
                    <a:pt x="1941249" y="4489598"/>
                    <a:pt x="1926288" y="4479535"/>
                  </a:cubicBezTo>
                  <a:cubicBezTo>
                    <a:pt x="1925306" y="4493227"/>
                    <a:pt x="1930499" y="4496225"/>
                    <a:pt x="1924942" y="4505850"/>
                  </a:cubicBezTo>
                  <a:cubicBezTo>
                    <a:pt x="1926430" y="4515265"/>
                    <a:pt x="1940521" y="4514844"/>
                    <a:pt x="1943863" y="4521052"/>
                  </a:cubicBezTo>
                  <a:cubicBezTo>
                    <a:pt x="1938051" y="4519122"/>
                    <a:pt x="1940158" y="4527468"/>
                    <a:pt x="1924578" y="4518473"/>
                  </a:cubicBezTo>
                  <a:cubicBezTo>
                    <a:pt x="1932494" y="4528747"/>
                    <a:pt x="1934964" y="4524469"/>
                    <a:pt x="1945969" y="4529397"/>
                  </a:cubicBezTo>
                  <a:cubicBezTo>
                    <a:pt x="1950797" y="4545018"/>
                    <a:pt x="1930024" y="4533025"/>
                    <a:pt x="1929662" y="4545648"/>
                  </a:cubicBezTo>
                  <a:cubicBezTo>
                    <a:pt x="1925084" y="4541580"/>
                    <a:pt x="1920510" y="4537513"/>
                    <a:pt x="1915934" y="4533445"/>
                  </a:cubicBezTo>
                  <a:cubicBezTo>
                    <a:pt x="1911612" y="4540931"/>
                    <a:pt x="1905184" y="4540071"/>
                    <a:pt x="1903585" y="4554834"/>
                  </a:cubicBezTo>
                  <a:cubicBezTo>
                    <a:pt x="1908779" y="4557832"/>
                    <a:pt x="1910014" y="4555693"/>
                    <a:pt x="1911248" y="4553555"/>
                  </a:cubicBezTo>
                  <a:cubicBezTo>
                    <a:pt x="1920400" y="4561690"/>
                    <a:pt x="1918548" y="4564898"/>
                    <a:pt x="1921271" y="4572175"/>
                  </a:cubicBezTo>
                  <a:cubicBezTo>
                    <a:pt x="1910883" y="4566177"/>
                    <a:pt x="1910883" y="4566177"/>
                    <a:pt x="1911501" y="4565107"/>
                  </a:cubicBezTo>
                  <a:cubicBezTo>
                    <a:pt x="1883937" y="4564879"/>
                    <a:pt x="1856881" y="4587757"/>
                    <a:pt x="1868391" y="4615791"/>
                  </a:cubicBezTo>
                  <a:cubicBezTo>
                    <a:pt x="1839957" y="4605078"/>
                    <a:pt x="1864576" y="4646385"/>
                    <a:pt x="1838611" y="4631394"/>
                  </a:cubicBezTo>
                  <a:cubicBezTo>
                    <a:pt x="1846164" y="4654291"/>
                    <a:pt x="1816748" y="4657270"/>
                    <a:pt x="1820958" y="4673961"/>
                  </a:cubicBezTo>
                  <a:cubicBezTo>
                    <a:pt x="1798080" y="4653623"/>
                    <a:pt x="1829350" y="4647435"/>
                    <a:pt x="1825138" y="4630744"/>
                  </a:cubicBezTo>
                  <a:cubicBezTo>
                    <a:pt x="1825755" y="4629675"/>
                    <a:pt x="1821797" y="4624538"/>
                    <a:pt x="1816604" y="4621539"/>
                  </a:cubicBezTo>
                  <a:cubicBezTo>
                    <a:pt x="1807706" y="4624958"/>
                    <a:pt x="1818346" y="4642508"/>
                    <a:pt x="1808213" y="4648065"/>
                  </a:cubicBezTo>
                  <a:cubicBezTo>
                    <a:pt x="1803637" y="4643998"/>
                    <a:pt x="1793251" y="4638001"/>
                    <a:pt x="1788676" y="4633934"/>
                  </a:cubicBezTo>
                  <a:cubicBezTo>
                    <a:pt x="1785589" y="4639281"/>
                    <a:pt x="1794740" y="4647416"/>
                    <a:pt x="1802656" y="4657690"/>
                  </a:cubicBezTo>
                  <a:cubicBezTo>
                    <a:pt x="1796228" y="4656831"/>
                    <a:pt x="1777308" y="4641630"/>
                    <a:pt x="1784971" y="4640351"/>
                  </a:cubicBezTo>
                  <a:cubicBezTo>
                    <a:pt x="1769645" y="4642909"/>
                    <a:pt x="1777198" y="4665806"/>
                    <a:pt x="1777451" y="4677360"/>
                  </a:cubicBezTo>
                  <a:cubicBezTo>
                    <a:pt x="1797607" y="4690423"/>
                    <a:pt x="1786349" y="4673942"/>
                    <a:pt x="1801312" y="4684006"/>
                  </a:cubicBezTo>
                  <a:cubicBezTo>
                    <a:pt x="1814420" y="4697279"/>
                    <a:pt x="1789073" y="4681218"/>
                    <a:pt x="1786603" y="4685496"/>
                  </a:cubicBezTo>
                  <a:cubicBezTo>
                    <a:pt x="1785368" y="4687634"/>
                    <a:pt x="1796372" y="4692562"/>
                    <a:pt x="1801565" y="4695560"/>
                  </a:cubicBezTo>
                  <a:cubicBezTo>
                    <a:pt x="1770660" y="4689123"/>
                    <a:pt x="1762886" y="4714580"/>
                    <a:pt x="1726536" y="4693593"/>
                  </a:cubicBezTo>
                  <a:cubicBezTo>
                    <a:pt x="1726171" y="4706216"/>
                    <a:pt x="1717274" y="4709635"/>
                    <a:pt x="1708375" y="4713052"/>
                  </a:cubicBezTo>
                  <a:cubicBezTo>
                    <a:pt x="1712335" y="4718190"/>
                    <a:pt x="1722102" y="4725256"/>
                    <a:pt x="1726679" y="4729323"/>
                  </a:cubicBezTo>
                  <a:cubicBezTo>
                    <a:pt x="1712587" y="4729743"/>
                    <a:pt x="1725080" y="4744086"/>
                    <a:pt x="1720141" y="4752641"/>
                  </a:cubicBezTo>
                  <a:cubicBezTo>
                    <a:pt x="1711606" y="4743436"/>
                    <a:pt x="1709136" y="4747714"/>
                    <a:pt x="1698134" y="4742787"/>
                  </a:cubicBezTo>
                  <a:cubicBezTo>
                    <a:pt x="1699621" y="4752202"/>
                    <a:pt x="1723481" y="4758847"/>
                    <a:pt x="1704814" y="4755200"/>
                  </a:cubicBezTo>
                  <a:cubicBezTo>
                    <a:pt x="1707538" y="4762476"/>
                    <a:pt x="1721011" y="4763125"/>
                    <a:pt x="1716689" y="4770611"/>
                  </a:cubicBezTo>
                  <a:cubicBezTo>
                    <a:pt x="1699004" y="4753271"/>
                    <a:pt x="1711749" y="4779166"/>
                    <a:pt x="1688255" y="4759898"/>
                  </a:cubicBezTo>
                  <a:cubicBezTo>
                    <a:pt x="1695553" y="4771241"/>
                    <a:pt x="1689125" y="4770382"/>
                    <a:pt x="1697659" y="4779587"/>
                  </a:cubicBezTo>
                  <a:cubicBezTo>
                    <a:pt x="1700382" y="4786863"/>
                    <a:pt x="1682333" y="4782146"/>
                    <a:pt x="1680228" y="4773800"/>
                  </a:cubicBezTo>
                  <a:cubicBezTo>
                    <a:pt x="1656367" y="4767155"/>
                    <a:pt x="1661813" y="4781706"/>
                    <a:pt x="1668497" y="4794120"/>
                  </a:cubicBezTo>
                  <a:cubicBezTo>
                    <a:pt x="1674306" y="4796048"/>
                    <a:pt x="1670349" y="4790912"/>
                    <a:pt x="1680734" y="4796908"/>
                  </a:cubicBezTo>
                  <a:cubicBezTo>
                    <a:pt x="1680988" y="4808461"/>
                    <a:pt x="1646489" y="4784265"/>
                    <a:pt x="1642167" y="4791751"/>
                  </a:cubicBezTo>
                  <a:cubicBezTo>
                    <a:pt x="1643038" y="4802236"/>
                    <a:pt x="1670128" y="4839265"/>
                    <a:pt x="1628583" y="4815279"/>
                  </a:cubicBezTo>
                  <a:cubicBezTo>
                    <a:pt x="1635011" y="4816139"/>
                    <a:pt x="1635629" y="4815069"/>
                    <a:pt x="1631670" y="4809932"/>
                  </a:cubicBezTo>
                  <a:cubicBezTo>
                    <a:pt x="1626477" y="4806933"/>
                    <a:pt x="1617579" y="4810352"/>
                    <a:pt x="1616091" y="4800937"/>
                  </a:cubicBezTo>
                  <a:cubicBezTo>
                    <a:pt x="1610281" y="4799008"/>
                    <a:pt x="1608428" y="4802217"/>
                    <a:pt x="1607193" y="4804356"/>
                  </a:cubicBezTo>
                  <a:cubicBezTo>
                    <a:pt x="1607193" y="4804356"/>
                    <a:pt x="1606576" y="4805425"/>
                    <a:pt x="1606576" y="4805425"/>
                  </a:cubicBezTo>
                  <a:cubicBezTo>
                    <a:pt x="1611769" y="4808423"/>
                    <a:pt x="1630072" y="4824694"/>
                    <a:pt x="1602871" y="4811842"/>
                  </a:cubicBezTo>
                  <a:cubicBezTo>
                    <a:pt x="1598296" y="4807774"/>
                    <a:pt x="1599530" y="4805635"/>
                    <a:pt x="1600766" y="4803496"/>
                  </a:cubicBezTo>
                  <a:cubicBezTo>
                    <a:pt x="1590996" y="4796430"/>
                    <a:pt x="1596807" y="4798359"/>
                    <a:pt x="1598659" y="4795151"/>
                  </a:cubicBezTo>
                  <a:cubicBezTo>
                    <a:pt x="1593466" y="4792153"/>
                    <a:pt x="1590996" y="4796430"/>
                    <a:pt x="1584568" y="4795571"/>
                  </a:cubicBezTo>
                  <a:cubicBezTo>
                    <a:pt x="1570224" y="4784437"/>
                    <a:pt x="1598659" y="4795151"/>
                    <a:pt x="1591360" y="4783807"/>
                  </a:cubicBezTo>
                  <a:cubicBezTo>
                    <a:pt x="1595318" y="4788944"/>
                    <a:pt x="1605088" y="4796010"/>
                    <a:pt x="1609046" y="4801148"/>
                  </a:cubicBezTo>
                  <a:cubicBezTo>
                    <a:pt x="1617944" y="4797729"/>
                    <a:pt x="1632034" y="4797309"/>
                    <a:pt x="1613732" y="4781038"/>
                  </a:cubicBezTo>
                  <a:cubicBezTo>
                    <a:pt x="1620777" y="4780828"/>
                    <a:pt x="1636356" y="4789823"/>
                    <a:pt x="1638208" y="4786614"/>
                  </a:cubicBezTo>
                  <a:cubicBezTo>
                    <a:pt x="1640060" y="4783406"/>
                    <a:pt x="1628440" y="4779549"/>
                    <a:pt x="1623864" y="4775481"/>
                  </a:cubicBezTo>
                  <a:cubicBezTo>
                    <a:pt x="1623864" y="4775481"/>
                    <a:pt x="1626951" y="4770134"/>
                    <a:pt x="1636467" y="4765646"/>
                  </a:cubicBezTo>
                  <a:cubicBezTo>
                    <a:pt x="1645364" y="4762227"/>
                    <a:pt x="1649686" y="4754741"/>
                    <a:pt x="1657348" y="4753462"/>
                  </a:cubicBezTo>
                  <a:cubicBezTo>
                    <a:pt x="1658584" y="4751323"/>
                    <a:pt x="1647581" y="4746396"/>
                    <a:pt x="1637194" y="4740400"/>
                  </a:cubicBezTo>
                  <a:cubicBezTo>
                    <a:pt x="1673292" y="4749834"/>
                    <a:pt x="1678341" y="4717101"/>
                    <a:pt x="1682663" y="4709615"/>
                  </a:cubicBezTo>
                  <a:cubicBezTo>
                    <a:pt x="1698607" y="4705987"/>
                    <a:pt x="1721705" y="4677971"/>
                    <a:pt x="1718111" y="4660211"/>
                  </a:cubicBezTo>
                  <a:cubicBezTo>
                    <a:pt x="1721199" y="4654864"/>
                    <a:pt x="1742589" y="4665788"/>
                    <a:pt x="1735906" y="4653374"/>
                  </a:cubicBezTo>
                  <a:cubicBezTo>
                    <a:pt x="1741717" y="4655303"/>
                    <a:pt x="1747529" y="4657232"/>
                    <a:pt x="1757296" y="4664298"/>
                  </a:cubicBezTo>
                  <a:cubicBezTo>
                    <a:pt x="1757296" y="4664298"/>
                    <a:pt x="1757296" y="4664298"/>
                    <a:pt x="1760384" y="4658951"/>
                  </a:cubicBezTo>
                  <a:cubicBezTo>
                    <a:pt x="1761619" y="4656812"/>
                    <a:pt x="1750616" y="4651885"/>
                    <a:pt x="1749998" y="4652955"/>
                  </a:cubicBezTo>
                  <a:cubicBezTo>
                    <a:pt x="1753448" y="4634984"/>
                    <a:pt x="1780759" y="4623659"/>
                    <a:pt x="1772952" y="4589208"/>
                  </a:cubicBezTo>
                  <a:cubicBezTo>
                    <a:pt x="1746623" y="4586840"/>
                    <a:pt x="1766052" y="4625150"/>
                    <a:pt x="1712268" y="4598375"/>
                  </a:cubicBezTo>
                  <a:cubicBezTo>
                    <a:pt x="1709798" y="4602653"/>
                    <a:pt x="1727230" y="4608439"/>
                    <a:pt x="1730570" y="4614646"/>
                  </a:cubicBezTo>
                  <a:cubicBezTo>
                    <a:pt x="1724143" y="4613787"/>
                    <a:pt x="1713756" y="4607790"/>
                    <a:pt x="1707328" y="4606930"/>
                  </a:cubicBezTo>
                  <a:cubicBezTo>
                    <a:pt x="1715245" y="4617204"/>
                    <a:pt x="1710052" y="4614206"/>
                    <a:pt x="1711540" y="4623621"/>
                  </a:cubicBezTo>
                  <a:cubicBezTo>
                    <a:pt x="1703260" y="4625970"/>
                    <a:pt x="1709434" y="4615276"/>
                    <a:pt x="1704241" y="4612278"/>
                  </a:cubicBezTo>
                  <a:cubicBezTo>
                    <a:pt x="1686809" y="4606491"/>
                    <a:pt x="1703260" y="4625970"/>
                    <a:pt x="1696832" y="4625111"/>
                  </a:cubicBezTo>
                  <a:cubicBezTo>
                    <a:pt x="1676060" y="4613118"/>
                    <a:pt x="1679147" y="4607771"/>
                    <a:pt x="1669632" y="4612258"/>
                  </a:cubicBezTo>
                  <a:cubicBezTo>
                    <a:pt x="1664439" y="4609260"/>
                    <a:pt x="1664439" y="4609260"/>
                    <a:pt x="1665056" y="4608191"/>
                  </a:cubicBezTo>
                  <a:cubicBezTo>
                    <a:pt x="1664439" y="4609260"/>
                    <a:pt x="1654053" y="4603264"/>
                    <a:pt x="1656775" y="4610540"/>
                  </a:cubicBezTo>
                  <a:cubicBezTo>
                    <a:pt x="1650348" y="4609681"/>
                    <a:pt x="1651583" y="4607542"/>
                    <a:pt x="1641195" y="4601545"/>
                  </a:cubicBezTo>
                  <a:cubicBezTo>
                    <a:pt x="1644536" y="4607751"/>
                    <a:pt x="1638726" y="4605822"/>
                    <a:pt x="1637491" y="4607961"/>
                  </a:cubicBezTo>
                  <a:cubicBezTo>
                    <a:pt x="1652453" y="4618026"/>
                    <a:pt x="1640578" y="4602614"/>
                    <a:pt x="1654923" y="4613748"/>
                  </a:cubicBezTo>
                  <a:cubicBezTo>
                    <a:pt x="1630447" y="4608171"/>
                    <a:pt x="1651472" y="4631718"/>
                    <a:pt x="1671627" y="4644780"/>
                  </a:cubicBezTo>
                  <a:cubicBezTo>
                    <a:pt x="1665199" y="4643921"/>
                    <a:pt x="1641704" y="4624653"/>
                    <a:pt x="1626124" y="4615658"/>
                  </a:cubicBezTo>
                  <a:cubicBezTo>
                    <a:pt x="1619696" y="4614798"/>
                    <a:pt x="1617844" y="4618007"/>
                    <a:pt x="1615374" y="4622285"/>
                  </a:cubicBezTo>
                  <a:cubicBezTo>
                    <a:pt x="1620567" y="4625283"/>
                    <a:pt x="1622420" y="4622075"/>
                    <a:pt x="1623037" y="4621005"/>
                  </a:cubicBezTo>
                  <a:cubicBezTo>
                    <a:pt x="1630335" y="4632348"/>
                    <a:pt x="1632442" y="4640694"/>
                    <a:pt x="1628738" y="4647111"/>
                  </a:cubicBezTo>
                  <a:cubicBezTo>
                    <a:pt x="1637017" y="4644762"/>
                    <a:pt x="1647768" y="4638135"/>
                    <a:pt x="1658771" y="4643062"/>
                  </a:cubicBezTo>
                  <a:cubicBezTo>
                    <a:pt x="1644063" y="4644552"/>
                    <a:pt x="1653215" y="4652687"/>
                    <a:pt x="1632078" y="4653317"/>
                  </a:cubicBezTo>
                  <a:cubicBezTo>
                    <a:pt x="1632078" y="4653317"/>
                    <a:pt x="1632078" y="4653317"/>
                    <a:pt x="1626886" y="4650319"/>
                  </a:cubicBezTo>
                  <a:cubicBezTo>
                    <a:pt x="1623798" y="4655666"/>
                    <a:pt x="1620711" y="4661014"/>
                    <a:pt x="1626775" y="4674496"/>
                  </a:cubicBezTo>
                  <a:cubicBezTo>
                    <a:pt x="1622199" y="4670428"/>
                    <a:pt x="1612430" y="4663362"/>
                    <a:pt x="1611195" y="4665501"/>
                  </a:cubicBezTo>
                  <a:cubicBezTo>
                    <a:pt x="1607236" y="4660363"/>
                    <a:pt x="1610323" y="4655016"/>
                    <a:pt x="1600556" y="4647951"/>
                  </a:cubicBezTo>
                  <a:cubicBezTo>
                    <a:pt x="1590169" y="4641954"/>
                    <a:pt x="1598086" y="4652229"/>
                    <a:pt x="1582507" y="4643234"/>
                  </a:cubicBezTo>
                  <a:cubicBezTo>
                    <a:pt x="1586465" y="4648371"/>
                    <a:pt x="1587082" y="4647302"/>
                    <a:pt x="1587699" y="4646232"/>
                  </a:cubicBezTo>
                  <a:cubicBezTo>
                    <a:pt x="1598957" y="4662713"/>
                    <a:pt x="1608980" y="4681333"/>
                    <a:pt x="1587843" y="4681963"/>
                  </a:cubicBezTo>
                  <a:cubicBezTo>
                    <a:pt x="1584502" y="4675756"/>
                    <a:pt x="1568923" y="4666762"/>
                    <a:pt x="1557301" y="4662903"/>
                  </a:cubicBezTo>
                  <a:cubicBezTo>
                    <a:pt x="1547533" y="4655838"/>
                    <a:pt x="1566200" y="4659485"/>
                    <a:pt x="1562858" y="4653278"/>
                  </a:cubicBezTo>
                  <a:cubicBezTo>
                    <a:pt x="1573246" y="4659276"/>
                    <a:pt x="1564348" y="4662694"/>
                    <a:pt x="1568923" y="4666762"/>
                  </a:cubicBezTo>
                  <a:cubicBezTo>
                    <a:pt x="1583885" y="4676825"/>
                    <a:pt x="1581161" y="4669550"/>
                    <a:pt x="1591548" y="4675546"/>
                  </a:cubicBezTo>
                  <a:cubicBezTo>
                    <a:pt x="1587589" y="4670409"/>
                    <a:pt x="1584248" y="4664202"/>
                    <a:pt x="1573246" y="4659276"/>
                  </a:cubicBezTo>
                  <a:cubicBezTo>
                    <a:pt x="1586718" y="4659925"/>
                    <a:pt x="1572992" y="4647722"/>
                    <a:pt x="1589805" y="4654577"/>
                  </a:cubicBezTo>
                  <a:cubicBezTo>
                    <a:pt x="1585847" y="4649440"/>
                    <a:pt x="1579420" y="4648581"/>
                    <a:pt x="1576079" y="4642374"/>
                  </a:cubicBezTo>
                  <a:cubicBezTo>
                    <a:pt x="1607347" y="4636187"/>
                    <a:pt x="1584579" y="4591672"/>
                    <a:pt x="1619189" y="4591691"/>
                  </a:cubicBezTo>
                  <a:cubicBezTo>
                    <a:pt x="1649113" y="4611820"/>
                    <a:pt x="1640325" y="4591061"/>
                    <a:pt x="1670866" y="4610120"/>
                  </a:cubicBezTo>
                  <a:cubicBezTo>
                    <a:pt x="1672719" y="4606911"/>
                    <a:pt x="1686192" y="4607560"/>
                    <a:pt x="1687426" y="4605422"/>
                  </a:cubicBezTo>
                  <a:cubicBezTo>
                    <a:pt x="1662080" y="4589362"/>
                    <a:pt x="1727230" y="4608439"/>
                    <a:pt x="1708055" y="4581684"/>
                  </a:cubicBezTo>
                  <a:cubicBezTo>
                    <a:pt x="1700393" y="4582963"/>
                    <a:pt x="1688155" y="4580176"/>
                    <a:pt x="1693712" y="4570551"/>
                  </a:cubicBezTo>
                  <a:cubicBezTo>
                    <a:pt x="1669851" y="4563904"/>
                    <a:pt x="1684704" y="4598146"/>
                    <a:pt x="1652309" y="4582295"/>
                  </a:cubicBezTo>
                  <a:cubicBezTo>
                    <a:pt x="1645882" y="4581436"/>
                    <a:pt x="1631537" y="4570302"/>
                    <a:pt x="1629068" y="4574580"/>
                  </a:cubicBezTo>
                  <a:cubicBezTo>
                    <a:pt x="1623875" y="4571582"/>
                    <a:pt x="1625728" y="4568374"/>
                    <a:pt x="1626345" y="4567304"/>
                  </a:cubicBezTo>
                  <a:cubicBezTo>
                    <a:pt x="1632155" y="4569232"/>
                    <a:pt x="1637965" y="4571162"/>
                    <a:pt x="1643159" y="4574160"/>
                  </a:cubicBezTo>
                  <a:cubicBezTo>
                    <a:pt x="1643776" y="4573091"/>
                    <a:pt x="1638583" y="4570092"/>
                    <a:pt x="1638583" y="4570092"/>
                  </a:cubicBezTo>
                  <a:cubicBezTo>
                    <a:pt x="1659972" y="4581016"/>
                    <a:pt x="1641416" y="4553192"/>
                    <a:pt x="1662806" y="4564114"/>
                  </a:cubicBezTo>
                  <a:cubicBezTo>
                    <a:pt x="1654890" y="4553841"/>
                    <a:pt x="1673556" y="4557487"/>
                    <a:pt x="1659212" y="4546355"/>
                  </a:cubicBezTo>
                  <a:cubicBezTo>
                    <a:pt x="1672067" y="4548073"/>
                    <a:pt x="1676389" y="4540587"/>
                    <a:pt x="1684670" y="4538238"/>
                  </a:cubicBezTo>
                  <a:cubicBezTo>
                    <a:pt x="1685287" y="4537169"/>
                    <a:pt x="1680094" y="4534170"/>
                    <a:pt x="1680711" y="4533101"/>
                  </a:cubicBezTo>
                  <a:cubicBezTo>
                    <a:pt x="1680711" y="4533101"/>
                    <a:pt x="1675519" y="4530103"/>
                    <a:pt x="1675519" y="4530103"/>
                  </a:cubicBezTo>
                  <a:cubicBezTo>
                    <a:pt x="1676137" y="4529034"/>
                    <a:pt x="1677372" y="4526895"/>
                    <a:pt x="1677989" y="4525825"/>
                  </a:cubicBezTo>
                  <a:lnTo>
                    <a:pt x="1693813" y="4523867"/>
                  </a:lnTo>
                  <a:lnTo>
                    <a:pt x="1690844" y="4527543"/>
                  </a:lnTo>
                  <a:cubicBezTo>
                    <a:pt x="1696656" y="4529473"/>
                    <a:pt x="1697273" y="4528404"/>
                    <a:pt x="1702466" y="4531402"/>
                  </a:cubicBezTo>
                  <a:cubicBezTo>
                    <a:pt x="1708894" y="4532261"/>
                    <a:pt x="1709511" y="4531192"/>
                    <a:pt x="1710746" y="4529053"/>
                  </a:cubicBezTo>
                  <a:cubicBezTo>
                    <a:pt x="1710746" y="4529053"/>
                    <a:pt x="1705553" y="4526054"/>
                    <a:pt x="1705553" y="4526054"/>
                  </a:cubicBezTo>
                  <a:cubicBezTo>
                    <a:pt x="1706788" y="4523916"/>
                    <a:pt x="1713216" y="4524775"/>
                    <a:pt x="1714451" y="4522636"/>
                  </a:cubicBezTo>
                  <a:cubicBezTo>
                    <a:pt x="1715685" y="4520498"/>
                    <a:pt x="1714323" y="4516859"/>
                    <a:pt x="1711509" y="4512739"/>
                  </a:cubicBezTo>
                  <a:lnTo>
                    <a:pt x="1702073" y="4502385"/>
                  </a:lnTo>
                  <a:lnTo>
                    <a:pt x="1701986" y="4502250"/>
                  </a:lnTo>
                  <a:lnTo>
                    <a:pt x="1701926" y="4502223"/>
                  </a:lnTo>
                  <a:lnTo>
                    <a:pt x="1699852" y="4499948"/>
                  </a:lnTo>
                  <a:cubicBezTo>
                    <a:pt x="1699852" y="4499948"/>
                    <a:pt x="1699852" y="4499948"/>
                    <a:pt x="1699234" y="4501018"/>
                  </a:cubicBezTo>
                  <a:lnTo>
                    <a:pt x="1701926" y="4502223"/>
                  </a:lnTo>
                  <a:lnTo>
                    <a:pt x="1702073" y="4502385"/>
                  </a:lnTo>
                  <a:lnTo>
                    <a:pt x="1703810" y="4505086"/>
                  </a:lnTo>
                  <a:cubicBezTo>
                    <a:pt x="1681440" y="4507855"/>
                    <a:pt x="1646829" y="4507835"/>
                    <a:pt x="1655000" y="4529664"/>
                  </a:cubicBezTo>
                  <a:cubicBezTo>
                    <a:pt x="1655000" y="4529664"/>
                    <a:pt x="1655000" y="4529664"/>
                    <a:pt x="1656852" y="4526456"/>
                  </a:cubicBezTo>
                  <a:cubicBezTo>
                    <a:pt x="1673050" y="4534381"/>
                    <a:pt x="1657723" y="4536940"/>
                    <a:pt x="1668110" y="4542937"/>
                  </a:cubicBezTo>
                  <a:cubicBezTo>
                    <a:pt x="1666875" y="4545075"/>
                    <a:pt x="1662917" y="4539938"/>
                    <a:pt x="1651913" y="4535011"/>
                  </a:cubicBezTo>
                  <a:cubicBezTo>
                    <a:pt x="1651913" y="4535011"/>
                    <a:pt x="1651913" y="4535011"/>
                    <a:pt x="1652530" y="4533942"/>
                  </a:cubicBezTo>
                  <a:cubicBezTo>
                    <a:pt x="1638185" y="4522807"/>
                    <a:pt x="1650171" y="4514043"/>
                    <a:pt x="1630016" y="4500980"/>
                  </a:cubicBezTo>
                  <a:cubicBezTo>
                    <a:pt x="1633720" y="4494563"/>
                    <a:pt x="1633103" y="4495633"/>
                    <a:pt x="1641383" y="4493284"/>
                  </a:cubicBezTo>
                  <a:cubicBezTo>
                    <a:pt x="1642618" y="4491145"/>
                    <a:pt x="1623698" y="4475944"/>
                    <a:pt x="1625805" y="4484290"/>
                  </a:cubicBezTo>
                  <a:cubicBezTo>
                    <a:pt x="1619123" y="4471876"/>
                    <a:pt x="1640512" y="4482799"/>
                    <a:pt x="1649410" y="4479381"/>
                  </a:cubicBezTo>
                  <a:cubicBezTo>
                    <a:pt x="1636301" y="4466109"/>
                    <a:pt x="1664118" y="4477891"/>
                    <a:pt x="1652243" y="4462480"/>
                  </a:cubicBezTo>
                  <a:cubicBezTo>
                    <a:pt x="1680315" y="4485817"/>
                    <a:pt x="1641129" y="4481730"/>
                    <a:pt x="1644724" y="4499491"/>
                  </a:cubicBezTo>
                  <a:cubicBezTo>
                    <a:pt x="1682421" y="4494162"/>
                    <a:pt x="1671527" y="4465058"/>
                    <a:pt x="1698221" y="4454803"/>
                  </a:cubicBezTo>
                  <a:cubicBezTo>
                    <a:pt x="1698838" y="4453734"/>
                    <a:pt x="1693646" y="4450736"/>
                    <a:pt x="1694263" y="4449666"/>
                  </a:cubicBezTo>
                  <a:cubicBezTo>
                    <a:pt x="1688452" y="4447738"/>
                    <a:pt x="1687218" y="4449876"/>
                    <a:pt x="1686600" y="4450946"/>
                  </a:cubicBezTo>
                  <a:cubicBezTo>
                    <a:pt x="1684130" y="4455224"/>
                    <a:pt x="1682023" y="4446877"/>
                    <a:pt x="1683876" y="4443669"/>
                  </a:cubicBezTo>
                  <a:cubicBezTo>
                    <a:pt x="1678066" y="4441741"/>
                    <a:pt x="1665827" y="4438953"/>
                    <a:pt x="1665210" y="4440022"/>
                  </a:cubicBezTo>
                  <a:cubicBezTo>
                    <a:pt x="1669168" y="4445159"/>
                    <a:pt x="1678936" y="4452225"/>
                    <a:pt x="1676466" y="4456502"/>
                  </a:cubicBezTo>
                  <a:cubicBezTo>
                    <a:pt x="1665463" y="4451576"/>
                    <a:pt x="1666698" y="4449437"/>
                    <a:pt x="1667316" y="4448368"/>
                  </a:cubicBezTo>
                  <a:cubicBezTo>
                    <a:pt x="1654460" y="4446649"/>
                    <a:pt x="1680680" y="4473194"/>
                    <a:pt x="1662630" y="4468477"/>
                  </a:cubicBezTo>
                  <a:cubicBezTo>
                    <a:pt x="1648285" y="4457343"/>
                    <a:pt x="1644945" y="4451137"/>
                    <a:pt x="1642222" y="4443861"/>
                  </a:cubicBezTo>
                  <a:cubicBezTo>
                    <a:pt x="1623555" y="4440213"/>
                    <a:pt x="1621339" y="4456045"/>
                    <a:pt x="1622210" y="4466529"/>
                  </a:cubicBezTo>
                  <a:cubicBezTo>
                    <a:pt x="1586729" y="4456026"/>
                    <a:pt x="1601944" y="4477643"/>
                    <a:pt x="1618395" y="4497123"/>
                  </a:cubicBezTo>
                  <a:cubicBezTo>
                    <a:pt x="1593046" y="4481061"/>
                    <a:pt x="1594028" y="4467369"/>
                    <a:pt x="1576597" y="4461583"/>
                  </a:cubicBezTo>
                  <a:cubicBezTo>
                    <a:pt x="1584259" y="4460304"/>
                    <a:pt x="1597115" y="4462022"/>
                    <a:pt x="1600202" y="4456674"/>
                  </a:cubicBezTo>
                  <a:cubicBezTo>
                    <a:pt x="1584623" y="4447680"/>
                    <a:pt x="1594139" y="4443192"/>
                    <a:pt x="1585604" y="4433988"/>
                  </a:cubicBezTo>
                  <a:cubicBezTo>
                    <a:pt x="1574600" y="4429060"/>
                    <a:pt x="1584623" y="4447680"/>
                    <a:pt x="1573003" y="4443823"/>
                  </a:cubicBezTo>
                  <a:cubicBezTo>
                    <a:pt x="1567808" y="4440824"/>
                    <a:pt x="1576090" y="4438476"/>
                    <a:pt x="1565085" y="4433548"/>
                  </a:cubicBezTo>
                  <a:cubicBezTo>
                    <a:pt x="1549506" y="4424554"/>
                    <a:pt x="1559528" y="4443172"/>
                    <a:pt x="1543949" y="4434178"/>
                  </a:cubicBezTo>
                  <a:cubicBezTo>
                    <a:pt x="1547654" y="4427762"/>
                    <a:pt x="1573365" y="4431199"/>
                    <a:pt x="1562109" y="4414719"/>
                  </a:cubicBezTo>
                  <a:cubicBezTo>
                    <a:pt x="1551105" y="4409792"/>
                    <a:pt x="1548635" y="4414069"/>
                    <a:pt x="1533674" y="4404005"/>
                  </a:cubicBezTo>
                  <a:cubicBezTo>
                    <a:pt x="1527863" y="4402076"/>
                    <a:pt x="1529969" y="4410422"/>
                    <a:pt x="1518965" y="4405495"/>
                  </a:cubicBezTo>
                  <a:cubicBezTo>
                    <a:pt x="1523541" y="4409563"/>
                    <a:pt x="1520454" y="4414909"/>
                    <a:pt x="1532075" y="4418768"/>
                  </a:cubicBezTo>
                  <a:cubicBezTo>
                    <a:pt x="1534181" y="4427113"/>
                    <a:pt x="1523795" y="4421116"/>
                    <a:pt x="1516749" y="4421326"/>
                  </a:cubicBezTo>
                  <a:cubicBezTo>
                    <a:pt x="1510685" y="4407843"/>
                    <a:pt x="1509813" y="4397359"/>
                    <a:pt x="1520563" y="4390733"/>
                  </a:cubicBezTo>
                  <a:cubicBezTo>
                    <a:pt x="1494598" y="4375742"/>
                    <a:pt x="1498193" y="4393502"/>
                    <a:pt x="1493871" y="4400988"/>
                  </a:cubicBezTo>
                  <a:cubicBezTo>
                    <a:pt x="1470992" y="4380649"/>
                    <a:pt x="1443682" y="4391974"/>
                    <a:pt x="1480651" y="4411892"/>
                  </a:cubicBezTo>
                  <a:cubicBezTo>
                    <a:pt x="1480651" y="4411892"/>
                    <a:pt x="1480651" y="4411892"/>
                    <a:pt x="1476329" y="4419378"/>
                  </a:cubicBezTo>
                  <a:cubicBezTo>
                    <a:pt x="1450981" y="4403318"/>
                    <a:pt x="1463726" y="4429213"/>
                    <a:pt x="1461257" y="4433491"/>
                  </a:cubicBezTo>
                  <a:cubicBezTo>
                    <a:pt x="1439867" y="4422567"/>
                    <a:pt x="1455809" y="4418939"/>
                    <a:pt x="1440231" y="4409945"/>
                  </a:cubicBezTo>
                  <a:cubicBezTo>
                    <a:pt x="1429227" y="4405017"/>
                    <a:pt x="1435909" y="4417430"/>
                    <a:pt x="1424905" y="4412503"/>
                  </a:cubicBezTo>
                  <a:cubicBezTo>
                    <a:pt x="1429481" y="4416571"/>
                    <a:pt x="1434056" y="4420639"/>
                    <a:pt x="1444442" y="4426635"/>
                  </a:cubicBezTo>
                  <a:cubicBezTo>
                    <a:pt x="1431223" y="4437540"/>
                    <a:pt x="1447673" y="4457018"/>
                    <a:pt x="1429877" y="4463855"/>
                  </a:cubicBezTo>
                  <a:cubicBezTo>
                    <a:pt x="1428389" y="4454440"/>
                    <a:pt x="1421962" y="4453581"/>
                    <a:pt x="1413064" y="4456999"/>
                  </a:cubicBezTo>
                  <a:cubicBezTo>
                    <a:pt x="1404529" y="4447794"/>
                    <a:pt x="1403659" y="4437310"/>
                    <a:pt x="1410704" y="4437100"/>
                  </a:cubicBezTo>
                  <a:cubicBezTo>
                    <a:pt x="1401553" y="4428965"/>
                    <a:pt x="1380163" y="4418041"/>
                    <a:pt x="1371012" y="4409907"/>
                  </a:cubicBezTo>
                  <a:cubicBezTo>
                    <a:pt x="1354197" y="4403050"/>
                    <a:pt x="1371882" y="4420390"/>
                    <a:pt x="1354451" y="4414604"/>
                  </a:cubicBezTo>
                  <a:cubicBezTo>
                    <a:pt x="1347769" y="4402191"/>
                    <a:pt x="1348497" y="4376944"/>
                    <a:pt x="1368398" y="4378453"/>
                  </a:cubicBezTo>
                  <a:cubicBezTo>
                    <a:pt x="1371486" y="4373106"/>
                    <a:pt x="1343668" y="4361323"/>
                    <a:pt x="1347990" y="4353837"/>
                  </a:cubicBezTo>
                  <a:cubicBezTo>
                    <a:pt x="1333029" y="4343774"/>
                    <a:pt x="1339710" y="4356186"/>
                    <a:pt x="1324131" y="4347192"/>
                  </a:cubicBezTo>
                  <a:cubicBezTo>
                    <a:pt x="1311021" y="4333919"/>
                    <a:pt x="1359975" y="4345072"/>
                    <a:pt x="1328816" y="4327082"/>
                  </a:cubicBezTo>
                  <a:cubicBezTo>
                    <a:pt x="1331903" y="4321735"/>
                    <a:pt x="1335245" y="4327942"/>
                    <a:pt x="1345013" y="4335007"/>
                  </a:cubicBezTo>
                  <a:cubicBezTo>
                    <a:pt x="1364915" y="4336516"/>
                    <a:pt x="1365025" y="4312339"/>
                    <a:pt x="1376392" y="4304643"/>
                  </a:cubicBezTo>
                  <a:cubicBezTo>
                    <a:pt x="1378245" y="4301435"/>
                    <a:pt x="1355620" y="4292651"/>
                    <a:pt x="1359578" y="4297788"/>
                  </a:cubicBezTo>
                  <a:cubicBezTo>
                    <a:pt x="1345851" y="4285585"/>
                    <a:pt x="1350173" y="4278099"/>
                    <a:pt x="1330019" y="4265036"/>
                  </a:cubicBezTo>
                  <a:cubicBezTo>
                    <a:pt x="1331871" y="4261828"/>
                    <a:pt x="1350791" y="4277029"/>
                    <a:pt x="1348067" y="4269753"/>
                  </a:cubicBezTo>
                  <a:cubicBezTo>
                    <a:pt x="1333723" y="4258620"/>
                    <a:pt x="1294648" y="4230356"/>
                    <a:pt x="1311826" y="4224589"/>
                  </a:cubicBezTo>
                  <a:cubicBezTo>
                    <a:pt x="1292905" y="4209387"/>
                    <a:pt x="1332598" y="4236581"/>
                    <a:pt x="1323083" y="4241069"/>
                  </a:cubicBezTo>
                  <a:cubicBezTo>
                    <a:pt x="1323083" y="4241069"/>
                    <a:pt x="1323083" y="4241069"/>
                    <a:pt x="1333469" y="4247066"/>
                  </a:cubicBezTo>
                  <a:cubicBezTo>
                    <a:pt x="1351518" y="4251782"/>
                    <a:pt x="1353734" y="4235951"/>
                    <a:pt x="1340007" y="4223749"/>
                  </a:cubicBezTo>
                  <a:cubicBezTo>
                    <a:pt x="1348288" y="4221400"/>
                    <a:pt x="1355586" y="4232743"/>
                    <a:pt x="1358673" y="4227396"/>
                  </a:cubicBezTo>
                  <a:cubicBezTo>
                    <a:pt x="1369060" y="4233392"/>
                    <a:pt x="1366590" y="4237670"/>
                    <a:pt x="1360162" y="4236810"/>
                  </a:cubicBezTo>
                  <a:cubicBezTo>
                    <a:pt x="1386746" y="4250733"/>
                    <a:pt x="1367825" y="4235531"/>
                    <a:pt x="1371529" y="4229115"/>
                  </a:cubicBezTo>
                  <a:cubicBezTo>
                    <a:pt x="1372764" y="4226976"/>
                    <a:pt x="1361761" y="4222048"/>
                    <a:pt x="1356568" y="4219050"/>
                  </a:cubicBezTo>
                  <a:cubicBezTo>
                    <a:pt x="1351375" y="4216052"/>
                    <a:pt x="1349523" y="4219260"/>
                    <a:pt x="1347671" y="4222469"/>
                  </a:cubicBezTo>
                  <a:cubicBezTo>
                    <a:pt x="1323558" y="4204269"/>
                    <a:pt x="1365465" y="4215632"/>
                    <a:pt x="1373382" y="4225906"/>
                  </a:cubicBezTo>
                  <a:cubicBezTo>
                    <a:pt x="1358167" y="4204288"/>
                    <a:pt x="1376833" y="4207936"/>
                    <a:pt x="1372004" y="4192314"/>
                  </a:cubicBezTo>
                  <a:cubicBezTo>
                    <a:pt x="1394629" y="4201099"/>
                    <a:pt x="1392159" y="4205377"/>
                    <a:pt x="1406504" y="4216511"/>
                  </a:cubicBezTo>
                  <a:cubicBezTo>
                    <a:pt x="1394519" y="4225276"/>
                    <a:pt x="1388089" y="4224416"/>
                    <a:pt x="1389579" y="4233832"/>
                  </a:cubicBezTo>
                  <a:cubicBezTo>
                    <a:pt x="1395390" y="4235761"/>
                    <a:pt x="1400582" y="4238759"/>
                    <a:pt x="1410968" y="4244755"/>
                  </a:cubicBezTo>
                  <a:cubicBezTo>
                    <a:pt x="1408499" y="4249032"/>
                    <a:pt x="1400582" y="4238759"/>
                    <a:pt x="1387727" y="4237040"/>
                  </a:cubicBezTo>
                  <a:cubicBezTo>
                    <a:pt x="1385257" y="4241318"/>
                    <a:pt x="1395025" y="4248383"/>
                    <a:pt x="1382788" y="4245596"/>
                  </a:cubicBezTo>
                  <a:cubicBezTo>
                    <a:pt x="1396514" y="4257798"/>
                    <a:pt x="1409623" y="4271070"/>
                    <a:pt x="1423968" y="4282204"/>
                  </a:cubicBezTo>
                  <a:cubicBezTo>
                    <a:pt x="1431014" y="4281994"/>
                    <a:pt x="1434101" y="4276647"/>
                    <a:pt x="1454255" y="4289710"/>
                  </a:cubicBezTo>
                  <a:cubicBezTo>
                    <a:pt x="1426911" y="4241126"/>
                    <a:pt x="1559573" y="4299182"/>
                    <a:pt x="1512075" y="4237537"/>
                  </a:cubicBezTo>
                  <a:cubicBezTo>
                    <a:pt x="1533464" y="4248460"/>
                    <a:pt x="1516903" y="4253158"/>
                    <a:pt x="1526055" y="4261293"/>
                  </a:cubicBezTo>
                  <a:cubicBezTo>
                    <a:pt x="1541633" y="4270287"/>
                    <a:pt x="1535570" y="4256805"/>
                    <a:pt x="1538657" y="4251458"/>
                  </a:cubicBezTo>
                  <a:cubicBezTo>
                    <a:pt x="1561535" y="4271797"/>
                    <a:pt x="1556089" y="4257245"/>
                    <a:pt x="1563751" y="4255965"/>
                  </a:cubicBezTo>
                  <a:cubicBezTo>
                    <a:pt x="1568327" y="4260033"/>
                    <a:pt x="1584523" y="4267958"/>
                    <a:pt x="1576861" y="4269238"/>
                  </a:cubicBezTo>
                  <a:cubicBezTo>
                    <a:pt x="1590334" y="4269886"/>
                    <a:pt x="1603190" y="4271605"/>
                    <a:pt x="1629156" y="4286596"/>
                  </a:cubicBezTo>
                  <a:cubicBezTo>
                    <a:pt x="1631261" y="4294942"/>
                    <a:pt x="1612342" y="4279741"/>
                    <a:pt x="1619023" y="4292154"/>
                  </a:cubicBezTo>
                  <a:cubicBezTo>
                    <a:pt x="1627921" y="4288736"/>
                    <a:pt x="1658462" y="4307794"/>
                    <a:pt x="1653632" y="4292173"/>
                  </a:cubicBezTo>
                  <a:cubicBezTo>
                    <a:pt x="1656974" y="4298380"/>
                    <a:pt x="1671572" y="4321067"/>
                    <a:pt x="1656863" y="4322557"/>
                  </a:cubicBezTo>
                  <a:cubicBezTo>
                    <a:pt x="1660204" y="4328763"/>
                    <a:pt x="1682829" y="4337548"/>
                    <a:pt x="1674548" y="4339896"/>
                  </a:cubicBezTo>
                  <a:cubicBezTo>
                    <a:pt x="1697791" y="4347612"/>
                    <a:pt x="1671572" y="4321067"/>
                    <a:pt x="1675277" y="4314651"/>
                  </a:cubicBezTo>
                  <a:cubicBezTo>
                    <a:pt x="1680469" y="4317648"/>
                    <a:pt x="1679851" y="4318718"/>
                    <a:pt x="1679234" y="4319787"/>
                  </a:cubicBezTo>
                  <a:cubicBezTo>
                    <a:pt x="1684427" y="4322785"/>
                    <a:pt x="1685044" y="4321716"/>
                    <a:pt x="1686279" y="4319577"/>
                  </a:cubicBezTo>
                  <a:cubicBezTo>
                    <a:pt x="1696666" y="4325574"/>
                    <a:pt x="1688386" y="4327923"/>
                    <a:pt x="1699390" y="4332850"/>
                  </a:cubicBezTo>
                  <a:cubicBezTo>
                    <a:pt x="1710394" y="4337777"/>
                    <a:pt x="1704329" y="4324294"/>
                    <a:pt x="1699136" y="4321296"/>
                  </a:cubicBezTo>
                  <a:cubicBezTo>
                    <a:pt x="1700988" y="4318088"/>
                    <a:pt x="1715951" y="4328152"/>
                    <a:pt x="1714462" y="4318737"/>
                  </a:cubicBezTo>
                  <a:cubicBezTo>
                    <a:pt x="1724230" y="4325803"/>
                    <a:pt x="1726953" y="4333079"/>
                    <a:pt x="1736723" y="4340145"/>
                  </a:cubicBezTo>
                  <a:cubicBezTo>
                    <a:pt x="1730294" y="4339285"/>
                    <a:pt x="1724484" y="4337356"/>
                    <a:pt x="1714098" y="4331360"/>
                  </a:cubicBezTo>
                  <a:cubicBezTo>
                    <a:pt x="1733888" y="4357045"/>
                    <a:pt x="1706832" y="4379924"/>
                    <a:pt x="1723283" y="4399403"/>
                  </a:cubicBezTo>
                  <a:cubicBezTo>
                    <a:pt x="1718089" y="4396405"/>
                    <a:pt x="1719942" y="4393196"/>
                    <a:pt x="1708938" y="4388270"/>
                  </a:cubicBezTo>
                  <a:cubicBezTo>
                    <a:pt x="1700657" y="4390618"/>
                    <a:pt x="1717472" y="4397474"/>
                    <a:pt x="1721431" y="4402612"/>
                  </a:cubicBezTo>
                  <a:cubicBezTo>
                    <a:pt x="1702146" y="4400033"/>
                    <a:pt x="1702399" y="4411587"/>
                    <a:pt x="1708464" y="4425070"/>
                  </a:cubicBezTo>
                  <a:cubicBezTo>
                    <a:pt x="1703888" y="4421002"/>
                    <a:pt x="1703888" y="4421002"/>
                    <a:pt x="1698694" y="4418003"/>
                  </a:cubicBezTo>
                  <a:cubicBezTo>
                    <a:pt x="1698694" y="4418003"/>
                    <a:pt x="1703271" y="4422071"/>
                    <a:pt x="1702654" y="4423140"/>
                  </a:cubicBezTo>
                  <a:cubicBezTo>
                    <a:pt x="1707847" y="4426139"/>
                    <a:pt x="1706612" y="4428278"/>
                    <a:pt x="1705377" y="4430417"/>
                  </a:cubicBezTo>
                  <a:cubicBezTo>
                    <a:pt x="1708717" y="4436623"/>
                    <a:pt x="1706247" y="4440901"/>
                    <a:pt x="1700438" y="4438972"/>
                  </a:cubicBezTo>
                  <a:cubicBezTo>
                    <a:pt x="1699820" y="4440042"/>
                    <a:pt x="1699820" y="4440042"/>
                    <a:pt x="1705012" y="4443040"/>
                  </a:cubicBezTo>
                  <a:cubicBezTo>
                    <a:pt x="1726767" y="4441340"/>
                    <a:pt x="1730835" y="4422301"/>
                    <a:pt x="1738862" y="4408398"/>
                  </a:cubicBezTo>
                  <a:cubicBezTo>
                    <a:pt x="1738862" y="4408398"/>
                    <a:pt x="1738862" y="4408398"/>
                    <a:pt x="1733668" y="4405399"/>
                  </a:cubicBezTo>
                  <a:cubicBezTo>
                    <a:pt x="1734903" y="4403261"/>
                    <a:pt x="1735521" y="4402191"/>
                    <a:pt x="1740714" y="4405189"/>
                  </a:cubicBezTo>
                  <a:cubicBezTo>
                    <a:pt x="1744419" y="4398773"/>
                    <a:pt x="1753316" y="4395355"/>
                    <a:pt x="1760978" y="4394074"/>
                  </a:cubicBezTo>
                  <a:cubicBezTo>
                    <a:pt x="1777176" y="4402000"/>
                    <a:pt x="1756656" y="4401561"/>
                    <a:pt x="1768279" y="4405419"/>
                  </a:cubicBezTo>
                  <a:cubicBezTo>
                    <a:pt x="1780517" y="4408207"/>
                    <a:pt x="1775071" y="4393655"/>
                    <a:pt x="1791884" y="4400511"/>
                  </a:cubicBezTo>
                  <a:cubicBezTo>
                    <a:pt x="1778158" y="4388308"/>
                    <a:pt x="1769622" y="4379103"/>
                    <a:pt x="1767518" y="4370757"/>
                  </a:cubicBezTo>
                  <a:cubicBezTo>
                    <a:pt x="1765665" y="4373966"/>
                    <a:pt x="1744276" y="4363042"/>
                    <a:pt x="1735995" y="4365391"/>
                  </a:cubicBezTo>
                  <a:cubicBezTo>
                    <a:pt x="1726844" y="4357256"/>
                    <a:pt x="1742787" y="4353628"/>
                    <a:pt x="1740680" y="4345281"/>
                  </a:cubicBezTo>
                  <a:cubicBezTo>
                    <a:pt x="1770351" y="4353857"/>
                    <a:pt x="1747836" y="4320895"/>
                    <a:pt x="1745477" y="4300996"/>
                  </a:cubicBezTo>
                  <a:cubicBezTo>
                    <a:pt x="1744859" y="4302065"/>
                    <a:pt x="1733856" y="4297139"/>
                    <a:pt x="1728663" y="4294140"/>
                  </a:cubicBezTo>
                  <a:cubicBezTo>
                    <a:pt x="1728409" y="4282587"/>
                    <a:pt x="1706766" y="4260109"/>
                    <a:pt x="1695508" y="4243628"/>
                  </a:cubicBezTo>
                  <a:cubicBezTo>
                    <a:pt x="1697361" y="4240420"/>
                    <a:pt x="1704042" y="4252833"/>
                    <a:pt x="1708001" y="4257971"/>
                  </a:cubicBezTo>
                  <a:cubicBezTo>
                    <a:pt x="1731243" y="4265685"/>
                    <a:pt x="1708364" y="4245348"/>
                    <a:pt x="1705641" y="4238071"/>
                  </a:cubicBezTo>
                  <a:cubicBezTo>
                    <a:pt x="1715410" y="4245137"/>
                    <a:pt x="1713558" y="4248346"/>
                    <a:pt x="1725795" y="4251133"/>
                  </a:cubicBezTo>
                  <a:cubicBezTo>
                    <a:pt x="1724307" y="4241719"/>
                    <a:pt x="1716391" y="4231445"/>
                    <a:pt x="1696236" y="4218382"/>
                  </a:cubicBezTo>
                  <a:cubicBezTo>
                    <a:pt x="1703899" y="4217103"/>
                    <a:pt x="1700558" y="4210896"/>
                    <a:pt x="1692642" y="4200622"/>
                  </a:cubicBezTo>
                  <a:cubicBezTo>
                    <a:pt x="1662354" y="4193117"/>
                    <a:pt x="1688826" y="4231215"/>
                    <a:pt x="1670160" y="4227568"/>
                  </a:cubicBezTo>
                  <a:cubicBezTo>
                    <a:pt x="1679311" y="4235703"/>
                    <a:pt x="1700955" y="4258181"/>
                    <a:pt x="1669179" y="4241261"/>
                  </a:cubicBezTo>
                  <a:cubicBezTo>
                    <a:pt x="1673136" y="4246397"/>
                    <a:pt x="1677712" y="4250465"/>
                    <a:pt x="1682289" y="4254533"/>
                  </a:cubicBezTo>
                  <a:cubicBezTo>
                    <a:pt x="1685629" y="4260739"/>
                    <a:pt x="1652982" y="4233335"/>
                    <a:pt x="1658429" y="4247887"/>
                  </a:cubicBezTo>
                  <a:cubicBezTo>
                    <a:pt x="1642850" y="4238893"/>
                    <a:pt x="1645320" y="4234615"/>
                    <a:pt x="1647172" y="4231407"/>
                  </a:cubicBezTo>
                  <a:cubicBezTo>
                    <a:pt x="1662751" y="4240401"/>
                    <a:pt x="1674371" y="4244258"/>
                    <a:pt x="1676223" y="4241050"/>
                  </a:cubicBezTo>
                  <a:cubicBezTo>
                    <a:pt x="1673501" y="4233775"/>
                    <a:pt x="1647536" y="4218784"/>
                    <a:pt x="1645066" y="4223061"/>
                  </a:cubicBezTo>
                  <a:cubicBezTo>
                    <a:pt x="1633445" y="4219204"/>
                    <a:pt x="1646665" y="4208299"/>
                    <a:pt x="1637767" y="4211717"/>
                  </a:cubicBezTo>
                  <a:cubicBezTo>
                    <a:pt x="1630467" y="4200374"/>
                    <a:pt x="1652839" y="4197605"/>
                    <a:pt x="1622298" y="4178546"/>
                  </a:cubicBezTo>
                  <a:cubicBezTo>
                    <a:pt x="1588922" y="4176388"/>
                    <a:pt x="1590666" y="4197357"/>
                    <a:pt x="1588449" y="4213188"/>
                  </a:cubicBezTo>
                  <a:cubicBezTo>
                    <a:pt x="1580787" y="4214468"/>
                    <a:pt x="1576827" y="4209330"/>
                    <a:pt x="1566442" y="4203334"/>
                  </a:cubicBezTo>
                  <a:cubicBezTo>
                    <a:pt x="1568547" y="4211679"/>
                    <a:pt x="1556309" y="4208891"/>
                    <a:pt x="1553839" y="4213168"/>
                  </a:cubicBezTo>
                  <a:cubicBezTo>
                    <a:pt x="1550499" y="4206962"/>
                    <a:pt x="1534920" y="4197967"/>
                    <a:pt x="1537390" y="4193690"/>
                  </a:cubicBezTo>
                  <a:cubicBezTo>
                    <a:pt x="1525768" y="4189832"/>
                    <a:pt x="1531833" y="4203315"/>
                    <a:pt x="1524168" y="4204593"/>
                  </a:cubicBezTo>
                  <a:cubicBezTo>
                    <a:pt x="1509207" y="4194530"/>
                    <a:pt x="1495987" y="4205434"/>
                    <a:pt x="1469404" y="4191513"/>
                  </a:cubicBezTo>
                  <a:cubicBezTo>
                    <a:pt x="1469041" y="4204135"/>
                    <a:pt x="1453351" y="4219317"/>
                    <a:pt x="1463374" y="4237938"/>
                  </a:cubicBezTo>
                  <a:cubicBezTo>
                    <a:pt x="1444707" y="4234289"/>
                    <a:pt x="1440385" y="4241776"/>
                    <a:pt x="1452877" y="4256118"/>
                  </a:cubicBezTo>
                  <a:cubicBezTo>
                    <a:pt x="1451025" y="4259326"/>
                    <a:pt x="1431487" y="4245194"/>
                    <a:pt x="1429634" y="4248402"/>
                  </a:cubicBezTo>
                  <a:cubicBezTo>
                    <a:pt x="1453859" y="4242425"/>
                    <a:pt x="1440859" y="4204976"/>
                    <a:pt x="1455931" y="4190863"/>
                  </a:cubicBezTo>
                  <a:cubicBezTo>
                    <a:pt x="1457165" y="4188724"/>
                    <a:pt x="1446162" y="4183798"/>
                    <a:pt x="1440969" y="4180799"/>
                  </a:cubicBezTo>
                  <a:cubicBezTo>
                    <a:pt x="1458400" y="4186585"/>
                    <a:pt x="1446526" y="4171174"/>
                    <a:pt x="1448379" y="4167966"/>
                  </a:cubicBezTo>
                  <a:cubicBezTo>
                    <a:pt x="1425136" y="4160250"/>
                    <a:pt x="1422304" y="4177152"/>
                    <a:pt x="1423175" y="4187636"/>
                  </a:cubicBezTo>
                  <a:cubicBezTo>
                    <a:pt x="1406977" y="4179711"/>
                    <a:pt x="1394739" y="4176922"/>
                    <a:pt x="1378542" y="4168997"/>
                  </a:cubicBezTo>
                  <a:cubicBezTo>
                    <a:pt x="1385588" y="4168787"/>
                    <a:pt x="1388058" y="4164510"/>
                    <a:pt x="1399060" y="4169436"/>
                  </a:cubicBezTo>
                  <a:cubicBezTo>
                    <a:pt x="1372587" y="4131338"/>
                    <a:pt x="1441080" y="4156622"/>
                    <a:pt x="1407562" y="4118734"/>
                  </a:cubicBezTo>
                  <a:cubicBezTo>
                    <a:pt x="1408797" y="4116595"/>
                    <a:pt x="1418565" y="4123660"/>
                    <a:pt x="1429569" y="4128588"/>
                  </a:cubicBezTo>
                  <a:cubicBezTo>
                    <a:pt x="1432038" y="4124310"/>
                    <a:pt x="1421652" y="4118313"/>
                    <a:pt x="1417077" y="4114246"/>
                  </a:cubicBezTo>
                  <a:cubicBezTo>
                    <a:pt x="1418312" y="4112107"/>
                    <a:pt x="1438467" y="4125169"/>
                    <a:pt x="1429315" y="4117034"/>
                  </a:cubicBezTo>
                  <a:cubicBezTo>
                    <a:pt x="1436360" y="4116824"/>
                    <a:pt x="1444894" y="4126028"/>
                    <a:pt x="1453175" y="4123680"/>
                  </a:cubicBezTo>
                  <a:cubicBezTo>
                    <a:pt x="1449216" y="4118542"/>
                    <a:pt x="1444024" y="4115545"/>
                    <a:pt x="1445876" y="4112336"/>
                  </a:cubicBezTo>
                  <a:cubicBezTo>
                    <a:pt x="1440065" y="4110407"/>
                    <a:pt x="1433637" y="4109548"/>
                    <a:pt x="1427209" y="4108689"/>
                  </a:cubicBezTo>
                  <a:cubicBezTo>
                    <a:pt x="1423869" y="4102483"/>
                    <a:pt x="1441664" y="4095646"/>
                    <a:pt x="1462437" y="4107639"/>
                  </a:cubicBezTo>
                  <a:cubicBezTo>
                    <a:pt x="1462437" y="4107639"/>
                    <a:pt x="1462437" y="4107639"/>
                    <a:pt x="1458732" y="4114056"/>
                  </a:cubicBezTo>
                  <a:cubicBezTo>
                    <a:pt x="1469735" y="4118982"/>
                    <a:pt x="1470970" y="4116843"/>
                    <a:pt x="1472205" y="4114704"/>
                  </a:cubicBezTo>
                  <a:cubicBezTo>
                    <a:pt x="1472822" y="4113635"/>
                    <a:pt x="1473440" y="4112565"/>
                    <a:pt x="1474057" y="4111496"/>
                  </a:cubicBezTo>
                  <a:cubicBezTo>
                    <a:pt x="1483826" y="4118562"/>
                    <a:pt x="1483826" y="4118562"/>
                    <a:pt x="1494829" y="4123488"/>
                  </a:cubicBezTo>
                  <a:cubicBezTo>
                    <a:pt x="1496682" y="4120280"/>
                    <a:pt x="1492724" y="4115144"/>
                    <a:pt x="1481720" y="4110216"/>
                  </a:cubicBezTo>
                  <a:cubicBezTo>
                    <a:pt x="1488148" y="4111076"/>
                    <a:pt x="1493959" y="4113005"/>
                    <a:pt x="1504962" y="4117931"/>
                  </a:cubicBezTo>
                  <a:cubicBezTo>
                    <a:pt x="1503981" y="4131624"/>
                    <a:pt x="1485568" y="4139530"/>
                    <a:pt x="1496208" y="4157081"/>
                  </a:cubicBezTo>
                  <a:cubicBezTo>
                    <a:pt x="1513023" y="4163937"/>
                    <a:pt x="1516363" y="4170143"/>
                    <a:pt x="1526749" y="4176139"/>
                  </a:cubicBezTo>
                  <a:cubicBezTo>
                    <a:pt x="1544799" y="4180856"/>
                    <a:pt x="1541204" y="4163096"/>
                    <a:pt x="1555295" y="4162676"/>
                  </a:cubicBezTo>
                  <a:cubicBezTo>
                    <a:pt x="1537863" y="4156889"/>
                    <a:pt x="1539715" y="4153681"/>
                    <a:pt x="1551953" y="4156469"/>
                  </a:cubicBezTo>
                  <a:cubicBezTo>
                    <a:pt x="1553188" y="4154330"/>
                    <a:pt x="1534268" y="4139129"/>
                    <a:pt x="1531798" y="4143407"/>
                  </a:cubicBezTo>
                  <a:cubicBezTo>
                    <a:pt x="1527224" y="4139340"/>
                    <a:pt x="1527841" y="4138270"/>
                    <a:pt x="1527841" y="4138270"/>
                  </a:cubicBezTo>
                  <a:cubicBezTo>
                    <a:pt x="1520178" y="4139550"/>
                    <a:pt x="1513750" y="4138690"/>
                    <a:pt x="1506087" y="4139969"/>
                  </a:cubicBezTo>
                  <a:cubicBezTo>
                    <a:pt x="1501511" y="4135902"/>
                    <a:pt x="1511644" y="4130345"/>
                    <a:pt x="1523265" y="4134202"/>
                  </a:cubicBezTo>
                  <a:cubicBezTo>
                    <a:pt x="1518690" y="4130135"/>
                    <a:pt x="1514114" y="4126067"/>
                    <a:pt x="1510155" y="4120929"/>
                  </a:cubicBezTo>
                  <a:cubicBezTo>
                    <a:pt x="1509901" y="4109376"/>
                    <a:pt x="1525481" y="4118371"/>
                    <a:pt x="1537720" y="4121160"/>
                  </a:cubicBezTo>
                  <a:cubicBezTo>
                    <a:pt x="1533144" y="4117092"/>
                    <a:pt x="1534379" y="4114953"/>
                    <a:pt x="1534996" y="4113884"/>
                  </a:cubicBezTo>
                  <a:cubicBezTo>
                    <a:pt x="1540807" y="4115812"/>
                    <a:pt x="1546000" y="4118810"/>
                    <a:pt x="1545382" y="4119880"/>
                  </a:cubicBezTo>
                  <a:cubicBezTo>
                    <a:pt x="1546000" y="4118810"/>
                    <a:pt x="1546617" y="4117740"/>
                    <a:pt x="1547235" y="4116671"/>
                  </a:cubicBezTo>
                  <a:cubicBezTo>
                    <a:pt x="1557621" y="4122668"/>
                    <a:pt x="1557004" y="4123737"/>
                    <a:pt x="1562197" y="4126735"/>
                  </a:cubicBezTo>
                  <a:cubicBezTo>
                    <a:pt x="1556132" y="4113253"/>
                    <a:pt x="1561326" y="4116251"/>
                    <a:pt x="1570223" y="4112833"/>
                  </a:cubicBezTo>
                  <a:cubicBezTo>
                    <a:pt x="1572076" y="4109625"/>
                    <a:pt x="1548217" y="4102979"/>
                    <a:pt x="1537830" y="4096982"/>
                  </a:cubicBezTo>
                  <a:cubicBezTo>
                    <a:pt x="1553663" y="4117530"/>
                    <a:pt x="1505326" y="4105308"/>
                    <a:pt x="1493959" y="4113005"/>
                  </a:cubicBezTo>
                  <a:cubicBezTo>
                    <a:pt x="1493705" y="4101451"/>
                    <a:pt x="1487023" y="4089038"/>
                    <a:pt x="1468104" y="4073837"/>
                  </a:cubicBezTo>
                  <a:cubicBezTo>
                    <a:pt x="1468104" y="4073837"/>
                    <a:pt x="1468104" y="4073837"/>
                    <a:pt x="1489493" y="4084760"/>
                  </a:cubicBezTo>
                  <a:cubicBezTo>
                    <a:pt x="1497156" y="4083481"/>
                    <a:pt x="1481577" y="4074486"/>
                    <a:pt x="1484047" y="4070208"/>
                  </a:cubicBezTo>
                  <a:cubicBezTo>
                    <a:pt x="1488623" y="4074276"/>
                    <a:pt x="1493815" y="4077274"/>
                    <a:pt x="1499009" y="4080272"/>
                  </a:cubicBezTo>
                  <a:cubicBezTo>
                    <a:pt x="1497520" y="4070857"/>
                    <a:pt x="1502096" y="4074925"/>
                    <a:pt x="1505183" y="4069578"/>
                  </a:cubicBezTo>
                  <a:cubicBezTo>
                    <a:pt x="1507653" y="4065300"/>
                    <a:pt x="1503077" y="4061232"/>
                    <a:pt x="1498502" y="4057165"/>
                  </a:cubicBezTo>
                  <a:cubicBezTo>
                    <a:pt x="1489604" y="4060583"/>
                    <a:pt x="1481323" y="4062932"/>
                    <a:pt x="1472426" y="4066351"/>
                  </a:cubicBezTo>
                  <a:cubicBezTo>
                    <a:pt x="1463892" y="4057146"/>
                    <a:pt x="1470066" y="4046452"/>
                    <a:pt x="1452018" y="4041734"/>
                  </a:cubicBezTo>
                  <a:cubicBezTo>
                    <a:pt x="1450783" y="4043874"/>
                    <a:pt x="1455976" y="4046872"/>
                    <a:pt x="1461168" y="4049870"/>
                  </a:cubicBezTo>
                  <a:cubicBezTo>
                    <a:pt x="1447078" y="4050290"/>
                    <a:pt x="1436945" y="4055847"/>
                    <a:pt x="1448819" y="4071258"/>
                  </a:cubicBezTo>
                  <a:cubicBezTo>
                    <a:pt x="1454630" y="4073187"/>
                    <a:pt x="1460440" y="4075116"/>
                    <a:pt x="1465634" y="4078115"/>
                  </a:cubicBezTo>
                  <a:cubicBezTo>
                    <a:pt x="1464399" y="4080253"/>
                    <a:pt x="1463164" y="4082392"/>
                    <a:pt x="1457353" y="4080463"/>
                  </a:cubicBezTo>
                  <a:cubicBezTo>
                    <a:pt x="1461312" y="4085601"/>
                    <a:pt x="1456118" y="4082602"/>
                    <a:pt x="1456118" y="4082602"/>
                  </a:cubicBezTo>
                  <a:cubicBezTo>
                    <a:pt x="1450308" y="4080673"/>
                    <a:pt x="1444497" y="4078744"/>
                    <a:pt x="1442645" y="4081952"/>
                  </a:cubicBezTo>
                  <a:cubicBezTo>
                    <a:pt x="1438070" y="4077886"/>
                    <a:pt x="1440540" y="4073608"/>
                    <a:pt x="1436582" y="4068470"/>
                  </a:cubicBezTo>
                  <a:lnTo>
                    <a:pt x="1437493" y="4068040"/>
                  </a:lnTo>
                  <a:lnTo>
                    <a:pt x="1442392" y="4070400"/>
                  </a:lnTo>
                  <a:cubicBezTo>
                    <a:pt x="1439795" y="4068900"/>
                    <a:pt x="1438496" y="4068150"/>
                    <a:pt x="1437771" y="4067910"/>
                  </a:cubicBezTo>
                  <a:lnTo>
                    <a:pt x="1437493" y="4068040"/>
                  </a:lnTo>
                  <a:lnTo>
                    <a:pt x="1434942" y="4066811"/>
                  </a:lnTo>
                  <a:cubicBezTo>
                    <a:pt x="1432687" y="4066222"/>
                    <a:pt x="1430771" y="4066542"/>
                    <a:pt x="1429536" y="4068681"/>
                  </a:cubicBezTo>
                  <a:cubicBezTo>
                    <a:pt x="1421002" y="4059475"/>
                    <a:pt x="1417661" y="4053269"/>
                    <a:pt x="1420130" y="4048991"/>
                  </a:cubicBezTo>
                  <a:cubicBezTo>
                    <a:pt x="1420130" y="4048991"/>
                    <a:pt x="1414321" y="4047063"/>
                    <a:pt x="1414321" y="4047063"/>
                  </a:cubicBezTo>
                  <a:cubicBezTo>
                    <a:pt x="1403934" y="4041066"/>
                    <a:pt x="1412832" y="4037648"/>
                    <a:pt x="1423835" y="4042574"/>
                  </a:cubicBezTo>
                  <a:cubicBezTo>
                    <a:pt x="1425687" y="4039366"/>
                    <a:pt x="1428157" y="4035088"/>
                    <a:pt x="1425435" y="4027813"/>
                  </a:cubicBezTo>
                  <a:cubicBezTo>
                    <a:pt x="1418389" y="4028023"/>
                    <a:pt x="1419624" y="4025884"/>
                    <a:pt x="1415048" y="4021816"/>
                  </a:cubicBezTo>
                  <a:cubicBezTo>
                    <a:pt x="1415048" y="4021816"/>
                    <a:pt x="1415048" y="4021816"/>
                    <a:pt x="1409855" y="4018818"/>
                  </a:cubicBezTo>
                  <a:cubicBezTo>
                    <a:pt x="1409855" y="4018818"/>
                    <a:pt x="1409855" y="4018818"/>
                    <a:pt x="1410472" y="4017748"/>
                  </a:cubicBezTo>
                  <a:cubicBezTo>
                    <a:pt x="1411707" y="4015610"/>
                    <a:pt x="1408366" y="4009403"/>
                    <a:pt x="1404409" y="4004266"/>
                  </a:cubicBezTo>
                  <a:cubicBezTo>
                    <a:pt x="1404409" y="4004266"/>
                    <a:pt x="1404409" y="4004266"/>
                    <a:pt x="1399214" y="4001267"/>
                  </a:cubicBezTo>
                  <a:lnTo>
                    <a:pt x="1383778" y="4028003"/>
                  </a:lnTo>
                  <a:cubicBezTo>
                    <a:pt x="1403934" y="4041066"/>
                    <a:pt x="1380074" y="4034420"/>
                    <a:pt x="1383416" y="4040627"/>
                  </a:cubicBezTo>
                  <a:cubicBezTo>
                    <a:pt x="1376624" y="4052391"/>
                    <a:pt x="1369215" y="4065224"/>
                    <a:pt x="1352654" y="4069921"/>
                  </a:cubicBezTo>
                  <a:cubicBezTo>
                    <a:pt x="1366380" y="4082125"/>
                    <a:pt x="1358101" y="4084474"/>
                    <a:pt x="1350437" y="4085753"/>
                  </a:cubicBezTo>
                  <a:cubicBezTo>
                    <a:pt x="1353779" y="4091960"/>
                    <a:pt x="1371210" y="4097746"/>
                    <a:pt x="1380979" y="4104812"/>
                  </a:cubicBezTo>
                  <a:cubicBezTo>
                    <a:pt x="1373316" y="4106092"/>
                    <a:pt x="1377892" y="4110159"/>
                    <a:pt x="1394088" y="4118085"/>
                  </a:cubicBezTo>
                  <a:cubicBezTo>
                    <a:pt x="1392236" y="4121293"/>
                    <a:pt x="1384573" y="4122572"/>
                    <a:pt x="1369611" y="4112508"/>
                  </a:cubicBezTo>
                  <a:cubicBezTo>
                    <a:pt x="1380725" y="4093258"/>
                    <a:pt x="1321638" y="4087662"/>
                    <a:pt x="1321274" y="4100286"/>
                  </a:cubicBezTo>
                  <a:cubicBezTo>
                    <a:pt x="1316699" y="4096218"/>
                    <a:pt x="1310888" y="4094289"/>
                    <a:pt x="1305696" y="4091291"/>
                  </a:cubicBezTo>
                  <a:cubicBezTo>
                    <a:pt x="1305078" y="4092361"/>
                    <a:pt x="1298650" y="4091501"/>
                    <a:pt x="1298033" y="4092571"/>
                  </a:cubicBezTo>
                  <a:cubicBezTo>
                    <a:pt x="1300139" y="4100916"/>
                    <a:pt x="1319059" y="4116117"/>
                    <a:pt x="1306202" y="4114398"/>
                  </a:cubicBezTo>
                  <a:cubicBezTo>
                    <a:pt x="1306202" y="4114398"/>
                    <a:pt x="1306202" y="4114398"/>
                    <a:pt x="1301009" y="4111400"/>
                  </a:cubicBezTo>
                  <a:cubicBezTo>
                    <a:pt x="1303733" y="4118676"/>
                    <a:pt x="1300645" y="4124023"/>
                    <a:pt x="1303369" y="4131300"/>
                  </a:cubicBezTo>
                  <a:cubicBezTo>
                    <a:pt x="1298175" y="4128301"/>
                    <a:pt x="1294835" y="4122094"/>
                    <a:pt x="1296687" y="4118886"/>
                  </a:cubicBezTo>
                  <a:cubicBezTo>
                    <a:pt x="1290260" y="4118027"/>
                    <a:pt x="1287173" y="4123374"/>
                    <a:pt x="1280744" y="4122515"/>
                  </a:cubicBezTo>
                  <a:cubicBezTo>
                    <a:pt x="1297812" y="4140924"/>
                    <a:pt x="1279399" y="4148830"/>
                    <a:pt x="1290656" y="4165311"/>
                  </a:cubicBezTo>
                  <a:cubicBezTo>
                    <a:pt x="1288804" y="4168520"/>
                    <a:pt x="1286952" y="4171728"/>
                    <a:pt x="1276565" y="4165732"/>
                  </a:cubicBezTo>
                  <a:cubicBezTo>
                    <a:pt x="1273478" y="4171078"/>
                    <a:pt x="1290293" y="4177935"/>
                    <a:pt x="1287206" y="4183281"/>
                  </a:cubicBezTo>
                  <a:cubicBezTo>
                    <a:pt x="1277436" y="4176216"/>
                    <a:pt x="1279906" y="4171938"/>
                    <a:pt x="1270754" y="4163803"/>
                  </a:cubicBezTo>
                  <a:cubicBezTo>
                    <a:pt x="1251471" y="4161225"/>
                    <a:pt x="1264580" y="4174497"/>
                    <a:pt x="1255066" y="4178985"/>
                  </a:cubicBezTo>
                  <a:cubicBezTo>
                    <a:pt x="1257171" y="4187330"/>
                    <a:pt x="1270644" y="4187980"/>
                    <a:pt x="1275221" y="4192047"/>
                  </a:cubicBezTo>
                  <a:cubicBezTo>
                    <a:pt x="1274603" y="4193116"/>
                    <a:pt x="1279796" y="4196115"/>
                    <a:pt x="1279796" y="4196115"/>
                  </a:cubicBezTo>
                  <a:cubicBezTo>
                    <a:pt x="1278562" y="4198254"/>
                    <a:pt x="1270899" y="4199533"/>
                    <a:pt x="1287713" y="4206390"/>
                  </a:cubicBezTo>
                  <a:cubicBezTo>
                    <a:pt x="1285861" y="4209597"/>
                    <a:pt x="1262618" y="4201882"/>
                    <a:pt x="1272387" y="4208948"/>
                  </a:cubicBezTo>
                  <a:cubicBezTo>
                    <a:pt x="1271770" y="4210017"/>
                    <a:pt x="1271770" y="4210017"/>
                    <a:pt x="1271152" y="4211087"/>
                  </a:cubicBezTo>
                  <a:cubicBezTo>
                    <a:pt x="1273875" y="4218362"/>
                    <a:pt x="1266830" y="4218573"/>
                    <a:pt x="1252122" y="4220062"/>
                  </a:cubicBezTo>
                  <a:cubicBezTo>
                    <a:pt x="1241735" y="4214066"/>
                    <a:pt x="1243587" y="4210857"/>
                    <a:pt x="1246057" y="4206580"/>
                  </a:cubicBezTo>
                  <a:cubicBezTo>
                    <a:pt x="1228626" y="4200794"/>
                    <a:pt x="1209595" y="4209769"/>
                    <a:pt x="1234326" y="4226899"/>
                  </a:cubicBezTo>
                  <a:cubicBezTo>
                    <a:pt x="1220853" y="4226250"/>
                    <a:pt x="1215914" y="4234805"/>
                    <a:pt x="1222595" y="4247218"/>
                  </a:cubicBezTo>
                  <a:cubicBezTo>
                    <a:pt x="1214933" y="4248498"/>
                    <a:pt x="1212826" y="4240153"/>
                    <a:pt x="1201822" y="4235225"/>
                  </a:cubicBezTo>
                  <a:cubicBezTo>
                    <a:pt x="1224811" y="4231387"/>
                    <a:pt x="1218130" y="4218974"/>
                    <a:pt x="1203531" y="4196286"/>
                  </a:cubicBezTo>
                  <a:cubicBezTo>
                    <a:pt x="1198956" y="4192219"/>
                    <a:pt x="1200191" y="4190080"/>
                    <a:pt x="1202043" y="4186872"/>
                  </a:cubicBezTo>
                  <a:cubicBezTo>
                    <a:pt x="1202043" y="4186872"/>
                    <a:pt x="1202043" y="4186872"/>
                    <a:pt x="1196850" y="4183874"/>
                  </a:cubicBezTo>
                  <a:cubicBezTo>
                    <a:pt x="1191910" y="4192429"/>
                    <a:pt x="1181778" y="4197986"/>
                    <a:pt x="1212319" y="4217045"/>
                  </a:cubicBezTo>
                  <a:cubicBezTo>
                    <a:pt x="1201568" y="4223672"/>
                    <a:pt x="1183266" y="4207401"/>
                    <a:pt x="1177709" y="4217026"/>
                  </a:cubicBezTo>
                  <a:cubicBezTo>
                    <a:pt x="1183773" y="4230508"/>
                    <a:pt x="1184644" y="4240993"/>
                    <a:pt x="1191943" y="4252336"/>
                  </a:cubicBezTo>
                  <a:cubicBezTo>
                    <a:pt x="1194539" y="4253835"/>
                    <a:pt x="1195992" y="4254318"/>
                    <a:pt x="1198095" y="4255175"/>
                  </a:cubicBezTo>
                  <a:lnTo>
                    <a:pt x="1206472" y="4259417"/>
                  </a:lnTo>
                  <a:lnTo>
                    <a:pt x="1206260" y="4269514"/>
                  </a:lnTo>
                  <a:cubicBezTo>
                    <a:pt x="1203482" y="4274327"/>
                    <a:pt x="1198261" y="4277373"/>
                    <a:pt x="1191216" y="4277583"/>
                  </a:cubicBezTo>
                  <a:cubicBezTo>
                    <a:pt x="1188129" y="4282930"/>
                    <a:pt x="1203090" y="4292994"/>
                    <a:pt x="1207666" y="4297062"/>
                  </a:cubicBezTo>
                  <a:cubicBezTo>
                    <a:pt x="1203961" y="4303478"/>
                    <a:pt x="1190235" y="4291275"/>
                    <a:pt x="1180466" y="4284209"/>
                  </a:cubicBezTo>
                  <a:cubicBezTo>
                    <a:pt x="1181447" y="4270517"/>
                    <a:pt x="1189110" y="4269238"/>
                    <a:pt x="1188239" y="4258753"/>
                  </a:cubicBezTo>
                  <a:cubicBezTo>
                    <a:pt x="1161656" y="4244832"/>
                    <a:pt x="1159440" y="4260662"/>
                    <a:pt x="1167973" y="4269867"/>
                  </a:cubicBezTo>
                  <a:cubicBezTo>
                    <a:pt x="1166738" y="4272006"/>
                    <a:pt x="1156353" y="4266010"/>
                    <a:pt x="1151160" y="4263012"/>
                  </a:cubicBezTo>
                  <a:cubicBezTo>
                    <a:pt x="1142262" y="4266430"/>
                    <a:pt x="1146220" y="4271568"/>
                    <a:pt x="1136705" y="4276055"/>
                  </a:cubicBezTo>
                  <a:cubicBezTo>
                    <a:pt x="1136705" y="4276055"/>
                    <a:pt x="1136705" y="4276055"/>
                    <a:pt x="1121125" y="4267060"/>
                  </a:cubicBezTo>
                  <a:cubicBezTo>
                    <a:pt x="1119019" y="4258714"/>
                    <a:pt x="1130023" y="4263641"/>
                    <a:pt x="1134345" y="4256155"/>
                  </a:cubicBezTo>
                  <a:cubicBezTo>
                    <a:pt x="1136815" y="4251878"/>
                    <a:pt x="1127917" y="4255296"/>
                    <a:pt x="1112955" y="4245232"/>
                  </a:cubicBezTo>
                  <a:cubicBezTo>
                    <a:pt x="1111467" y="4235817"/>
                    <a:pt x="1128898" y="4241603"/>
                    <a:pt x="1121599" y="4230260"/>
                  </a:cubicBezTo>
                  <a:cubicBezTo>
                    <a:pt x="1130750" y="4238395"/>
                    <a:pt x="1128280" y="4242672"/>
                    <a:pt x="1136815" y="4251878"/>
                  </a:cubicBezTo>
                  <a:cubicBezTo>
                    <a:pt x="1143243" y="4252737"/>
                    <a:pt x="1149671" y="4253597"/>
                    <a:pt x="1150906" y="4251458"/>
                  </a:cubicBezTo>
                  <a:cubicBezTo>
                    <a:pt x="1147565" y="4245251"/>
                    <a:pt x="1137796" y="4238185"/>
                    <a:pt x="1135689" y="4229840"/>
                  </a:cubicBezTo>
                  <a:cubicBezTo>
                    <a:pt x="1130497" y="4226842"/>
                    <a:pt x="1117024" y="4226192"/>
                    <a:pt x="1114300" y="4218917"/>
                  </a:cubicBezTo>
                  <a:cubicBezTo>
                    <a:pt x="1114917" y="4217847"/>
                    <a:pt x="1129626" y="4216357"/>
                    <a:pt x="1127520" y="4208012"/>
                  </a:cubicBezTo>
                  <a:cubicBezTo>
                    <a:pt x="1127520" y="4208012"/>
                    <a:pt x="1127520" y="4208012"/>
                    <a:pt x="1116517" y="4203085"/>
                  </a:cubicBezTo>
                  <a:cubicBezTo>
                    <a:pt x="1122327" y="4205014"/>
                    <a:pt x="1122944" y="4203944"/>
                    <a:pt x="1128755" y="4205873"/>
                  </a:cubicBezTo>
                  <a:cubicBezTo>
                    <a:pt x="1128755" y="4205873"/>
                    <a:pt x="1124179" y="4201805"/>
                    <a:pt x="1124179" y="4201805"/>
                  </a:cubicBezTo>
                  <a:cubicBezTo>
                    <a:pt x="1131225" y="4201596"/>
                    <a:pt x="1136418" y="4204594"/>
                    <a:pt x="1136418" y="4204594"/>
                  </a:cubicBezTo>
                  <a:cubicBezTo>
                    <a:pt x="1142846" y="4205453"/>
                    <a:pt x="1142846" y="4205453"/>
                    <a:pt x="1140994" y="4208662"/>
                  </a:cubicBezTo>
                  <a:cubicBezTo>
                    <a:pt x="1145569" y="4212728"/>
                    <a:pt x="1144334" y="4214868"/>
                    <a:pt x="1148910" y="4218935"/>
                  </a:cubicBezTo>
                  <a:cubicBezTo>
                    <a:pt x="1160531" y="4222793"/>
                    <a:pt x="1152614" y="4212518"/>
                    <a:pt x="1149891" y="4205242"/>
                  </a:cubicBezTo>
                  <a:cubicBezTo>
                    <a:pt x="1138888" y="4200316"/>
                    <a:pt x="1137036" y="4203524"/>
                    <a:pt x="1127884" y="4195389"/>
                  </a:cubicBezTo>
                  <a:cubicBezTo>
                    <a:pt x="1146551" y="4199036"/>
                    <a:pt x="1133441" y="4185764"/>
                    <a:pt x="1138998" y="4176139"/>
                  </a:cubicBezTo>
                  <a:cubicBezTo>
                    <a:pt x="1155195" y="4184065"/>
                    <a:pt x="1159517" y="4176578"/>
                    <a:pt x="1171137" y="4180436"/>
                  </a:cubicBezTo>
                  <a:cubicBezTo>
                    <a:pt x="1174225" y="4175088"/>
                    <a:pt x="1158646" y="4166094"/>
                    <a:pt x="1155922" y="4158818"/>
                  </a:cubicBezTo>
                  <a:cubicBezTo>
                    <a:pt x="1189804" y="4184083"/>
                    <a:pt x="1219441" y="4132751"/>
                    <a:pt x="1178404" y="4131872"/>
                  </a:cubicBezTo>
                  <a:cubicBezTo>
                    <a:pt x="1170123" y="4134221"/>
                    <a:pt x="1181491" y="4126525"/>
                    <a:pt x="1181491" y="4126525"/>
                  </a:cubicBezTo>
                  <a:cubicBezTo>
                    <a:pt x="1187302" y="4128454"/>
                    <a:pt x="1194346" y="4128243"/>
                    <a:pt x="1202009" y="4126964"/>
                  </a:cubicBezTo>
                  <a:cubicBezTo>
                    <a:pt x="1204479" y="4122686"/>
                    <a:pt x="1194093" y="4116690"/>
                    <a:pt x="1189518" y="4112622"/>
                  </a:cubicBezTo>
                  <a:cubicBezTo>
                    <a:pt x="1201138" y="4116480"/>
                    <a:pt x="1199033" y="4108135"/>
                    <a:pt x="1202120" y="4102788"/>
                  </a:cubicBezTo>
                  <a:cubicBezTo>
                    <a:pt x="1187158" y="4092723"/>
                    <a:pt x="1189881" y="4099999"/>
                    <a:pt x="1184070" y="4098071"/>
                  </a:cubicBezTo>
                  <a:cubicBezTo>
                    <a:pt x="1170344" y="4085868"/>
                    <a:pt x="1202738" y="4101718"/>
                    <a:pt x="1210399" y="4100438"/>
                  </a:cubicBezTo>
                  <a:cubicBezTo>
                    <a:pt x="1205207" y="4097441"/>
                    <a:pt x="1196673" y="4088236"/>
                    <a:pt x="1191480" y="4085237"/>
                  </a:cubicBezTo>
                  <a:cubicBezTo>
                    <a:pt x="1206188" y="4083748"/>
                    <a:pt x="1258230" y="4089554"/>
                    <a:pt x="1210620" y="4052085"/>
                  </a:cubicBezTo>
                  <a:cubicBezTo>
                    <a:pt x="1211238" y="4051015"/>
                    <a:pt x="1216431" y="4054013"/>
                    <a:pt x="1216431" y="4054013"/>
                  </a:cubicBezTo>
                  <a:cubicBezTo>
                    <a:pt x="1211238" y="4051015"/>
                    <a:pt x="1206663" y="4046948"/>
                    <a:pt x="1196277" y="4040951"/>
                  </a:cubicBezTo>
                  <a:cubicBezTo>
                    <a:pt x="1193189" y="4046299"/>
                    <a:pt x="1215196" y="4056152"/>
                    <a:pt x="1210874" y="4063639"/>
                  </a:cubicBezTo>
                  <a:cubicBezTo>
                    <a:pt x="1197764" y="4050366"/>
                    <a:pt x="1191337" y="4049507"/>
                    <a:pt x="1170564" y="4037514"/>
                  </a:cubicBezTo>
                  <a:cubicBezTo>
                    <a:pt x="1172416" y="4034305"/>
                    <a:pt x="1178227" y="4036234"/>
                    <a:pt x="1179462" y="4034095"/>
                  </a:cubicBezTo>
                  <a:cubicBezTo>
                    <a:pt x="1154732" y="4016965"/>
                    <a:pt x="1169946" y="4038583"/>
                    <a:pt x="1158326" y="4034726"/>
                  </a:cubicBezTo>
                  <a:cubicBezTo>
                    <a:pt x="1147322" y="4029799"/>
                    <a:pt x="1162648" y="4027240"/>
                    <a:pt x="1145216" y="4021453"/>
                  </a:cubicBezTo>
                  <a:cubicBezTo>
                    <a:pt x="1156837" y="4025311"/>
                    <a:pt x="1164501" y="4024031"/>
                    <a:pt x="1163012" y="4014617"/>
                  </a:cubicBezTo>
                  <a:cubicBezTo>
                    <a:pt x="1168205" y="4017615"/>
                    <a:pt x="1172781" y="4021683"/>
                    <a:pt x="1170929" y="4024891"/>
                  </a:cubicBezTo>
                  <a:cubicBezTo>
                    <a:pt x="1176121" y="4027889"/>
                    <a:pt x="1177356" y="4025750"/>
                    <a:pt x="1182549" y="4028748"/>
                  </a:cubicBezTo>
                  <a:cubicBezTo>
                    <a:pt x="1184401" y="4025540"/>
                    <a:pt x="1179826" y="4021472"/>
                    <a:pt x="1169440" y="4015476"/>
                  </a:cubicBezTo>
                  <a:cubicBezTo>
                    <a:pt x="1183530" y="4015055"/>
                    <a:pt x="1171039" y="4000714"/>
                    <a:pt x="1194280" y="4008429"/>
                  </a:cubicBezTo>
                  <a:cubicBezTo>
                    <a:pt x="1196750" y="4004151"/>
                    <a:pt x="1186982" y="3997086"/>
                    <a:pt x="1183641" y="3990879"/>
                  </a:cubicBezTo>
                  <a:cubicBezTo>
                    <a:pt x="1190687" y="3990669"/>
                    <a:pt x="1184005" y="3978256"/>
                    <a:pt x="1199584" y="3987250"/>
                  </a:cubicBezTo>
                  <a:cubicBezTo>
                    <a:pt x="1197731" y="3990459"/>
                    <a:pt x="1191304" y="3989600"/>
                    <a:pt x="1190069" y="3991738"/>
                  </a:cubicBezTo>
                  <a:cubicBezTo>
                    <a:pt x="1188217" y="3994947"/>
                    <a:pt x="1198602" y="4000943"/>
                    <a:pt x="1196133" y="4005220"/>
                  </a:cubicBezTo>
                  <a:cubicBezTo>
                    <a:pt x="1196133" y="4005220"/>
                    <a:pt x="1201326" y="4008219"/>
                    <a:pt x="1201326" y="4008219"/>
                  </a:cubicBezTo>
                  <a:cubicBezTo>
                    <a:pt x="1205031" y="4001802"/>
                    <a:pt x="1201801" y="3971419"/>
                    <a:pt x="1230488" y="3993686"/>
                  </a:cubicBezTo>
                  <a:cubicBezTo>
                    <a:pt x="1222827" y="3994965"/>
                    <a:pt x="1215417" y="4007799"/>
                    <a:pt x="1227291" y="4023210"/>
                  </a:cubicBezTo>
                  <a:cubicBezTo>
                    <a:pt x="1244106" y="4030066"/>
                    <a:pt x="1223951" y="4017004"/>
                    <a:pt x="1230996" y="4016793"/>
                  </a:cubicBezTo>
                  <a:cubicBezTo>
                    <a:pt x="1248428" y="4022580"/>
                    <a:pt x="1227291" y="4023210"/>
                    <a:pt x="1243488" y="4031136"/>
                  </a:cubicBezTo>
                  <a:cubicBezTo>
                    <a:pt x="1235208" y="4033484"/>
                    <a:pt x="1231867" y="4027278"/>
                    <a:pt x="1221482" y="4021282"/>
                  </a:cubicBezTo>
                  <a:cubicBezTo>
                    <a:pt x="1214435" y="4021491"/>
                    <a:pt x="1221371" y="4045458"/>
                    <a:pt x="1202451" y="4030257"/>
                  </a:cubicBezTo>
                  <a:cubicBezTo>
                    <a:pt x="1199364" y="4035605"/>
                    <a:pt x="1208516" y="4043740"/>
                    <a:pt x="1223477" y="4053804"/>
                  </a:cubicBezTo>
                  <a:cubicBezTo>
                    <a:pt x="1225329" y="4050596"/>
                    <a:pt x="1231757" y="4051455"/>
                    <a:pt x="1241525" y="4058520"/>
                  </a:cubicBezTo>
                  <a:cubicBezTo>
                    <a:pt x="1240654" y="4048036"/>
                    <a:pt x="1232121" y="4038832"/>
                    <a:pt x="1253510" y="4049755"/>
                  </a:cubicBezTo>
                  <a:cubicBezTo>
                    <a:pt x="1249552" y="4044618"/>
                    <a:pt x="1251404" y="4041410"/>
                    <a:pt x="1252639" y="4039270"/>
                  </a:cubicBezTo>
                  <a:cubicBezTo>
                    <a:pt x="1252639" y="4039270"/>
                    <a:pt x="1247446" y="4036272"/>
                    <a:pt x="1247446" y="4036272"/>
                  </a:cubicBezTo>
                  <a:cubicBezTo>
                    <a:pt x="1250533" y="4030925"/>
                    <a:pt x="1252385" y="4027717"/>
                    <a:pt x="1254855" y="4023439"/>
                  </a:cubicBezTo>
                  <a:cubicBezTo>
                    <a:pt x="1254855" y="4023439"/>
                    <a:pt x="1250280" y="4019372"/>
                    <a:pt x="1245087" y="4016373"/>
                  </a:cubicBezTo>
                  <a:cubicBezTo>
                    <a:pt x="1245705" y="4015304"/>
                    <a:pt x="1257325" y="4019161"/>
                    <a:pt x="1258560" y="4017022"/>
                  </a:cubicBezTo>
                  <a:cubicBezTo>
                    <a:pt x="1258560" y="4017022"/>
                    <a:pt x="1264371" y="4018951"/>
                    <a:pt x="1264371" y="4018951"/>
                  </a:cubicBezTo>
                  <a:cubicBezTo>
                    <a:pt x="1259794" y="4014884"/>
                    <a:pt x="1259794" y="4014884"/>
                    <a:pt x="1254602" y="4011886"/>
                  </a:cubicBezTo>
                  <a:cubicBezTo>
                    <a:pt x="1259794" y="4014884"/>
                    <a:pt x="1259794" y="4014884"/>
                    <a:pt x="1265605" y="4016812"/>
                  </a:cubicBezTo>
                  <a:cubicBezTo>
                    <a:pt x="1269310" y="4010396"/>
                    <a:pt x="1278208" y="4006977"/>
                    <a:pt x="1277336" y="3996494"/>
                  </a:cubicBezTo>
                  <a:cubicBezTo>
                    <a:pt x="1304538" y="4009346"/>
                    <a:pt x="1316158" y="4013203"/>
                    <a:pt x="1313800" y="3993304"/>
                  </a:cubicBezTo>
                  <a:cubicBezTo>
                    <a:pt x="1311202" y="3991805"/>
                    <a:pt x="1309749" y="3991322"/>
                    <a:pt x="1308792" y="3991483"/>
                  </a:cubicBezTo>
                  <a:lnTo>
                    <a:pt x="1308297" y="3991977"/>
                  </a:lnTo>
                  <a:lnTo>
                    <a:pt x="1307989" y="3991376"/>
                  </a:lnTo>
                  <a:cubicBezTo>
                    <a:pt x="1306754" y="3993514"/>
                    <a:pt x="1306754" y="3993514"/>
                    <a:pt x="1306754" y="3993514"/>
                  </a:cubicBezTo>
                  <a:lnTo>
                    <a:pt x="1308297" y="3991977"/>
                  </a:lnTo>
                  <a:lnTo>
                    <a:pt x="1310227" y="3995743"/>
                  </a:lnTo>
                  <a:cubicBezTo>
                    <a:pt x="1308549" y="3998650"/>
                    <a:pt x="1297239" y="3998002"/>
                    <a:pt x="1295386" y="4001211"/>
                  </a:cubicBezTo>
                  <a:cubicBezTo>
                    <a:pt x="1295386" y="4001211"/>
                    <a:pt x="1290810" y="3997143"/>
                    <a:pt x="1290810" y="3997143"/>
                  </a:cubicBezTo>
                  <a:cubicBezTo>
                    <a:pt x="1285000" y="3995214"/>
                    <a:pt x="1285000" y="3995214"/>
                    <a:pt x="1274613" y="3989217"/>
                  </a:cubicBezTo>
                  <a:cubicBezTo>
                    <a:pt x="1279806" y="3992216"/>
                    <a:pt x="1280424" y="3991146"/>
                    <a:pt x="1286234" y="3993075"/>
                  </a:cubicBezTo>
                  <a:cubicBezTo>
                    <a:pt x="1277700" y="3983870"/>
                    <a:pt x="1288450" y="3977244"/>
                    <a:pt x="1290303" y="3974035"/>
                  </a:cubicBezTo>
                  <a:cubicBezTo>
                    <a:pt x="1294879" y="3978103"/>
                    <a:pt x="1299454" y="3982171"/>
                    <a:pt x="1304648" y="3985169"/>
                  </a:cubicBezTo>
                  <a:cubicBezTo>
                    <a:pt x="1305265" y="3984099"/>
                    <a:pt x="1305265" y="3984099"/>
                    <a:pt x="1305883" y="3983030"/>
                  </a:cubicBezTo>
                  <a:cubicBezTo>
                    <a:pt x="1305883" y="3983030"/>
                    <a:pt x="1300689" y="3980032"/>
                    <a:pt x="1300689" y="3980032"/>
                  </a:cubicBezTo>
                  <a:cubicBezTo>
                    <a:pt x="1301307" y="3978963"/>
                    <a:pt x="1306500" y="3981961"/>
                    <a:pt x="1307118" y="3980891"/>
                  </a:cubicBezTo>
                  <a:cubicBezTo>
                    <a:pt x="1305629" y="3971476"/>
                    <a:pt x="1298329" y="3960133"/>
                    <a:pt x="1320955" y="3968918"/>
                  </a:cubicBezTo>
                  <a:cubicBezTo>
                    <a:pt x="1338132" y="3963150"/>
                    <a:pt x="1316125" y="3953296"/>
                    <a:pt x="1296588" y="3939164"/>
                  </a:cubicBezTo>
                  <a:cubicBezTo>
                    <a:pt x="1284349" y="3936376"/>
                    <a:pt x="1273346" y="3931449"/>
                    <a:pt x="1262342" y="3926522"/>
                  </a:cubicBezTo>
                  <a:cubicBezTo>
                    <a:pt x="1262960" y="3925452"/>
                    <a:pt x="1252573" y="3919456"/>
                    <a:pt x="1253191" y="3918386"/>
                  </a:cubicBezTo>
                  <a:cubicBezTo>
                    <a:pt x="1242804" y="3912390"/>
                    <a:pt x="1258020" y="3934008"/>
                    <a:pt x="1238482" y="3919876"/>
                  </a:cubicBezTo>
                  <a:cubicBezTo>
                    <a:pt x="1240335" y="3916667"/>
                    <a:pt x="1247380" y="3916457"/>
                    <a:pt x="1249232" y="3913249"/>
                  </a:cubicBezTo>
                  <a:cubicBezTo>
                    <a:pt x="1249232" y="3913249"/>
                    <a:pt x="1249232" y="3913249"/>
                    <a:pt x="1244039" y="3910251"/>
                  </a:cubicBezTo>
                  <a:cubicBezTo>
                    <a:pt x="1244657" y="3909181"/>
                    <a:pt x="1249850" y="3912180"/>
                    <a:pt x="1250467" y="3911110"/>
                  </a:cubicBezTo>
                  <a:cubicBezTo>
                    <a:pt x="1250467" y="3911110"/>
                    <a:pt x="1245891" y="3907043"/>
                    <a:pt x="1241317" y="3902975"/>
                  </a:cubicBezTo>
                  <a:cubicBezTo>
                    <a:pt x="1252319" y="3907902"/>
                    <a:pt x="1253554" y="3905763"/>
                    <a:pt x="1249596" y="3900626"/>
                  </a:cubicBezTo>
                  <a:cubicBezTo>
                    <a:pt x="1249596" y="3900626"/>
                    <a:pt x="1249596" y="3900626"/>
                    <a:pt x="1250213" y="3899557"/>
                  </a:cubicBezTo>
                  <a:cubicBezTo>
                    <a:pt x="1244404" y="3897628"/>
                    <a:pt x="1237358" y="3897838"/>
                    <a:pt x="1235506" y="3901047"/>
                  </a:cubicBezTo>
                  <a:cubicBezTo>
                    <a:pt x="1218691" y="3894190"/>
                    <a:pt x="1234017" y="3891632"/>
                    <a:pt x="1223013" y="3886704"/>
                  </a:cubicBezTo>
                  <a:cubicBezTo>
                    <a:pt x="1224866" y="3883496"/>
                    <a:pt x="1228206" y="3889703"/>
                    <a:pt x="1233400" y="3892701"/>
                  </a:cubicBezTo>
                  <a:cubicBezTo>
                    <a:pt x="1243533" y="3887144"/>
                    <a:pt x="1212374" y="3869154"/>
                    <a:pt x="1231040" y="3872802"/>
                  </a:cubicBezTo>
                  <a:cubicBezTo>
                    <a:pt x="1239574" y="3882007"/>
                    <a:pt x="1242298" y="3889283"/>
                    <a:pt x="1250831" y="3898487"/>
                  </a:cubicBezTo>
                  <a:cubicBezTo>
                    <a:pt x="1251448" y="3897418"/>
                    <a:pt x="1252066" y="3896348"/>
                    <a:pt x="1267646" y="3905343"/>
                  </a:cubicBezTo>
                  <a:cubicBezTo>
                    <a:pt x="1271350" y="3898927"/>
                    <a:pt x="1242915" y="3888214"/>
                    <a:pt x="1251813" y="3884795"/>
                  </a:cubicBezTo>
                  <a:cubicBezTo>
                    <a:pt x="1255770" y="3889932"/>
                    <a:pt x="1259729" y="3895069"/>
                    <a:pt x="1258240" y="3885654"/>
                  </a:cubicBezTo>
                  <a:cubicBezTo>
                    <a:pt x="1255518" y="3878379"/>
                    <a:pt x="1246620" y="3881797"/>
                    <a:pt x="1243279" y="3875590"/>
                  </a:cubicBezTo>
                  <a:cubicBezTo>
                    <a:pt x="1244514" y="3873451"/>
                    <a:pt x="1254900" y="3879448"/>
                    <a:pt x="1251559" y="3873241"/>
                  </a:cubicBezTo>
                  <a:cubicBezTo>
                    <a:pt x="1261327" y="3880307"/>
                    <a:pt x="1265903" y="3884375"/>
                    <a:pt x="1270479" y="3888442"/>
                  </a:cubicBezTo>
                  <a:cubicBezTo>
                    <a:pt x="1238449" y="3859969"/>
                    <a:pt x="1292089" y="3851012"/>
                    <a:pt x="1244116" y="3826167"/>
                  </a:cubicBezTo>
                  <a:cubicBezTo>
                    <a:pt x="1245351" y="3824028"/>
                    <a:pt x="1256355" y="3828955"/>
                    <a:pt x="1266741" y="3834952"/>
                  </a:cubicBezTo>
                  <a:cubicBezTo>
                    <a:pt x="1268594" y="3831744"/>
                    <a:pt x="1265253" y="3825537"/>
                    <a:pt x="1267105" y="3822329"/>
                  </a:cubicBezTo>
                  <a:cubicBezTo>
                    <a:pt x="1246951" y="3809266"/>
                    <a:pt x="1257590" y="3826816"/>
                    <a:pt x="1242011" y="3817822"/>
                  </a:cubicBezTo>
                  <a:cubicBezTo>
                    <a:pt x="1251525" y="3813333"/>
                    <a:pt x="1266234" y="3811844"/>
                    <a:pt x="1275749" y="3807356"/>
                  </a:cubicBezTo>
                  <a:cubicBezTo>
                    <a:pt x="1294669" y="3822557"/>
                    <a:pt x="1280071" y="3799870"/>
                    <a:pt x="1297139" y="3818280"/>
                  </a:cubicBezTo>
                  <a:cubicBezTo>
                    <a:pt x="1303567" y="3819139"/>
                    <a:pt x="1300843" y="3811863"/>
                    <a:pt x="1302078" y="3809724"/>
                  </a:cubicBezTo>
                  <a:cubicBezTo>
                    <a:pt x="1280071" y="3799870"/>
                    <a:pt x="1284647" y="3803938"/>
                    <a:pt x="1272408" y="3801150"/>
                  </a:cubicBezTo>
                  <a:cubicBezTo>
                    <a:pt x="1270302" y="3792804"/>
                    <a:pt x="1272154" y="3789596"/>
                    <a:pt x="1292927" y="3801589"/>
                  </a:cubicBezTo>
                  <a:cubicBezTo>
                    <a:pt x="1295397" y="3797311"/>
                    <a:pt x="1290822" y="3793243"/>
                    <a:pt x="1287480" y="3787037"/>
                  </a:cubicBezTo>
                  <a:cubicBezTo>
                    <a:pt x="1304295" y="3793893"/>
                    <a:pt x="1299102" y="3790895"/>
                    <a:pt x="1314063" y="3800959"/>
                  </a:cubicBezTo>
                  <a:cubicBezTo>
                    <a:pt x="1310105" y="3795821"/>
                    <a:pt x="1313192" y="3790474"/>
                    <a:pt x="1315662" y="3786197"/>
                  </a:cubicBezTo>
                  <a:cubicBezTo>
                    <a:pt x="1310470" y="3783199"/>
                    <a:pt x="1305276" y="3780201"/>
                    <a:pt x="1300083" y="3777202"/>
                  </a:cubicBezTo>
                  <a:cubicBezTo>
                    <a:pt x="1296742" y="3770995"/>
                    <a:pt x="1315409" y="3774644"/>
                    <a:pt x="1300447" y="3764579"/>
                  </a:cubicBezTo>
                  <a:cubicBezTo>
                    <a:pt x="1312686" y="3767367"/>
                    <a:pt x="1320601" y="3777641"/>
                    <a:pt x="1318131" y="3781919"/>
                  </a:cubicBezTo>
                  <a:cubicBezTo>
                    <a:pt x="1328264" y="3776361"/>
                    <a:pt x="1339632" y="3768666"/>
                    <a:pt x="1332332" y="3757322"/>
                  </a:cubicBezTo>
                  <a:cubicBezTo>
                    <a:pt x="1348530" y="3765247"/>
                    <a:pt x="1346060" y="3769525"/>
                    <a:pt x="1343590" y="3773803"/>
                  </a:cubicBezTo>
                  <a:cubicBezTo>
                    <a:pt x="1353976" y="3779799"/>
                    <a:pt x="1354593" y="3778730"/>
                    <a:pt x="1360405" y="3780659"/>
                  </a:cubicBezTo>
                  <a:cubicBezTo>
                    <a:pt x="1352488" y="3770385"/>
                    <a:pt x="1359897" y="3757552"/>
                    <a:pt x="1343083" y="3750695"/>
                  </a:cubicBezTo>
                  <a:cubicBezTo>
                    <a:pt x="1339742" y="3744489"/>
                    <a:pt x="1350128" y="3750486"/>
                    <a:pt x="1355939" y="3752414"/>
                  </a:cubicBezTo>
                  <a:cubicBezTo>
                    <a:pt x="1341594" y="3741280"/>
                    <a:pt x="1365201" y="3736373"/>
                    <a:pt x="1354814" y="3730376"/>
                  </a:cubicBezTo>
                  <a:cubicBezTo>
                    <a:pt x="1359136" y="3722890"/>
                    <a:pt x="1375807" y="3694016"/>
                    <a:pt x="1336368" y="3678374"/>
                  </a:cubicBezTo>
                  <a:cubicBezTo>
                    <a:pt x="1334879" y="3668960"/>
                    <a:pt x="1360846" y="3683951"/>
                    <a:pt x="1357758" y="3689299"/>
                  </a:cubicBezTo>
                  <a:cubicBezTo>
                    <a:pt x="1380383" y="3698083"/>
                    <a:pt x="1364297" y="3665981"/>
                    <a:pt x="1391497" y="3678833"/>
                  </a:cubicBezTo>
                  <a:cubicBezTo>
                    <a:pt x="1387538" y="3673696"/>
                    <a:pt x="1377153" y="3667700"/>
                    <a:pt x="1380240" y="3662353"/>
                  </a:cubicBezTo>
                  <a:cubicBezTo>
                    <a:pt x="1397054" y="3669208"/>
                    <a:pt x="1389391" y="3670488"/>
                    <a:pt x="1399160" y="3677554"/>
                  </a:cubicBezTo>
                  <a:cubicBezTo>
                    <a:pt x="1400141" y="3663862"/>
                    <a:pt x="1390483" y="3632619"/>
                    <a:pt x="1417429" y="3633917"/>
                  </a:cubicBezTo>
                  <a:cubicBezTo>
                    <a:pt x="1414706" y="3626641"/>
                    <a:pt x="1404320" y="3620645"/>
                    <a:pt x="1407407" y="3615298"/>
                  </a:cubicBezTo>
                  <a:cubicBezTo>
                    <a:pt x="1417793" y="3621294"/>
                    <a:pt x="1411112" y="3608881"/>
                    <a:pt x="1430649" y="3623013"/>
                  </a:cubicBezTo>
                  <a:cubicBezTo>
                    <a:pt x="1421388" y="3639054"/>
                    <a:pt x="1444883" y="3658323"/>
                    <a:pt x="1452435" y="3681220"/>
                  </a:cubicBezTo>
                  <a:cubicBezTo>
                    <a:pt x="1442050" y="3675224"/>
                    <a:pt x="1440815" y="3677363"/>
                    <a:pt x="1430428" y="3671366"/>
                  </a:cubicBezTo>
                  <a:cubicBezTo>
                    <a:pt x="1442667" y="3674155"/>
                    <a:pt x="1443285" y="3673085"/>
                    <a:pt x="1441178" y="3664740"/>
                  </a:cubicBezTo>
                  <a:cubicBezTo>
                    <a:pt x="1425854" y="3667299"/>
                    <a:pt x="1411145" y="3668788"/>
                    <a:pt x="1404353" y="3680552"/>
                  </a:cubicBezTo>
                  <a:cubicBezTo>
                    <a:pt x="1414740" y="3686549"/>
                    <a:pt x="1415974" y="3684410"/>
                    <a:pt x="1417209" y="3682271"/>
                  </a:cubicBezTo>
                  <a:cubicBezTo>
                    <a:pt x="1427595" y="3688267"/>
                    <a:pt x="1419932" y="3689547"/>
                    <a:pt x="1418079" y="3692755"/>
                  </a:cubicBezTo>
                  <a:cubicBezTo>
                    <a:pt x="1418697" y="3691686"/>
                    <a:pt x="1419314" y="3690616"/>
                    <a:pt x="1424507" y="3693614"/>
                  </a:cubicBezTo>
                  <a:cubicBezTo>
                    <a:pt x="1423890" y="3694684"/>
                    <a:pt x="1434894" y="3699611"/>
                    <a:pt x="1433659" y="3701750"/>
                  </a:cubicBezTo>
                  <a:cubicBezTo>
                    <a:pt x="1438851" y="3704748"/>
                    <a:pt x="1438851" y="3704748"/>
                    <a:pt x="1438851" y="3704748"/>
                  </a:cubicBezTo>
                  <a:cubicBezTo>
                    <a:pt x="1438851" y="3704748"/>
                    <a:pt x="1438851" y="3704748"/>
                    <a:pt x="1440704" y="3701539"/>
                  </a:cubicBezTo>
                  <a:cubicBezTo>
                    <a:pt x="1440704" y="3701539"/>
                    <a:pt x="1445280" y="3705607"/>
                    <a:pt x="1444662" y="3706677"/>
                  </a:cubicBezTo>
                  <a:cubicBezTo>
                    <a:pt x="1445897" y="3704538"/>
                    <a:pt x="1446514" y="3703468"/>
                    <a:pt x="1452943" y="3704328"/>
                  </a:cubicBezTo>
                  <a:cubicBezTo>
                    <a:pt x="1450837" y="3695982"/>
                    <a:pt x="1424507" y="3693614"/>
                    <a:pt x="1422401" y="3685269"/>
                  </a:cubicBezTo>
                  <a:cubicBezTo>
                    <a:pt x="1420914" y="3675855"/>
                    <a:pt x="1436746" y="3696403"/>
                    <a:pt x="1435258" y="3686988"/>
                  </a:cubicBezTo>
                  <a:cubicBezTo>
                    <a:pt x="1445643" y="3692984"/>
                    <a:pt x="1448367" y="3700260"/>
                    <a:pt x="1463947" y="3709255"/>
                  </a:cubicBezTo>
                  <a:cubicBezTo>
                    <a:pt x="1461477" y="3713533"/>
                    <a:pt x="1455049" y="3712673"/>
                    <a:pt x="1448003" y="3712883"/>
                  </a:cubicBezTo>
                  <a:cubicBezTo>
                    <a:pt x="1448003" y="3712883"/>
                    <a:pt x="1453196" y="3715882"/>
                    <a:pt x="1453196" y="3715882"/>
                  </a:cubicBezTo>
                  <a:cubicBezTo>
                    <a:pt x="1454431" y="3713743"/>
                    <a:pt x="1455049" y="3712673"/>
                    <a:pt x="1459625" y="3716741"/>
                  </a:cubicBezTo>
                  <a:cubicBezTo>
                    <a:pt x="1464818" y="3719739"/>
                    <a:pt x="1464818" y="3719739"/>
                    <a:pt x="1464201" y="3720809"/>
                  </a:cubicBezTo>
                  <a:cubicBezTo>
                    <a:pt x="1470629" y="3721668"/>
                    <a:pt x="1467905" y="3714392"/>
                    <a:pt x="1469140" y="3712254"/>
                  </a:cubicBezTo>
                  <a:cubicBezTo>
                    <a:pt x="1497829" y="3734521"/>
                    <a:pt x="1478655" y="3707766"/>
                    <a:pt x="1479890" y="3705627"/>
                  </a:cubicBezTo>
                  <a:cubicBezTo>
                    <a:pt x="1481742" y="3702419"/>
                    <a:pt x="1488787" y="3702208"/>
                    <a:pt x="1490639" y="3699000"/>
                  </a:cubicBezTo>
                  <a:cubicBezTo>
                    <a:pt x="1491257" y="3697930"/>
                    <a:pt x="1486064" y="3694932"/>
                    <a:pt x="1485447" y="3696002"/>
                  </a:cubicBezTo>
                  <a:cubicBezTo>
                    <a:pt x="1492492" y="3695791"/>
                    <a:pt x="1494344" y="3692583"/>
                    <a:pt x="1500155" y="3694512"/>
                  </a:cubicBezTo>
                  <a:cubicBezTo>
                    <a:pt x="1502624" y="3690234"/>
                    <a:pt x="1499284" y="3684027"/>
                    <a:pt x="1490133" y="3675893"/>
                  </a:cubicBezTo>
                  <a:cubicBezTo>
                    <a:pt x="1490750" y="3674823"/>
                    <a:pt x="1490750" y="3674823"/>
                    <a:pt x="1485557" y="3671825"/>
                  </a:cubicBezTo>
                  <a:cubicBezTo>
                    <a:pt x="1485557" y="3671825"/>
                    <a:pt x="1485557" y="3671825"/>
                    <a:pt x="1480364" y="3668826"/>
                  </a:cubicBezTo>
                  <a:cubicBezTo>
                    <a:pt x="1479746" y="3669896"/>
                    <a:pt x="1473936" y="3667967"/>
                    <a:pt x="1473318" y="3669036"/>
                  </a:cubicBezTo>
                  <a:cubicBezTo>
                    <a:pt x="1468125" y="3666038"/>
                    <a:pt x="1464166" y="3660901"/>
                    <a:pt x="1458357" y="3658972"/>
                  </a:cubicBezTo>
                  <a:cubicBezTo>
                    <a:pt x="1456251" y="3650627"/>
                    <a:pt x="1475788" y="3664759"/>
                    <a:pt x="1477023" y="3662620"/>
                  </a:cubicBezTo>
                  <a:cubicBezTo>
                    <a:pt x="1478258" y="3660481"/>
                    <a:pt x="1479492" y="3658342"/>
                    <a:pt x="1475534" y="3653205"/>
                  </a:cubicBezTo>
                  <a:cubicBezTo>
                    <a:pt x="1470341" y="3650207"/>
                    <a:pt x="1467871" y="3654484"/>
                    <a:pt x="1458103" y="3647419"/>
                  </a:cubicBezTo>
                  <a:cubicBezTo>
                    <a:pt x="1458720" y="3646349"/>
                    <a:pt x="1476151" y="3652136"/>
                    <a:pt x="1471576" y="3648068"/>
                  </a:cubicBezTo>
                  <a:cubicBezTo>
                    <a:pt x="1471576" y="3648068"/>
                    <a:pt x="1471576" y="3648068"/>
                    <a:pt x="1467001" y="3644001"/>
                  </a:cubicBezTo>
                  <a:cubicBezTo>
                    <a:pt x="1467001" y="3644001"/>
                    <a:pt x="1467001" y="3644001"/>
                    <a:pt x="1461808" y="3641002"/>
                  </a:cubicBezTo>
                  <a:cubicBezTo>
                    <a:pt x="1467619" y="3642931"/>
                    <a:pt x="1468236" y="3641862"/>
                    <a:pt x="1473428" y="3644859"/>
                  </a:cubicBezTo>
                  <a:cubicBezTo>
                    <a:pt x="1480473" y="3644650"/>
                    <a:pt x="1482326" y="3641441"/>
                    <a:pt x="1484178" y="3638233"/>
                  </a:cubicBezTo>
                  <a:cubicBezTo>
                    <a:pt x="1468600" y="3629238"/>
                    <a:pt x="1471323" y="3636514"/>
                    <a:pt x="1465512" y="3634586"/>
                  </a:cubicBezTo>
                  <a:cubicBezTo>
                    <a:pt x="1448699" y="3627730"/>
                    <a:pt x="1456978" y="3625381"/>
                    <a:pt x="1458213" y="3623242"/>
                  </a:cubicBezTo>
                  <a:cubicBezTo>
                    <a:pt x="1467364" y="3631378"/>
                    <a:pt x="1474410" y="3631168"/>
                    <a:pt x="1484795" y="3637164"/>
                  </a:cubicBezTo>
                  <a:cubicBezTo>
                    <a:pt x="1481455" y="3630957"/>
                    <a:pt x="1482690" y="3628818"/>
                    <a:pt x="1484542" y="3625610"/>
                  </a:cubicBezTo>
                  <a:cubicBezTo>
                    <a:pt x="1474774" y="3618544"/>
                    <a:pt x="1472304" y="3622822"/>
                    <a:pt x="1462535" y="3615756"/>
                  </a:cubicBezTo>
                  <a:cubicBezTo>
                    <a:pt x="1465005" y="3611478"/>
                    <a:pt x="1459195" y="3609550"/>
                    <a:pt x="1454001" y="3606551"/>
                  </a:cubicBezTo>
                  <a:cubicBezTo>
                    <a:pt x="1453383" y="3607620"/>
                    <a:pt x="1453383" y="3607620"/>
                    <a:pt x="1452766" y="3608690"/>
                  </a:cubicBezTo>
                  <a:cubicBezTo>
                    <a:pt x="1451531" y="3610828"/>
                    <a:pt x="1462535" y="3615756"/>
                    <a:pt x="1467728" y="3618754"/>
                  </a:cubicBezTo>
                  <a:cubicBezTo>
                    <a:pt x="1465259" y="3623032"/>
                    <a:pt x="1454873" y="3617036"/>
                    <a:pt x="1439293" y="3608041"/>
                  </a:cubicBezTo>
                  <a:cubicBezTo>
                    <a:pt x="1441763" y="3603763"/>
                    <a:pt x="1447574" y="3605692"/>
                    <a:pt x="1449426" y="3602484"/>
                  </a:cubicBezTo>
                  <a:cubicBezTo>
                    <a:pt x="1449426" y="3602484"/>
                    <a:pt x="1450043" y="3601414"/>
                    <a:pt x="1450661" y="3600345"/>
                  </a:cubicBezTo>
                  <a:cubicBezTo>
                    <a:pt x="1466240" y="3609339"/>
                    <a:pt x="1469581" y="3615546"/>
                    <a:pt x="1485777" y="3623471"/>
                  </a:cubicBezTo>
                  <a:cubicBezTo>
                    <a:pt x="1485777" y="3623471"/>
                    <a:pt x="1485777" y="3623471"/>
                    <a:pt x="1487011" y="3621332"/>
                  </a:cubicBezTo>
                  <a:cubicBezTo>
                    <a:pt x="1488246" y="3619193"/>
                    <a:pt x="1483054" y="3616195"/>
                    <a:pt x="1477861" y="3613197"/>
                  </a:cubicBezTo>
                  <a:cubicBezTo>
                    <a:pt x="1477861" y="3613197"/>
                    <a:pt x="1477244" y="3614266"/>
                    <a:pt x="1477244" y="3614266"/>
                  </a:cubicBezTo>
                  <a:cubicBezTo>
                    <a:pt x="1474774" y="3618544"/>
                    <a:pt x="1461047" y="3606341"/>
                    <a:pt x="1461665" y="3605272"/>
                  </a:cubicBezTo>
                  <a:cubicBezTo>
                    <a:pt x="1462282" y="3604203"/>
                    <a:pt x="1468709" y="3605062"/>
                    <a:pt x="1474520" y="3606990"/>
                  </a:cubicBezTo>
                  <a:cubicBezTo>
                    <a:pt x="1476372" y="3603782"/>
                    <a:pt x="1468457" y="3593508"/>
                    <a:pt x="1489229" y="3605501"/>
                  </a:cubicBezTo>
                  <a:cubicBezTo>
                    <a:pt x="1476736" y="3591159"/>
                    <a:pt x="1487740" y="3596086"/>
                    <a:pt x="1496638" y="3592668"/>
                  </a:cubicBezTo>
                  <a:cubicBezTo>
                    <a:pt x="1485634" y="3587740"/>
                    <a:pt x="1474014" y="3583883"/>
                    <a:pt x="1467584" y="3583023"/>
                  </a:cubicBezTo>
                  <a:cubicBezTo>
                    <a:pt x="1461157" y="3582164"/>
                    <a:pt x="1455346" y="3580236"/>
                    <a:pt x="1454112" y="3582374"/>
                  </a:cubicBezTo>
                  <a:cubicBezTo>
                    <a:pt x="1439766" y="3571241"/>
                    <a:pt x="1459051" y="3573819"/>
                    <a:pt x="1469437" y="3579815"/>
                  </a:cubicBezTo>
                  <a:cubicBezTo>
                    <a:pt x="1475249" y="3581744"/>
                    <a:pt x="1486251" y="3586671"/>
                    <a:pt x="1486251" y="3586671"/>
                  </a:cubicBezTo>
                  <a:cubicBezTo>
                    <a:pt x="1491808" y="3577046"/>
                    <a:pt x="1515414" y="3572138"/>
                    <a:pt x="1493772" y="3549662"/>
                  </a:cubicBezTo>
                  <a:cubicBezTo>
                    <a:pt x="1496241" y="3545384"/>
                    <a:pt x="1508479" y="3548172"/>
                    <a:pt x="1520718" y="3550960"/>
                  </a:cubicBezTo>
                  <a:cubicBezTo>
                    <a:pt x="1512801" y="3540686"/>
                    <a:pt x="1498711" y="3541106"/>
                    <a:pt x="1495369" y="3534899"/>
                  </a:cubicBezTo>
                  <a:cubicBezTo>
                    <a:pt x="1493881" y="3525485"/>
                    <a:pt x="1492647" y="3527623"/>
                    <a:pt x="1501543" y="3524204"/>
                  </a:cubicBezTo>
                  <a:cubicBezTo>
                    <a:pt x="1517741" y="3532130"/>
                    <a:pt x="1515888" y="3535338"/>
                    <a:pt x="1522934" y="3535128"/>
                  </a:cubicBezTo>
                  <a:cubicBezTo>
                    <a:pt x="1524786" y="3531920"/>
                    <a:pt x="1521445" y="3525713"/>
                    <a:pt x="1512295" y="3517579"/>
                  </a:cubicBezTo>
                  <a:cubicBezTo>
                    <a:pt x="1507973" y="3525065"/>
                    <a:pt x="1495480" y="3510722"/>
                    <a:pt x="1499438" y="3515860"/>
                  </a:cubicBezTo>
                  <a:cubicBezTo>
                    <a:pt x="1491775" y="3517139"/>
                    <a:pt x="1474708" y="3498730"/>
                    <a:pt x="1482987" y="3496380"/>
                  </a:cubicBezTo>
                  <a:cubicBezTo>
                    <a:pt x="1489052" y="3509863"/>
                    <a:pt x="1502526" y="3510512"/>
                    <a:pt x="1519339" y="3517368"/>
                  </a:cubicBezTo>
                  <a:cubicBezTo>
                    <a:pt x="1497950" y="3506445"/>
                    <a:pt x="1512040" y="3506024"/>
                    <a:pt x="1487310" y="3488894"/>
                  </a:cubicBezTo>
                  <a:cubicBezTo>
                    <a:pt x="1485568" y="3467926"/>
                    <a:pt x="1521049" y="3478430"/>
                    <a:pt x="1503728" y="3448466"/>
                  </a:cubicBezTo>
                  <a:cubicBezTo>
                    <a:pt x="1501875" y="3451674"/>
                    <a:pt x="1505832" y="3456811"/>
                    <a:pt x="1498788" y="3457022"/>
                  </a:cubicBezTo>
                  <a:cubicBezTo>
                    <a:pt x="1487784" y="3452095"/>
                    <a:pt x="1483826" y="3446957"/>
                    <a:pt x="1478633" y="3443959"/>
                  </a:cubicBezTo>
                  <a:cubicBezTo>
                    <a:pt x="1481102" y="3439681"/>
                    <a:pt x="1486913" y="3441610"/>
                    <a:pt x="1492724" y="3443539"/>
                  </a:cubicBezTo>
                  <a:cubicBezTo>
                    <a:pt x="1499152" y="3444398"/>
                    <a:pt x="1505580" y="3445258"/>
                    <a:pt x="1511390" y="3447186"/>
                  </a:cubicBezTo>
                  <a:cubicBezTo>
                    <a:pt x="1502856" y="3437982"/>
                    <a:pt x="1501621" y="3440121"/>
                    <a:pt x="1514477" y="3441839"/>
                  </a:cubicBezTo>
                  <a:cubicBezTo>
                    <a:pt x="1506561" y="3431565"/>
                    <a:pt x="1495811" y="3438192"/>
                    <a:pt x="1476890" y="3422990"/>
                  </a:cubicBezTo>
                  <a:cubicBezTo>
                    <a:pt x="1477507" y="3421921"/>
                    <a:pt x="1478125" y="3420851"/>
                    <a:pt x="1472933" y="3417854"/>
                  </a:cubicBezTo>
                  <a:cubicBezTo>
                    <a:pt x="1479107" y="3407159"/>
                    <a:pt x="1486516" y="3394326"/>
                    <a:pt x="1469449" y="3375917"/>
                  </a:cubicBezTo>
                  <a:cubicBezTo>
                    <a:pt x="1451399" y="3371199"/>
                    <a:pt x="1473660" y="3392607"/>
                    <a:pt x="1452269" y="3381683"/>
                  </a:cubicBezTo>
                  <a:cubicBezTo>
                    <a:pt x="1451652" y="3382752"/>
                    <a:pt x="1456228" y="3386820"/>
                    <a:pt x="1455610" y="3387890"/>
                  </a:cubicBezTo>
                  <a:cubicBezTo>
                    <a:pt x="1456228" y="3386820"/>
                    <a:pt x="1456228" y="3386820"/>
                    <a:pt x="1456228" y="3386820"/>
                  </a:cubicBezTo>
                  <a:cubicBezTo>
                    <a:pt x="1465997" y="3393886"/>
                    <a:pt x="1465380" y="3394956"/>
                    <a:pt x="1464762" y="3396025"/>
                  </a:cubicBezTo>
                  <a:cubicBezTo>
                    <a:pt x="1464145" y="3397095"/>
                    <a:pt x="1464145" y="3397095"/>
                    <a:pt x="1464145" y="3397095"/>
                  </a:cubicBezTo>
                  <a:cubicBezTo>
                    <a:pt x="1462910" y="3399233"/>
                    <a:pt x="1457100" y="3397305"/>
                    <a:pt x="1455865" y="3399444"/>
                  </a:cubicBezTo>
                  <a:cubicBezTo>
                    <a:pt x="1464398" y="3408649"/>
                    <a:pt x="1449691" y="3410139"/>
                    <a:pt x="1430406" y="3407560"/>
                  </a:cubicBezTo>
                  <a:cubicBezTo>
                    <a:pt x="1434981" y="3411628"/>
                    <a:pt x="1436216" y="3409488"/>
                    <a:pt x="1441409" y="3412487"/>
                  </a:cubicBezTo>
                  <a:cubicBezTo>
                    <a:pt x="1438940" y="3416764"/>
                    <a:pt x="1427319" y="3412908"/>
                    <a:pt x="1416315" y="3407980"/>
                  </a:cubicBezTo>
                  <a:cubicBezTo>
                    <a:pt x="1415698" y="3409050"/>
                    <a:pt x="1420891" y="3412048"/>
                    <a:pt x="1420274" y="3413117"/>
                  </a:cubicBezTo>
                  <a:cubicBezTo>
                    <a:pt x="1427319" y="3412908"/>
                    <a:pt x="1428554" y="3410768"/>
                    <a:pt x="1438940" y="3416764"/>
                  </a:cubicBezTo>
                  <a:cubicBezTo>
                    <a:pt x="1438940" y="3416764"/>
                    <a:pt x="1438940" y="3416764"/>
                    <a:pt x="1441664" y="3424041"/>
                  </a:cubicBezTo>
                  <a:cubicBezTo>
                    <a:pt x="1442282" y="3422972"/>
                    <a:pt x="1441664" y="3424041"/>
                    <a:pt x="1446856" y="3427039"/>
                  </a:cubicBezTo>
                  <a:cubicBezTo>
                    <a:pt x="1446239" y="3428109"/>
                    <a:pt x="1439812" y="3427250"/>
                    <a:pt x="1439812" y="3427250"/>
                  </a:cubicBezTo>
                  <a:cubicBezTo>
                    <a:pt x="1439812" y="3427250"/>
                    <a:pt x="1439812" y="3427250"/>
                    <a:pt x="1438577" y="3429389"/>
                  </a:cubicBezTo>
                  <a:cubicBezTo>
                    <a:pt x="1448345" y="3436454"/>
                    <a:pt x="1453284" y="3427899"/>
                    <a:pt x="1454156" y="3438383"/>
                  </a:cubicBezTo>
                  <a:cubicBezTo>
                    <a:pt x="1464541" y="3444379"/>
                    <a:pt x="1461202" y="3438173"/>
                    <a:pt x="1467628" y="3439032"/>
                  </a:cubicBezTo>
                  <a:cubicBezTo>
                    <a:pt x="1486549" y="3454234"/>
                    <a:pt x="1458732" y="3442451"/>
                    <a:pt x="1456880" y="3445659"/>
                  </a:cubicBezTo>
                  <a:cubicBezTo>
                    <a:pt x="1457497" y="3444590"/>
                    <a:pt x="1462689" y="3447587"/>
                    <a:pt x="1462689" y="3447587"/>
                  </a:cubicBezTo>
                  <a:cubicBezTo>
                    <a:pt x="1456016" y="3450151"/>
                    <a:pt x="1467564" y="3461631"/>
                    <a:pt x="1459829" y="3460975"/>
                  </a:cubicBezTo>
                  <a:lnTo>
                    <a:pt x="1452229" y="3458296"/>
                  </a:lnTo>
                  <a:lnTo>
                    <a:pt x="1444785" y="3453114"/>
                  </a:lnTo>
                  <a:cubicBezTo>
                    <a:pt x="1440845" y="3452443"/>
                    <a:pt x="1435869" y="3452066"/>
                    <a:pt x="1428080" y="3447569"/>
                  </a:cubicBezTo>
                  <a:cubicBezTo>
                    <a:pt x="1433363" y="3447411"/>
                    <a:pt x="1448106" y="3451110"/>
                    <a:pt x="1446644" y="3447458"/>
                  </a:cubicBezTo>
                  <a:lnTo>
                    <a:pt x="1439024" y="3441104"/>
                  </a:lnTo>
                  <a:lnTo>
                    <a:pt x="1444640" y="3442871"/>
                  </a:lnTo>
                  <a:cubicBezTo>
                    <a:pt x="1444640" y="3442871"/>
                    <a:pt x="1439447" y="3439872"/>
                    <a:pt x="1438830" y="3440942"/>
                  </a:cubicBezTo>
                  <a:lnTo>
                    <a:pt x="1439024" y="3441104"/>
                  </a:lnTo>
                  <a:lnTo>
                    <a:pt x="1426327" y="3437110"/>
                  </a:lnTo>
                  <a:cubicBezTo>
                    <a:pt x="1422080" y="3436975"/>
                    <a:pt x="1419545" y="3438363"/>
                    <a:pt x="1418310" y="3440502"/>
                  </a:cubicBezTo>
                  <a:cubicBezTo>
                    <a:pt x="1417693" y="3441572"/>
                    <a:pt x="1417693" y="3441572"/>
                    <a:pt x="1417693" y="3441572"/>
                  </a:cubicBezTo>
                  <a:cubicBezTo>
                    <a:pt x="1417075" y="3442641"/>
                    <a:pt x="1411266" y="3440712"/>
                    <a:pt x="1410031" y="3442852"/>
                  </a:cubicBezTo>
                  <a:cubicBezTo>
                    <a:pt x="1419799" y="3449917"/>
                    <a:pt x="1417947" y="3453125"/>
                    <a:pt x="1433527" y="3462120"/>
                  </a:cubicBezTo>
                  <a:cubicBezTo>
                    <a:pt x="1422524" y="3457194"/>
                    <a:pt x="1416712" y="3455264"/>
                    <a:pt x="1405709" y="3450338"/>
                  </a:cubicBezTo>
                  <a:cubicBezTo>
                    <a:pt x="1409666" y="3455474"/>
                    <a:pt x="1408431" y="3457613"/>
                    <a:pt x="1407196" y="3459752"/>
                  </a:cubicBezTo>
                  <a:cubicBezTo>
                    <a:pt x="1408431" y="3457613"/>
                    <a:pt x="1414242" y="3459542"/>
                    <a:pt x="1419436" y="3462541"/>
                  </a:cubicBezTo>
                  <a:cubicBezTo>
                    <a:pt x="1422159" y="3469816"/>
                    <a:pt x="1412390" y="3462750"/>
                    <a:pt x="1409303" y="3468097"/>
                  </a:cubicBezTo>
                  <a:cubicBezTo>
                    <a:pt x="1409303" y="3468097"/>
                    <a:pt x="1404109" y="3465099"/>
                    <a:pt x="1404727" y="3464029"/>
                  </a:cubicBezTo>
                  <a:cubicBezTo>
                    <a:pt x="1404109" y="3465099"/>
                    <a:pt x="1404109" y="3465099"/>
                    <a:pt x="1403492" y="3466168"/>
                  </a:cubicBezTo>
                  <a:cubicBezTo>
                    <a:pt x="1403492" y="3466168"/>
                    <a:pt x="1403492" y="3466168"/>
                    <a:pt x="1408685" y="3469167"/>
                  </a:cubicBezTo>
                  <a:cubicBezTo>
                    <a:pt x="1402257" y="3468308"/>
                    <a:pt x="1401640" y="3469377"/>
                    <a:pt x="1401022" y="3470446"/>
                  </a:cubicBezTo>
                  <a:cubicBezTo>
                    <a:pt x="1399787" y="3472585"/>
                    <a:pt x="1398552" y="3474724"/>
                    <a:pt x="1397318" y="3476862"/>
                  </a:cubicBezTo>
                  <a:cubicBezTo>
                    <a:pt x="1412897" y="3485857"/>
                    <a:pt x="1415367" y="3481580"/>
                    <a:pt x="1412644" y="3474305"/>
                  </a:cubicBezTo>
                  <a:cubicBezTo>
                    <a:pt x="1419943" y="3485648"/>
                    <a:pt x="1411662" y="3487997"/>
                    <a:pt x="1393613" y="3483279"/>
                  </a:cubicBezTo>
                  <a:cubicBezTo>
                    <a:pt x="1392378" y="3485418"/>
                    <a:pt x="1391760" y="3486488"/>
                    <a:pt x="1390526" y="3488626"/>
                  </a:cubicBezTo>
                  <a:cubicBezTo>
                    <a:pt x="1396336" y="3490555"/>
                    <a:pt x="1401531" y="3493554"/>
                    <a:pt x="1401531" y="3493554"/>
                  </a:cubicBezTo>
                  <a:cubicBezTo>
                    <a:pt x="1400913" y="3494624"/>
                    <a:pt x="1395101" y="3492694"/>
                    <a:pt x="1389291" y="3490765"/>
                  </a:cubicBezTo>
                  <a:cubicBezTo>
                    <a:pt x="1388673" y="3491835"/>
                    <a:pt x="1388056" y="3492904"/>
                    <a:pt x="1382246" y="3490976"/>
                  </a:cubicBezTo>
                  <a:cubicBezTo>
                    <a:pt x="1381011" y="3493115"/>
                    <a:pt x="1391397" y="3499111"/>
                    <a:pt x="1396591" y="3502110"/>
                  </a:cubicBezTo>
                  <a:cubicBezTo>
                    <a:pt x="1383116" y="3501459"/>
                    <a:pt x="1365685" y="3495673"/>
                    <a:pt x="1365939" y="3507228"/>
                  </a:cubicBezTo>
                  <a:cubicBezTo>
                    <a:pt x="1376324" y="3513224"/>
                    <a:pt x="1374220" y="3504878"/>
                    <a:pt x="1380646" y="3505738"/>
                  </a:cubicBezTo>
                  <a:cubicBezTo>
                    <a:pt x="1410572" y="3525866"/>
                    <a:pt x="1346038" y="3505719"/>
                    <a:pt x="1383008" y="3525637"/>
                  </a:cubicBezTo>
                  <a:cubicBezTo>
                    <a:pt x="1376578" y="3524777"/>
                    <a:pt x="1371385" y="3521779"/>
                    <a:pt x="1360382" y="3516852"/>
                  </a:cubicBezTo>
                  <a:cubicBezTo>
                    <a:pt x="1358530" y="3520061"/>
                    <a:pt x="1363106" y="3524128"/>
                    <a:pt x="1373491" y="3530124"/>
                  </a:cubicBezTo>
                  <a:cubicBezTo>
                    <a:pt x="1373491" y="3530124"/>
                    <a:pt x="1372874" y="3531194"/>
                    <a:pt x="1372874" y="3531194"/>
                  </a:cubicBezTo>
                  <a:cubicBezTo>
                    <a:pt x="1378068" y="3534193"/>
                    <a:pt x="1377451" y="3535263"/>
                    <a:pt x="1376216" y="3537401"/>
                  </a:cubicBezTo>
                  <a:cubicBezTo>
                    <a:pt x="1376216" y="3537401"/>
                    <a:pt x="1371022" y="3534402"/>
                    <a:pt x="1371022" y="3534402"/>
                  </a:cubicBezTo>
                  <a:cubicBezTo>
                    <a:pt x="1368551" y="3538680"/>
                    <a:pt x="1370659" y="3547026"/>
                    <a:pt x="1355696" y="3536962"/>
                  </a:cubicBezTo>
                  <a:cubicBezTo>
                    <a:pt x="1363358" y="3535682"/>
                    <a:pt x="1354825" y="3526477"/>
                    <a:pt x="1361871" y="3526268"/>
                  </a:cubicBezTo>
                  <a:cubicBezTo>
                    <a:pt x="1361253" y="3527337"/>
                    <a:pt x="1356060" y="3524338"/>
                    <a:pt x="1356060" y="3524338"/>
                  </a:cubicBezTo>
                  <a:cubicBezTo>
                    <a:pt x="1354825" y="3526477"/>
                    <a:pt x="1350503" y="3533963"/>
                    <a:pt x="1351992" y="3543378"/>
                  </a:cubicBezTo>
                  <a:cubicBezTo>
                    <a:pt x="1335177" y="3536522"/>
                    <a:pt x="1328133" y="3536733"/>
                    <a:pt x="1320470" y="3538012"/>
                  </a:cubicBezTo>
                  <a:cubicBezTo>
                    <a:pt x="1330238" y="3545077"/>
                    <a:pt x="1327515" y="3537802"/>
                    <a:pt x="1333942" y="3538661"/>
                  </a:cubicBezTo>
                  <a:cubicBezTo>
                    <a:pt x="1333942" y="3538661"/>
                    <a:pt x="1333942" y="3538661"/>
                    <a:pt x="1338518" y="3542729"/>
                  </a:cubicBezTo>
                  <a:cubicBezTo>
                    <a:pt x="1339753" y="3540590"/>
                    <a:pt x="1340370" y="3539520"/>
                    <a:pt x="1351374" y="3544448"/>
                  </a:cubicBezTo>
                  <a:cubicBezTo>
                    <a:pt x="1336666" y="3545937"/>
                    <a:pt x="1340624" y="3551074"/>
                    <a:pt x="1363867" y="3558790"/>
                  </a:cubicBezTo>
                  <a:cubicBezTo>
                    <a:pt x="1366954" y="3553443"/>
                    <a:pt x="1350757" y="3545517"/>
                    <a:pt x="1363612" y="3547235"/>
                  </a:cubicBezTo>
                  <a:cubicBezTo>
                    <a:pt x="1381298" y="3564576"/>
                    <a:pt x="1375124" y="3575270"/>
                    <a:pt x="1372036" y="3580618"/>
                  </a:cubicBezTo>
                  <a:cubicBezTo>
                    <a:pt x="1369748" y="3578583"/>
                    <a:pt x="1367306" y="3576817"/>
                    <a:pt x="1364138" y="3574810"/>
                  </a:cubicBezTo>
                  <a:lnTo>
                    <a:pt x="1352382" y="3567851"/>
                  </a:lnTo>
                  <a:lnTo>
                    <a:pt x="1352225" y="3567676"/>
                  </a:lnTo>
                  <a:lnTo>
                    <a:pt x="1359794" y="3570341"/>
                  </a:lnTo>
                  <a:cubicBezTo>
                    <a:pt x="1362049" y="3570930"/>
                    <a:pt x="1363811" y="3570877"/>
                    <a:pt x="1364737" y="3569273"/>
                  </a:cubicBezTo>
                  <a:cubicBezTo>
                    <a:pt x="1367207" y="3564996"/>
                    <a:pt x="1349157" y="3560278"/>
                    <a:pt x="1349157" y="3560278"/>
                  </a:cubicBezTo>
                  <a:cubicBezTo>
                    <a:pt x="1347243" y="3560599"/>
                    <a:pt x="1347390" y="3561843"/>
                    <a:pt x="1348427" y="3563421"/>
                  </a:cubicBezTo>
                  <a:lnTo>
                    <a:pt x="1352225" y="3567676"/>
                  </a:lnTo>
                  <a:lnTo>
                    <a:pt x="1351881" y="3567554"/>
                  </a:lnTo>
                  <a:lnTo>
                    <a:pt x="1352382" y="3567851"/>
                  </a:lnTo>
                  <a:lnTo>
                    <a:pt x="1353025" y="3568572"/>
                  </a:lnTo>
                  <a:cubicBezTo>
                    <a:pt x="1356303" y="3571891"/>
                    <a:pt x="1358436" y="3574191"/>
                    <a:pt x="1350029" y="3570763"/>
                  </a:cubicBezTo>
                  <a:cubicBezTo>
                    <a:pt x="1346941" y="3576110"/>
                    <a:pt x="1373272" y="3578478"/>
                    <a:pt x="1370184" y="3583826"/>
                  </a:cubicBezTo>
                  <a:cubicBezTo>
                    <a:pt x="1369567" y="3584895"/>
                    <a:pt x="1379952" y="3590891"/>
                    <a:pt x="1379952" y="3590891"/>
                  </a:cubicBezTo>
                  <a:cubicBezTo>
                    <a:pt x="1379335" y="3591960"/>
                    <a:pt x="1379335" y="3591960"/>
                    <a:pt x="1379335" y="3591960"/>
                  </a:cubicBezTo>
                  <a:cubicBezTo>
                    <a:pt x="1379335" y="3591960"/>
                    <a:pt x="1379335" y="3591960"/>
                    <a:pt x="1368950" y="3585964"/>
                  </a:cubicBezTo>
                  <a:cubicBezTo>
                    <a:pt x="1368950" y="3585964"/>
                    <a:pt x="1368950" y="3585964"/>
                    <a:pt x="1363139" y="3584036"/>
                  </a:cubicBezTo>
                  <a:cubicBezTo>
                    <a:pt x="1363139" y="3584036"/>
                    <a:pt x="1357945" y="3581037"/>
                    <a:pt x="1357945" y="3581037"/>
                  </a:cubicBezTo>
                  <a:cubicBezTo>
                    <a:pt x="1357328" y="3582107"/>
                    <a:pt x="1352136" y="3579109"/>
                    <a:pt x="1352136" y="3579109"/>
                  </a:cubicBezTo>
                  <a:cubicBezTo>
                    <a:pt x="1346941" y="3576110"/>
                    <a:pt x="1341748" y="3573112"/>
                    <a:pt x="1339896" y="3576320"/>
                  </a:cubicBezTo>
                  <a:cubicBezTo>
                    <a:pt x="1336191" y="3582736"/>
                    <a:pt x="1365862" y="3591312"/>
                    <a:pt x="1362157" y="3597728"/>
                  </a:cubicBezTo>
                  <a:cubicBezTo>
                    <a:pt x="1383547" y="3608652"/>
                    <a:pt x="1383293" y="3597098"/>
                    <a:pt x="1404684" y="3608022"/>
                  </a:cubicBezTo>
                  <a:cubicBezTo>
                    <a:pt x="1391210" y="3607372"/>
                    <a:pt x="1381695" y="3611860"/>
                    <a:pt x="1363646" y="3607144"/>
                  </a:cubicBezTo>
                  <a:cubicBezTo>
                    <a:pt x="1372543" y="3603724"/>
                    <a:pt x="1351154" y="3592801"/>
                    <a:pt x="1341384" y="3585735"/>
                  </a:cubicBezTo>
                  <a:cubicBezTo>
                    <a:pt x="1339532" y="3588943"/>
                    <a:pt x="1337680" y="3592152"/>
                    <a:pt x="1323336" y="3581018"/>
                  </a:cubicBezTo>
                  <a:cubicBezTo>
                    <a:pt x="1322101" y="3583157"/>
                    <a:pt x="1320866" y="3585296"/>
                    <a:pt x="1326060" y="3588294"/>
                  </a:cubicBezTo>
                  <a:cubicBezTo>
                    <a:pt x="1325442" y="3589364"/>
                    <a:pt x="1320249" y="3586366"/>
                    <a:pt x="1320249" y="3586366"/>
                  </a:cubicBezTo>
                  <a:cubicBezTo>
                    <a:pt x="1315055" y="3583367"/>
                    <a:pt x="1314438" y="3584437"/>
                    <a:pt x="1313821" y="3585506"/>
                  </a:cubicBezTo>
                  <a:cubicBezTo>
                    <a:pt x="1300094" y="3573303"/>
                    <a:pt x="1324571" y="3578879"/>
                    <a:pt x="1316654" y="3568605"/>
                  </a:cubicBezTo>
                  <a:cubicBezTo>
                    <a:pt x="1330382" y="3580808"/>
                    <a:pt x="1312697" y="3563468"/>
                    <a:pt x="1328893" y="3571393"/>
                  </a:cubicBezTo>
                  <a:cubicBezTo>
                    <a:pt x="1330128" y="3569255"/>
                    <a:pt x="1325552" y="3565187"/>
                    <a:pt x="1326169" y="3564117"/>
                  </a:cubicBezTo>
                  <a:cubicBezTo>
                    <a:pt x="1326169" y="3564117"/>
                    <a:pt x="1326787" y="3563048"/>
                    <a:pt x="1321593" y="3560050"/>
                  </a:cubicBezTo>
                  <a:cubicBezTo>
                    <a:pt x="1321593" y="3560050"/>
                    <a:pt x="1321593" y="3560050"/>
                    <a:pt x="1322211" y="3558980"/>
                  </a:cubicBezTo>
                  <a:cubicBezTo>
                    <a:pt x="1322211" y="3558980"/>
                    <a:pt x="1322211" y="3558980"/>
                    <a:pt x="1332598" y="3564976"/>
                  </a:cubicBezTo>
                  <a:cubicBezTo>
                    <a:pt x="1332598" y="3564976"/>
                    <a:pt x="1332598" y="3564976"/>
                    <a:pt x="1337791" y="3567975"/>
                  </a:cubicBezTo>
                  <a:cubicBezTo>
                    <a:pt x="1337791" y="3567975"/>
                    <a:pt x="1337791" y="3567975"/>
                    <a:pt x="1338408" y="3566906"/>
                  </a:cubicBezTo>
                  <a:cubicBezTo>
                    <a:pt x="1338408" y="3566906"/>
                    <a:pt x="1338408" y="3566906"/>
                    <a:pt x="1333215" y="3563907"/>
                  </a:cubicBezTo>
                  <a:cubicBezTo>
                    <a:pt x="1328021" y="3560909"/>
                    <a:pt x="1323446" y="3556841"/>
                    <a:pt x="1323446" y="3556841"/>
                  </a:cubicBezTo>
                  <a:cubicBezTo>
                    <a:pt x="1323446" y="3556841"/>
                    <a:pt x="1318254" y="3553844"/>
                    <a:pt x="1318871" y="3552774"/>
                  </a:cubicBezTo>
                  <a:cubicBezTo>
                    <a:pt x="1313060" y="3550845"/>
                    <a:pt x="1308485" y="3546777"/>
                    <a:pt x="1303909" y="3542710"/>
                  </a:cubicBezTo>
                  <a:cubicBezTo>
                    <a:pt x="1304526" y="3541640"/>
                    <a:pt x="1309719" y="3544639"/>
                    <a:pt x="1310337" y="3543569"/>
                  </a:cubicBezTo>
                  <a:cubicBezTo>
                    <a:pt x="1305761" y="3539501"/>
                    <a:pt x="1306378" y="3538432"/>
                    <a:pt x="1306996" y="3537362"/>
                  </a:cubicBezTo>
                  <a:cubicBezTo>
                    <a:pt x="1311572" y="3541431"/>
                    <a:pt x="1316148" y="3545498"/>
                    <a:pt x="1320724" y="3549566"/>
                  </a:cubicBezTo>
                  <a:cubicBezTo>
                    <a:pt x="1320724" y="3549566"/>
                    <a:pt x="1326533" y="3551494"/>
                    <a:pt x="1328385" y="3548286"/>
                  </a:cubicBezTo>
                  <a:cubicBezTo>
                    <a:pt x="1314041" y="3537152"/>
                    <a:pt x="1293886" y="3524090"/>
                    <a:pt x="1280159" y="3511887"/>
                  </a:cubicBezTo>
                  <a:cubicBezTo>
                    <a:pt x="1286588" y="3512746"/>
                    <a:pt x="1292398" y="3514675"/>
                    <a:pt x="1303401" y="3519602"/>
                  </a:cubicBezTo>
                  <a:cubicBezTo>
                    <a:pt x="1302166" y="3521741"/>
                    <a:pt x="1300931" y="3523880"/>
                    <a:pt x="1305507" y="3527947"/>
                  </a:cubicBezTo>
                  <a:cubicBezTo>
                    <a:pt x="1341352" y="3525827"/>
                    <a:pt x="1339974" y="3492236"/>
                    <a:pt x="1370625" y="3487118"/>
                  </a:cubicBezTo>
                  <a:cubicBezTo>
                    <a:pt x="1371860" y="3484979"/>
                    <a:pt x="1360857" y="3480053"/>
                    <a:pt x="1355663" y="3477055"/>
                  </a:cubicBezTo>
                  <a:cubicBezTo>
                    <a:pt x="1361474" y="3478983"/>
                    <a:pt x="1361474" y="3478983"/>
                    <a:pt x="1362092" y="3477914"/>
                  </a:cubicBezTo>
                  <a:cubicBezTo>
                    <a:pt x="1359368" y="3470638"/>
                    <a:pt x="1361220" y="3467429"/>
                    <a:pt x="1364307" y="3462082"/>
                  </a:cubicBezTo>
                  <a:cubicBezTo>
                    <a:pt x="1359114" y="3459084"/>
                    <a:pt x="1359732" y="3458015"/>
                    <a:pt x="1362201" y="3453737"/>
                  </a:cubicBezTo>
                  <a:cubicBezTo>
                    <a:pt x="1362201" y="3453737"/>
                    <a:pt x="1361584" y="3454806"/>
                    <a:pt x="1366777" y="3457805"/>
                  </a:cubicBezTo>
                  <a:cubicBezTo>
                    <a:pt x="1367395" y="3456735"/>
                    <a:pt x="1367395" y="3456735"/>
                    <a:pt x="1368012" y="3455665"/>
                  </a:cubicBezTo>
                  <a:cubicBezTo>
                    <a:pt x="1368012" y="3455665"/>
                    <a:pt x="1368629" y="3454596"/>
                    <a:pt x="1373823" y="3457595"/>
                  </a:cubicBezTo>
                  <a:cubicBezTo>
                    <a:pt x="1369247" y="3453527"/>
                    <a:pt x="1364671" y="3449459"/>
                    <a:pt x="1360713" y="3444322"/>
                  </a:cubicBezTo>
                  <a:cubicBezTo>
                    <a:pt x="1345133" y="3435327"/>
                    <a:pt x="1342663" y="3439605"/>
                    <a:pt x="1336236" y="3438746"/>
                  </a:cubicBezTo>
                  <a:cubicBezTo>
                    <a:pt x="1338341" y="3447091"/>
                    <a:pt x="1358497" y="3460153"/>
                    <a:pt x="1350834" y="3461433"/>
                  </a:cubicBezTo>
                  <a:cubicBezTo>
                    <a:pt x="1332784" y="3456715"/>
                    <a:pt x="1348982" y="3464641"/>
                    <a:pt x="1351088" y="3472987"/>
                  </a:cubicBezTo>
                  <a:cubicBezTo>
                    <a:pt x="1323270" y="3461204"/>
                    <a:pt x="1321053" y="3477035"/>
                    <a:pt x="1289277" y="3460114"/>
                  </a:cubicBezTo>
                  <a:cubicBezTo>
                    <a:pt x="1289277" y="3460114"/>
                    <a:pt x="1288659" y="3461184"/>
                    <a:pt x="1288042" y="3462254"/>
                  </a:cubicBezTo>
                  <a:cubicBezTo>
                    <a:pt x="1288042" y="3462254"/>
                    <a:pt x="1282849" y="3459255"/>
                    <a:pt x="1282849" y="3459255"/>
                  </a:cubicBezTo>
                  <a:cubicBezTo>
                    <a:pt x="1279144" y="3465672"/>
                    <a:pt x="1291637" y="3480014"/>
                    <a:pt x="1270865" y="3468021"/>
                  </a:cubicBezTo>
                  <a:cubicBezTo>
                    <a:pt x="1269994" y="3457537"/>
                    <a:pt x="1280997" y="3462464"/>
                    <a:pt x="1274316" y="3450051"/>
                  </a:cubicBezTo>
                  <a:cubicBezTo>
                    <a:pt x="1279509" y="3453049"/>
                    <a:pt x="1279509" y="3453049"/>
                    <a:pt x="1280126" y="3451980"/>
                  </a:cubicBezTo>
                  <a:cubicBezTo>
                    <a:pt x="1281362" y="3449841"/>
                    <a:pt x="1287788" y="3450700"/>
                    <a:pt x="1288406" y="3449630"/>
                  </a:cubicBezTo>
                  <a:cubicBezTo>
                    <a:pt x="1292982" y="3453698"/>
                    <a:pt x="1292364" y="3454768"/>
                    <a:pt x="1292364" y="3454768"/>
                  </a:cubicBezTo>
                  <a:cubicBezTo>
                    <a:pt x="1292982" y="3453698"/>
                    <a:pt x="1298176" y="3456697"/>
                    <a:pt x="1297558" y="3457767"/>
                  </a:cubicBezTo>
                  <a:cubicBezTo>
                    <a:pt x="1303368" y="3459695"/>
                    <a:pt x="1305221" y="3456486"/>
                    <a:pt x="1307073" y="3453278"/>
                  </a:cubicBezTo>
                  <a:cubicBezTo>
                    <a:pt x="1287536" y="3439147"/>
                    <a:pt x="1293599" y="3452628"/>
                    <a:pt x="1278020" y="3443634"/>
                  </a:cubicBezTo>
                  <a:cubicBezTo>
                    <a:pt x="1274679" y="3437428"/>
                    <a:pt x="1270104" y="3433360"/>
                    <a:pt x="1273191" y="3428013"/>
                  </a:cubicBezTo>
                  <a:cubicBezTo>
                    <a:pt x="1267381" y="3426085"/>
                    <a:pt x="1266146" y="3428223"/>
                    <a:pt x="1259718" y="3427364"/>
                  </a:cubicBezTo>
                  <a:cubicBezTo>
                    <a:pt x="1246862" y="3425645"/>
                    <a:pt x="1273808" y="3426943"/>
                    <a:pt x="1258228" y="3417948"/>
                  </a:cubicBezTo>
                  <a:cubicBezTo>
                    <a:pt x="1264040" y="3419878"/>
                    <a:pt x="1270468" y="3420737"/>
                    <a:pt x="1276278" y="3422666"/>
                  </a:cubicBezTo>
                  <a:cubicBezTo>
                    <a:pt x="1276895" y="3421596"/>
                    <a:pt x="1283323" y="3422456"/>
                    <a:pt x="1283941" y="3421386"/>
                  </a:cubicBezTo>
                  <a:cubicBezTo>
                    <a:pt x="1291604" y="3420107"/>
                    <a:pt x="1274790" y="3413251"/>
                    <a:pt x="1276025" y="3411113"/>
                  </a:cubicBezTo>
                  <a:cubicBezTo>
                    <a:pt x="1274173" y="3414321"/>
                    <a:pt x="1267745" y="3413461"/>
                    <a:pt x="1265892" y="3416669"/>
                  </a:cubicBezTo>
                  <a:cubicBezTo>
                    <a:pt x="1255506" y="3410673"/>
                    <a:pt x="1263785" y="3408323"/>
                    <a:pt x="1269597" y="3410253"/>
                  </a:cubicBezTo>
                  <a:cubicBezTo>
                    <a:pt x="1263168" y="3409392"/>
                    <a:pt x="1257358" y="3407465"/>
                    <a:pt x="1251547" y="3405536"/>
                  </a:cubicBezTo>
                  <a:lnTo>
                    <a:pt x="1250930" y="3406605"/>
                  </a:lnTo>
                  <a:cubicBezTo>
                    <a:pt x="1264658" y="3418808"/>
                    <a:pt x="1257611" y="3419018"/>
                    <a:pt x="1249949" y="3420298"/>
                  </a:cubicBezTo>
                  <a:cubicBezTo>
                    <a:pt x="1249332" y="3421367"/>
                    <a:pt x="1249332" y="3421367"/>
                    <a:pt x="1249332" y="3421367"/>
                  </a:cubicBezTo>
                  <a:cubicBezTo>
                    <a:pt x="1248097" y="3423506"/>
                    <a:pt x="1246244" y="3426714"/>
                    <a:pt x="1244392" y="3429922"/>
                  </a:cubicBezTo>
                  <a:cubicBezTo>
                    <a:pt x="1244392" y="3429922"/>
                    <a:pt x="1239199" y="3426924"/>
                    <a:pt x="1239199" y="3426924"/>
                  </a:cubicBezTo>
                  <a:cubicBezTo>
                    <a:pt x="1234006" y="3423926"/>
                    <a:pt x="1237092" y="3418579"/>
                    <a:pt x="1225472" y="3414721"/>
                  </a:cubicBezTo>
                  <a:cubicBezTo>
                    <a:pt x="1226090" y="3413652"/>
                    <a:pt x="1226707" y="3412583"/>
                    <a:pt x="1226707" y="3412583"/>
                  </a:cubicBezTo>
                  <a:cubicBezTo>
                    <a:pt x="1227325" y="3411513"/>
                    <a:pt x="1222131" y="3408515"/>
                    <a:pt x="1216321" y="3406586"/>
                  </a:cubicBezTo>
                  <a:cubicBezTo>
                    <a:pt x="1218173" y="3403378"/>
                    <a:pt x="1222749" y="3407445"/>
                    <a:pt x="1227942" y="3410444"/>
                  </a:cubicBezTo>
                  <a:cubicBezTo>
                    <a:pt x="1228560" y="3409374"/>
                    <a:pt x="1233752" y="3412372"/>
                    <a:pt x="1233752" y="3412372"/>
                  </a:cubicBezTo>
                  <a:cubicBezTo>
                    <a:pt x="1235604" y="3409164"/>
                    <a:pt x="1232264" y="3402958"/>
                    <a:pt x="1234734" y="3398680"/>
                  </a:cubicBezTo>
                  <a:cubicBezTo>
                    <a:pt x="1229541" y="3395682"/>
                    <a:pt x="1228923" y="3396751"/>
                    <a:pt x="1223730" y="3393753"/>
                  </a:cubicBezTo>
                  <a:cubicBezTo>
                    <a:pt x="1229541" y="3395682"/>
                    <a:pt x="1235351" y="3397611"/>
                    <a:pt x="1235969" y="3396541"/>
                  </a:cubicBezTo>
                  <a:cubicBezTo>
                    <a:pt x="1237821" y="3393333"/>
                    <a:pt x="1234480" y="3387126"/>
                    <a:pt x="1224095" y="3381130"/>
                  </a:cubicBezTo>
                  <a:cubicBezTo>
                    <a:pt x="1216794" y="3369786"/>
                    <a:pt x="1240291" y="3389055"/>
                    <a:pt x="1237567" y="3381779"/>
                  </a:cubicBezTo>
                  <a:cubicBezTo>
                    <a:pt x="1238802" y="3379640"/>
                    <a:pt x="1232992" y="3377711"/>
                    <a:pt x="1232374" y="3378781"/>
                  </a:cubicBezTo>
                  <a:cubicBezTo>
                    <a:pt x="1217412" y="3368716"/>
                    <a:pt x="1239419" y="3378571"/>
                    <a:pt x="1236078" y="3372364"/>
                  </a:cubicBezTo>
                  <a:cubicBezTo>
                    <a:pt x="1199981" y="3362930"/>
                    <a:pt x="1220390" y="3387547"/>
                    <a:pt x="1221260" y="3398031"/>
                  </a:cubicBezTo>
                  <a:cubicBezTo>
                    <a:pt x="1212726" y="3388826"/>
                    <a:pt x="1202593" y="3394383"/>
                    <a:pt x="1186397" y="3386458"/>
                  </a:cubicBezTo>
                  <a:cubicBezTo>
                    <a:pt x="1190355" y="3391595"/>
                    <a:pt x="1188503" y="3394803"/>
                    <a:pt x="1204699" y="3402728"/>
                  </a:cubicBezTo>
                  <a:cubicBezTo>
                    <a:pt x="1197036" y="3404008"/>
                    <a:pt x="1190355" y="3391595"/>
                    <a:pt x="1182692" y="3392874"/>
                  </a:cubicBezTo>
                  <a:cubicBezTo>
                    <a:pt x="1174777" y="3382601"/>
                    <a:pt x="1153386" y="3371676"/>
                    <a:pt x="1168095" y="3370187"/>
                  </a:cubicBezTo>
                  <a:cubicBezTo>
                    <a:pt x="1144234" y="3363541"/>
                    <a:pt x="1164026" y="3389227"/>
                    <a:pt x="1144124" y="3387718"/>
                  </a:cubicBezTo>
                  <a:cubicBezTo>
                    <a:pt x="1134973" y="3379583"/>
                    <a:pt x="1138678" y="3373166"/>
                    <a:pt x="1135337" y="3366959"/>
                  </a:cubicBezTo>
                  <a:cubicBezTo>
                    <a:pt x="1132867" y="3371237"/>
                    <a:pt x="1120629" y="3368449"/>
                    <a:pt x="1120265" y="3381072"/>
                  </a:cubicBezTo>
                  <a:cubicBezTo>
                    <a:pt x="1130651" y="3387069"/>
                    <a:pt x="1141655" y="3391996"/>
                    <a:pt x="1148082" y="3392855"/>
                  </a:cubicBezTo>
                  <a:cubicBezTo>
                    <a:pt x="1148082" y="3392855"/>
                    <a:pt x="1142890" y="3389857"/>
                    <a:pt x="1142890" y="3389857"/>
                  </a:cubicBezTo>
                  <a:cubicBezTo>
                    <a:pt x="1140166" y="3382581"/>
                    <a:pt x="1159704" y="3396713"/>
                    <a:pt x="1162174" y="3392435"/>
                  </a:cubicBezTo>
                  <a:cubicBezTo>
                    <a:pt x="1168855" y="3404848"/>
                    <a:pt x="1182946" y="3404428"/>
                    <a:pt x="1199142" y="3412353"/>
                  </a:cubicBezTo>
                  <a:cubicBezTo>
                    <a:pt x="1202484" y="3418560"/>
                    <a:pt x="1179859" y="3409775"/>
                    <a:pt x="1195438" y="3418770"/>
                  </a:cubicBezTo>
                  <a:cubicBezTo>
                    <a:pt x="1183199" y="3415981"/>
                    <a:pt x="1169472" y="3403779"/>
                    <a:pt x="1159087" y="3397783"/>
                  </a:cubicBezTo>
                  <a:cubicBezTo>
                    <a:pt x="1157235" y="3400991"/>
                    <a:pt x="1144995" y="3398202"/>
                    <a:pt x="1167620" y="3406987"/>
                  </a:cubicBezTo>
                  <a:cubicBezTo>
                    <a:pt x="1158106" y="3411475"/>
                    <a:pt x="1150189" y="3401201"/>
                    <a:pt x="1139802" y="3395204"/>
                  </a:cubicBezTo>
                  <a:cubicBezTo>
                    <a:pt x="1122987" y="3388348"/>
                    <a:pt x="1129052" y="3401831"/>
                    <a:pt x="1139438" y="3407827"/>
                  </a:cubicBezTo>
                  <a:cubicBezTo>
                    <a:pt x="1145249" y="3409756"/>
                    <a:pt x="1136715" y="3400552"/>
                    <a:pt x="1148337" y="3404409"/>
                  </a:cubicBezTo>
                  <a:cubicBezTo>
                    <a:pt x="1162680" y="3415543"/>
                    <a:pt x="1156871" y="3413614"/>
                    <a:pt x="1158358" y="3423029"/>
                  </a:cubicBezTo>
                  <a:cubicBezTo>
                    <a:pt x="1142780" y="3414034"/>
                    <a:pt x="1144268" y="3423449"/>
                    <a:pt x="1128689" y="3414454"/>
                  </a:cubicBezTo>
                  <a:cubicBezTo>
                    <a:pt x="1126836" y="3417662"/>
                    <a:pt x="1132028" y="3420660"/>
                    <a:pt x="1130176" y="3423868"/>
                  </a:cubicBezTo>
                  <a:cubicBezTo>
                    <a:pt x="1115832" y="3412735"/>
                    <a:pt x="1120408" y="3416803"/>
                    <a:pt x="1108787" y="3412945"/>
                  </a:cubicBezTo>
                  <a:cubicBezTo>
                    <a:pt x="1093461" y="3415505"/>
                    <a:pt x="1125491" y="3443978"/>
                    <a:pt x="1134389" y="3440560"/>
                  </a:cubicBezTo>
                  <a:cubicBezTo>
                    <a:pt x="1144775" y="3446556"/>
                    <a:pt x="1142922" y="3449764"/>
                    <a:pt x="1141688" y="3451903"/>
                  </a:cubicBezTo>
                  <a:cubicBezTo>
                    <a:pt x="1142305" y="3450833"/>
                    <a:pt x="1131920" y="3444837"/>
                    <a:pt x="1126727" y="3441839"/>
                  </a:cubicBezTo>
                  <a:cubicBezTo>
                    <a:pt x="1123639" y="3447187"/>
                    <a:pt x="1152327" y="3469453"/>
                    <a:pt x="1120552" y="3452534"/>
                  </a:cubicBezTo>
                  <a:cubicBezTo>
                    <a:pt x="1122404" y="3449325"/>
                    <a:pt x="1133408" y="3454253"/>
                    <a:pt x="1124874" y="3445047"/>
                  </a:cubicBezTo>
                  <a:cubicBezTo>
                    <a:pt x="1113870" y="3440120"/>
                    <a:pt x="1120552" y="3452534"/>
                    <a:pt x="1101014" y="3438401"/>
                  </a:cubicBezTo>
                  <a:cubicBezTo>
                    <a:pt x="1092733" y="3440750"/>
                    <a:pt x="1106461" y="3452953"/>
                    <a:pt x="1088411" y="3448237"/>
                  </a:cubicBezTo>
                  <a:cubicBezTo>
                    <a:pt x="1091135" y="3455513"/>
                    <a:pt x="1095093" y="3460650"/>
                    <a:pt x="1110673" y="3469645"/>
                  </a:cubicBezTo>
                  <a:cubicBezTo>
                    <a:pt x="1121677" y="3474572"/>
                    <a:pt x="1101521" y="3461509"/>
                    <a:pt x="1108566" y="3461298"/>
                  </a:cubicBezTo>
                  <a:cubicBezTo>
                    <a:pt x="1109801" y="3459159"/>
                    <a:pt x="1122294" y="3473503"/>
                    <a:pt x="1119207" y="3478850"/>
                  </a:cubicBezTo>
                  <a:cubicBezTo>
                    <a:pt x="1093858" y="3462788"/>
                    <a:pt x="1090517" y="3456582"/>
                    <a:pt x="1063934" y="3442660"/>
                  </a:cubicBezTo>
                  <a:cubicBezTo>
                    <a:pt x="1078643" y="3441171"/>
                    <a:pt x="1079878" y="3439032"/>
                    <a:pt x="1080242" y="3426409"/>
                  </a:cubicBezTo>
                  <a:cubicBezTo>
                    <a:pt x="1061575" y="3422761"/>
                    <a:pt x="1058741" y="3439662"/>
                    <a:pt x="1059612" y="3450146"/>
                  </a:cubicBezTo>
                  <a:cubicBezTo>
                    <a:pt x="1040075" y="3436015"/>
                    <a:pt x="1050207" y="3430457"/>
                    <a:pt x="1063063" y="3432176"/>
                  </a:cubicBezTo>
                  <a:cubicBezTo>
                    <a:pt x="1055764" y="3420832"/>
                    <a:pt x="1042545" y="3431737"/>
                    <a:pt x="1030053" y="3417394"/>
                  </a:cubicBezTo>
                  <a:cubicBezTo>
                    <a:pt x="1033647" y="3435155"/>
                    <a:pt x="1018939" y="3436644"/>
                    <a:pt x="1008807" y="3442202"/>
                  </a:cubicBezTo>
                  <a:cubicBezTo>
                    <a:pt x="1010912" y="3450547"/>
                    <a:pt x="1019810" y="3447129"/>
                    <a:pt x="1029579" y="3454195"/>
                  </a:cubicBezTo>
                  <a:cubicBezTo>
                    <a:pt x="1031684" y="3462540"/>
                    <a:pt x="1015488" y="3454615"/>
                    <a:pt x="1024022" y="3463820"/>
                  </a:cubicBezTo>
                  <a:cubicBezTo>
                    <a:pt x="1029214" y="3466818"/>
                    <a:pt x="1042688" y="3467467"/>
                    <a:pt x="1032301" y="3461471"/>
                  </a:cubicBezTo>
                  <a:cubicBezTo>
                    <a:pt x="1039347" y="3461260"/>
                    <a:pt x="1045411" y="3474743"/>
                    <a:pt x="1043559" y="3477951"/>
                  </a:cubicBezTo>
                  <a:cubicBezTo>
                    <a:pt x="1053328" y="3485018"/>
                    <a:pt x="1053692" y="3472394"/>
                    <a:pt x="1047881" y="3470466"/>
                  </a:cubicBezTo>
                  <a:cubicBezTo>
                    <a:pt x="1043923" y="3465328"/>
                    <a:pt x="1073229" y="3486526"/>
                    <a:pt x="1060120" y="3473254"/>
                  </a:cubicBezTo>
                  <a:cubicBezTo>
                    <a:pt x="1062590" y="3468976"/>
                    <a:pt x="1068036" y="3483528"/>
                    <a:pt x="1085468" y="3489314"/>
                  </a:cubicBezTo>
                  <a:cubicBezTo>
                    <a:pt x="1069270" y="3481389"/>
                    <a:pt x="1075335" y="3494871"/>
                    <a:pt x="1064331" y="3489944"/>
                  </a:cubicBezTo>
                  <a:cubicBezTo>
                    <a:pt x="1066437" y="3498290"/>
                    <a:pt x="1074100" y="3497010"/>
                    <a:pt x="1084486" y="3503006"/>
                  </a:cubicBezTo>
                  <a:cubicBezTo>
                    <a:pt x="1085103" y="3501937"/>
                    <a:pt x="1085721" y="3500867"/>
                    <a:pt x="1085721" y="3500867"/>
                  </a:cubicBezTo>
                  <a:cubicBezTo>
                    <a:pt x="1090298" y="3504936"/>
                    <a:pt x="1095491" y="3507934"/>
                    <a:pt x="1100684" y="3510933"/>
                  </a:cubicBezTo>
                  <a:cubicBezTo>
                    <a:pt x="1104641" y="3516069"/>
                    <a:pt x="1096980" y="3517349"/>
                    <a:pt x="1107365" y="3523345"/>
                  </a:cubicBezTo>
                  <a:cubicBezTo>
                    <a:pt x="1095127" y="3520557"/>
                    <a:pt x="1092404" y="3513281"/>
                    <a:pt x="1089680" y="3506005"/>
                  </a:cubicBezTo>
                  <a:cubicBezTo>
                    <a:pt x="1078059" y="3502147"/>
                    <a:pt x="1070396" y="3503427"/>
                    <a:pt x="1071884" y="3512842"/>
                  </a:cubicBezTo>
                  <a:cubicBezTo>
                    <a:pt x="1057539" y="3501708"/>
                    <a:pt x="1061244" y="3495291"/>
                    <a:pt x="1057904" y="3489085"/>
                  </a:cubicBezTo>
                  <a:cubicBezTo>
                    <a:pt x="1048389" y="3493573"/>
                    <a:pt x="1056304" y="3503847"/>
                    <a:pt x="1040979" y="3506406"/>
                  </a:cubicBezTo>
                  <a:cubicBezTo>
                    <a:pt x="1039744" y="3508545"/>
                    <a:pt x="1046173" y="3509405"/>
                    <a:pt x="1052600" y="3510263"/>
                  </a:cubicBezTo>
                  <a:cubicBezTo>
                    <a:pt x="1065092" y="3524606"/>
                    <a:pt x="1033316" y="3507686"/>
                    <a:pt x="1034805" y="3517100"/>
                  </a:cubicBezTo>
                  <a:cubicBezTo>
                    <a:pt x="1032953" y="3520309"/>
                    <a:pt x="1051001" y="3525025"/>
                    <a:pt x="1047043" y="3519888"/>
                  </a:cubicBezTo>
                  <a:cubicBezTo>
                    <a:pt x="1063240" y="3527814"/>
                    <a:pt x="1047297" y="3531442"/>
                    <a:pt x="1057683" y="3537439"/>
                  </a:cubicBezTo>
                  <a:cubicBezTo>
                    <a:pt x="1049403" y="3539787"/>
                    <a:pt x="1043956" y="3525235"/>
                    <a:pt x="1032953" y="3520309"/>
                  </a:cubicBezTo>
                  <a:cubicBezTo>
                    <a:pt x="1032953" y="3520309"/>
                    <a:pt x="1027142" y="3518380"/>
                    <a:pt x="1021949" y="3515381"/>
                  </a:cubicBezTo>
                  <a:cubicBezTo>
                    <a:pt x="1020096" y="3518590"/>
                    <a:pt x="1024055" y="3523727"/>
                    <a:pt x="1028631" y="3527795"/>
                  </a:cubicBezTo>
                  <a:cubicBezTo>
                    <a:pt x="1028631" y="3527795"/>
                    <a:pt x="1028013" y="3528865"/>
                    <a:pt x="1027396" y="3529933"/>
                  </a:cubicBezTo>
                  <a:cubicBezTo>
                    <a:pt x="1027396" y="3529933"/>
                    <a:pt x="1027396" y="3529933"/>
                    <a:pt x="1026778" y="3531003"/>
                  </a:cubicBezTo>
                  <a:cubicBezTo>
                    <a:pt x="1026161" y="3532073"/>
                    <a:pt x="1020967" y="3529074"/>
                    <a:pt x="1020350" y="3530144"/>
                  </a:cubicBezTo>
                  <a:cubicBezTo>
                    <a:pt x="1020967" y="3529074"/>
                    <a:pt x="1026161" y="3532073"/>
                    <a:pt x="1025543" y="3533142"/>
                  </a:cubicBezTo>
                  <a:cubicBezTo>
                    <a:pt x="1050274" y="3550272"/>
                    <a:pt x="1019623" y="3555390"/>
                    <a:pt x="1048057" y="3566103"/>
                  </a:cubicBezTo>
                  <a:cubicBezTo>
                    <a:pt x="1050782" y="3573379"/>
                    <a:pt x="1035819" y="3563315"/>
                    <a:pt x="1028774" y="3563525"/>
                  </a:cubicBezTo>
                  <a:cubicBezTo>
                    <a:pt x="1033349" y="3567593"/>
                    <a:pt x="1033349" y="3567593"/>
                    <a:pt x="1032115" y="3569732"/>
                  </a:cubicBezTo>
                  <a:cubicBezTo>
                    <a:pt x="1037925" y="3571661"/>
                    <a:pt x="1039160" y="3569522"/>
                    <a:pt x="1040395" y="3567383"/>
                  </a:cubicBezTo>
                  <a:cubicBezTo>
                    <a:pt x="1056846" y="3586862"/>
                    <a:pt x="1021982" y="3575289"/>
                    <a:pt x="1022235" y="3586843"/>
                  </a:cubicBezTo>
                  <a:cubicBezTo>
                    <a:pt x="1022235" y="3586843"/>
                    <a:pt x="1022235" y="3586843"/>
                    <a:pt x="1033238" y="3591769"/>
                  </a:cubicBezTo>
                  <a:cubicBezTo>
                    <a:pt x="1045478" y="3594558"/>
                    <a:pt x="1027175" y="3578287"/>
                    <a:pt x="1040030" y="3580006"/>
                  </a:cubicBezTo>
                  <a:cubicBezTo>
                    <a:pt x="1057716" y="3597346"/>
                    <a:pt x="1047077" y="3579796"/>
                    <a:pt x="1050164" y="3574449"/>
                  </a:cubicBezTo>
                  <a:cubicBezTo>
                    <a:pt x="1077364" y="3587301"/>
                    <a:pt x="1040030" y="3580006"/>
                    <a:pt x="1066614" y="3593928"/>
                  </a:cubicBezTo>
                  <a:cubicBezTo>
                    <a:pt x="1050672" y="3597557"/>
                    <a:pt x="1035346" y="3600115"/>
                    <a:pt x="1012720" y="3591331"/>
                  </a:cubicBezTo>
                  <a:cubicBezTo>
                    <a:pt x="1011485" y="3593469"/>
                    <a:pt x="1022489" y="3598396"/>
                    <a:pt x="1027682" y="3601394"/>
                  </a:cubicBezTo>
                  <a:cubicBezTo>
                    <a:pt x="1026446" y="3603533"/>
                    <a:pt x="1019402" y="3603744"/>
                    <a:pt x="1009015" y="3597747"/>
                  </a:cubicBezTo>
                  <a:cubicBezTo>
                    <a:pt x="1010250" y="3595608"/>
                    <a:pt x="1011485" y="3593469"/>
                    <a:pt x="1006292" y="3590471"/>
                  </a:cubicBezTo>
                  <a:cubicBezTo>
                    <a:pt x="1001100" y="3587473"/>
                    <a:pt x="1001970" y="3597957"/>
                    <a:pt x="1012356" y="3603954"/>
                  </a:cubicBezTo>
                  <a:cubicBezTo>
                    <a:pt x="1010504" y="3607162"/>
                    <a:pt x="1000118" y="3601165"/>
                    <a:pt x="998265" y="3604374"/>
                  </a:cubicBezTo>
                  <a:cubicBezTo>
                    <a:pt x="1007417" y="3612509"/>
                    <a:pt x="1010758" y="3618716"/>
                    <a:pt x="1012863" y="3627060"/>
                  </a:cubicBezTo>
                  <a:cubicBezTo>
                    <a:pt x="1007671" y="3624063"/>
                    <a:pt x="1007671" y="3624063"/>
                    <a:pt x="1007671" y="3624063"/>
                  </a:cubicBezTo>
                  <a:cubicBezTo>
                    <a:pt x="1012246" y="3628130"/>
                    <a:pt x="1011010" y="3630269"/>
                    <a:pt x="1009776" y="3632408"/>
                  </a:cubicBezTo>
                  <a:cubicBezTo>
                    <a:pt x="1005201" y="3628340"/>
                    <a:pt x="998773" y="3627481"/>
                    <a:pt x="997538" y="3629620"/>
                  </a:cubicBezTo>
                  <a:cubicBezTo>
                    <a:pt x="998155" y="3628551"/>
                    <a:pt x="992962" y="3625552"/>
                    <a:pt x="987769" y="3622554"/>
                  </a:cubicBezTo>
                  <a:cubicBezTo>
                    <a:pt x="962675" y="3618047"/>
                    <a:pt x="968122" y="3632599"/>
                    <a:pt x="974185" y="3646081"/>
                  </a:cubicBezTo>
                  <a:cubicBezTo>
                    <a:pt x="977272" y="3640734"/>
                    <a:pt x="979742" y="3636456"/>
                    <a:pt x="982829" y="3631109"/>
                  </a:cubicBezTo>
                  <a:cubicBezTo>
                    <a:pt x="987405" y="3635177"/>
                    <a:pt x="991981" y="3639245"/>
                    <a:pt x="993216" y="3637106"/>
                  </a:cubicBezTo>
                  <a:cubicBezTo>
                    <a:pt x="995322" y="3645452"/>
                    <a:pt x="977890" y="3639665"/>
                    <a:pt x="978761" y="3650149"/>
                  </a:cubicBezTo>
                  <a:cubicBezTo>
                    <a:pt x="976909" y="3653357"/>
                    <a:pt x="985189" y="3651009"/>
                    <a:pt x="988530" y="3657216"/>
                  </a:cubicBezTo>
                  <a:cubicBezTo>
                    <a:pt x="986678" y="3660424"/>
                    <a:pt x="980867" y="3658495"/>
                    <a:pt x="975057" y="3656566"/>
                  </a:cubicBezTo>
                  <a:cubicBezTo>
                    <a:pt x="973204" y="3659774"/>
                    <a:pt x="971352" y="3662982"/>
                    <a:pt x="959731" y="3659125"/>
                  </a:cubicBezTo>
                  <a:cubicBezTo>
                    <a:pt x="983226" y="3678393"/>
                    <a:pt x="973094" y="3683951"/>
                    <a:pt x="985587" y="3698293"/>
                  </a:cubicBezTo>
                  <a:cubicBezTo>
                    <a:pt x="978541" y="3698503"/>
                    <a:pt x="975199" y="3692296"/>
                    <a:pt x="971242" y="3687160"/>
                  </a:cubicBezTo>
                  <a:cubicBezTo>
                    <a:pt x="968772" y="3691437"/>
                    <a:pt x="961726" y="3691647"/>
                    <a:pt x="964450" y="3698923"/>
                  </a:cubicBezTo>
                  <a:cubicBezTo>
                    <a:pt x="964450" y="3698923"/>
                    <a:pt x="959874" y="3694855"/>
                    <a:pt x="955298" y="3690788"/>
                  </a:cubicBezTo>
                  <a:cubicBezTo>
                    <a:pt x="954064" y="3692927"/>
                    <a:pt x="954064" y="3692927"/>
                    <a:pt x="949488" y="3688859"/>
                  </a:cubicBezTo>
                  <a:cubicBezTo>
                    <a:pt x="949488" y="3688859"/>
                    <a:pt x="948870" y="3689928"/>
                    <a:pt x="948253" y="3690998"/>
                  </a:cubicBezTo>
                  <a:cubicBezTo>
                    <a:pt x="948253" y="3690998"/>
                    <a:pt x="953446" y="3693996"/>
                    <a:pt x="958639" y="3696994"/>
                  </a:cubicBezTo>
                  <a:cubicBezTo>
                    <a:pt x="957404" y="3699133"/>
                    <a:pt x="951594" y="3697204"/>
                    <a:pt x="951594" y="3697204"/>
                  </a:cubicBezTo>
                  <a:cubicBezTo>
                    <a:pt x="950976" y="3698274"/>
                    <a:pt x="949741" y="3700413"/>
                    <a:pt x="954317" y="3704481"/>
                  </a:cubicBezTo>
                  <a:cubicBezTo>
                    <a:pt x="954317" y="3704481"/>
                    <a:pt x="954317" y="3704481"/>
                    <a:pt x="953700" y="3705550"/>
                  </a:cubicBezTo>
                  <a:cubicBezTo>
                    <a:pt x="951230" y="3709827"/>
                    <a:pt x="953954" y="3717104"/>
                    <a:pt x="946908" y="3717314"/>
                  </a:cubicBezTo>
                  <a:cubicBezTo>
                    <a:pt x="942332" y="3713246"/>
                    <a:pt x="943567" y="3711107"/>
                    <a:pt x="939609" y="3705969"/>
                  </a:cubicBezTo>
                  <a:cubicBezTo>
                    <a:pt x="942950" y="3712177"/>
                    <a:pt x="941097" y="3715385"/>
                    <a:pt x="939245" y="3718593"/>
                  </a:cubicBezTo>
                  <a:cubicBezTo>
                    <a:pt x="929477" y="3711528"/>
                    <a:pt x="937756" y="3709178"/>
                    <a:pt x="927988" y="3702113"/>
                  </a:cubicBezTo>
                  <a:cubicBezTo>
                    <a:pt x="926754" y="3704251"/>
                    <a:pt x="920325" y="3703392"/>
                    <a:pt x="909939" y="3697395"/>
                  </a:cubicBezTo>
                  <a:cubicBezTo>
                    <a:pt x="913897" y="3702532"/>
                    <a:pt x="917856" y="3707670"/>
                    <a:pt x="916621" y="3709809"/>
                  </a:cubicBezTo>
                  <a:cubicBezTo>
                    <a:pt x="932564" y="3706180"/>
                    <a:pt x="928859" y="3712597"/>
                    <a:pt x="929730" y="3723081"/>
                  </a:cubicBezTo>
                  <a:cubicBezTo>
                    <a:pt x="919344" y="3717084"/>
                    <a:pt x="914151" y="3714086"/>
                    <a:pt x="907723" y="3713227"/>
                  </a:cubicBezTo>
                  <a:cubicBezTo>
                    <a:pt x="920468" y="3739122"/>
                    <a:pt x="886476" y="3738034"/>
                    <a:pt x="892177" y="3764139"/>
                  </a:cubicBezTo>
                  <a:cubicBezTo>
                    <a:pt x="883643" y="3754935"/>
                    <a:pt x="881173" y="3759212"/>
                    <a:pt x="866211" y="3749148"/>
                  </a:cubicBezTo>
                  <a:cubicBezTo>
                    <a:pt x="866211" y="3749148"/>
                    <a:pt x="866211" y="3749148"/>
                    <a:pt x="869298" y="3743801"/>
                  </a:cubicBezTo>
                  <a:cubicBezTo>
                    <a:pt x="874491" y="3746799"/>
                    <a:pt x="866828" y="3748079"/>
                    <a:pt x="877214" y="3754075"/>
                  </a:cubicBezTo>
                  <a:cubicBezTo>
                    <a:pt x="891306" y="3753655"/>
                    <a:pt x="883389" y="3743381"/>
                    <a:pt x="888328" y="3734825"/>
                  </a:cubicBezTo>
                  <a:cubicBezTo>
                    <a:pt x="890181" y="3731617"/>
                    <a:pt x="861746" y="3720904"/>
                    <a:pt x="863598" y="3717695"/>
                  </a:cubicBezTo>
                  <a:cubicBezTo>
                    <a:pt x="874602" y="3722623"/>
                    <a:pt x="890798" y="3730548"/>
                    <a:pt x="899696" y="3727130"/>
                  </a:cubicBezTo>
                  <a:cubicBezTo>
                    <a:pt x="883246" y="3707651"/>
                    <a:pt x="891162" y="3717924"/>
                    <a:pt x="885099" y="3704442"/>
                  </a:cubicBezTo>
                  <a:cubicBezTo>
                    <a:pt x="885099" y="3704442"/>
                    <a:pt x="885099" y="3704442"/>
                    <a:pt x="900677" y="3713437"/>
                  </a:cubicBezTo>
                  <a:cubicBezTo>
                    <a:pt x="898571" y="3705091"/>
                    <a:pt x="909575" y="3710018"/>
                    <a:pt x="911427" y="3706810"/>
                  </a:cubicBezTo>
                  <a:cubicBezTo>
                    <a:pt x="909321" y="3698464"/>
                    <a:pt x="886079" y="3690750"/>
                    <a:pt x="889784" y="3684333"/>
                  </a:cubicBezTo>
                  <a:cubicBezTo>
                    <a:pt x="904128" y="3695466"/>
                    <a:pt x="900170" y="3690329"/>
                    <a:pt x="912408" y="3693118"/>
                  </a:cubicBezTo>
                  <a:cubicBezTo>
                    <a:pt x="899917" y="3678776"/>
                    <a:pt x="910302" y="3684772"/>
                    <a:pt x="919818" y="3680284"/>
                  </a:cubicBezTo>
                  <a:cubicBezTo>
                    <a:pt x="930822" y="3685211"/>
                    <a:pt x="923158" y="3686491"/>
                    <a:pt x="933545" y="3692488"/>
                  </a:cubicBezTo>
                  <a:cubicBezTo>
                    <a:pt x="939356" y="3694416"/>
                    <a:pt x="939973" y="3693347"/>
                    <a:pt x="945166" y="3696345"/>
                  </a:cubicBezTo>
                  <a:cubicBezTo>
                    <a:pt x="945783" y="3695275"/>
                    <a:pt x="945783" y="3695275"/>
                    <a:pt x="945783" y="3695275"/>
                  </a:cubicBezTo>
                  <a:cubicBezTo>
                    <a:pt x="940591" y="3692278"/>
                    <a:pt x="934780" y="3690349"/>
                    <a:pt x="934163" y="3691418"/>
                  </a:cubicBezTo>
                  <a:cubicBezTo>
                    <a:pt x="930204" y="3686281"/>
                    <a:pt x="931439" y="3684142"/>
                    <a:pt x="932674" y="3682003"/>
                  </a:cubicBezTo>
                  <a:cubicBezTo>
                    <a:pt x="923522" y="3673868"/>
                    <a:pt x="912518" y="3668940"/>
                    <a:pt x="917458" y="3660385"/>
                  </a:cubicBezTo>
                  <a:cubicBezTo>
                    <a:pt x="907072" y="3654389"/>
                    <a:pt x="894470" y="3664224"/>
                    <a:pt x="911283" y="3671079"/>
                  </a:cubicBezTo>
                  <a:cubicBezTo>
                    <a:pt x="925011" y="3683283"/>
                    <a:pt x="900281" y="3666153"/>
                    <a:pt x="895087" y="3663154"/>
                  </a:cubicBezTo>
                  <a:cubicBezTo>
                    <a:pt x="892618" y="3667432"/>
                    <a:pt x="892000" y="3668502"/>
                    <a:pt x="908196" y="3676426"/>
                  </a:cubicBezTo>
                  <a:cubicBezTo>
                    <a:pt x="879145" y="3666783"/>
                    <a:pt x="894360" y="3688401"/>
                    <a:pt x="871118" y="3680686"/>
                  </a:cubicBezTo>
                  <a:cubicBezTo>
                    <a:pt x="879034" y="3690960"/>
                    <a:pt x="893743" y="3689470"/>
                    <a:pt x="901658" y="3699744"/>
                  </a:cubicBezTo>
                  <a:cubicBezTo>
                    <a:pt x="894613" y="3699954"/>
                    <a:pt x="883610" y="3695027"/>
                    <a:pt x="872606" y="3690100"/>
                  </a:cubicBezTo>
                  <a:cubicBezTo>
                    <a:pt x="874095" y="3699515"/>
                    <a:pt x="869773" y="3707001"/>
                    <a:pt x="884116" y="3718135"/>
                  </a:cubicBezTo>
                  <a:cubicBezTo>
                    <a:pt x="875837" y="3720484"/>
                    <a:pt x="868537" y="3709140"/>
                    <a:pt x="863962" y="3705072"/>
                  </a:cubicBezTo>
                  <a:cubicBezTo>
                    <a:pt x="847147" y="3698216"/>
                    <a:pt x="867556" y="3722833"/>
                    <a:pt x="857787" y="3715766"/>
                  </a:cubicBezTo>
                  <a:cubicBezTo>
                    <a:pt x="872132" y="3726900"/>
                    <a:pt x="869045" y="3732247"/>
                    <a:pt x="858295" y="3738874"/>
                  </a:cubicBezTo>
                  <a:cubicBezTo>
                    <a:pt x="853101" y="3735876"/>
                    <a:pt x="854954" y="3732667"/>
                    <a:pt x="849143" y="3730739"/>
                  </a:cubicBezTo>
                  <a:cubicBezTo>
                    <a:pt x="840864" y="3733088"/>
                    <a:pt x="831347" y="3737575"/>
                    <a:pt x="827643" y="3743992"/>
                  </a:cubicBezTo>
                  <a:cubicBezTo>
                    <a:pt x="831602" y="3749129"/>
                    <a:pt x="835559" y="3754266"/>
                    <a:pt x="833707" y="3757475"/>
                  </a:cubicBezTo>
                  <a:cubicBezTo>
                    <a:pt x="838283" y="3761542"/>
                    <a:pt x="837666" y="3762612"/>
                    <a:pt x="842859" y="3765610"/>
                  </a:cubicBezTo>
                  <a:cubicBezTo>
                    <a:pt x="831237" y="3761752"/>
                    <a:pt x="824193" y="3761963"/>
                    <a:pt x="808613" y="3752968"/>
                  </a:cubicBezTo>
                  <a:cubicBezTo>
                    <a:pt x="810718" y="3761313"/>
                    <a:pt x="807631" y="3766660"/>
                    <a:pt x="791435" y="3758735"/>
                  </a:cubicBezTo>
                  <a:cubicBezTo>
                    <a:pt x="790817" y="3759805"/>
                    <a:pt x="796010" y="3762803"/>
                    <a:pt x="795393" y="3763872"/>
                  </a:cubicBezTo>
                  <a:cubicBezTo>
                    <a:pt x="816784" y="3774796"/>
                    <a:pt x="811953" y="3759174"/>
                    <a:pt x="838537" y="3773096"/>
                  </a:cubicBezTo>
                  <a:cubicBezTo>
                    <a:pt x="813079" y="3781212"/>
                    <a:pt x="790090" y="3785051"/>
                    <a:pt x="794556" y="3813295"/>
                  </a:cubicBezTo>
                  <a:cubicBezTo>
                    <a:pt x="783551" y="3808367"/>
                    <a:pt x="784786" y="3806229"/>
                    <a:pt x="779593" y="3803231"/>
                  </a:cubicBezTo>
                  <a:cubicBezTo>
                    <a:pt x="783551" y="3808367"/>
                    <a:pt x="792339" y="3829127"/>
                    <a:pt x="770949" y="3818203"/>
                  </a:cubicBezTo>
                  <a:cubicBezTo>
                    <a:pt x="789616" y="3821851"/>
                    <a:pt x="764267" y="3805790"/>
                    <a:pt x="777741" y="3806440"/>
                  </a:cubicBezTo>
                  <a:cubicBezTo>
                    <a:pt x="766737" y="3801512"/>
                    <a:pt x="760927" y="3799583"/>
                    <a:pt x="757839" y="3804930"/>
                  </a:cubicBezTo>
                  <a:cubicBezTo>
                    <a:pt x="731257" y="3791009"/>
                    <a:pt x="745348" y="3790589"/>
                    <a:pt x="758204" y="3792308"/>
                  </a:cubicBezTo>
                  <a:cubicBezTo>
                    <a:pt x="758204" y="3792308"/>
                    <a:pt x="758821" y="3791239"/>
                    <a:pt x="759439" y="3790169"/>
                  </a:cubicBezTo>
                  <a:cubicBezTo>
                    <a:pt x="760057" y="3789099"/>
                    <a:pt x="754246" y="3787170"/>
                    <a:pt x="754246" y="3787170"/>
                  </a:cubicBezTo>
                  <a:cubicBezTo>
                    <a:pt x="743242" y="3782244"/>
                    <a:pt x="757333" y="3781824"/>
                    <a:pt x="753374" y="3776686"/>
                  </a:cubicBezTo>
                  <a:cubicBezTo>
                    <a:pt x="759185" y="3778615"/>
                    <a:pt x="764996" y="3780544"/>
                    <a:pt x="770805" y="3782472"/>
                  </a:cubicBezTo>
                  <a:cubicBezTo>
                    <a:pt x="771423" y="3781403"/>
                    <a:pt x="772040" y="3780333"/>
                    <a:pt x="772658" y="3779264"/>
                  </a:cubicBezTo>
                  <a:cubicBezTo>
                    <a:pt x="755844" y="3772408"/>
                    <a:pt x="752139" y="3778825"/>
                    <a:pt x="734090" y="3774108"/>
                  </a:cubicBezTo>
                  <a:cubicBezTo>
                    <a:pt x="754246" y="3787170"/>
                    <a:pt x="726063" y="3788010"/>
                    <a:pt x="741897" y="3808559"/>
                  </a:cubicBezTo>
                  <a:cubicBezTo>
                    <a:pt x="729041" y="3806840"/>
                    <a:pt x="738302" y="3790799"/>
                    <a:pt x="716295" y="3780945"/>
                  </a:cubicBezTo>
                  <a:cubicBezTo>
                    <a:pt x="715060" y="3783084"/>
                    <a:pt x="713826" y="3785223"/>
                    <a:pt x="713208" y="3786292"/>
                  </a:cubicBezTo>
                  <a:cubicBezTo>
                    <a:pt x="712591" y="3787362"/>
                    <a:pt x="711973" y="3788431"/>
                    <a:pt x="711356" y="3789501"/>
                  </a:cubicBezTo>
                  <a:cubicBezTo>
                    <a:pt x="710738" y="3790570"/>
                    <a:pt x="710121" y="3791639"/>
                    <a:pt x="709503" y="3792709"/>
                  </a:cubicBezTo>
                  <a:cubicBezTo>
                    <a:pt x="709503" y="3792709"/>
                    <a:pt x="704928" y="3788641"/>
                    <a:pt x="704928" y="3788641"/>
                  </a:cubicBezTo>
                  <a:cubicBezTo>
                    <a:pt x="704310" y="3789711"/>
                    <a:pt x="704310" y="3789711"/>
                    <a:pt x="698499" y="3787782"/>
                  </a:cubicBezTo>
                  <a:cubicBezTo>
                    <a:pt x="696647" y="3790990"/>
                    <a:pt x="715313" y="3794637"/>
                    <a:pt x="723847" y="3803842"/>
                  </a:cubicBezTo>
                  <a:cubicBezTo>
                    <a:pt x="679469" y="3796757"/>
                    <a:pt x="710517" y="3838924"/>
                    <a:pt x="680484" y="3842973"/>
                  </a:cubicBezTo>
                  <a:cubicBezTo>
                    <a:pt x="679867" y="3844042"/>
                    <a:pt x="684441" y="3848109"/>
                    <a:pt x="683824" y="3849179"/>
                  </a:cubicBezTo>
                  <a:cubicBezTo>
                    <a:pt x="679249" y="3845111"/>
                    <a:pt x="679249" y="3845111"/>
                    <a:pt x="679867" y="3844042"/>
                  </a:cubicBezTo>
                  <a:cubicBezTo>
                    <a:pt x="674056" y="3842113"/>
                    <a:pt x="674056" y="3842113"/>
                    <a:pt x="674056" y="3842113"/>
                  </a:cubicBezTo>
                  <a:cubicBezTo>
                    <a:pt x="668863" y="3839114"/>
                    <a:pt x="674673" y="3841043"/>
                    <a:pt x="670715" y="3835906"/>
                  </a:cubicBezTo>
                  <a:cubicBezTo>
                    <a:pt x="659093" y="3832048"/>
                    <a:pt x="670969" y="3847460"/>
                    <a:pt x="682589" y="3851317"/>
                  </a:cubicBezTo>
                  <a:cubicBezTo>
                    <a:pt x="676162" y="3850458"/>
                    <a:pt x="684078" y="3860732"/>
                    <a:pt x="677032" y="3860942"/>
                  </a:cubicBezTo>
                  <a:cubicBezTo>
                    <a:pt x="677032" y="3860942"/>
                    <a:pt x="676415" y="3862011"/>
                    <a:pt x="676415" y="3862011"/>
                  </a:cubicBezTo>
                  <a:cubicBezTo>
                    <a:pt x="680990" y="3866079"/>
                    <a:pt x="682479" y="3875494"/>
                    <a:pt x="681244" y="3877633"/>
                  </a:cubicBezTo>
                  <a:cubicBezTo>
                    <a:pt x="680009" y="3879772"/>
                    <a:pt x="665665" y="3868639"/>
                    <a:pt x="663813" y="3871847"/>
                  </a:cubicBezTo>
                  <a:cubicBezTo>
                    <a:pt x="665048" y="3869708"/>
                    <a:pt x="666900" y="3866500"/>
                    <a:pt x="664177" y="3859223"/>
                  </a:cubicBezTo>
                  <a:cubicBezTo>
                    <a:pt x="664177" y="3859223"/>
                    <a:pt x="664177" y="3859223"/>
                    <a:pt x="658984" y="3856225"/>
                  </a:cubicBezTo>
                  <a:cubicBezTo>
                    <a:pt x="643657" y="3858784"/>
                    <a:pt x="638972" y="3878894"/>
                    <a:pt x="660361" y="3889817"/>
                  </a:cubicBezTo>
                  <a:cubicBezTo>
                    <a:pt x="676812" y="3909296"/>
                    <a:pt x="637009" y="3906279"/>
                    <a:pt x="668786" y="3923199"/>
                  </a:cubicBezTo>
                  <a:cubicBezTo>
                    <a:pt x="666316" y="3927476"/>
                    <a:pt x="651971" y="3916343"/>
                    <a:pt x="650118" y="3919551"/>
                  </a:cubicBezTo>
                  <a:cubicBezTo>
                    <a:pt x="645543" y="3915483"/>
                    <a:pt x="646777" y="3913344"/>
                    <a:pt x="636392" y="3907348"/>
                  </a:cubicBezTo>
                  <a:cubicBezTo>
                    <a:pt x="644673" y="3904999"/>
                    <a:pt x="639479" y="3902001"/>
                    <a:pt x="648377" y="3898583"/>
                  </a:cubicBezTo>
                  <a:cubicBezTo>
                    <a:pt x="649612" y="3896444"/>
                    <a:pt x="629456" y="3883381"/>
                    <a:pt x="646271" y="3890237"/>
                  </a:cubicBezTo>
                  <a:cubicBezTo>
                    <a:pt x="626733" y="3876105"/>
                    <a:pt x="629093" y="3896004"/>
                    <a:pt x="626623" y="3900282"/>
                  </a:cubicBezTo>
                  <a:cubicBezTo>
                    <a:pt x="593612" y="3885501"/>
                    <a:pt x="604616" y="3890428"/>
                    <a:pt x="581121" y="3871159"/>
                  </a:cubicBezTo>
                  <a:cubicBezTo>
                    <a:pt x="592741" y="3875016"/>
                    <a:pt x="606468" y="3887220"/>
                    <a:pt x="606832" y="3874597"/>
                  </a:cubicBezTo>
                  <a:cubicBezTo>
                    <a:pt x="617217" y="3880593"/>
                    <a:pt x="612278" y="3889148"/>
                    <a:pt x="603127" y="3881013"/>
                  </a:cubicBezTo>
                  <a:cubicBezTo>
                    <a:pt x="601893" y="3883152"/>
                    <a:pt x="607086" y="3886150"/>
                    <a:pt x="616854" y="3893216"/>
                  </a:cubicBezTo>
                  <a:cubicBezTo>
                    <a:pt x="619323" y="3888938"/>
                    <a:pt x="630691" y="3881242"/>
                    <a:pt x="609302" y="3870319"/>
                  </a:cubicBezTo>
                  <a:cubicBezTo>
                    <a:pt x="629202" y="3871827"/>
                    <a:pt x="635377" y="3861133"/>
                    <a:pt x="635741" y="3848510"/>
                  </a:cubicBezTo>
                  <a:cubicBezTo>
                    <a:pt x="640934" y="3851508"/>
                    <a:pt x="640316" y="3852577"/>
                    <a:pt x="650703" y="3858574"/>
                  </a:cubicBezTo>
                  <a:cubicBezTo>
                    <a:pt x="641551" y="3850439"/>
                    <a:pt x="642533" y="3836746"/>
                    <a:pt x="654154" y="3840604"/>
                  </a:cubicBezTo>
                  <a:lnTo>
                    <a:pt x="658081" y="3840858"/>
                  </a:lnTo>
                  <a:lnTo>
                    <a:pt x="664540" y="3846601"/>
                  </a:lnTo>
                  <a:cubicBezTo>
                    <a:pt x="662253" y="3844567"/>
                    <a:pt x="660119" y="3842265"/>
                    <a:pt x="658327" y="3840874"/>
                  </a:cubicBezTo>
                  <a:lnTo>
                    <a:pt x="658081" y="3840858"/>
                  </a:lnTo>
                  <a:lnTo>
                    <a:pt x="655389" y="3838465"/>
                  </a:lnTo>
                  <a:cubicBezTo>
                    <a:pt x="643150" y="3835677"/>
                    <a:pt x="640063" y="3841023"/>
                    <a:pt x="641551" y="3850439"/>
                  </a:cubicBezTo>
                  <a:cubicBezTo>
                    <a:pt x="627825" y="3838236"/>
                    <a:pt x="641915" y="3837815"/>
                    <a:pt x="645002" y="3832468"/>
                  </a:cubicBezTo>
                  <a:cubicBezTo>
                    <a:pt x="646237" y="3830329"/>
                    <a:pt x="647472" y="3828191"/>
                    <a:pt x="637704" y="3821125"/>
                  </a:cubicBezTo>
                  <a:cubicBezTo>
                    <a:pt x="643515" y="3823054"/>
                    <a:pt x="648707" y="3826052"/>
                    <a:pt x="650559" y="3822843"/>
                  </a:cubicBezTo>
                  <a:cubicBezTo>
                    <a:pt x="650559" y="3822843"/>
                    <a:pt x="655752" y="3825842"/>
                    <a:pt x="655135" y="3826911"/>
                  </a:cubicBezTo>
                  <a:cubicBezTo>
                    <a:pt x="651176" y="3821774"/>
                    <a:pt x="652411" y="3819635"/>
                    <a:pt x="648454" y="3814498"/>
                  </a:cubicBezTo>
                  <a:cubicBezTo>
                    <a:pt x="658222" y="3821564"/>
                    <a:pt x="651541" y="3809151"/>
                    <a:pt x="671696" y="3822214"/>
                  </a:cubicBezTo>
                  <a:cubicBezTo>
                    <a:pt x="672931" y="3820074"/>
                    <a:pt x="668355" y="3816007"/>
                    <a:pt x="669590" y="3813868"/>
                  </a:cubicBezTo>
                  <a:cubicBezTo>
                    <a:pt x="663779" y="3811939"/>
                    <a:pt x="663161" y="3813008"/>
                    <a:pt x="656733" y="3812149"/>
                  </a:cubicBezTo>
                  <a:cubicBezTo>
                    <a:pt x="646966" y="3805083"/>
                    <a:pt x="664397" y="3810869"/>
                    <a:pt x="661673" y="3803593"/>
                  </a:cubicBezTo>
                  <a:cubicBezTo>
                    <a:pt x="661673" y="3803593"/>
                    <a:pt x="666249" y="3807661"/>
                    <a:pt x="671442" y="3810660"/>
                  </a:cubicBezTo>
                  <a:cubicBezTo>
                    <a:pt x="666866" y="3806592"/>
                    <a:pt x="667484" y="3805522"/>
                    <a:pt x="668719" y="3803383"/>
                  </a:cubicBezTo>
                  <a:cubicBezTo>
                    <a:pt x="674529" y="3805312"/>
                    <a:pt x="673294" y="3807452"/>
                    <a:pt x="678487" y="3810450"/>
                  </a:cubicBezTo>
                  <a:cubicBezTo>
                    <a:pt x="679105" y="3809380"/>
                    <a:pt x="680340" y="3807242"/>
                    <a:pt x="680957" y="3806172"/>
                  </a:cubicBezTo>
                  <a:cubicBezTo>
                    <a:pt x="681575" y="3805102"/>
                    <a:pt x="676382" y="3802104"/>
                    <a:pt x="671188" y="3799106"/>
                  </a:cubicBezTo>
                  <a:cubicBezTo>
                    <a:pt x="671806" y="3798036"/>
                    <a:pt x="676999" y="3801035"/>
                    <a:pt x="676999" y="3801035"/>
                  </a:cubicBezTo>
                  <a:cubicBezTo>
                    <a:pt x="677616" y="3799965"/>
                    <a:pt x="672423" y="3796967"/>
                    <a:pt x="667230" y="3793969"/>
                  </a:cubicBezTo>
                  <a:cubicBezTo>
                    <a:pt x="681321" y="3793548"/>
                    <a:pt x="681067" y="3781995"/>
                    <a:pt x="673769" y="3770651"/>
                  </a:cubicBezTo>
                  <a:cubicBezTo>
                    <a:pt x="677726" y="3775788"/>
                    <a:pt x="684155" y="3776647"/>
                    <a:pt x="695159" y="3781575"/>
                  </a:cubicBezTo>
                  <a:cubicBezTo>
                    <a:pt x="696393" y="3779436"/>
                    <a:pt x="697628" y="3777297"/>
                    <a:pt x="699481" y="3774089"/>
                  </a:cubicBezTo>
                  <a:cubicBezTo>
                    <a:pt x="701333" y="3770881"/>
                    <a:pt x="703185" y="3767672"/>
                    <a:pt x="705037" y="3764464"/>
                  </a:cubicBezTo>
                  <a:cubicBezTo>
                    <a:pt x="709977" y="3755908"/>
                    <a:pt x="709723" y="3744355"/>
                    <a:pt x="719239" y="3739867"/>
                  </a:cubicBezTo>
                  <a:cubicBezTo>
                    <a:pt x="719856" y="3738798"/>
                    <a:pt x="714663" y="3735799"/>
                    <a:pt x="714663" y="3735799"/>
                  </a:cubicBezTo>
                  <a:cubicBezTo>
                    <a:pt x="720473" y="3737728"/>
                    <a:pt x="715898" y="3733660"/>
                    <a:pt x="716515" y="3732591"/>
                  </a:cubicBezTo>
                  <a:cubicBezTo>
                    <a:pt x="717132" y="3731522"/>
                    <a:pt x="717132" y="3731522"/>
                    <a:pt x="717132" y="3731522"/>
                  </a:cubicBezTo>
                  <a:cubicBezTo>
                    <a:pt x="717132" y="3731522"/>
                    <a:pt x="727519" y="3737518"/>
                    <a:pt x="727519" y="3737518"/>
                  </a:cubicBezTo>
                  <a:cubicBezTo>
                    <a:pt x="727519" y="3737518"/>
                    <a:pt x="728137" y="3736448"/>
                    <a:pt x="728137" y="3736448"/>
                  </a:cubicBezTo>
                  <a:cubicBezTo>
                    <a:pt x="735182" y="3736239"/>
                    <a:pt x="736417" y="3734100"/>
                    <a:pt x="742845" y="3734959"/>
                  </a:cubicBezTo>
                  <a:cubicBezTo>
                    <a:pt x="734928" y="3724685"/>
                    <a:pt x="736781" y="3721477"/>
                    <a:pt x="746913" y="3715920"/>
                  </a:cubicBezTo>
                  <a:cubicBezTo>
                    <a:pt x="752107" y="3718918"/>
                    <a:pt x="755447" y="3725123"/>
                    <a:pt x="759405" y="3730261"/>
                  </a:cubicBezTo>
                  <a:cubicBezTo>
                    <a:pt x="766450" y="3730051"/>
                    <a:pt x="778689" y="3732840"/>
                    <a:pt x="790928" y="3735628"/>
                  </a:cubicBezTo>
                  <a:cubicBezTo>
                    <a:pt x="786352" y="3731560"/>
                    <a:pt x="786970" y="3730491"/>
                    <a:pt x="786970" y="3730491"/>
                  </a:cubicBezTo>
                  <a:cubicBezTo>
                    <a:pt x="775966" y="3725564"/>
                    <a:pt x="769538" y="3724704"/>
                    <a:pt x="779307" y="3731770"/>
                  </a:cubicBezTo>
                  <a:cubicBezTo>
                    <a:pt x="761257" y="3727053"/>
                    <a:pt x="757046" y="3710363"/>
                    <a:pt x="737144" y="3708853"/>
                  </a:cubicBezTo>
                  <a:cubicBezTo>
                    <a:pt x="741466" y="3701368"/>
                    <a:pt x="747895" y="3702227"/>
                    <a:pt x="748876" y="3688534"/>
                  </a:cubicBezTo>
                  <a:cubicBezTo>
                    <a:pt x="765690" y="3695390"/>
                    <a:pt x="750981" y="3696880"/>
                    <a:pt x="760751" y="3703946"/>
                  </a:cubicBezTo>
                  <a:cubicBezTo>
                    <a:pt x="761368" y="3702877"/>
                    <a:pt x="767178" y="3704805"/>
                    <a:pt x="768412" y="3702666"/>
                  </a:cubicBezTo>
                  <a:cubicBezTo>
                    <a:pt x="765073" y="3696460"/>
                    <a:pt x="747387" y="3679119"/>
                    <a:pt x="771247" y="3685766"/>
                  </a:cubicBezTo>
                  <a:cubicBezTo>
                    <a:pt x="767906" y="3679559"/>
                    <a:pt x="750474" y="3673772"/>
                    <a:pt x="753561" y="3668425"/>
                  </a:cubicBezTo>
                  <a:cubicBezTo>
                    <a:pt x="763948" y="3674422"/>
                    <a:pt x="773717" y="3681487"/>
                    <a:pt x="777674" y="3686624"/>
                  </a:cubicBezTo>
                  <a:cubicBezTo>
                    <a:pt x="776804" y="3676141"/>
                    <a:pt x="775933" y="3665656"/>
                    <a:pt x="784831" y="3662238"/>
                  </a:cubicBezTo>
                  <a:cubicBezTo>
                    <a:pt x="768633" y="3654312"/>
                    <a:pt x="774698" y="3667795"/>
                    <a:pt x="759118" y="3658800"/>
                  </a:cubicBezTo>
                  <a:cubicBezTo>
                    <a:pt x="761588" y="3654522"/>
                    <a:pt x="765293" y="3648106"/>
                    <a:pt x="786683" y="3659029"/>
                  </a:cubicBezTo>
                  <a:cubicBezTo>
                    <a:pt x="781854" y="3643408"/>
                    <a:pt x="831426" y="3653491"/>
                    <a:pt x="801248" y="3621809"/>
                  </a:cubicBezTo>
                  <a:cubicBezTo>
                    <a:pt x="811016" y="3628875"/>
                    <a:pt x="809528" y="3619460"/>
                    <a:pt x="821766" y="3622248"/>
                  </a:cubicBezTo>
                  <a:cubicBezTo>
                    <a:pt x="818425" y="3616042"/>
                    <a:pt x="802229" y="3608117"/>
                    <a:pt x="819660" y="3613903"/>
                  </a:cubicBezTo>
                  <a:cubicBezTo>
                    <a:pt x="821512" y="3610695"/>
                    <a:pt x="815085" y="3609836"/>
                    <a:pt x="808657" y="3608976"/>
                  </a:cubicBezTo>
                  <a:cubicBezTo>
                    <a:pt x="808040" y="3610046"/>
                    <a:pt x="802846" y="3607047"/>
                    <a:pt x="802846" y="3607047"/>
                  </a:cubicBezTo>
                  <a:cubicBezTo>
                    <a:pt x="801612" y="3609186"/>
                    <a:pt x="807422" y="3611115"/>
                    <a:pt x="812616" y="3614113"/>
                  </a:cubicBezTo>
                  <a:cubicBezTo>
                    <a:pt x="810763" y="3617322"/>
                    <a:pt x="804952" y="3615393"/>
                    <a:pt x="803717" y="3617532"/>
                  </a:cubicBezTo>
                  <a:cubicBezTo>
                    <a:pt x="799142" y="3613464"/>
                    <a:pt x="801612" y="3609186"/>
                    <a:pt x="797653" y="3604049"/>
                  </a:cubicBezTo>
                  <a:cubicBezTo>
                    <a:pt x="798271" y="3602979"/>
                    <a:pt x="798271" y="3602979"/>
                    <a:pt x="798888" y="3601910"/>
                  </a:cubicBezTo>
                  <a:cubicBezTo>
                    <a:pt x="801358" y="3597632"/>
                    <a:pt x="820895" y="3611764"/>
                    <a:pt x="823365" y="3607486"/>
                  </a:cubicBezTo>
                  <a:cubicBezTo>
                    <a:pt x="820025" y="3601280"/>
                    <a:pt x="818172" y="3604489"/>
                    <a:pt x="817555" y="3605558"/>
                  </a:cubicBezTo>
                  <a:cubicBezTo>
                    <a:pt x="812979" y="3601490"/>
                    <a:pt x="813596" y="3600421"/>
                    <a:pt x="815449" y="3597213"/>
                  </a:cubicBezTo>
                  <a:cubicBezTo>
                    <a:pt x="809638" y="3595283"/>
                    <a:pt x="808403" y="3597422"/>
                    <a:pt x="807169" y="3599561"/>
                  </a:cubicBezTo>
                  <a:cubicBezTo>
                    <a:pt x="801975" y="3596563"/>
                    <a:pt x="809638" y="3595283"/>
                    <a:pt x="799252" y="3589287"/>
                  </a:cubicBezTo>
                  <a:cubicBezTo>
                    <a:pt x="799869" y="3588218"/>
                    <a:pt x="810873" y="3593144"/>
                    <a:pt x="816684" y="3595073"/>
                  </a:cubicBezTo>
                  <a:cubicBezTo>
                    <a:pt x="826817" y="3589516"/>
                    <a:pt x="849804" y="3585678"/>
                    <a:pt x="825692" y="3567478"/>
                  </a:cubicBezTo>
                  <a:cubicBezTo>
                    <a:pt x="826927" y="3565339"/>
                    <a:pt x="831502" y="3569407"/>
                    <a:pt x="837313" y="3571336"/>
                  </a:cubicBezTo>
                  <a:cubicBezTo>
                    <a:pt x="834589" y="3564060"/>
                    <a:pt x="849297" y="3562570"/>
                    <a:pt x="853002" y="3556153"/>
                  </a:cubicBezTo>
                  <a:cubicBezTo>
                    <a:pt x="856089" y="3550806"/>
                    <a:pt x="840764" y="3553366"/>
                    <a:pt x="843234" y="3549088"/>
                  </a:cubicBezTo>
                  <a:cubicBezTo>
                    <a:pt x="852749" y="3544600"/>
                    <a:pt x="880059" y="3533275"/>
                    <a:pt x="834556" y="3504152"/>
                  </a:cubicBezTo>
                  <a:cubicBezTo>
                    <a:pt x="837643" y="3498805"/>
                    <a:pt x="844942" y="3510148"/>
                    <a:pt x="861757" y="3517005"/>
                  </a:cubicBezTo>
                  <a:cubicBezTo>
                    <a:pt x="866950" y="3520003"/>
                    <a:pt x="863609" y="3513797"/>
                    <a:pt x="873994" y="3519793"/>
                  </a:cubicBezTo>
                  <a:cubicBezTo>
                    <a:pt x="875847" y="3516585"/>
                    <a:pt x="853222" y="3507800"/>
                    <a:pt x="848647" y="3503732"/>
                  </a:cubicBezTo>
                  <a:cubicBezTo>
                    <a:pt x="849010" y="3491109"/>
                    <a:pt x="848139" y="3480625"/>
                    <a:pt x="818834" y="3459427"/>
                  </a:cubicBezTo>
                  <a:cubicBezTo>
                    <a:pt x="813022" y="3457498"/>
                    <a:pt x="811787" y="3459637"/>
                    <a:pt x="805978" y="3457709"/>
                  </a:cubicBezTo>
                  <a:lnTo>
                    <a:pt x="810553" y="3461776"/>
                  </a:lnTo>
                  <a:lnTo>
                    <a:pt x="810552" y="3461776"/>
                  </a:lnTo>
                  <a:cubicBezTo>
                    <a:pt x="810552" y="3461776"/>
                    <a:pt x="810552" y="3461776"/>
                    <a:pt x="815129" y="3465844"/>
                  </a:cubicBezTo>
                  <a:lnTo>
                    <a:pt x="810553" y="3461776"/>
                  </a:lnTo>
                  <a:lnTo>
                    <a:pt x="820940" y="3467773"/>
                  </a:lnTo>
                  <a:cubicBezTo>
                    <a:pt x="820940" y="3467773"/>
                    <a:pt x="826132" y="3470771"/>
                    <a:pt x="826132" y="3470771"/>
                  </a:cubicBezTo>
                  <a:cubicBezTo>
                    <a:pt x="825515" y="3471840"/>
                    <a:pt x="825515" y="3471840"/>
                    <a:pt x="825515" y="3471840"/>
                  </a:cubicBezTo>
                  <a:cubicBezTo>
                    <a:pt x="824897" y="3472909"/>
                    <a:pt x="828856" y="3478047"/>
                    <a:pt x="827621" y="3480185"/>
                  </a:cubicBezTo>
                  <a:cubicBezTo>
                    <a:pt x="836155" y="3489391"/>
                    <a:pt x="850499" y="3500524"/>
                    <a:pt x="837025" y="3499874"/>
                  </a:cubicBezTo>
                  <a:cubicBezTo>
                    <a:pt x="834303" y="3492599"/>
                    <a:pt x="830962" y="3486392"/>
                    <a:pt x="813531" y="3480606"/>
                  </a:cubicBezTo>
                  <a:cubicBezTo>
                    <a:pt x="816001" y="3476328"/>
                    <a:pt x="807465" y="3467123"/>
                    <a:pt x="804125" y="3460917"/>
                  </a:cubicBezTo>
                  <a:cubicBezTo>
                    <a:pt x="793121" y="3455990"/>
                    <a:pt x="795845" y="3463265"/>
                    <a:pt x="793375" y="3467543"/>
                  </a:cubicBezTo>
                  <a:cubicBezTo>
                    <a:pt x="786693" y="3455130"/>
                    <a:pt x="777179" y="3459619"/>
                    <a:pt x="766175" y="3454691"/>
                  </a:cubicBezTo>
                  <a:cubicBezTo>
                    <a:pt x="779901" y="3466894"/>
                    <a:pt x="775944" y="3461757"/>
                    <a:pt x="767664" y="3464106"/>
                  </a:cubicBezTo>
                  <a:cubicBezTo>
                    <a:pt x="783860" y="3472031"/>
                    <a:pt x="787564" y="3465615"/>
                    <a:pt x="799186" y="3469472"/>
                  </a:cubicBezTo>
                  <a:cubicBezTo>
                    <a:pt x="803761" y="3473539"/>
                    <a:pt x="800673" y="3478887"/>
                    <a:pt x="804633" y="3484025"/>
                  </a:cubicBezTo>
                  <a:cubicBezTo>
                    <a:pt x="794864" y="3476958"/>
                    <a:pt x="792394" y="3481236"/>
                    <a:pt x="791159" y="3483375"/>
                  </a:cubicBezTo>
                  <a:cubicBezTo>
                    <a:pt x="786583" y="3479307"/>
                    <a:pt x="787818" y="3477168"/>
                    <a:pt x="777432" y="3471171"/>
                  </a:cubicBezTo>
                  <a:cubicBezTo>
                    <a:pt x="765194" y="3468384"/>
                    <a:pt x="770640" y="3482935"/>
                    <a:pt x="767553" y="3488282"/>
                  </a:cubicBezTo>
                  <a:cubicBezTo>
                    <a:pt x="757167" y="3482286"/>
                    <a:pt x="758402" y="3480147"/>
                    <a:pt x="753209" y="3477149"/>
                  </a:cubicBezTo>
                  <a:cubicBezTo>
                    <a:pt x="759891" y="3489563"/>
                    <a:pt x="741224" y="3485914"/>
                    <a:pt x="767189" y="3500905"/>
                  </a:cubicBezTo>
                  <a:cubicBezTo>
                    <a:pt x="760143" y="3501116"/>
                    <a:pt x="748523" y="3497259"/>
                    <a:pt x="746053" y="3501536"/>
                  </a:cubicBezTo>
                  <a:cubicBezTo>
                    <a:pt x="744819" y="3503675"/>
                    <a:pt x="751864" y="3503465"/>
                    <a:pt x="756439" y="3507532"/>
                  </a:cubicBezTo>
                  <a:cubicBezTo>
                    <a:pt x="749394" y="3507743"/>
                    <a:pt x="741731" y="3509022"/>
                    <a:pt x="724917" y="3502166"/>
                  </a:cubicBezTo>
                  <a:cubicBezTo>
                    <a:pt x="732833" y="3512440"/>
                    <a:pt x="757200" y="3542194"/>
                    <a:pt x="728148" y="3532550"/>
                  </a:cubicBezTo>
                  <a:cubicBezTo>
                    <a:pt x="726295" y="3535758"/>
                    <a:pt x="730254" y="3540895"/>
                    <a:pt x="741256" y="3545822"/>
                  </a:cubicBezTo>
                  <a:cubicBezTo>
                    <a:pt x="727784" y="3545173"/>
                    <a:pt x="730506" y="3552449"/>
                    <a:pt x="724949" y="3562073"/>
                  </a:cubicBezTo>
                  <a:cubicBezTo>
                    <a:pt x="708753" y="3554148"/>
                    <a:pt x="712458" y="3547732"/>
                    <a:pt x="715545" y="3542384"/>
                  </a:cubicBezTo>
                  <a:cubicBezTo>
                    <a:pt x="698730" y="3535529"/>
                    <a:pt x="711840" y="3548801"/>
                    <a:pt x="704177" y="3550081"/>
                  </a:cubicBezTo>
                  <a:cubicBezTo>
                    <a:pt x="697749" y="3549221"/>
                    <a:pt x="711477" y="3561424"/>
                    <a:pt x="713329" y="3558216"/>
                  </a:cubicBezTo>
                  <a:cubicBezTo>
                    <a:pt x="717905" y="3562284"/>
                    <a:pt x="716670" y="3564423"/>
                    <a:pt x="715435" y="3566562"/>
                  </a:cubicBezTo>
                  <a:cubicBezTo>
                    <a:pt x="719392" y="3571698"/>
                    <a:pt x="705920" y="3571049"/>
                    <a:pt x="703450" y="3575327"/>
                  </a:cubicBezTo>
                  <a:cubicBezTo>
                    <a:pt x="709513" y="3588809"/>
                    <a:pt x="699999" y="3593297"/>
                    <a:pt x="689867" y="3598855"/>
                  </a:cubicBezTo>
                  <a:cubicBezTo>
                    <a:pt x="695060" y="3601853"/>
                    <a:pt x="695677" y="3600783"/>
                    <a:pt x="700869" y="3603781"/>
                  </a:cubicBezTo>
                  <a:cubicBezTo>
                    <a:pt x="693208" y="3605061"/>
                    <a:pt x="690738" y="3609339"/>
                    <a:pt x="688885" y="3612547"/>
                  </a:cubicBezTo>
                  <a:lnTo>
                    <a:pt x="688268" y="3613617"/>
                  </a:lnTo>
                  <a:cubicBezTo>
                    <a:pt x="687033" y="3615756"/>
                    <a:pt x="680605" y="3614896"/>
                    <a:pt x="679987" y="3615966"/>
                  </a:cubicBezTo>
                  <a:cubicBezTo>
                    <a:pt x="685181" y="3618964"/>
                    <a:pt x="685181" y="3618964"/>
                    <a:pt x="685181" y="3618964"/>
                  </a:cubicBezTo>
                  <a:cubicBezTo>
                    <a:pt x="684563" y="3620033"/>
                    <a:pt x="684563" y="3620033"/>
                    <a:pt x="683946" y="3621103"/>
                  </a:cubicBezTo>
                  <a:cubicBezTo>
                    <a:pt x="682711" y="3623242"/>
                    <a:pt x="677518" y="3620243"/>
                    <a:pt x="675665" y="3623452"/>
                  </a:cubicBezTo>
                  <a:cubicBezTo>
                    <a:pt x="673813" y="3626660"/>
                    <a:pt x="671961" y="3629868"/>
                    <a:pt x="670108" y="3633077"/>
                  </a:cubicBezTo>
                  <a:cubicBezTo>
                    <a:pt x="675302" y="3636075"/>
                    <a:pt x="681111" y="3638003"/>
                    <a:pt x="681729" y="3636934"/>
                  </a:cubicBezTo>
                  <a:cubicBezTo>
                    <a:pt x="692115" y="3642931"/>
                    <a:pt x="678024" y="3643350"/>
                    <a:pt x="681983" y="3648488"/>
                  </a:cubicBezTo>
                  <a:cubicBezTo>
                    <a:pt x="670980" y="3643561"/>
                    <a:pt x="672214" y="3641422"/>
                    <a:pt x="668256" y="3636285"/>
                  </a:cubicBezTo>
                  <a:cubicBezTo>
                    <a:pt x="672214" y="3641422"/>
                    <a:pt x="670980" y="3643561"/>
                    <a:pt x="670362" y="3644630"/>
                  </a:cubicBezTo>
                  <a:cubicBezTo>
                    <a:pt x="674937" y="3648698"/>
                    <a:pt x="669127" y="3646769"/>
                    <a:pt x="668510" y="3647839"/>
                  </a:cubicBezTo>
                  <a:lnTo>
                    <a:pt x="667892" y="3648908"/>
                  </a:lnTo>
                  <a:cubicBezTo>
                    <a:pt x="667275" y="3649977"/>
                    <a:pt x="667275" y="3649977"/>
                    <a:pt x="667275" y="3649977"/>
                  </a:cubicBezTo>
                  <a:lnTo>
                    <a:pt x="666658" y="3651047"/>
                  </a:lnTo>
                  <a:cubicBezTo>
                    <a:pt x="666658" y="3651047"/>
                    <a:pt x="666658" y="3651047"/>
                    <a:pt x="671850" y="3654045"/>
                  </a:cubicBezTo>
                  <a:cubicBezTo>
                    <a:pt x="666040" y="3652117"/>
                    <a:pt x="666040" y="3652117"/>
                    <a:pt x="666040" y="3652117"/>
                  </a:cubicBezTo>
                  <a:cubicBezTo>
                    <a:pt x="663570" y="3656394"/>
                    <a:pt x="661101" y="3660672"/>
                    <a:pt x="653438" y="3661951"/>
                  </a:cubicBezTo>
                  <a:cubicBezTo>
                    <a:pt x="662588" y="3670086"/>
                    <a:pt x="670505" y="3680361"/>
                    <a:pt x="674210" y="3673944"/>
                  </a:cubicBezTo>
                  <a:cubicBezTo>
                    <a:pt x="688555" y="3685078"/>
                    <a:pt x="660118" y="3674364"/>
                    <a:pt x="650968" y="3666229"/>
                  </a:cubicBezTo>
                  <a:cubicBezTo>
                    <a:pt x="650351" y="3667298"/>
                    <a:pt x="650351" y="3667298"/>
                    <a:pt x="649733" y="3668368"/>
                  </a:cubicBezTo>
                  <a:cubicBezTo>
                    <a:pt x="649733" y="3668368"/>
                    <a:pt x="645157" y="3664300"/>
                    <a:pt x="645157" y="3664300"/>
                  </a:cubicBezTo>
                  <a:cubicBezTo>
                    <a:pt x="645157" y="3664300"/>
                    <a:pt x="644540" y="3665370"/>
                    <a:pt x="643922" y="3666439"/>
                  </a:cubicBezTo>
                  <a:cubicBezTo>
                    <a:pt x="643922" y="3666439"/>
                    <a:pt x="649116" y="3669437"/>
                    <a:pt x="648498" y="3670507"/>
                  </a:cubicBezTo>
                  <a:cubicBezTo>
                    <a:pt x="647881" y="3671576"/>
                    <a:pt x="642687" y="3668578"/>
                    <a:pt x="642070" y="3669648"/>
                  </a:cubicBezTo>
                  <a:cubicBezTo>
                    <a:pt x="640217" y="3672856"/>
                    <a:pt x="638365" y="3676064"/>
                    <a:pt x="631937" y="3675204"/>
                  </a:cubicBezTo>
                  <a:cubicBezTo>
                    <a:pt x="632555" y="3674135"/>
                    <a:pt x="633790" y="3671996"/>
                    <a:pt x="634407" y="3670927"/>
                  </a:cubicBezTo>
                  <a:cubicBezTo>
                    <a:pt x="629214" y="3667928"/>
                    <a:pt x="629214" y="3667928"/>
                    <a:pt x="623403" y="3665999"/>
                  </a:cubicBezTo>
                  <a:cubicBezTo>
                    <a:pt x="618827" y="3661931"/>
                    <a:pt x="627725" y="3658513"/>
                    <a:pt x="612146" y="3649519"/>
                  </a:cubicBezTo>
                  <a:cubicBezTo>
                    <a:pt x="623149" y="3654446"/>
                    <a:pt x="621044" y="3646101"/>
                    <a:pt x="632047" y="3651027"/>
                  </a:cubicBezTo>
                  <a:cubicBezTo>
                    <a:pt x="632664" y="3649958"/>
                    <a:pt x="632664" y="3649958"/>
                    <a:pt x="633282" y="3648889"/>
                  </a:cubicBezTo>
                  <a:cubicBezTo>
                    <a:pt x="622279" y="3643962"/>
                    <a:pt x="623514" y="3641823"/>
                    <a:pt x="613127" y="3635826"/>
                  </a:cubicBezTo>
                  <a:cubicBezTo>
                    <a:pt x="625366" y="3638615"/>
                    <a:pt x="610405" y="3628551"/>
                    <a:pt x="618067" y="3627271"/>
                  </a:cubicBezTo>
                  <a:cubicBezTo>
                    <a:pt x="623260" y="3630269"/>
                    <a:pt x="627218" y="3635407"/>
                    <a:pt x="625366" y="3638615"/>
                  </a:cubicBezTo>
                  <a:cubicBezTo>
                    <a:pt x="625366" y="3638615"/>
                    <a:pt x="625366" y="3638615"/>
                    <a:pt x="625984" y="3637545"/>
                  </a:cubicBezTo>
                  <a:cubicBezTo>
                    <a:pt x="627836" y="3634337"/>
                    <a:pt x="625730" y="3625991"/>
                    <a:pt x="628199" y="3621714"/>
                  </a:cubicBezTo>
                  <a:cubicBezTo>
                    <a:pt x="621772" y="3620854"/>
                    <a:pt x="620537" y="3622993"/>
                    <a:pt x="614727" y="3621065"/>
                  </a:cubicBezTo>
                  <a:cubicBezTo>
                    <a:pt x="612621" y="3612720"/>
                    <a:pt x="635245" y="3621504"/>
                    <a:pt x="615091" y="3608442"/>
                  </a:cubicBezTo>
                  <a:cubicBezTo>
                    <a:pt x="616326" y="3606303"/>
                    <a:pt x="620901" y="3610371"/>
                    <a:pt x="620284" y="3611440"/>
                  </a:cubicBezTo>
                  <a:cubicBezTo>
                    <a:pt x="625476" y="3614438"/>
                    <a:pt x="630669" y="3617436"/>
                    <a:pt x="630669" y="3617436"/>
                  </a:cubicBezTo>
                  <a:cubicBezTo>
                    <a:pt x="632522" y="3614227"/>
                    <a:pt x="633756" y="3612089"/>
                    <a:pt x="640185" y="3612948"/>
                  </a:cubicBezTo>
                  <a:cubicBezTo>
                    <a:pt x="642037" y="3609740"/>
                    <a:pt x="648464" y="3610599"/>
                    <a:pt x="649699" y="3608460"/>
                  </a:cubicBezTo>
                  <a:cubicBezTo>
                    <a:pt x="644507" y="3605463"/>
                    <a:pt x="644507" y="3605463"/>
                    <a:pt x="639313" y="3602464"/>
                  </a:cubicBezTo>
                  <a:cubicBezTo>
                    <a:pt x="651551" y="3605252"/>
                    <a:pt x="652169" y="3604183"/>
                    <a:pt x="653404" y="3602043"/>
                  </a:cubicBezTo>
                  <a:cubicBezTo>
                    <a:pt x="655873" y="3597766"/>
                    <a:pt x="658960" y="3592419"/>
                    <a:pt x="646469" y="3578077"/>
                  </a:cubicBezTo>
                  <a:cubicBezTo>
                    <a:pt x="646469" y="3578077"/>
                    <a:pt x="646469" y="3578077"/>
                    <a:pt x="667241" y="3590069"/>
                  </a:cubicBezTo>
                  <a:cubicBezTo>
                    <a:pt x="658708" y="3580865"/>
                    <a:pt x="669711" y="3585792"/>
                    <a:pt x="671563" y="3582583"/>
                  </a:cubicBezTo>
                  <a:cubicBezTo>
                    <a:pt x="668222" y="3576377"/>
                    <a:pt x="653515" y="3577867"/>
                    <a:pt x="642512" y="3572941"/>
                  </a:cubicBezTo>
                  <a:cubicBezTo>
                    <a:pt x="639171" y="3566734"/>
                    <a:pt x="635829" y="3560526"/>
                    <a:pt x="619015" y="3553671"/>
                  </a:cubicBezTo>
                  <a:cubicBezTo>
                    <a:pt x="623591" y="3557739"/>
                    <a:pt x="621738" y="3560947"/>
                    <a:pt x="632124" y="3566943"/>
                  </a:cubicBezTo>
                  <a:cubicBezTo>
                    <a:pt x="626315" y="3565014"/>
                    <a:pt x="621121" y="3562016"/>
                    <a:pt x="619886" y="3564155"/>
                  </a:cubicBezTo>
                  <a:cubicBezTo>
                    <a:pt x="610735" y="3556019"/>
                    <a:pt x="607395" y="3549814"/>
                    <a:pt x="609247" y="3546605"/>
                  </a:cubicBezTo>
                  <a:cubicBezTo>
                    <a:pt x="615057" y="3548534"/>
                    <a:pt x="614439" y="3549603"/>
                    <a:pt x="619633" y="3552601"/>
                  </a:cubicBezTo>
                  <a:cubicBezTo>
                    <a:pt x="621485" y="3549393"/>
                    <a:pt x="645345" y="3556039"/>
                    <a:pt x="624572" y="3544046"/>
                  </a:cubicBezTo>
                  <a:cubicBezTo>
                    <a:pt x="632235" y="3542767"/>
                    <a:pt x="650538" y="3559038"/>
                    <a:pt x="655113" y="3563105"/>
                  </a:cubicBezTo>
                  <a:cubicBezTo>
                    <a:pt x="669204" y="3562685"/>
                    <a:pt x="655478" y="3550482"/>
                    <a:pt x="635940" y="3536350"/>
                  </a:cubicBezTo>
                  <a:cubicBezTo>
                    <a:pt x="631981" y="3531213"/>
                    <a:pt x="639644" y="3529933"/>
                    <a:pt x="629258" y="3523937"/>
                  </a:cubicBezTo>
                  <a:cubicBezTo>
                    <a:pt x="637538" y="3521588"/>
                    <a:pt x="644220" y="3534001"/>
                    <a:pt x="637174" y="3534211"/>
                  </a:cubicBezTo>
                  <a:cubicBezTo>
                    <a:pt x="680207" y="3567612"/>
                    <a:pt x="688598" y="3541086"/>
                    <a:pt x="659291" y="3519888"/>
                  </a:cubicBezTo>
                  <a:cubicBezTo>
                    <a:pt x="662996" y="3513471"/>
                    <a:pt x="684023" y="3537019"/>
                    <a:pt x="683769" y="3525465"/>
                  </a:cubicBezTo>
                  <a:cubicBezTo>
                    <a:pt x="688962" y="3528463"/>
                    <a:pt x="682534" y="3527603"/>
                    <a:pt x="686492" y="3532741"/>
                  </a:cubicBezTo>
                  <a:cubicBezTo>
                    <a:pt x="704541" y="3537458"/>
                    <a:pt x="670660" y="3512192"/>
                    <a:pt x="688709" y="3516909"/>
                  </a:cubicBezTo>
                  <a:cubicBezTo>
                    <a:pt x="684750" y="3511772"/>
                    <a:pt x="682898" y="3514980"/>
                    <a:pt x="668553" y="3503847"/>
                  </a:cubicBezTo>
                  <a:cubicBezTo>
                    <a:pt x="688455" y="3505355"/>
                    <a:pt x="668918" y="3491224"/>
                    <a:pt x="683626" y="3489735"/>
                  </a:cubicBezTo>
                  <a:cubicBezTo>
                    <a:pt x="667429" y="3481809"/>
                    <a:pt x="687331" y="3483318"/>
                    <a:pt x="668410" y="3468116"/>
                  </a:cubicBezTo>
                  <a:cubicBezTo>
                    <a:pt x="675455" y="3467907"/>
                    <a:pt x="673603" y="3471115"/>
                    <a:pt x="678179" y="3475182"/>
                  </a:cubicBezTo>
                  <a:cubicBezTo>
                    <a:pt x="690418" y="3477971"/>
                    <a:pt x="684971" y="3463419"/>
                    <a:pt x="668774" y="3455493"/>
                  </a:cubicBezTo>
                  <a:cubicBezTo>
                    <a:pt x="670626" y="3452285"/>
                    <a:pt x="675819" y="3455283"/>
                    <a:pt x="676437" y="3454214"/>
                  </a:cubicBezTo>
                  <a:cubicBezTo>
                    <a:pt x="673096" y="3448007"/>
                    <a:pt x="665180" y="3437733"/>
                    <a:pt x="677418" y="3440521"/>
                  </a:cubicBezTo>
                  <a:cubicBezTo>
                    <a:pt x="675566" y="3443729"/>
                    <a:pt x="683482" y="3454004"/>
                    <a:pt x="681630" y="3457212"/>
                  </a:cubicBezTo>
                  <a:cubicBezTo>
                    <a:pt x="686823" y="3460210"/>
                    <a:pt x="687441" y="3459141"/>
                    <a:pt x="688058" y="3458071"/>
                  </a:cubicBezTo>
                  <a:cubicBezTo>
                    <a:pt x="687187" y="3447587"/>
                    <a:pt x="674331" y="3445868"/>
                    <a:pt x="688422" y="3445448"/>
                  </a:cubicBezTo>
                  <a:cubicBezTo>
                    <a:pt x="675930" y="3431107"/>
                    <a:pt x="665180" y="3437733"/>
                    <a:pt x="654794" y="3431736"/>
                  </a:cubicBezTo>
                  <a:cubicBezTo>
                    <a:pt x="652070" y="3424460"/>
                    <a:pt x="653305" y="3422321"/>
                    <a:pt x="660350" y="3422111"/>
                  </a:cubicBezTo>
                  <a:cubicBezTo>
                    <a:pt x="650581" y="3415045"/>
                    <a:pt x="659479" y="3411627"/>
                    <a:pt x="644517" y="3401563"/>
                  </a:cubicBezTo>
                  <a:cubicBezTo>
                    <a:pt x="634131" y="3395567"/>
                    <a:pt x="653669" y="3409698"/>
                    <a:pt x="646623" y="3409908"/>
                  </a:cubicBezTo>
                  <a:cubicBezTo>
                    <a:pt x="621276" y="3393848"/>
                    <a:pt x="636855" y="3402843"/>
                    <a:pt x="613612" y="3395127"/>
                  </a:cubicBezTo>
                  <a:cubicBezTo>
                    <a:pt x="620041" y="3395987"/>
                    <a:pt x="620659" y="3394918"/>
                    <a:pt x="621276" y="3393848"/>
                  </a:cubicBezTo>
                  <a:cubicBezTo>
                    <a:pt x="621276" y="3393848"/>
                    <a:pt x="616082" y="3390849"/>
                    <a:pt x="616082" y="3390849"/>
                  </a:cubicBezTo>
                  <a:cubicBezTo>
                    <a:pt x="619169" y="3385502"/>
                    <a:pt x="626216" y="3385293"/>
                    <a:pt x="629303" y="3379946"/>
                  </a:cubicBezTo>
                  <a:cubicBezTo>
                    <a:pt x="629303" y="3379946"/>
                    <a:pt x="633878" y="3384013"/>
                    <a:pt x="633260" y="3385082"/>
                  </a:cubicBezTo>
                  <a:cubicBezTo>
                    <a:pt x="639688" y="3385942"/>
                    <a:pt x="645499" y="3387871"/>
                    <a:pt x="651926" y="3388730"/>
                  </a:cubicBezTo>
                  <a:cubicBezTo>
                    <a:pt x="634860" y="3370321"/>
                    <a:pt x="629412" y="3355768"/>
                    <a:pt x="628541" y="3345283"/>
                  </a:cubicBezTo>
                  <a:cubicBezTo>
                    <a:pt x="657848" y="3366482"/>
                    <a:pt x="627813" y="3370530"/>
                    <a:pt x="660824" y="3385311"/>
                  </a:cubicBezTo>
                  <a:cubicBezTo>
                    <a:pt x="674298" y="3385961"/>
                    <a:pt x="678002" y="3379544"/>
                    <a:pt x="705202" y="3392396"/>
                  </a:cubicBezTo>
                  <a:cubicBezTo>
                    <a:pt x="700880" y="3399882"/>
                    <a:pt x="672445" y="3389169"/>
                    <a:pt x="670847" y="3403931"/>
                  </a:cubicBezTo>
                  <a:cubicBezTo>
                    <a:pt x="683086" y="3406720"/>
                    <a:pt x="682215" y="3396235"/>
                    <a:pt x="699646" y="3402021"/>
                  </a:cubicBezTo>
                  <a:cubicBezTo>
                    <a:pt x="700517" y="3412505"/>
                    <a:pt x="665907" y="3412487"/>
                    <a:pt x="680505" y="3435174"/>
                  </a:cubicBezTo>
                  <a:cubicBezTo>
                    <a:pt x="686933" y="3436033"/>
                    <a:pt x="711411" y="3441610"/>
                    <a:pt x="719327" y="3451884"/>
                  </a:cubicBezTo>
                  <a:cubicBezTo>
                    <a:pt x="737375" y="3456600"/>
                    <a:pt x="726118" y="3440120"/>
                    <a:pt x="731676" y="3430495"/>
                  </a:cubicBezTo>
                  <a:cubicBezTo>
                    <a:pt x="726483" y="3427497"/>
                    <a:pt x="720055" y="3426638"/>
                    <a:pt x="714860" y="3423639"/>
                  </a:cubicBezTo>
                  <a:cubicBezTo>
                    <a:pt x="717330" y="3419361"/>
                    <a:pt x="723142" y="3421291"/>
                    <a:pt x="707562" y="3412296"/>
                  </a:cubicBezTo>
                  <a:cubicBezTo>
                    <a:pt x="713991" y="3413155"/>
                    <a:pt x="721035" y="3412945"/>
                    <a:pt x="723505" y="3408667"/>
                  </a:cubicBezTo>
                  <a:cubicBezTo>
                    <a:pt x="724740" y="3406528"/>
                    <a:pt x="718930" y="3404600"/>
                    <a:pt x="718313" y="3405669"/>
                  </a:cubicBezTo>
                  <a:cubicBezTo>
                    <a:pt x="723870" y="3396044"/>
                    <a:pt x="734619" y="3389417"/>
                    <a:pt x="738071" y="3371447"/>
                  </a:cubicBezTo>
                  <a:cubicBezTo>
                    <a:pt x="739306" y="3369308"/>
                    <a:pt x="728301" y="3364381"/>
                    <a:pt x="729536" y="3362242"/>
                  </a:cubicBezTo>
                  <a:cubicBezTo>
                    <a:pt x="723108" y="3361383"/>
                    <a:pt x="721874" y="3363521"/>
                    <a:pt x="719404" y="3367799"/>
                  </a:cubicBezTo>
                  <a:cubicBezTo>
                    <a:pt x="713340" y="3354317"/>
                    <a:pt x="699866" y="3353668"/>
                    <a:pt x="696779" y="3359015"/>
                  </a:cubicBezTo>
                  <a:cubicBezTo>
                    <a:pt x="700738" y="3364152"/>
                    <a:pt x="718169" y="3369938"/>
                    <a:pt x="720275" y="3378284"/>
                  </a:cubicBezTo>
                  <a:cubicBezTo>
                    <a:pt x="713229" y="3378494"/>
                    <a:pt x="700120" y="3365222"/>
                    <a:pt x="687882" y="3362433"/>
                  </a:cubicBezTo>
                  <a:cubicBezTo>
                    <a:pt x="689987" y="3370779"/>
                    <a:pt x="706802" y="3377635"/>
                    <a:pt x="711377" y="3381702"/>
                  </a:cubicBezTo>
                  <a:cubicBezTo>
                    <a:pt x="690241" y="3382333"/>
                    <a:pt x="663405" y="3356857"/>
                    <a:pt x="666998" y="3374617"/>
                  </a:cubicBezTo>
                  <a:cubicBezTo>
                    <a:pt x="650185" y="3367761"/>
                    <a:pt x="660317" y="3362204"/>
                    <a:pt x="662170" y="3358996"/>
                  </a:cubicBezTo>
                  <a:cubicBezTo>
                    <a:pt x="662787" y="3357927"/>
                    <a:pt x="673790" y="3362853"/>
                    <a:pt x="678984" y="3365851"/>
                  </a:cubicBezTo>
                  <a:cubicBezTo>
                    <a:pt x="692204" y="3354947"/>
                    <a:pt x="638419" y="3328173"/>
                    <a:pt x="645356" y="3352141"/>
                  </a:cubicBezTo>
                  <a:cubicBezTo>
                    <a:pt x="640779" y="3348072"/>
                    <a:pt x="636204" y="3344004"/>
                    <a:pt x="634968" y="3346143"/>
                  </a:cubicBezTo>
                  <a:cubicBezTo>
                    <a:pt x="629775" y="3343145"/>
                    <a:pt x="637185" y="3330311"/>
                    <a:pt x="652766" y="3339307"/>
                  </a:cubicBezTo>
                  <a:cubicBezTo>
                    <a:pt x="650041" y="3332031"/>
                    <a:pt x="630140" y="3330522"/>
                    <a:pt x="627417" y="3323246"/>
                  </a:cubicBezTo>
                  <a:cubicBezTo>
                    <a:pt x="631010" y="3341006"/>
                    <a:pt x="607770" y="3333291"/>
                    <a:pt x="606787" y="3346984"/>
                  </a:cubicBezTo>
                  <a:cubicBezTo>
                    <a:pt x="617174" y="3352980"/>
                    <a:pt x="623237" y="3366463"/>
                    <a:pt x="625090" y="3363254"/>
                  </a:cubicBezTo>
                  <a:cubicBezTo>
                    <a:pt x="620150" y="3371809"/>
                    <a:pt x="609400" y="3378436"/>
                    <a:pt x="604460" y="3386991"/>
                  </a:cubicBezTo>
                  <a:cubicBezTo>
                    <a:pt x="602355" y="3378647"/>
                    <a:pt x="597779" y="3374579"/>
                    <a:pt x="579731" y="3369862"/>
                  </a:cubicBezTo>
                  <a:cubicBezTo>
                    <a:pt x="577008" y="3362586"/>
                    <a:pt x="589246" y="3365375"/>
                    <a:pt x="593204" y="3370511"/>
                  </a:cubicBezTo>
                  <a:cubicBezTo>
                    <a:pt x="589864" y="3364305"/>
                    <a:pt x="593568" y="3357889"/>
                    <a:pt x="607295" y="3370091"/>
                  </a:cubicBezTo>
                  <a:cubicBezTo>
                    <a:pt x="614957" y="3368811"/>
                    <a:pt x="592334" y="3360027"/>
                    <a:pt x="594803" y="3355750"/>
                  </a:cubicBezTo>
                  <a:cubicBezTo>
                    <a:pt x="579222" y="3346754"/>
                    <a:pt x="593821" y="3369442"/>
                    <a:pt x="583436" y="3363446"/>
                  </a:cubicBezTo>
                  <a:cubicBezTo>
                    <a:pt x="561428" y="3353591"/>
                    <a:pt x="576753" y="3351031"/>
                    <a:pt x="572178" y="3346965"/>
                  </a:cubicBezTo>
                  <a:cubicBezTo>
                    <a:pt x="556599" y="3337970"/>
                    <a:pt x="563897" y="3349313"/>
                    <a:pt x="553512" y="3343317"/>
                  </a:cubicBezTo>
                  <a:cubicBezTo>
                    <a:pt x="570325" y="3350173"/>
                    <a:pt x="569961" y="3362795"/>
                    <a:pt x="555871" y="3363216"/>
                  </a:cubicBezTo>
                  <a:cubicBezTo>
                    <a:pt x="575155" y="3365794"/>
                    <a:pt x="572686" y="3370072"/>
                    <a:pt x="579368" y="3382485"/>
                  </a:cubicBezTo>
                  <a:cubicBezTo>
                    <a:pt x="565021" y="3371351"/>
                    <a:pt x="555507" y="3375839"/>
                    <a:pt x="556377" y="3386323"/>
                  </a:cubicBezTo>
                  <a:cubicBezTo>
                    <a:pt x="559102" y="3393600"/>
                    <a:pt x="563060" y="3398737"/>
                    <a:pt x="572211" y="3406872"/>
                  </a:cubicBezTo>
                  <a:cubicBezTo>
                    <a:pt x="572828" y="3405802"/>
                    <a:pt x="573446" y="3404733"/>
                    <a:pt x="574063" y="3403664"/>
                  </a:cubicBezTo>
                  <a:cubicBezTo>
                    <a:pt x="579256" y="3406662"/>
                    <a:pt x="578639" y="3407731"/>
                    <a:pt x="578639" y="3407731"/>
                  </a:cubicBezTo>
                  <a:cubicBezTo>
                    <a:pt x="598794" y="3420793"/>
                    <a:pt x="614737" y="3417165"/>
                    <a:pt x="605223" y="3421654"/>
                  </a:cubicBezTo>
                  <a:cubicBezTo>
                    <a:pt x="605223" y="3421654"/>
                    <a:pt x="610415" y="3424651"/>
                    <a:pt x="610415" y="3424651"/>
                  </a:cubicBezTo>
                  <a:cubicBezTo>
                    <a:pt x="612267" y="3421443"/>
                    <a:pt x="613502" y="3419304"/>
                    <a:pt x="608310" y="3416307"/>
                  </a:cubicBezTo>
                  <a:cubicBezTo>
                    <a:pt x="613502" y="3419304"/>
                    <a:pt x="613502" y="3419304"/>
                    <a:pt x="618695" y="3422303"/>
                  </a:cubicBezTo>
                  <a:cubicBezTo>
                    <a:pt x="614120" y="3418235"/>
                    <a:pt x="614737" y="3417165"/>
                    <a:pt x="614737" y="3417165"/>
                  </a:cubicBezTo>
                  <a:cubicBezTo>
                    <a:pt x="625124" y="3423162"/>
                    <a:pt x="626358" y="3421023"/>
                    <a:pt x="627593" y="3418884"/>
                  </a:cubicBezTo>
                  <a:lnTo>
                    <a:pt x="631298" y="3412467"/>
                  </a:lnTo>
                  <a:cubicBezTo>
                    <a:pt x="621529" y="3405402"/>
                    <a:pt x="619676" y="3408610"/>
                    <a:pt x="609290" y="3402613"/>
                  </a:cubicBezTo>
                  <a:cubicBezTo>
                    <a:pt x="618189" y="3399195"/>
                    <a:pt x="626722" y="3408400"/>
                    <a:pt x="643536" y="3415255"/>
                  </a:cubicBezTo>
                  <a:cubicBezTo>
                    <a:pt x="641066" y="3419533"/>
                    <a:pt x="638596" y="3423811"/>
                    <a:pt x="636744" y="3427019"/>
                  </a:cubicBezTo>
                  <a:cubicBezTo>
                    <a:pt x="647130" y="3433016"/>
                    <a:pt x="652941" y="3434944"/>
                    <a:pt x="659369" y="3435804"/>
                  </a:cubicBezTo>
                  <a:cubicBezTo>
                    <a:pt x="670374" y="3440731"/>
                    <a:pt x="661475" y="3444150"/>
                    <a:pt x="671243" y="3451215"/>
                  </a:cubicBezTo>
                  <a:cubicBezTo>
                    <a:pt x="667413" y="3451855"/>
                    <a:pt x="665588" y="3449020"/>
                    <a:pt x="662619" y="3445166"/>
                  </a:cubicBezTo>
                  <a:lnTo>
                    <a:pt x="656087" y="3440042"/>
                  </a:lnTo>
                  <a:lnTo>
                    <a:pt x="656900" y="3440082"/>
                  </a:lnTo>
                  <a:lnTo>
                    <a:pt x="654565" y="3438848"/>
                  </a:lnTo>
                  <a:lnTo>
                    <a:pt x="647130" y="3433016"/>
                  </a:lnTo>
                  <a:cubicBezTo>
                    <a:pt x="646513" y="3434085"/>
                    <a:pt x="647657" y="3435102"/>
                    <a:pt x="649604" y="3436226"/>
                  </a:cubicBezTo>
                  <a:lnTo>
                    <a:pt x="654565" y="3438848"/>
                  </a:lnTo>
                  <a:lnTo>
                    <a:pt x="656087" y="3440042"/>
                  </a:lnTo>
                  <a:lnTo>
                    <a:pt x="648478" y="3439676"/>
                  </a:lnTo>
                  <a:cubicBezTo>
                    <a:pt x="646332" y="3440397"/>
                    <a:pt x="645406" y="3442001"/>
                    <a:pt x="647384" y="3444570"/>
                  </a:cubicBezTo>
                  <a:cubicBezTo>
                    <a:pt x="647384" y="3444570"/>
                    <a:pt x="651960" y="3448637"/>
                    <a:pt x="651960" y="3448637"/>
                  </a:cubicBezTo>
                  <a:cubicBezTo>
                    <a:pt x="651960" y="3448637"/>
                    <a:pt x="657153" y="3451636"/>
                    <a:pt x="657153" y="3451636"/>
                  </a:cubicBezTo>
                  <a:cubicBezTo>
                    <a:pt x="661112" y="3456773"/>
                    <a:pt x="655301" y="3454844"/>
                    <a:pt x="650108" y="3451846"/>
                  </a:cubicBezTo>
                  <a:cubicBezTo>
                    <a:pt x="648873" y="3453985"/>
                    <a:pt x="648256" y="3455054"/>
                    <a:pt x="652214" y="3460191"/>
                  </a:cubicBezTo>
                  <a:cubicBezTo>
                    <a:pt x="647638" y="3456124"/>
                    <a:pt x="643062" y="3452056"/>
                    <a:pt x="644297" y="3449917"/>
                  </a:cubicBezTo>
                  <a:cubicBezTo>
                    <a:pt x="644297" y="3449917"/>
                    <a:pt x="639104" y="3446919"/>
                    <a:pt x="639104" y="3446919"/>
                  </a:cubicBezTo>
                  <a:cubicBezTo>
                    <a:pt x="635399" y="3453335"/>
                    <a:pt x="643316" y="3463610"/>
                    <a:pt x="631077" y="3460821"/>
                  </a:cubicBezTo>
                  <a:cubicBezTo>
                    <a:pt x="631077" y="3460821"/>
                    <a:pt x="630460" y="3461891"/>
                    <a:pt x="630460" y="3461891"/>
                  </a:cubicBezTo>
                  <a:cubicBezTo>
                    <a:pt x="635653" y="3464889"/>
                    <a:pt x="636270" y="3463820"/>
                    <a:pt x="641464" y="3466818"/>
                  </a:cubicBezTo>
                  <a:cubicBezTo>
                    <a:pt x="640229" y="3468957"/>
                    <a:pt x="633801" y="3468097"/>
                    <a:pt x="632566" y="3470236"/>
                  </a:cubicBezTo>
                  <a:cubicBezTo>
                    <a:pt x="638376" y="3472165"/>
                    <a:pt x="649998" y="3476023"/>
                    <a:pt x="655190" y="3479021"/>
                  </a:cubicBezTo>
                  <a:cubicBezTo>
                    <a:pt x="648146" y="3479231"/>
                    <a:pt x="637142" y="3474304"/>
                    <a:pt x="630713" y="3473444"/>
                  </a:cubicBezTo>
                  <a:cubicBezTo>
                    <a:pt x="623668" y="3473654"/>
                    <a:pt x="621815" y="3476863"/>
                    <a:pt x="625157" y="3483069"/>
                  </a:cubicBezTo>
                  <a:cubicBezTo>
                    <a:pt x="629732" y="3487137"/>
                    <a:pt x="628497" y="3489276"/>
                    <a:pt x="626645" y="3492484"/>
                  </a:cubicBezTo>
                  <a:cubicBezTo>
                    <a:pt x="624793" y="3495693"/>
                    <a:pt x="628751" y="3500830"/>
                    <a:pt x="632710" y="3505967"/>
                  </a:cubicBezTo>
                  <a:cubicBezTo>
                    <a:pt x="623194" y="3510455"/>
                    <a:pt x="620725" y="3514732"/>
                    <a:pt x="616402" y="3522219"/>
                  </a:cubicBezTo>
                  <a:cubicBezTo>
                    <a:pt x="616402" y="3522219"/>
                    <a:pt x="620978" y="3526286"/>
                    <a:pt x="620978" y="3526286"/>
                  </a:cubicBezTo>
                  <a:cubicBezTo>
                    <a:pt x="620361" y="3527355"/>
                    <a:pt x="615168" y="3524357"/>
                    <a:pt x="615168" y="3524357"/>
                  </a:cubicBezTo>
                  <a:cubicBezTo>
                    <a:pt x="608122" y="3524567"/>
                    <a:pt x="606270" y="3527776"/>
                    <a:pt x="604417" y="3530984"/>
                  </a:cubicBezTo>
                  <a:cubicBezTo>
                    <a:pt x="609611" y="3533982"/>
                    <a:pt x="610846" y="3531843"/>
                    <a:pt x="621231" y="3537839"/>
                  </a:cubicBezTo>
                  <a:cubicBezTo>
                    <a:pt x="603800" y="3532053"/>
                    <a:pt x="616292" y="3546395"/>
                    <a:pt x="593667" y="3537610"/>
                  </a:cubicBezTo>
                  <a:cubicBezTo>
                    <a:pt x="598861" y="3540609"/>
                    <a:pt x="598861" y="3540609"/>
                    <a:pt x="604054" y="3543607"/>
                  </a:cubicBezTo>
                  <a:cubicBezTo>
                    <a:pt x="603436" y="3544676"/>
                    <a:pt x="602819" y="3545746"/>
                    <a:pt x="597008" y="3543817"/>
                  </a:cubicBezTo>
                  <a:cubicBezTo>
                    <a:pt x="596391" y="3544886"/>
                    <a:pt x="596391" y="3544886"/>
                    <a:pt x="596391" y="3544886"/>
                  </a:cubicBezTo>
                  <a:cubicBezTo>
                    <a:pt x="600349" y="3550023"/>
                    <a:pt x="609500" y="3558159"/>
                    <a:pt x="611352" y="3554950"/>
                  </a:cubicBezTo>
                  <a:cubicBezTo>
                    <a:pt x="619269" y="3565225"/>
                    <a:pt x="598497" y="3553232"/>
                    <a:pt x="587493" y="3548304"/>
                  </a:cubicBezTo>
                  <a:cubicBezTo>
                    <a:pt x="586875" y="3549374"/>
                    <a:pt x="585641" y="3551513"/>
                    <a:pt x="589599" y="3556650"/>
                  </a:cubicBezTo>
                  <a:cubicBezTo>
                    <a:pt x="588982" y="3557720"/>
                    <a:pt x="588982" y="3557720"/>
                    <a:pt x="588982" y="3557720"/>
                  </a:cubicBezTo>
                  <a:cubicBezTo>
                    <a:pt x="587747" y="3559858"/>
                    <a:pt x="586512" y="3561997"/>
                    <a:pt x="590470" y="3567134"/>
                  </a:cubicBezTo>
                  <a:cubicBezTo>
                    <a:pt x="567591" y="3546796"/>
                    <a:pt x="580447" y="3548514"/>
                    <a:pt x="555717" y="3531385"/>
                  </a:cubicBezTo>
                  <a:cubicBezTo>
                    <a:pt x="561274" y="3521760"/>
                    <a:pt x="550271" y="3516833"/>
                    <a:pt x="563744" y="3517482"/>
                  </a:cubicBezTo>
                  <a:cubicBezTo>
                    <a:pt x="564361" y="3516413"/>
                    <a:pt x="564978" y="3515343"/>
                    <a:pt x="565596" y="3514274"/>
                  </a:cubicBezTo>
                  <a:cubicBezTo>
                    <a:pt x="575364" y="3521339"/>
                    <a:pt x="574129" y="3523478"/>
                    <a:pt x="572894" y="3525617"/>
                  </a:cubicBezTo>
                  <a:cubicBezTo>
                    <a:pt x="576235" y="3531823"/>
                    <a:pt x="579576" y="3538030"/>
                    <a:pt x="577724" y="3541239"/>
                  </a:cubicBezTo>
                  <a:cubicBezTo>
                    <a:pt x="583534" y="3543168"/>
                    <a:pt x="575000" y="3533963"/>
                    <a:pt x="577470" y="3529685"/>
                  </a:cubicBezTo>
                  <a:cubicBezTo>
                    <a:pt x="582663" y="3532683"/>
                    <a:pt x="582663" y="3532683"/>
                    <a:pt x="587239" y="3536751"/>
                  </a:cubicBezTo>
                  <a:cubicBezTo>
                    <a:pt x="587857" y="3535681"/>
                    <a:pt x="587857" y="3535681"/>
                    <a:pt x="588474" y="3534612"/>
                  </a:cubicBezTo>
                  <a:cubicBezTo>
                    <a:pt x="588474" y="3534612"/>
                    <a:pt x="588474" y="3534612"/>
                    <a:pt x="589091" y="3533542"/>
                  </a:cubicBezTo>
                  <a:cubicBezTo>
                    <a:pt x="589091" y="3533542"/>
                    <a:pt x="589091" y="3533542"/>
                    <a:pt x="594285" y="3536541"/>
                  </a:cubicBezTo>
                  <a:cubicBezTo>
                    <a:pt x="594285" y="3536541"/>
                    <a:pt x="594285" y="3536541"/>
                    <a:pt x="600095" y="3538470"/>
                  </a:cubicBezTo>
                  <a:cubicBezTo>
                    <a:pt x="600095" y="3538470"/>
                    <a:pt x="595520" y="3534402"/>
                    <a:pt x="596137" y="3533333"/>
                  </a:cubicBezTo>
                  <a:cubicBezTo>
                    <a:pt x="595520" y="3534402"/>
                    <a:pt x="595520" y="3534402"/>
                    <a:pt x="594902" y="3535471"/>
                  </a:cubicBezTo>
                  <a:cubicBezTo>
                    <a:pt x="590944" y="3530334"/>
                    <a:pt x="579068" y="3514923"/>
                    <a:pt x="572641" y="3514064"/>
                  </a:cubicBezTo>
                  <a:cubicBezTo>
                    <a:pt x="565959" y="3501651"/>
                    <a:pt x="573623" y="3500371"/>
                    <a:pt x="577945" y="3492885"/>
                  </a:cubicBezTo>
                  <a:cubicBezTo>
                    <a:pt x="573986" y="3487748"/>
                    <a:pt x="575839" y="3484540"/>
                    <a:pt x="577691" y="3481331"/>
                  </a:cubicBezTo>
                  <a:cubicBezTo>
                    <a:pt x="573116" y="3477264"/>
                    <a:pt x="567922" y="3474265"/>
                    <a:pt x="568539" y="3473196"/>
                  </a:cubicBezTo>
                  <a:cubicBezTo>
                    <a:pt x="562728" y="3471267"/>
                    <a:pt x="562111" y="3472336"/>
                    <a:pt x="552960" y="3464201"/>
                  </a:cubicBezTo>
                  <a:cubicBezTo>
                    <a:pt x="555065" y="3472546"/>
                    <a:pt x="560259" y="3475544"/>
                    <a:pt x="547403" y="3473827"/>
                  </a:cubicBezTo>
                  <a:cubicBezTo>
                    <a:pt x="558770" y="3466130"/>
                    <a:pt x="521548" y="3434658"/>
                    <a:pt x="508945" y="3444493"/>
                  </a:cubicBezTo>
                  <a:cubicBezTo>
                    <a:pt x="505858" y="3449840"/>
                    <a:pt x="519948" y="3449420"/>
                    <a:pt x="528483" y="3458626"/>
                  </a:cubicBezTo>
                  <a:cubicBezTo>
                    <a:pt x="527249" y="3460764"/>
                    <a:pt x="527249" y="3460764"/>
                    <a:pt x="521438" y="3458835"/>
                  </a:cubicBezTo>
                  <a:cubicBezTo>
                    <a:pt x="520821" y="3459904"/>
                    <a:pt x="515626" y="3456905"/>
                    <a:pt x="515009" y="3457975"/>
                  </a:cubicBezTo>
                  <a:cubicBezTo>
                    <a:pt x="517733" y="3465252"/>
                    <a:pt x="500301" y="3459465"/>
                    <a:pt x="515264" y="3469530"/>
                  </a:cubicBezTo>
                  <a:cubicBezTo>
                    <a:pt x="506365" y="3472947"/>
                    <a:pt x="493873" y="3458605"/>
                    <a:pt x="477060" y="3451750"/>
                  </a:cubicBezTo>
                  <a:cubicBezTo>
                    <a:pt x="488064" y="3456677"/>
                    <a:pt x="517116" y="3466321"/>
                    <a:pt x="498195" y="3451119"/>
                  </a:cubicBezTo>
                  <a:cubicBezTo>
                    <a:pt x="498195" y="3451119"/>
                    <a:pt x="478912" y="3448542"/>
                    <a:pt x="482617" y="3442125"/>
                  </a:cubicBezTo>
                  <a:cubicBezTo>
                    <a:pt x="476188" y="3441266"/>
                    <a:pt x="474336" y="3444474"/>
                    <a:pt x="468526" y="3442546"/>
                  </a:cubicBezTo>
                  <a:cubicBezTo>
                    <a:pt x="478295" y="3449611"/>
                    <a:pt x="475825" y="3453889"/>
                    <a:pt x="473355" y="3458167"/>
                  </a:cubicBezTo>
                  <a:cubicBezTo>
                    <a:pt x="468779" y="3454099"/>
                    <a:pt x="468779" y="3454099"/>
                    <a:pt x="458393" y="3448102"/>
                  </a:cubicBezTo>
                  <a:cubicBezTo>
                    <a:pt x="471249" y="3449821"/>
                    <a:pt x="471866" y="3448752"/>
                    <a:pt x="463332" y="3439547"/>
                  </a:cubicBezTo>
                  <a:cubicBezTo>
                    <a:pt x="461226" y="3431201"/>
                    <a:pt x="472231" y="3436129"/>
                    <a:pt x="468272" y="3430991"/>
                  </a:cubicBezTo>
                  <a:cubicBezTo>
                    <a:pt x="458504" y="3423926"/>
                    <a:pt x="457269" y="3426065"/>
                    <a:pt x="456034" y="3428203"/>
                  </a:cubicBezTo>
                  <a:cubicBezTo>
                    <a:pt x="450841" y="3425205"/>
                    <a:pt x="455780" y="3416650"/>
                    <a:pt x="446011" y="3409584"/>
                  </a:cubicBezTo>
                  <a:cubicBezTo>
                    <a:pt x="453057" y="3409374"/>
                    <a:pt x="455163" y="3417719"/>
                    <a:pt x="468018" y="3419437"/>
                  </a:cubicBezTo>
                  <a:cubicBezTo>
                    <a:pt x="458867" y="3411303"/>
                    <a:pt x="467765" y="3407884"/>
                    <a:pt x="483962" y="3415810"/>
                  </a:cubicBezTo>
                  <a:cubicBezTo>
                    <a:pt x="480003" y="3410672"/>
                    <a:pt x="475427" y="3406604"/>
                    <a:pt x="464424" y="3401677"/>
                  </a:cubicBezTo>
                  <a:cubicBezTo>
                    <a:pt x="465041" y="3400608"/>
                    <a:pt x="465659" y="3399539"/>
                    <a:pt x="471470" y="3401467"/>
                  </a:cubicBezTo>
                  <a:cubicBezTo>
                    <a:pt x="465659" y="3399539"/>
                    <a:pt x="459231" y="3398679"/>
                    <a:pt x="463189" y="3403817"/>
                  </a:cubicBezTo>
                  <a:cubicBezTo>
                    <a:pt x="452803" y="3397820"/>
                    <a:pt x="461701" y="3394401"/>
                    <a:pt x="463553" y="3391193"/>
                  </a:cubicBezTo>
                  <a:cubicBezTo>
                    <a:pt x="467511" y="3396331"/>
                    <a:pt x="473322" y="3398259"/>
                    <a:pt x="469364" y="3393122"/>
                  </a:cubicBezTo>
                  <a:cubicBezTo>
                    <a:pt x="474557" y="3396120"/>
                    <a:pt x="474557" y="3396120"/>
                    <a:pt x="474557" y="3396120"/>
                  </a:cubicBezTo>
                  <a:cubicBezTo>
                    <a:pt x="476409" y="3392913"/>
                    <a:pt x="473068" y="3386706"/>
                    <a:pt x="484689" y="3390563"/>
                  </a:cubicBezTo>
                  <a:lnTo>
                    <a:pt x="487072" y="3394560"/>
                  </a:lnTo>
                  <a:lnTo>
                    <a:pt x="485560" y="3401047"/>
                  </a:lnTo>
                  <a:cubicBezTo>
                    <a:pt x="483581" y="3398479"/>
                    <a:pt x="486115" y="3397090"/>
                    <a:pt x="487766" y="3395726"/>
                  </a:cubicBezTo>
                  <a:lnTo>
                    <a:pt x="487072" y="3394560"/>
                  </a:lnTo>
                  <a:lnTo>
                    <a:pt x="490245" y="3380938"/>
                  </a:lnTo>
                  <a:cubicBezTo>
                    <a:pt x="490245" y="3380938"/>
                    <a:pt x="494821" y="3385006"/>
                    <a:pt x="494821" y="3385006"/>
                  </a:cubicBezTo>
                  <a:cubicBezTo>
                    <a:pt x="505208" y="3391002"/>
                    <a:pt x="497546" y="3392282"/>
                    <a:pt x="502738" y="3395280"/>
                  </a:cubicBezTo>
                  <a:cubicBezTo>
                    <a:pt x="513742" y="3400207"/>
                    <a:pt x="516212" y="3395930"/>
                    <a:pt x="522640" y="3396789"/>
                  </a:cubicBezTo>
                  <a:cubicBezTo>
                    <a:pt x="518682" y="3391652"/>
                    <a:pt x="507060" y="3387794"/>
                    <a:pt x="508912" y="3384586"/>
                  </a:cubicBezTo>
                  <a:cubicBezTo>
                    <a:pt x="503103" y="3382658"/>
                    <a:pt x="501868" y="3384796"/>
                    <a:pt x="507060" y="3387794"/>
                  </a:cubicBezTo>
                  <a:cubicBezTo>
                    <a:pt x="500016" y="3388005"/>
                    <a:pt x="500633" y="3386935"/>
                    <a:pt x="496674" y="3381797"/>
                  </a:cubicBezTo>
                  <a:cubicBezTo>
                    <a:pt x="492715" y="3376660"/>
                    <a:pt x="477136" y="3367666"/>
                    <a:pt x="479606" y="3363388"/>
                  </a:cubicBezTo>
                  <a:cubicBezTo>
                    <a:pt x="484182" y="3367456"/>
                    <a:pt x="489376" y="3370454"/>
                    <a:pt x="493950" y="3374521"/>
                  </a:cubicBezTo>
                  <a:cubicBezTo>
                    <a:pt x="493950" y="3374521"/>
                    <a:pt x="504955" y="3379449"/>
                    <a:pt x="504955" y="3379449"/>
                  </a:cubicBezTo>
                  <a:cubicBezTo>
                    <a:pt x="505573" y="3378380"/>
                    <a:pt x="501613" y="3373242"/>
                    <a:pt x="502848" y="3371103"/>
                  </a:cubicBezTo>
                  <a:cubicBezTo>
                    <a:pt x="507425" y="3375172"/>
                    <a:pt x="506808" y="3376241"/>
                    <a:pt x="511382" y="3380308"/>
                  </a:cubicBezTo>
                  <a:cubicBezTo>
                    <a:pt x="508042" y="3374102"/>
                    <a:pt x="511130" y="3368755"/>
                    <a:pt x="507170" y="3363617"/>
                  </a:cubicBezTo>
                  <a:cubicBezTo>
                    <a:pt x="492209" y="3353553"/>
                    <a:pt x="504083" y="3368964"/>
                    <a:pt x="489122" y="3358900"/>
                  </a:cubicBezTo>
                  <a:cubicBezTo>
                    <a:pt x="490357" y="3356761"/>
                    <a:pt x="485163" y="3353763"/>
                    <a:pt x="485163" y="3353763"/>
                  </a:cubicBezTo>
                  <a:cubicBezTo>
                    <a:pt x="485163" y="3353763"/>
                    <a:pt x="485163" y="3353763"/>
                    <a:pt x="487016" y="3350555"/>
                  </a:cubicBezTo>
                  <a:cubicBezTo>
                    <a:pt x="493444" y="3351414"/>
                    <a:pt x="492209" y="3353553"/>
                    <a:pt x="502594" y="3359549"/>
                  </a:cubicBezTo>
                  <a:cubicBezTo>
                    <a:pt x="495296" y="3348206"/>
                    <a:pt x="520391" y="3352713"/>
                    <a:pt x="537205" y="3359569"/>
                  </a:cubicBezTo>
                  <a:cubicBezTo>
                    <a:pt x="539928" y="3366845"/>
                    <a:pt x="533500" y="3365985"/>
                    <a:pt x="532265" y="3368124"/>
                  </a:cubicBezTo>
                  <a:cubicBezTo>
                    <a:pt x="542651" y="3374120"/>
                    <a:pt x="549079" y="3374979"/>
                    <a:pt x="550931" y="3371771"/>
                  </a:cubicBezTo>
                  <a:cubicBezTo>
                    <a:pt x="551548" y="3370702"/>
                    <a:pt x="552784" y="3368563"/>
                    <a:pt x="553401" y="3367494"/>
                  </a:cubicBezTo>
                  <a:cubicBezTo>
                    <a:pt x="548208" y="3364495"/>
                    <a:pt x="538439" y="3357430"/>
                    <a:pt x="533246" y="3354432"/>
                  </a:cubicBezTo>
                  <a:lnTo>
                    <a:pt x="522244" y="3349505"/>
                  </a:lnTo>
                  <a:lnTo>
                    <a:pt x="516432" y="3347575"/>
                  </a:lnTo>
                  <a:cubicBezTo>
                    <a:pt x="517666" y="3345437"/>
                    <a:pt x="523478" y="3347366"/>
                    <a:pt x="529288" y="3349294"/>
                  </a:cubicBezTo>
                  <a:cubicBezTo>
                    <a:pt x="531140" y="3346086"/>
                    <a:pt x="521989" y="3337951"/>
                    <a:pt x="506410" y="3328956"/>
                  </a:cubicBezTo>
                  <a:cubicBezTo>
                    <a:pt x="510241" y="3328316"/>
                    <a:pt x="513981" y="3330832"/>
                    <a:pt x="518217" y="3333990"/>
                  </a:cubicBezTo>
                  <a:lnTo>
                    <a:pt x="522575" y="3336612"/>
                  </a:lnTo>
                  <a:lnTo>
                    <a:pt x="522606" y="3336881"/>
                  </a:lnTo>
                  <a:lnTo>
                    <a:pt x="524550" y="3337800"/>
                  </a:lnTo>
                  <a:lnTo>
                    <a:pt x="532993" y="3342878"/>
                  </a:lnTo>
                  <a:cubicBezTo>
                    <a:pt x="536951" y="3348015"/>
                    <a:pt x="540909" y="3353152"/>
                    <a:pt x="539675" y="3355291"/>
                  </a:cubicBezTo>
                  <a:cubicBezTo>
                    <a:pt x="539675" y="3355291"/>
                    <a:pt x="539675" y="3355291"/>
                    <a:pt x="544250" y="3359359"/>
                  </a:cubicBezTo>
                  <a:cubicBezTo>
                    <a:pt x="556488" y="3362147"/>
                    <a:pt x="543997" y="3347805"/>
                    <a:pt x="540038" y="3342668"/>
                  </a:cubicBezTo>
                  <a:cubicBezTo>
                    <a:pt x="538803" y="3344807"/>
                    <a:pt x="536052" y="3343575"/>
                    <a:pt x="532806" y="3341701"/>
                  </a:cubicBezTo>
                  <a:lnTo>
                    <a:pt x="524550" y="3337800"/>
                  </a:lnTo>
                  <a:lnTo>
                    <a:pt x="522575" y="3336612"/>
                  </a:lnTo>
                  <a:lnTo>
                    <a:pt x="522335" y="3334541"/>
                  </a:lnTo>
                  <a:cubicBezTo>
                    <a:pt x="527109" y="3335827"/>
                    <a:pt x="543779" y="3345184"/>
                    <a:pt x="543125" y="3337321"/>
                  </a:cubicBezTo>
                  <a:cubicBezTo>
                    <a:pt x="535827" y="3325978"/>
                    <a:pt x="510732" y="3321470"/>
                    <a:pt x="510478" y="3309917"/>
                  </a:cubicBezTo>
                  <a:cubicBezTo>
                    <a:pt x="499475" y="3304990"/>
                    <a:pt x="500345" y="3315474"/>
                    <a:pt x="511349" y="3320401"/>
                  </a:cubicBezTo>
                  <a:cubicBezTo>
                    <a:pt x="509497" y="3323609"/>
                    <a:pt x="504304" y="3320611"/>
                    <a:pt x="494536" y="3313545"/>
                  </a:cubicBezTo>
                  <a:cubicBezTo>
                    <a:pt x="493301" y="3315684"/>
                    <a:pt x="498493" y="3318682"/>
                    <a:pt x="503686" y="3321680"/>
                  </a:cubicBezTo>
                  <a:cubicBezTo>
                    <a:pt x="501217" y="3325958"/>
                    <a:pt x="496023" y="3322959"/>
                    <a:pt x="492066" y="3317823"/>
                  </a:cubicBezTo>
                  <a:cubicBezTo>
                    <a:pt x="475504" y="3322520"/>
                    <a:pt x="471799" y="3328937"/>
                    <a:pt x="461666" y="3334494"/>
                  </a:cubicBezTo>
                  <a:cubicBezTo>
                    <a:pt x="461049" y="3335563"/>
                    <a:pt x="461049" y="3335563"/>
                    <a:pt x="461049" y="3335563"/>
                  </a:cubicBezTo>
                  <a:cubicBezTo>
                    <a:pt x="449429" y="3331706"/>
                    <a:pt x="451281" y="3328498"/>
                    <a:pt x="440896" y="3322502"/>
                  </a:cubicBezTo>
                  <a:cubicBezTo>
                    <a:pt x="460797" y="3324010"/>
                    <a:pt x="437918" y="3303672"/>
                    <a:pt x="452627" y="3302182"/>
                  </a:cubicBezTo>
                  <a:cubicBezTo>
                    <a:pt x="407377" y="3284613"/>
                    <a:pt x="390453" y="3301934"/>
                    <a:pt x="377233" y="3312838"/>
                  </a:cubicBezTo>
                  <a:cubicBezTo>
                    <a:pt x="387002" y="3319904"/>
                    <a:pt x="392812" y="3321833"/>
                    <a:pt x="407156" y="3332966"/>
                  </a:cubicBezTo>
                  <a:cubicBezTo>
                    <a:pt x="405921" y="3335105"/>
                    <a:pt x="399493" y="3334246"/>
                    <a:pt x="395535" y="3329109"/>
                  </a:cubicBezTo>
                  <a:cubicBezTo>
                    <a:pt x="378721" y="3322253"/>
                    <a:pt x="393065" y="3333386"/>
                    <a:pt x="381445" y="3329529"/>
                  </a:cubicBezTo>
                  <a:cubicBezTo>
                    <a:pt x="376252" y="3326531"/>
                    <a:pt x="378104" y="3323322"/>
                    <a:pt x="379956" y="3320114"/>
                  </a:cubicBezTo>
                  <a:cubicBezTo>
                    <a:pt x="370441" y="3324602"/>
                    <a:pt x="338301" y="3320305"/>
                    <a:pt x="363032" y="3337435"/>
                  </a:cubicBezTo>
                  <a:cubicBezTo>
                    <a:pt x="356604" y="3336576"/>
                    <a:pt x="346834" y="3329509"/>
                    <a:pt x="342260" y="3325442"/>
                  </a:cubicBezTo>
                  <a:cubicBezTo>
                    <a:pt x="341025" y="3327581"/>
                    <a:pt x="339172" y="3330790"/>
                    <a:pt x="337937" y="3332928"/>
                  </a:cubicBezTo>
                  <a:cubicBezTo>
                    <a:pt x="328786" y="3324793"/>
                    <a:pt x="335214" y="3325652"/>
                    <a:pt x="337066" y="3322444"/>
                  </a:cubicBezTo>
                  <a:cubicBezTo>
                    <a:pt x="331873" y="3319445"/>
                    <a:pt x="331873" y="3319445"/>
                    <a:pt x="331873" y="3319445"/>
                  </a:cubicBezTo>
                  <a:cubicBezTo>
                    <a:pt x="332998" y="3341484"/>
                    <a:pt x="332998" y="3341484"/>
                    <a:pt x="321884" y="3360734"/>
                  </a:cubicBezTo>
                  <a:cubicBezTo>
                    <a:pt x="314585" y="3349390"/>
                    <a:pt x="299006" y="3340395"/>
                    <a:pt x="305069" y="3353877"/>
                  </a:cubicBezTo>
                  <a:cubicBezTo>
                    <a:pt x="283061" y="3344023"/>
                    <a:pt x="299006" y="3340395"/>
                    <a:pt x="289853" y="3332259"/>
                  </a:cubicBezTo>
                  <a:cubicBezTo>
                    <a:pt x="283426" y="3331400"/>
                    <a:pt x="282444" y="3345092"/>
                    <a:pt x="292832" y="3351090"/>
                  </a:cubicBezTo>
                  <a:cubicBezTo>
                    <a:pt x="286402" y="3350230"/>
                    <a:pt x="279357" y="3350439"/>
                    <a:pt x="268354" y="3345513"/>
                  </a:cubicBezTo>
                  <a:cubicBezTo>
                    <a:pt x="277505" y="3353648"/>
                    <a:pt x="268608" y="3357067"/>
                    <a:pt x="284805" y="3364992"/>
                  </a:cubicBezTo>
                  <a:cubicBezTo>
                    <a:pt x="275906" y="3368410"/>
                    <a:pt x="279865" y="3373548"/>
                    <a:pt x="271584" y="3375896"/>
                  </a:cubicBezTo>
                  <a:cubicBezTo>
                    <a:pt x="261198" y="3369900"/>
                    <a:pt x="242279" y="3354699"/>
                    <a:pt x="248342" y="3368181"/>
                  </a:cubicBezTo>
                  <a:cubicBezTo>
                    <a:pt x="238574" y="3361115"/>
                    <a:pt x="239809" y="3358977"/>
                    <a:pt x="229422" y="3352980"/>
                  </a:cubicBezTo>
                  <a:cubicBezTo>
                    <a:pt x="228805" y="3354049"/>
                    <a:pt x="222994" y="3352120"/>
                    <a:pt x="217801" y="3349122"/>
                  </a:cubicBezTo>
                  <a:cubicBezTo>
                    <a:pt x="219653" y="3345914"/>
                    <a:pt x="225464" y="3347843"/>
                    <a:pt x="231892" y="3348702"/>
                  </a:cubicBezTo>
                  <a:cubicBezTo>
                    <a:pt x="234362" y="3344424"/>
                    <a:pt x="237449" y="3339077"/>
                    <a:pt x="222487" y="3329013"/>
                  </a:cubicBezTo>
                  <a:cubicBezTo>
                    <a:pt x="228915" y="3329873"/>
                    <a:pt x="234726" y="3331801"/>
                    <a:pt x="235343" y="3330732"/>
                  </a:cubicBezTo>
                  <a:cubicBezTo>
                    <a:pt x="235961" y="3329662"/>
                    <a:pt x="236578" y="3328593"/>
                    <a:pt x="238430" y="3325385"/>
                  </a:cubicBezTo>
                  <a:cubicBezTo>
                    <a:pt x="243006" y="3329452"/>
                    <a:pt x="243006" y="3329452"/>
                    <a:pt x="248199" y="3332451"/>
                  </a:cubicBezTo>
                  <a:cubicBezTo>
                    <a:pt x="248817" y="3331381"/>
                    <a:pt x="249434" y="3330312"/>
                    <a:pt x="250052" y="3329242"/>
                  </a:cubicBezTo>
                  <a:cubicBezTo>
                    <a:pt x="244858" y="3326244"/>
                    <a:pt x="240282" y="3322176"/>
                    <a:pt x="237559" y="3314900"/>
                  </a:cubicBezTo>
                  <a:cubicBezTo>
                    <a:pt x="247945" y="3320897"/>
                    <a:pt x="246093" y="3324105"/>
                    <a:pt x="256480" y="3330102"/>
                  </a:cubicBezTo>
                  <a:cubicBezTo>
                    <a:pt x="257097" y="3329033"/>
                    <a:pt x="257715" y="3327963"/>
                    <a:pt x="258332" y="3326894"/>
                  </a:cubicBezTo>
                  <a:cubicBezTo>
                    <a:pt x="254374" y="3321756"/>
                    <a:pt x="243370" y="3316829"/>
                    <a:pt x="239412" y="3311692"/>
                  </a:cubicBezTo>
                  <a:cubicBezTo>
                    <a:pt x="254991" y="3320687"/>
                    <a:pt x="248309" y="3308273"/>
                    <a:pt x="259313" y="3313201"/>
                  </a:cubicBezTo>
                  <a:cubicBezTo>
                    <a:pt x="255355" y="3308064"/>
                    <a:pt x="257207" y="3304855"/>
                    <a:pt x="253866" y="3298649"/>
                  </a:cubicBezTo>
                  <a:cubicBezTo>
                    <a:pt x="264870" y="3303576"/>
                    <a:pt x="262400" y="3307854"/>
                    <a:pt x="267594" y="3310852"/>
                  </a:cubicBezTo>
                  <a:cubicBezTo>
                    <a:pt x="268211" y="3309783"/>
                    <a:pt x="274022" y="3311712"/>
                    <a:pt x="274022" y="3311712"/>
                  </a:cubicBezTo>
                  <a:cubicBezTo>
                    <a:pt x="274639" y="3310642"/>
                    <a:pt x="275257" y="3309573"/>
                    <a:pt x="270063" y="3306574"/>
                  </a:cubicBezTo>
                  <a:cubicBezTo>
                    <a:pt x="270063" y="3306574"/>
                    <a:pt x="269446" y="3307644"/>
                    <a:pt x="269446" y="3307644"/>
                  </a:cubicBezTo>
                  <a:cubicBezTo>
                    <a:pt x="263635" y="3305715"/>
                    <a:pt x="264253" y="3304645"/>
                    <a:pt x="264870" y="3303576"/>
                  </a:cubicBezTo>
                  <a:cubicBezTo>
                    <a:pt x="259677" y="3300578"/>
                    <a:pt x="254484" y="3297579"/>
                    <a:pt x="249290" y="3294581"/>
                  </a:cubicBezTo>
                  <a:cubicBezTo>
                    <a:pt x="250525" y="3292442"/>
                    <a:pt x="260912" y="3298439"/>
                    <a:pt x="266722" y="3300368"/>
                  </a:cubicBezTo>
                  <a:cubicBezTo>
                    <a:pt x="266722" y="3300368"/>
                    <a:pt x="261529" y="3297369"/>
                    <a:pt x="256336" y="3294371"/>
                  </a:cubicBezTo>
                  <a:cubicBezTo>
                    <a:pt x="262147" y="3296300"/>
                    <a:pt x="263381" y="3294161"/>
                    <a:pt x="263999" y="3293092"/>
                  </a:cubicBezTo>
                  <a:cubicBezTo>
                    <a:pt x="263999" y="3293092"/>
                    <a:pt x="258188" y="3291163"/>
                    <a:pt x="252995" y="3288164"/>
                  </a:cubicBezTo>
                  <a:cubicBezTo>
                    <a:pt x="258806" y="3290093"/>
                    <a:pt x="265234" y="3290953"/>
                    <a:pt x="265851" y="3289883"/>
                  </a:cubicBezTo>
                  <a:cubicBezTo>
                    <a:pt x="267703" y="3286675"/>
                    <a:pt x="269556" y="3283467"/>
                    <a:pt x="266832" y="3276191"/>
                  </a:cubicBezTo>
                  <a:cubicBezTo>
                    <a:pt x="272026" y="3279189"/>
                    <a:pt x="271408" y="3280258"/>
                    <a:pt x="270791" y="3281328"/>
                  </a:cubicBezTo>
                  <a:cubicBezTo>
                    <a:pt x="276601" y="3283257"/>
                    <a:pt x="277219" y="3282187"/>
                    <a:pt x="288223" y="3287114"/>
                  </a:cubicBezTo>
                  <a:cubicBezTo>
                    <a:pt x="290075" y="3283906"/>
                    <a:pt x="286734" y="3277700"/>
                    <a:pt x="287969" y="3275561"/>
                  </a:cubicBezTo>
                  <a:cubicBezTo>
                    <a:pt x="282776" y="3272562"/>
                    <a:pt x="282776" y="3272562"/>
                    <a:pt x="282776" y="3272562"/>
                  </a:cubicBezTo>
                  <a:cubicBezTo>
                    <a:pt x="283393" y="3271493"/>
                    <a:pt x="283393" y="3271493"/>
                    <a:pt x="283393" y="3271493"/>
                  </a:cubicBezTo>
                  <a:cubicBezTo>
                    <a:pt x="284628" y="3269354"/>
                    <a:pt x="280052" y="3265286"/>
                    <a:pt x="281287" y="3263148"/>
                  </a:cubicBezTo>
                  <a:cubicBezTo>
                    <a:pt x="287715" y="3264007"/>
                    <a:pt x="298102" y="3270004"/>
                    <a:pt x="299954" y="3266795"/>
                  </a:cubicBezTo>
                  <a:cubicBezTo>
                    <a:pt x="290802" y="3258660"/>
                    <a:pt x="277946" y="3256941"/>
                    <a:pt x="267560" y="3250944"/>
                  </a:cubicBezTo>
                  <a:cubicBezTo>
                    <a:pt x="270901" y="3257151"/>
                    <a:pt x="262620" y="3259500"/>
                    <a:pt x="270537" y="3269774"/>
                  </a:cubicBezTo>
                  <a:cubicBezTo>
                    <a:pt x="250382" y="3256712"/>
                    <a:pt x="261750" y="3249016"/>
                    <a:pt x="260261" y="3239601"/>
                  </a:cubicBezTo>
                  <a:cubicBezTo>
                    <a:pt x="259644" y="3240671"/>
                    <a:pt x="264837" y="3243669"/>
                    <a:pt x="264220" y="3244738"/>
                  </a:cubicBezTo>
                  <a:cubicBezTo>
                    <a:pt x="270029" y="3246667"/>
                    <a:pt x="275840" y="3248595"/>
                    <a:pt x="271882" y="3243458"/>
                  </a:cubicBezTo>
                  <a:cubicBezTo>
                    <a:pt x="280416" y="3252663"/>
                    <a:pt x="295996" y="3261658"/>
                    <a:pt x="300318" y="3254172"/>
                  </a:cubicBezTo>
                  <a:cubicBezTo>
                    <a:pt x="282886" y="3248385"/>
                    <a:pt x="271882" y="3243458"/>
                    <a:pt x="265201" y="3231046"/>
                  </a:cubicBezTo>
                  <a:cubicBezTo>
                    <a:pt x="294507" y="3252244"/>
                    <a:pt x="290295" y="3235552"/>
                    <a:pt x="281761" y="3226347"/>
                  </a:cubicBezTo>
                  <a:cubicBezTo>
                    <a:pt x="283613" y="3223139"/>
                    <a:pt x="301916" y="3239410"/>
                    <a:pt x="305621" y="3232994"/>
                  </a:cubicBezTo>
                  <a:cubicBezTo>
                    <a:pt x="287317" y="3216723"/>
                    <a:pt x="259754" y="3216493"/>
                    <a:pt x="271012" y="3232974"/>
                  </a:cubicBezTo>
                  <a:cubicBezTo>
                    <a:pt x="262477" y="3223769"/>
                    <a:pt x="264330" y="3220561"/>
                    <a:pt x="265564" y="3218422"/>
                  </a:cubicBezTo>
                  <a:cubicBezTo>
                    <a:pt x="251838" y="3206220"/>
                    <a:pt x="271739" y="3207728"/>
                    <a:pt x="259865" y="3192317"/>
                  </a:cubicBezTo>
                  <a:cubicBezTo>
                    <a:pt x="265058" y="3195315"/>
                    <a:pt x="265058" y="3195315"/>
                    <a:pt x="265058" y="3195315"/>
                  </a:cubicBezTo>
                  <a:cubicBezTo>
                    <a:pt x="266910" y="3192107"/>
                    <a:pt x="269380" y="3187829"/>
                    <a:pt x="270615" y="3185690"/>
                  </a:cubicBezTo>
                  <a:cubicBezTo>
                    <a:pt x="275807" y="3188688"/>
                    <a:pt x="275444" y="3201311"/>
                    <a:pt x="299920" y="3206887"/>
                  </a:cubicBezTo>
                  <a:cubicBezTo>
                    <a:pt x="303007" y="3201540"/>
                    <a:pt x="299049" y="3196403"/>
                    <a:pt x="289281" y="3189337"/>
                  </a:cubicBezTo>
                  <a:cubicBezTo>
                    <a:pt x="300284" y="3194264"/>
                    <a:pt x="307076" y="3182500"/>
                    <a:pt x="285069" y="3172646"/>
                  </a:cubicBezTo>
                  <a:cubicBezTo>
                    <a:pt x="289391" y="3165161"/>
                    <a:pt x="295565" y="3154466"/>
                    <a:pt x="268982" y="3140545"/>
                  </a:cubicBezTo>
                  <a:cubicBezTo>
                    <a:pt x="275411" y="3141404"/>
                    <a:pt x="285180" y="3148470"/>
                    <a:pt x="286414" y="3146331"/>
                  </a:cubicBezTo>
                  <a:cubicBezTo>
                    <a:pt x="296436" y="3164951"/>
                    <a:pt x="321530" y="3169457"/>
                    <a:pt x="344156" y="3178243"/>
                  </a:cubicBezTo>
                  <a:cubicBezTo>
                    <a:pt x="337474" y="3165829"/>
                    <a:pt x="324618" y="3164110"/>
                    <a:pt x="305081" y="3149978"/>
                  </a:cubicBezTo>
                  <a:cubicBezTo>
                    <a:pt x="317937" y="3151697"/>
                    <a:pt x="322259" y="3144211"/>
                    <a:pt x="334497" y="3146999"/>
                  </a:cubicBezTo>
                  <a:cubicBezTo>
                    <a:pt x="331156" y="3140793"/>
                    <a:pt x="333008" y="3137584"/>
                    <a:pt x="334860" y="3134376"/>
                  </a:cubicBezTo>
                  <a:cubicBezTo>
                    <a:pt x="334860" y="3134376"/>
                    <a:pt x="334860" y="3134376"/>
                    <a:pt x="330286" y="3130309"/>
                  </a:cubicBezTo>
                  <a:cubicBezTo>
                    <a:pt x="330286" y="3130309"/>
                    <a:pt x="330286" y="3130309"/>
                    <a:pt x="330903" y="3129239"/>
                  </a:cubicBezTo>
                  <a:cubicBezTo>
                    <a:pt x="330903" y="3129239"/>
                    <a:pt x="330903" y="3129239"/>
                    <a:pt x="325710" y="3126241"/>
                  </a:cubicBezTo>
                  <a:cubicBezTo>
                    <a:pt x="325710" y="3126241"/>
                    <a:pt x="325710" y="3126241"/>
                    <a:pt x="323603" y="3117896"/>
                  </a:cubicBezTo>
                  <a:cubicBezTo>
                    <a:pt x="323603" y="3117896"/>
                    <a:pt x="323603" y="3117896"/>
                    <a:pt x="330032" y="3118755"/>
                  </a:cubicBezTo>
                  <a:cubicBezTo>
                    <a:pt x="330649" y="3117685"/>
                    <a:pt x="342270" y="3121543"/>
                    <a:pt x="342887" y="3120473"/>
                  </a:cubicBezTo>
                  <a:cubicBezTo>
                    <a:pt x="345974" y="3115126"/>
                    <a:pt x="349061" y="3109779"/>
                    <a:pt x="336570" y="3095437"/>
                  </a:cubicBezTo>
                  <a:cubicBezTo>
                    <a:pt x="326185" y="3089441"/>
                    <a:pt x="332865" y="3101854"/>
                    <a:pt x="317904" y="3091790"/>
                  </a:cubicBezTo>
                  <a:cubicBezTo>
                    <a:pt x="323715" y="3093719"/>
                    <a:pt x="325567" y="3090511"/>
                    <a:pt x="320991" y="3086443"/>
                  </a:cubicBezTo>
                  <a:cubicBezTo>
                    <a:pt x="321608" y="3085374"/>
                    <a:pt x="326802" y="3088372"/>
                    <a:pt x="331994" y="3091370"/>
                  </a:cubicBezTo>
                  <a:cubicBezTo>
                    <a:pt x="336316" y="3083883"/>
                    <a:pt x="321354" y="3073819"/>
                    <a:pt x="319866" y="3064405"/>
                  </a:cubicBezTo>
                  <a:cubicBezTo>
                    <a:pt x="330253" y="3070402"/>
                    <a:pt x="329018" y="3072540"/>
                    <a:pt x="334211" y="3075539"/>
                  </a:cubicBezTo>
                  <a:cubicBezTo>
                    <a:pt x="345071" y="3044735"/>
                    <a:pt x="362866" y="3037898"/>
                    <a:pt x="378919" y="3010092"/>
                  </a:cubicBezTo>
                  <a:cubicBezTo>
                    <a:pt x="365447" y="3009444"/>
                    <a:pt x="362359" y="3014791"/>
                    <a:pt x="355313" y="3015000"/>
                  </a:cubicBezTo>
                  <a:cubicBezTo>
                    <a:pt x="323901" y="2985458"/>
                    <a:pt x="379902" y="2996401"/>
                    <a:pt x="360109" y="2970715"/>
                  </a:cubicBezTo>
                  <a:cubicBezTo>
                    <a:pt x="353064" y="2970925"/>
                    <a:pt x="351829" y="2973063"/>
                    <a:pt x="337485" y="2961930"/>
                  </a:cubicBezTo>
                  <a:cubicBezTo>
                    <a:pt x="345512" y="2948028"/>
                    <a:pt x="378886" y="2950185"/>
                    <a:pt x="340428" y="2920852"/>
                  </a:cubicBezTo>
                  <a:cubicBezTo>
                    <a:pt x="329678" y="2927479"/>
                    <a:pt x="333891" y="2944169"/>
                    <a:pt x="287769" y="2916116"/>
                  </a:cubicBezTo>
                  <a:cubicBezTo>
                    <a:pt x="289004" y="2913977"/>
                    <a:pt x="290239" y="2911838"/>
                    <a:pt x="291474" y="2909699"/>
                  </a:cubicBezTo>
                  <a:cubicBezTo>
                    <a:pt x="270702" y="2897706"/>
                    <a:pt x="257847" y="2895988"/>
                    <a:pt x="250184" y="2897268"/>
                  </a:cubicBezTo>
                  <a:cubicBezTo>
                    <a:pt x="247096" y="2902615"/>
                    <a:pt x="268232" y="2901984"/>
                    <a:pt x="265145" y="2907332"/>
                  </a:cubicBezTo>
                  <a:cubicBezTo>
                    <a:pt x="215320" y="2885695"/>
                    <a:pt x="190733" y="2904295"/>
                    <a:pt x="237725" y="2942833"/>
                  </a:cubicBezTo>
                  <a:cubicBezTo>
                    <a:pt x="219058" y="2939185"/>
                    <a:pt x="215463" y="2921425"/>
                    <a:pt x="212740" y="2914149"/>
                  </a:cubicBezTo>
                  <a:cubicBezTo>
                    <a:pt x="190733" y="2904295"/>
                    <a:pt x="186411" y="2911781"/>
                    <a:pt x="168979" y="2905994"/>
                  </a:cubicBezTo>
                  <a:cubicBezTo>
                    <a:pt x="182706" y="2918198"/>
                    <a:pt x="169850" y="2916479"/>
                    <a:pt x="185430" y="2925474"/>
                  </a:cubicBezTo>
                  <a:cubicBezTo>
                    <a:pt x="183578" y="2928682"/>
                    <a:pt x="158847" y="2911552"/>
                    <a:pt x="156995" y="2914761"/>
                  </a:cubicBezTo>
                  <a:cubicBezTo>
                    <a:pt x="155142" y="2917969"/>
                    <a:pt x="171340" y="2925894"/>
                    <a:pt x="163058" y="2928243"/>
                  </a:cubicBezTo>
                  <a:cubicBezTo>
                    <a:pt x="135858" y="2915390"/>
                    <a:pt x="156884" y="2938937"/>
                    <a:pt x="158374" y="2948352"/>
                  </a:cubicBezTo>
                  <a:cubicBezTo>
                    <a:pt x="132043" y="2945984"/>
                    <a:pt x="138978" y="2969950"/>
                    <a:pt x="114501" y="2964374"/>
                  </a:cubicBezTo>
                  <a:cubicBezTo>
                    <a:pt x="116607" y="2972720"/>
                    <a:pt x="126376" y="2979785"/>
                    <a:pt x="127864" y="2989200"/>
                  </a:cubicBezTo>
                  <a:cubicBezTo>
                    <a:pt x="117479" y="2983204"/>
                    <a:pt x="119584" y="2991549"/>
                    <a:pt x="104622" y="2981485"/>
                  </a:cubicBezTo>
                  <a:cubicBezTo>
                    <a:pt x="103388" y="2983624"/>
                    <a:pt x="102770" y="2984693"/>
                    <a:pt x="101535" y="2986832"/>
                  </a:cubicBezTo>
                  <a:cubicBezTo>
                    <a:pt x="101535" y="2986832"/>
                    <a:pt x="101535" y="2986832"/>
                    <a:pt x="106111" y="2990900"/>
                  </a:cubicBezTo>
                  <a:cubicBezTo>
                    <a:pt x="106111" y="2990900"/>
                    <a:pt x="106111" y="2990900"/>
                    <a:pt x="116497" y="2996896"/>
                  </a:cubicBezTo>
                  <a:cubicBezTo>
                    <a:pt x="116497" y="2996896"/>
                    <a:pt x="116497" y="2996896"/>
                    <a:pt x="102407" y="2997317"/>
                  </a:cubicBezTo>
                  <a:cubicBezTo>
                    <a:pt x="102407" y="2997317"/>
                    <a:pt x="102407" y="2997317"/>
                    <a:pt x="97213" y="2994318"/>
                  </a:cubicBezTo>
                  <a:cubicBezTo>
                    <a:pt x="97213" y="2994318"/>
                    <a:pt x="97213" y="2994318"/>
                    <a:pt x="96596" y="2995388"/>
                  </a:cubicBezTo>
                  <a:cubicBezTo>
                    <a:pt x="96596" y="2995388"/>
                    <a:pt x="95978" y="2996457"/>
                    <a:pt x="95978" y="2996457"/>
                  </a:cubicBezTo>
                  <a:cubicBezTo>
                    <a:pt x="94126" y="2999666"/>
                    <a:pt x="92891" y="3001805"/>
                    <a:pt x="91656" y="3003943"/>
                  </a:cubicBezTo>
                  <a:cubicBezTo>
                    <a:pt x="94380" y="3011219"/>
                    <a:pt x="91293" y="3016567"/>
                    <a:pt x="92781" y="3025982"/>
                  </a:cubicBezTo>
                  <a:cubicBezTo>
                    <a:pt x="77201" y="3016987"/>
                    <a:pt x="84864" y="3015707"/>
                    <a:pt x="82141" y="3008431"/>
                  </a:cubicBezTo>
                  <a:cubicBezTo>
                    <a:pt x="73244" y="3011850"/>
                    <a:pt x="55812" y="3006063"/>
                    <a:pt x="46914" y="3009481"/>
                  </a:cubicBezTo>
                  <a:cubicBezTo>
                    <a:pt x="46296" y="3010551"/>
                    <a:pt x="56065" y="3017616"/>
                    <a:pt x="60642" y="3021684"/>
                  </a:cubicBezTo>
                  <a:cubicBezTo>
                    <a:pt x="54212" y="3020825"/>
                    <a:pt x="46550" y="3022105"/>
                    <a:pt x="30970" y="3013110"/>
                  </a:cubicBezTo>
                  <a:cubicBezTo>
                    <a:pt x="21820" y="3004975"/>
                    <a:pt x="46296" y="3010551"/>
                    <a:pt x="24907" y="2999628"/>
                  </a:cubicBezTo>
                  <a:cubicBezTo>
                    <a:pt x="35040" y="2994070"/>
                    <a:pt x="38491" y="2976100"/>
                    <a:pt x="7332" y="2958111"/>
                  </a:cubicBezTo>
                  <a:cubicBezTo>
                    <a:pt x="-7630" y="2948046"/>
                    <a:pt x="18952" y="2961968"/>
                    <a:pt x="17718" y="2964107"/>
                  </a:cubicBezTo>
                  <a:cubicBezTo>
                    <a:pt x="14377" y="2957900"/>
                    <a:pt x="20805" y="2958759"/>
                    <a:pt x="22039" y="2956621"/>
                  </a:cubicBezTo>
                  <a:cubicBezTo>
                    <a:pt x="27851" y="2958549"/>
                    <a:pt x="28468" y="2957480"/>
                    <a:pt x="29085" y="2956411"/>
                  </a:cubicBezTo>
                  <a:cubicBezTo>
                    <a:pt x="29085" y="2956411"/>
                    <a:pt x="29085" y="2956411"/>
                    <a:pt x="29703" y="2955341"/>
                  </a:cubicBezTo>
                  <a:cubicBezTo>
                    <a:pt x="30937" y="2953203"/>
                    <a:pt x="32172" y="2951064"/>
                    <a:pt x="33407" y="2948925"/>
                  </a:cubicBezTo>
                  <a:cubicBezTo>
                    <a:pt x="33407" y="2948925"/>
                    <a:pt x="33407" y="2948925"/>
                    <a:pt x="34025" y="2947855"/>
                  </a:cubicBezTo>
                  <a:cubicBezTo>
                    <a:pt x="34025" y="2947855"/>
                    <a:pt x="34025" y="2947855"/>
                    <a:pt x="34642" y="2946786"/>
                  </a:cubicBezTo>
                  <a:cubicBezTo>
                    <a:pt x="35260" y="2945716"/>
                    <a:pt x="35877" y="2944647"/>
                    <a:pt x="36495" y="2943577"/>
                  </a:cubicBezTo>
                  <a:cubicBezTo>
                    <a:pt x="32536" y="2938440"/>
                    <a:pt x="15723" y="2931585"/>
                    <a:pt x="24003" y="2929236"/>
                  </a:cubicBezTo>
                  <a:cubicBezTo>
                    <a:pt x="13616" y="2923239"/>
                    <a:pt x="12381" y="2925378"/>
                    <a:pt x="1996" y="2919382"/>
                  </a:cubicBezTo>
                  <a:cubicBezTo>
                    <a:pt x="11510" y="2914894"/>
                    <a:pt x="19537" y="2900991"/>
                    <a:pt x="0" y="2886860"/>
                  </a:cubicBezTo>
                  <a:cubicBezTo>
                    <a:pt x="15325" y="2884300"/>
                    <a:pt x="6538" y="2863542"/>
                    <a:pt x="31633" y="2868049"/>
                  </a:cubicBezTo>
                  <a:cubicBezTo>
                    <a:pt x="3561" y="2844712"/>
                    <a:pt x="54985" y="2851588"/>
                    <a:pt x="26296" y="2829320"/>
                  </a:cubicBezTo>
                  <a:cubicBezTo>
                    <a:pt x="32724" y="2830179"/>
                    <a:pt x="48304" y="2839174"/>
                    <a:pt x="54114" y="2841103"/>
                  </a:cubicBezTo>
                  <a:cubicBezTo>
                    <a:pt x="39151" y="2831038"/>
                    <a:pt x="35811" y="2824832"/>
                    <a:pt x="57201" y="2835756"/>
                  </a:cubicBezTo>
                  <a:cubicBezTo>
                    <a:pt x="54841" y="2815857"/>
                    <a:pt x="98348" y="2812457"/>
                    <a:pt x="72747" y="2784843"/>
                  </a:cubicBezTo>
                  <a:cubicBezTo>
                    <a:pt x="90796" y="2789560"/>
                    <a:pt x="98823" y="2775658"/>
                    <a:pt x="86948" y="2760246"/>
                  </a:cubicBezTo>
                  <a:cubicBezTo>
                    <a:pt x="86330" y="2761315"/>
                    <a:pt x="81137" y="2758317"/>
                    <a:pt x="75327" y="2756389"/>
                  </a:cubicBezTo>
                  <a:cubicBezTo>
                    <a:pt x="60476" y="2722148"/>
                    <a:pt x="99660" y="2726234"/>
                    <a:pt x="53904" y="2685557"/>
                  </a:cubicBezTo>
                  <a:cubicBezTo>
                    <a:pt x="35238" y="2681910"/>
                    <a:pt x="65778" y="2700969"/>
                    <a:pt x="56881" y="2704388"/>
                  </a:cubicBezTo>
                  <a:cubicBezTo>
                    <a:pt x="12359" y="2661571"/>
                    <a:pt x="78855" y="2654334"/>
                    <a:pt x="51765" y="2617305"/>
                  </a:cubicBezTo>
                  <a:cubicBezTo>
                    <a:pt x="89715" y="2623530"/>
                    <a:pt x="27763" y="2574929"/>
                    <a:pt x="72394" y="2593567"/>
                  </a:cubicBezTo>
                  <a:cubicBezTo>
                    <a:pt x="69053" y="2587360"/>
                    <a:pt x="70288" y="2585222"/>
                    <a:pt x="65712" y="2581154"/>
                  </a:cubicBezTo>
                  <a:cubicBezTo>
                    <a:pt x="72140" y="2582013"/>
                    <a:pt x="79186" y="2581803"/>
                    <a:pt x="85614" y="2582663"/>
                  </a:cubicBezTo>
                  <a:cubicBezTo>
                    <a:pt x="86849" y="2580524"/>
                    <a:pt x="77697" y="2572389"/>
                    <a:pt x="76462" y="2574527"/>
                  </a:cubicBezTo>
                  <a:cubicBezTo>
                    <a:pt x="73121" y="2568321"/>
                    <a:pt x="80784" y="2567041"/>
                    <a:pt x="93023" y="2569829"/>
                  </a:cubicBezTo>
                  <a:cubicBezTo>
                    <a:pt x="98944" y="2547581"/>
                    <a:pt x="90156" y="2526823"/>
                    <a:pt x="111039" y="2514639"/>
                  </a:cubicBezTo>
                  <a:cubicBezTo>
                    <a:pt x="92483" y="2486815"/>
                    <a:pt x="120410" y="2474420"/>
                    <a:pt x="134248" y="2462447"/>
                  </a:cubicBezTo>
                  <a:cubicBezTo>
                    <a:pt x="132506" y="2441479"/>
                    <a:pt x="141768" y="2425437"/>
                    <a:pt x="150412" y="2410465"/>
                  </a:cubicBezTo>
                  <a:cubicBezTo>
                    <a:pt x="159056" y="2395493"/>
                    <a:pt x="167083" y="2381590"/>
                    <a:pt x="157677" y="2361901"/>
                  </a:cubicBezTo>
                  <a:cubicBezTo>
                    <a:pt x="168064" y="2367898"/>
                    <a:pt x="169916" y="2364689"/>
                    <a:pt x="179684" y="2371755"/>
                  </a:cubicBezTo>
                  <a:cubicBezTo>
                    <a:pt x="187965" y="2369406"/>
                    <a:pt x="172386" y="2360412"/>
                    <a:pt x="161382" y="2355484"/>
                  </a:cubicBezTo>
                  <a:cubicBezTo>
                    <a:pt x="169663" y="2353135"/>
                    <a:pt x="173621" y="2358273"/>
                    <a:pt x="185241" y="2362130"/>
                  </a:cubicBezTo>
                  <a:cubicBezTo>
                    <a:pt x="165704" y="2347998"/>
                    <a:pt x="176708" y="2352926"/>
                    <a:pt x="184989" y="2350577"/>
                  </a:cubicBezTo>
                  <a:cubicBezTo>
                    <a:pt x="165451" y="2336445"/>
                    <a:pt x="175473" y="2355064"/>
                    <a:pt x="160512" y="2345001"/>
                  </a:cubicBezTo>
                  <a:cubicBezTo>
                    <a:pt x="168791" y="2342651"/>
                    <a:pt x="182011" y="2331747"/>
                    <a:pt x="196355" y="2342880"/>
                  </a:cubicBezTo>
                  <a:cubicBezTo>
                    <a:pt x="204636" y="2340531"/>
                    <a:pt x="194250" y="2334535"/>
                    <a:pt x="178053" y="2326609"/>
                  </a:cubicBezTo>
                  <a:cubicBezTo>
                    <a:pt x="183610" y="2316985"/>
                    <a:pt x="197083" y="2317634"/>
                    <a:pt x="205364" y="2315286"/>
                  </a:cubicBezTo>
                  <a:cubicBezTo>
                    <a:pt x="214261" y="2311867"/>
                    <a:pt x="217348" y="2306520"/>
                    <a:pt x="207326" y="2287900"/>
                  </a:cubicBezTo>
                  <a:cubicBezTo>
                    <a:pt x="217095" y="2294966"/>
                    <a:pt x="217713" y="2293897"/>
                    <a:pt x="223522" y="2295825"/>
                  </a:cubicBezTo>
                  <a:cubicBezTo>
                    <a:pt x="225375" y="2292617"/>
                    <a:pt x="226609" y="2290478"/>
                    <a:pt x="222035" y="2286411"/>
                  </a:cubicBezTo>
                  <a:cubicBezTo>
                    <a:pt x="217459" y="2282343"/>
                    <a:pt x="218076" y="2281274"/>
                    <a:pt x="212883" y="2278275"/>
                  </a:cubicBezTo>
                  <a:cubicBezTo>
                    <a:pt x="214118" y="2276136"/>
                    <a:pt x="214735" y="2275067"/>
                    <a:pt x="220546" y="2276996"/>
                  </a:cubicBezTo>
                  <a:cubicBezTo>
                    <a:pt x="216588" y="2271859"/>
                    <a:pt x="213864" y="2264583"/>
                    <a:pt x="216334" y="2260305"/>
                  </a:cubicBezTo>
                  <a:cubicBezTo>
                    <a:pt x="212377" y="2255168"/>
                    <a:pt x="207801" y="2251100"/>
                    <a:pt x="210271" y="2246823"/>
                  </a:cubicBezTo>
                  <a:cubicBezTo>
                    <a:pt x="233766" y="2266092"/>
                    <a:pt x="222256" y="2238058"/>
                    <a:pt x="239687" y="2243844"/>
                  </a:cubicBezTo>
                  <a:cubicBezTo>
                    <a:pt x="236963" y="2236567"/>
                    <a:pt x="221384" y="2227573"/>
                    <a:pt x="224472" y="2222226"/>
                  </a:cubicBezTo>
                  <a:cubicBezTo>
                    <a:pt x="235474" y="2227152"/>
                    <a:pt x="227195" y="2229502"/>
                    <a:pt x="237581" y="2235498"/>
                  </a:cubicBezTo>
                  <a:cubicBezTo>
                    <a:pt x="247460" y="2218387"/>
                    <a:pt x="239544" y="2208113"/>
                    <a:pt x="253998" y="2195069"/>
                  </a:cubicBezTo>
                  <a:cubicBezTo>
                    <a:pt x="263513" y="2190582"/>
                    <a:pt x="258684" y="2174961"/>
                    <a:pt x="261154" y="2170683"/>
                  </a:cubicBezTo>
                  <a:cubicBezTo>
                    <a:pt x="268199" y="2170472"/>
                    <a:pt x="274627" y="2171332"/>
                    <a:pt x="286248" y="2175190"/>
                  </a:cubicBezTo>
                  <a:cubicBezTo>
                    <a:pt x="287483" y="2173051"/>
                    <a:pt x="288718" y="2170912"/>
                    <a:pt x="289953" y="2168773"/>
                  </a:cubicBezTo>
                  <a:cubicBezTo>
                    <a:pt x="294892" y="2160218"/>
                    <a:pt x="285487" y="2140528"/>
                    <a:pt x="307494" y="2150382"/>
                  </a:cubicBezTo>
                  <a:cubicBezTo>
                    <a:pt x="307241" y="2138829"/>
                    <a:pt x="306370" y="2128344"/>
                    <a:pt x="311309" y="2119789"/>
                  </a:cubicBezTo>
                  <a:cubicBezTo>
                    <a:pt x="311309" y="2119789"/>
                    <a:pt x="311309" y="2119789"/>
                    <a:pt x="295731" y="2110795"/>
                  </a:cubicBezTo>
                  <a:cubicBezTo>
                    <a:pt x="302158" y="2111654"/>
                    <a:pt x="307351" y="2114652"/>
                    <a:pt x="312544" y="2117650"/>
                  </a:cubicBezTo>
                  <a:cubicBezTo>
                    <a:pt x="313162" y="2116581"/>
                    <a:pt x="313779" y="2115511"/>
                    <a:pt x="314397" y="2114442"/>
                  </a:cubicBezTo>
                  <a:cubicBezTo>
                    <a:pt x="318719" y="2106956"/>
                    <a:pt x="322423" y="2100539"/>
                    <a:pt x="320317" y="2092194"/>
                  </a:cubicBezTo>
                  <a:cubicBezTo>
                    <a:pt x="306591" y="2079991"/>
                    <a:pt x="330814" y="2074014"/>
                    <a:pt x="337859" y="2073803"/>
                  </a:cubicBezTo>
                  <a:cubicBezTo>
                    <a:pt x="335136" y="2066527"/>
                    <a:pt x="333901" y="2068666"/>
                    <a:pt x="317705" y="2060741"/>
                  </a:cubicBezTo>
                  <a:cubicBezTo>
                    <a:pt x="325985" y="2058393"/>
                    <a:pt x="337606" y="2062250"/>
                    <a:pt x="336734" y="2051765"/>
                  </a:cubicBezTo>
                  <a:cubicBezTo>
                    <a:pt x="339204" y="2047488"/>
                    <a:pt x="326966" y="2044700"/>
                    <a:pt x="315962" y="2039773"/>
                  </a:cubicBezTo>
                  <a:cubicBezTo>
                    <a:pt x="312621" y="2033566"/>
                    <a:pt x="323007" y="2039562"/>
                    <a:pt x="328819" y="2041492"/>
                  </a:cubicBezTo>
                  <a:cubicBezTo>
                    <a:pt x="336482" y="2040212"/>
                    <a:pt x="413661" y="1906533"/>
                    <a:pt x="512815" y="1722801"/>
                  </a:cubicBezTo>
                  <a:cubicBezTo>
                    <a:pt x="503663" y="1714665"/>
                    <a:pt x="495746" y="1704390"/>
                    <a:pt x="491424" y="1711877"/>
                  </a:cubicBezTo>
                  <a:cubicBezTo>
                    <a:pt x="477080" y="1700744"/>
                    <a:pt x="511072" y="1701832"/>
                    <a:pt x="479297" y="1684912"/>
                  </a:cubicBezTo>
                  <a:cubicBezTo>
                    <a:pt x="486342" y="1684702"/>
                    <a:pt x="496728" y="1690698"/>
                    <a:pt x="508349" y="1694556"/>
                  </a:cubicBezTo>
                  <a:cubicBezTo>
                    <a:pt x="512054" y="1688139"/>
                    <a:pt x="509330" y="1680863"/>
                    <a:pt x="493751" y="1671869"/>
                  </a:cubicBezTo>
                  <a:cubicBezTo>
                    <a:pt x="494369" y="1670799"/>
                    <a:pt x="512417" y="1675516"/>
                    <a:pt x="496221" y="1667591"/>
                  </a:cubicBezTo>
                  <a:cubicBezTo>
                    <a:pt x="510928" y="1666101"/>
                    <a:pt x="512163" y="1663962"/>
                    <a:pt x="529596" y="1669749"/>
                  </a:cubicBezTo>
                  <a:cubicBezTo>
                    <a:pt x="525526" y="1688788"/>
                    <a:pt x="495492" y="1692837"/>
                    <a:pt x="513432" y="1721731"/>
                  </a:cubicBezTo>
                  <a:cubicBezTo>
                    <a:pt x="535660" y="1683231"/>
                    <a:pt x="559123" y="1642593"/>
                    <a:pt x="583203" y="1600885"/>
                  </a:cubicBezTo>
                  <a:cubicBezTo>
                    <a:pt x="577391" y="1598956"/>
                    <a:pt x="576774" y="1600025"/>
                    <a:pt x="570964" y="1598097"/>
                  </a:cubicBezTo>
                  <a:cubicBezTo>
                    <a:pt x="574921" y="1603234"/>
                    <a:pt x="583457" y="1612439"/>
                    <a:pt x="564790" y="1608791"/>
                  </a:cubicBezTo>
                  <a:cubicBezTo>
                    <a:pt x="552914" y="1593379"/>
                    <a:pt x="565771" y="1595099"/>
                    <a:pt x="574669" y="1591680"/>
                  </a:cubicBezTo>
                  <a:cubicBezTo>
                    <a:pt x="556002" y="1588032"/>
                    <a:pt x="593809" y="1558528"/>
                    <a:pt x="580226" y="1582055"/>
                  </a:cubicBezTo>
                  <a:cubicBezTo>
                    <a:pt x="588760" y="1591261"/>
                    <a:pt x="581096" y="1592539"/>
                    <a:pt x="584438" y="1598747"/>
                  </a:cubicBezTo>
                  <a:cubicBezTo>
                    <a:pt x="718167" y="1355125"/>
                    <a:pt x="877213" y="1067658"/>
                    <a:pt x="986500" y="878368"/>
                  </a:cubicBezTo>
                  <a:cubicBezTo>
                    <a:pt x="973643" y="876649"/>
                    <a:pt x="961405" y="873862"/>
                    <a:pt x="949784" y="870003"/>
                  </a:cubicBezTo>
                  <a:cubicBezTo>
                    <a:pt x="882020" y="819473"/>
                    <a:pt x="949134" y="811166"/>
                    <a:pt x="979785" y="806048"/>
                  </a:cubicBezTo>
                  <a:cubicBezTo>
                    <a:pt x="995982" y="813973"/>
                    <a:pt x="999322" y="820179"/>
                    <a:pt x="1009091" y="827245"/>
                  </a:cubicBezTo>
                  <a:cubicBezTo>
                    <a:pt x="1009708" y="826176"/>
                    <a:pt x="1010326" y="825106"/>
                    <a:pt x="1015519" y="828104"/>
                  </a:cubicBezTo>
                  <a:cubicBezTo>
                    <a:pt x="1070471" y="732925"/>
                    <a:pt x="1105047" y="673037"/>
                    <a:pt x="1112092" y="672826"/>
                  </a:cubicBezTo>
                  <a:cubicBezTo>
                    <a:pt x="1099600" y="658485"/>
                    <a:pt x="1140638" y="659363"/>
                    <a:pt x="1106139" y="635167"/>
                  </a:cubicBezTo>
                  <a:cubicBezTo>
                    <a:pt x="1112567" y="636027"/>
                    <a:pt x="1110461" y="627681"/>
                    <a:pt x="1125423" y="637746"/>
                  </a:cubicBezTo>
                  <a:cubicBezTo>
                    <a:pt x="1127893" y="633468"/>
                    <a:pt x="1112313" y="624473"/>
                    <a:pt x="1108356" y="619336"/>
                  </a:cubicBezTo>
                  <a:cubicBezTo>
                    <a:pt x="1139514" y="637326"/>
                    <a:pt x="1118235" y="602225"/>
                    <a:pt x="1122557" y="594739"/>
                  </a:cubicBezTo>
                  <a:cubicBezTo>
                    <a:pt x="1125644" y="589392"/>
                    <a:pt x="1155930" y="596897"/>
                    <a:pt x="1127860" y="573561"/>
                  </a:cubicBezTo>
                  <a:cubicBezTo>
                    <a:pt x="1163339" y="584063"/>
                    <a:pt x="1143549" y="558379"/>
                    <a:pt x="1145148" y="543616"/>
                  </a:cubicBezTo>
                  <a:cubicBezTo>
                    <a:pt x="1146383" y="541477"/>
                    <a:pt x="1135996" y="535481"/>
                    <a:pt x="1130803" y="532482"/>
                  </a:cubicBezTo>
                  <a:cubicBezTo>
                    <a:pt x="1156262" y="524367"/>
                    <a:pt x="1137087" y="497611"/>
                    <a:pt x="1138687" y="482850"/>
                  </a:cubicBezTo>
                  <a:cubicBezTo>
                    <a:pt x="1136581" y="474504"/>
                    <a:pt x="1148201" y="478361"/>
                    <a:pt x="1165016" y="485218"/>
                  </a:cubicBezTo>
                  <a:cubicBezTo>
                    <a:pt x="1169338" y="477731"/>
                    <a:pt x="1153758" y="468736"/>
                    <a:pt x="1152271" y="459322"/>
                  </a:cubicBezTo>
                  <a:cubicBezTo>
                    <a:pt x="1177618" y="475383"/>
                    <a:pt x="1154487" y="443491"/>
                    <a:pt x="1175259" y="455484"/>
                  </a:cubicBezTo>
                  <a:cubicBezTo>
                    <a:pt x="1162767" y="441142"/>
                    <a:pt x="1172899" y="435584"/>
                    <a:pt x="1181797" y="432166"/>
                  </a:cubicBezTo>
                  <a:cubicBezTo>
                    <a:pt x="1174134" y="433445"/>
                    <a:pt x="1197123" y="429607"/>
                    <a:pt x="1198975" y="426399"/>
                  </a:cubicBezTo>
                  <a:cubicBezTo>
                    <a:pt x="1201445" y="422121"/>
                    <a:pt x="1192910" y="412916"/>
                    <a:pt x="1190187" y="405640"/>
                  </a:cubicBezTo>
                  <a:cubicBezTo>
                    <a:pt x="1193274" y="400293"/>
                    <a:pt x="1211941" y="403940"/>
                    <a:pt x="1215028" y="398594"/>
                  </a:cubicBezTo>
                  <a:cubicBezTo>
                    <a:pt x="1224544" y="394106"/>
                    <a:pt x="1238999" y="381063"/>
                    <a:pt x="1236021" y="362233"/>
                  </a:cubicBezTo>
                  <a:cubicBezTo>
                    <a:pt x="1247643" y="366090"/>
                    <a:pt x="1243067" y="362023"/>
                    <a:pt x="1258028" y="372087"/>
                  </a:cubicBezTo>
                  <a:cubicBezTo>
                    <a:pt x="1227850" y="340405"/>
                    <a:pt x="1269142" y="352837"/>
                    <a:pt x="1270742" y="338075"/>
                  </a:cubicBezTo>
                  <a:cubicBezTo>
                    <a:pt x="1253927" y="331219"/>
                    <a:pt x="1256033" y="339565"/>
                    <a:pt x="1240453" y="330570"/>
                  </a:cubicBezTo>
                  <a:cubicBezTo>
                    <a:pt x="1280510" y="345141"/>
                    <a:pt x="1256506" y="302765"/>
                    <a:pt x="1274302" y="295928"/>
                  </a:cubicBezTo>
                  <a:cubicBezTo>
                    <a:pt x="1247720" y="282006"/>
                    <a:pt x="1261083" y="306832"/>
                    <a:pt x="1235734" y="290772"/>
                  </a:cubicBezTo>
                  <a:cubicBezTo>
                    <a:pt x="1258613" y="311110"/>
                    <a:pt x="1231666" y="309812"/>
                    <a:pt x="1237112" y="324363"/>
                  </a:cubicBezTo>
                  <a:cubicBezTo>
                    <a:pt x="1214344" y="279848"/>
                    <a:pt x="1228910" y="242628"/>
                    <a:pt x="1229637" y="217381"/>
                  </a:cubicBezTo>
                  <a:cubicBezTo>
                    <a:pt x="1183152" y="201951"/>
                    <a:pt x="1228181" y="267874"/>
                    <a:pt x="1177122" y="248376"/>
                  </a:cubicBezTo>
                  <a:cubicBezTo>
                    <a:pt x="1181334" y="265067"/>
                    <a:pt x="1180717" y="266136"/>
                    <a:pt x="1187398" y="278549"/>
                  </a:cubicBezTo>
                  <a:cubicBezTo>
                    <a:pt x="1177630" y="271484"/>
                    <a:pt x="1166626" y="266556"/>
                    <a:pt x="1158963" y="267836"/>
                  </a:cubicBezTo>
                  <a:cubicBezTo>
                    <a:pt x="1190375" y="297379"/>
                    <a:pt x="1141057" y="298850"/>
                    <a:pt x="1174939" y="324115"/>
                  </a:cubicBezTo>
                  <a:cubicBezTo>
                    <a:pt x="1147120" y="312331"/>
                    <a:pt x="1168765" y="334809"/>
                    <a:pt x="1161101" y="336089"/>
                  </a:cubicBezTo>
                  <a:cubicBezTo>
                    <a:pt x="1150716" y="330093"/>
                    <a:pt x="1158378" y="328812"/>
                    <a:pt x="1153186" y="325815"/>
                  </a:cubicBezTo>
                  <a:cubicBezTo>
                    <a:pt x="1125984" y="312962"/>
                    <a:pt x="1135027" y="345275"/>
                    <a:pt x="1146647" y="349132"/>
                  </a:cubicBezTo>
                  <a:cubicBezTo>
                    <a:pt x="1121552" y="344626"/>
                    <a:pt x="1136150" y="367312"/>
                    <a:pt x="1145556" y="387002"/>
                  </a:cubicBezTo>
                  <a:cubicBezTo>
                    <a:pt x="1125654" y="385492"/>
                    <a:pt x="1094020" y="404303"/>
                    <a:pt x="1126668" y="431708"/>
                  </a:cubicBezTo>
                  <a:cubicBezTo>
                    <a:pt x="1119623" y="431918"/>
                    <a:pt x="1114430" y="428920"/>
                    <a:pt x="1104043" y="422923"/>
                  </a:cubicBezTo>
                  <a:cubicBezTo>
                    <a:pt x="1099358" y="443032"/>
                    <a:pt x="1104805" y="457584"/>
                    <a:pt x="1078728" y="466770"/>
                  </a:cubicBezTo>
                  <a:cubicBezTo>
                    <a:pt x="1071793" y="442802"/>
                    <a:pt x="1099358" y="443032"/>
                    <a:pt x="1073139" y="416487"/>
                  </a:cubicBezTo>
                  <a:cubicBezTo>
                    <a:pt x="1067328" y="414558"/>
                    <a:pt x="1066093" y="416697"/>
                    <a:pt x="1055708" y="410701"/>
                  </a:cubicBezTo>
                  <a:cubicBezTo>
                    <a:pt x="1057195" y="420115"/>
                    <a:pt x="1057195" y="420115"/>
                    <a:pt x="1049533" y="421395"/>
                  </a:cubicBezTo>
                  <a:cubicBezTo>
                    <a:pt x="1056831" y="432739"/>
                    <a:pt x="1066853" y="451358"/>
                    <a:pt x="1048187" y="447711"/>
                  </a:cubicBezTo>
                  <a:cubicBezTo>
                    <a:pt x="1062531" y="458844"/>
                    <a:pt x="1059444" y="464191"/>
                    <a:pt x="1062169" y="471468"/>
                  </a:cubicBezTo>
                  <a:cubicBezTo>
                    <a:pt x="1065074" y="472432"/>
                    <a:pt x="1067979" y="473397"/>
                    <a:pt x="1072260" y="474977"/>
                  </a:cubicBezTo>
                  <a:lnTo>
                    <a:pt x="1078757" y="477528"/>
                  </a:lnTo>
                  <a:lnTo>
                    <a:pt x="1074271" y="478989"/>
                  </a:lnTo>
                  <a:cubicBezTo>
                    <a:pt x="1072772" y="480085"/>
                    <a:pt x="1070702" y="480672"/>
                    <a:pt x="1065510" y="477675"/>
                  </a:cubicBezTo>
                  <a:cubicBezTo>
                    <a:pt x="1092962" y="502080"/>
                    <a:pt x="1085553" y="514913"/>
                    <a:pt x="1089765" y="531604"/>
                  </a:cubicBezTo>
                  <a:cubicBezTo>
                    <a:pt x="1074803" y="521540"/>
                    <a:pt x="1069357" y="506988"/>
                    <a:pt x="1054031" y="509547"/>
                  </a:cubicBezTo>
                  <a:cubicBezTo>
                    <a:pt x="1062311" y="507198"/>
                    <a:pt x="1075532" y="496294"/>
                    <a:pt x="1064275" y="479813"/>
                  </a:cubicBezTo>
                  <a:cubicBezTo>
                    <a:pt x="1059082" y="476815"/>
                    <a:pt x="1055377" y="483232"/>
                    <a:pt x="1053525" y="486440"/>
                  </a:cubicBezTo>
                  <a:cubicBezTo>
                    <a:pt x="1045608" y="476165"/>
                    <a:pt x="1043502" y="467820"/>
                    <a:pt x="1045972" y="463542"/>
                  </a:cubicBezTo>
                  <a:cubicBezTo>
                    <a:pt x="1036931" y="431230"/>
                    <a:pt x="1049279" y="409842"/>
                    <a:pt x="1042344" y="385874"/>
                  </a:cubicBezTo>
                  <a:cubicBezTo>
                    <a:pt x="1049390" y="385664"/>
                    <a:pt x="1073866" y="391241"/>
                    <a:pt x="1054946" y="376040"/>
                  </a:cubicBezTo>
                  <a:cubicBezTo>
                    <a:pt x="1057416" y="371762"/>
                    <a:pt x="1073613" y="379687"/>
                    <a:pt x="1081275" y="378408"/>
                  </a:cubicBezTo>
                  <a:cubicBezTo>
                    <a:pt x="1069655" y="374550"/>
                    <a:pt x="1071507" y="371342"/>
                    <a:pt x="1063590" y="361068"/>
                  </a:cubicBezTo>
                  <a:cubicBezTo>
                    <a:pt x="1065443" y="357859"/>
                    <a:pt x="1079788" y="368993"/>
                    <a:pt x="1077064" y="361717"/>
                  </a:cubicBezTo>
                  <a:cubicBezTo>
                    <a:pt x="1085962" y="358299"/>
                    <a:pt x="1057526" y="347585"/>
                    <a:pt x="1061230" y="341169"/>
                  </a:cubicBezTo>
                  <a:cubicBezTo>
                    <a:pt x="1071000" y="348234"/>
                    <a:pt x="1072235" y="346095"/>
                    <a:pt x="1073469" y="343957"/>
                  </a:cubicBezTo>
                  <a:cubicBezTo>
                    <a:pt x="1044527" y="310136"/>
                    <a:pt x="1091739" y="300320"/>
                    <a:pt x="1082952" y="279562"/>
                  </a:cubicBezTo>
                  <a:cubicBezTo>
                    <a:pt x="1111133" y="278721"/>
                    <a:pt x="1082808" y="243831"/>
                    <a:pt x="1108884" y="234646"/>
                  </a:cubicBezTo>
                  <a:cubicBezTo>
                    <a:pt x="1097627" y="218164"/>
                    <a:pt x="1094033" y="200405"/>
                    <a:pt x="1116657" y="209189"/>
                  </a:cubicBezTo>
                  <a:cubicBezTo>
                    <a:pt x="1113316" y="202983"/>
                    <a:pt x="1108740" y="198915"/>
                    <a:pt x="1105400" y="192709"/>
                  </a:cubicBezTo>
                  <a:cubicBezTo>
                    <a:pt x="1099590" y="190780"/>
                    <a:pt x="1097737" y="193988"/>
                    <a:pt x="1087351" y="187992"/>
                  </a:cubicBezTo>
                  <a:cubicBezTo>
                    <a:pt x="1104783" y="193778"/>
                    <a:pt x="1091673" y="180506"/>
                    <a:pt x="1094143" y="176227"/>
                  </a:cubicBezTo>
                  <a:cubicBezTo>
                    <a:pt x="1104639" y="158047"/>
                    <a:pt x="1119458" y="132381"/>
                    <a:pt x="1131806" y="110992"/>
                  </a:cubicBezTo>
                  <a:cubicBezTo>
                    <a:pt x="1152578" y="122985"/>
                    <a:pt x="1146151" y="122126"/>
                    <a:pt x="1138488" y="123406"/>
                  </a:cubicBezTo>
                  <a:cubicBezTo>
                    <a:pt x="1144299" y="125334"/>
                    <a:pt x="1148874" y="129402"/>
                    <a:pt x="1148256" y="130471"/>
                  </a:cubicBezTo>
                  <a:cubicBezTo>
                    <a:pt x="1153450" y="133469"/>
                    <a:pt x="1155302" y="130261"/>
                    <a:pt x="1150109" y="127263"/>
                  </a:cubicBezTo>
                  <a:cubicBezTo>
                    <a:pt x="1157772" y="125983"/>
                    <a:pt x="1164453" y="138397"/>
                    <a:pt x="1172116" y="137116"/>
                  </a:cubicBezTo>
                  <a:cubicBezTo>
                    <a:pt x="1130318" y="101577"/>
                    <a:pt x="1177166" y="104384"/>
                    <a:pt x="1184575" y="91551"/>
                  </a:cubicBezTo>
                  <a:cubicBezTo>
                    <a:pt x="1179999" y="87484"/>
                    <a:pt x="1178147" y="90692"/>
                    <a:pt x="1177530" y="91761"/>
                  </a:cubicBezTo>
                  <a:cubicBezTo>
                    <a:pt x="1160826" y="60729"/>
                    <a:pt x="1163406" y="32274"/>
                    <a:pt x="1189118" y="35712"/>
                  </a:cubicBezTo>
                  <a:cubicBezTo>
                    <a:pt x="1192206" y="30365"/>
                    <a:pt x="1168345" y="23719"/>
                    <a:pt x="1171432" y="18371"/>
                  </a:cubicBezTo>
                  <a:cubicBezTo>
                    <a:pt x="1184541" y="31643"/>
                    <a:pt x="1185523" y="17952"/>
                    <a:pt x="1200486" y="28016"/>
                  </a:cubicBezTo>
                  <a:cubicBezTo>
                    <a:pt x="1196528" y="22879"/>
                    <a:pt x="1196772" y="19456"/>
                    <a:pt x="1200758" y="18548"/>
                  </a:cubicBezTo>
                  <a:lnTo>
                    <a:pt x="1218603" y="22970"/>
                  </a:lnTo>
                  <a:lnTo>
                    <a:pt x="1224649" y="26638"/>
                  </a:lnTo>
                  <a:cubicBezTo>
                    <a:pt x="1228822" y="26908"/>
                    <a:pt x="1232807" y="26001"/>
                    <a:pt x="1235712" y="26965"/>
                  </a:cubicBezTo>
                  <a:cubicBezTo>
                    <a:pt x="1222603" y="13693"/>
                    <a:pt x="1220497" y="5347"/>
                    <a:pt x="1223584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</p:spPr>
        </p:sp>
        <p:sp>
          <p:nvSpPr>
            <p:cNvPr id="12" name="图片占位符 3">
              <a:extLst>
                <a:ext uri="{FF2B5EF4-FFF2-40B4-BE49-F238E27FC236}">
                  <a16:creationId xmlns:a16="http://schemas.microsoft.com/office/drawing/2014/main" id="{DE171355-DD19-44D4-8207-36DC9F140C15}"/>
                </a:ext>
              </a:extLst>
            </p:cNvPr>
            <p:cNvSpPr txBox="1">
              <a:spLocks/>
            </p:cNvSpPr>
            <p:nvPr/>
          </p:nvSpPr>
          <p:spPr>
            <a:xfrm>
              <a:off x="4968709" y="1113896"/>
              <a:ext cx="2916760" cy="3228828"/>
            </a:xfrm>
            <a:custGeom>
              <a:avLst/>
              <a:gdLst>
                <a:gd name="connsiteX0" fmla="*/ 1700361 w 4357052"/>
                <a:gd name="connsiteY0" fmla="*/ 4523056 h 4823217"/>
                <a:gd name="connsiteX1" fmla="*/ 1693813 w 4357052"/>
                <a:gd name="connsiteY1" fmla="*/ 4523867 h 4823217"/>
                <a:gd name="connsiteX2" fmla="*/ 1693886 w 4357052"/>
                <a:gd name="connsiteY2" fmla="*/ 4523774 h 4823217"/>
                <a:gd name="connsiteX3" fmla="*/ 1700361 w 4357052"/>
                <a:gd name="connsiteY3" fmla="*/ 4523056 h 4823217"/>
                <a:gd name="connsiteX4" fmla="*/ 2084814 w 4357052"/>
                <a:gd name="connsiteY4" fmla="*/ 4372858 h 4823217"/>
                <a:gd name="connsiteX5" fmla="*/ 2082173 w 4357052"/>
                <a:gd name="connsiteY5" fmla="*/ 4372937 h 4823217"/>
                <a:gd name="connsiteX6" fmla="*/ 2084451 w 4357052"/>
                <a:gd name="connsiteY6" fmla="*/ 4385481 h 4823217"/>
                <a:gd name="connsiteX7" fmla="*/ 2083159 w 4357052"/>
                <a:gd name="connsiteY7" fmla="*/ 4375913 h 4823217"/>
                <a:gd name="connsiteX8" fmla="*/ 1206539 w 4357052"/>
                <a:gd name="connsiteY8" fmla="*/ 4256206 h 4823217"/>
                <a:gd name="connsiteX9" fmla="*/ 1208141 w 4357052"/>
                <a:gd name="connsiteY9" fmla="*/ 4260262 h 4823217"/>
                <a:gd name="connsiteX10" fmla="*/ 1206472 w 4357052"/>
                <a:gd name="connsiteY10" fmla="*/ 4259417 h 4823217"/>
                <a:gd name="connsiteX11" fmla="*/ 1206652 w 4357052"/>
                <a:gd name="connsiteY11" fmla="*/ 4250847 h 4823217"/>
                <a:gd name="connsiteX12" fmla="*/ 1206539 w 4357052"/>
                <a:gd name="connsiteY12" fmla="*/ 4256206 h 4823217"/>
                <a:gd name="connsiteX13" fmla="*/ 1205680 w 4357052"/>
                <a:gd name="connsiteY13" fmla="*/ 4254029 h 4823217"/>
                <a:gd name="connsiteX14" fmla="*/ 1206652 w 4357052"/>
                <a:gd name="connsiteY14" fmla="*/ 4250847 h 4823217"/>
                <a:gd name="connsiteX15" fmla="*/ 1165624 w 4357052"/>
                <a:gd name="connsiteY15" fmla="*/ 4046069 h 4823217"/>
                <a:gd name="connsiteX16" fmla="*/ 1215450 w 4357052"/>
                <a:gd name="connsiteY16" fmla="*/ 4067706 h 4823217"/>
                <a:gd name="connsiteX17" fmla="*/ 1216939 w 4357052"/>
                <a:gd name="connsiteY17" fmla="*/ 4077121 h 4823217"/>
                <a:gd name="connsiteX18" fmla="*/ 1189737 w 4357052"/>
                <a:gd name="connsiteY18" fmla="*/ 4064268 h 4823217"/>
                <a:gd name="connsiteX19" fmla="*/ 1191480 w 4357052"/>
                <a:gd name="connsiteY19" fmla="*/ 4085237 h 4823217"/>
                <a:gd name="connsiteX20" fmla="*/ 1187158 w 4357052"/>
                <a:gd name="connsiteY20" fmla="*/ 4092723 h 4823217"/>
                <a:gd name="connsiteX21" fmla="*/ 1185053 w 4357052"/>
                <a:gd name="connsiteY21" fmla="*/ 4084378 h 4823217"/>
                <a:gd name="connsiteX22" fmla="*/ 1156870 w 4357052"/>
                <a:gd name="connsiteY22" fmla="*/ 4085218 h 4823217"/>
                <a:gd name="connsiteX23" fmla="*/ 1153023 w 4357052"/>
                <a:gd name="connsiteY23" fmla="*/ 4055904 h 4823217"/>
                <a:gd name="connsiteX24" fmla="*/ 1165624 w 4357052"/>
                <a:gd name="connsiteY24" fmla="*/ 4046069 h 4823217"/>
                <a:gd name="connsiteX25" fmla="*/ 2569338 w 4357052"/>
                <a:gd name="connsiteY25" fmla="*/ 3905420 h 4823217"/>
                <a:gd name="connsiteX26" fmla="*/ 2567739 w 4357052"/>
                <a:gd name="connsiteY26" fmla="*/ 3920182 h 4823217"/>
                <a:gd name="connsiteX27" fmla="*/ 2560054 w 4357052"/>
                <a:gd name="connsiteY27" fmla="*/ 3909507 h 4823217"/>
                <a:gd name="connsiteX28" fmla="*/ 2569338 w 4357052"/>
                <a:gd name="connsiteY28" fmla="*/ 3905420 h 4823217"/>
                <a:gd name="connsiteX29" fmla="*/ 1480364 w 4357052"/>
                <a:gd name="connsiteY29" fmla="*/ 3668826 h 4823217"/>
                <a:gd name="connsiteX30" fmla="*/ 1490133 w 4357052"/>
                <a:gd name="connsiteY30" fmla="*/ 3675893 h 4823217"/>
                <a:gd name="connsiteX31" fmla="*/ 1474189 w 4357052"/>
                <a:gd name="connsiteY31" fmla="*/ 3679521 h 4823217"/>
                <a:gd name="connsiteX32" fmla="*/ 1471763 w 4357052"/>
                <a:gd name="connsiteY32" fmla="*/ 3675291 h 4823217"/>
                <a:gd name="connsiteX33" fmla="*/ 1480364 w 4357052"/>
                <a:gd name="connsiteY33" fmla="*/ 3668826 h 4823217"/>
                <a:gd name="connsiteX34" fmla="*/ 1450042 w 4357052"/>
                <a:gd name="connsiteY34" fmla="*/ 3457526 h 4823217"/>
                <a:gd name="connsiteX35" fmla="*/ 1452229 w 4357052"/>
                <a:gd name="connsiteY35" fmla="*/ 3458296 h 4823217"/>
                <a:gd name="connsiteX36" fmla="*/ 1455280 w 4357052"/>
                <a:gd name="connsiteY36" fmla="*/ 3460420 h 4823217"/>
                <a:gd name="connsiteX37" fmla="*/ 1444277 w 4357052"/>
                <a:gd name="connsiteY37" fmla="*/ 3455494 h 4823217"/>
                <a:gd name="connsiteX38" fmla="*/ 1448062 w 4357052"/>
                <a:gd name="connsiteY38" fmla="*/ 3456432 h 4823217"/>
                <a:gd name="connsiteX39" fmla="*/ 1450042 w 4357052"/>
                <a:gd name="connsiteY39" fmla="*/ 3457526 h 4823217"/>
                <a:gd name="connsiteX40" fmla="*/ 461666 w 4357052"/>
                <a:gd name="connsiteY40" fmla="*/ 3334494 h 4823217"/>
                <a:gd name="connsiteX41" fmla="*/ 486144 w 4357052"/>
                <a:gd name="connsiteY41" fmla="*/ 3340071 h 4823217"/>
                <a:gd name="connsiteX42" fmla="*/ 461666 w 4357052"/>
                <a:gd name="connsiteY42" fmla="*/ 3334494 h 4823217"/>
                <a:gd name="connsiteX43" fmla="*/ 1079740 w 4357052"/>
                <a:gd name="connsiteY43" fmla="*/ 477914 h 4823217"/>
                <a:gd name="connsiteX44" fmla="*/ 1090604 w 4357052"/>
                <a:gd name="connsiteY44" fmla="*/ 482181 h 4823217"/>
                <a:gd name="connsiteX45" fmla="*/ 1086282 w 4357052"/>
                <a:gd name="connsiteY45" fmla="*/ 489667 h 4823217"/>
                <a:gd name="connsiteX46" fmla="*/ 1080763 w 4357052"/>
                <a:gd name="connsiteY46" fmla="*/ 482738 h 4823217"/>
                <a:gd name="connsiteX47" fmla="*/ 1079600 w 4357052"/>
                <a:gd name="connsiteY47" fmla="*/ 477254 h 4823217"/>
                <a:gd name="connsiteX48" fmla="*/ 1079740 w 4357052"/>
                <a:gd name="connsiteY48" fmla="*/ 477914 h 4823217"/>
                <a:gd name="connsiteX49" fmla="*/ 1078757 w 4357052"/>
                <a:gd name="connsiteY49" fmla="*/ 477528 h 4823217"/>
                <a:gd name="connsiteX50" fmla="*/ 1212470 w 4357052"/>
                <a:gd name="connsiteY50" fmla="*/ 19250 h 4823217"/>
                <a:gd name="connsiteX51" fmla="*/ 1219687 w 4357052"/>
                <a:gd name="connsiteY51" fmla="*/ 23238 h 4823217"/>
                <a:gd name="connsiteX52" fmla="*/ 1218603 w 4357052"/>
                <a:gd name="connsiteY52" fmla="*/ 22970 h 4823217"/>
                <a:gd name="connsiteX53" fmla="*/ 1223584 w 4357052"/>
                <a:gd name="connsiteY53" fmla="*/ 0 h 4823217"/>
                <a:gd name="connsiteX54" fmla="*/ 1225690 w 4357052"/>
                <a:gd name="connsiteY54" fmla="*/ 8346 h 4823217"/>
                <a:gd name="connsiteX55" fmla="*/ 1262659 w 4357052"/>
                <a:gd name="connsiteY55" fmla="*/ 28264 h 4823217"/>
                <a:gd name="connsiteX56" fmla="*/ 1263640 w 4357052"/>
                <a:gd name="connsiteY56" fmla="*/ 14571 h 4823217"/>
                <a:gd name="connsiteX57" fmla="*/ 1274644 w 4357052"/>
                <a:gd name="connsiteY57" fmla="*/ 19499 h 4823217"/>
                <a:gd name="connsiteX58" fmla="*/ 1311867 w 4357052"/>
                <a:gd name="connsiteY58" fmla="*/ 50971 h 4823217"/>
                <a:gd name="connsiteX59" fmla="*/ 1333874 w 4357052"/>
                <a:gd name="connsiteY59" fmla="*/ 60825 h 4823217"/>
                <a:gd name="connsiteX60" fmla="*/ 1331768 w 4357052"/>
                <a:gd name="connsiteY60" fmla="*/ 52479 h 4823217"/>
                <a:gd name="connsiteX61" fmla="*/ 1345858 w 4357052"/>
                <a:gd name="connsiteY61" fmla="*/ 52059 h 4823217"/>
                <a:gd name="connsiteX62" fmla="*/ 1382828 w 4357052"/>
                <a:gd name="connsiteY62" fmla="*/ 71977 h 4823217"/>
                <a:gd name="connsiteX63" fmla="*/ 1384316 w 4357052"/>
                <a:gd name="connsiteY63" fmla="*/ 81392 h 4823217"/>
                <a:gd name="connsiteX64" fmla="*/ 1418816 w 4357052"/>
                <a:gd name="connsiteY64" fmla="*/ 105587 h 4823217"/>
                <a:gd name="connsiteX65" fmla="*/ 1423138 w 4357052"/>
                <a:gd name="connsiteY65" fmla="*/ 98102 h 4823217"/>
                <a:gd name="connsiteX66" fmla="*/ 1454914 w 4357052"/>
                <a:gd name="connsiteY66" fmla="*/ 115022 h 4823217"/>
                <a:gd name="connsiteX67" fmla="*/ 1452080 w 4357052"/>
                <a:gd name="connsiteY67" fmla="*/ 131923 h 4823217"/>
                <a:gd name="connsiteX68" fmla="*/ 1474958 w 4357052"/>
                <a:gd name="connsiteY68" fmla="*/ 152261 h 4823217"/>
                <a:gd name="connsiteX69" fmla="*/ 1475829 w 4357052"/>
                <a:gd name="connsiteY69" fmla="*/ 162746 h 4823217"/>
                <a:gd name="connsiteX70" fmla="*/ 1458034 w 4357052"/>
                <a:gd name="connsiteY70" fmla="*/ 169582 h 4823217"/>
                <a:gd name="connsiteX71" fmla="*/ 1477318 w 4357052"/>
                <a:gd name="connsiteY71" fmla="*/ 172160 h 4823217"/>
                <a:gd name="connsiteX72" fmla="*/ 1518609 w 4357052"/>
                <a:gd name="connsiteY72" fmla="*/ 184592 h 4823217"/>
                <a:gd name="connsiteX73" fmla="*/ 1500306 w 4357052"/>
                <a:gd name="connsiteY73" fmla="*/ 168322 h 4823217"/>
                <a:gd name="connsiteX74" fmla="*/ 1543815 w 4357052"/>
                <a:gd name="connsiteY74" fmla="*/ 164923 h 4823217"/>
                <a:gd name="connsiteX75" fmla="*/ 1503504 w 4357052"/>
                <a:gd name="connsiteY75" fmla="*/ 138798 h 4823217"/>
                <a:gd name="connsiteX76" fmla="*/ 1505103 w 4357052"/>
                <a:gd name="connsiteY76" fmla="*/ 124036 h 4823217"/>
                <a:gd name="connsiteX77" fmla="*/ 1517595 w 4357052"/>
                <a:gd name="connsiteY77" fmla="*/ 138377 h 4823217"/>
                <a:gd name="connsiteX78" fmla="*/ 1544796 w 4357052"/>
                <a:gd name="connsiteY78" fmla="*/ 151230 h 4823217"/>
                <a:gd name="connsiteX79" fmla="*/ 1559503 w 4357052"/>
                <a:gd name="connsiteY79" fmla="*/ 149740 h 4823217"/>
                <a:gd name="connsiteX80" fmla="*/ 1569890 w 4357052"/>
                <a:gd name="connsiteY80" fmla="*/ 155737 h 4823217"/>
                <a:gd name="connsiteX81" fmla="*/ 1592151 w 4357052"/>
                <a:gd name="connsiteY81" fmla="*/ 177144 h 4823217"/>
                <a:gd name="connsiteX82" fmla="*/ 1590189 w 4357052"/>
                <a:gd name="connsiteY82" fmla="*/ 204530 h 4823217"/>
                <a:gd name="connsiteX83" fmla="*/ 1595128 w 4357052"/>
                <a:gd name="connsiteY83" fmla="*/ 195975 h 4823217"/>
                <a:gd name="connsiteX84" fmla="*/ 1628756 w 4357052"/>
                <a:gd name="connsiteY84" fmla="*/ 209686 h 4823217"/>
                <a:gd name="connsiteX85" fmla="*/ 1639395 w 4357052"/>
                <a:gd name="connsiteY85" fmla="*/ 227236 h 4823217"/>
                <a:gd name="connsiteX86" fmla="*/ 1623707 w 4357052"/>
                <a:gd name="connsiteY86" fmla="*/ 242418 h 4823217"/>
                <a:gd name="connsiteX87" fmla="*/ 1663289 w 4357052"/>
                <a:gd name="connsiteY87" fmla="*/ 293790 h 4823217"/>
                <a:gd name="connsiteX88" fmla="*/ 1666740 w 4357052"/>
                <a:gd name="connsiteY88" fmla="*/ 275819 h 4823217"/>
                <a:gd name="connsiteX89" fmla="*/ 1684424 w 4357052"/>
                <a:gd name="connsiteY89" fmla="*/ 293159 h 4823217"/>
                <a:gd name="connsiteX90" fmla="*/ 1699387 w 4357052"/>
                <a:gd name="connsiteY90" fmla="*/ 303223 h 4823217"/>
                <a:gd name="connsiteX91" fmla="*/ 1676144 w 4357052"/>
                <a:gd name="connsiteY91" fmla="*/ 295508 h 4823217"/>
                <a:gd name="connsiteX92" fmla="*/ 1696553 w 4357052"/>
                <a:gd name="connsiteY92" fmla="*/ 320124 h 4823217"/>
                <a:gd name="connsiteX93" fmla="*/ 1706829 w 4357052"/>
                <a:gd name="connsiteY93" fmla="*/ 350297 h 4823217"/>
                <a:gd name="connsiteX94" fmla="*/ 1745760 w 4357052"/>
                <a:gd name="connsiteY94" fmla="*/ 342830 h 4823217"/>
                <a:gd name="connsiteX95" fmla="*/ 1775684 w 4357052"/>
                <a:gd name="connsiteY95" fmla="*/ 362959 h 4823217"/>
                <a:gd name="connsiteX96" fmla="*/ 1817593 w 4357052"/>
                <a:gd name="connsiteY96" fmla="*/ 374322 h 4823217"/>
                <a:gd name="connsiteX97" fmla="*/ 1812400 w 4357052"/>
                <a:gd name="connsiteY97" fmla="*/ 371323 h 4823217"/>
                <a:gd name="connsiteX98" fmla="*/ 1816722 w 4357052"/>
                <a:gd name="connsiteY98" fmla="*/ 363837 h 4823217"/>
                <a:gd name="connsiteX99" fmla="*/ 1800526 w 4357052"/>
                <a:gd name="connsiteY99" fmla="*/ 355912 h 4823217"/>
                <a:gd name="connsiteX100" fmla="*/ 1823514 w 4357052"/>
                <a:gd name="connsiteY100" fmla="*/ 352073 h 4823217"/>
                <a:gd name="connsiteX101" fmla="*/ 1797152 w 4357052"/>
                <a:gd name="connsiteY101" fmla="*/ 289799 h 4823217"/>
                <a:gd name="connsiteX102" fmla="*/ 1817670 w 4357052"/>
                <a:gd name="connsiteY102" fmla="*/ 290237 h 4823217"/>
                <a:gd name="connsiteX103" fmla="*/ 1814329 w 4357052"/>
                <a:gd name="connsiteY103" fmla="*/ 284030 h 4823217"/>
                <a:gd name="connsiteX104" fmla="*/ 1797515 w 4357052"/>
                <a:gd name="connsiteY104" fmla="*/ 277175 h 4823217"/>
                <a:gd name="connsiteX105" fmla="*/ 1794792 w 4357052"/>
                <a:gd name="connsiteY105" fmla="*/ 269899 h 4823217"/>
                <a:gd name="connsiteX106" fmla="*/ 1810591 w 4357052"/>
                <a:gd name="connsiteY106" fmla="*/ 230540 h 4823217"/>
                <a:gd name="connsiteX107" fmla="*/ 1821088 w 4357052"/>
                <a:gd name="connsiteY107" fmla="*/ 212359 h 4823217"/>
                <a:gd name="connsiteX108" fmla="*/ 1832709 w 4357052"/>
                <a:gd name="connsiteY108" fmla="*/ 216217 h 4823217"/>
                <a:gd name="connsiteX109" fmla="*/ 1828497 w 4357052"/>
                <a:gd name="connsiteY109" fmla="*/ 199526 h 4823217"/>
                <a:gd name="connsiteX110" fmla="*/ 1775585 w 4357052"/>
                <a:gd name="connsiteY110" fmla="*/ 183237 h 4823217"/>
                <a:gd name="connsiteX111" fmla="*/ 1775222 w 4357052"/>
                <a:gd name="connsiteY111" fmla="*/ 195860 h 4823217"/>
                <a:gd name="connsiteX112" fmla="*/ 1769886 w 4357052"/>
                <a:gd name="connsiteY112" fmla="*/ 157131 h 4823217"/>
                <a:gd name="connsiteX113" fmla="*/ 1802278 w 4357052"/>
                <a:gd name="connsiteY113" fmla="*/ 172982 h 4823217"/>
                <a:gd name="connsiteX114" fmla="*/ 1782123 w 4357052"/>
                <a:gd name="connsiteY114" fmla="*/ 159919 h 4823217"/>
                <a:gd name="connsiteX115" fmla="*/ 1791021 w 4357052"/>
                <a:gd name="connsiteY115" fmla="*/ 156501 h 4823217"/>
                <a:gd name="connsiteX116" fmla="*/ 1796578 w 4357052"/>
                <a:gd name="connsiteY116" fmla="*/ 146877 h 4823217"/>
                <a:gd name="connsiteX117" fmla="*/ 1859005 w 4357052"/>
                <a:gd name="connsiteY117" fmla="*/ 158678 h 4823217"/>
                <a:gd name="connsiteX118" fmla="*/ 1838376 w 4357052"/>
                <a:gd name="connsiteY118" fmla="*/ 182415 h 4823217"/>
                <a:gd name="connsiteX119" fmla="*/ 1873603 w 4357052"/>
                <a:gd name="connsiteY119" fmla="*/ 181365 h 4823217"/>
                <a:gd name="connsiteX120" fmla="*/ 1882391 w 4357052"/>
                <a:gd name="connsiteY120" fmla="*/ 202124 h 4823217"/>
                <a:gd name="connsiteX121" fmla="*/ 1911807 w 4357052"/>
                <a:gd name="connsiteY121" fmla="*/ 199145 h 4823217"/>
                <a:gd name="connsiteX122" fmla="*/ 1897970 w 4357052"/>
                <a:gd name="connsiteY122" fmla="*/ 211118 h 4823217"/>
                <a:gd name="connsiteX123" fmla="*/ 1911334 w 4357052"/>
                <a:gd name="connsiteY123" fmla="*/ 235945 h 4823217"/>
                <a:gd name="connsiteX124" fmla="*/ 1944708 w 4357052"/>
                <a:gd name="connsiteY124" fmla="*/ 238103 h 4823217"/>
                <a:gd name="connsiteX125" fmla="*/ 1955094 w 4357052"/>
                <a:gd name="connsiteY125" fmla="*/ 244099 h 4823217"/>
                <a:gd name="connsiteX126" fmla="*/ 1967586 w 4357052"/>
                <a:gd name="connsiteY126" fmla="*/ 258441 h 4823217"/>
                <a:gd name="connsiteX127" fmla="*/ 2008878 w 4357052"/>
                <a:gd name="connsiteY127" fmla="*/ 270873 h 4823217"/>
                <a:gd name="connsiteX128" fmla="*/ 2025912 w 4357052"/>
                <a:gd name="connsiteY128" fmla="*/ 229375 h 4823217"/>
                <a:gd name="connsiteX129" fmla="*/ 2049772 w 4357052"/>
                <a:gd name="connsiteY129" fmla="*/ 236022 h 4823217"/>
                <a:gd name="connsiteX130" fmla="*/ 2017995 w 4357052"/>
                <a:gd name="connsiteY130" fmla="*/ 219101 h 4823217"/>
                <a:gd name="connsiteX131" fmla="*/ 2040367 w 4357052"/>
                <a:gd name="connsiteY131" fmla="*/ 216332 h 4823217"/>
                <a:gd name="connsiteX132" fmla="*/ 2061139 w 4357052"/>
                <a:gd name="connsiteY132" fmla="*/ 228325 h 4823217"/>
                <a:gd name="connsiteX133" fmla="*/ 2069056 w 4357052"/>
                <a:gd name="connsiteY133" fmla="*/ 238599 h 4823217"/>
                <a:gd name="connsiteX134" fmla="*/ 2088340 w 4357052"/>
                <a:gd name="connsiteY134" fmla="*/ 241177 h 4823217"/>
                <a:gd name="connsiteX135" fmla="*/ 2089211 w 4357052"/>
                <a:gd name="connsiteY135" fmla="*/ 251662 h 4823217"/>
                <a:gd name="connsiteX136" fmla="*/ 2132244 w 4357052"/>
                <a:gd name="connsiteY136" fmla="*/ 285062 h 4823217"/>
                <a:gd name="connsiteX137" fmla="*/ 2111471 w 4357052"/>
                <a:gd name="connsiteY137" fmla="*/ 273069 h 4823217"/>
                <a:gd name="connsiteX138" fmla="*/ 2144736 w 4357052"/>
                <a:gd name="connsiteY138" fmla="*/ 299404 h 4823217"/>
                <a:gd name="connsiteX139" fmla="*/ 2137438 w 4357052"/>
                <a:gd name="connsiteY139" fmla="*/ 288061 h 4823217"/>
                <a:gd name="connsiteX140" fmla="*/ 2163039 w 4357052"/>
                <a:gd name="connsiteY140" fmla="*/ 315675 h 4823217"/>
                <a:gd name="connsiteX141" fmla="*/ 2189368 w 4357052"/>
                <a:gd name="connsiteY141" fmla="*/ 318043 h 4823217"/>
                <a:gd name="connsiteX142" fmla="*/ 2251795 w 4357052"/>
                <a:gd name="connsiteY142" fmla="*/ 329845 h 4823217"/>
                <a:gd name="connsiteX143" fmla="*/ 2231894 w 4357052"/>
                <a:gd name="connsiteY143" fmla="*/ 328336 h 4823217"/>
                <a:gd name="connsiteX144" fmla="*/ 2240538 w 4357052"/>
                <a:gd name="connsiteY144" fmla="*/ 313365 h 4823217"/>
                <a:gd name="connsiteX145" fmla="*/ 2297045 w 4357052"/>
                <a:gd name="connsiteY145" fmla="*/ 347414 h 4823217"/>
                <a:gd name="connsiteX146" fmla="*/ 2275909 w 4357052"/>
                <a:gd name="connsiteY146" fmla="*/ 348045 h 4823217"/>
                <a:gd name="connsiteX147" fmla="*/ 2285931 w 4357052"/>
                <a:gd name="connsiteY147" fmla="*/ 366664 h 4823217"/>
                <a:gd name="connsiteX148" fmla="*/ 2301003 w 4357052"/>
                <a:gd name="connsiteY148" fmla="*/ 352552 h 4823217"/>
                <a:gd name="connsiteX149" fmla="*/ 2294464 w 4357052"/>
                <a:gd name="connsiteY149" fmla="*/ 375869 h 4823217"/>
                <a:gd name="connsiteX150" fmla="*/ 2306086 w 4357052"/>
                <a:gd name="connsiteY150" fmla="*/ 379727 h 4823217"/>
                <a:gd name="connsiteX151" fmla="*/ 2278522 w 4357052"/>
                <a:gd name="connsiteY151" fmla="*/ 379497 h 4823217"/>
                <a:gd name="connsiteX152" fmla="*/ 2310551 w 4357052"/>
                <a:gd name="connsiteY152" fmla="*/ 407971 h 4823217"/>
                <a:gd name="connsiteX153" fmla="*/ 2333539 w 4357052"/>
                <a:gd name="connsiteY153" fmla="*/ 404132 h 4823217"/>
                <a:gd name="connsiteX154" fmla="*/ 2326748 w 4357052"/>
                <a:gd name="connsiteY154" fmla="*/ 415896 h 4823217"/>
                <a:gd name="connsiteX155" fmla="*/ 2354819 w 4357052"/>
                <a:gd name="connsiteY155" fmla="*/ 439233 h 4823217"/>
                <a:gd name="connsiteX156" fmla="*/ 2366440 w 4357052"/>
                <a:gd name="connsiteY156" fmla="*/ 443090 h 4823217"/>
                <a:gd name="connsiteX157" fmla="*/ 2347632 w 4357052"/>
                <a:gd name="connsiteY157" fmla="*/ 403713 h 4823217"/>
                <a:gd name="connsiteX158" fmla="*/ 2363828 w 4357052"/>
                <a:gd name="connsiteY158" fmla="*/ 411638 h 4823217"/>
                <a:gd name="connsiteX159" fmla="*/ 2356276 w 4357052"/>
                <a:gd name="connsiteY159" fmla="*/ 388741 h 4823217"/>
                <a:gd name="connsiteX160" fmla="*/ 2387433 w 4357052"/>
                <a:gd name="connsiteY160" fmla="*/ 406730 h 4823217"/>
                <a:gd name="connsiteX161" fmla="*/ 2377664 w 4357052"/>
                <a:gd name="connsiteY161" fmla="*/ 399663 h 4823217"/>
                <a:gd name="connsiteX162" fmla="*/ 2382969 w 4357052"/>
                <a:gd name="connsiteY162" fmla="*/ 378486 h 4823217"/>
                <a:gd name="connsiteX163" fmla="*/ 2363685 w 4357052"/>
                <a:gd name="connsiteY163" fmla="*/ 375908 h 4823217"/>
                <a:gd name="connsiteX164" fmla="*/ 2384456 w 4357052"/>
                <a:gd name="connsiteY164" fmla="*/ 387900 h 4823217"/>
                <a:gd name="connsiteX165" fmla="*/ 2352062 w 4357052"/>
                <a:gd name="connsiteY165" fmla="*/ 372049 h 4823217"/>
                <a:gd name="connsiteX166" fmla="*/ 2349956 w 4357052"/>
                <a:gd name="connsiteY166" fmla="*/ 363704 h 4823217"/>
                <a:gd name="connsiteX167" fmla="*/ 2368007 w 4357052"/>
                <a:gd name="connsiteY167" fmla="*/ 368421 h 4823217"/>
                <a:gd name="connsiteX168" fmla="*/ 2332890 w 4357052"/>
                <a:gd name="connsiteY168" fmla="*/ 345295 h 4823217"/>
                <a:gd name="connsiteX169" fmla="*/ 2354896 w 4357052"/>
                <a:gd name="connsiteY169" fmla="*/ 355148 h 4823217"/>
                <a:gd name="connsiteX170" fmla="*/ 2354026 w 4357052"/>
                <a:gd name="connsiteY170" fmla="*/ 344664 h 4823217"/>
                <a:gd name="connsiteX171" fmla="*/ 2339428 w 4357052"/>
                <a:gd name="connsiteY171" fmla="*/ 321977 h 4823217"/>
                <a:gd name="connsiteX172" fmla="*/ 2347344 w 4357052"/>
                <a:gd name="connsiteY172" fmla="*/ 332251 h 4823217"/>
                <a:gd name="connsiteX173" fmla="*/ 2368480 w 4357052"/>
                <a:gd name="connsiteY173" fmla="*/ 331621 h 4823217"/>
                <a:gd name="connsiteX174" fmla="*/ 2383078 w 4357052"/>
                <a:gd name="connsiteY174" fmla="*/ 354308 h 4823217"/>
                <a:gd name="connsiteX175" fmla="*/ 2362305 w 4357052"/>
                <a:gd name="connsiteY175" fmla="*/ 342315 h 4823217"/>
                <a:gd name="connsiteX176" fmla="*/ 2360453 w 4357052"/>
                <a:gd name="connsiteY176" fmla="*/ 345523 h 4823217"/>
                <a:gd name="connsiteX177" fmla="*/ 2365029 w 4357052"/>
                <a:gd name="connsiteY177" fmla="*/ 349591 h 4823217"/>
                <a:gd name="connsiteX178" fmla="*/ 2370840 w 4357052"/>
                <a:gd name="connsiteY178" fmla="*/ 351520 h 4823217"/>
                <a:gd name="connsiteX179" fmla="*/ 2378756 w 4357052"/>
                <a:gd name="connsiteY179" fmla="*/ 361794 h 4823217"/>
                <a:gd name="connsiteX180" fmla="*/ 2383078 w 4357052"/>
                <a:gd name="connsiteY180" fmla="*/ 354308 h 4823217"/>
                <a:gd name="connsiteX181" fmla="*/ 2410025 w 4357052"/>
                <a:gd name="connsiteY181" fmla="*/ 355607 h 4823217"/>
                <a:gd name="connsiteX182" fmla="*/ 2411877 w 4357052"/>
                <a:gd name="connsiteY182" fmla="*/ 352399 h 4823217"/>
                <a:gd name="connsiteX183" fmla="*/ 2400366 w 4357052"/>
                <a:gd name="connsiteY183" fmla="*/ 324364 h 4823217"/>
                <a:gd name="connsiteX184" fmla="*/ 2408283 w 4357052"/>
                <a:gd name="connsiteY184" fmla="*/ 334639 h 4823217"/>
                <a:gd name="connsiteX185" fmla="*/ 2425714 w 4357052"/>
                <a:gd name="connsiteY185" fmla="*/ 340425 h 4823217"/>
                <a:gd name="connsiteX186" fmla="*/ 2407886 w 4357052"/>
                <a:gd name="connsiteY186" fmla="*/ 287354 h 4823217"/>
                <a:gd name="connsiteX187" fmla="*/ 2423829 w 4357052"/>
                <a:gd name="connsiteY187" fmla="*/ 283726 h 4823217"/>
                <a:gd name="connsiteX188" fmla="*/ 2435086 w 4357052"/>
                <a:gd name="connsiteY188" fmla="*/ 300206 h 4823217"/>
                <a:gd name="connsiteX189" fmla="*/ 2453753 w 4357052"/>
                <a:gd name="connsiteY189" fmla="*/ 303854 h 4823217"/>
                <a:gd name="connsiteX190" fmla="*/ 2455242 w 4357052"/>
                <a:gd name="connsiteY190" fmla="*/ 313269 h 4823217"/>
                <a:gd name="connsiteX191" fmla="*/ 2429386 w 4357052"/>
                <a:gd name="connsiteY191" fmla="*/ 274101 h 4823217"/>
                <a:gd name="connsiteX192" fmla="*/ 2431856 w 4357052"/>
                <a:gd name="connsiteY192" fmla="*/ 269823 h 4823217"/>
                <a:gd name="connsiteX193" fmla="*/ 2419000 w 4357052"/>
                <a:gd name="connsiteY193" fmla="*/ 268104 h 4823217"/>
                <a:gd name="connsiteX194" fmla="*/ 2407489 w 4357052"/>
                <a:gd name="connsiteY194" fmla="*/ 240070 h 4823217"/>
                <a:gd name="connsiteX195" fmla="*/ 2433201 w 4357052"/>
                <a:gd name="connsiteY195" fmla="*/ 243507 h 4823217"/>
                <a:gd name="connsiteX196" fmla="*/ 2409705 w 4357052"/>
                <a:gd name="connsiteY196" fmla="*/ 224238 h 4823217"/>
                <a:gd name="connsiteX197" fmla="*/ 2415880 w 4357052"/>
                <a:gd name="connsiteY197" fmla="*/ 213544 h 4823217"/>
                <a:gd name="connsiteX198" fmla="*/ 2451979 w 4357052"/>
                <a:gd name="connsiteY198" fmla="*/ 222979 h 4823217"/>
                <a:gd name="connsiteX199" fmla="*/ 2473621 w 4357052"/>
                <a:gd name="connsiteY199" fmla="*/ 245455 h 4823217"/>
                <a:gd name="connsiteX200" fmla="*/ 2562995 w 4357052"/>
                <a:gd name="connsiteY200" fmla="*/ 258556 h 4823217"/>
                <a:gd name="connsiteX201" fmla="*/ 2565212 w 4357052"/>
                <a:gd name="connsiteY201" fmla="*/ 242725 h 4823217"/>
                <a:gd name="connsiteX202" fmla="*/ 2614926 w 4357052"/>
                <a:gd name="connsiteY202" fmla="*/ 288538 h 4823217"/>
                <a:gd name="connsiteX203" fmla="*/ 2607627 w 4357052"/>
                <a:gd name="connsiteY203" fmla="*/ 277195 h 4823217"/>
                <a:gd name="connsiteX204" fmla="*/ 2595389 w 4357052"/>
                <a:gd name="connsiteY204" fmla="*/ 274407 h 4823217"/>
                <a:gd name="connsiteX205" fmla="*/ 2630869 w 4357052"/>
                <a:gd name="connsiteY205" fmla="*/ 284910 h 4823217"/>
                <a:gd name="connsiteX206" fmla="*/ 2635191 w 4357052"/>
                <a:gd name="connsiteY206" fmla="*/ 277424 h 4823217"/>
                <a:gd name="connsiteX207" fmla="*/ 2644597 w 4357052"/>
                <a:gd name="connsiteY207" fmla="*/ 297113 h 4823217"/>
                <a:gd name="connsiteX208" fmla="*/ 2656835 w 4357052"/>
                <a:gd name="connsiteY208" fmla="*/ 299901 h 4823217"/>
                <a:gd name="connsiteX209" fmla="*/ 2642998 w 4357052"/>
                <a:gd name="connsiteY209" fmla="*/ 311876 h 4823217"/>
                <a:gd name="connsiteX210" fmla="*/ 2661047 w 4357052"/>
                <a:gd name="connsiteY210" fmla="*/ 316592 h 4823217"/>
                <a:gd name="connsiteX211" fmla="*/ 2641146 w 4357052"/>
                <a:gd name="connsiteY211" fmla="*/ 315084 h 4823217"/>
                <a:gd name="connsiteX212" fmla="*/ 2647209 w 4357052"/>
                <a:gd name="connsiteY212" fmla="*/ 328566 h 4823217"/>
                <a:gd name="connsiteX213" fmla="*/ 2669216 w 4357052"/>
                <a:gd name="connsiteY213" fmla="*/ 338419 h 4823217"/>
                <a:gd name="connsiteX214" fmla="*/ 2653892 w 4357052"/>
                <a:gd name="connsiteY214" fmla="*/ 340979 h 4823217"/>
                <a:gd name="connsiteX215" fmla="*/ 2619027 w 4357052"/>
                <a:gd name="connsiteY215" fmla="*/ 329406 h 4823217"/>
                <a:gd name="connsiteX216" fmla="*/ 2609877 w 4357052"/>
                <a:gd name="connsiteY216" fmla="*/ 321270 h 4823217"/>
                <a:gd name="connsiteX217" fmla="*/ 2600979 w 4357052"/>
                <a:gd name="connsiteY217" fmla="*/ 324689 h 4823217"/>
                <a:gd name="connsiteX218" fmla="*/ 2619282 w 4357052"/>
                <a:gd name="connsiteY218" fmla="*/ 340960 h 4823217"/>
                <a:gd name="connsiteX219" fmla="*/ 2588741 w 4357052"/>
                <a:gd name="connsiteY219" fmla="*/ 321901 h 4823217"/>
                <a:gd name="connsiteX220" fmla="*/ 2589722 w 4357052"/>
                <a:gd name="connsiteY220" fmla="*/ 308209 h 4823217"/>
                <a:gd name="connsiteX221" fmla="*/ 2578354 w 4357052"/>
                <a:gd name="connsiteY221" fmla="*/ 315904 h 4823217"/>
                <a:gd name="connsiteX222" fmla="*/ 2596657 w 4357052"/>
                <a:gd name="connsiteY222" fmla="*/ 332175 h 4823217"/>
                <a:gd name="connsiteX223" fmla="*/ 2586050 w 4357052"/>
                <a:gd name="connsiteY223" fmla="*/ 374532 h 4823217"/>
                <a:gd name="connsiteX224" fmla="*/ 2606205 w 4357052"/>
                <a:gd name="connsiteY224" fmla="*/ 387595 h 4823217"/>
                <a:gd name="connsiteX225" fmla="*/ 2598178 w 4357052"/>
                <a:gd name="connsiteY225" fmla="*/ 401497 h 4823217"/>
                <a:gd name="connsiteX226" fmla="*/ 2627231 w 4357052"/>
                <a:gd name="connsiteY226" fmla="*/ 411141 h 4823217"/>
                <a:gd name="connsiteX227" fmla="*/ 2637871 w 4357052"/>
                <a:gd name="connsiteY227" fmla="*/ 428692 h 4823217"/>
                <a:gd name="connsiteX228" fmla="*/ 2644045 w 4357052"/>
                <a:gd name="connsiteY228" fmla="*/ 417997 h 4823217"/>
                <a:gd name="connsiteX229" fmla="*/ 2661476 w 4357052"/>
                <a:gd name="connsiteY229" fmla="*/ 423783 h 4823217"/>
                <a:gd name="connsiteX230" fmla="*/ 2681886 w 4357052"/>
                <a:gd name="connsiteY230" fmla="*/ 448400 h 4823217"/>
                <a:gd name="connsiteX231" fmla="*/ 2687696 w 4357052"/>
                <a:gd name="connsiteY231" fmla="*/ 450329 h 4823217"/>
                <a:gd name="connsiteX232" fmla="*/ 2674950 w 4357052"/>
                <a:gd name="connsiteY232" fmla="*/ 424433 h 4823217"/>
                <a:gd name="connsiteX233" fmla="*/ 2691875 w 4357052"/>
                <a:gd name="connsiteY233" fmla="*/ 407112 h 4823217"/>
                <a:gd name="connsiteX234" fmla="*/ 2735019 w 4357052"/>
                <a:gd name="connsiteY234" fmla="*/ 416336 h 4823217"/>
                <a:gd name="connsiteX235" fmla="*/ 2730552 w 4357052"/>
                <a:gd name="connsiteY235" fmla="*/ 388091 h 4823217"/>
                <a:gd name="connsiteX236" fmla="*/ 2794358 w 4357052"/>
                <a:gd name="connsiteY236" fmla="*/ 433485 h 4823217"/>
                <a:gd name="connsiteX237" fmla="*/ 2846908 w 4357052"/>
                <a:gd name="connsiteY237" fmla="*/ 462398 h 4823217"/>
                <a:gd name="connsiteX238" fmla="*/ 2827259 w 4357052"/>
                <a:gd name="connsiteY238" fmla="*/ 472443 h 4823217"/>
                <a:gd name="connsiteX239" fmla="*/ 2842222 w 4357052"/>
                <a:gd name="connsiteY239" fmla="*/ 482507 h 4823217"/>
                <a:gd name="connsiteX240" fmla="*/ 2805141 w 4357052"/>
                <a:gd name="connsiteY240" fmla="*/ 486765 h 4823217"/>
                <a:gd name="connsiteX241" fmla="*/ 2819123 w 4357052"/>
                <a:gd name="connsiteY241" fmla="*/ 510523 h 4823217"/>
                <a:gd name="connsiteX242" fmla="*/ 2845088 w 4357052"/>
                <a:gd name="connsiteY242" fmla="*/ 525514 h 4823217"/>
                <a:gd name="connsiteX243" fmla="*/ 2869311 w 4357052"/>
                <a:gd name="connsiteY243" fmla="*/ 519536 h 4823217"/>
                <a:gd name="connsiteX244" fmla="*/ 2915431 w 4357052"/>
                <a:gd name="connsiteY244" fmla="*/ 547589 h 4823217"/>
                <a:gd name="connsiteX245" fmla="*/ 2918011 w 4357052"/>
                <a:gd name="connsiteY245" fmla="*/ 519135 h 4823217"/>
                <a:gd name="connsiteX246" fmla="*/ 2933480 w 4357052"/>
                <a:gd name="connsiteY246" fmla="*/ 552306 h 4823217"/>
                <a:gd name="connsiteX247" fmla="*/ 2919644 w 4357052"/>
                <a:gd name="connsiteY247" fmla="*/ 564281 h 4823217"/>
                <a:gd name="connsiteX248" fmla="*/ 3028556 w 4357052"/>
                <a:gd name="connsiteY248" fmla="*/ 591514 h 4823217"/>
                <a:gd name="connsiteX249" fmla="*/ 3026449 w 4357052"/>
                <a:gd name="connsiteY249" fmla="*/ 583168 h 4823217"/>
                <a:gd name="connsiteX250" fmla="*/ 3038070 w 4357052"/>
                <a:gd name="connsiteY250" fmla="*/ 587025 h 4823217"/>
                <a:gd name="connsiteX251" fmla="*/ 3056990 w 4357052"/>
                <a:gd name="connsiteY251" fmla="*/ 602226 h 4823217"/>
                <a:gd name="connsiteX252" fmla="*/ 3080850 w 4357052"/>
                <a:gd name="connsiteY252" fmla="*/ 608872 h 4823217"/>
                <a:gd name="connsiteX253" fmla="*/ 3113099 w 4357052"/>
                <a:gd name="connsiteY253" fmla="*/ 588992 h 4823217"/>
                <a:gd name="connsiteX254" fmla="*/ 3111612 w 4357052"/>
                <a:gd name="connsiteY254" fmla="*/ 579577 h 4823217"/>
                <a:gd name="connsiteX255" fmla="*/ 3147710 w 4357052"/>
                <a:gd name="connsiteY255" fmla="*/ 589012 h 4823217"/>
                <a:gd name="connsiteX256" fmla="*/ 3248120 w 4357052"/>
                <a:gd name="connsiteY256" fmla="*/ 666947 h 4823217"/>
                <a:gd name="connsiteX257" fmla="*/ 3247724 w 4357052"/>
                <a:gd name="connsiteY257" fmla="*/ 619662 h 4823217"/>
                <a:gd name="connsiteX258" fmla="*/ 3206432 w 4357052"/>
                <a:gd name="connsiteY258" fmla="*/ 607230 h 4823217"/>
                <a:gd name="connsiteX259" fmla="*/ 3210137 w 4357052"/>
                <a:gd name="connsiteY259" fmla="*/ 600813 h 4823217"/>
                <a:gd name="connsiteX260" fmla="*/ 3249069 w 4357052"/>
                <a:gd name="connsiteY260" fmla="*/ 593346 h 4823217"/>
                <a:gd name="connsiteX261" fmla="*/ 3276269 w 4357052"/>
                <a:gd name="connsiteY261" fmla="*/ 606199 h 4823217"/>
                <a:gd name="connsiteX262" fmla="*/ 3351155 w 4357052"/>
                <a:gd name="connsiteY262" fmla="*/ 572436 h 4823217"/>
                <a:gd name="connsiteX263" fmla="*/ 3556884 w 4357052"/>
                <a:gd name="connsiteY263" fmla="*/ 659843 h 4823217"/>
                <a:gd name="connsiteX264" fmla="*/ 3518062 w 4357052"/>
                <a:gd name="connsiteY264" fmla="*/ 643133 h 4823217"/>
                <a:gd name="connsiteX265" fmla="*/ 3497797 w 4357052"/>
                <a:gd name="connsiteY265" fmla="*/ 654247 h 4823217"/>
                <a:gd name="connsiteX266" fmla="*/ 3491403 w 4357052"/>
                <a:gd name="connsiteY266" fmla="*/ 713295 h 4823217"/>
                <a:gd name="connsiteX267" fmla="*/ 3482251 w 4357052"/>
                <a:gd name="connsiteY267" fmla="*/ 705159 h 4823217"/>
                <a:gd name="connsiteX268" fmla="*/ 3464963 w 4357052"/>
                <a:gd name="connsiteY268" fmla="*/ 735104 h 4823217"/>
                <a:gd name="connsiteX269" fmla="*/ 3476220 w 4357052"/>
                <a:gd name="connsiteY269" fmla="*/ 751585 h 4823217"/>
                <a:gd name="connsiteX270" fmla="*/ 3456936 w 4357052"/>
                <a:gd name="connsiteY270" fmla="*/ 749006 h 4823217"/>
                <a:gd name="connsiteX271" fmla="*/ 3468700 w 4357052"/>
                <a:gd name="connsiteY271" fmla="*/ 788595 h 4823217"/>
                <a:gd name="connsiteX272" fmla="*/ 3460674 w 4357052"/>
                <a:gd name="connsiteY272" fmla="*/ 802497 h 4823217"/>
                <a:gd name="connsiteX273" fmla="*/ 3436924 w 4357052"/>
                <a:gd name="connsiteY273" fmla="*/ 771674 h 4823217"/>
                <a:gd name="connsiteX274" fmla="*/ 3292389 w 4357052"/>
                <a:gd name="connsiteY274" fmla="*/ 698208 h 4823217"/>
                <a:gd name="connsiteX275" fmla="*/ 3271506 w 4357052"/>
                <a:gd name="connsiteY275" fmla="*/ 710392 h 4823217"/>
                <a:gd name="connsiteX276" fmla="*/ 3300812 w 4357052"/>
                <a:gd name="connsiteY276" fmla="*/ 731590 h 4823217"/>
                <a:gd name="connsiteX277" fmla="*/ 3373009 w 4357052"/>
                <a:gd name="connsiteY277" fmla="*/ 750458 h 4823217"/>
                <a:gd name="connsiteX278" fmla="*/ 3362876 w 4357052"/>
                <a:gd name="connsiteY278" fmla="*/ 756015 h 4823217"/>
                <a:gd name="connsiteX279" fmla="*/ 3370792 w 4357052"/>
                <a:gd name="connsiteY279" fmla="*/ 766290 h 4823217"/>
                <a:gd name="connsiteX280" fmla="*/ 3410231 w 4357052"/>
                <a:gd name="connsiteY280" fmla="*/ 781930 h 4823217"/>
                <a:gd name="connsiteX281" fmla="*/ 3412337 w 4357052"/>
                <a:gd name="connsiteY281" fmla="*/ 790276 h 4823217"/>
                <a:gd name="connsiteX282" fmla="*/ 3491722 w 4357052"/>
                <a:gd name="connsiteY282" fmla="*/ 844664 h 4823217"/>
                <a:gd name="connsiteX283" fmla="*/ 3497787 w 4357052"/>
                <a:gd name="connsiteY283" fmla="*/ 858146 h 4823217"/>
                <a:gd name="connsiteX284" fmla="*/ 3503961 w 4357052"/>
                <a:gd name="connsiteY284" fmla="*/ 847452 h 4823217"/>
                <a:gd name="connsiteX285" fmla="*/ 3518923 w 4357052"/>
                <a:gd name="connsiteY285" fmla="*/ 857517 h 4823217"/>
                <a:gd name="connsiteX286" fmla="*/ 3512132 w 4357052"/>
                <a:gd name="connsiteY286" fmla="*/ 869280 h 4823217"/>
                <a:gd name="connsiteX287" fmla="*/ 3545141 w 4357052"/>
                <a:gd name="connsiteY287" fmla="*/ 884060 h 4823217"/>
                <a:gd name="connsiteX288" fmla="*/ 3547248 w 4357052"/>
                <a:gd name="connsiteY288" fmla="*/ 892406 h 4823217"/>
                <a:gd name="connsiteX289" fmla="*/ 3577789 w 4357052"/>
                <a:gd name="connsiteY289" fmla="*/ 911465 h 4823217"/>
                <a:gd name="connsiteX290" fmla="*/ 3598924 w 4357052"/>
                <a:gd name="connsiteY290" fmla="*/ 910834 h 4823217"/>
                <a:gd name="connsiteX291" fmla="*/ 3678056 w 4357052"/>
                <a:gd name="connsiteY291" fmla="*/ 953670 h 4823217"/>
                <a:gd name="connsiteX292" fmla="*/ 3689313 w 4357052"/>
                <a:gd name="connsiteY292" fmla="*/ 970150 h 4823217"/>
                <a:gd name="connsiteX293" fmla="*/ 3698212 w 4357052"/>
                <a:gd name="connsiteY293" fmla="*/ 966732 h 4823217"/>
                <a:gd name="connsiteX294" fmla="*/ 3716514 w 4357052"/>
                <a:gd name="connsiteY294" fmla="*/ 983003 h 4823217"/>
                <a:gd name="connsiteX295" fmla="*/ 3716151 w 4357052"/>
                <a:gd name="connsiteY295" fmla="*/ 995626 h 4823217"/>
                <a:gd name="connsiteX296" fmla="*/ 3762270 w 4357052"/>
                <a:gd name="connsiteY296" fmla="*/ 1023679 h 4823217"/>
                <a:gd name="connsiteX297" fmla="*/ 3714298 w 4357052"/>
                <a:gd name="connsiteY297" fmla="*/ 998834 h 4823217"/>
                <a:gd name="connsiteX298" fmla="*/ 3755479 w 4357052"/>
                <a:gd name="connsiteY298" fmla="*/ 1035443 h 4823217"/>
                <a:gd name="connsiteX299" fmla="*/ 3797024 w 4357052"/>
                <a:gd name="connsiteY299" fmla="*/ 1059429 h 4823217"/>
                <a:gd name="connsiteX300" fmla="*/ 3831887 w 4357052"/>
                <a:gd name="connsiteY300" fmla="*/ 1071002 h 4823217"/>
                <a:gd name="connsiteX301" fmla="*/ 3834610 w 4357052"/>
                <a:gd name="connsiteY301" fmla="*/ 1078278 h 4823217"/>
                <a:gd name="connsiteX302" fmla="*/ 3848083 w 4357052"/>
                <a:gd name="connsiteY302" fmla="*/ 1078927 h 4823217"/>
                <a:gd name="connsiteX303" fmla="*/ 3871580 w 4357052"/>
                <a:gd name="connsiteY303" fmla="*/ 1098196 h 4823217"/>
                <a:gd name="connsiteX304" fmla="*/ 3860939 w 4357052"/>
                <a:gd name="connsiteY304" fmla="*/ 1080646 h 4823217"/>
                <a:gd name="connsiteX305" fmla="*/ 3954669 w 4357052"/>
                <a:gd name="connsiteY305" fmla="*/ 1146168 h 4823217"/>
                <a:gd name="connsiteX306" fmla="*/ 3954923 w 4357052"/>
                <a:gd name="connsiteY306" fmla="*/ 1157722 h 4823217"/>
                <a:gd name="connsiteX307" fmla="*/ 3983975 w 4357052"/>
                <a:gd name="connsiteY307" fmla="*/ 1167366 h 4823217"/>
                <a:gd name="connsiteX308" fmla="*/ 4032201 w 4357052"/>
                <a:gd name="connsiteY308" fmla="*/ 1203765 h 4823217"/>
                <a:gd name="connsiteX309" fmla="*/ 4000426 w 4357052"/>
                <a:gd name="connsiteY309" fmla="*/ 1186845 h 4823217"/>
                <a:gd name="connsiteX310" fmla="*/ 4011683 w 4357052"/>
                <a:gd name="connsiteY310" fmla="*/ 1203326 h 4823217"/>
                <a:gd name="connsiteX311" fmla="*/ 3975077 w 4357052"/>
                <a:gd name="connsiteY311" fmla="*/ 1170784 h 4823217"/>
                <a:gd name="connsiteX312" fmla="*/ 3897435 w 4357052"/>
                <a:gd name="connsiteY312" fmla="*/ 1137365 h 4823217"/>
                <a:gd name="connsiteX313" fmla="*/ 3877787 w 4357052"/>
                <a:gd name="connsiteY313" fmla="*/ 1147409 h 4823217"/>
                <a:gd name="connsiteX314" fmla="*/ 3884831 w 4357052"/>
                <a:gd name="connsiteY314" fmla="*/ 1147199 h 4823217"/>
                <a:gd name="connsiteX315" fmla="*/ 3918713 w 4357052"/>
                <a:gd name="connsiteY315" fmla="*/ 1172464 h 4823217"/>
                <a:gd name="connsiteX316" fmla="*/ 3910434 w 4357052"/>
                <a:gd name="connsiteY316" fmla="*/ 1174814 h 4823217"/>
                <a:gd name="connsiteX317" fmla="*/ 3947404 w 4357052"/>
                <a:gd name="connsiteY317" fmla="*/ 1194732 h 4823217"/>
                <a:gd name="connsiteX318" fmla="*/ 3943699 w 4357052"/>
                <a:gd name="connsiteY318" fmla="*/ 1201149 h 4823217"/>
                <a:gd name="connsiteX319" fmla="*/ 3927646 w 4357052"/>
                <a:gd name="connsiteY319" fmla="*/ 1228954 h 4823217"/>
                <a:gd name="connsiteX320" fmla="*/ 3902550 w 4357052"/>
                <a:gd name="connsiteY320" fmla="*/ 1224447 h 4823217"/>
                <a:gd name="connsiteX321" fmla="*/ 3876585 w 4357052"/>
                <a:gd name="connsiteY321" fmla="*/ 1209455 h 4823217"/>
                <a:gd name="connsiteX322" fmla="*/ 3872991 w 4357052"/>
                <a:gd name="connsiteY322" fmla="*/ 1191696 h 4823217"/>
                <a:gd name="connsiteX323" fmla="*/ 3851855 w 4357052"/>
                <a:gd name="connsiteY323" fmla="*/ 1192326 h 4823217"/>
                <a:gd name="connsiteX324" fmla="*/ 3859408 w 4357052"/>
                <a:gd name="connsiteY324" fmla="*/ 1215223 h 4823217"/>
                <a:gd name="connsiteX325" fmla="*/ 3894887 w 4357052"/>
                <a:gd name="connsiteY325" fmla="*/ 1225726 h 4823217"/>
                <a:gd name="connsiteX326" fmla="*/ 3892054 w 4357052"/>
                <a:gd name="connsiteY326" fmla="*/ 1242626 h 4823217"/>
                <a:gd name="connsiteX327" fmla="*/ 3901569 w 4357052"/>
                <a:gd name="connsiteY327" fmla="*/ 1238139 h 4823217"/>
                <a:gd name="connsiteX328" fmla="*/ 3930004 w 4357052"/>
                <a:gd name="connsiteY328" fmla="*/ 1248853 h 4823217"/>
                <a:gd name="connsiteX329" fmla="*/ 3905528 w 4357052"/>
                <a:gd name="connsiteY329" fmla="*/ 1243276 h 4823217"/>
                <a:gd name="connsiteX330" fmla="*/ 3924447 w 4357052"/>
                <a:gd name="connsiteY330" fmla="*/ 1258477 h 4823217"/>
                <a:gd name="connsiteX331" fmla="*/ 3955971 w 4357052"/>
                <a:gd name="connsiteY331" fmla="*/ 1263844 h 4823217"/>
                <a:gd name="connsiteX332" fmla="*/ 3966610 w 4357052"/>
                <a:gd name="connsiteY332" fmla="*/ 1281394 h 4823217"/>
                <a:gd name="connsiteX333" fmla="*/ 3991958 w 4357052"/>
                <a:gd name="connsiteY333" fmla="*/ 1297455 h 4823217"/>
                <a:gd name="connsiteX334" fmla="*/ 3996280 w 4357052"/>
                <a:gd name="connsiteY334" fmla="*/ 1289969 h 4823217"/>
                <a:gd name="connsiteX335" fmla="*/ 3981209 w 4357052"/>
                <a:gd name="connsiteY335" fmla="*/ 1304081 h 4823217"/>
                <a:gd name="connsiteX336" fmla="*/ 4000492 w 4357052"/>
                <a:gd name="connsiteY336" fmla="*/ 1306659 h 4823217"/>
                <a:gd name="connsiteX337" fmla="*/ 4021264 w 4357052"/>
                <a:gd name="connsiteY337" fmla="*/ 1318652 h 4823217"/>
                <a:gd name="connsiteX338" fmla="*/ 4003216 w 4357052"/>
                <a:gd name="connsiteY338" fmla="*/ 1313936 h 4823217"/>
                <a:gd name="connsiteX339" fmla="*/ 4014472 w 4357052"/>
                <a:gd name="connsiteY339" fmla="*/ 1330416 h 4823217"/>
                <a:gd name="connsiteX340" fmla="*/ 3992465 w 4357052"/>
                <a:gd name="connsiteY340" fmla="*/ 1320562 h 4823217"/>
                <a:gd name="connsiteX341" fmla="*/ 3960579 w 4357052"/>
                <a:gd name="connsiteY341" fmla="*/ 1327818 h 4823217"/>
                <a:gd name="connsiteX342" fmla="*/ 4013491 w 4357052"/>
                <a:gd name="connsiteY342" fmla="*/ 1344109 h 4823217"/>
                <a:gd name="connsiteX343" fmla="*/ 3993337 w 4357052"/>
                <a:gd name="connsiteY343" fmla="*/ 1331046 h 4823217"/>
                <a:gd name="connsiteX344" fmla="*/ 4002233 w 4357052"/>
                <a:gd name="connsiteY344" fmla="*/ 1327628 h 4823217"/>
                <a:gd name="connsiteX345" fmla="*/ 4014726 w 4357052"/>
                <a:gd name="connsiteY345" fmla="*/ 1341970 h 4823217"/>
                <a:gd name="connsiteX346" fmla="*/ 4045631 w 4357052"/>
                <a:gd name="connsiteY346" fmla="*/ 1348406 h 4823217"/>
                <a:gd name="connsiteX347" fmla="*/ 4091752 w 4357052"/>
                <a:gd name="connsiteY347" fmla="*/ 1376460 h 4823217"/>
                <a:gd name="connsiteX348" fmla="*/ 4065423 w 4357052"/>
                <a:gd name="connsiteY348" fmla="*/ 1374091 h 4823217"/>
                <a:gd name="connsiteX349" fmla="*/ 4052930 w 4357052"/>
                <a:gd name="connsiteY349" fmla="*/ 1359749 h 4823217"/>
                <a:gd name="connsiteX350" fmla="*/ 4030923 w 4357052"/>
                <a:gd name="connsiteY350" fmla="*/ 1349896 h 4823217"/>
                <a:gd name="connsiteX351" fmla="*/ 4011639 w 4357052"/>
                <a:gd name="connsiteY351" fmla="*/ 1347317 h 4823217"/>
                <a:gd name="connsiteX352" fmla="*/ 3999036 w 4357052"/>
                <a:gd name="connsiteY352" fmla="*/ 1357152 h 4823217"/>
                <a:gd name="connsiteX353" fmla="*/ 3922012 w 4357052"/>
                <a:gd name="connsiteY353" fmla="*/ 1322663 h 4823217"/>
                <a:gd name="connsiteX354" fmla="*/ 3902837 w 4357052"/>
                <a:gd name="connsiteY354" fmla="*/ 1295908 h 4823217"/>
                <a:gd name="connsiteX355" fmla="*/ 3895174 w 4357052"/>
                <a:gd name="connsiteY355" fmla="*/ 1297187 h 4823217"/>
                <a:gd name="connsiteX356" fmla="*/ 3874402 w 4357052"/>
                <a:gd name="connsiteY356" fmla="*/ 1285195 h 4823217"/>
                <a:gd name="connsiteX357" fmla="*/ 3881811 w 4357052"/>
                <a:gd name="connsiteY357" fmla="*/ 1272361 h 4823217"/>
                <a:gd name="connsiteX358" fmla="*/ 3901348 w 4357052"/>
                <a:gd name="connsiteY358" fmla="*/ 1286493 h 4823217"/>
                <a:gd name="connsiteX359" fmla="*/ 3892925 w 4357052"/>
                <a:gd name="connsiteY359" fmla="*/ 1253111 h 4823217"/>
                <a:gd name="connsiteX360" fmla="*/ 3861657 w 4357052"/>
                <a:gd name="connsiteY360" fmla="*/ 1259299 h 4823217"/>
                <a:gd name="connsiteX361" fmla="*/ 3860168 w 4357052"/>
                <a:gd name="connsiteY361" fmla="*/ 1249884 h 4823217"/>
                <a:gd name="connsiteX362" fmla="*/ 3835691 w 4357052"/>
                <a:gd name="connsiteY362" fmla="*/ 1244308 h 4823217"/>
                <a:gd name="connsiteX363" fmla="*/ 3854611 w 4357052"/>
                <a:gd name="connsiteY363" fmla="*/ 1259509 h 4823217"/>
                <a:gd name="connsiteX364" fmla="*/ 3789460 w 4357052"/>
                <a:gd name="connsiteY364" fmla="*/ 1240431 h 4823217"/>
                <a:gd name="connsiteX365" fmla="*/ 3787245 w 4357052"/>
                <a:gd name="connsiteY365" fmla="*/ 1256262 h 4823217"/>
                <a:gd name="connsiteX366" fmla="*/ 3734696 w 4357052"/>
                <a:gd name="connsiteY366" fmla="*/ 1227349 h 4823217"/>
                <a:gd name="connsiteX367" fmla="*/ 3750528 w 4357052"/>
                <a:gd name="connsiteY367" fmla="*/ 1247898 h 4823217"/>
                <a:gd name="connsiteX368" fmla="*/ 3793308 w 4357052"/>
                <a:gd name="connsiteY368" fmla="*/ 1269745 h 4823217"/>
                <a:gd name="connsiteX369" fmla="*/ 3800607 w 4357052"/>
                <a:gd name="connsiteY369" fmla="*/ 1281089 h 4823217"/>
                <a:gd name="connsiteX370" fmla="*/ 3761786 w 4357052"/>
                <a:gd name="connsiteY370" fmla="*/ 1264379 h 4823217"/>
                <a:gd name="connsiteX371" fmla="*/ 3762293 w 4357052"/>
                <a:gd name="connsiteY371" fmla="*/ 1287486 h 4823217"/>
                <a:gd name="connsiteX372" fmla="*/ 3777618 w 4357052"/>
                <a:gd name="connsiteY372" fmla="*/ 1284927 h 4823217"/>
                <a:gd name="connsiteX373" fmla="*/ 3797773 w 4357052"/>
                <a:gd name="connsiteY373" fmla="*/ 1297989 h 4823217"/>
                <a:gd name="connsiteX374" fmla="*/ 3787894 w 4357052"/>
                <a:gd name="connsiteY374" fmla="*/ 1315100 h 4823217"/>
                <a:gd name="connsiteX375" fmla="*/ 3815095 w 4357052"/>
                <a:gd name="connsiteY375" fmla="*/ 1327952 h 4823217"/>
                <a:gd name="connsiteX376" fmla="*/ 3827841 w 4357052"/>
                <a:gd name="connsiteY376" fmla="*/ 1353848 h 4823217"/>
                <a:gd name="connsiteX377" fmla="*/ 3850466 w 4357052"/>
                <a:gd name="connsiteY377" fmla="*/ 1362633 h 4823217"/>
                <a:gd name="connsiteX378" fmla="*/ 3838481 w 4357052"/>
                <a:gd name="connsiteY378" fmla="*/ 1371398 h 4823217"/>
                <a:gd name="connsiteX379" fmla="*/ 3888305 w 4357052"/>
                <a:gd name="connsiteY379" fmla="*/ 1393035 h 4823217"/>
                <a:gd name="connsiteX380" fmla="*/ 3883477 w 4357052"/>
                <a:gd name="connsiteY380" fmla="*/ 1377414 h 4823217"/>
                <a:gd name="connsiteX381" fmla="*/ 3908825 w 4357052"/>
                <a:gd name="connsiteY381" fmla="*/ 1393475 h 4823217"/>
                <a:gd name="connsiteX382" fmla="*/ 3920082 w 4357052"/>
                <a:gd name="connsiteY382" fmla="*/ 1409956 h 4823217"/>
                <a:gd name="connsiteX383" fmla="*/ 3934790 w 4357052"/>
                <a:gd name="connsiteY383" fmla="*/ 1408466 h 4823217"/>
                <a:gd name="connsiteX384" fmla="*/ 3964096 w 4357052"/>
                <a:gd name="connsiteY384" fmla="*/ 1429663 h 4823217"/>
                <a:gd name="connsiteX385" fmla="*/ 3950116 w 4357052"/>
                <a:gd name="connsiteY385" fmla="*/ 1405907 h 4823217"/>
                <a:gd name="connsiteX386" fmla="*/ 3980657 w 4357052"/>
                <a:gd name="connsiteY386" fmla="*/ 1424966 h 4823217"/>
                <a:gd name="connsiteX387" fmla="*/ 3982002 w 4357052"/>
                <a:gd name="connsiteY387" fmla="*/ 1398650 h 4823217"/>
                <a:gd name="connsiteX388" fmla="*/ 4018100 w 4357052"/>
                <a:gd name="connsiteY388" fmla="*/ 1408084 h 4823217"/>
                <a:gd name="connsiteX389" fmla="*/ 4017119 w 4357052"/>
                <a:gd name="connsiteY389" fmla="*/ 1421777 h 4823217"/>
                <a:gd name="connsiteX390" fmla="*/ 4001539 w 4357052"/>
                <a:gd name="connsiteY390" fmla="*/ 1412782 h 4823217"/>
                <a:gd name="connsiteX391" fmla="*/ 3993513 w 4357052"/>
                <a:gd name="connsiteY391" fmla="*/ 1426684 h 4823217"/>
                <a:gd name="connsiteX392" fmla="*/ 4021441 w 4357052"/>
                <a:gd name="connsiteY392" fmla="*/ 1414291 h 4823217"/>
                <a:gd name="connsiteX393" fmla="*/ 4033062 w 4357052"/>
                <a:gd name="connsiteY393" fmla="*/ 1418148 h 4823217"/>
                <a:gd name="connsiteX394" fmla="*/ 4043448 w 4357052"/>
                <a:gd name="connsiteY394" fmla="*/ 1424144 h 4823217"/>
                <a:gd name="connsiteX395" fmla="*/ 4035786 w 4357052"/>
                <a:gd name="connsiteY395" fmla="*/ 1425424 h 4823217"/>
                <a:gd name="connsiteX396" fmla="*/ 4054452 w 4357052"/>
                <a:gd name="connsiteY396" fmla="*/ 1429072 h 4823217"/>
                <a:gd name="connsiteX397" fmla="*/ 4066943 w 4357052"/>
                <a:gd name="connsiteY397" fmla="*/ 1443413 h 4823217"/>
                <a:gd name="connsiteX398" fmla="*/ 4048531 w 4357052"/>
                <a:gd name="connsiteY398" fmla="*/ 1451320 h 4823217"/>
                <a:gd name="connsiteX399" fmla="*/ 4037274 w 4357052"/>
                <a:gd name="connsiteY399" fmla="*/ 1434839 h 4823217"/>
                <a:gd name="connsiteX400" fmla="*/ 4037781 w 4357052"/>
                <a:gd name="connsiteY400" fmla="*/ 1457946 h 4823217"/>
                <a:gd name="connsiteX401" fmla="*/ 4059171 w 4357052"/>
                <a:gd name="connsiteY401" fmla="*/ 1468869 h 4823217"/>
                <a:gd name="connsiteX402" fmla="*/ 4081178 w 4357052"/>
                <a:gd name="connsiteY402" fmla="*/ 1478724 h 4823217"/>
                <a:gd name="connsiteX403" fmla="*/ 4085501 w 4357052"/>
                <a:gd name="connsiteY403" fmla="*/ 1471238 h 4823217"/>
                <a:gd name="connsiteX404" fmla="*/ 4105655 w 4357052"/>
                <a:gd name="connsiteY404" fmla="*/ 1484300 h 4823217"/>
                <a:gd name="connsiteX405" fmla="*/ 4076713 w 4357052"/>
                <a:gd name="connsiteY405" fmla="*/ 1450479 h 4823217"/>
                <a:gd name="connsiteX406" fmla="*/ 4097232 w 4357052"/>
                <a:gd name="connsiteY406" fmla="*/ 1450919 h 4823217"/>
                <a:gd name="connsiteX407" fmla="*/ 4103295 w 4357052"/>
                <a:gd name="connsiteY407" fmla="*/ 1464401 h 4823217"/>
                <a:gd name="connsiteX408" fmla="*/ 4127155 w 4357052"/>
                <a:gd name="connsiteY408" fmla="*/ 1471047 h 4823217"/>
                <a:gd name="connsiteX409" fmla="*/ 4205051 w 4357052"/>
                <a:gd name="connsiteY409" fmla="*/ 1516021 h 4823217"/>
                <a:gd name="connsiteX410" fmla="*/ 4168954 w 4357052"/>
                <a:gd name="connsiteY410" fmla="*/ 1506586 h 4823217"/>
                <a:gd name="connsiteX411" fmla="*/ 4199495 w 4357052"/>
                <a:gd name="connsiteY411" fmla="*/ 1525645 h 4823217"/>
                <a:gd name="connsiteX412" fmla="*/ 4182934 w 4357052"/>
                <a:gd name="connsiteY412" fmla="*/ 1530343 h 4823217"/>
                <a:gd name="connsiteX413" fmla="*/ 4171677 w 4357052"/>
                <a:gd name="connsiteY413" fmla="*/ 1513862 h 4823217"/>
                <a:gd name="connsiteX414" fmla="*/ 4154245 w 4357052"/>
                <a:gd name="connsiteY414" fmla="*/ 1508076 h 4823217"/>
                <a:gd name="connsiteX415" fmla="*/ 4181081 w 4357052"/>
                <a:gd name="connsiteY415" fmla="*/ 1533551 h 4823217"/>
                <a:gd name="connsiteX416" fmla="*/ 4144112 w 4357052"/>
                <a:gd name="connsiteY416" fmla="*/ 1513632 h 4823217"/>
                <a:gd name="connsiteX417" fmla="*/ 4150178 w 4357052"/>
                <a:gd name="connsiteY417" fmla="*/ 1527116 h 4823217"/>
                <a:gd name="connsiteX418" fmla="*/ 4089602 w 4357052"/>
                <a:gd name="connsiteY418" fmla="*/ 1512105 h 4823217"/>
                <a:gd name="connsiteX419" fmla="*/ 4076492 w 4357052"/>
                <a:gd name="connsiteY419" fmla="*/ 1498833 h 4823217"/>
                <a:gd name="connsiteX420" fmla="*/ 4038541 w 4357052"/>
                <a:gd name="connsiteY420" fmla="*/ 1492607 h 4823217"/>
                <a:gd name="connsiteX421" fmla="*/ 4032478 w 4357052"/>
                <a:gd name="connsiteY421" fmla="*/ 1479125 h 4823217"/>
                <a:gd name="connsiteX422" fmla="*/ 4053613 w 4357052"/>
                <a:gd name="connsiteY422" fmla="*/ 1478495 h 4823217"/>
                <a:gd name="connsiteX423" fmla="*/ 3978330 w 4357052"/>
                <a:gd name="connsiteY423" fmla="*/ 1464974 h 4823217"/>
                <a:gd name="connsiteX424" fmla="*/ 3962244 w 4357052"/>
                <a:gd name="connsiteY424" fmla="*/ 1432872 h 4823217"/>
                <a:gd name="connsiteX425" fmla="*/ 3953710 w 4357052"/>
                <a:gd name="connsiteY425" fmla="*/ 1423667 h 4823217"/>
                <a:gd name="connsiteX426" fmla="*/ 3953963 w 4357052"/>
                <a:gd name="connsiteY426" fmla="*/ 1435220 h 4823217"/>
                <a:gd name="connsiteX427" fmla="*/ 3927017 w 4357052"/>
                <a:gd name="connsiteY427" fmla="*/ 1433922 h 4823217"/>
                <a:gd name="connsiteX428" fmla="*/ 3919100 w 4357052"/>
                <a:gd name="connsiteY428" fmla="*/ 1423647 h 4823217"/>
                <a:gd name="connsiteX429" fmla="*/ 3905626 w 4357052"/>
                <a:gd name="connsiteY429" fmla="*/ 1422998 h 4823217"/>
                <a:gd name="connsiteX430" fmla="*/ 3925782 w 4357052"/>
                <a:gd name="connsiteY430" fmla="*/ 1436061 h 4823217"/>
                <a:gd name="connsiteX431" fmla="*/ 3916775 w 4357052"/>
                <a:gd name="connsiteY431" fmla="*/ 1463656 h 4823217"/>
                <a:gd name="connsiteX432" fmla="*/ 3888338 w 4357052"/>
                <a:gd name="connsiteY432" fmla="*/ 1452942 h 4823217"/>
                <a:gd name="connsiteX433" fmla="*/ 3883036 w 4357052"/>
                <a:gd name="connsiteY433" fmla="*/ 1474122 h 4823217"/>
                <a:gd name="connsiteX434" fmla="*/ 3854457 w 4357052"/>
                <a:gd name="connsiteY434" fmla="*/ 1427677 h 4823217"/>
                <a:gd name="connsiteX435" fmla="*/ 3846904 w 4357052"/>
                <a:gd name="connsiteY435" fmla="*/ 1404780 h 4823217"/>
                <a:gd name="connsiteX436" fmla="*/ 3828238 w 4357052"/>
                <a:gd name="connsiteY436" fmla="*/ 1401132 h 4823217"/>
                <a:gd name="connsiteX437" fmla="*/ 3835790 w 4357052"/>
                <a:gd name="connsiteY437" fmla="*/ 1424030 h 4823217"/>
                <a:gd name="connsiteX438" fmla="*/ 3806120 w 4357052"/>
                <a:gd name="connsiteY438" fmla="*/ 1415455 h 4823217"/>
                <a:gd name="connsiteX439" fmla="*/ 3798203 w 4357052"/>
                <a:gd name="connsiteY439" fmla="*/ 1405181 h 4823217"/>
                <a:gd name="connsiteX440" fmla="*/ 3767299 w 4357052"/>
                <a:gd name="connsiteY440" fmla="*/ 1398745 h 4823217"/>
                <a:gd name="connsiteX441" fmla="*/ 3811203 w 4357052"/>
                <a:gd name="connsiteY441" fmla="*/ 1442630 h 4823217"/>
                <a:gd name="connsiteX442" fmla="*/ 3793154 w 4357052"/>
                <a:gd name="connsiteY442" fmla="*/ 1437913 h 4823217"/>
                <a:gd name="connsiteX443" fmla="*/ 3822968 w 4357052"/>
                <a:gd name="connsiteY443" fmla="*/ 1482219 h 4823217"/>
                <a:gd name="connsiteX444" fmla="*/ 3830631 w 4357052"/>
                <a:gd name="connsiteY444" fmla="*/ 1480939 h 4823217"/>
                <a:gd name="connsiteX445" fmla="*/ 3889242 w 4357052"/>
                <a:gd name="connsiteY445" fmla="*/ 1523334 h 4823217"/>
                <a:gd name="connsiteX446" fmla="*/ 3847333 w 4357052"/>
                <a:gd name="connsiteY446" fmla="*/ 1511971 h 4823217"/>
                <a:gd name="connsiteX447" fmla="*/ 3845846 w 4357052"/>
                <a:gd name="connsiteY447" fmla="*/ 1502557 h 4823217"/>
                <a:gd name="connsiteX448" fmla="*/ 3816793 w 4357052"/>
                <a:gd name="connsiteY448" fmla="*/ 1492913 h 4823217"/>
                <a:gd name="connsiteX449" fmla="*/ 3814688 w 4357052"/>
                <a:gd name="connsiteY449" fmla="*/ 1484567 h 4823217"/>
                <a:gd name="connsiteX450" fmla="*/ 3771907 w 4357052"/>
                <a:gd name="connsiteY450" fmla="*/ 1462720 h 4823217"/>
                <a:gd name="connsiteX451" fmla="*/ 3735809 w 4357052"/>
                <a:gd name="connsiteY451" fmla="*/ 1453286 h 4823217"/>
                <a:gd name="connsiteX452" fmla="*/ 3722226 w 4357052"/>
                <a:gd name="connsiteY452" fmla="*/ 1476814 h 4823217"/>
                <a:gd name="connsiteX453" fmla="*/ 3744233 w 4357052"/>
                <a:gd name="connsiteY453" fmla="*/ 1486668 h 4823217"/>
                <a:gd name="connsiteX454" fmla="*/ 3697748 w 4357052"/>
                <a:gd name="connsiteY454" fmla="*/ 1471237 h 4823217"/>
                <a:gd name="connsiteX455" fmla="*/ 3716669 w 4357052"/>
                <a:gd name="connsiteY455" fmla="*/ 1486438 h 4823217"/>
                <a:gd name="connsiteX456" fmla="*/ 3694043 w 4357052"/>
                <a:gd name="connsiteY456" fmla="*/ 1477653 h 4823217"/>
                <a:gd name="connsiteX457" fmla="*/ 3712964 w 4357052"/>
                <a:gd name="connsiteY457" fmla="*/ 1492855 h 4823217"/>
                <a:gd name="connsiteX458" fmla="*/ 3707407 w 4357052"/>
                <a:gd name="connsiteY458" fmla="*/ 1502480 h 4823217"/>
                <a:gd name="connsiteX459" fmla="*/ 3798050 w 4357052"/>
                <a:gd name="connsiteY459" fmla="*/ 1573349 h 4823217"/>
                <a:gd name="connsiteX460" fmla="*/ 3804730 w 4357052"/>
                <a:gd name="connsiteY460" fmla="*/ 1585762 h 4823217"/>
                <a:gd name="connsiteX461" fmla="*/ 3790023 w 4357052"/>
                <a:gd name="connsiteY461" fmla="*/ 1587252 h 4823217"/>
                <a:gd name="connsiteX462" fmla="*/ 3808944 w 4357052"/>
                <a:gd name="connsiteY462" fmla="*/ 1602454 h 4823217"/>
                <a:gd name="connsiteX463" fmla="*/ 3783231 w 4357052"/>
                <a:gd name="connsiteY463" fmla="*/ 1599016 h 4823217"/>
                <a:gd name="connsiteX464" fmla="*/ 3794851 w 4357052"/>
                <a:gd name="connsiteY464" fmla="*/ 1602873 h 4823217"/>
                <a:gd name="connsiteX465" fmla="*/ 3792636 w 4357052"/>
                <a:gd name="connsiteY465" fmla="*/ 1618704 h 4823217"/>
                <a:gd name="connsiteX466" fmla="*/ 3791401 w 4357052"/>
                <a:gd name="connsiteY466" fmla="*/ 1620843 h 4823217"/>
                <a:gd name="connsiteX467" fmla="*/ 3797465 w 4357052"/>
                <a:gd name="connsiteY467" fmla="*/ 1634326 h 4823217"/>
                <a:gd name="connsiteX468" fmla="*/ 3809450 w 4357052"/>
                <a:gd name="connsiteY468" fmla="*/ 1625561 h 4823217"/>
                <a:gd name="connsiteX469" fmla="*/ 3828116 w 4357052"/>
                <a:gd name="connsiteY469" fmla="*/ 1629207 h 4823217"/>
                <a:gd name="connsiteX470" fmla="*/ 3841226 w 4357052"/>
                <a:gd name="connsiteY470" fmla="*/ 1642480 h 4823217"/>
                <a:gd name="connsiteX471" fmla="*/ 3825900 w 4357052"/>
                <a:gd name="connsiteY471" fmla="*/ 1645040 h 4823217"/>
                <a:gd name="connsiteX472" fmla="*/ 3848779 w 4357052"/>
                <a:gd name="connsiteY472" fmla="*/ 1665378 h 4823217"/>
                <a:gd name="connsiteX473" fmla="*/ 3860400 w 4357052"/>
                <a:gd name="connsiteY473" fmla="*/ 1669236 h 4823217"/>
                <a:gd name="connsiteX474" fmla="*/ 3847401 w 4357052"/>
                <a:gd name="connsiteY474" fmla="*/ 1631786 h 4823217"/>
                <a:gd name="connsiteX475" fmla="*/ 3857170 w 4357052"/>
                <a:gd name="connsiteY475" fmla="*/ 1638852 h 4823217"/>
                <a:gd name="connsiteX476" fmla="*/ 3848745 w 4357052"/>
                <a:gd name="connsiteY476" fmla="*/ 1605470 h 4823217"/>
                <a:gd name="connsiteX477" fmla="*/ 3869882 w 4357052"/>
                <a:gd name="connsiteY477" fmla="*/ 1604840 h 4823217"/>
                <a:gd name="connsiteX478" fmla="*/ 3889419 w 4357052"/>
                <a:gd name="connsiteY478" fmla="*/ 1618972 h 4823217"/>
                <a:gd name="connsiteX479" fmla="*/ 3884480 w 4357052"/>
                <a:gd name="connsiteY479" fmla="*/ 1627527 h 4823217"/>
                <a:gd name="connsiteX480" fmla="*/ 3891271 w 4357052"/>
                <a:gd name="connsiteY480" fmla="*/ 1615764 h 4823217"/>
                <a:gd name="connsiteX481" fmla="*/ 3902276 w 4357052"/>
                <a:gd name="connsiteY481" fmla="*/ 1620691 h 4823217"/>
                <a:gd name="connsiteX482" fmla="*/ 3960271 w 4357052"/>
                <a:gd name="connsiteY482" fmla="*/ 1664156 h 4823217"/>
                <a:gd name="connsiteX483" fmla="*/ 3988960 w 4357052"/>
                <a:gd name="connsiteY483" fmla="*/ 1686423 h 4823217"/>
                <a:gd name="connsiteX484" fmla="*/ 3982168 w 4357052"/>
                <a:gd name="connsiteY484" fmla="*/ 1698187 h 4823217"/>
                <a:gd name="connsiteX485" fmla="*/ 4022113 w 4357052"/>
                <a:gd name="connsiteY485" fmla="*/ 1736934 h 4823217"/>
                <a:gd name="connsiteX486" fmla="*/ 4026943 w 4357052"/>
                <a:gd name="connsiteY486" fmla="*/ 1752556 h 4823217"/>
                <a:gd name="connsiteX487" fmla="*/ 4019643 w 4357052"/>
                <a:gd name="connsiteY487" fmla="*/ 1741212 h 4823217"/>
                <a:gd name="connsiteX488" fmla="*/ 4006171 w 4357052"/>
                <a:gd name="connsiteY488" fmla="*/ 1740563 h 4823217"/>
                <a:gd name="connsiteX489" fmla="*/ 3984528 w 4357052"/>
                <a:gd name="connsiteY489" fmla="*/ 1718086 h 4823217"/>
                <a:gd name="connsiteX490" fmla="*/ 3968220 w 4357052"/>
                <a:gd name="connsiteY490" fmla="*/ 1734338 h 4823217"/>
                <a:gd name="connsiteX491" fmla="*/ 3957470 w 4357052"/>
                <a:gd name="connsiteY491" fmla="*/ 1740964 h 4823217"/>
                <a:gd name="connsiteX492" fmla="*/ 3940038 w 4357052"/>
                <a:gd name="connsiteY492" fmla="*/ 1735177 h 4823217"/>
                <a:gd name="connsiteX493" fmla="*/ 3948936 w 4357052"/>
                <a:gd name="connsiteY493" fmla="*/ 1731759 h 4823217"/>
                <a:gd name="connsiteX494" fmla="*/ 3922607 w 4357052"/>
                <a:gd name="connsiteY494" fmla="*/ 1729391 h 4823217"/>
                <a:gd name="connsiteX495" fmla="*/ 3902451 w 4357052"/>
                <a:gd name="connsiteY495" fmla="*/ 1716328 h 4823217"/>
                <a:gd name="connsiteX496" fmla="*/ 3872054 w 4357052"/>
                <a:gd name="connsiteY496" fmla="*/ 1733000 h 4823217"/>
                <a:gd name="connsiteX497" fmla="*/ 3880588 w 4357052"/>
                <a:gd name="connsiteY497" fmla="*/ 1742206 h 4823217"/>
                <a:gd name="connsiteX498" fmla="*/ 3858834 w 4357052"/>
                <a:gd name="connsiteY498" fmla="*/ 1743905 h 4823217"/>
                <a:gd name="connsiteX499" fmla="*/ 3825206 w 4357052"/>
                <a:gd name="connsiteY499" fmla="*/ 1730193 h 4823217"/>
                <a:gd name="connsiteX500" fmla="*/ 3848085 w 4357052"/>
                <a:gd name="connsiteY500" fmla="*/ 1750532 h 4823217"/>
                <a:gd name="connsiteX501" fmla="*/ 3826948 w 4357052"/>
                <a:gd name="connsiteY501" fmla="*/ 1751162 h 4823217"/>
                <a:gd name="connsiteX502" fmla="*/ 3841657 w 4357052"/>
                <a:gd name="connsiteY502" fmla="*/ 1749672 h 4823217"/>
                <a:gd name="connsiteX503" fmla="*/ 3825096 w 4357052"/>
                <a:gd name="connsiteY503" fmla="*/ 1754370 h 4823217"/>
                <a:gd name="connsiteX504" fmla="*/ 3811986 w 4357052"/>
                <a:gd name="connsiteY504" fmla="*/ 1741097 h 4823217"/>
                <a:gd name="connsiteX505" fmla="*/ 3753154 w 4357052"/>
                <a:gd name="connsiteY505" fmla="*/ 1747056 h 4823217"/>
                <a:gd name="connsiteX506" fmla="*/ 3758599 w 4357052"/>
                <a:gd name="connsiteY506" fmla="*/ 1761608 h 4823217"/>
                <a:gd name="connsiteX507" fmla="*/ 3770838 w 4357052"/>
                <a:gd name="connsiteY507" fmla="*/ 1764396 h 4823217"/>
                <a:gd name="connsiteX508" fmla="*/ 3769494 w 4357052"/>
                <a:gd name="connsiteY508" fmla="*/ 1790712 h 4823217"/>
                <a:gd name="connsiteX509" fmla="*/ 3785690 w 4357052"/>
                <a:gd name="connsiteY509" fmla="*/ 1798637 h 4823217"/>
                <a:gd name="connsiteX510" fmla="*/ 3776539 w 4357052"/>
                <a:gd name="connsiteY510" fmla="*/ 1790502 h 4823217"/>
                <a:gd name="connsiteX511" fmla="*/ 3787288 w 4357052"/>
                <a:gd name="connsiteY511" fmla="*/ 1783875 h 4823217"/>
                <a:gd name="connsiteX512" fmla="*/ 3824258 w 4357052"/>
                <a:gd name="connsiteY512" fmla="*/ 1803793 h 4823217"/>
                <a:gd name="connsiteX513" fmla="*/ 3824731 w 4357052"/>
                <a:gd name="connsiteY513" fmla="*/ 1766993 h 4823217"/>
                <a:gd name="connsiteX514" fmla="*/ 3842560 w 4357052"/>
                <a:gd name="connsiteY514" fmla="*/ 1820063 h 4823217"/>
                <a:gd name="connsiteX515" fmla="*/ 3864568 w 4357052"/>
                <a:gd name="connsiteY515" fmla="*/ 1829918 h 4823217"/>
                <a:gd name="connsiteX516" fmla="*/ 3873102 w 4357052"/>
                <a:gd name="connsiteY516" fmla="*/ 1839123 h 4823217"/>
                <a:gd name="connsiteX517" fmla="*/ 3873972 w 4357052"/>
                <a:gd name="connsiteY517" fmla="*/ 1849606 h 4823217"/>
                <a:gd name="connsiteX518" fmla="*/ 3913158 w 4357052"/>
                <a:gd name="connsiteY518" fmla="*/ 1853694 h 4823217"/>
                <a:gd name="connsiteX519" fmla="*/ 3930953 w 4357052"/>
                <a:gd name="connsiteY519" fmla="*/ 1846857 h 4823217"/>
                <a:gd name="connsiteX520" fmla="*/ 3874954 w 4357052"/>
                <a:gd name="connsiteY520" fmla="*/ 1835915 h 4823217"/>
                <a:gd name="connsiteX521" fmla="*/ 3895472 w 4357052"/>
                <a:gd name="connsiteY521" fmla="*/ 1836354 h 4823217"/>
                <a:gd name="connsiteX522" fmla="*/ 3856651 w 4357052"/>
                <a:gd name="connsiteY522" fmla="*/ 1819643 h 4823217"/>
                <a:gd name="connsiteX523" fmla="*/ 3911416 w 4357052"/>
                <a:gd name="connsiteY523" fmla="*/ 1832725 h 4823217"/>
                <a:gd name="connsiteX524" fmla="*/ 3910545 w 4357052"/>
                <a:gd name="connsiteY524" fmla="*/ 1822241 h 4823217"/>
                <a:gd name="connsiteX525" fmla="*/ 3928594 w 4357052"/>
                <a:gd name="connsiteY525" fmla="*/ 1826958 h 4823217"/>
                <a:gd name="connsiteX526" fmla="*/ 3952706 w 4357052"/>
                <a:gd name="connsiteY526" fmla="*/ 1845157 h 4823217"/>
                <a:gd name="connsiteX527" fmla="*/ 3998574 w 4357052"/>
                <a:gd name="connsiteY527" fmla="*/ 1861657 h 4823217"/>
                <a:gd name="connsiteX528" fmla="*/ 3999920 w 4357052"/>
                <a:gd name="connsiteY528" fmla="*/ 1835342 h 4823217"/>
                <a:gd name="connsiteX529" fmla="*/ 3972718 w 4357052"/>
                <a:gd name="connsiteY529" fmla="*/ 1822489 h 4823217"/>
                <a:gd name="connsiteX530" fmla="*/ 3984957 w 4357052"/>
                <a:gd name="connsiteY530" fmla="*/ 1825277 h 4823217"/>
                <a:gd name="connsiteX531" fmla="*/ 3975188 w 4357052"/>
                <a:gd name="connsiteY531" fmla="*/ 1818211 h 4823217"/>
                <a:gd name="connsiteX532" fmla="*/ 3972718 w 4357052"/>
                <a:gd name="connsiteY532" fmla="*/ 1822489 h 4823217"/>
                <a:gd name="connsiteX533" fmla="*/ 3994472 w 4357052"/>
                <a:gd name="connsiteY533" fmla="*/ 1820790 h 4823217"/>
                <a:gd name="connsiteX534" fmla="*/ 3991385 w 4357052"/>
                <a:gd name="connsiteY534" fmla="*/ 1826137 h 4823217"/>
                <a:gd name="connsiteX535" fmla="*/ 4007581 w 4357052"/>
                <a:gd name="connsiteY535" fmla="*/ 1834062 h 4823217"/>
                <a:gd name="connsiteX536" fmla="*/ 4022434 w 4357052"/>
                <a:gd name="connsiteY536" fmla="*/ 1868303 h 4823217"/>
                <a:gd name="connsiteX537" fmla="*/ 4031949 w 4357052"/>
                <a:gd name="connsiteY537" fmla="*/ 1863815 h 4823217"/>
                <a:gd name="connsiteX538" fmla="*/ 4010195 w 4357052"/>
                <a:gd name="connsiteY538" fmla="*/ 1865515 h 4823217"/>
                <a:gd name="connsiteX539" fmla="*/ 4015896 w 4357052"/>
                <a:gd name="connsiteY539" fmla="*/ 1891621 h 4823217"/>
                <a:gd name="connsiteX540" fmla="*/ 4019600 w 4357052"/>
                <a:gd name="connsiteY540" fmla="*/ 1885204 h 4823217"/>
                <a:gd name="connsiteX541" fmla="*/ 4037903 w 4357052"/>
                <a:gd name="connsiteY541" fmla="*/ 1901475 h 4823217"/>
                <a:gd name="connsiteX542" fmla="*/ 4010703 w 4357052"/>
                <a:gd name="connsiteY542" fmla="*/ 1888622 h 4823217"/>
                <a:gd name="connsiteX543" fmla="*/ 4008850 w 4357052"/>
                <a:gd name="connsiteY543" fmla="*/ 1891831 h 4823217"/>
                <a:gd name="connsiteX544" fmla="*/ 4023812 w 4357052"/>
                <a:gd name="connsiteY544" fmla="*/ 1901894 h 4823217"/>
                <a:gd name="connsiteX545" fmla="*/ 4000570 w 4357052"/>
                <a:gd name="connsiteY545" fmla="*/ 1894179 h 4823217"/>
                <a:gd name="connsiteX546" fmla="*/ 3997736 w 4357052"/>
                <a:gd name="connsiteY546" fmla="*/ 1911081 h 4823217"/>
                <a:gd name="connsiteX547" fmla="*/ 3999952 w 4357052"/>
                <a:gd name="connsiteY547" fmla="*/ 1895249 h 4823217"/>
                <a:gd name="connsiteX548" fmla="*/ 3959169 w 4357052"/>
                <a:gd name="connsiteY548" fmla="*/ 1905924 h 4823217"/>
                <a:gd name="connsiteX549" fmla="*/ 3984880 w 4357052"/>
                <a:gd name="connsiteY549" fmla="*/ 1909362 h 4823217"/>
                <a:gd name="connsiteX550" fmla="*/ 3999985 w 4357052"/>
                <a:gd name="connsiteY550" fmla="*/ 1955156 h 4823217"/>
                <a:gd name="connsiteX551" fmla="*/ 4021993 w 4357052"/>
                <a:gd name="connsiteY551" fmla="*/ 1965011 h 4823217"/>
                <a:gd name="connsiteX552" fmla="*/ 4013966 w 4357052"/>
                <a:gd name="connsiteY552" fmla="*/ 1978914 h 4823217"/>
                <a:gd name="connsiteX553" fmla="*/ 4039678 w 4357052"/>
                <a:gd name="connsiteY553" fmla="*/ 1982351 h 4823217"/>
                <a:gd name="connsiteX554" fmla="*/ 4030417 w 4357052"/>
                <a:gd name="connsiteY554" fmla="*/ 1998392 h 4823217"/>
                <a:gd name="connsiteX555" fmla="*/ 4034121 w 4357052"/>
                <a:gd name="connsiteY555" fmla="*/ 1991976 h 4823217"/>
                <a:gd name="connsiteX556" fmla="*/ 4048101 w 4357052"/>
                <a:gd name="connsiteY556" fmla="*/ 2015732 h 4823217"/>
                <a:gd name="connsiteX557" fmla="*/ 4016325 w 4357052"/>
                <a:gd name="connsiteY557" fmla="*/ 1998812 h 4823217"/>
                <a:gd name="connsiteX558" fmla="*/ 4022390 w 4357052"/>
                <a:gd name="connsiteY558" fmla="*/ 2012295 h 4823217"/>
                <a:gd name="connsiteX559" fmla="*/ 3981968 w 4357052"/>
                <a:gd name="connsiteY559" fmla="*/ 2010346 h 4823217"/>
                <a:gd name="connsiteX560" fmla="*/ 3996281 w 4357052"/>
                <a:gd name="connsiteY560" fmla="*/ 1961573 h 4823217"/>
                <a:gd name="connsiteX561" fmla="*/ 3994317 w 4357052"/>
                <a:gd name="connsiteY561" fmla="*/ 1988958 h 4823217"/>
                <a:gd name="connsiteX562" fmla="*/ 3975651 w 4357052"/>
                <a:gd name="connsiteY562" fmla="*/ 1985310 h 4823217"/>
                <a:gd name="connsiteX563" fmla="*/ 3972707 w 4357052"/>
                <a:gd name="connsiteY563" fmla="*/ 2026388 h 4823217"/>
                <a:gd name="connsiteX564" fmla="*/ 3955893 w 4357052"/>
                <a:gd name="connsiteY564" fmla="*/ 2019532 h 4823217"/>
                <a:gd name="connsiteX565" fmla="*/ 3966170 w 4357052"/>
                <a:gd name="connsiteY565" fmla="*/ 2049706 h 4823217"/>
                <a:gd name="connsiteX566" fmla="*/ 3984836 w 4357052"/>
                <a:gd name="connsiteY566" fmla="*/ 2053353 h 4823217"/>
                <a:gd name="connsiteX567" fmla="*/ 3979279 w 4357052"/>
                <a:gd name="connsiteY567" fmla="*/ 2062978 h 4823217"/>
                <a:gd name="connsiteX568" fmla="*/ 4000051 w 4357052"/>
                <a:gd name="connsiteY568" fmla="*/ 2074971 h 4823217"/>
                <a:gd name="connsiteX569" fmla="*/ 3982256 w 4357052"/>
                <a:gd name="connsiteY569" fmla="*/ 2081808 h 4823217"/>
                <a:gd name="connsiteX570" fmla="*/ 3989808 w 4357052"/>
                <a:gd name="connsiteY570" fmla="*/ 2104705 h 4823217"/>
                <a:gd name="connsiteX571" fmla="*/ 4025146 w 4357052"/>
                <a:gd name="connsiteY571" fmla="*/ 2079478 h 4823217"/>
                <a:gd name="connsiteX572" fmla="*/ 4033062 w 4357052"/>
                <a:gd name="connsiteY572" fmla="*/ 2089752 h 4823217"/>
                <a:gd name="connsiteX573" fmla="*/ 4052093 w 4357052"/>
                <a:gd name="connsiteY573" fmla="*/ 2080777 h 4823217"/>
                <a:gd name="connsiteX574" fmla="*/ 4028851 w 4357052"/>
                <a:gd name="connsiteY574" fmla="*/ 2073062 h 4823217"/>
                <a:gd name="connsiteX575" fmla="*/ 4030703 w 4357052"/>
                <a:gd name="connsiteY575" fmla="*/ 2069853 h 4823217"/>
                <a:gd name="connsiteX576" fmla="*/ 4025510 w 4357052"/>
                <a:gd name="connsiteY576" fmla="*/ 2066855 h 4823217"/>
                <a:gd name="connsiteX577" fmla="*/ 4026745 w 4357052"/>
                <a:gd name="connsiteY577" fmla="*/ 2064716 h 4823217"/>
                <a:gd name="connsiteX578" fmla="*/ 4046393 w 4357052"/>
                <a:gd name="connsiteY578" fmla="*/ 2054671 h 4823217"/>
                <a:gd name="connsiteX579" fmla="*/ 4129195 w 4357052"/>
                <a:gd name="connsiteY579" fmla="*/ 2031182 h 4823217"/>
                <a:gd name="connsiteX580" fmla="*/ 4150839 w 4357052"/>
                <a:gd name="connsiteY580" fmla="*/ 2053659 h 4823217"/>
                <a:gd name="connsiteX581" fmla="*/ 4135987 w 4357052"/>
                <a:gd name="connsiteY581" fmla="*/ 2019418 h 4823217"/>
                <a:gd name="connsiteX582" fmla="*/ 4157378 w 4357052"/>
                <a:gd name="connsiteY582" fmla="*/ 2030342 h 4823217"/>
                <a:gd name="connsiteX583" fmla="*/ 4164313 w 4357052"/>
                <a:gd name="connsiteY583" fmla="*/ 2054308 h 4823217"/>
                <a:gd name="connsiteX584" fmla="*/ 4188172 w 4357052"/>
                <a:gd name="connsiteY584" fmla="*/ 2060954 h 4823217"/>
                <a:gd name="connsiteX585" fmla="*/ 4164059 w 4357052"/>
                <a:gd name="connsiteY585" fmla="*/ 2042755 h 4823217"/>
                <a:gd name="connsiteX586" fmla="*/ 4161082 w 4357052"/>
                <a:gd name="connsiteY586" fmla="*/ 2023926 h 4823217"/>
                <a:gd name="connsiteX587" fmla="*/ 4205714 w 4357052"/>
                <a:gd name="connsiteY587" fmla="*/ 2042564 h 4823217"/>
                <a:gd name="connsiteX588" fmla="*/ 4226122 w 4357052"/>
                <a:gd name="connsiteY588" fmla="*/ 2067180 h 4823217"/>
                <a:gd name="connsiteX589" fmla="*/ 4257280 w 4357052"/>
                <a:gd name="connsiteY589" fmla="*/ 2085169 h 4823217"/>
                <a:gd name="connsiteX590" fmla="*/ 4247766 w 4357052"/>
                <a:gd name="connsiteY590" fmla="*/ 2089657 h 4823217"/>
                <a:gd name="connsiteX591" fmla="*/ 4290799 w 4357052"/>
                <a:gd name="connsiteY591" fmla="*/ 2123058 h 4823217"/>
                <a:gd name="connsiteX592" fmla="*/ 4271261 w 4357052"/>
                <a:gd name="connsiteY592" fmla="*/ 2108925 h 4823217"/>
                <a:gd name="connsiteX593" fmla="*/ 4202693 w 4357052"/>
                <a:gd name="connsiteY593" fmla="*/ 2167726 h 4823217"/>
                <a:gd name="connsiteX594" fmla="*/ 4210246 w 4357052"/>
                <a:gd name="connsiteY594" fmla="*/ 2190623 h 4823217"/>
                <a:gd name="connsiteX595" fmla="*/ 4197389 w 4357052"/>
                <a:gd name="connsiteY595" fmla="*/ 2188904 h 4823217"/>
                <a:gd name="connsiteX596" fmla="*/ 4195284 w 4357052"/>
                <a:gd name="connsiteY596" fmla="*/ 2180559 h 4823217"/>
                <a:gd name="connsiteX597" fmla="*/ 4156606 w 4357052"/>
                <a:gd name="connsiteY597" fmla="*/ 2199579 h 4823217"/>
                <a:gd name="connsiteX598" fmla="*/ 4185658 w 4357052"/>
                <a:gd name="connsiteY598" fmla="*/ 2209223 h 4823217"/>
                <a:gd name="connsiteX599" fmla="*/ 4176144 w 4357052"/>
                <a:gd name="connsiteY599" fmla="*/ 2213712 h 4823217"/>
                <a:gd name="connsiteX600" fmla="*/ 4161181 w 4357052"/>
                <a:gd name="connsiteY600" fmla="*/ 2203647 h 4823217"/>
                <a:gd name="connsiteX601" fmla="*/ 4150685 w 4357052"/>
                <a:gd name="connsiteY601" fmla="*/ 2221828 h 4823217"/>
                <a:gd name="connsiteX602" fmla="*/ 4129913 w 4357052"/>
                <a:gd name="connsiteY602" fmla="*/ 2209835 h 4823217"/>
                <a:gd name="connsiteX603" fmla="*/ 4130894 w 4357052"/>
                <a:gd name="connsiteY603" fmla="*/ 2196142 h 4823217"/>
                <a:gd name="connsiteX604" fmla="*/ 4112481 w 4357052"/>
                <a:gd name="connsiteY604" fmla="*/ 2204048 h 4823217"/>
                <a:gd name="connsiteX605" fmla="*/ 4085898 w 4357052"/>
                <a:gd name="connsiteY605" fmla="*/ 2190127 h 4823217"/>
                <a:gd name="connsiteX606" fmla="*/ 4071443 w 4357052"/>
                <a:gd name="connsiteY606" fmla="*/ 2203170 h 4823217"/>
                <a:gd name="connsiteX607" fmla="*/ 4083935 w 4357052"/>
                <a:gd name="connsiteY607" fmla="*/ 2217511 h 4823217"/>
                <a:gd name="connsiteX608" fmla="*/ 4093450 w 4357052"/>
                <a:gd name="connsiteY608" fmla="*/ 2213023 h 4823217"/>
                <a:gd name="connsiteX609" fmla="*/ 4056007 w 4357052"/>
                <a:gd name="connsiteY609" fmla="*/ 2229906 h 4823217"/>
                <a:gd name="connsiteX610" fmla="*/ 4049800 w 4357052"/>
                <a:gd name="connsiteY610" fmla="*/ 2180692 h 4823217"/>
                <a:gd name="connsiteX611" fmla="*/ 4059679 w 4357052"/>
                <a:gd name="connsiteY611" fmla="*/ 2163581 h 4823217"/>
                <a:gd name="connsiteX612" fmla="*/ 4070319 w 4357052"/>
                <a:gd name="connsiteY612" fmla="*/ 2181132 h 4823217"/>
                <a:gd name="connsiteX613" fmla="*/ 4088478 w 4357052"/>
                <a:gd name="connsiteY613" fmla="*/ 2161672 h 4823217"/>
                <a:gd name="connsiteX614" fmla="*/ 4030009 w 4357052"/>
                <a:gd name="connsiteY614" fmla="*/ 2155007 h 4823217"/>
                <a:gd name="connsiteX615" fmla="*/ 4041265 w 4357052"/>
                <a:gd name="connsiteY615" fmla="*/ 2171487 h 4823217"/>
                <a:gd name="connsiteX616" fmla="*/ 4025069 w 4357052"/>
                <a:gd name="connsiteY616" fmla="*/ 2163562 h 4823217"/>
                <a:gd name="connsiteX617" fmla="*/ 4028663 w 4357052"/>
                <a:gd name="connsiteY617" fmla="*/ 2181322 h 4823217"/>
                <a:gd name="connsiteX618" fmla="*/ 4019512 w 4357052"/>
                <a:gd name="connsiteY618" fmla="*/ 2173188 h 4823217"/>
                <a:gd name="connsiteX619" fmla="*/ 4021619 w 4357052"/>
                <a:gd name="connsiteY619" fmla="*/ 2181533 h 4823217"/>
                <a:gd name="connsiteX620" fmla="*/ 4007891 w 4357052"/>
                <a:gd name="connsiteY620" fmla="*/ 2169330 h 4823217"/>
                <a:gd name="connsiteX621" fmla="*/ 3996887 w 4357052"/>
                <a:gd name="connsiteY621" fmla="*/ 2164402 h 4823217"/>
                <a:gd name="connsiteX622" fmla="*/ 4019766 w 4357052"/>
                <a:gd name="connsiteY622" fmla="*/ 2184741 h 4823217"/>
                <a:gd name="connsiteX623" fmla="*/ 3997285 w 4357052"/>
                <a:gd name="connsiteY623" fmla="*/ 2211687 h 4823217"/>
                <a:gd name="connsiteX624" fmla="*/ 4016822 w 4357052"/>
                <a:gd name="connsiteY624" fmla="*/ 2225819 h 4823217"/>
                <a:gd name="connsiteX625" fmla="*/ 4020890 w 4357052"/>
                <a:gd name="connsiteY625" fmla="*/ 2206779 h 4823217"/>
                <a:gd name="connsiteX626" fmla="*/ 4041917 w 4357052"/>
                <a:gd name="connsiteY626" fmla="*/ 2230326 h 4823217"/>
                <a:gd name="connsiteX627" fmla="*/ 4061089 w 4357052"/>
                <a:gd name="connsiteY627" fmla="*/ 2257080 h 4823217"/>
                <a:gd name="connsiteX628" fmla="*/ 4040935 w 4357052"/>
                <a:gd name="connsiteY628" fmla="*/ 2244018 h 4823217"/>
                <a:gd name="connsiteX629" fmla="*/ 4043041 w 4357052"/>
                <a:gd name="connsiteY629" fmla="*/ 2252363 h 4823217"/>
                <a:gd name="connsiteX630" fmla="*/ 4088291 w 4357052"/>
                <a:gd name="connsiteY630" fmla="*/ 2269933 h 4823217"/>
                <a:gd name="connsiteX631" fmla="*/ 4083351 w 4357052"/>
                <a:gd name="connsiteY631" fmla="*/ 2278488 h 4823217"/>
                <a:gd name="connsiteX632" fmla="*/ 4137167 w 4357052"/>
                <a:gd name="connsiteY632" fmla="*/ 2365170 h 4823217"/>
                <a:gd name="connsiteX633" fmla="*/ 4141125 w 4357052"/>
                <a:gd name="connsiteY633" fmla="*/ 2370307 h 4823217"/>
                <a:gd name="connsiteX634" fmla="*/ 4151258 w 4357052"/>
                <a:gd name="connsiteY634" fmla="*/ 2364750 h 4823217"/>
                <a:gd name="connsiteX635" fmla="*/ 4149660 w 4357052"/>
                <a:gd name="connsiteY635" fmla="*/ 2379512 h 4823217"/>
                <a:gd name="connsiteX636" fmla="*/ 4196541 w 4357052"/>
                <a:gd name="connsiteY636" fmla="*/ 2442227 h 4823217"/>
                <a:gd name="connsiteX637" fmla="*/ 4194071 w 4357052"/>
                <a:gd name="connsiteY637" fmla="*/ 2446504 h 4823217"/>
                <a:gd name="connsiteX638" fmla="*/ 4242407 w 4357052"/>
                <a:gd name="connsiteY638" fmla="*/ 2458726 h 4823217"/>
                <a:gd name="connsiteX639" fmla="*/ 4205329 w 4357052"/>
                <a:gd name="connsiteY639" fmla="*/ 2462985 h 4823217"/>
                <a:gd name="connsiteX640" fmla="*/ 4195812 w 4357052"/>
                <a:gd name="connsiteY640" fmla="*/ 2467472 h 4823217"/>
                <a:gd name="connsiteX641" fmla="*/ 4212010 w 4357052"/>
                <a:gd name="connsiteY641" fmla="*/ 2475398 h 4823217"/>
                <a:gd name="connsiteX642" fmla="*/ 4204964 w 4357052"/>
                <a:gd name="connsiteY642" fmla="*/ 2475608 h 4823217"/>
                <a:gd name="connsiteX643" fmla="*/ 4227225 w 4357052"/>
                <a:gd name="connsiteY643" fmla="*/ 2497016 h 4823217"/>
                <a:gd name="connsiteX644" fmla="*/ 4217600 w 4357052"/>
                <a:gd name="connsiteY644" fmla="*/ 2525680 h 4823217"/>
                <a:gd name="connsiteX645" fmla="*/ 4282751 w 4357052"/>
                <a:gd name="connsiteY645" fmla="*/ 2544759 h 4823217"/>
                <a:gd name="connsiteX646" fmla="*/ 4237501 w 4357052"/>
                <a:gd name="connsiteY646" fmla="*/ 2527189 h 4823217"/>
                <a:gd name="connsiteX647" fmla="*/ 4278793 w 4357052"/>
                <a:gd name="connsiteY647" fmla="*/ 2539621 h 4823217"/>
                <a:gd name="connsiteX648" fmla="*/ 4326875 w 4357052"/>
                <a:gd name="connsiteY648" fmla="*/ 2540289 h 4823217"/>
                <a:gd name="connsiteX649" fmla="*/ 4314890 w 4357052"/>
                <a:gd name="connsiteY649" fmla="*/ 2549055 h 4823217"/>
                <a:gd name="connsiteX650" fmla="*/ 4357052 w 4357052"/>
                <a:gd name="connsiteY650" fmla="*/ 2571972 h 4823217"/>
                <a:gd name="connsiteX651" fmla="*/ 4293754 w 4357052"/>
                <a:gd name="connsiteY651" fmla="*/ 2549686 h 4823217"/>
                <a:gd name="connsiteX652" fmla="*/ 4305628 w 4357052"/>
                <a:gd name="connsiteY652" fmla="*/ 2565097 h 4823217"/>
                <a:gd name="connsiteX653" fmla="*/ 4256675 w 4357052"/>
                <a:gd name="connsiteY653" fmla="*/ 2553944 h 4823217"/>
                <a:gd name="connsiteX654" fmla="*/ 4249376 w 4357052"/>
                <a:gd name="connsiteY654" fmla="*/ 2542600 h 4823217"/>
                <a:gd name="connsiteX655" fmla="*/ 4219960 w 4357052"/>
                <a:gd name="connsiteY655" fmla="*/ 2545579 h 4823217"/>
                <a:gd name="connsiteX656" fmla="*/ 4216982 w 4357052"/>
                <a:gd name="connsiteY656" fmla="*/ 2526750 h 4823217"/>
                <a:gd name="connsiteX657" fmla="*/ 4082998 w 4357052"/>
                <a:gd name="connsiteY657" fmla="*/ 2758817 h 4823217"/>
                <a:gd name="connsiteX658" fmla="*/ 4101665 w 4357052"/>
                <a:gd name="connsiteY658" fmla="*/ 2762465 h 4823217"/>
                <a:gd name="connsiteX659" fmla="*/ 4096218 w 4357052"/>
                <a:gd name="connsiteY659" fmla="*/ 2747912 h 4823217"/>
                <a:gd name="connsiteX660" fmla="*/ 4104752 w 4357052"/>
                <a:gd name="connsiteY660" fmla="*/ 2757117 h 4823217"/>
                <a:gd name="connsiteX661" fmla="*/ 4132570 w 4357052"/>
                <a:gd name="connsiteY661" fmla="*/ 2768900 h 4823217"/>
                <a:gd name="connsiteX662" fmla="*/ 4079911 w 4357052"/>
                <a:gd name="connsiteY662" fmla="*/ 2764164 h 4823217"/>
                <a:gd name="connsiteX663" fmla="*/ 3984462 w 4357052"/>
                <a:gd name="connsiteY663" fmla="*/ 2941480 h 4823217"/>
                <a:gd name="connsiteX664" fmla="*/ 4023284 w 4357052"/>
                <a:gd name="connsiteY664" fmla="*/ 2958190 h 4823217"/>
                <a:gd name="connsiteX665" fmla="*/ 4035776 w 4357052"/>
                <a:gd name="connsiteY665" fmla="*/ 2972532 h 4823217"/>
                <a:gd name="connsiteX666" fmla="*/ 4016127 w 4357052"/>
                <a:gd name="connsiteY666" fmla="*/ 2982576 h 4823217"/>
                <a:gd name="connsiteX667" fmla="*/ 4049503 w 4357052"/>
                <a:gd name="connsiteY667" fmla="*/ 2984735 h 4823217"/>
                <a:gd name="connsiteX668" fmla="*/ 4033449 w 4357052"/>
                <a:gd name="connsiteY668" fmla="*/ 3012540 h 4823217"/>
                <a:gd name="connsiteX669" fmla="*/ 4049899 w 4357052"/>
                <a:gd name="connsiteY669" fmla="*/ 3032018 h 4823217"/>
                <a:gd name="connsiteX670" fmla="*/ 4032832 w 4357052"/>
                <a:gd name="connsiteY670" fmla="*/ 3013609 h 4823217"/>
                <a:gd name="connsiteX671" fmla="*/ 3977449 w 4357052"/>
                <a:gd name="connsiteY671" fmla="*/ 3001597 h 4823217"/>
                <a:gd name="connsiteX672" fmla="*/ 3984606 w 4357052"/>
                <a:gd name="connsiteY672" fmla="*/ 2977211 h 4823217"/>
                <a:gd name="connsiteX673" fmla="*/ 3980647 w 4357052"/>
                <a:gd name="connsiteY673" fmla="*/ 2972073 h 4823217"/>
                <a:gd name="connsiteX674" fmla="*/ 3969644 w 4357052"/>
                <a:gd name="connsiteY674" fmla="*/ 2967146 h 4823217"/>
                <a:gd name="connsiteX675" fmla="*/ 3587450 w 4357052"/>
                <a:gd name="connsiteY675" fmla="*/ 3629125 h 4823217"/>
                <a:gd name="connsiteX676" fmla="*/ 3595113 w 4357052"/>
                <a:gd name="connsiteY676" fmla="*/ 3627846 h 4823217"/>
                <a:gd name="connsiteX677" fmla="*/ 3661355 w 4357052"/>
                <a:gd name="connsiteY677" fmla="*/ 3609055 h 4823217"/>
                <a:gd name="connsiteX678" fmla="*/ 3688919 w 4357052"/>
                <a:gd name="connsiteY678" fmla="*/ 3609284 h 4823217"/>
                <a:gd name="connsiteX679" fmla="*/ 3681002 w 4357052"/>
                <a:gd name="connsiteY679" fmla="*/ 3599009 h 4823217"/>
                <a:gd name="connsiteX680" fmla="*/ 3703880 w 4357052"/>
                <a:gd name="connsiteY680" fmla="*/ 3619348 h 4823217"/>
                <a:gd name="connsiteX681" fmla="*/ 3700793 w 4357052"/>
                <a:gd name="connsiteY681" fmla="*/ 3624695 h 4823217"/>
                <a:gd name="connsiteX682" fmla="*/ 3674828 w 4357052"/>
                <a:gd name="connsiteY682" fmla="*/ 3609704 h 4823217"/>
                <a:gd name="connsiteX683" fmla="*/ 3676316 w 4357052"/>
                <a:gd name="connsiteY683" fmla="*/ 3619119 h 4823217"/>
                <a:gd name="connsiteX684" fmla="*/ 3680892 w 4357052"/>
                <a:gd name="connsiteY684" fmla="*/ 3623187 h 4823217"/>
                <a:gd name="connsiteX685" fmla="*/ 3692766 w 4357052"/>
                <a:gd name="connsiteY685" fmla="*/ 3638597 h 4823217"/>
                <a:gd name="connsiteX686" fmla="*/ 3643956 w 4357052"/>
                <a:gd name="connsiteY686" fmla="*/ 3663175 h 4823217"/>
                <a:gd name="connsiteX687" fmla="*/ 3629502 w 4357052"/>
                <a:gd name="connsiteY687" fmla="*/ 3676219 h 4823217"/>
                <a:gd name="connsiteX688" fmla="*/ 3622963 w 4357052"/>
                <a:gd name="connsiteY688" fmla="*/ 3699536 h 4823217"/>
                <a:gd name="connsiteX689" fmla="*/ 3610725 w 4357052"/>
                <a:gd name="connsiteY689" fmla="*/ 3696748 h 4823217"/>
                <a:gd name="connsiteX690" fmla="*/ 3543391 w 4357052"/>
                <a:gd name="connsiteY690" fmla="*/ 3753409 h 4823217"/>
                <a:gd name="connsiteX691" fmla="*/ 3531516 w 4357052"/>
                <a:gd name="connsiteY691" fmla="*/ 3737998 h 4823217"/>
                <a:gd name="connsiteX692" fmla="*/ 3464724 w 4357052"/>
                <a:gd name="connsiteY692" fmla="*/ 3877673 h 4823217"/>
                <a:gd name="connsiteX693" fmla="*/ 3446674 w 4357052"/>
                <a:gd name="connsiteY693" fmla="*/ 3872956 h 4823217"/>
                <a:gd name="connsiteX694" fmla="*/ 3411988 w 4357052"/>
                <a:gd name="connsiteY694" fmla="*/ 3957021 h 4823217"/>
                <a:gd name="connsiteX695" fmla="*/ 3391722 w 4357052"/>
                <a:gd name="connsiteY695" fmla="*/ 3968136 h 4823217"/>
                <a:gd name="connsiteX696" fmla="*/ 3369715 w 4357052"/>
                <a:gd name="connsiteY696" fmla="*/ 3958282 h 4823217"/>
                <a:gd name="connsiteX697" fmla="*/ 3332161 w 4357052"/>
                <a:gd name="connsiteY697" fmla="*/ 3999340 h 4823217"/>
                <a:gd name="connsiteX698" fmla="*/ 3316581 w 4357052"/>
                <a:gd name="connsiteY698" fmla="*/ 3990345 h 4823217"/>
                <a:gd name="connsiteX699" fmla="*/ 3316471 w 4357052"/>
                <a:gd name="connsiteY699" fmla="*/ 4014522 h 4823217"/>
                <a:gd name="connsiteX700" fmla="*/ 3298676 w 4357052"/>
                <a:gd name="connsiteY700" fmla="*/ 4021359 h 4823217"/>
                <a:gd name="connsiteX701" fmla="*/ 3276669 w 4357052"/>
                <a:gd name="connsiteY701" fmla="*/ 4011505 h 4823217"/>
                <a:gd name="connsiteX702" fmla="*/ 3282116 w 4357052"/>
                <a:gd name="connsiteY702" fmla="*/ 4026057 h 4823217"/>
                <a:gd name="connsiteX703" fmla="*/ 3212786 w 4357052"/>
                <a:gd name="connsiteY703" fmla="*/ 4050196 h 4823217"/>
                <a:gd name="connsiteX704" fmla="*/ 3153081 w 4357052"/>
                <a:gd name="connsiteY704" fmla="*/ 4045669 h 4823217"/>
                <a:gd name="connsiteX705" fmla="*/ 3123159 w 4357052"/>
                <a:gd name="connsiteY705" fmla="*/ 4025541 h 4823217"/>
                <a:gd name="connsiteX706" fmla="*/ 3116729 w 4357052"/>
                <a:gd name="connsiteY706" fmla="*/ 4024682 h 4823217"/>
                <a:gd name="connsiteX707" fmla="*/ 3098935 w 4357052"/>
                <a:gd name="connsiteY707" fmla="*/ 4031519 h 4823217"/>
                <a:gd name="connsiteX708" fmla="*/ 3069408 w 4357052"/>
                <a:gd name="connsiteY708" fmla="*/ 4058674 h 4823217"/>
                <a:gd name="connsiteX709" fmla="*/ 3090654 w 4357052"/>
                <a:gd name="connsiteY709" fmla="*/ 4033867 h 4823217"/>
                <a:gd name="connsiteX710" fmla="*/ 3094359 w 4357052"/>
                <a:gd name="connsiteY710" fmla="*/ 4027451 h 4823217"/>
                <a:gd name="connsiteX711" fmla="*/ 3107436 w 4357052"/>
                <a:gd name="connsiteY711" fmla="*/ 3980816 h 4823217"/>
                <a:gd name="connsiteX712" fmla="*/ 3116157 w 4357052"/>
                <a:gd name="connsiteY712" fmla="*/ 3881760 h 4823217"/>
                <a:gd name="connsiteX713" fmla="*/ 3100577 w 4357052"/>
                <a:gd name="connsiteY713" fmla="*/ 3872765 h 4823217"/>
                <a:gd name="connsiteX714" fmla="*/ 3100325 w 4357052"/>
                <a:gd name="connsiteY714" fmla="*/ 3861212 h 4823217"/>
                <a:gd name="connsiteX715" fmla="*/ 3107734 w 4357052"/>
                <a:gd name="connsiteY715" fmla="*/ 3848379 h 4823217"/>
                <a:gd name="connsiteX716" fmla="*/ 3125782 w 4357052"/>
                <a:gd name="connsiteY716" fmla="*/ 3853095 h 4823217"/>
                <a:gd name="connsiteX717" fmla="*/ 3127017 w 4357052"/>
                <a:gd name="connsiteY717" fmla="*/ 3850956 h 4823217"/>
                <a:gd name="connsiteX718" fmla="*/ 3129487 w 4357052"/>
                <a:gd name="connsiteY718" fmla="*/ 3846679 h 4823217"/>
                <a:gd name="connsiteX719" fmla="*/ 3135408 w 4357052"/>
                <a:gd name="connsiteY719" fmla="*/ 3824430 h 4823217"/>
                <a:gd name="connsiteX720" fmla="*/ 3128362 w 4357052"/>
                <a:gd name="connsiteY720" fmla="*/ 3824640 h 4823217"/>
                <a:gd name="connsiteX721" fmla="*/ 3122044 w 4357052"/>
                <a:gd name="connsiteY721" fmla="*/ 3799603 h 4823217"/>
                <a:gd name="connsiteX722" fmla="*/ 3155529 w 4357052"/>
                <a:gd name="connsiteY722" fmla="*/ 3777586 h 4823217"/>
                <a:gd name="connsiteX723" fmla="*/ 3144923 w 4357052"/>
                <a:gd name="connsiteY723" fmla="*/ 3819943 h 4823217"/>
                <a:gd name="connsiteX724" fmla="*/ 3129344 w 4357052"/>
                <a:gd name="connsiteY724" fmla="*/ 3810948 h 4823217"/>
                <a:gd name="connsiteX725" fmla="*/ 3136642 w 4357052"/>
                <a:gd name="connsiteY725" fmla="*/ 3822292 h 4823217"/>
                <a:gd name="connsiteX726" fmla="*/ 3144306 w 4357052"/>
                <a:gd name="connsiteY726" fmla="*/ 3821012 h 4823217"/>
                <a:gd name="connsiteX727" fmla="*/ 3137768 w 4357052"/>
                <a:gd name="connsiteY727" fmla="*/ 3844330 h 4823217"/>
                <a:gd name="connsiteX728" fmla="*/ 3157855 w 4357052"/>
                <a:gd name="connsiteY728" fmla="*/ 3737576 h 4823217"/>
                <a:gd name="connsiteX729" fmla="*/ 3110754 w 4357052"/>
                <a:gd name="connsiteY729" fmla="*/ 3723216 h 4823217"/>
                <a:gd name="connsiteX730" fmla="*/ 3125429 w 4357052"/>
                <a:gd name="connsiteY730" fmla="*/ 3661819 h 4823217"/>
                <a:gd name="connsiteX731" fmla="*/ 3111956 w 4357052"/>
                <a:gd name="connsiteY731" fmla="*/ 3661170 h 4823217"/>
                <a:gd name="connsiteX732" fmla="*/ 3110975 w 4357052"/>
                <a:gd name="connsiteY732" fmla="*/ 3674862 h 4823217"/>
                <a:gd name="connsiteX733" fmla="*/ 3104183 w 4357052"/>
                <a:gd name="connsiteY733" fmla="*/ 3686626 h 4823217"/>
                <a:gd name="connsiteX734" fmla="*/ 3104801 w 4357052"/>
                <a:gd name="connsiteY734" fmla="*/ 3685557 h 4823217"/>
                <a:gd name="connsiteX735" fmla="*/ 3045856 w 4357052"/>
                <a:gd name="connsiteY735" fmla="*/ 3715691 h 4823217"/>
                <a:gd name="connsiteX736" fmla="*/ 3069970 w 4357052"/>
                <a:gd name="connsiteY736" fmla="*/ 3733892 h 4823217"/>
                <a:gd name="connsiteX737" fmla="*/ 3058857 w 4357052"/>
                <a:gd name="connsiteY737" fmla="*/ 3753141 h 4823217"/>
                <a:gd name="connsiteX738" fmla="*/ 3014732 w 4357052"/>
                <a:gd name="connsiteY738" fmla="*/ 3757610 h 4823217"/>
                <a:gd name="connsiteX739" fmla="*/ 3006197 w 4357052"/>
                <a:gd name="connsiteY739" fmla="*/ 3748405 h 4823217"/>
                <a:gd name="connsiteX740" fmla="*/ 3014367 w 4357052"/>
                <a:gd name="connsiteY740" fmla="*/ 3770233 h 4823217"/>
                <a:gd name="connsiteX741" fmla="*/ 2987168 w 4357052"/>
                <a:gd name="connsiteY741" fmla="*/ 3757381 h 4823217"/>
                <a:gd name="connsiteX742" fmla="*/ 2953318 w 4357052"/>
                <a:gd name="connsiteY742" fmla="*/ 3792022 h 4823217"/>
                <a:gd name="connsiteX743" fmla="*/ 2926119 w 4357052"/>
                <a:gd name="connsiteY743" fmla="*/ 3779171 h 4823217"/>
                <a:gd name="connsiteX744" fmla="*/ 2915368 w 4357052"/>
                <a:gd name="connsiteY744" fmla="*/ 3785797 h 4823217"/>
                <a:gd name="connsiteX745" fmla="*/ 2925136 w 4357052"/>
                <a:gd name="connsiteY745" fmla="*/ 3792862 h 4823217"/>
                <a:gd name="connsiteX746" fmla="*/ 2920197 w 4357052"/>
                <a:gd name="connsiteY746" fmla="*/ 3801418 h 4823217"/>
                <a:gd name="connsiteX747" fmla="*/ 2898190 w 4357052"/>
                <a:gd name="connsiteY747" fmla="*/ 3791564 h 4823217"/>
                <a:gd name="connsiteX748" fmla="*/ 2908466 w 4357052"/>
                <a:gd name="connsiteY748" fmla="*/ 3821737 h 4823217"/>
                <a:gd name="connsiteX749" fmla="*/ 2868045 w 4357052"/>
                <a:gd name="connsiteY749" fmla="*/ 3819789 h 4823217"/>
                <a:gd name="connsiteX750" fmla="*/ 2869644 w 4357052"/>
                <a:gd name="connsiteY750" fmla="*/ 3805027 h 4823217"/>
                <a:gd name="connsiteX751" fmla="*/ 2838740 w 4357052"/>
                <a:gd name="connsiteY751" fmla="*/ 3798592 h 4823217"/>
                <a:gd name="connsiteX752" fmla="*/ 2844042 w 4357052"/>
                <a:gd name="connsiteY752" fmla="*/ 3777413 h 4823217"/>
                <a:gd name="connsiteX753" fmla="*/ 2835144 w 4357052"/>
                <a:gd name="connsiteY753" fmla="*/ 3780831 h 4823217"/>
                <a:gd name="connsiteX754" fmla="*/ 2825630 w 4357052"/>
                <a:gd name="connsiteY754" fmla="*/ 3785320 h 4823217"/>
                <a:gd name="connsiteX755" fmla="*/ 2818448 w 4357052"/>
                <a:gd name="connsiteY755" fmla="*/ 3781350 h 4823217"/>
                <a:gd name="connsiteX756" fmla="*/ 2816478 w 4357052"/>
                <a:gd name="connsiteY756" fmla="*/ 3777184 h 4823217"/>
                <a:gd name="connsiteX757" fmla="*/ 2818413 w 4357052"/>
                <a:gd name="connsiteY757" fmla="*/ 3781331 h 4823217"/>
                <a:gd name="connsiteX758" fmla="*/ 2818448 w 4357052"/>
                <a:gd name="connsiteY758" fmla="*/ 3781350 h 4823217"/>
                <a:gd name="connsiteX759" fmla="*/ 2820763 w 4357052"/>
                <a:gd name="connsiteY759" fmla="*/ 3786252 h 4823217"/>
                <a:gd name="connsiteX760" fmla="*/ 2820691 w 4357052"/>
                <a:gd name="connsiteY760" fmla="*/ 3793875 h 4823217"/>
                <a:gd name="connsiteX761" fmla="*/ 2842698 w 4357052"/>
                <a:gd name="connsiteY761" fmla="*/ 3803729 h 4823217"/>
                <a:gd name="connsiteX762" fmla="*/ 2798319 w 4357052"/>
                <a:gd name="connsiteY762" fmla="*/ 3796644 h 4823217"/>
                <a:gd name="connsiteX763" fmla="*/ 2791638 w 4357052"/>
                <a:gd name="connsiteY763" fmla="*/ 3784231 h 4823217"/>
                <a:gd name="connsiteX764" fmla="*/ 2774823 w 4357052"/>
                <a:gd name="connsiteY764" fmla="*/ 3777375 h 4823217"/>
                <a:gd name="connsiteX765" fmla="*/ 2777183 w 4357052"/>
                <a:gd name="connsiteY765" fmla="*/ 3797274 h 4823217"/>
                <a:gd name="connsiteX766" fmla="*/ 2748131 w 4357052"/>
                <a:gd name="connsiteY766" fmla="*/ 3787630 h 4823217"/>
                <a:gd name="connsiteX767" fmla="*/ 2749112 w 4357052"/>
                <a:gd name="connsiteY767" fmla="*/ 3773937 h 4823217"/>
                <a:gd name="connsiteX768" fmla="*/ 2724524 w 4357052"/>
                <a:gd name="connsiteY768" fmla="*/ 3792538 h 4823217"/>
                <a:gd name="connsiteX769" fmla="*/ 2704987 w 4357052"/>
                <a:gd name="connsiteY769" fmla="*/ 3778407 h 4823217"/>
                <a:gd name="connsiteX770" fmla="*/ 2725649 w 4357052"/>
                <a:gd name="connsiteY770" fmla="*/ 3814576 h 4823217"/>
                <a:gd name="connsiteX771" fmla="*/ 2717623 w 4357052"/>
                <a:gd name="connsiteY771" fmla="*/ 3828479 h 4823217"/>
                <a:gd name="connsiteX772" fmla="*/ 2730478 w 4357052"/>
                <a:gd name="connsiteY772" fmla="*/ 3830197 h 4823217"/>
                <a:gd name="connsiteX773" fmla="*/ 2691910 w 4357052"/>
                <a:gd name="connsiteY773" fmla="*/ 3825041 h 4823217"/>
                <a:gd name="connsiteX774" fmla="*/ 2706872 w 4357052"/>
                <a:gd name="connsiteY774" fmla="*/ 3835105 h 4823217"/>
                <a:gd name="connsiteX775" fmla="*/ 2684864 w 4357052"/>
                <a:gd name="connsiteY775" fmla="*/ 3825251 h 4823217"/>
                <a:gd name="connsiteX776" fmla="*/ 2663729 w 4357052"/>
                <a:gd name="connsiteY776" fmla="*/ 3825881 h 4823217"/>
                <a:gd name="connsiteX777" fmla="*/ 2692418 w 4357052"/>
                <a:gd name="connsiteY777" fmla="*/ 3848148 h 4823217"/>
                <a:gd name="connsiteX778" fmla="*/ 2676110 w 4357052"/>
                <a:gd name="connsiteY778" fmla="*/ 3864400 h 4823217"/>
                <a:gd name="connsiteX779" fmla="*/ 2678326 w 4357052"/>
                <a:gd name="connsiteY779" fmla="*/ 3848569 h 4823217"/>
                <a:gd name="connsiteX780" fmla="*/ 2666089 w 4357052"/>
                <a:gd name="connsiteY780" fmla="*/ 3845781 h 4823217"/>
                <a:gd name="connsiteX781" fmla="*/ 2669793 w 4357052"/>
                <a:gd name="connsiteY781" fmla="*/ 3839364 h 4823217"/>
                <a:gd name="connsiteX782" fmla="*/ 2656683 w 4357052"/>
                <a:gd name="connsiteY782" fmla="*/ 3826092 h 4823217"/>
                <a:gd name="connsiteX783" fmla="*/ 2579724 w 4357052"/>
                <a:gd name="connsiteY783" fmla="*/ 3911417 h 4823217"/>
                <a:gd name="connsiteX784" fmla="*/ 2569338 w 4357052"/>
                <a:gd name="connsiteY784" fmla="*/ 3905420 h 4823217"/>
                <a:gd name="connsiteX785" fmla="*/ 2547474 w 4357052"/>
                <a:gd name="connsiteY785" fmla="*/ 3931297 h 4823217"/>
                <a:gd name="connsiteX786" fmla="*/ 2528808 w 4357052"/>
                <a:gd name="connsiteY786" fmla="*/ 3927649 h 4823217"/>
                <a:gd name="connsiteX787" fmla="*/ 2527827 w 4357052"/>
                <a:gd name="connsiteY787" fmla="*/ 3941342 h 4823217"/>
                <a:gd name="connsiteX788" fmla="*/ 2514099 w 4357052"/>
                <a:gd name="connsiteY788" fmla="*/ 3929139 h 4823217"/>
                <a:gd name="connsiteX789" fmla="*/ 2511883 w 4357052"/>
                <a:gd name="connsiteY789" fmla="*/ 3944971 h 4823217"/>
                <a:gd name="connsiteX790" fmla="*/ 2503349 w 4357052"/>
                <a:gd name="connsiteY790" fmla="*/ 3935765 h 4823217"/>
                <a:gd name="connsiteX791" fmla="*/ 2503856 w 4357052"/>
                <a:gd name="connsiteY791" fmla="*/ 3958873 h 4823217"/>
                <a:gd name="connsiteX792" fmla="*/ 2445133 w 4357052"/>
                <a:gd name="connsiteY792" fmla="*/ 3940654 h 4823217"/>
                <a:gd name="connsiteX793" fmla="*/ 2451199 w 4357052"/>
                <a:gd name="connsiteY793" fmla="*/ 3954137 h 4823217"/>
                <a:gd name="connsiteX794" fmla="*/ 2432784 w 4357052"/>
                <a:gd name="connsiteY794" fmla="*/ 3962043 h 4823217"/>
                <a:gd name="connsiteX795" fmla="*/ 2379763 w 4357052"/>
                <a:gd name="connsiteY795" fmla="*/ 3969931 h 4823217"/>
                <a:gd name="connsiteX796" fmla="*/ 2351107 w 4357052"/>
                <a:gd name="connsiteY796" fmla="*/ 4007571 h 4823217"/>
                <a:gd name="connsiteX797" fmla="*/ 2360622 w 4357052"/>
                <a:gd name="connsiteY797" fmla="*/ 4003083 h 4823217"/>
                <a:gd name="connsiteX798" fmla="*/ 2340466 w 4357052"/>
                <a:gd name="connsiteY798" fmla="*/ 3990020 h 4823217"/>
                <a:gd name="connsiteX799" fmla="*/ 2339849 w 4357052"/>
                <a:gd name="connsiteY799" fmla="*/ 3991090 h 4823217"/>
                <a:gd name="connsiteX800" fmla="*/ 2332187 w 4357052"/>
                <a:gd name="connsiteY800" fmla="*/ 3992370 h 4823217"/>
                <a:gd name="connsiteX801" fmla="*/ 2331822 w 4357052"/>
                <a:gd name="connsiteY801" fmla="*/ 4004992 h 4823217"/>
                <a:gd name="connsiteX802" fmla="*/ 2327247 w 4357052"/>
                <a:gd name="connsiteY802" fmla="*/ 4000925 h 4823217"/>
                <a:gd name="connsiteX803" fmla="*/ 2326630 w 4357052"/>
                <a:gd name="connsiteY803" fmla="*/ 4001995 h 4823217"/>
                <a:gd name="connsiteX804" fmla="*/ 2324778 w 4357052"/>
                <a:gd name="connsiteY804" fmla="*/ 4005203 h 4823217"/>
                <a:gd name="connsiteX805" fmla="*/ 2323907 w 4357052"/>
                <a:gd name="connsiteY805" fmla="*/ 3994718 h 4823217"/>
                <a:gd name="connsiteX806" fmla="*/ 2320565 w 4357052"/>
                <a:gd name="connsiteY806" fmla="*/ 3988512 h 4823217"/>
                <a:gd name="connsiteX807" fmla="*/ 2311414 w 4357052"/>
                <a:gd name="connsiteY807" fmla="*/ 3980376 h 4823217"/>
                <a:gd name="connsiteX808" fmla="*/ 2306220 w 4357052"/>
                <a:gd name="connsiteY808" fmla="*/ 3977378 h 4823217"/>
                <a:gd name="connsiteX809" fmla="*/ 2317478 w 4357052"/>
                <a:gd name="connsiteY809" fmla="*/ 3993859 h 4823217"/>
                <a:gd name="connsiteX810" fmla="*/ 2295724 w 4357052"/>
                <a:gd name="connsiteY810" fmla="*/ 3995558 h 4823217"/>
                <a:gd name="connsiteX811" fmla="*/ 2295218 w 4357052"/>
                <a:gd name="connsiteY811" fmla="*/ 3972451 h 4823217"/>
                <a:gd name="connsiteX812" fmla="*/ 2271358 w 4357052"/>
                <a:gd name="connsiteY812" fmla="*/ 3965806 h 4823217"/>
                <a:gd name="connsiteX813" fmla="*/ 2257410 w 4357052"/>
                <a:gd name="connsiteY813" fmla="*/ 4001956 h 4823217"/>
                <a:gd name="connsiteX814" fmla="*/ 2250145 w 4357052"/>
                <a:gd name="connsiteY814" fmla="*/ 4050520 h 4823217"/>
                <a:gd name="connsiteX815" fmla="*/ 2255954 w 4357052"/>
                <a:gd name="connsiteY815" fmla="*/ 4052448 h 4823217"/>
                <a:gd name="connsiteX816" fmla="*/ 2258424 w 4357052"/>
                <a:gd name="connsiteY816" fmla="*/ 4048170 h 4823217"/>
                <a:gd name="connsiteX817" fmla="*/ 2260894 w 4357052"/>
                <a:gd name="connsiteY817" fmla="*/ 4043892 h 4823217"/>
                <a:gd name="connsiteX818" fmla="*/ 2266087 w 4357052"/>
                <a:gd name="connsiteY818" fmla="*/ 4046891 h 4823217"/>
                <a:gd name="connsiteX819" fmla="*/ 2269174 w 4357052"/>
                <a:gd name="connsiteY819" fmla="*/ 4041544 h 4823217"/>
                <a:gd name="connsiteX820" fmla="*/ 2274368 w 4357052"/>
                <a:gd name="connsiteY820" fmla="*/ 4044542 h 4823217"/>
                <a:gd name="connsiteX821" fmla="*/ 2296375 w 4357052"/>
                <a:gd name="connsiteY821" fmla="*/ 4054397 h 4823217"/>
                <a:gd name="connsiteX822" fmla="*/ 2292053 w 4357052"/>
                <a:gd name="connsiteY822" fmla="*/ 4061883 h 4823217"/>
                <a:gd name="connsiteX823" fmla="*/ 2312572 w 4357052"/>
                <a:gd name="connsiteY823" fmla="*/ 4062322 h 4823217"/>
                <a:gd name="connsiteX824" fmla="*/ 2292814 w 4357052"/>
                <a:gd name="connsiteY824" fmla="*/ 4096543 h 4823217"/>
                <a:gd name="connsiteX825" fmla="*/ 2262890 w 4357052"/>
                <a:gd name="connsiteY825" fmla="*/ 4076415 h 4823217"/>
                <a:gd name="connsiteX826" fmla="*/ 2258060 w 4357052"/>
                <a:gd name="connsiteY826" fmla="*/ 4060794 h 4823217"/>
                <a:gd name="connsiteX827" fmla="*/ 2251015 w 4357052"/>
                <a:gd name="connsiteY827" fmla="*/ 4061004 h 4823217"/>
                <a:gd name="connsiteX828" fmla="*/ 2252867 w 4357052"/>
                <a:gd name="connsiteY828" fmla="*/ 4057795 h 4823217"/>
                <a:gd name="connsiteX829" fmla="*/ 2230860 w 4357052"/>
                <a:gd name="connsiteY829" fmla="*/ 4047941 h 4823217"/>
                <a:gd name="connsiteX830" fmla="*/ 2238413 w 4357052"/>
                <a:gd name="connsiteY830" fmla="*/ 4070839 h 4823217"/>
                <a:gd name="connsiteX831" fmla="*/ 2228281 w 4357052"/>
                <a:gd name="connsiteY831" fmla="*/ 4076396 h 4823217"/>
                <a:gd name="connsiteX832" fmla="*/ 2212702 w 4357052"/>
                <a:gd name="connsiteY832" fmla="*/ 4067402 h 4823217"/>
                <a:gd name="connsiteX833" fmla="*/ 2205910 w 4357052"/>
                <a:gd name="connsiteY833" fmla="*/ 4079166 h 4823217"/>
                <a:gd name="connsiteX834" fmla="*/ 2218765 w 4357052"/>
                <a:gd name="connsiteY834" fmla="*/ 4080884 h 4823217"/>
                <a:gd name="connsiteX835" fmla="*/ 2228535 w 4357052"/>
                <a:gd name="connsiteY835" fmla="*/ 4087950 h 4823217"/>
                <a:gd name="connsiteX836" fmla="*/ 2224830 w 4357052"/>
                <a:gd name="connsiteY836" fmla="*/ 4094367 h 4823217"/>
                <a:gd name="connsiteX837" fmla="*/ 2204058 w 4357052"/>
                <a:gd name="connsiteY837" fmla="*/ 4082374 h 4823217"/>
                <a:gd name="connsiteX838" fmla="*/ 2199989 w 4357052"/>
                <a:gd name="connsiteY838" fmla="*/ 4101413 h 4823217"/>
                <a:gd name="connsiteX839" fmla="*/ 2165523 w 4357052"/>
                <a:gd name="connsiteY839" fmla="*/ 4137125 h 4823217"/>
                <a:gd name="connsiteX840" fmla="*/ 2147979 w 4357052"/>
                <a:gd name="connsiteY840" fmla="*/ 4155515 h 4823217"/>
                <a:gd name="connsiteX841" fmla="*/ 2148235 w 4357052"/>
                <a:gd name="connsiteY841" fmla="*/ 4167069 h 4823217"/>
                <a:gd name="connsiteX842" fmla="*/ 2150704 w 4357052"/>
                <a:gd name="connsiteY842" fmla="*/ 4162791 h 4823217"/>
                <a:gd name="connsiteX843" fmla="*/ 2163560 w 4357052"/>
                <a:gd name="connsiteY843" fmla="*/ 4164510 h 4823217"/>
                <a:gd name="connsiteX844" fmla="*/ 2164431 w 4357052"/>
                <a:gd name="connsiteY844" fmla="*/ 4174994 h 4823217"/>
                <a:gd name="connsiteX845" fmla="*/ 2150958 w 4357052"/>
                <a:gd name="connsiteY845" fmla="*/ 4174345 h 4823217"/>
                <a:gd name="connsiteX846" fmla="*/ 2146382 w 4357052"/>
                <a:gd name="connsiteY846" fmla="*/ 4170278 h 4823217"/>
                <a:gd name="connsiteX847" fmla="*/ 2145765 w 4357052"/>
                <a:gd name="connsiteY847" fmla="*/ 4171347 h 4823217"/>
                <a:gd name="connsiteX848" fmla="*/ 2147871 w 4357052"/>
                <a:gd name="connsiteY848" fmla="*/ 4179692 h 4823217"/>
                <a:gd name="connsiteX849" fmla="*/ 2142677 w 4357052"/>
                <a:gd name="connsiteY849" fmla="*/ 4176694 h 4823217"/>
                <a:gd name="connsiteX850" fmla="*/ 2120306 w 4357052"/>
                <a:gd name="connsiteY850" fmla="*/ 4179463 h 4823217"/>
                <a:gd name="connsiteX851" fmla="*/ 2143549 w 4357052"/>
                <a:gd name="connsiteY851" fmla="*/ 4187178 h 4823217"/>
                <a:gd name="connsiteX852" fmla="*/ 2137121 w 4357052"/>
                <a:gd name="connsiteY852" fmla="*/ 4186319 h 4823217"/>
                <a:gd name="connsiteX853" fmla="*/ 2126987 w 4357052"/>
                <a:gd name="connsiteY853" fmla="*/ 4191875 h 4823217"/>
                <a:gd name="connsiteX854" fmla="*/ 2112025 w 4357052"/>
                <a:gd name="connsiteY854" fmla="*/ 4181811 h 4823217"/>
                <a:gd name="connsiteX855" fmla="*/ 2096336 w 4357052"/>
                <a:gd name="connsiteY855" fmla="*/ 4196993 h 4823217"/>
                <a:gd name="connsiteX856" fmla="*/ 2075596 w 4357052"/>
                <a:gd name="connsiteY856" fmla="*/ 4244908 h 4823217"/>
                <a:gd name="connsiteX857" fmla="*/ 2076468 w 4357052"/>
                <a:gd name="connsiteY857" fmla="*/ 4255393 h 4823217"/>
                <a:gd name="connsiteX858" fmla="*/ 2053843 w 4357052"/>
                <a:gd name="connsiteY858" fmla="*/ 4246608 h 4823217"/>
                <a:gd name="connsiteX859" fmla="*/ 2039025 w 4357052"/>
                <a:gd name="connsiteY859" fmla="*/ 4272274 h 4823217"/>
                <a:gd name="connsiteX860" fmla="*/ 2052863 w 4357052"/>
                <a:gd name="connsiteY860" fmla="*/ 4260301 h 4823217"/>
                <a:gd name="connsiteX861" fmla="*/ 2071417 w 4357052"/>
                <a:gd name="connsiteY861" fmla="*/ 4288124 h 4823217"/>
                <a:gd name="connsiteX862" fmla="*/ 2055839 w 4357052"/>
                <a:gd name="connsiteY862" fmla="*/ 4279130 h 4823217"/>
                <a:gd name="connsiteX863" fmla="*/ 2059686 w 4357052"/>
                <a:gd name="connsiteY863" fmla="*/ 4308443 h 4823217"/>
                <a:gd name="connsiteX864" fmla="*/ 2028925 w 4357052"/>
                <a:gd name="connsiteY864" fmla="*/ 4337739 h 4823217"/>
                <a:gd name="connsiteX865" fmla="*/ 2051550 w 4357052"/>
                <a:gd name="connsiteY865" fmla="*/ 4346524 h 4823217"/>
                <a:gd name="connsiteX866" fmla="*/ 2035100 w 4357052"/>
                <a:gd name="connsiteY866" fmla="*/ 4327044 h 4823217"/>
                <a:gd name="connsiteX867" fmla="*/ 2051042 w 4357052"/>
                <a:gd name="connsiteY867" fmla="*/ 4323416 h 4823217"/>
                <a:gd name="connsiteX868" fmla="*/ 2072290 w 4357052"/>
                <a:gd name="connsiteY868" fmla="*/ 4298609 h 4823217"/>
                <a:gd name="connsiteX869" fmla="*/ 2092444 w 4357052"/>
                <a:gd name="connsiteY869" fmla="*/ 4311672 h 4823217"/>
                <a:gd name="connsiteX870" fmla="*/ 2109622 w 4357052"/>
                <a:gd name="connsiteY870" fmla="*/ 4305904 h 4823217"/>
                <a:gd name="connsiteX871" fmla="*/ 2103558 w 4357052"/>
                <a:gd name="connsiteY871" fmla="*/ 4292422 h 4823217"/>
                <a:gd name="connsiteX872" fmla="*/ 2111474 w 4357052"/>
                <a:gd name="connsiteY872" fmla="*/ 4302695 h 4823217"/>
                <a:gd name="connsiteX873" fmla="*/ 2124694 w 4357052"/>
                <a:gd name="connsiteY873" fmla="*/ 4291791 h 4823217"/>
                <a:gd name="connsiteX874" fmla="*/ 2141145 w 4357052"/>
                <a:gd name="connsiteY874" fmla="*/ 4311271 h 4823217"/>
                <a:gd name="connsiteX875" fmla="*/ 2135842 w 4357052"/>
                <a:gd name="connsiteY875" fmla="*/ 4332449 h 4823217"/>
                <a:gd name="connsiteX876" fmla="*/ 2116557 w 4357052"/>
                <a:gd name="connsiteY876" fmla="*/ 4329871 h 4823217"/>
                <a:gd name="connsiteX877" fmla="*/ 2133007 w 4357052"/>
                <a:gd name="connsiteY877" fmla="*/ 4349350 h 4823217"/>
                <a:gd name="connsiteX878" fmla="*/ 2125598 w 4357052"/>
                <a:gd name="connsiteY878" fmla="*/ 4362183 h 4823217"/>
                <a:gd name="connsiteX879" fmla="*/ 2107296 w 4357052"/>
                <a:gd name="connsiteY879" fmla="*/ 4345912 h 4823217"/>
                <a:gd name="connsiteX880" fmla="*/ 2088628 w 4357052"/>
                <a:gd name="connsiteY880" fmla="*/ 4342265 h 4823217"/>
                <a:gd name="connsiteX881" fmla="*/ 2091352 w 4357052"/>
                <a:gd name="connsiteY881" fmla="*/ 4349541 h 4823217"/>
                <a:gd name="connsiteX882" fmla="*/ 2102974 w 4357052"/>
                <a:gd name="connsiteY882" fmla="*/ 4353398 h 4823217"/>
                <a:gd name="connsiteX883" fmla="*/ 2072940 w 4357052"/>
                <a:gd name="connsiteY883" fmla="*/ 4357447 h 4823217"/>
                <a:gd name="connsiteX884" fmla="*/ 2076280 w 4357052"/>
                <a:gd name="connsiteY884" fmla="*/ 4363653 h 4823217"/>
                <a:gd name="connsiteX885" fmla="*/ 2098905 w 4357052"/>
                <a:gd name="connsiteY885" fmla="*/ 4372438 h 4823217"/>
                <a:gd name="connsiteX886" fmla="*/ 2084815 w 4357052"/>
                <a:gd name="connsiteY886" fmla="*/ 4372858 h 4823217"/>
                <a:gd name="connsiteX887" fmla="*/ 2097746 w 4357052"/>
                <a:gd name="connsiteY887" fmla="*/ 4379879 h 4823217"/>
                <a:gd name="connsiteX888" fmla="*/ 2101265 w 4357052"/>
                <a:gd name="connsiteY888" fmla="*/ 4392338 h 4823217"/>
                <a:gd name="connsiteX889" fmla="*/ 2092621 w 4357052"/>
                <a:gd name="connsiteY889" fmla="*/ 4407309 h 4823217"/>
                <a:gd name="connsiteX890" fmla="*/ 2075553 w 4357052"/>
                <a:gd name="connsiteY890" fmla="*/ 4388900 h 4823217"/>
                <a:gd name="connsiteX891" fmla="*/ 2041561 w 4357052"/>
                <a:gd name="connsiteY891" fmla="*/ 4387811 h 4823217"/>
                <a:gd name="connsiteX892" fmla="*/ 2047735 w 4357052"/>
                <a:gd name="connsiteY892" fmla="*/ 4377117 h 4823217"/>
                <a:gd name="connsiteX893" fmla="*/ 2071594 w 4357052"/>
                <a:gd name="connsiteY893" fmla="*/ 4383762 h 4823217"/>
                <a:gd name="connsiteX894" fmla="*/ 2079621 w 4357052"/>
                <a:gd name="connsiteY894" fmla="*/ 4369860 h 4823217"/>
                <a:gd name="connsiteX895" fmla="*/ 2060084 w 4357052"/>
                <a:gd name="connsiteY895" fmla="*/ 4355728 h 4823217"/>
                <a:gd name="connsiteX896" fmla="*/ 2053909 w 4357052"/>
                <a:gd name="connsiteY896" fmla="*/ 4366423 h 4823217"/>
                <a:gd name="connsiteX897" fmla="*/ 2022133 w 4357052"/>
                <a:gd name="connsiteY897" fmla="*/ 4349503 h 4823217"/>
                <a:gd name="connsiteX898" fmla="*/ 2013235 w 4357052"/>
                <a:gd name="connsiteY898" fmla="*/ 4352921 h 4823217"/>
                <a:gd name="connsiteX899" fmla="*/ 2035497 w 4357052"/>
                <a:gd name="connsiteY899" fmla="*/ 4374329 h 4823217"/>
                <a:gd name="connsiteX900" fmla="*/ 2015959 w 4357052"/>
                <a:gd name="connsiteY900" fmla="*/ 4360197 h 4823217"/>
                <a:gd name="connsiteX901" fmla="*/ 2011637 w 4357052"/>
                <a:gd name="connsiteY901" fmla="*/ 4367683 h 4823217"/>
                <a:gd name="connsiteX902" fmla="*/ 2005099 w 4357052"/>
                <a:gd name="connsiteY902" fmla="*/ 4391001 h 4823217"/>
                <a:gd name="connsiteX903" fmla="*/ 2039345 w 4357052"/>
                <a:gd name="connsiteY903" fmla="*/ 4403643 h 4823217"/>
                <a:gd name="connsiteX904" fmla="*/ 2033280 w 4357052"/>
                <a:gd name="connsiteY904" fmla="*/ 4390160 h 4823217"/>
                <a:gd name="connsiteX905" fmla="*/ 2060480 w 4357052"/>
                <a:gd name="connsiteY905" fmla="*/ 4403012 h 4823217"/>
                <a:gd name="connsiteX906" fmla="*/ 2073591 w 4357052"/>
                <a:gd name="connsiteY906" fmla="*/ 4416285 h 4823217"/>
                <a:gd name="connsiteX907" fmla="*/ 2030337 w 4357052"/>
                <a:gd name="connsiteY907" fmla="*/ 4431238 h 4823217"/>
                <a:gd name="connsiteX908" fmla="*/ 1998957 w 4357052"/>
                <a:gd name="connsiteY908" fmla="*/ 4461602 h 4823217"/>
                <a:gd name="connsiteX909" fmla="*/ 2003390 w 4357052"/>
                <a:gd name="connsiteY909" fmla="*/ 4429940 h 4823217"/>
                <a:gd name="connsiteX910" fmla="*/ 2026742 w 4357052"/>
                <a:gd name="connsiteY910" fmla="*/ 4413478 h 4823217"/>
                <a:gd name="connsiteX911" fmla="*/ 1993731 w 4357052"/>
                <a:gd name="connsiteY911" fmla="*/ 4398697 h 4823217"/>
                <a:gd name="connsiteX912" fmla="*/ 2006841 w 4357052"/>
                <a:gd name="connsiteY912" fmla="*/ 4411969 h 4823217"/>
                <a:gd name="connsiteX913" fmla="*/ 2007095 w 4357052"/>
                <a:gd name="connsiteY913" fmla="*/ 4423523 h 4823217"/>
                <a:gd name="connsiteX914" fmla="*/ 1986939 w 4357052"/>
                <a:gd name="connsiteY914" fmla="*/ 4410461 h 4823217"/>
                <a:gd name="connsiteX915" fmla="*/ 1963731 w 4357052"/>
                <a:gd name="connsiteY915" fmla="*/ 4462653 h 4823217"/>
                <a:gd name="connsiteX916" fmla="*/ 1994272 w 4357052"/>
                <a:gd name="connsiteY916" fmla="*/ 4481711 h 4823217"/>
                <a:gd name="connsiteX917" fmla="*/ 1995760 w 4357052"/>
                <a:gd name="connsiteY917" fmla="*/ 4491127 h 4823217"/>
                <a:gd name="connsiteX918" fmla="*/ 1960026 w 4357052"/>
                <a:gd name="connsiteY918" fmla="*/ 4469069 h 4823217"/>
                <a:gd name="connsiteX919" fmla="*/ 1960534 w 4357052"/>
                <a:gd name="connsiteY919" fmla="*/ 4492176 h 4823217"/>
                <a:gd name="connsiteX920" fmla="*/ 1926288 w 4357052"/>
                <a:gd name="connsiteY920" fmla="*/ 4479535 h 4823217"/>
                <a:gd name="connsiteX921" fmla="*/ 1924942 w 4357052"/>
                <a:gd name="connsiteY921" fmla="*/ 4505850 h 4823217"/>
                <a:gd name="connsiteX922" fmla="*/ 1943863 w 4357052"/>
                <a:gd name="connsiteY922" fmla="*/ 4521052 h 4823217"/>
                <a:gd name="connsiteX923" fmla="*/ 1924578 w 4357052"/>
                <a:gd name="connsiteY923" fmla="*/ 4518473 h 4823217"/>
                <a:gd name="connsiteX924" fmla="*/ 1945969 w 4357052"/>
                <a:gd name="connsiteY924" fmla="*/ 4529397 h 4823217"/>
                <a:gd name="connsiteX925" fmla="*/ 1929662 w 4357052"/>
                <a:gd name="connsiteY925" fmla="*/ 4545648 h 4823217"/>
                <a:gd name="connsiteX926" fmla="*/ 1915934 w 4357052"/>
                <a:gd name="connsiteY926" fmla="*/ 4533445 h 4823217"/>
                <a:gd name="connsiteX927" fmla="*/ 1903585 w 4357052"/>
                <a:gd name="connsiteY927" fmla="*/ 4554834 h 4823217"/>
                <a:gd name="connsiteX928" fmla="*/ 1911248 w 4357052"/>
                <a:gd name="connsiteY928" fmla="*/ 4553555 h 4823217"/>
                <a:gd name="connsiteX929" fmla="*/ 1921271 w 4357052"/>
                <a:gd name="connsiteY929" fmla="*/ 4572175 h 4823217"/>
                <a:gd name="connsiteX930" fmla="*/ 1911501 w 4357052"/>
                <a:gd name="connsiteY930" fmla="*/ 4565107 h 4823217"/>
                <a:gd name="connsiteX931" fmla="*/ 1868391 w 4357052"/>
                <a:gd name="connsiteY931" fmla="*/ 4615791 h 4823217"/>
                <a:gd name="connsiteX932" fmla="*/ 1838611 w 4357052"/>
                <a:gd name="connsiteY932" fmla="*/ 4631394 h 4823217"/>
                <a:gd name="connsiteX933" fmla="*/ 1820958 w 4357052"/>
                <a:gd name="connsiteY933" fmla="*/ 4673961 h 4823217"/>
                <a:gd name="connsiteX934" fmla="*/ 1825138 w 4357052"/>
                <a:gd name="connsiteY934" fmla="*/ 4630744 h 4823217"/>
                <a:gd name="connsiteX935" fmla="*/ 1816604 w 4357052"/>
                <a:gd name="connsiteY935" fmla="*/ 4621539 h 4823217"/>
                <a:gd name="connsiteX936" fmla="*/ 1808213 w 4357052"/>
                <a:gd name="connsiteY936" fmla="*/ 4648065 h 4823217"/>
                <a:gd name="connsiteX937" fmla="*/ 1788676 w 4357052"/>
                <a:gd name="connsiteY937" fmla="*/ 4633934 h 4823217"/>
                <a:gd name="connsiteX938" fmla="*/ 1802656 w 4357052"/>
                <a:gd name="connsiteY938" fmla="*/ 4657690 h 4823217"/>
                <a:gd name="connsiteX939" fmla="*/ 1784971 w 4357052"/>
                <a:gd name="connsiteY939" fmla="*/ 4640351 h 4823217"/>
                <a:gd name="connsiteX940" fmla="*/ 1777451 w 4357052"/>
                <a:gd name="connsiteY940" fmla="*/ 4677360 h 4823217"/>
                <a:gd name="connsiteX941" fmla="*/ 1801312 w 4357052"/>
                <a:gd name="connsiteY941" fmla="*/ 4684006 h 4823217"/>
                <a:gd name="connsiteX942" fmla="*/ 1786603 w 4357052"/>
                <a:gd name="connsiteY942" fmla="*/ 4685496 h 4823217"/>
                <a:gd name="connsiteX943" fmla="*/ 1801565 w 4357052"/>
                <a:gd name="connsiteY943" fmla="*/ 4695560 h 4823217"/>
                <a:gd name="connsiteX944" fmla="*/ 1726536 w 4357052"/>
                <a:gd name="connsiteY944" fmla="*/ 4693593 h 4823217"/>
                <a:gd name="connsiteX945" fmla="*/ 1708375 w 4357052"/>
                <a:gd name="connsiteY945" fmla="*/ 4713052 h 4823217"/>
                <a:gd name="connsiteX946" fmla="*/ 1726679 w 4357052"/>
                <a:gd name="connsiteY946" fmla="*/ 4729323 h 4823217"/>
                <a:gd name="connsiteX947" fmla="*/ 1720141 w 4357052"/>
                <a:gd name="connsiteY947" fmla="*/ 4752641 h 4823217"/>
                <a:gd name="connsiteX948" fmla="*/ 1698134 w 4357052"/>
                <a:gd name="connsiteY948" fmla="*/ 4742787 h 4823217"/>
                <a:gd name="connsiteX949" fmla="*/ 1704814 w 4357052"/>
                <a:gd name="connsiteY949" fmla="*/ 4755200 h 4823217"/>
                <a:gd name="connsiteX950" fmla="*/ 1716689 w 4357052"/>
                <a:gd name="connsiteY950" fmla="*/ 4770611 h 4823217"/>
                <a:gd name="connsiteX951" fmla="*/ 1688255 w 4357052"/>
                <a:gd name="connsiteY951" fmla="*/ 4759898 h 4823217"/>
                <a:gd name="connsiteX952" fmla="*/ 1697659 w 4357052"/>
                <a:gd name="connsiteY952" fmla="*/ 4779587 h 4823217"/>
                <a:gd name="connsiteX953" fmla="*/ 1680228 w 4357052"/>
                <a:gd name="connsiteY953" fmla="*/ 4773800 h 4823217"/>
                <a:gd name="connsiteX954" fmla="*/ 1668497 w 4357052"/>
                <a:gd name="connsiteY954" fmla="*/ 4794120 h 4823217"/>
                <a:gd name="connsiteX955" fmla="*/ 1680734 w 4357052"/>
                <a:gd name="connsiteY955" fmla="*/ 4796908 h 4823217"/>
                <a:gd name="connsiteX956" fmla="*/ 1642167 w 4357052"/>
                <a:gd name="connsiteY956" fmla="*/ 4791751 h 4823217"/>
                <a:gd name="connsiteX957" fmla="*/ 1628583 w 4357052"/>
                <a:gd name="connsiteY957" fmla="*/ 4815279 h 4823217"/>
                <a:gd name="connsiteX958" fmla="*/ 1631670 w 4357052"/>
                <a:gd name="connsiteY958" fmla="*/ 4809932 h 4823217"/>
                <a:gd name="connsiteX959" fmla="*/ 1616091 w 4357052"/>
                <a:gd name="connsiteY959" fmla="*/ 4800937 h 4823217"/>
                <a:gd name="connsiteX960" fmla="*/ 1607193 w 4357052"/>
                <a:gd name="connsiteY960" fmla="*/ 4804356 h 4823217"/>
                <a:gd name="connsiteX961" fmla="*/ 1606576 w 4357052"/>
                <a:gd name="connsiteY961" fmla="*/ 4805425 h 4823217"/>
                <a:gd name="connsiteX962" fmla="*/ 1602871 w 4357052"/>
                <a:gd name="connsiteY962" fmla="*/ 4811842 h 4823217"/>
                <a:gd name="connsiteX963" fmla="*/ 1600766 w 4357052"/>
                <a:gd name="connsiteY963" fmla="*/ 4803496 h 4823217"/>
                <a:gd name="connsiteX964" fmla="*/ 1598659 w 4357052"/>
                <a:gd name="connsiteY964" fmla="*/ 4795151 h 4823217"/>
                <a:gd name="connsiteX965" fmla="*/ 1584568 w 4357052"/>
                <a:gd name="connsiteY965" fmla="*/ 4795571 h 4823217"/>
                <a:gd name="connsiteX966" fmla="*/ 1591360 w 4357052"/>
                <a:gd name="connsiteY966" fmla="*/ 4783807 h 4823217"/>
                <a:gd name="connsiteX967" fmla="*/ 1609046 w 4357052"/>
                <a:gd name="connsiteY967" fmla="*/ 4801148 h 4823217"/>
                <a:gd name="connsiteX968" fmla="*/ 1613732 w 4357052"/>
                <a:gd name="connsiteY968" fmla="*/ 4781038 h 4823217"/>
                <a:gd name="connsiteX969" fmla="*/ 1638208 w 4357052"/>
                <a:gd name="connsiteY969" fmla="*/ 4786614 h 4823217"/>
                <a:gd name="connsiteX970" fmla="*/ 1623864 w 4357052"/>
                <a:gd name="connsiteY970" fmla="*/ 4775481 h 4823217"/>
                <a:gd name="connsiteX971" fmla="*/ 1636467 w 4357052"/>
                <a:gd name="connsiteY971" fmla="*/ 4765646 h 4823217"/>
                <a:gd name="connsiteX972" fmla="*/ 1657348 w 4357052"/>
                <a:gd name="connsiteY972" fmla="*/ 4753462 h 4823217"/>
                <a:gd name="connsiteX973" fmla="*/ 1637194 w 4357052"/>
                <a:gd name="connsiteY973" fmla="*/ 4740400 h 4823217"/>
                <a:gd name="connsiteX974" fmla="*/ 1682663 w 4357052"/>
                <a:gd name="connsiteY974" fmla="*/ 4709615 h 4823217"/>
                <a:gd name="connsiteX975" fmla="*/ 1718111 w 4357052"/>
                <a:gd name="connsiteY975" fmla="*/ 4660211 h 4823217"/>
                <a:gd name="connsiteX976" fmla="*/ 1735906 w 4357052"/>
                <a:gd name="connsiteY976" fmla="*/ 4653374 h 4823217"/>
                <a:gd name="connsiteX977" fmla="*/ 1757296 w 4357052"/>
                <a:gd name="connsiteY977" fmla="*/ 4664298 h 4823217"/>
                <a:gd name="connsiteX978" fmla="*/ 1760384 w 4357052"/>
                <a:gd name="connsiteY978" fmla="*/ 4658951 h 4823217"/>
                <a:gd name="connsiteX979" fmla="*/ 1749998 w 4357052"/>
                <a:gd name="connsiteY979" fmla="*/ 4652955 h 4823217"/>
                <a:gd name="connsiteX980" fmla="*/ 1772952 w 4357052"/>
                <a:gd name="connsiteY980" fmla="*/ 4589208 h 4823217"/>
                <a:gd name="connsiteX981" fmla="*/ 1712268 w 4357052"/>
                <a:gd name="connsiteY981" fmla="*/ 4598375 h 4823217"/>
                <a:gd name="connsiteX982" fmla="*/ 1730570 w 4357052"/>
                <a:gd name="connsiteY982" fmla="*/ 4614646 h 4823217"/>
                <a:gd name="connsiteX983" fmla="*/ 1707328 w 4357052"/>
                <a:gd name="connsiteY983" fmla="*/ 4606930 h 4823217"/>
                <a:gd name="connsiteX984" fmla="*/ 1711540 w 4357052"/>
                <a:gd name="connsiteY984" fmla="*/ 4623621 h 4823217"/>
                <a:gd name="connsiteX985" fmla="*/ 1704241 w 4357052"/>
                <a:gd name="connsiteY985" fmla="*/ 4612278 h 4823217"/>
                <a:gd name="connsiteX986" fmla="*/ 1696832 w 4357052"/>
                <a:gd name="connsiteY986" fmla="*/ 4625111 h 4823217"/>
                <a:gd name="connsiteX987" fmla="*/ 1669632 w 4357052"/>
                <a:gd name="connsiteY987" fmla="*/ 4612258 h 4823217"/>
                <a:gd name="connsiteX988" fmla="*/ 1665056 w 4357052"/>
                <a:gd name="connsiteY988" fmla="*/ 4608191 h 4823217"/>
                <a:gd name="connsiteX989" fmla="*/ 1656775 w 4357052"/>
                <a:gd name="connsiteY989" fmla="*/ 4610540 h 4823217"/>
                <a:gd name="connsiteX990" fmla="*/ 1641195 w 4357052"/>
                <a:gd name="connsiteY990" fmla="*/ 4601545 h 4823217"/>
                <a:gd name="connsiteX991" fmla="*/ 1637491 w 4357052"/>
                <a:gd name="connsiteY991" fmla="*/ 4607961 h 4823217"/>
                <a:gd name="connsiteX992" fmla="*/ 1654923 w 4357052"/>
                <a:gd name="connsiteY992" fmla="*/ 4613748 h 4823217"/>
                <a:gd name="connsiteX993" fmla="*/ 1671627 w 4357052"/>
                <a:gd name="connsiteY993" fmla="*/ 4644780 h 4823217"/>
                <a:gd name="connsiteX994" fmla="*/ 1626124 w 4357052"/>
                <a:gd name="connsiteY994" fmla="*/ 4615658 h 4823217"/>
                <a:gd name="connsiteX995" fmla="*/ 1615374 w 4357052"/>
                <a:gd name="connsiteY995" fmla="*/ 4622285 h 4823217"/>
                <a:gd name="connsiteX996" fmla="*/ 1623037 w 4357052"/>
                <a:gd name="connsiteY996" fmla="*/ 4621005 h 4823217"/>
                <a:gd name="connsiteX997" fmla="*/ 1628738 w 4357052"/>
                <a:gd name="connsiteY997" fmla="*/ 4647111 h 4823217"/>
                <a:gd name="connsiteX998" fmla="*/ 1658771 w 4357052"/>
                <a:gd name="connsiteY998" fmla="*/ 4643062 h 4823217"/>
                <a:gd name="connsiteX999" fmla="*/ 1632078 w 4357052"/>
                <a:gd name="connsiteY999" fmla="*/ 4653317 h 4823217"/>
                <a:gd name="connsiteX1000" fmla="*/ 1626886 w 4357052"/>
                <a:gd name="connsiteY1000" fmla="*/ 4650319 h 4823217"/>
                <a:gd name="connsiteX1001" fmla="*/ 1626775 w 4357052"/>
                <a:gd name="connsiteY1001" fmla="*/ 4674496 h 4823217"/>
                <a:gd name="connsiteX1002" fmla="*/ 1611195 w 4357052"/>
                <a:gd name="connsiteY1002" fmla="*/ 4665501 h 4823217"/>
                <a:gd name="connsiteX1003" fmla="*/ 1600556 w 4357052"/>
                <a:gd name="connsiteY1003" fmla="*/ 4647951 h 4823217"/>
                <a:gd name="connsiteX1004" fmla="*/ 1582507 w 4357052"/>
                <a:gd name="connsiteY1004" fmla="*/ 4643234 h 4823217"/>
                <a:gd name="connsiteX1005" fmla="*/ 1587699 w 4357052"/>
                <a:gd name="connsiteY1005" fmla="*/ 4646232 h 4823217"/>
                <a:gd name="connsiteX1006" fmla="*/ 1587843 w 4357052"/>
                <a:gd name="connsiteY1006" fmla="*/ 4681963 h 4823217"/>
                <a:gd name="connsiteX1007" fmla="*/ 1557301 w 4357052"/>
                <a:gd name="connsiteY1007" fmla="*/ 4662903 h 4823217"/>
                <a:gd name="connsiteX1008" fmla="*/ 1562858 w 4357052"/>
                <a:gd name="connsiteY1008" fmla="*/ 4653278 h 4823217"/>
                <a:gd name="connsiteX1009" fmla="*/ 1568923 w 4357052"/>
                <a:gd name="connsiteY1009" fmla="*/ 4666762 h 4823217"/>
                <a:gd name="connsiteX1010" fmla="*/ 1591548 w 4357052"/>
                <a:gd name="connsiteY1010" fmla="*/ 4675546 h 4823217"/>
                <a:gd name="connsiteX1011" fmla="*/ 1573246 w 4357052"/>
                <a:gd name="connsiteY1011" fmla="*/ 4659276 h 4823217"/>
                <a:gd name="connsiteX1012" fmla="*/ 1589805 w 4357052"/>
                <a:gd name="connsiteY1012" fmla="*/ 4654577 h 4823217"/>
                <a:gd name="connsiteX1013" fmla="*/ 1576079 w 4357052"/>
                <a:gd name="connsiteY1013" fmla="*/ 4642374 h 4823217"/>
                <a:gd name="connsiteX1014" fmla="*/ 1619189 w 4357052"/>
                <a:gd name="connsiteY1014" fmla="*/ 4591691 h 4823217"/>
                <a:gd name="connsiteX1015" fmla="*/ 1670866 w 4357052"/>
                <a:gd name="connsiteY1015" fmla="*/ 4610120 h 4823217"/>
                <a:gd name="connsiteX1016" fmla="*/ 1687426 w 4357052"/>
                <a:gd name="connsiteY1016" fmla="*/ 4605422 h 4823217"/>
                <a:gd name="connsiteX1017" fmla="*/ 1708055 w 4357052"/>
                <a:gd name="connsiteY1017" fmla="*/ 4581684 h 4823217"/>
                <a:gd name="connsiteX1018" fmla="*/ 1693712 w 4357052"/>
                <a:gd name="connsiteY1018" fmla="*/ 4570551 h 4823217"/>
                <a:gd name="connsiteX1019" fmla="*/ 1652309 w 4357052"/>
                <a:gd name="connsiteY1019" fmla="*/ 4582295 h 4823217"/>
                <a:gd name="connsiteX1020" fmla="*/ 1629068 w 4357052"/>
                <a:gd name="connsiteY1020" fmla="*/ 4574580 h 4823217"/>
                <a:gd name="connsiteX1021" fmla="*/ 1626345 w 4357052"/>
                <a:gd name="connsiteY1021" fmla="*/ 4567304 h 4823217"/>
                <a:gd name="connsiteX1022" fmla="*/ 1643159 w 4357052"/>
                <a:gd name="connsiteY1022" fmla="*/ 4574160 h 4823217"/>
                <a:gd name="connsiteX1023" fmla="*/ 1638583 w 4357052"/>
                <a:gd name="connsiteY1023" fmla="*/ 4570092 h 4823217"/>
                <a:gd name="connsiteX1024" fmla="*/ 1662806 w 4357052"/>
                <a:gd name="connsiteY1024" fmla="*/ 4564114 h 4823217"/>
                <a:gd name="connsiteX1025" fmla="*/ 1659212 w 4357052"/>
                <a:gd name="connsiteY1025" fmla="*/ 4546355 h 4823217"/>
                <a:gd name="connsiteX1026" fmla="*/ 1684670 w 4357052"/>
                <a:gd name="connsiteY1026" fmla="*/ 4538238 h 4823217"/>
                <a:gd name="connsiteX1027" fmla="*/ 1680711 w 4357052"/>
                <a:gd name="connsiteY1027" fmla="*/ 4533101 h 4823217"/>
                <a:gd name="connsiteX1028" fmla="*/ 1675519 w 4357052"/>
                <a:gd name="connsiteY1028" fmla="*/ 4530103 h 4823217"/>
                <a:gd name="connsiteX1029" fmla="*/ 1677989 w 4357052"/>
                <a:gd name="connsiteY1029" fmla="*/ 4525825 h 4823217"/>
                <a:gd name="connsiteX1030" fmla="*/ 1693813 w 4357052"/>
                <a:gd name="connsiteY1030" fmla="*/ 4523867 h 4823217"/>
                <a:gd name="connsiteX1031" fmla="*/ 1690844 w 4357052"/>
                <a:gd name="connsiteY1031" fmla="*/ 4527543 h 4823217"/>
                <a:gd name="connsiteX1032" fmla="*/ 1702466 w 4357052"/>
                <a:gd name="connsiteY1032" fmla="*/ 4531402 h 4823217"/>
                <a:gd name="connsiteX1033" fmla="*/ 1710746 w 4357052"/>
                <a:gd name="connsiteY1033" fmla="*/ 4529053 h 4823217"/>
                <a:gd name="connsiteX1034" fmla="*/ 1705553 w 4357052"/>
                <a:gd name="connsiteY1034" fmla="*/ 4526054 h 4823217"/>
                <a:gd name="connsiteX1035" fmla="*/ 1714451 w 4357052"/>
                <a:gd name="connsiteY1035" fmla="*/ 4522636 h 4823217"/>
                <a:gd name="connsiteX1036" fmla="*/ 1711509 w 4357052"/>
                <a:gd name="connsiteY1036" fmla="*/ 4512739 h 4823217"/>
                <a:gd name="connsiteX1037" fmla="*/ 1702073 w 4357052"/>
                <a:gd name="connsiteY1037" fmla="*/ 4502385 h 4823217"/>
                <a:gd name="connsiteX1038" fmla="*/ 1701986 w 4357052"/>
                <a:gd name="connsiteY1038" fmla="*/ 4502250 h 4823217"/>
                <a:gd name="connsiteX1039" fmla="*/ 1701926 w 4357052"/>
                <a:gd name="connsiteY1039" fmla="*/ 4502223 h 4823217"/>
                <a:gd name="connsiteX1040" fmla="*/ 1699852 w 4357052"/>
                <a:gd name="connsiteY1040" fmla="*/ 4499948 h 4823217"/>
                <a:gd name="connsiteX1041" fmla="*/ 1699234 w 4357052"/>
                <a:gd name="connsiteY1041" fmla="*/ 4501018 h 4823217"/>
                <a:gd name="connsiteX1042" fmla="*/ 1701926 w 4357052"/>
                <a:gd name="connsiteY1042" fmla="*/ 4502223 h 4823217"/>
                <a:gd name="connsiteX1043" fmla="*/ 1702073 w 4357052"/>
                <a:gd name="connsiteY1043" fmla="*/ 4502385 h 4823217"/>
                <a:gd name="connsiteX1044" fmla="*/ 1703810 w 4357052"/>
                <a:gd name="connsiteY1044" fmla="*/ 4505086 h 4823217"/>
                <a:gd name="connsiteX1045" fmla="*/ 1655000 w 4357052"/>
                <a:gd name="connsiteY1045" fmla="*/ 4529664 h 4823217"/>
                <a:gd name="connsiteX1046" fmla="*/ 1656852 w 4357052"/>
                <a:gd name="connsiteY1046" fmla="*/ 4526456 h 4823217"/>
                <a:gd name="connsiteX1047" fmla="*/ 1668110 w 4357052"/>
                <a:gd name="connsiteY1047" fmla="*/ 4542937 h 4823217"/>
                <a:gd name="connsiteX1048" fmla="*/ 1651913 w 4357052"/>
                <a:gd name="connsiteY1048" fmla="*/ 4535011 h 4823217"/>
                <a:gd name="connsiteX1049" fmla="*/ 1652530 w 4357052"/>
                <a:gd name="connsiteY1049" fmla="*/ 4533942 h 4823217"/>
                <a:gd name="connsiteX1050" fmla="*/ 1630016 w 4357052"/>
                <a:gd name="connsiteY1050" fmla="*/ 4500980 h 4823217"/>
                <a:gd name="connsiteX1051" fmla="*/ 1641383 w 4357052"/>
                <a:gd name="connsiteY1051" fmla="*/ 4493284 h 4823217"/>
                <a:gd name="connsiteX1052" fmla="*/ 1625805 w 4357052"/>
                <a:gd name="connsiteY1052" fmla="*/ 4484290 h 4823217"/>
                <a:gd name="connsiteX1053" fmla="*/ 1649410 w 4357052"/>
                <a:gd name="connsiteY1053" fmla="*/ 4479381 h 4823217"/>
                <a:gd name="connsiteX1054" fmla="*/ 1652243 w 4357052"/>
                <a:gd name="connsiteY1054" fmla="*/ 4462480 h 4823217"/>
                <a:gd name="connsiteX1055" fmla="*/ 1644724 w 4357052"/>
                <a:gd name="connsiteY1055" fmla="*/ 4499491 h 4823217"/>
                <a:gd name="connsiteX1056" fmla="*/ 1698221 w 4357052"/>
                <a:gd name="connsiteY1056" fmla="*/ 4454803 h 4823217"/>
                <a:gd name="connsiteX1057" fmla="*/ 1694263 w 4357052"/>
                <a:gd name="connsiteY1057" fmla="*/ 4449666 h 4823217"/>
                <a:gd name="connsiteX1058" fmla="*/ 1686600 w 4357052"/>
                <a:gd name="connsiteY1058" fmla="*/ 4450946 h 4823217"/>
                <a:gd name="connsiteX1059" fmla="*/ 1683876 w 4357052"/>
                <a:gd name="connsiteY1059" fmla="*/ 4443669 h 4823217"/>
                <a:gd name="connsiteX1060" fmla="*/ 1665210 w 4357052"/>
                <a:gd name="connsiteY1060" fmla="*/ 4440022 h 4823217"/>
                <a:gd name="connsiteX1061" fmla="*/ 1676466 w 4357052"/>
                <a:gd name="connsiteY1061" fmla="*/ 4456502 h 4823217"/>
                <a:gd name="connsiteX1062" fmla="*/ 1667316 w 4357052"/>
                <a:gd name="connsiteY1062" fmla="*/ 4448368 h 4823217"/>
                <a:gd name="connsiteX1063" fmla="*/ 1662630 w 4357052"/>
                <a:gd name="connsiteY1063" fmla="*/ 4468477 h 4823217"/>
                <a:gd name="connsiteX1064" fmla="*/ 1642222 w 4357052"/>
                <a:gd name="connsiteY1064" fmla="*/ 4443861 h 4823217"/>
                <a:gd name="connsiteX1065" fmla="*/ 1622210 w 4357052"/>
                <a:gd name="connsiteY1065" fmla="*/ 4466529 h 4823217"/>
                <a:gd name="connsiteX1066" fmla="*/ 1618395 w 4357052"/>
                <a:gd name="connsiteY1066" fmla="*/ 4497123 h 4823217"/>
                <a:gd name="connsiteX1067" fmla="*/ 1576597 w 4357052"/>
                <a:gd name="connsiteY1067" fmla="*/ 4461583 h 4823217"/>
                <a:gd name="connsiteX1068" fmla="*/ 1600202 w 4357052"/>
                <a:gd name="connsiteY1068" fmla="*/ 4456674 h 4823217"/>
                <a:gd name="connsiteX1069" fmla="*/ 1585604 w 4357052"/>
                <a:gd name="connsiteY1069" fmla="*/ 4433988 h 4823217"/>
                <a:gd name="connsiteX1070" fmla="*/ 1573003 w 4357052"/>
                <a:gd name="connsiteY1070" fmla="*/ 4443823 h 4823217"/>
                <a:gd name="connsiteX1071" fmla="*/ 1565085 w 4357052"/>
                <a:gd name="connsiteY1071" fmla="*/ 4433548 h 4823217"/>
                <a:gd name="connsiteX1072" fmla="*/ 1543949 w 4357052"/>
                <a:gd name="connsiteY1072" fmla="*/ 4434178 h 4823217"/>
                <a:gd name="connsiteX1073" fmla="*/ 1562109 w 4357052"/>
                <a:gd name="connsiteY1073" fmla="*/ 4414719 h 4823217"/>
                <a:gd name="connsiteX1074" fmla="*/ 1533674 w 4357052"/>
                <a:gd name="connsiteY1074" fmla="*/ 4404005 h 4823217"/>
                <a:gd name="connsiteX1075" fmla="*/ 1518965 w 4357052"/>
                <a:gd name="connsiteY1075" fmla="*/ 4405495 h 4823217"/>
                <a:gd name="connsiteX1076" fmla="*/ 1532075 w 4357052"/>
                <a:gd name="connsiteY1076" fmla="*/ 4418768 h 4823217"/>
                <a:gd name="connsiteX1077" fmla="*/ 1516749 w 4357052"/>
                <a:gd name="connsiteY1077" fmla="*/ 4421326 h 4823217"/>
                <a:gd name="connsiteX1078" fmla="*/ 1520563 w 4357052"/>
                <a:gd name="connsiteY1078" fmla="*/ 4390733 h 4823217"/>
                <a:gd name="connsiteX1079" fmla="*/ 1493871 w 4357052"/>
                <a:gd name="connsiteY1079" fmla="*/ 4400988 h 4823217"/>
                <a:gd name="connsiteX1080" fmla="*/ 1480651 w 4357052"/>
                <a:gd name="connsiteY1080" fmla="*/ 4411892 h 4823217"/>
                <a:gd name="connsiteX1081" fmla="*/ 1476329 w 4357052"/>
                <a:gd name="connsiteY1081" fmla="*/ 4419378 h 4823217"/>
                <a:gd name="connsiteX1082" fmla="*/ 1461257 w 4357052"/>
                <a:gd name="connsiteY1082" fmla="*/ 4433491 h 4823217"/>
                <a:gd name="connsiteX1083" fmla="*/ 1440231 w 4357052"/>
                <a:gd name="connsiteY1083" fmla="*/ 4409945 h 4823217"/>
                <a:gd name="connsiteX1084" fmla="*/ 1424905 w 4357052"/>
                <a:gd name="connsiteY1084" fmla="*/ 4412503 h 4823217"/>
                <a:gd name="connsiteX1085" fmla="*/ 1444442 w 4357052"/>
                <a:gd name="connsiteY1085" fmla="*/ 4426635 h 4823217"/>
                <a:gd name="connsiteX1086" fmla="*/ 1429877 w 4357052"/>
                <a:gd name="connsiteY1086" fmla="*/ 4463855 h 4823217"/>
                <a:gd name="connsiteX1087" fmla="*/ 1413064 w 4357052"/>
                <a:gd name="connsiteY1087" fmla="*/ 4456999 h 4823217"/>
                <a:gd name="connsiteX1088" fmla="*/ 1410704 w 4357052"/>
                <a:gd name="connsiteY1088" fmla="*/ 4437100 h 4823217"/>
                <a:gd name="connsiteX1089" fmla="*/ 1371012 w 4357052"/>
                <a:gd name="connsiteY1089" fmla="*/ 4409907 h 4823217"/>
                <a:gd name="connsiteX1090" fmla="*/ 1354451 w 4357052"/>
                <a:gd name="connsiteY1090" fmla="*/ 4414604 h 4823217"/>
                <a:gd name="connsiteX1091" fmla="*/ 1368398 w 4357052"/>
                <a:gd name="connsiteY1091" fmla="*/ 4378453 h 4823217"/>
                <a:gd name="connsiteX1092" fmla="*/ 1347990 w 4357052"/>
                <a:gd name="connsiteY1092" fmla="*/ 4353837 h 4823217"/>
                <a:gd name="connsiteX1093" fmla="*/ 1324131 w 4357052"/>
                <a:gd name="connsiteY1093" fmla="*/ 4347192 h 4823217"/>
                <a:gd name="connsiteX1094" fmla="*/ 1328816 w 4357052"/>
                <a:gd name="connsiteY1094" fmla="*/ 4327082 h 4823217"/>
                <a:gd name="connsiteX1095" fmla="*/ 1345013 w 4357052"/>
                <a:gd name="connsiteY1095" fmla="*/ 4335007 h 4823217"/>
                <a:gd name="connsiteX1096" fmla="*/ 1376392 w 4357052"/>
                <a:gd name="connsiteY1096" fmla="*/ 4304643 h 4823217"/>
                <a:gd name="connsiteX1097" fmla="*/ 1359578 w 4357052"/>
                <a:gd name="connsiteY1097" fmla="*/ 4297788 h 4823217"/>
                <a:gd name="connsiteX1098" fmla="*/ 1330019 w 4357052"/>
                <a:gd name="connsiteY1098" fmla="*/ 4265036 h 4823217"/>
                <a:gd name="connsiteX1099" fmla="*/ 1348067 w 4357052"/>
                <a:gd name="connsiteY1099" fmla="*/ 4269753 h 4823217"/>
                <a:gd name="connsiteX1100" fmla="*/ 1311826 w 4357052"/>
                <a:gd name="connsiteY1100" fmla="*/ 4224589 h 4823217"/>
                <a:gd name="connsiteX1101" fmla="*/ 1323083 w 4357052"/>
                <a:gd name="connsiteY1101" fmla="*/ 4241069 h 4823217"/>
                <a:gd name="connsiteX1102" fmla="*/ 1333469 w 4357052"/>
                <a:gd name="connsiteY1102" fmla="*/ 4247066 h 4823217"/>
                <a:gd name="connsiteX1103" fmla="*/ 1340007 w 4357052"/>
                <a:gd name="connsiteY1103" fmla="*/ 4223749 h 4823217"/>
                <a:gd name="connsiteX1104" fmla="*/ 1358673 w 4357052"/>
                <a:gd name="connsiteY1104" fmla="*/ 4227396 h 4823217"/>
                <a:gd name="connsiteX1105" fmla="*/ 1360162 w 4357052"/>
                <a:gd name="connsiteY1105" fmla="*/ 4236810 h 4823217"/>
                <a:gd name="connsiteX1106" fmla="*/ 1371529 w 4357052"/>
                <a:gd name="connsiteY1106" fmla="*/ 4229115 h 4823217"/>
                <a:gd name="connsiteX1107" fmla="*/ 1356568 w 4357052"/>
                <a:gd name="connsiteY1107" fmla="*/ 4219050 h 4823217"/>
                <a:gd name="connsiteX1108" fmla="*/ 1347671 w 4357052"/>
                <a:gd name="connsiteY1108" fmla="*/ 4222469 h 4823217"/>
                <a:gd name="connsiteX1109" fmla="*/ 1373382 w 4357052"/>
                <a:gd name="connsiteY1109" fmla="*/ 4225906 h 4823217"/>
                <a:gd name="connsiteX1110" fmla="*/ 1372004 w 4357052"/>
                <a:gd name="connsiteY1110" fmla="*/ 4192314 h 4823217"/>
                <a:gd name="connsiteX1111" fmla="*/ 1406504 w 4357052"/>
                <a:gd name="connsiteY1111" fmla="*/ 4216511 h 4823217"/>
                <a:gd name="connsiteX1112" fmla="*/ 1389579 w 4357052"/>
                <a:gd name="connsiteY1112" fmla="*/ 4233832 h 4823217"/>
                <a:gd name="connsiteX1113" fmla="*/ 1410968 w 4357052"/>
                <a:gd name="connsiteY1113" fmla="*/ 4244755 h 4823217"/>
                <a:gd name="connsiteX1114" fmla="*/ 1387727 w 4357052"/>
                <a:gd name="connsiteY1114" fmla="*/ 4237040 h 4823217"/>
                <a:gd name="connsiteX1115" fmla="*/ 1382788 w 4357052"/>
                <a:gd name="connsiteY1115" fmla="*/ 4245596 h 4823217"/>
                <a:gd name="connsiteX1116" fmla="*/ 1423968 w 4357052"/>
                <a:gd name="connsiteY1116" fmla="*/ 4282204 h 4823217"/>
                <a:gd name="connsiteX1117" fmla="*/ 1454255 w 4357052"/>
                <a:gd name="connsiteY1117" fmla="*/ 4289710 h 4823217"/>
                <a:gd name="connsiteX1118" fmla="*/ 1512075 w 4357052"/>
                <a:gd name="connsiteY1118" fmla="*/ 4237537 h 4823217"/>
                <a:gd name="connsiteX1119" fmla="*/ 1526055 w 4357052"/>
                <a:gd name="connsiteY1119" fmla="*/ 4261293 h 4823217"/>
                <a:gd name="connsiteX1120" fmla="*/ 1538657 w 4357052"/>
                <a:gd name="connsiteY1120" fmla="*/ 4251458 h 4823217"/>
                <a:gd name="connsiteX1121" fmla="*/ 1563751 w 4357052"/>
                <a:gd name="connsiteY1121" fmla="*/ 4255965 h 4823217"/>
                <a:gd name="connsiteX1122" fmla="*/ 1576861 w 4357052"/>
                <a:gd name="connsiteY1122" fmla="*/ 4269238 h 4823217"/>
                <a:gd name="connsiteX1123" fmla="*/ 1629156 w 4357052"/>
                <a:gd name="connsiteY1123" fmla="*/ 4286596 h 4823217"/>
                <a:gd name="connsiteX1124" fmla="*/ 1619023 w 4357052"/>
                <a:gd name="connsiteY1124" fmla="*/ 4292154 h 4823217"/>
                <a:gd name="connsiteX1125" fmla="*/ 1653632 w 4357052"/>
                <a:gd name="connsiteY1125" fmla="*/ 4292173 h 4823217"/>
                <a:gd name="connsiteX1126" fmla="*/ 1656863 w 4357052"/>
                <a:gd name="connsiteY1126" fmla="*/ 4322557 h 4823217"/>
                <a:gd name="connsiteX1127" fmla="*/ 1674548 w 4357052"/>
                <a:gd name="connsiteY1127" fmla="*/ 4339896 h 4823217"/>
                <a:gd name="connsiteX1128" fmla="*/ 1675277 w 4357052"/>
                <a:gd name="connsiteY1128" fmla="*/ 4314651 h 4823217"/>
                <a:gd name="connsiteX1129" fmla="*/ 1679234 w 4357052"/>
                <a:gd name="connsiteY1129" fmla="*/ 4319787 h 4823217"/>
                <a:gd name="connsiteX1130" fmla="*/ 1686279 w 4357052"/>
                <a:gd name="connsiteY1130" fmla="*/ 4319577 h 4823217"/>
                <a:gd name="connsiteX1131" fmla="*/ 1699390 w 4357052"/>
                <a:gd name="connsiteY1131" fmla="*/ 4332850 h 4823217"/>
                <a:gd name="connsiteX1132" fmla="*/ 1699136 w 4357052"/>
                <a:gd name="connsiteY1132" fmla="*/ 4321296 h 4823217"/>
                <a:gd name="connsiteX1133" fmla="*/ 1714462 w 4357052"/>
                <a:gd name="connsiteY1133" fmla="*/ 4318737 h 4823217"/>
                <a:gd name="connsiteX1134" fmla="*/ 1736723 w 4357052"/>
                <a:gd name="connsiteY1134" fmla="*/ 4340145 h 4823217"/>
                <a:gd name="connsiteX1135" fmla="*/ 1714098 w 4357052"/>
                <a:gd name="connsiteY1135" fmla="*/ 4331360 h 4823217"/>
                <a:gd name="connsiteX1136" fmla="*/ 1723283 w 4357052"/>
                <a:gd name="connsiteY1136" fmla="*/ 4399403 h 4823217"/>
                <a:gd name="connsiteX1137" fmla="*/ 1708938 w 4357052"/>
                <a:gd name="connsiteY1137" fmla="*/ 4388270 h 4823217"/>
                <a:gd name="connsiteX1138" fmla="*/ 1721431 w 4357052"/>
                <a:gd name="connsiteY1138" fmla="*/ 4402612 h 4823217"/>
                <a:gd name="connsiteX1139" fmla="*/ 1708464 w 4357052"/>
                <a:gd name="connsiteY1139" fmla="*/ 4425070 h 4823217"/>
                <a:gd name="connsiteX1140" fmla="*/ 1698694 w 4357052"/>
                <a:gd name="connsiteY1140" fmla="*/ 4418003 h 4823217"/>
                <a:gd name="connsiteX1141" fmla="*/ 1702654 w 4357052"/>
                <a:gd name="connsiteY1141" fmla="*/ 4423140 h 4823217"/>
                <a:gd name="connsiteX1142" fmla="*/ 1705377 w 4357052"/>
                <a:gd name="connsiteY1142" fmla="*/ 4430417 h 4823217"/>
                <a:gd name="connsiteX1143" fmla="*/ 1700438 w 4357052"/>
                <a:gd name="connsiteY1143" fmla="*/ 4438972 h 4823217"/>
                <a:gd name="connsiteX1144" fmla="*/ 1705012 w 4357052"/>
                <a:gd name="connsiteY1144" fmla="*/ 4443040 h 4823217"/>
                <a:gd name="connsiteX1145" fmla="*/ 1738862 w 4357052"/>
                <a:gd name="connsiteY1145" fmla="*/ 4408398 h 4823217"/>
                <a:gd name="connsiteX1146" fmla="*/ 1733668 w 4357052"/>
                <a:gd name="connsiteY1146" fmla="*/ 4405399 h 4823217"/>
                <a:gd name="connsiteX1147" fmla="*/ 1740714 w 4357052"/>
                <a:gd name="connsiteY1147" fmla="*/ 4405189 h 4823217"/>
                <a:gd name="connsiteX1148" fmla="*/ 1760978 w 4357052"/>
                <a:gd name="connsiteY1148" fmla="*/ 4394074 h 4823217"/>
                <a:gd name="connsiteX1149" fmla="*/ 1768279 w 4357052"/>
                <a:gd name="connsiteY1149" fmla="*/ 4405419 h 4823217"/>
                <a:gd name="connsiteX1150" fmla="*/ 1791884 w 4357052"/>
                <a:gd name="connsiteY1150" fmla="*/ 4400511 h 4823217"/>
                <a:gd name="connsiteX1151" fmla="*/ 1767518 w 4357052"/>
                <a:gd name="connsiteY1151" fmla="*/ 4370757 h 4823217"/>
                <a:gd name="connsiteX1152" fmla="*/ 1735995 w 4357052"/>
                <a:gd name="connsiteY1152" fmla="*/ 4365391 h 4823217"/>
                <a:gd name="connsiteX1153" fmla="*/ 1740680 w 4357052"/>
                <a:gd name="connsiteY1153" fmla="*/ 4345281 h 4823217"/>
                <a:gd name="connsiteX1154" fmla="*/ 1745477 w 4357052"/>
                <a:gd name="connsiteY1154" fmla="*/ 4300996 h 4823217"/>
                <a:gd name="connsiteX1155" fmla="*/ 1728663 w 4357052"/>
                <a:gd name="connsiteY1155" fmla="*/ 4294140 h 4823217"/>
                <a:gd name="connsiteX1156" fmla="*/ 1695508 w 4357052"/>
                <a:gd name="connsiteY1156" fmla="*/ 4243628 h 4823217"/>
                <a:gd name="connsiteX1157" fmla="*/ 1708001 w 4357052"/>
                <a:gd name="connsiteY1157" fmla="*/ 4257971 h 4823217"/>
                <a:gd name="connsiteX1158" fmla="*/ 1705641 w 4357052"/>
                <a:gd name="connsiteY1158" fmla="*/ 4238071 h 4823217"/>
                <a:gd name="connsiteX1159" fmla="*/ 1725795 w 4357052"/>
                <a:gd name="connsiteY1159" fmla="*/ 4251133 h 4823217"/>
                <a:gd name="connsiteX1160" fmla="*/ 1696236 w 4357052"/>
                <a:gd name="connsiteY1160" fmla="*/ 4218382 h 4823217"/>
                <a:gd name="connsiteX1161" fmla="*/ 1692642 w 4357052"/>
                <a:gd name="connsiteY1161" fmla="*/ 4200622 h 4823217"/>
                <a:gd name="connsiteX1162" fmla="*/ 1670160 w 4357052"/>
                <a:gd name="connsiteY1162" fmla="*/ 4227568 h 4823217"/>
                <a:gd name="connsiteX1163" fmla="*/ 1669179 w 4357052"/>
                <a:gd name="connsiteY1163" fmla="*/ 4241261 h 4823217"/>
                <a:gd name="connsiteX1164" fmla="*/ 1682289 w 4357052"/>
                <a:gd name="connsiteY1164" fmla="*/ 4254533 h 4823217"/>
                <a:gd name="connsiteX1165" fmla="*/ 1658429 w 4357052"/>
                <a:gd name="connsiteY1165" fmla="*/ 4247887 h 4823217"/>
                <a:gd name="connsiteX1166" fmla="*/ 1647172 w 4357052"/>
                <a:gd name="connsiteY1166" fmla="*/ 4231407 h 4823217"/>
                <a:gd name="connsiteX1167" fmla="*/ 1676223 w 4357052"/>
                <a:gd name="connsiteY1167" fmla="*/ 4241050 h 4823217"/>
                <a:gd name="connsiteX1168" fmla="*/ 1645066 w 4357052"/>
                <a:gd name="connsiteY1168" fmla="*/ 4223061 h 4823217"/>
                <a:gd name="connsiteX1169" fmla="*/ 1637767 w 4357052"/>
                <a:gd name="connsiteY1169" fmla="*/ 4211717 h 4823217"/>
                <a:gd name="connsiteX1170" fmla="*/ 1622298 w 4357052"/>
                <a:gd name="connsiteY1170" fmla="*/ 4178546 h 4823217"/>
                <a:gd name="connsiteX1171" fmla="*/ 1588449 w 4357052"/>
                <a:gd name="connsiteY1171" fmla="*/ 4213188 h 4823217"/>
                <a:gd name="connsiteX1172" fmla="*/ 1566442 w 4357052"/>
                <a:gd name="connsiteY1172" fmla="*/ 4203334 h 4823217"/>
                <a:gd name="connsiteX1173" fmla="*/ 1553839 w 4357052"/>
                <a:gd name="connsiteY1173" fmla="*/ 4213168 h 4823217"/>
                <a:gd name="connsiteX1174" fmla="*/ 1537390 w 4357052"/>
                <a:gd name="connsiteY1174" fmla="*/ 4193690 h 4823217"/>
                <a:gd name="connsiteX1175" fmla="*/ 1524168 w 4357052"/>
                <a:gd name="connsiteY1175" fmla="*/ 4204593 h 4823217"/>
                <a:gd name="connsiteX1176" fmla="*/ 1469404 w 4357052"/>
                <a:gd name="connsiteY1176" fmla="*/ 4191513 h 4823217"/>
                <a:gd name="connsiteX1177" fmla="*/ 1463374 w 4357052"/>
                <a:gd name="connsiteY1177" fmla="*/ 4237938 h 4823217"/>
                <a:gd name="connsiteX1178" fmla="*/ 1452877 w 4357052"/>
                <a:gd name="connsiteY1178" fmla="*/ 4256118 h 4823217"/>
                <a:gd name="connsiteX1179" fmla="*/ 1429634 w 4357052"/>
                <a:gd name="connsiteY1179" fmla="*/ 4248402 h 4823217"/>
                <a:gd name="connsiteX1180" fmla="*/ 1455931 w 4357052"/>
                <a:gd name="connsiteY1180" fmla="*/ 4190863 h 4823217"/>
                <a:gd name="connsiteX1181" fmla="*/ 1440969 w 4357052"/>
                <a:gd name="connsiteY1181" fmla="*/ 4180799 h 4823217"/>
                <a:gd name="connsiteX1182" fmla="*/ 1448379 w 4357052"/>
                <a:gd name="connsiteY1182" fmla="*/ 4167966 h 4823217"/>
                <a:gd name="connsiteX1183" fmla="*/ 1423175 w 4357052"/>
                <a:gd name="connsiteY1183" fmla="*/ 4187636 h 4823217"/>
                <a:gd name="connsiteX1184" fmla="*/ 1378542 w 4357052"/>
                <a:gd name="connsiteY1184" fmla="*/ 4168997 h 4823217"/>
                <a:gd name="connsiteX1185" fmla="*/ 1399060 w 4357052"/>
                <a:gd name="connsiteY1185" fmla="*/ 4169436 h 4823217"/>
                <a:gd name="connsiteX1186" fmla="*/ 1407562 w 4357052"/>
                <a:gd name="connsiteY1186" fmla="*/ 4118734 h 4823217"/>
                <a:gd name="connsiteX1187" fmla="*/ 1429569 w 4357052"/>
                <a:gd name="connsiteY1187" fmla="*/ 4128588 h 4823217"/>
                <a:gd name="connsiteX1188" fmla="*/ 1417077 w 4357052"/>
                <a:gd name="connsiteY1188" fmla="*/ 4114246 h 4823217"/>
                <a:gd name="connsiteX1189" fmla="*/ 1429315 w 4357052"/>
                <a:gd name="connsiteY1189" fmla="*/ 4117034 h 4823217"/>
                <a:gd name="connsiteX1190" fmla="*/ 1453175 w 4357052"/>
                <a:gd name="connsiteY1190" fmla="*/ 4123680 h 4823217"/>
                <a:gd name="connsiteX1191" fmla="*/ 1445876 w 4357052"/>
                <a:gd name="connsiteY1191" fmla="*/ 4112336 h 4823217"/>
                <a:gd name="connsiteX1192" fmla="*/ 1427209 w 4357052"/>
                <a:gd name="connsiteY1192" fmla="*/ 4108689 h 4823217"/>
                <a:gd name="connsiteX1193" fmla="*/ 1462437 w 4357052"/>
                <a:gd name="connsiteY1193" fmla="*/ 4107639 h 4823217"/>
                <a:gd name="connsiteX1194" fmla="*/ 1458732 w 4357052"/>
                <a:gd name="connsiteY1194" fmla="*/ 4114056 h 4823217"/>
                <a:gd name="connsiteX1195" fmla="*/ 1472205 w 4357052"/>
                <a:gd name="connsiteY1195" fmla="*/ 4114704 h 4823217"/>
                <a:gd name="connsiteX1196" fmla="*/ 1474057 w 4357052"/>
                <a:gd name="connsiteY1196" fmla="*/ 4111496 h 4823217"/>
                <a:gd name="connsiteX1197" fmla="*/ 1494829 w 4357052"/>
                <a:gd name="connsiteY1197" fmla="*/ 4123488 h 4823217"/>
                <a:gd name="connsiteX1198" fmla="*/ 1481720 w 4357052"/>
                <a:gd name="connsiteY1198" fmla="*/ 4110216 h 4823217"/>
                <a:gd name="connsiteX1199" fmla="*/ 1504962 w 4357052"/>
                <a:gd name="connsiteY1199" fmla="*/ 4117931 h 4823217"/>
                <a:gd name="connsiteX1200" fmla="*/ 1496208 w 4357052"/>
                <a:gd name="connsiteY1200" fmla="*/ 4157081 h 4823217"/>
                <a:gd name="connsiteX1201" fmla="*/ 1526749 w 4357052"/>
                <a:gd name="connsiteY1201" fmla="*/ 4176139 h 4823217"/>
                <a:gd name="connsiteX1202" fmla="*/ 1555295 w 4357052"/>
                <a:gd name="connsiteY1202" fmla="*/ 4162676 h 4823217"/>
                <a:gd name="connsiteX1203" fmla="*/ 1551953 w 4357052"/>
                <a:gd name="connsiteY1203" fmla="*/ 4156469 h 4823217"/>
                <a:gd name="connsiteX1204" fmla="*/ 1531798 w 4357052"/>
                <a:gd name="connsiteY1204" fmla="*/ 4143407 h 4823217"/>
                <a:gd name="connsiteX1205" fmla="*/ 1527841 w 4357052"/>
                <a:gd name="connsiteY1205" fmla="*/ 4138270 h 4823217"/>
                <a:gd name="connsiteX1206" fmla="*/ 1506087 w 4357052"/>
                <a:gd name="connsiteY1206" fmla="*/ 4139969 h 4823217"/>
                <a:gd name="connsiteX1207" fmla="*/ 1523265 w 4357052"/>
                <a:gd name="connsiteY1207" fmla="*/ 4134202 h 4823217"/>
                <a:gd name="connsiteX1208" fmla="*/ 1510155 w 4357052"/>
                <a:gd name="connsiteY1208" fmla="*/ 4120929 h 4823217"/>
                <a:gd name="connsiteX1209" fmla="*/ 1537720 w 4357052"/>
                <a:gd name="connsiteY1209" fmla="*/ 4121160 h 4823217"/>
                <a:gd name="connsiteX1210" fmla="*/ 1534996 w 4357052"/>
                <a:gd name="connsiteY1210" fmla="*/ 4113884 h 4823217"/>
                <a:gd name="connsiteX1211" fmla="*/ 1545382 w 4357052"/>
                <a:gd name="connsiteY1211" fmla="*/ 4119880 h 4823217"/>
                <a:gd name="connsiteX1212" fmla="*/ 1547235 w 4357052"/>
                <a:gd name="connsiteY1212" fmla="*/ 4116671 h 4823217"/>
                <a:gd name="connsiteX1213" fmla="*/ 1562197 w 4357052"/>
                <a:gd name="connsiteY1213" fmla="*/ 4126735 h 4823217"/>
                <a:gd name="connsiteX1214" fmla="*/ 1570223 w 4357052"/>
                <a:gd name="connsiteY1214" fmla="*/ 4112833 h 4823217"/>
                <a:gd name="connsiteX1215" fmla="*/ 1537830 w 4357052"/>
                <a:gd name="connsiteY1215" fmla="*/ 4096982 h 4823217"/>
                <a:gd name="connsiteX1216" fmla="*/ 1493959 w 4357052"/>
                <a:gd name="connsiteY1216" fmla="*/ 4113005 h 4823217"/>
                <a:gd name="connsiteX1217" fmla="*/ 1468104 w 4357052"/>
                <a:gd name="connsiteY1217" fmla="*/ 4073837 h 4823217"/>
                <a:gd name="connsiteX1218" fmla="*/ 1489493 w 4357052"/>
                <a:gd name="connsiteY1218" fmla="*/ 4084760 h 4823217"/>
                <a:gd name="connsiteX1219" fmla="*/ 1484047 w 4357052"/>
                <a:gd name="connsiteY1219" fmla="*/ 4070208 h 4823217"/>
                <a:gd name="connsiteX1220" fmla="*/ 1499009 w 4357052"/>
                <a:gd name="connsiteY1220" fmla="*/ 4080272 h 4823217"/>
                <a:gd name="connsiteX1221" fmla="*/ 1505183 w 4357052"/>
                <a:gd name="connsiteY1221" fmla="*/ 4069578 h 4823217"/>
                <a:gd name="connsiteX1222" fmla="*/ 1498502 w 4357052"/>
                <a:gd name="connsiteY1222" fmla="*/ 4057165 h 4823217"/>
                <a:gd name="connsiteX1223" fmla="*/ 1472426 w 4357052"/>
                <a:gd name="connsiteY1223" fmla="*/ 4066351 h 4823217"/>
                <a:gd name="connsiteX1224" fmla="*/ 1452018 w 4357052"/>
                <a:gd name="connsiteY1224" fmla="*/ 4041734 h 4823217"/>
                <a:gd name="connsiteX1225" fmla="*/ 1461168 w 4357052"/>
                <a:gd name="connsiteY1225" fmla="*/ 4049870 h 4823217"/>
                <a:gd name="connsiteX1226" fmla="*/ 1448819 w 4357052"/>
                <a:gd name="connsiteY1226" fmla="*/ 4071258 h 4823217"/>
                <a:gd name="connsiteX1227" fmla="*/ 1465634 w 4357052"/>
                <a:gd name="connsiteY1227" fmla="*/ 4078115 h 4823217"/>
                <a:gd name="connsiteX1228" fmla="*/ 1457353 w 4357052"/>
                <a:gd name="connsiteY1228" fmla="*/ 4080463 h 4823217"/>
                <a:gd name="connsiteX1229" fmla="*/ 1456118 w 4357052"/>
                <a:gd name="connsiteY1229" fmla="*/ 4082602 h 4823217"/>
                <a:gd name="connsiteX1230" fmla="*/ 1442645 w 4357052"/>
                <a:gd name="connsiteY1230" fmla="*/ 4081952 h 4823217"/>
                <a:gd name="connsiteX1231" fmla="*/ 1436582 w 4357052"/>
                <a:gd name="connsiteY1231" fmla="*/ 4068470 h 4823217"/>
                <a:gd name="connsiteX1232" fmla="*/ 1437493 w 4357052"/>
                <a:gd name="connsiteY1232" fmla="*/ 4068040 h 4823217"/>
                <a:gd name="connsiteX1233" fmla="*/ 1442392 w 4357052"/>
                <a:gd name="connsiteY1233" fmla="*/ 4070400 h 4823217"/>
                <a:gd name="connsiteX1234" fmla="*/ 1437771 w 4357052"/>
                <a:gd name="connsiteY1234" fmla="*/ 4067910 h 4823217"/>
                <a:gd name="connsiteX1235" fmla="*/ 1437493 w 4357052"/>
                <a:gd name="connsiteY1235" fmla="*/ 4068040 h 4823217"/>
                <a:gd name="connsiteX1236" fmla="*/ 1434942 w 4357052"/>
                <a:gd name="connsiteY1236" fmla="*/ 4066811 h 4823217"/>
                <a:gd name="connsiteX1237" fmla="*/ 1429536 w 4357052"/>
                <a:gd name="connsiteY1237" fmla="*/ 4068681 h 4823217"/>
                <a:gd name="connsiteX1238" fmla="*/ 1420130 w 4357052"/>
                <a:gd name="connsiteY1238" fmla="*/ 4048991 h 4823217"/>
                <a:gd name="connsiteX1239" fmla="*/ 1414321 w 4357052"/>
                <a:gd name="connsiteY1239" fmla="*/ 4047063 h 4823217"/>
                <a:gd name="connsiteX1240" fmla="*/ 1423835 w 4357052"/>
                <a:gd name="connsiteY1240" fmla="*/ 4042574 h 4823217"/>
                <a:gd name="connsiteX1241" fmla="*/ 1425435 w 4357052"/>
                <a:gd name="connsiteY1241" fmla="*/ 4027813 h 4823217"/>
                <a:gd name="connsiteX1242" fmla="*/ 1415048 w 4357052"/>
                <a:gd name="connsiteY1242" fmla="*/ 4021816 h 4823217"/>
                <a:gd name="connsiteX1243" fmla="*/ 1409855 w 4357052"/>
                <a:gd name="connsiteY1243" fmla="*/ 4018818 h 4823217"/>
                <a:gd name="connsiteX1244" fmla="*/ 1410472 w 4357052"/>
                <a:gd name="connsiteY1244" fmla="*/ 4017748 h 4823217"/>
                <a:gd name="connsiteX1245" fmla="*/ 1404409 w 4357052"/>
                <a:gd name="connsiteY1245" fmla="*/ 4004266 h 4823217"/>
                <a:gd name="connsiteX1246" fmla="*/ 1399214 w 4357052"/>
                <a:gd name="connsiteY1246" fmla="*/ 4001267 h 4823217"/>
                <a:gd name="connsiteX1247" fmla="*/ 1383778 w 4357052"/>
                <a:gd name="connsiteY1247" fmla="*/ 4028003 h 4823217"/>
                <a:gd name="connsiteX1248" fmla="*/ 1383416 w 4357052"/>
                <a:gd name="connsiteY1248" fmla="*/ 4040627 h 4823217"/>
                <a:gd name="connsiteX1249" fmla="*/ 1352654 w 4357052"/>
                <a:gd name="connsiteY1249" fmla="*/ 4069921 h 4823217"/>
                <a:gd name="connsiteX1250" fmla="*/ 1350437 w 4357052"/>
                <a:gd name="connsiteY1250" fmla="*/ 4085753 h 4823217"/>
                <a:gd name="connsiteX1251" fmla="*/ 1380979 w 4357052"/>
                <a:gd name="connsiteY1251" fmla="*/ 4104812 h 4823217"/>
                <a:gd name="connsiteX1252" fmla="*/ 1394088 w 4357052"/>
                <a:gd name="connsiteY1252" fmla="*/ 4118085 h 4823217"/>
                <a:gd name="connsiteX1253" fmla="*/ 1369611 w 4357052"/>
                <a:gd name="connsiteY1253" fmla="*/ 4112508 h 4823217"/>
                <a:gd name="connsiteX1254" fmla="*/ 1321274 w 4357052"/>
                <a:gd name="connsiteY1254" fmla="*/ 4100286 h 4823217"/>
                <a:gd name="connsiteX1255" fmla="*/ 1305696 w 4357052"/>
                <a:gd name="connsiteY1255" fmla="*/ 4091291 h 4823217"/>
                <a:gd name="connsiteX1256" fmla="*/ 1298033 w 4357052"/>
                <a:gd name="connsiteY1256" fmla="*/ 4092571 h 4823217"/>
                <a:gd name="connsiteX1257" fmla="*/ 1306202 w 4357052"/>
                <a:gd name="connsiteY1257" fmla="*/ 4114398 h 4823217"/>
                <a:gd name="connsiteX1258" fmla="*/ 1301009 w 4357052"/>
                <a:gd name="connsiteY1258" fmla="*/ 4111400 h 4823217"/>
                <a:gd name="connsiteX1259" fmla="*/ 1303369 w 4357052"/>
                <a:gd name="connsiteY1259" fmla="*/ 4131300 h 4823217"/>
                <a:gd name="connsiteX1260" fmla="*/ 1296687 w 4357052"/>
                <a:gd name="connsiteY1260" fmla="*/ 4118886 h 4823217"/>
                <a:gd name="connsiteX1261" fmla="*/ 1280744 w 4357052"/>
                <a:gd name="connsiteY1261" fmla="*/ 4122515 h 4823217"/>
                <a:gd name="connsiteX1262" fmla="*/ 1290656 w 4357052"/>
                <a:gd name="connsiteY1262" fmla="*/ 4165311 h 4823217"/>
                <a:gd name="connsiteX1263" fmla="*/ 1276565 w 4357052"/>
                <a:gd name="connsiteY1263" fmla="*/ 4165732 h 4823217"/>
                <a:gd name="connsiteX1264" fmla="*/ 1287206 w 4357052"/>
                <a:gd name="connsiteY1264" fmla="*/ 4183281 h 4823217"/>
                <a:gd name="connsiteX1265" fmla="*/ 1270754 w 4357052"/>
                <a:gd name="connsiteY1265" fmla="*/ 4163803 h 4823217"/>
                <a:gd name="connsiteX1266" fmla="*/ 1255066 w 4357052"/>
                <a:gd name="connsiteY1266" fmla="*/ 4178985 h 4823217"/>
                <a:gd name="connsiteX1267" fmla="*/ 1275221 w 4357052"/>
                <a:gd name="connsiteY1267" fmla="*/ 4192047 h 4823217"/>
                <a:gd name="connsiteX1268" fmla="*/ 1279796 w 4357052"/>
                <a:gd name="connsiteY1268" fmla="*/ 4196115 h 4823217"/>
                <a:gd name="connsiteX1269" fmla="*/ 1287713 w 4357052"/>
                <a:gd name="connsiteY1269" fmla="*/ 4206390 h 4823217"/>
                <a:gd name="connsiteX1270" fmla="*/ 1272387 w 4357052"/>
                <a:gd name="connsiteY1270" fmla="*/ 4208948 h 4823217"/>
                <a:gd name="connsiteX1271" fmla="*/ 1271152 w 4357052"/>
                <a:gd name="connsiteY1271" fmla="*/ 4211087 h 4823217"/>
                <a:gd name="connsiteX1272" fmla="*/ 1252122 w 4357052"/>
                <a:gd name="connsiteY1272" fmla="*/ 4220062 h 4823217"/>
                <a:gd name="connsiteX1273" fmla="*/ 1246057 w 4357052"/>
                <a:gd name="connsiteY1273" fmla="*/ 4206580 h 4823217"/>
                <a:gd name="connsiteX1274" fmla="*/ 1234326 w 4357052"/>
                <a:gd name="connsiteY1274" fmla="*/ 4226899 h 4823217"/>
                <a:gd name="connsiteX1275" fmla="*/ 1222595 w 4357052"/>
                <a:gd name="connsiteY1275" fmla="*/ 4247218 h 4823217"/>
                <a:gd name="connsiteX1276" fmla="*/ 1201822 w 4357052"/>
                <a:gd name="connsiteY1276" fmla="*/ 4235225 h 4823217"/>
                <a:gd name="connsiteX1277" fmla="*/ 1203531 w 4357052"/>
                <a:gd name="connsiteY1277" fmla="*/ 4196286 h 4823217"/>
                <a:gd name="connsiteX1278" fmla="*/ 1202043 w 4357052"/>
                <a:gd name="connsiteY1278" fmla="*/ 4186872 h 4823217"/>
                <a:gd name="connsiteX1279" fmla="*/ 1196850 w 4357052"/>
                <a:gd name="connsiteY1279" fmla="*/ 4183874 h 4823217"/>
                <a:gd name="connsiteX1280" fmla="*/ 1212319 w 4357052"/>
                <a:gd name="connsiteY1280" fmla="*/ 4217045 h 4823217"/>
                <a:gd name="connsiteX1281" fmla="*/ 1177709 w 4357052"/>
                <a:gd name="connsiteY1281" fmla="*/ 4217026 h 4823217"/>
                <a:gd name="connsiteX1282" fmla="*/ 1191943 w 4357052"/>
                <a:gd name="connsiteY1282" fmla="*/ 4252336 h 4823217"/>
                <a:gd name="connsiteX1283" fmla="*/ 1198095 w 4357052"/>
                <a:gd name="connsiteY1283" fmla="*/ 4255175 h 4823217"/>
                <a:gd name="connsiteX1284" fmla="*/ 1206472 w 4357052"/>
                <a:gd name="connsiteY1284" fmla="*/ 4259417 h 4823217"/>
                <a:gd name="connsiteX1285" fmla="*/ 1206260 w 4357052"/>
                <a:gd name="connsiteY1285" fmla="*/ 4269514 h 4823217"/>
                <a:gd name="connsiteX1286" fmla="*/ 1191216 w 4357052"/>
                <a:gd name="connsiteY1286" fmla="*/ 4277583 h 4823217"/>
                <a:gd name="connsiteX1287" fmla="*/ 1207666 w 4357052"/>
                <a:gd name="connsiteY1287" fmla="*/ 4297062 h 4823217"/>
                <a:gd name="connsiteX1288" fmla="*/ 1180466 w 4357052"/>
                <a:gd name="connsiteY1288" fmla="*/ 4284209 h 4823217"/>
                <a:gd name="connsiteX1289" fmla="*/ 1188239 w 4357052"/>
                <a:gd name="connsiteY1289" fmla="*/ 4258753 h 4823217"/>
                <a:gd name="connsiteX1290" fmla="*/ 1167973 w 4357052"/>
                <a:gd name="connsiteY1290" fmla="*/ 4269867 h 4823217"/>
                <a:gd name="connsiteX1291" fmla="*/ 1151160 w 4357052"/>
                <a:gd name="connsiteY1291" fmla="*/ 4263012 h 4823217"/>
                <a:gd name="connsiteX1292" fmla="*/ 1136705 w 4357052"/>
                <a:gd name="connsiteY1292" fmla="*/ 4276055 h 4823217"/>
                <a:gd name="connsiteX1293" fmla="*/ 1121125 w 4357052"/>
                <a:gd name="connsiteY1293" fmla="*/ 4267060 h 4823217"/>
                <a:gd name="connsiteX1294" fmla="*/ 1134345 w 4357052"/>
                <a:gd name="connsiteY1294" fmla="*/ 4256155 h 4823217"/>
                <a:gd name="connsiteX1295" fmla="*/ 1112955 w 4357052"/>
                <a:gd name="connsiteY1295" fmla="*/ 4245232 h 4823217"/>
                <a:gd name="connsiteX1296" fmla="*/ 1121599 w 4357052"/>
                <a:gd name="connsiteY1296" fmla="*/ 4230260 h 4823217"/>
                <a:gd name="connsiteX1297" fmla="*/ 1136815 w 4357052"/>
                <a:gd name="connsiteY1297" fmla="*/ 4251878 h 4823217"/>
                <a:gd name="connsiteX1298" fmla="*/ 1150906 w 4357052"/>
                <a:gd name="connsiteY1298" fmla="*/ 4251458 h 4823217"/>
                <a:gd name="connsiteX1299" fmla="*/ 1135689 w 4357052"/>
                <a:gd name="connsiteY1299" fmla="*/ 4229840 h 4823217"/>
                <a:gd name="connsiteX1300" fmla="*/ 1114300 w 4357052"/>
                <a:gd name="connsiteY1300" fmla="*/ 4218917 h 4823217"/>
                <a:gd name="connsiteX1301" fmla="*/ 1127520 w 4357052"/>
                <a:gd name="connsiteY1301" fmla="*/ 4208012 h 4823217"/>
                <a:gd name="connsiteX1302" fmla="*/ 1116517 w 4357052"/>
                <a:gd name="connsiteY1302" fmla="*/ 4203085 h 4823217"/>
                <a:gd name="connsiteX1303" fmla="*/ 1128755 w 4357052"/>
                <a:gd name="connsiteY1303" fmla="*/ 4205873 h 4823217"/>
                <a:gd name="connsiteX1304" fmla="*/ 1124179 w 4357052"/>
                <a:gd name="connsiteY1304" fmla="*/ 4201805 h 4823217"/>
                <a:gd name="connsiteX1305" fmla="*/ 1136418 w 4357052"/>
                <a:gd name="connsiteY1305" fmla="*/ 4204594 h 4823217"/>
                <a:gd name="connsiteX1306" fmla="*/ 1140994 w 4357052"/>
                <a:gd name="connsiteY1306" fmla="*/ 4208662 h 4823217"/>
                <a:gd name="connsiteX1307" fmla="*/ 1148910 w 4357052"/>
                <a:gd name="connsiteY1307" fmla="*/ 4218935 h 4823217"/>
                <a:gd name="connsiteX1308" fmla="*/ 1149891 w 4357052"/>
                <a:gd name="connsiteY1308" fmla="*/ 4205242 h 4823217"/>
                <a:gd name="connsiteX1309" fmla="*/ 1127884 w 4357052"/>
                <a:gd name="connsiteY1309" fmla="*/ 4195389 h 4823217"/>
                <a:gd name="connsiteX1310" fmla="*/ 1138998 w 4357052"/>
                <a:gd name="connsiteY1310" fmla="*/ 4176139 h 4823217"/>
                <a:gd name="connsiteX1311" fmla="*/ 1171137 w 4357052"/>
                <a:gd name="connsiteY1311" fmla="*/ 4180436 h 4823217"/>
                <a:gd name="connsiteX1312" fmla="*/ 1155922 w 4357052"/>
                <a:gd name="connsiteY1312" fmla="*/ 4158818 h 4823217"/>
                <a:gd name="connsiteX1313" fmla="*/ 1178404 w 4357052"/>
                <a:gd name="connsiteY1313" fmla="*/ 4131872 h 4823217"/>
                <a:gd name="connsiteX1314" fmla="*/ 1181491 w 4357052"/>
                <a:gd name="connsiteY1314" fmla="*/ 4126525 h 4823217"/>
                <a:gd name="connsiteX1315" fmla="*/ 1202009 w 4357052"/>
                <a:gd name="connsiteY1315" fmla="*/ 4126964 h 4823217"/>
                <a:gd name="connsiteX1316" fmla="*/ 1189518 w 4357052"/>
                <a:gd name="connsiteY1316" fmla="*/ 4112622 h 4823217"/>
                <a:gd name="connsiteX1317" fmla="*/ 1202120 w 4357052"/>
                <a:gd name="connsiteY1317" fmla="*/ 4102788 h 4823217"/>
                <a:gd name="connsiteX1318" fmla="*/ 1184070 w 4357052"/>
                <a:gd name="connsiteY1318" fmla="*/ 4098071 h 4823217"/>
                <a:gd name="connsiteX1319" fmla="*/ 1210399 w 4357052"/>
                <a:gd name="connsiteY1319" fmla="*/ 4100438 h 4823217"/>
                <a:gd name="connsiteX1320" fmla="*/ 1191480 w 4357052"/>
                <a:gd name="connsiteY1320" fmla="*/ 4085237 h 4823217"/>
                <a:gd name="connsiteX1321" fmla="*/ 1210620 w 4357052"/>
                <a:gd name="connsiteY1321" fmla="*/ 4052085 h 4823217"/>
                <a:gd name="connsiteX1322" fmla="*/ 1216431 w 4357052"/>
                <a:gd name="connsiteY1322" fmla="*/ 4054013 h 4823217"/>
                <a:gd name="connsiteX1323" fmla="*/ 1196277 w 4357052"/>
                <a:gd name="connsiteY1323" fmla="*/ 4040951 h 4823217"/>
                <a:gd name="connsiteX1324" fmla="*/ 1210874 w 4357052"/>
                <a:gd name="connsiteY1324" fmla="*/ 4063639 h 4823217"/>
                <a:gd name="connsiteX1325" fmla="*/ 1170564 w 4357052"/>
                <a:gd name="connsiteY1325" fmla="*/ 4037514 h 4823217"/>
                <a:gd name="connsiteX1326" fmla="*/ 1179462 w 4357052"/>
                <a:gd name="connsiteY1326" fmla="*/ 4034095 h 4823217"/>
                <a:gd name="connsiteX1327" fmla="*/ 1158326 w 4357052"/>
                <a:gd name="connsiteY1327" fmla="*/ 4034726 h 4823217"/>
                <a:gd name="connsiteX1328" fmla="*/ 1145216 w 4357052"/>
                <a:gd name="connsiteY1328" fmla="*/ 4021453 h 4823217"/>
                <a:gd name="connsiteX1329" fmla="*/ 1163012 w 4357052"/>
                <a:gd name="connsiteY1329" fmla="*/ 4014617 h 4823217"/>
                <a:gd name="connsiteX1330" fmla="*/ 1170929 w 4357052"/>
                <a:gd name="connsiteY1330" fmla="*/ 4024891 h 4823217"/>
                <a:gd name="connsiteX1331" fmla="*/ 1182549 w 4357052"/>
                <a:gd name="connsiteY1331" fmla="*/ 4028748 h 4823217"/>
                <a:gd name="connsiteX1332" fmla="*/ 1169440 w 4357052"/>
                <a:gd name="connsiteY1332" fmla="*/ 4015476 h 4823217"/>
                <a:gd name="connsiteX1333" fmla="*/ 1194280 w 4357052"/>
                <a:gd name="connsiteY1333" fmla="*/ 4008429 h 4823217"/>
                <a:gd name="connsiteX1334" fmla="*/ 1183641 w 4357052"/>
                <a:gd name="connsiteY1334" fmla="*/ 3990879 h 4823217"/>
                <a:gd name="connsiteX1335" fmla="*/ 1199584 w 4357052"/>
                <a:gd name="connsiteY1335" fmla="*/ 3987250 h 4823217"/>
                <a:gd name="connsiteX1336" fmla="*/ 1190069 w 4357052"/>
                <a:gd name="connsiteY1336" fmla="*/ 3991738 h 4823217"/>
                <a:gd name="connsiteX1337" fmla="*/ 1196133 w 4357052"/>
                <a:gd name="connsiteY1337" fmla="*/ 4005220 h 4823217"/>
                <a:gd name="connsiteX1338" fmla="*/ 1201326 w 4357052"/>
                <a:gd name="connsiteY1338" fmla="*/ 4008219 h 4823217"/>
                <a:gd name="connsiteX1339" fmla="*/ 1230488 w 4357052"/>
                <a:gd name="connsiteY1339" fmla="*/ 3993686 h 4823217"/>
                <a:gd name="connsiteX1340" fmla="*/ 1227291 w 4357052"/>
                <a:gd name="connsiteY1340" fmla="*/ 4023210 h 4823217"/>
                <a:gd name="connsiteX1341" fmla="*/ 1230996 w 4357052"/>
                <a:gd name="connsiteY1341" fmla="*/ 4016793 h 4823217"/>
                <a:gd name="connsiteX1342" fmla="*/ 1243488 w 4357052"/>
                <a:gd name="connsiteY1342" fmla="*/ 4031136 h 4823217"/>
                <a:gd name="connsiteX1343" fmla="*/ 1221482 w 4357052"/>
                <a:gd name="connsiteY1343" fmla="*/ 4021282 h 4823217"/>
                <a:gd name="connsiteX1344" fmla="*/ 1202451 w 4357052"/>
                <a:gd name="connsiteY1344" fmla="*/ 4030257 h 4823217"/>
                <a:gd name="connsiteX1345" fmla="*/ 1223477 w 4357052"/>
                <a:gd name="connsiteY1345" fmla="*/ 4053804 h 4823217"/>
                <a:gd name="connsiteX1346" fmla="*/ 1241525 w 4357052"/>
                <a:gd name="connsiteY1346" fmla="*/ 4058520 h 4823217"/>
                <a:gd name="connsiteX1347" fmla="*/ 1253510 w 4357052"/>
                <a:gd name="connsiteY1347" fmla="*/ 4049755 h 4823217"/>
                <a:gd name="connsiteX1348" fmla="*/ 1252639 w 4357052"/>
                <a:gd name="connsiteY1348" fmla="*/ 4039270 h 4823217"/>
                <a:gd name="connsiteX1349" fmla="*/ 1247446 w 4357052"/>
                <a:gd name="connsiteY1349" fmla="*/ 4036272 h 4823217"/>
                <a:gd name="connsiteX1350" fmla="*/ 1254855 w 4357052"/>
                <a:gd name="connsiteY1350" fmla="*/ 4023439 h 4823217"/>
                <a:gd name="connsiteX1351" fmla="*/ 1245087 w 4357052"/>
                <a:gd name="connsiteY1351" fmla="*/ 4016373 h 4823217"/>
                <a:gd name="connsiteX1352" fmla="*/ 1258560 w 4357052"/>
                <a:gd name="connsiteY1352" fmla="*/ 4017022 h 4823217"/>
                <a:gd name="connsiteX1353" fmla="*/ 1264371 w 4357052"/>
                <a:gd name="connsiteY1353" fmla="*/ 4018951 h 4823217"/>
                <a:gd name="connsiteX1354" fmla="*/ 1254602 w 4357052"/>
                <a:gd name="connsiteY1354" fmla="*/ 4011886 h 4823217"/>
                <a:gd name="connsiteX1355" fmla="*/ 1265605 w 4357052"/>
                <a:gd name="connsiteY1355" fmla="*/ 4016812 h 4823217"/>
                <a:gd name="connsiteX1356" fmla="*/ 1277336 w 4357052"/>
                <a:gd name="connsiteY1356" fmla="*/ 3996494 h 4823217"/>
                <a:gd name="connsiteX1357" fmla="*/ 1313800 w 4357052"/>
                <a:gd name="connsiteY1357" fmla="*/ 3993304 h 4823217"/>
                <a:gd name="connsiteX1358" fmla="*/ 1308792 w 4357052"/>
                <a:gd name="connsiteY1358" fmla="*/ 3991483 h 4823217"/>
                <a:gd name="connsiteX1359" fmla="*/ 1308297 w 4357052"/>
                <a:gd name="connsiteY1359" fmla="*/ 3991977 h 4823217"/>
                <a:gd name="connsiteX1360" fmla="*/ 1307989 w 4357052"/>
                <a:gd name="connsiteY1360" fmla="*/ 3991376 h 4823217"/>
                <a:gd name="connsiteX1361" fmla="*/ 1306754 w 4357052"/>
                <a:gd name="connsiteY1361" fmla="*/ 3993514 h 4823217"/>
                <a:gd name="connsiteX1362" fmla="*/ 1308297 w 4357052"/>
                <a:gd name="connsiteY1362" fmla="*/ 3991977 h 4823217"/>
                <a:gd name="connsiteX1363" fmla="*/ 1310227 w 4357052"/>
                <a:gd name="connsiteY1363" fmla="*/ 3995743 h 4823217"/>
                <a:gd name="connsiteX1364" fmla="*/ 1295386 w 4357052"/>
                <a:gd name="connsiteY1364" fmla="*/ 4001211 h 4823217"/>
                <a:gd name="connsiteX1365" fmla="*/ 1290810 w 4357052"/>
                <a:gd name="connsiteY1365" fmla="*/ 3997143 h 4823217"/>
                <a:gd name="connsiteX1366" fmla="*/ 1274613 w 4357052"/>
                <a:gd name="connsiteY1366" fmla="*/ 3989217 h 4823217"/>
                <a:gd name="connsiteX1367" fmla="*/ 1286234 w 4357052"/>
                <a:gd name="connsiteY1367" fmla="*/ 3993075 h 4823217"/>
                <a:gd name="connsiteX1368" fmla="*/ 1290303 w 4357052"/>
                <a:gd name="connsiteY1368" fmla="*/ 3974035 h 4823217"/>
                <a:gd name="connsiteX1369" fmla="*/ 1304648 w 4357052"/>
                <a:gd name="connsiteY1369" fmla="*/ 3985169 h 4823217"/>
                <a:gd name="connsiteX1370" fmla="*/ 1305883 w 4357052"/>
                <a:gd name="connsiteY1370" fmla="*/ 3983030 h 4823217"/>
                <a:gd name="connsiteX1371" fmla="*/ 1300689 w 4357052"/>
                <a:gd name="connsiteY1371" fmla="*/ 3980032 h 4823217"/>
                <a:gd name="connsiteX1372" fmla="*/ 1307118 w 4357052"/>
                <a:gd name="connsiteY1372" fmla="*/ 3980891 h 4823217"/>
                <a:gd name="connsiteX1373" fmla="*/ 1320955 w 4357052"/>
                <a:gd name="connsiteY1373" fmla="*/ 3968918 h 4823217"/>
                <a:gd name="connsiteX1374" fmla="*/ 1296588 w 4357052"/>
                <a:gd name="connsiteY1374" fmla="*/ 3939164 h 4823217"/>
                <a:gd name="connsiteX1375" fmla="*/ 1262342 w 4357052"/>
                <a:gd name="connsiteY1375" fmla="*/ 3926522 h 4823217"/>
                <a:gd name="connsiteX1376" fmla="*/ 1253191 w 4357052"/>
                <a:gd name="connsiteY1376" fmla="*/ 3918386 h 4823217"/>
                <a:gd name="connsiteX1377" fmla="*/ 1238482 w 4357052"/>
                <a:gd name="connsiteY1377" fmla="*/ 3919876 h 4823217"/>
                <a:gd name="connsiteX1378" fmla="*/ 1249232 w 4357052"/>
                <a:gd name="connsiteY1378" fmla="*/ 3913249 h 4823217"/>
                <a:gd name="connsiteX1379" fmla="*/ 1244039 w 4357052"/>
                <a:gd name="connsiteY1379" fmla="*/ 3910251 h 4823217"/>
                <a:gd name="connsiteX1380" fmla="*/ 1250467 w 4357052"/>
                <a:gd name="connsiteY1380" fmla="*/ 3911110 h 4823217"/>
                <a:gd name="connsiteX1381" fmla="*/ 1241317 w 4357052"/>
                <a:gd name="connsiteY1381" fmla="*/ 3902975 h 4823217"/>
                <a:gd name="connsiteX1382" fmla="*/ 1249596 w 4357052"/>
                <a:gd name="connsiteY1382" fmla="*/ 3900626 h 4823217"/>
                <a:gd name="connsiteX1383" fmla="*/ 1250213 w 4357052"/>
                <a:gd name="connsiteY1383" fmla="*/ 3899557 h 4823217"/>
                <a:gd name="connsiteX1384" fmla="*/ 1235506 w 4357052"/>
                <a:gd name="connsiteY1384" fmla="*/ 3901047 h 4823217"/>
                <a:gd name="connsiteX1385" fmla="*/ 1223013 w 4357052"/>
                <a:gd name="connsiteY1385" fmla="*/ 3886704 h 4823217"/>
                <a:gd name="connsiteX1386" fmla="*/ 1233400 w 4357052"/>
                <a:gd name="connsiteY1386" fmla="*/ 3892701 h 4823217"/>
                <a:gd name="connsiteX1387" fmla="*/ 1231040 w 4357052"/>
                <a:gd name="connsiteY1387" fmla="*/ 3872802 h 4823217"/>
                <a:gd name="connsiteX1388" fmla="*/ 1250831 w 4357052"/>
                <a:gd name="connsiteY1388" fmla="*/ 3898487 h 4823217"/>
                <a:gd name="connsiteX1389" fmla="*/ 1267646 w 4357052"/>
                <a:gd name="connsiteY1389" fmla="*/ 3905343 h 4823217"/>
                <a:gd name="connsiteX1390" fmla="*/ 1251813 w 4357052"/>
                <a:gd name="connsiteY1390" fmla="*/ 3884795 h 4823217"/>
                <a:gd name="connsiteX1391" fmla="*/ 1258240 w 4357052"/>
                <a:gd name="connsiteY1391" fmla="*/ 3885654 h 4823217"/>
                <a:gd name="connsiteX1392" fmla="*/ 1243279 w 4357052"/>
                <a:gd name="connsiteY1392" fmla="*/ 3875590 h 4823217"/>
                <a:gd name="connsiteX1393" fmla="*/ 1251559 w 4357052"/>
                <a:gd name="connsiteY1393" fmla="*/ 3873241 h 4823217"/>
                <a:gd name="connsiteX1394" fmla="*/ 1270479 w 4357052"/>
                <a:gd name="connsiteY1394" fmla="*/ 3888442 h 4823217"/>
                <a:gd name="connsiteX1395" fmla="*/ 1244116 w 4357052"/>
                <a:gd name="connsiteY1395" fmla="*/ 3826167 h 4823217"/>
                <a:gd name="connsiteX1396" fmla="*/ 1266741 w 4357052"/>
                <a:gd name="connsiteY1396" fmla="*/ 3834952 h 4823217"/>
                <a:gd name="connsiteX1397" fmla="*/ 1267105 w 4357052"/>
                <a:gd name="connsiteY1397" fmla="*/ 3822329 h 4823217"/>
                <a:gd name="connsiteX1398" fmla="*/ 1242011 w 4357052"/>
                <a:gd name="connsiteY1398" fmla="*/ 3817822 h 4823217"/>
                <a:gd name="connsiteX1399" fmla="*/ 1275749 w 4357052"/>
                <a:gd name="connsiteY1399" fmla="*/ 3807356 h 4823217"/>
                <a:gd name="connsiteX1400" fmla="*/ 1297139 w 4357052"/>
                <a:gd name="connsiteY1400" fmla="*/ 3818280 h 4823217"/>
                <a:gd name="connsiteX1401" fmla="*/ 1302078 w 4357052"/>
                <a:gd name="connsiteY1401" fmla="*/ 3809724 h 4823217"/>
                <a:gd name="connsiteX1402" fmla="*/ 1272408 w 4357052"/>
                <a:gd name="connsiteY1402" fmla="*/ 3801150 h 4823217"/>
                <a:gd name="connsiteX1403" fmla="*/ 1292927 w 4357052"/>
                <a:gd name="connsiteY1403" fmla="*/ 3801589 h 4823217"/>
                <a:gd name="connsiteX1404" fmla="*/ 1287480 w 4357052"/>
                <a:gd name="connsiteY1404" fmla="*/ 3787037 h 4823217"/>
                <a:gd name="connsiteX1405" fmla="*/ 1314063 w 4357052"/>
                <a:gd name="connsiteY1405" fmla="*/ 3800959 h 4823217"/>
                <a:gd name="connsiteX1406" fmla="*/ 1315662 w 4357052"/>
                <a:gd name="connsiteY1406" fmla="*/ 3786197 h 4823217"/>
                <a:gd name="connsiteX1407" fmla="*/ 1300083 w 4357052"/>
                <a:gd name="connsiteY1407" fmla="*/ 3777202 h 4823217"/>
                <a:gd name="connsiteX1408" fmla="*/ 1300447 w 4357052"/>
                <a:gd name="connsiteY1408" fmla="*/ 3764579 h 4823217"/>
                <a:gd name="connsiteX1409" fmla="*/ 1318131 w 4357052"/>
                <a:gd name="connsiteY1409" fmla="*/ 3781919 h 4823217"/>
                <a:gd name="connsiteX1410" fmla="*/ 1332332 w 4357052"/>
                <a:gd name="connsiteY1410" fmla="*/ 3757322 h 4823217"/>
                <a:gd name="connsiteX1411" fmla="*/ 1343590 w 4357052"/>
                <a:gd name="connsiteY1411" fmla="*/ 3773803 h 4823217"/>
                <a:gd name="connsiteX1412" fmla="*/ 1360405 w 4357052"/>
                <a:gd name="connsiteY1412" fmla="*/ 3780659 h 4823217"/>
                <a:gd name="connsiteX1413" fmla="*/ 1343083 w 4357052"/>
                <a:gd name="connsiteY1413" fmla="*/ 3750695 h 4823217"/>
                <a:gd name="connsiteX1414" fmla="*/ 1355939 w 4357052"/>
                <a:gd name="connsiteY1414" fmla="*/ 3752414 h 4823217"/>
                <a:gd name="connsiteX1415" fmla="*/ 1354814 w 4357052"/>
                <a:gd name="connsiteY1415" fmla="*/ 3730376 h 4823217"/>
                <a:gd name="connsiteX1416" fmla="*/ 1336368 w 4357052"/>
                <a:gd name="connsiteY1416" fmla="*/ 3678374 h 4823217"/>
                <a:gd name="connsiteX1417" fmla="*/ 1357758 w 4357052"/>
                <a:gd name="connsiteY1417" fmla="*/ 3689299 h 4823217"/>
                <a:gd name="connsiteX1418" fmla="*/ 1391497 w 4357052"/>
                <a:gd name="connsiteY1418" fmla="*/ 3678833 h 4823217"/>
                <a:gd name="connsiteX1419" fmla="*/ 1380240 w 4357052"/>
                <a:gd name="connsiteY1419" fmla="*/ 3662353 h 4823217"/>
                <a:gd name="connsiteX1420" fmla="*/ 1399160 w 4357052"/>
                <a:gd name="connsiteY1420" fmla="*/ 3677554 h 4823217"/>
                <a:gd name="connsiteX1421" fmla="*/ 1417429 w 4357052"/>
                <a:gd name="connsiteY1421" fmla="*/ 3633917 h 4823217"/>
                <a:gd name="connsiteX1422" fmla="*/ 1407407 w 4357052"/>
                <a:gd name="connsiteY1422" fmla="*/ 3615298 h 4823217"/>
                <a:gd name="connsiteX1423" fmla="*/ 1430649 w 4357052"/>
                <a:gd name="connsiteY1423" fmla="*/ 3623013 h 4823217"/>
                <a:gd name="connsiteX1424" fmla="*/ 1452435 w 4357052"/>
                <a:gd name="connsiteY1424" fmla="*/ 3681220 h 4823217"/>
                <a:gd name="connsiteX1425" fmla="*/ 1430428 w 4357052"/>
                <a:gd name="connsiteY1425" fmla="*/ 3671366 h 4823217"/>
                <a:gd name="connsiteX1426" fmla="*/ 1441178 w 4357052"/>
                <a:gd name="connsiteY1426" fmla="*/ 3664740 h 4823217"/>
                <a:gd name="connsiteX1427" fmla="*/ 1404353 w 4357052"/>
                <a:gd name="connsiteY1427" fmla="*/ 3680552 h 4823217"/>
                <a:gd name="connsiteX1428" fmla="*/ 1417209 w 4357052"/>
                <a:gd name="connsiteY1428" fmla="*/ 3682271 h 4823217"/>
                <a:gd name="connsiteX1429" fmla="*/ 1418079 w 4357052"/>
                <a:gd name="connsiteY1429" fmla="*/ 3692755 h 4823217"/>
                <a:gd name="connsiteX1430" fmla="*/ 1424507 w 4357052"/>
                <a:gd name="connsiteY1430" fmla="*/ 3693614 h 4823217"/>
                <a:gd name="connsiteX1431" fmla="*/ 1433659 w 4357052"/>
                <a:gd name="connsiteY1431" fmla="*/ 3701750 h 4823217"/>
                <a:gd name="connsiteX1432" fmla="*/ 1438851 w 4357052"/>
                <a:gd name="connsiteY1432" fmla="*/ 3704748 h 4823217"/>
                <a:gd name="connsiteX1433" fmla="*/ 1440704 w 4357052"/>
                <a:gd name="connsiteY1433" fmla="*/ 3701539 h 4823217"/>
                <a:gd name="connsiteX1434" fmla="*/ 1444662 w 4357052"/>
                <a:gd name="connsiteY1434" fmla="*/ 3706677 h 4823217"/>
                <a:gd name="connsiteX1435" fmla="*/ 1452943 w 4357052"/>
                <a:gd name="connsiteY1435" fmla="*/ 3704328 h 4823217"/>
                <a:gd name="connsiteX1436" fmla="*/ 1422401 w 4357052"/>
                <a:gd name="connsiteY1436" fmla="*/ 3685269 h 4823217"/>
                <a:gd name="connsiteX1437" fmla="*/ 1435258 w 4357052"/>
                <a:gd name="connsiteY1437" fmla="*/ 3686988 h 4823217"/>
                <a:gd name="connsiteX1438" fmla="*/ 1463947 w 4357052"/>
                <a:gd name="connsiteY1438" fmla="*/ 3709255 h 4823217"/>
                <a:gd name="connsiteX1439" fmla="*/ 1448003 w 4357052"/>
                <a:gd name="connsiteY1439" fmla="*/ 3712883 h 4823217"/>
                <a:gd name="connsiteX1440" fmla="*/ 1453196 w 4357052"/>
                <a:gd name="connsiteY1440" fmla="*/ 3715882 h 4823217"/>
                <a:gd name="connsiteX1441" fmla="*/ 1459625 w 4357052"/>
                <a:gd name="connsiteY1441" fmla="*/ 3716741 h 4823217"/>
                <a:gd name="connsiteX1442" fmla="*/ 1464201 w 4357052"/>
                <a:gd name="connsiteY1442" fmla="*/ 3720809 h 4823217"/>
                <a:gd name="connsiteX1443" fmla="*/ 1469140 w 4357052"/>
                <a:gd name="connsiteY1443" fmla="*/ 3712254 h 4823217"/>
                <a:gd name="connsiteX1444" fmla="*/ 1479890 w 4357052"/>
                <a:gd name="connsiteY1444" fmla="*/ 3705627 h 4823217"/>
                <a:gd name="connsiteX1445" fmla="*/ 1490639 w 4357052"/>
                <a:gd name="connsiteY1445" fmla="*/ 3699000 h 4823217"/>
                <a:gd name="connsiteX1446" fmla="*/ 1485447 w 4357052"/>
                <a:gd name="connsiteY1446" fmla="*/ 3696002 h 4823217"/>
                <a:gd name="connsiteX1447" fmla="*/ 1500155 w 4357052"/>
                <a:gd name="connsiteY1447" fmla="*/ 3694512 h 4823217"/>
                <a:gd name="connsiteX1448" fmla="*/ 1490133 w 4357052"/>
                <a:gd name="connsiteY1448" fmla="*/ 3675893 h 4823217"/>
                <a:gd name="connsiteX1449" fmla="*/ 1485557 w 4357052"/>
                <a:gd name="connsiteY1449" fmla="*/ 3671825 h 4823217"/>
                <a:gd name="connsiteX1450" fmla="*/ 1480364 w 4357052"/>
                <a:gd name="connsiteY1450" fmla="*/ 3668826 h 4823217"/>
                <a:gd name="connsiteX1451" fmla="*/ 1473318 w 4357052"/>
                <a:gd name="connsiteY1451" fmla="*/ 3669036 h 4823217"/>
                <a:gd name="connsiteX1452" fmla="*/ 1458357 w 4357052"/>
                <a:gd name="connsiteY1452" fmla="*/ 3658972 h 4823217"/>
                <a:gd name="connsiteX1453" fmla="*/ 1477023 w 4357052"/>
                <a:gd name="connsiteY1453" fmla="*/ 3662620 h 4823217"/>
                <a:gd name="connsiteX1454" fmla="*/ 1475534 w 4357052"/>
                <a:gd name="connsiteY1454" fmla="*/ 3653205 h 4823217"/>
                <a:gd name="connsiteX1455" fmla="*/ 1458103 w 4357052"/>
                <a:gd name="connsiteY1455" fmla="*/ 3647419 h 4823217"/>
                <a:gd name="connsiteX1456" fmla="*/ 1471576 w 4357052"/>
                <a:gd name="connsiteY1456" fmla="*/ 3648068 h 4823217"/>
                <a:gd name="connsiteX1457" fmla="*/ 1467001 w 4357052"/>
                <a:gd name="connsiteY1457" fmla="*/ 3644001 h 4823217"/>
                <a:gd name="connsiteX1458" fmla="*/ 1461808 w 4357052"/>
                <a:gd name="connsiteY1458" fmla="*/ 3641002 h 4823217"/>
                <a:gd name="connsiteX1459" fmla="*/ 1473428 w 4357052"/>
                <a:gd name="connsiteY1459" fmla="*/ 3644859 h 4823217"/>
                <a:gd name="connsiteX1460" fmla="*/ 1484178 w 4357052"/>
                <a:gd name="connsiteY1460" fmla="*/ 3638233 h 4823217"/>
                <a:gd name="connsiteX1461" fmla="*/ 1465512 w 4357052"/>
                <a:gd name="connsiteY1461" fmla="*/ 3634586 h 4823217"/>
                <a:gd name="connsiteX1462" fmla="*/ 1458213 w 4357052"/>
                <a:gd name="connsiteY1462" fmla="*/ 3623242 h 4823217"/>
                <a:gd name="connsiteX1463" fmla="*/ 1484795 w 4357052"/>
                <a:gd name="connsiteY1463" fmla="*/ 3637164 h 4823217"/>
                <a:gd name="connsiteX1464" fmla="*/ 1484542 w 4357052"/>
                <a:gd name="connsiteY1464" fmla="*/ 3625610 h 4823217"/>
                <a:gd name="connsiteX1465" fmla="*/ 1462535 w 4357052"/>
                <a:gd name="connsiteY1465" fmla="*/ 3615756 h 4823217"/>
                <a:gd name="connsiteX1466" fmla="*/ 1454001 w 4357052"/>
                <a:gd name="connsiteY1466" fmla="*/ 3606551 h 4823217"/>
                <a:gd name="connsiteX1467" fmla="*/ 1452766 w 4357052"/>
                <a:gd name="connsiteY1467" fmla="*/ 3608690 h 4823217"/>
                <a:gd name="connsiteX1468" fmla="*/ 1467728 w 4357052"/>
                <a:gd name="connsiteY1468" fmla="*/ 3618754 h 4823217"/>
                <a:gd name="connsiteX1469" fmla="*/ 1439293 w 4357052"/>
                <a:gd name="connsiteY1469" fmla="*/ 3608041 h 4823217"/>
                <a:gd name="connsiteX1470" fmla="*/ 1449426 w 4357052"/>
                <a:gd name="connsiteY1470" fmla="*/ 3602484 h 4823217"/>
                <a:gd name="connsiteX1471" fmla="*/ 1450661 w 4357052"/>
                <a:gd name="connsiteY1471" fmla="*/ 3600345 h 4823217"/>
                <a:gd name="connsiteX1472" fmla="*/ 1485777 w 4357052"/>
                <a:gd name="connsiteY1472" fmla="*/ 3623471 h 4823217"/>
                <a:gd name="connsiteX1473" fmla="*/ 1487011 w 4357052"/>
                <a:gd name="connsiteY1473" fmla="*/ 3621332 h 4823217"/>
                <a:gd name="connsiteX1474" fmla="*/ 1477861 w 4357052"/>
                <a:gd name="connsiteY1474" fmla="*/ 3613197 h 4823217"/>
                <a:gd name="connsiteX1475" fmla="*/ 1477244 w 4357052"/>
                <a:gd name="connsiteY1475" fmla="*/ 3614266 h 4823217"/>
                <a:gd name="connsiteX1476" fmla="*/ 1461665 w 4357052"/>
                <a:gd name="connsiteY1476" fmla="*/ 3605272 h 4823217"/>
                <a:gd name="connsiteX1477" fmla="*/ 1474520 w 4357052"/>
                <a:gd name="connsiteY1477" fmla="*/ 3606990 h 4823217"/>
                <a:gd name="connsiteX1478" fmla="*/ 1489229 w 4357052"/>
                <a:gd name="connsiteY1478" fmla="*/ 3605501 h 4823217"/>
                <a:gd name="connsiteX1479" fmla="*/ 1496638 w 4357052"/>
                <a:gd name="connsiteY1479" fmla="*/ 3592668 h 4823217"/>
                <a:gd name="connsiteX1480" fmla="*/ 1467584 w 4357052"/>
                <a:gd name="connsiteY1480" fmla="*/ 3583023 h 4823217"/>
                <a:gd name="connsiteX1481" fmla="*/ 1454112 w 4357052"/>
                <a:gd name="connsiteY1481" fmla="*/ 3582374 h 4823217"/>
                <a:gd name="connsiteX1482" fmla="*/ 1469437 w 4357052"/>
                <a:gd name="connsiteY1482" fmla="*/ 3579815 h 4823217"/>
                <a:gd name="connsiteX1483" fmla="*/ 1486251 w 4357052"/>
                <a:gd name="connsiteY1483" fmla="*/ 3586671 h 4823217"/>
                <a:gd name="connsiteX1484" fmla="*/ 1493772 w 4357052"/>
                <a:gd name="connsiteY1484" fmla="*/ 3549662 h 4823217"/>
                <a:gd name="connsiteX1485" fmla="*/ 1520718 w 4357052"/>
                <a:gd name="connsiteY1485" fmla="*/ 3550960 h 4823217"/>
                <a:gd name="connsiteX1486" fmla="*/ 1495369 w 4357052"/>
                <a:gd name="connsiteY1486" fmla="*/ 3534899 h 4823217"/>
                <a:gd name="connsiteX1487" fmla="*/ 1501543 w 4357052"/>
                <a:gd name="connsiteY1487" fmla="*/ 3524204 h 4823217"/>
                <a:gd name="connsiteX1488" fmla="*/ 1522934 w 4357052"/>
                <a:gd name="connsiteY1488" fmla="*/ 3535128 h 4823217"/>
                <a:gd name="connsiteX1489" fmla="*/ 1512295 w 4357052"/>
                <a:gd name="connsiteY1489" fmla="*/ 3517579 h 4823217"/>
                <a:gd name="connsiteX1490" fmla="*/ 1499438 w 4357052"/>
                <a:gd name="connsiteY1490" fmla="*/ 3515860 h 4823217"/>
                <a:gd name="connsiteX1491" fmla="*/ 1482987 w 4357052"/>
                <a:gd name="connsiteY1491" fmla="*/ 3496380 h 4823217"/>
                <a:gd name="connsiteX1492" fmla="*/ 1519339 w 4357052"/>
                <a:gd name="connsiteY1492" fmla="*/ 3517368 h 4823217"/>
                <a:gd name="connsiteX1493" fmla="*/ 1487310 w 4357052"/>
                <a:gd name="connsiteY1493" fmla="*/ 3488894 h 4823217"/>
                <a:gd name="connsiteX1494" fmla="*/ 1503728 w 4357052"/>
                <a:gd name="connsiteY1494" fmla="*/ 3448466 h 4823217"/>
                <a:gd name="connsiteX1495" fmla="*/ 1498788 w 4357052"/>
                <a:gd name="connsiteY1495" fmla="*/ 3457022 h 4823217"/>
                <a:gd name="connsiteX1496" fmla="*/ 1478633 w 4357052"/>
                <a:gd name="connsiteY1496" fmla="*/ 3443959 h 4823217"/>
                <a:gd name="connsiteX1497" fmla="*/ 1492724 w 4357052"/>
                <a:gd name="connsiteY1497" fmla="*/ 3443539 h 4823217"/>
                <a:gd name="connsiteX1498" fmla="*/ 1511390 w 4357052"/>
                <a:gd name="connsiteY1498" fmla="*/ 3447186 h 4823217"/>
                <a:gd name="connsiteX1499" fmla="*/ 1514477 w 4357052"/>
                <a:gd name="connsiteY1499" fmla="*/ 3441839 h 4823217"/>
                <a:gd name="connsiteX1500" fmla="*/ 1476890 w 4357052"/>
                <a:gd name="connsiteY1500" fmla="*/ 3422990 h 4823217"/>
                <a:gd name="connsiteX1501" fmla="*/ 1472933 w 4357052"/>
                <a:gd name="connsiteY1501" fmla="*/ 3417854 h 4823217"/>
                <a:gd name="connsiteX1502" fmla="*/ 1469449 w 4357052"/>
                <a:gd name="connsiteY1502" fmla="*/ 3375917 h 4823217"/>
                <a:gd name="connsiteX1503" fmla="*/ 1452269 w 4357052"/>
                <a:gd name="connsiteY1503" fmla="*/ 3381683 h 4823217"/>
                <a:gd name="connsiteX1504" fmla="*/ 1455610 w 4357052"/>
                <a:gd name="connsiteY1504" fmla="*/ 3387890 h 4823217"/>
                <a:gd name="connsiteX1505" fmla="*/ 1456228 w 4357052"/>
                <a:gd name="connsiteY1505" fmla="*/ 3386820 h 4823217"/>
                <a:gd name="connsiteX1506" fmla="*/ 1464762 w 4357052"/>
                <a:gd name="connsiteY1506" fmla="*/ 3396025 h 4823217"/>
                <a:gd name="connsiteX1507" fmla="*/ 1464145 w 4357052"/>
                <a:gd name="connsiteY1507" fmla="*/ 3397095 h 4823217"/>
                <a:gd name="connsiteX1508" fmla="*/ 1455865 w 4357052"/>
                <a:gd name="connsiteY1508" fmla="*/ 3399444 h 4823217"/>
                <a:gd name="connsiteX1509" fmla="*/ 1430406 w 4357052"/>
                <a:gd name="connsiteY1509" fmla="*/ 3407560 h 4823217"/>
                <a:gd name="connsiteX1510" fmla="*/ 1441409 w 4357052"/>
                <a:gd name="connsiteY1510" fmla="*/ 3412487 h 4823217"/>
                <a:gd name="connsiteX1511" fmla="*/ 1416315 w 4357052"/>
                <a:gd name="connsiteY1511" fmla="*/ 3407980 h 4823217"/>
                <a:gd name="connsiteX1512" fmla="*/ 1420274 w 4357052"/>
                <a:gd name="connsiteY1512" fmla="*/ 3413117 h 4823217"/>
                <a:gd name="connsiteX1513" fmla="*/ 1438940 w 4357052"/>
                <a:gd name="connsiteY1513" fmla="*/ 3416764 h 4823217"/>
                <a:gd name="connsiteX1514" fmla="*/ 1441664 w 4357052"/>
                <a:gd name="connsiteY1514" fmla="*/ 3424041 h 4823217"/>
                <a:gd name="connsiteX1515" fmla="*/ 1446856 w 4357052"/>
                <a:gd name="connsiteY1515" fmla="*/ 3427039 h 4823217"/>
                <a:gd name="connsiteX1516" fmla="*/ 1439812 w 4357052"/>
                <a:gd name="connsiteY1516" fmla="*/ 3427250 h 4823217"/>
                <a:gd name="connsiteX1517" fmla="*/ 1438577 w 4357052"/>
                <a:gd name="connsiteY1517" fmla="*/ 3429389 h 4823217"/>
                <a:gd name="connsiteX1518" fmla="*/ 1454156 w 4357052"/>
                <a:gd name="connsiteY1518" fmla="*/ 3438383 h 4823217"/>
                <a:gd name="connsiteX1519" fmla="*/ 1467628 w 4357052"/>
                <a:gd name="connsiteY1519" fmla="*/ 3439032 h 4823217"/>
                <a:gd name="connsiteX1520" fmla="*/ 1456880 w 4357052"/>
                <a:gd name="connsiteY1520" fmla="*/ 3445659 h 4823217"/>
                <a:gd name="connsiteX1521" fmla="*/ 1462689 w 4357052"/>
                <a:gd name="connsiteY1521" fmla="*/ 3447587 h 4823217"/>
                <a:gd name="connsiteX1522" fmla="*/ 1459829 w 4357052"/>
                <a:gd name="connsiteY1522" fmla="*/ 3460975 h 4823217"/>
                <a:gd name="connsiteX1523" fmla="*/ 1452229 w 4357052"/>
                <a:gd name="connsiteY1523" fmla="*/ 3458296 h 4823217"/>
                <a:gd name="connsiteX1524" fmla="*/ 1444785 w 4357052"/>
                <a:gd name="connsiteY1524" fmla="*/ 3453114 h 4823217"/>
                <a:gd name="connsiteX1525" fmla="*/ 1428080 w 4357052"/>
                <a:gd name="connsiteY1525" fmla="*/ 3447569 h 4823217"/>
                <a:gd name="connsiteX1526" fmla="*/ 1446644 w 4357052"/>
                <a:gd name="connsiteY1526" fmla="*/ 3447458 h 4823217"/>
                <a:gd name="connsiteX1527" fmla="*/ 1439024 w 4357052"/>
                <a:gd name="connsiteY1527" fmla="*/ 3441104 h 4823217"/>
                <a:gd name="connsiteX1528" fmla="*/ 1444640 w 4357052"/>
                <a:gd name="connsiteY1528" fmla="*/ 3442871 h 4823217"/>
                <a:gd name="connsiteX1529" fmla="*/ 1438830 w 4357052"/>
                <a:gd name="connsiteY1529" fmla="*/ 3440942 h 4823217"/>
                <a:gd name="connsiteX1530" fmla="*/ 1439024 w 4357052"/>
                <a:gd name="connsiteY1530" fmla="*/ 3441104 h 4823217"/>
                <a:gd name="connsiteX1531" fmla="*/ 1426327 w 4357052"/>
                <a:gd name="connsiteY1531" fmla="*/ 3437110 h 4823217"/>
                <a:gd name="connsiteX1532" fmla="*/ 1418310 w 4357052"/>
                <a:gd name="connsiteY1532" fmla="*/ 3440502 h 4823217"/>
                <a:gd name="connsiteX1533" fmla="*/ 1417693 w 4357052"/>
                <a:gd name="connsiteY1533" fmla="*/ 3441572 h 4823217"/>
                <a:gd name="connsiteX1534" fmla="*/ 1410031 w 4357052"/>
                <a:gd name="connsiteY1534" fmla="*/ 3442852 h 4823217"/>
                <a:gd name="connsiteX1535" fmla="*/ 1433527 w 4357052"/>
                <a:gd name="connsiteY1535" fmla="*/ 3462120 h 4823217"/>
                <a:gd name="connsiteX1536" fmla="*/ 1405709 w 4357052"/>
                <a:gd name="connsiteY1536" fmla="*/ 3450338 h 4823217"/>
                <a:gd name="connsiteX1537" fmla="*/ 1407196 w 4357052"/>
                <a:gd name="connsiteY1537" fmla="*/ 3459752 h 4823217"/>
                <a:gd name="connsiteX1538" fmla="*/ 1419436 w 4357052"/>
                <a:gd name="connsiteY1538" fmla="*/ 3462541 h 4823217"/>
                <a:gd name="connsiteX1539" fmla="*/ 1409303 w 4357052"/>
                <a:gd name="connsiteY1539" fmla="*/ 3468097 h 4823217"/>
                <a:gd name="connsiteX1540" fmla="*/ 1404727 w 4357052"/>
                <a:gd name="connsiteY1540" fmla="*/ 3464029 h 4823217"/>
                <a:gd name="connsiteX1541" fmla="*/ 1403492 w 4357052"/>
                <a:gd name="connsiteY1541" fmla="*/ 3466168 h 4823217"/>
                <a:gd name="connsiteX1542" fmla="*/ 1408685 w 4357052"/>
                <a:gd name="connsiteY1542" fmla="*/ 3469167 h 4823217"/>
                <a:gd name="connsiteX1543" fmla="*/ 1401022 w 4357052"/>
                <a:gd name="connsiteY1543" fmla="*/ 3470446 h 4823217"/>
                <a:gd name="connsiteX1544" fmla="*/ 1397318 w 4357052"/>
                <a:gd name="connsiteY1544" fmla="*/ 3476862 h 4823217"/>
                <a:gd name="connsiteX1545" fmla="*/ 1412644 w 4357052"/>
                <a:gd name="connsiteY1545" fmla="*/ 3474305 h 4823217"/>
                <a:gd name="connsiteX1546" fmla="*/ 1393613 w 4357052"/>
                <a:gd name="connsiteY1546" fmla="*/ 3483279 h 4823217"/>
                <a:gd name="connsiteX1547" fmla="*/ 1390526 w 4357052"/>
                <a:gd name="connsiteY1547" fmla="*/ 3488626 h 4823217"/>
                <a:gd name="connsiteX1548" fmla="*/ 1401531 w 4357052"/>
                <a:gd name="connsiteY1548" fmla="*/ 3493554 h 4823217"/>
                <a:gd name="connsiteX1549" fmla="*/ 1389291 w 4357052"/>
                <a:gd name="connsiteY1549" fmla="*/ 3490765 h 4823217"/>
                <a:gd name="connsiteX1550" fmla="*/ 1382246 w 4357052"/>
                <a:gd name="connsiteY1550" fmla="*/ 3490976 h 4823217"/>
                <a:gd name="connsiteX1551" fmla="*/ 1396591 w 4357052"/>
                <a:gd name="connsiteY1551" fmla="*/ 3502110 h 4823217"/>
                <a:gd name="connsiteX1552" fmla="*/ 1365939 w 4357052"/>
                <a:gd name="connsiteY1552" fmla="*/ 3507228 h 4823217"/>
                <a:gd name="connsiteX1553" fmla="*/ 1380646 w 4357052"/>
                <a:gd name="connsiteY1553" fmla="*/ 3505738 h 4823217"/>
                <a:gd name="connsiteX1554" fmla="*/ 1383008 w 4357052"/>
                <a:gd name="connsiteY1554" fmla="*/ 3525637 h 4823217"/>
                <a:gd name="connsiteX1555" fmla="*/ 1360382 w 4357052"/>
                <a:gd name="connsiteY1555" fmla="*/ 3516852 h 4823217"/>
                <a:gd name="connsiteX1556" fmla="*/ 1373491 w 4357052"/>
                <a:gd name="connsiteY1556" fmla="*/ 3530124 h 4823217"/>
                <a:gd name="connsiteX1557" fmla="*/ 1372874 w 4357052"/>
                <a:gd name="connsiteY1557" fmla="*/ 3531194 h 4823217"/>
                <a:gd name="connsiteX1558" fmla="*/ 1376216 w 4357052"/>
                <a:gd name="connsiteY1558" fmla="*/ 3537401 h 4823217"/>
                <a:gd name="connsiteX1559" fmla="*/ 1371022 w 4357052"/>
                <a:gd name="connsiteY1559" fmla="*/ 3534402 h 4823217"/>
                <a:gd name="connsiteX1560" fmla="*/ 1355696 w 4357052"/>
                <a:gd name="connsiteY1560" fmla="*/ 3536962 h 4823217"/>
                <a:gd name="connsiteX1561" fmla="*/ 1361871 w 4357052"/>
                <a:gd name="connsiteY1561" fmla="*/ 3526268 h 4823217"/>
                <a:gd name="connsiteX1562" fmla="*/ 1356060 w 4357052"/>
                <a:gd name="connsiteY1562" fmla="*/ 3524338 h 4823217"/>
                <a:gd name="connsiteX1563" fmla="*/ 1351992 w 4357052"/>
                <a:gd name="connsiteY1563" fmla="*/ 3543378 h 4823217"/>
                <a:gd name="connsiteX1564" fmla="*/ 1320470 w 4357052"/>
                <a:gd name="connsiteY1564" fmla="*/ 3538012 h 4823217"/>
                <a:gd name="connsiteX1565" fmla="*/ 1333942 w 4357052"/>
                <a:gd name="connsiteY1565" fmla="*/ 3538661 h 4823217"/>
                <a:gd name="connsiteX1566" fmla="*/ 1338518 w 4357052"/>
                <a:gd name="connsiteY1566" fmla="*/ 3542729 h 4823217"/>
                <a:gd name="connsiteX1567" fmla="*/ 1351374 w 4357052"/>
                <a:gd name="connsiteY1567" fmla="*/ 3544448 h 4823217"/>
                <a:gd name="connsiteX1568" fmla="*/ 1363867 w 4357052"/>
                <a:gd name="connsiteY1568" fmla="*/ 3558790 h 4823217"/>
                <a:gd name="connsiteX1569" fmla="*/ 1363612 w 4357052"/>
                <a:gd name="connsiteY1569" fmla="*/ 3547235 h 4823217"/>
                <a:gd name="connsiteX1570" fmla="*/ 1372036 w 4357052"/>
                <a:gd name="connsiteY1570" fmla="*/ 3580618 h 4823217"/>
                <a:gd name="connsiteX1571" fmla="*/ 1364138 w 4357052"/>
                <a:gd name="connsiteY1571" fmla="*/ 3574810 h 4823217"/>
                <a:gd name="connsiteX1572" fmla="*/ 1352382 w 4357052"/>
                <a:gd name="connsiteY1572" fmla="*/ 3567851 h 4823217"/>
                <a:gd name="connsiteX1573" fmla="*/ 1352225 w 4357052"/>
                <a:gd name="connsiteY1573" fmla="*/ 3567676 h 4823217"/>
                <a:gd name="connsiteX1574" fmla="*/ 1359794 w 4357052"/>
                <a:gd name="connsiteY1574" fmla="*/ 3570341 h 4823217"/>
                <a:gd name="connsiteX1575" fmla="*/ 1364737 w 4357052"/>
                <a:gd name="connsiteY1575" fmla="*/ 3569273 h 4823217"/>
                <a:gd name="connsiteX1576" fmla="*/ 1349157 w 4357052"/>
                <a:gd name="connsiteY1576" fmla="*/ 3560278 h 4823217"/>
                <a:gd name="connsiteX1577" fmla="*/ 1348427 w 4357052"/>
                <a:gd name="connsiteY1577" fmla="*/ 3563421 h 4823217"/>
                <a:gd name="connsiteX1578" fmla="*/ 1352225 w 4357052"/>
                <a:gd name="connsiteY1578" fmla="*/ 3567676 h 4823217"/>
                <a:gd name="connsiteX1579" fmla="*/ 1351881 w 4357052"/>
                <a:gd name="connsiteY1579" fmla="*/ 3567554 h 4823217"/>
                <a:gd name="connsiteX1580" fmla="*/ 1352382 w 4357052"/>
                <a:gd name="connsiteY1580" fmla="*/ 3567851 h 4823217"/>
                <a:gd name="connsiteX1581" fmla="*/ 1353025 w 4357052"/>
                <a:gd name="connsiteY1581" fmla="*/ 3568572 h 4823217"/>
                <a:gd name="connsiteX1582" fmla="*/ 1350029 w 4357052"/>
                <a:gd name="connsiteY1582" fmla="*/ 3570763 h 4823217"/>
                <a:gd name="connsiteX1583" fmla="*/ 1370184 w 4357052"/>
                <a:gd name="connsiteY1583" fmla="*/ 3583826 h 4823217"/>
                <a:gd name="connsiteX1584" fmla="*/ 1379952 w 4357052"/>
                <a:gd name="connsiteY1584" fmla="*/ 3590891 h 4823217"/>
                <a:gd name="connsiteX1585" fmla="*/ 1379335 w 4357052"/>
                <a:gd name="connsiteY1585" fmla="*/ 3591960 h 4823217"/>
                <a:gd name="connsiteX1586" fmla="*/ 1368950 w 4357052"/>
                <a:gd name="connsiteY1586" fmla="*/ 3585964 h 4823217"/>
                <a:gd name="connsiteX1587" fmla="*/ 1363139 w 4357052"/>
                <a:gd name="connsiteY1587" fmla="*/ 3584036 h 4823217"/>
                <a:gd name="connsiteX1588" fmla="*/ 1357945 w 4357052"/>
                <a:gd name="connsiteY1588" fmla="*/ 3581037 h 4823217"/>
                <a:gd name="connsiteX1589" fmla="*/ 1352136 w 4357052"/>
                <a:gd name="connsiteY1589" fmla="*/ 3579109 h 4823217"/>
                <a:gd name="connsiteX1590" fmla="*/ 1339896 w 4357052"/>
                <a:gd name="connsiteY1590" fmla="*/ 3576320 h 4823217"/>
                <a:gd name="connsiteX1591" fmla="*/ 1362157 w 4357052"/>
                <a:gd name="connsiteY1591" fmla="*/ 3597728 h 4823217"/>
                <a:gd name="connsiteX1592" fmla="*/ 1404684 w 4357052"/>
                <a:gd name="connsiteY1592" fmla="*/ 3608022 h 4823217"/>
                <a:gd name="connsiteX1593" fmla="*/ 1363646 w 4357052"/>
                <a:gd name="connsiteY1593" fmla="*/ 3607144 h 4823217"/>
                <a:gd name="connsiteX1594" fmla="*/ 1341384 w 4357052"/>
                <a:gd name="connsiteY1594" fmla="*/ 3585735 h 4823217"/>
                <a:gd name="connsiteX1595" fmla="*/ 1323336 w 4357052"/>
                <a:gd name="connsiteY1595" fmla="*/ 3581018 h 4823217"/>
                <a:gd name="connsiteX1596" fmla="*/ 1326060 w 4357052"/>
                <a:gd name="connsiteY1596" fmla="*/ 3588294 h 4823217"/>
                <a:gd name="connsiteX1597" fmla="*/ 1320249 w 4357052"/>
                <a:gd name="connsiteY1597" fmla="*/ 3586366 h 4823217"/>
                <a:gd name="connsiteX1598" fmla="*/ 1313821 w 4357052"/>
                <a:gd name="connsiteY1598" fmla="*/ 3585506 h 4823217"/>
                <a:gd name="connsiteX1599" fmla="*/ 1316654 w 4357052"/>
                <a:gd name="connsiteY1599" fmla="*/ 3568605 h 4823217"/>
                <a:gd name="connsiteX1600" fmla="*/ 1328893 w 4357052"/>
                <a:gd name="connsiteY1600" fmla="*/ 3571393 h 4823217"/>
                <a:gd name="connsiteX1601" fmla="*/ 1326169 w 4357052"/>
                <a:gd name="connsiteY1601" fmla="*/ 3564117 h 4823217"/>
                <a:gd name="connsiteX1602" fmla="*/ 1321593 w 4357052"/>
                <a:gd name="connsiteY1602" fmla="*/ 3560050 h 4823217"/>
                <a:gd name="connsiteX1603" fmla="*/ 1322211 w 4357052"/>
                <a:gd name="connsiteY1603" fmla="*/ 3558980 h 4823217"/>
                <a:gd name="connsiteX1604" fmla="*/ 1332598 w 4357052"/>
                <a:gd name="connsiteY1604" fmla="*/ 3564976 h 4823217"/>
                <a:gd name="connsiteX1605" fmla="*/ 1337791 w 4357052"/>
                <a:gd name="connsiteY1605" fmla="*/ 3567975 h 4823217"/>
                <a:gd name="connsiteX1606" fmla="*/ 1338408 w 4357052"/>
                <a:gd name="connsiteY1606" fmla="*/ 3566906 h 4823217"/>
                <a:gd name="connsiteX1607" fmla="*/ 1333215 w 4357052"/>
                <a:gd name="connsiteY1607" fmla="*/ 3563907 h 4823217"/>
                <a:gd name="connsiteX1608" fmla="*/ 1323446 w 4357052"/>
                <a:gd name="connsiteY1608" fmla="*/ 3556841 h 4823217"/>
                <a:gd name="connsiteX1609" fmla="*/ 1318871 w 4357052"/>
                <a:gd name="connsiteY1609" fmla="*/ 3552774 h 4823217"/>
                <a:gd name="connsiteX1610" fmla="*/ 1303909 w 4357052"/>
                <a:gd name="connsiteY1610" fmla="*/ 3542710 h 4823217"/>
                <a:gd name="connsiteX1611" fmla="*/ 1310337 w 4357052"/>
                <a:gd name="connsiteY1611" fmla="*/ 3543569 h 4823217"/>
                <a:gd name="connsiteX1612" fmla="*/ 1306996 w 4357052"/>
                <a:gd name="connsiteY1612" fmla="*/ 3537362 h 4823217"/>
                <a:gd name="connsiteX1613" fmla="*/ 1320724 w 4357052"/>
                <a:gd name="connsiteY1613" fmla="*/ 3549566 h 4823217"/>
                <a:gd name="connsiteX1614" fmla="*/ 1328385 w 4357052"/>
                <a:gd name="connsiteY1614" fmla="*/ 3548286 h 4823217"/>
                <a:gd name="connsiteX1615" fmla="*/ 1280159 w 4357052"/>
                <a:gd name="connsiteY1615" fmla="*/ 3511887 h 4823217"/>
                <a:gd name="connsiteX1616" fmla="*/ 1303401 w 4357052"/>
                <a:gd name="connsiteY1616" fmla="*/ 3519602 h 4823217"/>
                <a:gd name="connsiteX1617" fmla="*/ 1305507 w 4357052"/>
                <a:gd name="connsiteY1617" fmla="*/ 3527947 h 4823217"/>
                <a:gd name="connsiteX1618" fmla="*/ 1370625 w 4357052"/>
                <a:gd name="connsiteY1618" fmla="*/ 3487118 h 4823217"/>
                <a:gd name="connsiteX1619" fmla="*/ 1355663 w 4357052"/>
                <a:gd name="connsiteY1619" fmla="*/ 3477055 h 4823217"/>
                <a:gd name="connsiteX1620" fmla="*/ 1362092 w 4357052"/>
                <a:gd name="connsiteY1620" fmla="*/ 3477914 h 4823217"/>
                <a:gd name="connsiteX1621" fmla="*/ 1364307 w 4357052"/>
                <a:gd name="connsiteY1621" fmla="*/ 3462082 h 4823217"/>
                <a:gd name="connsiteX1622" fmla="*/ 1362201 w 4357052"/>
                <a:gd name="connsiteY1622" fmla="*/ 3453737 h 4823217"/>
                <a:gd name="connsiteX1623" fmla="*/ 1366777 w 4357052"/>
                <a:gd name="connsiteY1623" fmla="*/ 3457805 h 4823217"/>
                <a:gd name="connsiteX1624" fmla="*/ 1368012 w 4357052"/>
                <a:gd name="connsiteY1624" fmla="*/ 3455665 h 4823217"/>
                <a:gd name="connsiteX1625" fmla="*/ 1373823 w 4357052"/>
                <a:gd name="connsiteY1625" fmla="*/ 3457595 h 4823217"/>
                <a:gd name="connsiteX1626" fmla="*/ 1360713 w 4357052"/>
                <a:gd name="connsiteY1626" fmla="*/ 3444322 h 4823217"/>
                <a:gd name="connsiteX1627" fmla="*/ 1336236 w 4357052"/>
                <a:gd name="connsiteY1627" fmla="*/ 3438746 h 4823217"/>
                <a:gd name="connsiteX1628" fmla="*/ 1350834 w 4357052"/>
                <a:gd name="connsiteY1628" fmla="*/ 3461433 h 4823217"/>
                <a:gd name="connsiteX1629" fmla="*/ 1351088 w 4357052"/>
                <a:gd name="connsiteY1629" fmla="*/ 3472987 h 4823217"/>
                <a:gd name="connsiteX1630" fmla="*/ 1289277 w 4357052"/>
                <a:gd name="connsiteY1630" fmla="*/ 3460114 h 4823217"/>
                <a:gd name="connsiteX1631" fmla="*/ 1288042 w 4357052"/>
                <a:gd name="connsiteY1631" fmla="*/ 3462254 h 4823217"/>
                <a:gd name="connsiteX1632" fmla="*/ 1282849 w 4357052"/>
                <a:gd name="connsiteY1632" fmla="*/ 3459255 h 4823217"/>
                <a:gd name="connsiteX1633" fmla="*/ 1270865 w 4357052"/>
                <a:gd name="connsiteY1633" fmla="*/ 3468021 h 4823217"/>
                <a:gd name="connsiteX1634" fmla="*/ 1274316 w 4357052"/>
                <a:gd name="connsiteY1634" fmla="*/ 3450051 h 4823217"/>
                <a:gd name="connsiteX1635" fmla="*/ 1280126 w 4357052"/>
                <a:gd name="connsiteY1635" fmla="*/ 3451980 h 4823217"/>
                <a:gd name="connsiteX1636" fmla="*/ 1288406 w 4357052"/>
                <a:gd name="connsiteY1636" fmla="*/ 3449630 h 4823217"/>
                <a:gd name="connsiteX1637" fmla="*/ 1292364 w 4357052"/>
                <a:gd name="connsiteY1637" fmla="*/ 3454768 h 4823217"/>
                <a:gd name="connsiteX1638" fmla="*/ 1297558 w 4357052"/>
                <a:gd name="connsiteY1638" fmla="*/ 3457767 h 4823217"/>
                <a:gd name="connsiteX1639" fmla="*/ 1307073 w 4357052"/>
                <a:gd name="connsiteY1639" fmla="*/ 3453278 h 4823217"/>
                <a:gd name="connsiteX1640" fmla="*/ 1278020 w 4357052"/>
                <a:gd name="connsiteY1640" fmla="*/ 3443634 h 4823217"/>
                <a:gd name="connsiteX1641" fmla="*/ 1273191 w 4357052"/>
                <a:gd name="connsiteY1641" fmla="*/ 3428013 h 4823217"/>
                <a:gd name="connsiteX1642" fmla="*/ 1259718 w 4357052"/>
                <a:gd name="connsiteY1642" fmla="*/ 3427364 h 4823217"/>
                <a:gd name="connsiteX1643" fmla="*/ 1258228 w 4357052"/>
                <a:gd name="connsiteY1643" fmla="*/ 3417948 h 4823217"/>
                <a:gd name="connsiteX1644" fmla="*/ 1276278 w 4357052"/>
                <a:gd name="connsiteY1644" fmla="*/ 3422666 h 4823217"/>
                <a:gd name="connsiteX1645" fmla="*/ 1283941 w 4357052"/>
                <a:gd name="connsiteY1645" fmla="*/ 3421386 h 4823217"/>
                <a:gd name="connsiteX1646" fmla="*/ 1276025 w 4357052"/>
                <a:gd name="connsiteY1646" fmla="*/ 3411113 h 4823217"/>
                <a:gd name="connsiteX1647" fmla="*/ 1265892 w 4357052"/>
                <a:gd name="connsiteY1647" fmla="*/ 3416669 h 4823217"/>
                <a:gd name="connsiteX1648" fmla="*/ 1269597 w 4357052"/>
                <a:gd name="connsiteY1648" fmla="*/ 3410253 h 4823217"/>
                <a:gd name="connsiteX1649" fmla="*/ 1251547 w 4357052"/>
                <a:gd name="connsiteY1649" fmla="*/ 3405536 h 4823217"/>
                <a:gd name="connsiteX1650" fmla="*/ 1250930 w 4357052"/>
                <a:gd name="connsiteY1650" fmla="*/ 3406605 h 4823217"/>
                <a:gd name="connsiteX1651" fmla="*/ 1249949 w 4357052"/>
                <a:gd name="connsiteY1651" fmla="*/ 3420298 h 4823217"/>
                <a:gd name="connsiteX1652" fmla="*/ 1249332 w 4357052"/>
                <a:gd name="connsiteY1652" fmla="*/ 3421367 h 4823217"/>
                <a:gd name="connsiteX1653" fmla="*/ 1244392 w 4357052"/>
                <a:gd name="connsiteY1653" fmla="*/ 3429922 h 4823217"/>
                <a:gd name="connsiteX1654" fmla="*/ 1239199 w 4357052"/>
                <a:gd name="connsiteY1654" fmla="*/ 3426924 h 4823217"/>
                <a:gd name="connsiteX1655" fmla="*/ 1225472 w 4357052"/>
                <a:gd name="connsiteY1655" fmla="*/ 3414721 h 4823217"/>
                <a:gd name="connsiteX1656" fmla="*/ 1226707 w 4357052"/>
                <a:gd name="connsiteY1656" fmla="*/ 3412583 h 4823217"/>
                <a:gd name="connsiteX1657" fmla="*/ 1216321 w 4357052"/>
                <a:gd name="connsiteY1657" fmla="*/ 3406586 h 4823217"/>
                <a:gd name="connsiteX1658" fmla="*/ 1227942 w 4357052"/>
                <a:gd name="connsiteY1658" fmla="*/ 3410444 h 4823217"/>
                <a:gd name="connsiteX1659" fmla="*/ 1233752 w 4357052"/>
                <a:gd name="connsiteY1659" fmla="*/ 3412372 h 4823217"/>
                <a:gd name="connsiteX1660" fmla="*/ 1234734 w 4357052"/>
                <a:gd name="connsiteY1660" fmla="*/ 3398680 h 4823217"/>
                <a:gd name="connsiteX1661" fmla="*/ 1223730 w 4357052"/>
                <a:gd name="connsiteY1661" fmla="*/ 3393753 h 4823217"/>
                <a:gd name="connsiteX1662" fmla="*/ 1235969 w 4357052"/>
                <a:gd name="connsiteY1662" fmla="*/ 3396541 h 4823217"/>
                <a:gd name="connsiteX1663" fmla="*/ 1224095 w 4357052"/>
                <a:gd name="connsiteY1663" fmla="*/ 3381130 h 4823217"/>
                <a:gd name="connsiteX1664" fmla="*/ 1237567 w 4357052"/>
                <a:gd name="connsiteY1664" fmla="*/ 3381779 h 4823217"/>
                <a:gd name="connsiteX1665" fmla="*/ 1232374 w 4357052"/>
                <a:gd name="connsiteY1665" fmla="*/ 3378781 h 4823217"/>
                <a:gd name="connsiteX1666" fmla="*/ 1236078 w 4357052"/>
                <a:gd name="connsiteY1666" fmla="*/ 3372364 h 4823217"/>
                <a:gd name="connsiteX1667" fmla="*/ 1221260 w 4357052"/>
                <a:gd name="connsiteY1667" fmla="*/ 3398031 h 4823217"/>
                <a:gd name="connsiteX1668" fmla="*/ 1186397 w 4357052"/>
                <a:gd name="connsiteY1668" fmla="*/ 3386458 h 4823217"/>
                <a:gd name="connsiteX1669" fmla="*/ 1204699 w 4357052"/>
                <a:gd name="connsiteY1669" fmla="*/ 3402728 h 4823217"/>
                <a:gd name="connsiteX1670" fmla="*/ 1182692 w 4357052"/>
                <a:gd name="connsiteY1670" fmla="*/ 3392874 h 4823217"/>
                <a:gd name="connsiteX1671" fmla="*/ 1168095 w 4357052"/>
                <a:gd name="connsiteY1671" fmla="*/ 3370187 h 4823217"/>
                <a:gd name="connsiteX1672" fmla="*/ 1144124 w 4357052"/>
                <a:gd name="connsiteY1672" fmla="*/ 3387718 h 4823217"/>
                <a:gd name="connsiteX1673" fmla="*/ 1135337 w 4357052"/>
                <a:gd name="connsiteY1673" fmla="*/ 3366959 h 4823217"/>
                <a:gd name="connsiteX1674" fmla="*/ 1120265 w 4357052"/>
                <a:gd name="connsiteY1674" fmla="*/ 3381072 h 4823217"/>
                <a:gd name="connsiteX1675" fmla="*/ 1148082 w 4357052"/>
                <a:gd name="connsiteY1675" fmla="*/ 3392855 h 4823217"/>
                <a:gd name="connsiteX1676" fmla="*/ 1142890 w 4357052"/>
                <a:gd name="connsiteY1676" fmla="*/ 3389857 h 4823217"/>
                <a:gd name="connsiteX1677" fmla="*/ 1162174 w 4357052"/>
                <a:gd name="connsiteY1677" fmla="*/ 3392435 h 4823217"/>
                <a:gd name="connsiteX1678" fmla="*/ 1199142 w 4357052"/>
                <a:gd name="connsiteY1678" fmla="*/ 3412353 h 4823217"/>
                <a:gd name="connsiteX1679" fmla="*/ 1195438 w 4357052"/>
                <a:gd name="connsiteY1679" fmla="*/ 3418770 h 4823217"/>
                <a:gd name="connsiteX1680" fmla="*/ 1159087 w 4357052"/>
                <a:gd name="connsiteY1680" fmla="*/ 3397783 h 4823217"/>
                <a:gd name="connsiteX1681" fmla="*/ 1167620 w 4357052"/>
                <a:gd name="connsiteY1681" fmla="*/ 3406987 h 4823217"/>
                <a:gd name="connsiteX1682" fmla="*/ 1139802 w 4357052"/>
                <a:gd name="connsiteY1682" fmla="*/ 3395204 h 4823217"/>
                <a:gd name="connsiteX1683" fmla="*/ 1139438 w 4357052"/>
                <a:gd name="connsiteY1683" fmla="*/ 3407827 h 4823217"/>
                <a:gd name="connsiteX1684" fmla="*/ 1148337 w 4357052"/>
                <a:gd name="connsiteY1684" fmla="*/ 3404409 h 4823217"/>
                <a:gd name="connsiteX1685" fmla="*/ 1158358 w 4357052"/>
                <a:gd name="connsiteY1685" fmla="*/ 3423029 h 4823217"/>
                <a:gd name="connsiteX1686" fmla="*/ 1128689 w 4357052"/>
                <a:gd name="connsiteY1686" fmla="*/ 3414454 h 4823217"/>
                <a:gd name="connsiteX1687" fmla="*/ 1130176 w 4357052"/>
                <a:gd name="connsiteY1687" fmla="*/ 3423868 h 4823217"/>
                <a:gd name="connsiteX1688" fmla="*/ 1108787 w 4357052"/>
                <a:gd name="connsiteY1688" fmla="*/ 3412945 h 4823217"/>
                <a:gd name="connsiteX1689" fmla="*/ 1134389 w 4357052"/>
                <a:gd name="connsiteY1689" fmla="*/ 3440560 h 4823217"/>
                <a:gd name="connsiteX1690" fmla="*/ 1141688 w 4357052"/>
                <a:gd name="connsiteY1690" fmla="*/ 3451903 h 4823217"/>
                <a:gd name="connsiteX1691" fmla="*/ 1126727 w 4357052"/>
                <a:gd name="connsiteY1691" fmla="*/ 3441839 h 4823217"/>
                <a:gd name="connsiteX1692" fmla="*/ 1120552 w 4357052"/>
                <a:gd name="connsiteY1692" fmla="*/ 3452534 h 4823217"/>
                <a:gd name="connsiteX1693" fmla="*/ 1124874 w 4357052"/>
                <a:gd name="connsiteY1693" fmla="*/ 3445047 h 4823217"/>
                <a:gd name="connsiteX1694" fmla="*/ 1101014 w 4357052"/>
                <a:gd name="connsiteY1694" fmla="*/ 3438401 h 4823217"/>
                <a:gd name="connsiteX1695" fmla="*/ 1088411 w 4357052"/>
                <a:gd name="connsiteY1695" fmla="*/ 3448237 h 4823217"/>
                <a:gd name="connsiteX1696" fmla="*/ 1110673 w 4357052"/>
                <a:gd name="connsiteY1696" fmla="*/ 3469645 h 4823217"/>
                <a:gd name="connsiteX1697" fmla="*/ 1108566 w 4357052"/>
                <a:gd name="connsiteY1697" fmla="*/ 3461298 h 4823217"/>
                <a:gd name="connsiteX1698" fmla="*/ 1119207 w 4357052"/>
                <a:gd name="connsiteY1698" fmla="*/ 3478850 h 4823217"/>
                <a:gd name="connsiteX1699" fmla="*/ 1063934 w 4357052"/>
                <a:gd name="connsiteY1699" fmla="*/ 3442660 h 4823217"/>
                <a:gd name="connsiteX1700" fmla="*/ 1080242 w 4357052"/>
                <a:gd name="connsiteY1700" fmla="*/ 3426409 h 4823217"/>
                <a:gd name="connsiteX1701" fmla="*/ 1059612 w 4357052"/>
                <a:gd name="connsiteY1701" fmla="*/ 3450146 h 4823217"/>
                <a:gd name="connsiteX1702" fmla="*/ 1063063 w 4357052"/>
                <a:gd name="connsiteY1702" fmla="*/ 3432176 h 4823217"/>
                <a:gd name="connsiteX1703" fmla="*/ 1030053 w 4357052"/>
                <a:gd name="connsiteY1703" fmla="*/ 3417394 h 4823217"/>
                <a:gd name="connsiteX1704" fmla="*/ 1008807 w 4357052"/>
                <a:gd name="connsiteY1704" fmla="*/ 3442202 h 4823217"/>
                <a:gd name="connsiteX1705" fmla="*/ 1029579 w 4357052"/>
                <a:gd name="connsiteY1705" fmla="*/ 3454195 h 4823217"/>
                <a:gd name="connsiteX1706" fmla="*/ 1024022 w 4357052"/>
                <a:gd name="connsiteY1706" fmla="*/ 3463820 h 4823217"/>
                <a:gd name="connsiteX1707" fmla="*/ 1032301 w 4357052"/>
                <a:gd name="connsiteY1707" fmla="*/ 3461471 h 4823217"/>
                <a:gd name="connsiteX1708" fmla="*/ 1043559 w 4357052"/>
                <a:gd name="connsiteY1708" fmla="*/ 3477951 h 4823217"/>
                <a:gd name="connsiteX1709" fmla="*/ 1047881 w 4357052"/>
                <a:gd name="connsiteY1709" fmla="*/ 3470466 h 4823217"/>
                <a:gd name="connsiteX1710" fmla="*/ 1060120 w 4357052"/>
                <a:gd name="connsiteY1710" fmla="*/ 3473254 h 4823217"/>
                <a:gd name="connsiteX1711" fmla="*/ 1085468 w 4357052"/>
                <a:gd name="connsiteY1711" fmla="*/ 3489314 h 4823217"/>
                <a:gd name="connsiteX1712" fmla="*/ 1064331 w 4357052"/>
                <a:gd name="connsiteY1712" fmla="*/ 3489944 h 4823217"/>
                <a:gd name="connsiteX1713" fmla="*/ 1084486 w 4357052"/>
                <a:gd name="connsiteY1713" fmla="*/ 3503006 h 4823217"/>
                <a:gd name="connsiteX1714" fmla="*/ 1085721 w 4357052"/>
                <a:gd name="connsiteY1714" fmla="*/ 3500867 h 4823217"/>
                <a:gd name="connsiteX1715" fmla="*/ 1100684 w 4357052"/>
                <a:gd name="connsiteY1715" fmla="*/ 3510933 h 4823217"/>
                <a:gd name="connsiteX1716" fmla="*/ 1107365 w 4357052"/>
                <a:gd name="connsiteY1716" fmla="*/ 3523345 h 4823217"/>
                <a:gd name="connsiteX1717" fmla="*/ 1089680 w 4357052"/>
                <a:gd name="connsiteY1717" fmla="*/ 3506005 h 4823217"/>
                <a:gd name="connsiteX1718" fmla="*/ 1071884 w 4357052"/>
                <a:gd name="connsiteY1718" fmla="*/ 3512842 h 4823217"/>
                <a:gd name="connsiteX1719" fmla="*/ 1057904 w 4357052"/>
                <a:gd name="connsiteY1719" fmla="*/ 3489085 h 4823217"/>
                <a:gd name="connsiteX1720" fmla="*/ 1040979 w 4357052"/>
                <a:gd name="connsiteY1720" fmla="*/ 3506406 h 4823217"/>
                <a:gd name="connsiteX1721" fmla="*/ 1052600 w 4357052"/>
                <a:gd name="connsiteY1721" fmla="*/ 3510263 h 4823217"/>
                <a:gd name="connsiteX1722" fmla="*/ 1034805 w 4357052"/>
                <a:gd name="connsiteY1722" fmla="*/ 3517100 h 4823217"/>
                <a:gd name="connsiteX1723" fmla="*/ 1047043 w 4357052"/>
                <a:gd name="connsiteY1723" fmla="*/ 3519888 h 4823217"/>
                <a:gd name="connsiteX1724" fmla="*/ 1057683 w 4357052"/>
                <a:gd name="connsiteY1724" fmla="*/ 3537439 h 4823217"/>
                <a:gd name="connsiteX1725" fmla="*/ 1032953 w 4357052"/>
                <a:gd name="connsiteY1725" fmla="*/ 3520309 h 4823217"/>
                <a:gd name="connsiteX1726" fmla="*/ 1021949 w 4357052"/>
                <a:gd name="connsiteY1726" fmla="*/ 3515381 h 4823217"/>
                <a:gd name="connsiteX1727" fmla="*/ 1028631 w 4357052"/>
                <a:gd name="connsiteY1727" fmla="*/ 3527795 h 4823217"/>
                <a:gd name="connsiteX1728" fmla="*/ 1027396 w 4357052"/>
                <a:gd name="connsiteY1728" fmla="*/ 3529933 h 4823217"/>
                <a:gd name="connsiteX1729" fmla="*/ 1026778 w 4357052"/>
                <a:gd name="connsiteY1729" fmla="*/ 3531003 h 4823217"/>
                <a:gd name="connsiteX1730" fmla="*/ 1020350 w 4357052"/>
                <a:gd name="connsiteY1730" fmla="*/ 3530144 h 4823217"/>
                <a:gd name="connsiteX1731" fmla="*/ 1025543 w 4357052"/>
                <a:gd name="connsiteY1731" fmla="*/ 3533142 h 4823217"/>
                <a:gd name="connsiteX1732" fmla="*/ 1048057 w 4357052"/>
                <a:gd name="connsiteY1732" fmla="*/ 3566103 h 4823217"/>
                <a:gd name="connsiteX1733" fmla="*/ 1028774 w 4357052"/>
                <a:gd name="connsiteY1733" fmla="*/ 3563525 h 4823217"/>
                <a:gd name="connsiteX1734" fmla="*/ 1032115 w 4357052"/>
                <a:gd name="connsiteY1734" fmla="*/ 3569732 h 4823217"/>
                <a:gd name="connsiteX1735" fmla="*/ 1040395 w 4357052"/>
                <a:gd name="connsiteY1735" fmla="*/ 3567383 h 4823217"/>
                <a:gd name="connsiteX1736" fmla="*/ 1022235 w 4357052"/>
                <a:gd name="connsiteY1736" fmla="*/ 3586843 h 4823217"/>
                <a:gd name="connsiteX1737" fmla="*/ 1033238 w 4357052"/>
                <a:gd name="connsiteY1737" fmla="*/ 3591769 h 4823217"/>
                <a:gd name="connsiteX1738" fmla="*/ 1040030 w 4357052"/>
                <a:gd name="connsiteY1738" fmla="*/ 3580006 h 4823217"/>
                <a:gd name="connsiteX1739" fmla="*/ 1050164 w 4357052"/>
                <a:gd name="connsiteY1739" fmla="*/ 3574449 h 4823217"/>
                <a:gd name="connsiteX1740" fmla="*/ 1066614 w 4357052"/>
                <a:gd name="connsiteY1740" fmla="*/ 3593928 h 4823217"/>
                <a:gd name="connsiteX1741" fmla="*/ 1012720 w 4357052"/>
                <a:gd name="connsiteY1741" fmla="*/ 3591331 h 4823217"/>
                <a:gd name="connsiteX1742" fmla="*/ 1027682 w 4357052"/>
                <a:gd name="connsiteY1742" fmla="*/ 3601394 h 4823217"/>
                <a:gd name="connsiteX1743" fmla="*/ 1009015 w 4357052"/>
                <a:gd name="connsiteY1743" fmla="*/ 3597747 h 4823217"/>
                <a:gd name="connsiteX1744" fmla="*/ 1006292 w 4357052"/>
                <a:gd name="connsiteY1744" fmla="*/ 3590471 h 4823217"/>
                <a:gd name="connsiteX1745" fmla="*/ 1012356 w 4357052"/>
                <a:gd name="connsiteY1745" fmla="*/ 3603954 h 4823217"/>
                <a:gd name="connsiteX1746" fmla="*/ 998265 w 4357052"/>
                <a:gd name="connsiteY1746" fmla="*/ 3604374 h 4823217"/>
                <a:gd name="connsiteX1747" fmla="*/ 1012863 w 4357052"/>
                <a:gd name="connsiteY1747" fmla="*/ 3627060 h 4823217"/>
                <a:gd name="connsiteX1748" fmla="*/ 1007671 w 4357052"/>
                <a:gd name="connsiteY1748" fmla="*/ 3624063 h 4823217"/>
                <a:gd name="connsiteX1749" fmla="*/ 1009776 w 4357052"/>
                <a:gd name="connsiteY1749" fmla="*/ 3632408 h 4823217"/>
                <a:gd name="connsiteX1750" fmla="*/ 997538 w 4357052"/>
                <a:gd name="connsiteY1750" fmla="*/ 3629620 h 4823217"/>
                <a:gd name="connsiteX1751" fmla="*/ 987769 w 4357052"/>
                <a:gd name="connsiteY1751" fmla="*/ 3622554 h 4823217"/>
                <a:gd name="connsiteX1752" fmla="*/ 974185 w 4357052"/>
                <a:gd name="connsiteY1752" fmla="*/ 3646081 h 4823217"/>
                <a:gd name="connsiteX1753" fmla="*/ 982829 w 4357052"/>
                <a:gd name="connsiteY1753" fmla="*/ 3631109 h 4823217"/>
                <a:gd name="connsiteX1754" fmla="*/ 993216 w 4357052"/>
                <a:gd name="connsiteY1754" fmla="*/ 3637106 h 4823217"/>
                <a:gd name="connsiteX1755" fmla="*/ 978761 w 4357052"/>
                <a:gd name="connsiteY1755" fmla="*/ 3650149 h 4823217"/>
                <a:gd name="connsiteX1756" fmla="*/ 988530 w 4357052"/>
                <a:gd name="connsiteY1756" fmla="*/ 3657216 h 4823217"/>
                <a:gd name="connsiteX1757" fmla="*/ 975057 w 4357052"/>
                <a:gd name="connsiteY1757" fmla="*/ 3656566 h 4823217"/>
                <a:gd name="connsiteX1758" fmla="*/ 959731 w 4357052"/>
                <a:gd name="connsiteY1758" fmla="*/ 3659125 h 4823217"/>
                <a:gd name="connsiteX1759" fmla="*/ 985587 w 4357052"/>
                <a:gd name="connsiteY1759" fmla="*/ 3698293 h 4823217"/>
                <a:gd name="connsiteX1760" fmla="*/ 971242 w 4357052"/>
                <a:gd name="connsiteY1760" fmla="*/ 3687160 h 4823217"/>
                <a:gd name="connsiteX1761" fmla="*/ 964450 w 4357052"/>
                <a:gd name="connsiteY1761" fmla="*/ 3698923 h 4823217"/>
                <a:gd name="connsiteX1762" fmla="*/ 955298 w 4357052"/>
                <a:gd name="connsiteY1762" fmla="*/ 3690788 h 4823217"/>
                <a:gd name="connsiteX1763" fmla="*/ 949488 w 4357052"/>
                <a:gd name="connsiteY1763" fmla="*/ 3688859 h 4823217"/>
                <a:gd name="connsiteX1764" fmla="*/ 948253 w 4357052"/>
                <a:gd name="connsiteY1764" fmla="*/ 3690998 h 4823217"/>
                <a:gd name="connsiteX1765" fmla="*/ 958639 w 4357052"/>
                <a:gd name="connsiteY1765" fmla="*/ 3696994 h 4823217"/>
                <a:gd name="connsiteX1766" fmla="*/ 951594 w 4357052"/>
                <a:gd name="connsiteY1766" fmla="*/ 3697204 h 4823217"/>
                <a:gd name="connsiteX1767" fmla="*/ 954317 w 4357052"/>
                <a:gd name="connsiteY1767" fmla="*/ 3704481 h 4823217"/>
                <a:gd name="connsiteX1768" fmla="*/ 953700 w 4357052"/>
                <a:gd name="connsiteY1768" fmla="*/ 3705550 h 4823217"/>
                <a:gd name="connsiteX1769" fmla="*/ 946908 w 4357052"/>
                <a:gd name="connsiteY1769" fmla="*/ 3717314 h 4823217"/>
                <a:gd name="connsiteX1770" fmla="*/ 939609 w 4357052"/>
                <a:gd name="connsiteY1770" fmla="*/ 3705969 h 4823217"/>
                <a:gd name="connsiteX1771" fmla="*/ 939245 w 4357052"/>
                <a:gd name="connsiteY1771" fmla="*/ 3718593 h 4823217"/>
                <a:gd name="connsiteX1772" fmla="*/ 927988 w 4357052"/>
                <a:gd name="connsiteY1772" fmla="*/ 3702113 h 4823217"/>
                <a:gd name="connsiteX1773" fmla="*/ 909939 w 4357052"/>
                <a:gd name="connsiteY1773" fmla="*/ 3697395 h 4823217"/>
                <a:gd name="connsiteX1774" fmla="*/ 916621 w 4357052"/>
                <a:gd name="connsiteY1774" fmla="*/ 3709809 h 4823217"/>
                <a:gd name="connsiteX1775" fmla="*/ 929730 w 4357052"/>
                <a:gd name="connsiteY1775" fmla="*/ 3723081 h 4823217"/>
                <a:gd name="connsiteX1776" fmla="*/ 907723 w 4357052"/>
                <a:gd name="connsiteY1776" fmla="*/ 3713227 h 4823217"/>
                <a:gd name="connsiteX1777" fmla="*/ 892177 w 4357052"/>
                <a:gd name="connsiteY1777" fmla="*/ 3764139 h 4823217"/>
                <a:gd name="connsiteX1778" fmla="*/ 866211 w 4357052"/>
                <a:gd name="connsiteY1778" fmla="*/ 3749148 h 4823217"/>
                <a:gd name="connsiteX1779" fmla="*/ 869298 w 4357052"/>
                <a:gd name="connsiteY1779" fmla="*/ 3743801 h 4823217"/>
                <a:gd name="connsiteX1780" fmla="*/ 877214 w 4357052"/>
                <a:gd name="connsiteY1780" fmla="*/ 3754075 h 4823217"/>
                <a:gd name="connsiteX1781" fmla="*/ 888328 w 4357052"/>
                <a:gd name="connsiteY1781" fmla="*/ 3734825 h 4823217"/>
                <a:gd name="connsiteX1782" fmla="*/ 863598 w 4357052"/>
                <a:gd name="connsiteY1782" fmla="*/ 3717695 h 4823217"/>
                <a:gd name="connsiteX1783" fmla="*/ 899696 w 4357052"/>
                <a:gd name="connsiteY1783" fmla="*/ 3727130 h 4823217"/>
                <a:gd name="connsiteX1784" fmla="*/ 885099 w 4357052"/>
                <a:gd name="connsiteY1784" fmla="*/ 3704442 h 4823217"/>
                <a:gd name="connsiteX1785" fmla="*/ 900677 w 4357052"/>
                <a:gd name="connsiteY1785" fmla="*/ 3713437 h 4823217"/>
                <a:gd name="connsiteX1786" fmla="*/ 911427 w 4357052"/>
                <a:gd name="connsiteY1786" fmla="*/ 3706810 h 4823217"/>
                <a:gd name="connsiteX1787" fmla="*/ 889784 w 4357052"/>
                <a:gd name="connsiteY1787" fmla="*/ 3684333 h 4823217"/>
                <a:gd name="connsiteX1788" fmla="*/ 912408 w 4357052"/>
                <a:gd name="connsiteY1788" fmla="*/ 3693118 h 4823217"/>
                <a:gd name="connsiteX1789" fmla="*/ 919818 w 4357052"/>
                <a:gd name="connsiteY1789" fmla="*/ 3680284 h 4823217"/>
                <a:gd name="connsiteX1790" fmla="*/ 933545 w 4357052"/>
                <a:gd name="connsiteY1790" fmla="*/ 3692488 h 4823217"/>
                <a:gd name="connsiteX1791" fmla="*/ 945166 w 4357052"/>
                <a:gd name="connsiteY1791" fmla="*/ 3696345 h 4823217"/>
                <a:gd name="connsiteX1792" fmla="*/ 945783 w 4357052"/>
                <a:gd name="connsiteY1792" fmla="*/ 3695275 h 4823217"/>
                <a:gd name="connsiteX1793" fmla="*/ 934163 w 4357052"/>
                <a:gd name="connsiteY1793" fmla="*/ 3691418 h 4823217"/>
                <a:gd name="connsiteX1794" fmla="*/ 932674 w 4357052"/>
                <a:gd name="connsiteY1794" fmla="*/ 3682003 h 4823217"/>
                <a:gd name="connsiteX1795" fmla="*/ 917458 w 4357052"/>
                <a:gd name="connsiteY1795" fmla="*/ 3660385 h 4823217"/>
                <a:gd name="connsiteX1796" fmla="*/ 911283 w 4357052"/>
                <a:gd name="connsiteY1796" fmla="*/ 3671079 h 4823217"/>
                <a:gd name="connsiteX1797" fmla="*/ 895087 w 4357052"/>
                <a:gd name="connsiteY1797" fmla="*/ 3663154 h 4823217"/>
                <a:gd name="connsiteX1798" fmla="*/ 908196 w 4357052"/>
                <a:gd name="connsiteY1798" fmla="*/ 3676426 h 4823217"/>
                <a:gd name="connsiteX1799" fmla="*/ 871118 w 4357052"/>
                <a:gd name="connsiteY1799" fmla="*/ 3680686 h 4823217"/>
                <a:gd name="connsiteX1800" fmla="*/ 901658 w 4357052"/>
                <a:gd name="connsiteY1800" fmla="*/ 3699744 h 4823217"/>
                <a:gd name="connsiteX1801" fmla="*/ 872606 w 4357052"/>
                <a:gd name="connsiteY1801" fmla="*/ 3690100 h 4823217"/>
                <a:gd name="connsiteX1802" fmla="*/ 884116 w 4357052"/>
                <a:gd name="connsiteY1802" fmla="*/ 3718135 h 4823217"/>
                <a:gd name="connsiteX1803" fmla="*/ 863962 w 4357052"/>
                <a:gd name="connsiteY1803" fmla="*/ 3705072 h 4823217"/>
                <a:gd name="connsiteX1804" fmla="*/ 857787 w 4357052"/>
                <a:gd name="connsiteY1804" fmla="*/ 3715766 h 4823217"/>
                <a:gd name="connsiteX1805" fmla="*/ 858295 w 4357052"/>
                <a:gd name="connsiteY1805" fmla="*/ 3738874 h 4823217"/>
                <a:gd name="connsiteX1806" fmla="*/ 849143 w 4357052"/>
                <a:gd name="connsiteY1806" fmla="*/ 3730739 h 4823217"/>
                <a:gd name="connsiteX1807" fmla="*/ 827643 w 4357052"/>
                <a:gd name="connsiteY1807" fmla="*/ 3743992 h 4823217"/>
                <a:gd name="connsiteX1808" fmla="*/ 833707 w 4357052"/>
                <a:gd name="connsiteY1808" fmla="*/ 3757475 h 4823217"/>
                <a:gd name="connsiteX1809" fmla="*/ 842859 w 4357052"/>
                <a:gd name="connsiteY1809" fmla="*/ 3765610 h 4823217"/>
                <a:gd name="connsiteX1810" fmla="*/ 808613 w 4357052"/>
                <a:gd name="connsiteY1810" fmla="*/ 3752968 h 4823217"/>
                <a:gd name="connsiteX1811" fmla="*/ 791435 w 4357052"/>
                <a:gd name="connsiteY1811" fmla="*/ 3758735 h 4823217"/>
                <a:gd name="connsiteX1812" fmla="*/ 795393 w 4357052"/>
                <a:gd name="connsiteY1812" fmla="*/ 3763872 h 4823217"/>
                <a:gd name="connsiteX1813" fmla="*/ 838537 w 4357052"/>
                <a:gd name="connsiteY1813" fmla="*/ 3773096 h 4823217"/>
                <a:gd name="connsiteX1814" fmla="*/ 794556 w 4357052"/>
                <a:gd name="connsiteY1814" fmla="*/ 3813295 h 4823217"/>
                <a:gd name="connsiteX1815" fmla="*/ 779593 w 4357052"/>
                <a:gd name="connsiteY1815" fmla="*/ 3803231 h 4823217"/>
                <a:gd name="connsiteX1816" fmla="*/ 770949 w 4357052"/>
                <a:gd name="connsiteY1816" fmla="*/ 3818203 h 4823217"/>
                <a:gd name="connsiteX1817" fmla="*/ 777741 w 4357052"/>
                <a:gd name="connsiteY1817" fmla="*/ 3806440 h 4823217"/>
                <a:gd name="connsiteX1818" fmla="*/ 757839 w 4357052"/>
                <a:gd name="connsiteY1818" fmla="*/ 3804930 h 4823217"/>
                <a:gd name="connsiteX1819" fmla="*/ 758204 w 4357052"/>
                <a:gd name="connsiteY1819" fmla="*/ 3792308 h 4823217"/>
                <a:gd name="connsiteX1820" fmla="*/ 759439 w 4357052"/>
                <a:gd name="connsiteY1820" fmla="*/ 3790169 h 4823217"/>
                <a:gd name="connsiteX1821" fmla="*/ 754246 w 4357052"/>
                <a:gd name="connsiteY1821" fmla="*/ 3787170 h 4823217"/>
                <a:gd name="connsiteX1822" fmla="*/ 753374 w 4357052"/>
                <a:gd name="connsiteY1822" fmla="*/ 3776686 h 4823217"/>
                <a:gd name="connsiteX1823" fmla="*/ 770805 w 4357052"/>
                <a:gd name="connsiteY1823" fmla="*/ 3782472 h 4823217"/>
                <a:gd name="connsiteX1824" fmla="*/ 772658 w 4357052"/>
                <a:gd name="connsiteY1824" fmla="*/ 3779264 h 4823217"/>
                <a:gd name="connsiteX1825" fmla="*/ 734090 w 4357052"/>
                <a:gd name="connsiteY1825" fmla="*/ 3774108 h 4823217"/>
                <a:gd name="connsiteX1826" fmla="*/ 741897 w 4357052"/>
                <a:gd name="connsiteY1826" fmla="*/ 3808559 h 4823217"/>
                <a:gd name="connsiteX1827" fmla="*/ 716295 w 4357052"/>
                <a:gd name="connsiteY1827" fmla="*/ 3780945 h 4823217"/>
                <a:gd name="connsiteX1828" fmla="*/ 713208 w 4357052"/>
                <a:gd name="connsiteY1828" fmla="*/ 3786292 h 4823217"/>
                <a:gd name="connsiteX1829" fmla="*/ 711356 w 4357052"/>
                <a:gd name="connsiteY1829" fmla="*/ 3789501 h 4823217"/>
                <a:gd name="connsiteX1830" fmla="*/ 709503 w 4357052"/>
                <a:gd name="connsiteY1830" fmla="*/ 3792709 h 4823217"/>
                <a:gd name="connsiteX1831" fmla="*/ 704928 w 4357052"/>
                <a:gd name="connsiteY1831" fmla="*/ 3788641 h 4823217"/>
                <a:gd name="connsiteX1832" fmla="*/ 698499 w 4357052"/>
                <a:gd name="connsiteY1832" fmla="*/ 3787782 h 4823217"/>
                <a:gd name="connsiteX1833" fmla="*/ 723847 w 4357052"/>
                <a:gd name="connsiteY1833" fmla="*/ 3803842 h 4823217"/>
                <a:gd name="connsiteX1834" fmla="*/ 680484 w 4357052"/>
                <a:gd name="connsiteY1834" fmla="*/ 3842973 h 4823217"/>
                <a:gd name="connsiteX1835" fmla="*/ 683824 w 4357052"/>
                <a:gd name="connsiteY1835" fmla="*/ 3849179 h 4823217"/>
                <a:gd name="connsiteX1836" fmla="*/ 679867 w 4357052"/>
                <a:gd name="connsiteY1836" fmla="*/ 3844042 h 4823217"/>
                <a:gd name="connsiteX1837" fmla="*/ 674056 w 4357052"/>
                <a:gd name="connsiteY1837" fmla="*/ 3842113 h 4823217"/>
                <a:gd name="connsiteX1838" fmla="*/ 670715 w 4357052"/>
                <a:gd name="connsiteY1838" fmla="*/ 3835906 h 4823217"/>
                <a:gd name="connsiteX1839" fmla="*/ 682589 w 4357052"/>
                <a:gd name="connsiteY1839" fmla="*/ 3851317 h 4823217"/>
                <a:gd name="connsiteX1840" fmla="*/ 677032 w 4357052"/>
                <a:gd name="connsiteY1840" fmla="*/ 3860942 h 4823217"/>
                <a:gd name="connsiteX1841" fmla="*/ 676415 w 4357052"/>
                <a:gd name="connsiteY1841" fmla="*/ 3862011 h 4823217"/>
                <a:gd name="connsiteX1842" fmla="*/ 681244 w 4357052"/>
                <a:gd name="connsiteY1842" fmla="*/ 3877633 h 4823217"/>
                <a:gd name="connsiteX1843" fmla="*/ 663813 w 4357052"/>
                <a:gd name="connsiteY1843" fmla="*/ 3871847 h 4823217"/>
                <a:gd name="connsiteX1844" fmla="*/ 664177 w 4357052"/>
                <a:gd name="connsiteY1844" fmla="*/ 3859223 h 4823217"/>
                <a:gd name="connsiteX1845" fmla="*/ 658984 w 4357052"/>
                <a:gd name="connsiteY1845" fmla="*/ 3856225 h 4823217"/>
                <a:gd name="connsiteX1846" fmla="*/ 660361 w 4357052"/>
                <a:gd name="connsiteY1846" fmla="*/ 3889817 h 4823217"/>
                <a:gd name="connsiteX1847" fmla="*/ 668786 w 4357052"/>
                <a:gd name="connsiteY1847" fmla="*/ 3923199 h 4823217"/>
                <a:gd name="connsiteX1848" fmla="*/ 650118 w 4357052"/>
                <a:gd name="connsiteY1848" fmla="*/ 3919551 h 4823217"/>
                <a:gd name="connsiteX1849" fmla="*/ 636392 w 4357052"/>
                <a:gd name="connsiteY1849" fmla="*/ 3907348 h 4823217"/>
                <a:gd name="connsiteX1850" fmla="*/ 648377 w 4357052"/>
                <a:gd name="connsiteY1850" fmla="*/ 3898583 h 4823217"/>
                <a:gd name="connsiteX1851" fmla="*/ 646271 w 4357052"/>
                <a:gd name="connsiteY1851" fmla="*/ 3890237 h 4823217"/>
                <a:gd name="connsiteX1852" fmla="*/ 626623 w 4357052"/>
                <a:gd name="connsiteY1852" fmla="*/ 3900282 h 4823217"/>
                <a:gd name="connsiteX1853" fmla="*/ 581121 w 4357052"/>
                <a:gd name="connsiteY1853" fmla="*/ 3871159 h 4823217"/>
                <a:gd name="connsiteX1854" fmla="*/ 606832 w 4357052"/>
                <a:gd name="connsiteY1854" fmla="*/ 3874597 h 4823217"/>
                <a:gd name="connsiteX1855" fmla="*/ 603127 w 4357052"/>
                <a:gd name="connsiteY1855" fmla="*/ 3881013 h 4823217"/>
                <a:gd name="connsiteX1856" fmla="*/ 616854 w 4357052"/>
                <a:gd name="connsiteY1856" fmla="*/ 3893216 h 4823217"/>
                <a:gd name="connsiteX1857" fmla="*/ 609302 w 4357052"/>
                <a:gd name="connsiteY1857" fmla="*/ 3870319 h 4823217"/>
                <a:gd name="connsiteX1858" fmla="*/ 635741 w 4357052"/>
                <a:gd name="connsiteY1858" fmla="*/ 3848510 h 4823217"/>
                <a:gd name="connsiteX1859" fmla="*/ 650703 w 4357052"/>
                <a:gd name="connsiteY1859" fmla="*/ 3858574 h 4823217"/>
                <a:gd name="connsiteX1860" fmla="*/ 654154 w 4357052"/>
                <a:gd name="connsiteY1860" fmla="*/ 3840604 h 4823217"/>
                <a:gd name="connsiteX1861" fmla="*/ 658081 w 4357052"/>
                <a:gd name="connsiteY1861" fmla="*/ 3840858 h 4823217"/>
                <a:gd name="connsiteX1862" fmla="*/ 664540 w 4357052"/>
                <a:gd name="connsiteY1862" fmla="*/ 3846601 h 4823217"/>
                <a:gd name="connsiteX1863" fmla="*/ 658327 w 4357052"/>
                <a:gd name="connsiteY1863" fmla="*/ 3840874 h 4823217"/>
                <a:gd name="connsiteX1864" fmla="*/ 658081 w 4357052"/>
                <a:gd name="connsiteY1864" fmla="*/ 3840858 h 4823217"/>
                <a:gd name="connsiteX1865" fmla="*/ 655389 w 4357052"/>
                <a:gd name="connsiteY1865" fmla="*/ 3838465 h 4823217"/>
                <a:gd name="connsiteX1866" fmla="*/ 641551 w 4357052"/>
                <a:gd name="connsiteY1866" fmla="*/ 3850439 h 4823217"/>
                <a:gd name="connsiteX1867" fmla="*/ 645002 w 4357052"/>
                <a:gd name="connsiteY1867" fmla="*/ 3832468 h 4823217"/>
                <a:gd name="connsiteX1868" fmla="*/ 637704 w 4357052"/>
                <a:gd name="connsiteY1868" fmla="*/ 3821125 h 4823217"/>
                <a:gd name="connsiteX1869" fmla="*/ 650559 w 4357052"/>
                <a:gd name="connsiteY1869" fmla="*/ 3822843 h 4823217"/>
                <a:gd name="connsiteX1870" fmla="*/ 655135 w 4357052"/>
                <a:gd name="connsiteY1870" fmla="*/ 3826911 h 4823217"/>
                <a:gd name="connsiteX1871" fmla="*/ 648454 w 4357052"/>
                <a:gd name="connsiteY1871" fmla="*/ 3814498 h 4823217"/>
                <a:gd name="connsiteX1872" fmla="*/ 671696 w 4357052"/>
                <a:gd name="connsiteY1872" fmla="*/ 3822214 h 4823217"/>
                <a:gd name="connsiteX1873" fmla="*/ 669590 w 4357052"/>
                <a:gd name="connsiteY1873" fmla="*/ 3813868 h 4823217"/>
                <a:gd name="connsiteX1874" fmla="*/ 656733 w 4357052"/>
                <a:gd name="connsiteY1874" fmla="*/ 3812149 h 4823217"/>
                <a:gd name="connsiteX1875" fmla="*/ 661673 w 4357052"/>
                <a:gd name="connsiteY1875" fmla="*/ 3803593 h 4823217"/>
                <a:gd name="connsiteX1876" fmla="*/ 671442 w 4357052"/>
                <a:gd name="connsiteY1876" fmla="*/ 3810660 h 4823217"/>
                <a:gd name="connsiteX1877" fmla="*/ 668719 w 4357052"/>
                <a:gd name="connsiteY1877" fmla="*/ 3803383 h 4823217"/>
                <a:gd name="connsiteX1878" fmla="*/ 678487 w 4357052"/>
                <a:gd name="connsiteY1878" fmla="*/ 3810450 h 4823217"/>
                <a:gd name="connsiteX1879" fmla="*/ 680957 w 4357052"/>
                <a:gd name="connsiteY1879" fmla="*/ 3806172 h 4823217"/>
                <a:gd name="connsiteX1880" fmla="*/ 671188 w 4357052"/>
                <a:gd name="connsiteY1880" fmla="*/ 3799106 h 4823217"/>
                <a:gd name="connsiteX1881" fmla="*/ 676999 w 4357052"/>
                <a:gd name="connsiteY1881" fmla="*/ 3801035 h 4823217"/>
                <a:gd name="connsiteX1882" fmla="*/ 667230 w 4357052"/>
                <a:gd name="connsiteY1882" fmla="*/ 3793969 h 4823217"/>
                <a:gd name="connsiteX1883" fmla="*/ 673769 w 4357052"/>
                <a:gd name="connsiteY1883" fmla="*/ 3770651 h 4823217"/>
                <a:gd name="connsiteX1884" fmla="*/ 695159 w 4357052"/>
                <a:gd name="connsiteY1884" fmla="*/ 3781575 h 4823217"/>
                <a:gd name="connsiteX1885" fmla="*/ 699481 w 4357052"/>
                <a:gd name="connsiteY1885" fmla="*/ 3774089 h 4823217"/>
                <a:gd name="connsiteX1886" fmla="*/ 705037 w 4357052"/>
                <a:gd name="connsiteY1886" fmla="*/ 3764464 h 4823217"/>
                <a:gd name="connsiteX1887" fmla="*/ 719239 w 4357052"/>
                <a:gd name="connsiteY1887" fmla="*/ 3739867 h 4823217"/>
                <a:gd name="connsiteX1888" fmla="*/ 714663 w 4357052"/>
                <a:gd name="connsiteY1888" fmla="*/ 3735799 h 4823217"/>
                <a:gd name="connsiteX1889" fmla="*/ 716515 w 4357052"/>
                <a:gd name="connsiteY1889" fmla="*/ 3732591 h 4823217"/>
                <a:gd name="connsiteX1890" fmla="*/ 717132 w 4357052"/>
                <a:gd name="connsiteY1890" fmla="*/ 3731522 h 4823217"/>
                <a:gd name="connsiteX1891" fmla="*/ 727519 w 4357052"/>
                <a:gd name="connsiteY1891" fmla="*/ 3737518 h 4823217"/>
                <a:gd name="connsiteX1892" fmla="*/ 728137 w 4357052"/>
                <a:gd name="connsiteY1892" fmla="*/ 3736448 h 4823217"/>
                <a:gd name="connsiteX1893" fmla="*/ 742845 w 4357052"/>
                <a:gd name="connsiteY1893" fmla="*/ 3734959 h 4823217"/>
                <a:gd name="connsiteX1894" fmla="*/ 746913 w 4357052"/>
                <a:gd name="connsiteY1894" fmla="*/ 3715920 h 4823217"/>
                <a:gd name="connsiteX1895" fmla="*/ 759405 w 4357052"/>
                <a:gd name="connsiteY1895" fmla="*/ 3730261 h 4823217"/>
                <a:gd name="connsiteX1896" fmla="*/ 790928 w 4357052"/>
                <a:gd name="connsiteY1896" fmla="*/ 3735628 h 4823217"/>
                <a:gd name="connsiteX1897" fmla="*/ 786970 w 4357052"/>
                <a:gd name="connsiteY1897" fmla="*/ 3730491 h 4823217"/>
                <a:gd name="connsiteX1898" fmla="*/ 779307 w 4357052"/>
                <a:gd name="connsiteY1898" fmla="*/ 3731770 h 4823217"/>
                <a:gd name="connsiteX1899" fmla="*/ 737144 w 4357052"/>
                <a:gd name="connsiteY1899" fmla="*/ 3708853 h 4823217"/>
                <a:gd name="connsiteX1900" fmla="*/ 748876 w 4357052"/>
                <a:gd name="connsiteY1900" fmla="*/ 3688534 h 4823217"/>
                <a:gd name="connsiteX1901" fmla="*/ 760751 w 4357052"/>
                <a:gd name="connsiteY1901" fmla="*/ 3703946 h 4823217"/>
                <a:gd name="connsiteX1902" fmla="*/ 768412 w 4357052"/>
                <a:gd name="connsiteY1902" fmla="*/ 3702666 h 4823217"/>
                <a:gd name="connsiteX1903" fmla="*/ 771247 w 4357052"/>
                <a:gd name="connsiteY1903" fmla="*/ 3685766 h 4823217"/>
                <a:gd name="connsiteX1904" fmla="*/ 753561 w 4357052"/>
                <a:gd name="connsiteY1904" fmla="*/ 3668425 h 4823217"/>
                <a:gd name="connsiteX1905" fmla="*/ 777674 w 4357052"/>
                <a:gd name="connsiteY1905" fmla="*/ 3686624 h 4823217"/>
                <a:gd name="connsiteX1906" fmla="*/ 784831 w 4357052"/>
                <a:gd name="connsiteY1906" fmla="*/ 3662238 h 4823217"/>
                <a:gd name="connsiteX1907" fmla="*/ 759118 w 4357052"/>
                <a:gd name="connsiteY1907" fmla="*/ 3658800 h 4823217"/>
                <a:gd name="connsiteX1908" fmla="*/ 786683 w 4357052"/>
                <a:gd name="connsiteY1908" fmla="*/ 3659029 h 4823217"/>
                <a:gd name="connsiteX1909" fmla="*/ 801248 w 4357052"/>
                <a:gd name="connsiteY1909" fmla="*/ 3621809 h 4823217"/>
                <a:gd name="connsiteX1910" fmla="*/ 821766 w 4357052"/>
                <a:gd name="connsiteY1910" fmla="*/ 3622248 h 4823217"/>
                <a:gd name="connsiteX1911" fmla="*/ 819660 w 4357052"/>
                <a:gd name="connsiteY1911" fmla="*/ 3613903 h 4823217"/>
                <a:gd name="connsiteX1912" fmla="*/ 808657 w 4357052"/>
                <a:gd name="connsiteY1912" fmla="*/ 3608976 h 4823217"/>
                <a:gd name="connsiteX1913" fmla="*/ 802846 w 4357052"/>
                <a:gd name="connsiteY1913" fmla="*/ 3607047 h 4823217"/>
                <a:gd name="connsiteX1914" fmla="*/ 812616 w 4357052"/>
                <a:gd name="connsiteY1914" fmla="*/ 3614113 h 4823217"/>
                <a:gd name="connsiteX1915" fmla="*/ 803717 w 4357052"/>
                <a:gd name="connsiteY1915" fmla="*/ 3617532 h 4823217"/>
                <a:gd name="connsiteX1916" fmla="*/ 797653 w 4357052"/>
                <a:gd name="connsiteY1916" fmla="*/ 3604049 h 4823217"/>
                <a:gd name="connsiteX1917" fmla="*/ 798888 w 4357052"/>
                <a:gd name="connsiteY1917" fmla="*/ 3601910 h 4823217"/>
                <a:gd name="connsiteX1918" fmla="*/ 823365 w 4357052"/>
                <a:gd name="connsiteY1918" fmla="*/ 3607486 h 4823217"/>
                <a:gd name="connsiteX1919" fmla="*/ 817555 w 4357052"/>
                <a:gd name="connsiteY1919" fmla="*/ 3605558 h 4823217"/>
                <a:gd name="connsiteX1920" fmla="*/ 815449 w 4357052"/>
                <a:gd name="connsiteY1920" fmla="*/ 3597213 h 4823217"/>
                <a:gd name="connsiteX1921" fmla="*/ 807169 w 4357052"/>
                <a:gd name="connsiteY1921" fmla="*/ 3599561 h 4823217"/>
                <a:gd name="connsiteX1922" fmla="*/ 799252 w 4357052"/>
                <a:gd name="connsiteY1922" fmla="*/ 3589287 h 4823217"/>
                <a:gd name="connsiteX1923" fmla="*/ 816684 w 4357052"/>
                <a:gd name="connsiteY1923" fmla="*/ 3595073 h 4823217"/>
                <a:gd name="connsiteX1924" fmla="*/ 825692 w 4357052"/>
                <a:gd name="connsiteY1924" fmla="*/ 3567478 h 4823217"/>
                <a:gd name="connsiteX1925" fmla="*/ 837313 w 4357052"/>
                <a:gd name="connsiteY1925" fmla="*/ 3571336 h 4823217"/>
                <a:gd name="connsiteX1926" fmla="*/ 853002 w 4357052"/>
                <a:gd name="connsiteY1926" fmla="*/ 3556153 h 4823217"/>
                <a:gd name="connsiteX1927" fmla="*/ 843234 w 4357052"/>
                <a:gd name="connsiteY1927" fmla="*/ 3549088 h 4823217"/>
                <a:gd name="connsiteX1928" fmla="*/ 834556 w 4357052"/>
                <a:gd name="connsiteY1928" fmla="*/ 3504152 h 4823217"/>
                <a:gd name="connsiteX1929" fmla="*/ 861757 w 4357052"/>
                <a:gd name="connsiteY1929" fmla="*/ 3517005 h 4823217"/>
                <a:gd name="connsiteX1930" fmla="*/ 873994 w 4357052"/>
                <a:gd name="connsiteY1930" fmla="*/ 3519793 h 4823217"/>
                <a:gd name="connsiteX1931" fmla="*/ 848647 w 4357052"/>
                <a:gd name="connsiteY1931" fmla="*/ 3503732 h 4823217"/>
                <a:gd name="connsiteX1932" fmla="*/ 818834 w 4357052"/>
                <a:gd name="connsiteY1932" fmla="*/ 3459427 h 4823217"/>
                <a:gd name="connsiteX1933" fmla="*/ 805978 w 4357052"/>
                <a:gd name="connsiteY1933" fmla="*/ 3457709 h 4823217"/>
                <a:gd name="connsiteX1934" fmla="*/ 810553 w 4357052"/>
                <a:gd name="connsiteY1934" fmla="*/ 3461776 h 4823217"/>
                <a:gd name="connsiteX1935" fmla="*/ 810552 w 4357052"/>
                <a:gd name="connsiteY1935" fmla="*/ 3461776 h 4823217"/>
                <a:gd name="connsiteX1936" fmla="*/ 815129 w 4357052"/>
                <a:gd name="connsiteY1936" fmla="*/ 3465844 h 4823217"/>
                <a:gd name="connsiteX1937" fmla="*/ 810553 w 4357052"/>
                <a:gd name="connsiteY1937" fmla="*/ 3461776 h 4823217"/>
                <a:gd name="connsiteX1938" fmla="*/ 820940 w 4357052"/>
                <a:gd name="connsiteY1938" fmla="*/ 3467773 h 4823217"/>
                <a:gd name="connsiteX1939" fmla="*/ 826132 w 4357052"/>
                <a:gd name="connsiteY1939" fmla="*/ 3470771 h 4823217"/>
                <a:gd name="connsiteX1940" fmla="*/ 825515 w 4357052"/>
                <a:gd name="connsiteY1940" fmla="*/ 3471840 h 4823217"/>
                <a:gd name="connsiteX1941" fmla="*/ 827621 w 4357052"/>
                <a:gd name="connsiteY1941" fmla="*/ 3480185 h 4823217"/>
                <a:gd name="connsiteX1942" fmla="*/ 837025 w 4357052"/>
                <a:gd name="connsiteY1942" fmla="*/ 3499874 h 4823217"/>
                <a:gd name="connsiteX1943" fmla="*/ 813531 w 4357052"/>
                <a:gd name="connsiteY1943" fmla="*/ 3480606 h 4823217"/>
                <a:gd name="connsiteX1944" fmla="*/ 804125 w 4357052"/>
                <a:gd name="connsiteY1944" fmla="*/ 3460917 h 4823217"/>
                <a:gd name="connsiteX1945" fmla="*/ 793375 w 4357052"/>
                <a:gd name="connsiteY1945" fmla="*/ 3467543 h 4823217"/>
                <a:gd name="connsiteX1946" fmla="*/ 766175 w 4357052"/>
                <a:gd name="connsiteY1946" fmla="*/ 3454691 h 4823217"/>
                <a:gd name="connsiteX1947" fmla="*/ 767664 w 4357052"/>
                <a:gd name="connsiteY1947" fmla="*/ 3464106 h 4823217"/>
                <a:gd name="connsiteX1948" fmla="*/ 799186 w 4357052"/>
                <a:gd name="connsiteY1948" fmla="*/ 3469472 h 4823217"/>
                <a:gd name="connsiteX1949" fmla="*/ 804633 w 4357052"/>
                <a:gd name="connsiteY1949" fmla="*/ 3484025 h 4823217"/>
                <a:gd name="connsiteX1950" fmla="*/ 791159 w 4357052"/>
                <a:gd name="connsiteY1950" fmla="*/ 3483375 h 4823217"/>
                <a:gd name="connsiteX1951" fmla="*/ 777432 w 4357052"/>
                <a:gd name="connsiteY1951" fmla="*/ 3471171 h 4823217"/>
                <a:gd name="connsiteX1952" fmla="*/ 767553 w 4357052"/>
                <a:gd name="connsiteY1952" fmla="*/ 3488282 h 4823217"/>
                <a:gd name="connsiteX1953" fmla="*/ 753209 w 4357052"/>
                <a:gd name="connsiteY1953" fmla="*/ 3477149 h 4823217"/>
                <a:gd name="connsiteX1954" fmla="*/ 767189 w 4357052"/>
                <a:gd name="connsiteY1954" fmla="*/ 3500905 h 4823217"/>
                <a:gd name="connsiteX1955" fmla="*/ 746053 w 4357052"/>
                <a:gd name="connsiteY1955" fmla="*/ 3501536 h 4823217"/>
                <a:gd name="connsiteX1956" fmla="*/ 756439 w 4357052"/>
                <a:gd name="connsiteY1956" fmla="*/ 3507532 h 4823217"/>
                <a:gd name="connsiteX1957" fmla="*/ 724917 w 4357052"/>
                <a:gd name="connsiteY1957" fmla="*/ 3502166 h 4823217"/>
                <a:gd name="connsiteX1958" fmla="*/ 728148 w 4357052"/>
                <a:gd name="connsiteY1958" fmla="*/ 3532550 h 4823217"/>
                <a:gd name="connsiteX1959" fmla="*/ 741256 w 4357052"/>
                <a:gd name="connsiteY1959" fmla="*/ 3545822 h 4823217"/>
                <a:gd name="connsiteX1960" fmla="*/ 724949 w 4357052"/>
                <a:gd name="connsiteY1960" fmla="*/ 3562073 h 4823217"/>
                <a:gd name="connsiteX1961" fmla="*/ 715545 w 4357052"/>
                <a:gd name="connsiteY1961" fmla="*/ 3542384 h 4823217"/>
                <a:gd name="connsiteX1962" fmla="*/ 704177 w 4357052"/>
                <a:gd name="connsiteY1962" fmla="*/ 3550081 h 4823217"/>
                <a:gd name="connsiteX1963" fmla="*/ 713329 w 4357052"/>
                <a:gd name="connsiteY1963" fmla="*/ 3558216 h 4823217"/>
                <a:gd name="connsiteX1964" fmla="*/ 715435 w 4357052"/>
                <a:gd name="connsiteY1964" fmla="*/ 3566562 h 4823217"/>
                <a:gd name="connsiteX1965" fmla="*/ 703450 w 4357052"/>
                <a:gd name="connsiteY1965" fmla="*/ 3575327 h 4823217"/>
                <a:gd name="connsiteX1966" fmla="*/ 689867 w 4357052"/>
                <a:gd name="connsiteY1966" fmla="*/ 3598855 h 4823217"/>
                <a:gd name="connsiteX1967" fmla="*/ 700869 w 4357052"/>
                <a:gd name="connsiteY1967" fmla="*/ 3603781 h 4823217"/>
                <a:gd name="connsiteX1968" fmla="*/ 688885 w 4357052"/>
                <a:gd name="connsiteY1968" fmla="*/ 3612547 h 4823217"/>
                <a:gd name="connsiteX1969" fmla="*/ 688268 w 4357052"/>
                <a:gd name="connsiteY1969" fmla="*/ 3613617 h 4823217"/>
                <a:gd name="connsiteX1970" fmla="*/ 679987 w 4357052"/>
                <a:gd name="connsiteY1970" fmla="*/ 3615966 h 4823217"/>
                <a:gd name="connsiteX1971" fmla="*/ 685181 w 4357052"/>
                <a:gd name="connsiteY1971" fmla="*/ 3618964 h 4823217"/>
                <a:gd name="connsiteX1972" fmla="*/ 683946 w 4357052"/>
                <a:gd name="connsiteY1972" fmla="*/ 3621103 h 4823217"/>
                <a:gd name="connsiteX1973" fmla="*/ 675665 w 4357052"/>
                <a:gd name="connsiteY1973" fmla="*/ 3623452 h 4823217"/>
                <a:gd name="connsiteX1974" fmla="*/ 670108 w 4357052"/>
                <a:gd name="connsiteY1974" fmla="*/ 3633077 h 4823217"/>
                <a:gd name="connsiteX1975" fmla="*/ 681729 w 4357052"/>
                <a:gd name="connsiteY1975" fmla="*/ 3636934 h 4823217"/>
                <a:gd name="connsiteX1976" fmla="*/ 681983 w 4357052"/>
                <a:gd name="connsiteY1976" fmla="*/ 3648488 h 4823217"/>
                <a:gd name="connsiteX1977" fmla="*/ 668256 w 4357052"/>
                <a:gd name="connsiteY1977" fmla="*/ 3636285 h 4823217"/>
                <a:gd name="connsiteX1978" fmla="*/ 670362 w 4357052"/>
                <a:gd name="connsiteY1978" fmla="*/ 3644630 h 4823217"/>
                <a:gd name="connsiteX1979" fmla="*/ 668510 w 4357052"/>
                <a:gd name="connsiteY1979" fmla="*/ 3647839 h 4823217"/>
                <a:gd name="connsiteX1980" fmla="*/ 667892 w 4357052"/>
                <a:gd name="connsiteY1980" fmla="*/ 3648908 h 4823217"/>
                <a:gd name="connsiteX1981" fmla="*/ 667275 w 4357052"/>
                <a:gd name="connsiteY1981" fmla="*/ 3649977 h 4823217"/>
                <a:gd name="connsiteX1982" fmla="*/ 666658 w 4357052"/>
                <a:gd name="connsiteY1982" fmla="*/ 3651047 h 4823217"/>
                <a:gd name="connsiteX1983" fmla="*/ 671850 w 4357052"/>
                <a:gd name="connsiteY1983" fmla="*/ 3654045 h 4823217"/>
                <a:gd name="connsiteX1984" fmla="*/ 666040 w 4357052"/>
                <a:gd name="connsiteY1984" fmla="*/ 3652117 h 4823217"/>
                <a:gd name="connsiteX1985" fmla="*/ 653438 w 4357052"/>
                <a:gd name="connsiteY1985" fmla="*/ 3661951 h 4823217"/>
                <a:gd name="connsiteX1986" fmla="*/ 674210 w 4357052"/>
                <a:gd name="connsiteY1986" fmla="*/ 3673944 h 4823217"/>
                <a:gd name="connsiteX1987" fmla="*/ 650968 w 4357052"/>
                <a:gd name="connsiteY1987" fmla="*/ 3666229 h 4823217"/>
                <a:gd name="connsiteX1988" fmla="*/ 649733 w 4357052"/>
                <a:gd name="connsiteY1988" fmla="*/ 3668368 h 4823217"/>
                <a:gd name="connsiteX1989" fmla="*/ 645157 w 4357052"/>
                <a:gd name="connsiteY1989" fmla="*/ 3664300 h 4823217"/>
                <a:gd name="connsiteX1990" fmla="*/ 643922 w 4357052"/>
                <a:gd name="connsiteY1990" fmla="*/ 3666439 h 4823217"/>
                <a:gd name="connsiteX1991" fmla="*/ 648498 w 4357052"/>
                <a:gd name="connsiteY1991" fmla="*/ 3670507 h 4823217"/>
                <a:gd name="connsiteX1992" fmla="*/ 642070 w 4357052"/>
                <a:gd name="connsiteY1992" fmla="*/ 3669648 h 4823217"/>
                <a:gd name="connsiteX1993" fmla="*/ 631937 w 4357052"/>
                <a:gd name="connsiteY1993" fmla="*/ 3675204 h 4823217"/>
                <a:gd name="connsiteX1994" fmla="*/ 634407 w 4357052"/>
                <a:gd name="connsiteY1994" fmla="*/ 3670927 h 4823217"/>
                <a:gd name="connsiteX1995" fmla="*/ 623403 w 4357052"/>
                <a:gd name="connsiteY1995" fmla="*/ 3665999 h 4823217"/>
                <a:gd name="connsiteX1996" fmla="*/ 612146 w 4357052"/>
                <a:gd name="connsiteY1996" fmla="*/ 3649519 h 4823217"/>
                <a:gd name="connsiteX1997" fmla="*/ 632047 w 4357052"/>
                <a:gd name="connsiteY1997" fmla="*/ 3651027 h 4823217"/>
                <a:gd name="connsiteX1998" fmla="*/ 633282 w 4357052"/>
                <a:gd name="connsiteY1998" fmla="*/ 3648889 h 4823217"/>
                <a:gd name="connsiteX1999" fmla="*/ 613127 w 4357052"/>
                <a:gd name="connsiteY1999" fmla="*/ 3635826 h 4823217"/>
                <a:gd name="connsiteX2000" fmla="*/ 618067 w 4357052"/>
                <a:gd name="connsiteY2000" fmla="*/ 3627271 h 4823217"/>
                <a:gd name="connsiteX2001" fmla="*/ 625366 w 4357052"/>
                <a:gd name="connsiteY2001" fmla="*/ 3638615 h 4823217"/>
                <a:gd name="connsiteX2002" fmla="*/ 625984 w 4357052"/>
                <a:gd name="connsiteY2002" fmla="*/ 3637545 h 4823217"/>
                <a:gd name="connsiteX2003" fmla="*/ 628199 w 4357052"/>
                <a:gd name="connsiteY2003" fmla="*/ 3621714 h 4823217"/>
                <a:gd name="connsiteX2004" fmla="*/ 614727 w 4357052"/>
                <a:gd name="connsiteY2004" fmla="*/ 3621065 h 4823217"/>
                <a:gd name="connsiteX2005" fmla="*/ 615091 w 4357052"/>
                <a:gd name="connsiteY2005" fmla="*/ 3608442 h 4823217"/>
                <a:gd name="connsiteX2006" fmla="*/ 620284 w 4357052"/>
                <a:gd name="connsiteY2006" fmla="*/ 3611440 h 4823217"/>
                <a:gd name="connsiteX2007" fmla="*/ 630669 w 4357052"/>
                <a:gd name="connsiteY2007" fmla="*/ 3617436 h 4823217"/>
                <a:gd name="connsiteX2008" fmla="*/ 640185 w 4357052"/>
                <a:gd name="connsiteY2008" fmla="*/ 3612948 h 4823217"/>
                <a:gd name="connsiteX2009" fmla="*/ 649699 w 4357052"/>
                <a:gd name="connsiteY2009" fmla="*/ 3608460 h 4823217"/>
                <a:gd name="connsiteX2010" fmla="*/ 639313 w 4357052"/>
                <a:gd name="connsiteY2010" fmla="*/ 3602464 h 4823217"/>
                <a:gd name="connsiteX2011" fmla="*/ 653404 w 4357052"/>
                <a:gd name="connsiteY2011" fmla="*/ 3602043 h 4823217"/>
                <a:gd name="connsiteX2012" fmla="*/ 646469 w 4357052"/>
                <a:gd name="connsiteY2012" fmla="*/ 3578077 h 4823217"/>
                <a:gd name="connsiteX2013" fmla="*/ 667241 w 4357052"/>
                <a:gd name="connsiteY2013" fmla="*/ 3590069 h 4823217"/>
                <a:gd name="connsiteX2014" fmla="*/ 671563 w 4357052"/>
                <a:gd name="connsiteY2014" fmla="*/ 3582583 h 4823217"/>
                <a:gd name="connsiteX2015" fmla="*/ 642512 w 4357052"/>
                <a:gd name="connsiteY2015" fmla="*/ 3572941 h 4823217"/>
                <a:gd name="connsiteX2016" fmla="*/ 619015 w 4357052"/>
                <a:gd name="connsiteY2016" fmla="*/ 3553671 h 4823217"/>
                <a:gd name="connsiteX2017" fmla="*/ 632124 w 4357052"/>
                <a:gd name="connsiteY2017" fmla="*/ 3566943 h 4823217"/>
                <a:gd name="connsiteX2018" fmla="*/ 619886 w 4357052"/>
                <a:gd name="connsiteY2018" fmla="*/ 3564155 h 4823217"/>
                <a:gd name="connsiteX2019" fmla="*/ 609247 w 4357052"/>
                <a:gd name="connsiteY2019" fmla="*/ 3546605 h 4823217"/>
                <a:gd name="connsiteX2020" fmla="*/ 619633 w 4357052"/>
                <a:gd name="connsiteY2020" fmla="*/ 3552601 h 4823217"/>
                <a:gd name="connsiteX2021" fmla="*/ 624572 w 4357052"/>
                <a:gd name="connsiteY2021" fmla="*/ 3544046 h 4823217"/>
                <a:gd name="connsiteX2022" fmla="*/ 655113 w 4357052"/>
                <a:gd name="connsiteY2022" fmla="*/ 3563105 h 4823217"/>
                <a:gd name="connsiteX2023" fmla="*/ 635940 w 4357052"/>
                <a:gd name="connsiteY2023" fmla="*/ 3536350 h 4823217"/>
                <a:gd name="connsiteX2024" fmla="*/ 629258 w 4357052"/>
                <a:gd name="connsiteY2024" fmla="*/ 3523937 h 4823217"/>
                <a:gd name="connsiteX2025" fmla="*/ 637174 w 4357052"/>
                <a:gd name="connsiteY2025" fmla="*/ 3534211 h 4823217"/>
                <a:gd name="connsiteX2026" fmla="*/ 659291 w 4357052"/>
                <a:gd name="connsiteY2026" fmla="*/ 3519888 h 4823217"/>
                <a:gd name="connsiteX2027" fmla="*/ 683769 w 4357052"/>
                <a:gd name="connsiteY2027" fmla="*/ 3525465 h 4823217"/>
                <a:gd name="connsiteX2028" fmla="*/ 686492 w 4357052"/>
                <a:gd name="connsiteY2028" fmla="*/ 3532741 h 4823217"/>
                <a:gd name="connsiteX2029" fmla="*/ 688709 w 4357052"/>
                <a:gd name="connsiteY2029" fmla="*/ 3516909 h 4823217"/>
                <a:gd name="connsiteX2030" fmla="*/ 668553 w 4357052"/>
                <a:gd name="connsiteY2030" fmla="*/ 3503847 h 4823217"/>
                <a:gd name="connsiteX2031" fmla="*/ 683626 w 4357052"/>
                <a:gd name="connsiteY2031" fmla="*/ 3489735 h 4823217"/>
                <a:gd name="connsiteX2032" fmla="*/ 668410 w 4357052"/>
                <a:gd name="connsiteY2032" fmla="*/ 3468116 h 4823217"/>
                <a:gd name="connsiteX2033" fmla="*/ 678179 w 4357052"/>
                <a:gd name="connsiteY2033" fmla="*/ 3475182 h 4823217"/>
                <a:gd name="connsiteX2034" fmla="*/ 668774 w 4357052"/>
                <a:gd name="connsiteY2034" fmla="*/ 3455493 h 4823217"/>
                <a:gd name="connsiteX2035" fmla="*/ 676437 w 4357052"/>
                <a:gd name="connsiteY2035" fmla="*/ 3454214 h 4823217"/>
                <a:gd name="connsiteX2036" fmla="*/ 677418 w 4357052"/>
                <a:gd name="connsiteY2036" fmla="*/ 3440521 h 4823217"/>
                <a:gd name="connsiteX2037" fmla="*/ 681630 w 4357052"/>
                <a:gd name="connsiteY2037" fmla="*/ 3457212 h 4823217"/>
                <a:gd name="connsiteX2038" fmla="*/ 688058 w 4357052"/>
                <a:gd name="connsiteY2038" fmla="*/ 3458071 h 4823217"/>
                <a:gd name="connsiteX2039" fmla="*/ 688422 w 4357052"/>
                <a:gd name="connsiteY2039" fmla="*/ 3445448 h 4823217"/>
                <a:gd name="connsiteX2040" fmla="*/ 654794 w 4357052"/>
                <a:gd name="connsiteY2040" fmla="*/ 3431736 h 4823217"/>
                <a:gd name="connsiteX2041" fmla="*/ 660350 w 4357052"/>
                <a:gd name="connsiteY2041" fmla="*/ 3422111 h 4823217"/>
                <a:gd name="connsiteX2042" fmla="*/ 644517 w 4357052"/>
                <a:gd name="connsiteY2042" fmla="*/ 3401563 h 4823217"/>
                <a:gd name="connsiteX2043" fmla="*/ 646623 w 4357052"/>
                <a:gd name="connsiteY2043" fmla="*/ 3409908 h 4823217"/>
                <a:gd name="connsiteX2044" fmla="*/ 613612 w 4357052"/>
                <a:gd name="connsiteY2044" fmla="*/ 3395127 h 4823217"/>
                <a:gd name="connsiteX2045" fmla="*/ 621276 w 4357052"/>
                <a:gd name="connsiteY2045" fmla="*/ 3393848 h 4823217"/>
                <a:gd name="connsiteX2046" fmla="*/ 616082 w 4357052"/>
                <a:gd name="connsiteY2046" fmla="*/ 3390849 h 4823217"/>
                <a:gd name="connsiteX2047" fmla="*/ 629303 w 4357052"/>
                <a:gd name="connsiteY2047" fmla="*/ 3379946 h 4823217"/>
                <a:gd name="connsiteX2048" fmla="*/ 633260 w 4357052"/>
                <a:gd name="connsiteY2048" fmla="*/ 3385082 h 4823217"/>
                <a:gd name="connsiteX2049" fmla="*/ 651926 w 4357052"/>
                <a:gd name="connsiteY2049" fmla="*/ 3388730 h 4823217"/>
                <a:gd name="connsiteX2050" fmla="*/ 628541 w 4357052"/>
                <a:gd name="connsiteY2050" fmla="*/ 3345283 h 4823217"/>
                <a:gd name="connsiteX2051" fmla="*/ 660824 w 4357052"/>
                <a:gd name="connsiteY2051" fmla="*/ 3385311 h 4823217"/>
                <a:gd name="connsiteX2052" fmla="*/ 705202 w 4357052"/>
                <a:gd name="connsiteY2052" fmla="*/ 3392396 h 4823217"/>
                <a:gd name="connsiteX2053" fmla="*/ 670847 w 4357052"/>
                <a:gd name="connsiteY2053" fmla="*/ 3403931 h 4823217"/>
                <a:gd name="connsiteX2054" fmla="*/ 699646 w 4357052"/>
                <a:gd name="connsiteY2054" fmla="*/ 3402021 h 4823217"/>
                <a:gd name="connsiteX2055" fmla="*/ 680505 w 4357052"/>
                <a:gd name="connsiteY2055" fmla="*/ 3435174 h 4823217"/>
                <a:gd name="connsiteX2056" fmla="*/ 719327 w 4357052"/>
                <a:gd name="connsiteY2056" fmla="*/ 3451884 h 4823217"/>
                <a:gd name="connsiteX2057" fmla="*/ 731676 w 4357052"/>
                <a:gd name="connsiteY2057" fmla="*/ 3430495 h 4823217"/>
                <a:gd name="connsiteX2058" fmla="*/ 714860 w 4357052"/>
                <a:gd name="connsiteY2058" fmla="*/ 3423639 h 4823217"/>
                <a:gd name="connsiteX2059" fmla="*/ 707562 w 4357052"/>
                <a:gd name="connsiteY2059" fmla="*/ 3412296 h 4823217"/>
                <a:gd name="connsiteX2060" fmla="*/ 723505 w 4357052"/>
                <a:gd name="connsiteY2060" fmla="*/ 3408667 h 4823217"/>
                <a:gd name="connsiteX2061" fmla="*/ 718313 w 4357052"/>
                <a:gd name="connsiteY2061" fmla="*/ 3405669 h 4823217"/>
                <a:gd name="connsiteX2062" fmla="*/ 738071 w 4357052"/>
                <a:gd name="connsiteY2062" fmla="*/ 3371447 h 4823217"/>
                <a:gd name="connsiteX2063" fmla="*/ 729536 w 4357052"/>
                <a:gd name="connsiteY2063" fmla="*/ 3362242 h 4823217"/>
                <a:gd name="connsiteX2064" fmla="*/ 719404 w 4357052"/>
                <a:gd name="connsiteY2064" fmla="*/ 3367799 h 4823217"/>
                <a:gd name="connsiteX2065" fmla="*/ 696779 w 4357052"/>
                <a:gd name="connsiteY2065" fmla="*/ 3359015 h 4823217"/>
                <a:gd name="connsiteX2066" fmla="*/ 720275 w 4357052"/>
                <a:gd name="connsiteY2066" fmla="*/ 3378284 h 4823217"/>
                <a:gd name="connsiteX2067" fmla="*/ 687882 w 4357052"/>
                <a:gd name="connsiteY2067" fmla="*/ 3362433 h 4823217"/>
                <a:gd name="connsiteX2068" fmla="*/ 711377 w 4357052"/>
                <a:gd name="connsiteY2068" fmla="*/ 3381702 h 4823217"/>
                <a:gd name="connsiteX2069" fmla="*/ 666998 w 4357052"/>
                <a:gd name="connsiteY2069" fmla="*/ 3374617 h 4823217"/>
                <a:gd name="connsiteX2070" fmla="*/ 662170 w 4357052"/>
                <a:gd name="connsiteY2070" fmla="*/ 3358996 h 4823217"/>
                <a:gd name="connsiteX2071" fmla="*/ 678984 w 4357052"/>
                <a:gd name="connsiteY2071" fmla="*/ 3365851 h 4823217"/>
                <a:gd name="connsiteX2072" fmla="*/ 645356 w 4357052"/>
                <a:gd name="connsiteY2072" fmla="*/ 3352141 h 4823217"/>
                <a:gd name="connsiteX2073" fmla="*/ 634968 w 4357052"/>
                <a:gd name="connsiteY2073" fmla="*/ 3346143 h 4823217"/>
                <a:gd name="connsiteX2074" fmla="*/ 652766 w 4357052"/>
                <a:gd name="connsiteY2074" fmla="*/ 3339307 h 4823217"/>
                <a:gd name="connsiteX2075" fmla="*/ 627417 w 4357052"/>
                <a:gd name="connsiteY2075" fmla="*/ 3323246 h 4823217"/>
                <a:gd name="connsiteX2076" fmla="*/ 606787 w 4357052"/>
                <a:gd name="connsiteY2076" fmla="*/ 3346984 h 4823217"/>
                <a:gd name="connsiteX2077" fmla="*/ 625090 w 4357052"/>
                <a:gd name="connsiteY2077" fmla="*/ 3363254 h 4823217"/>
                <a:gd name="connsiteX2078" fmla="*/ 604460 w 4357052"/>
                <a:gd name="connsiteY2078" fmla="*/ 3386991 h 4823217"/>
                <a:gd name="connsiteX2079" fmla="*/ 579731 w 4357052"/>
                <a:gd name="connsiteY2079" fmla="*/ 3369862 h 4823217"/>
                <a:gd name="connsiteX2080" fmla="*/ 593204 w 4357052"/>
                <a:gd name="connsiteY2080" fmla="*/ 3370511 h 4823217"/>
                <a:gd name="connsiteX2081" fmla="*/ 607295 w 4357052"/>
                <a:gd name="connsiteY2081" fmla="*/ 3370091 h 4823217"/>
                <a:gd name="connsiteX2082" fmla="*/ 594803 w 4357052"/>
                <a:gd name="connsiteY2082" fmla="*/ 3355750 h 4823217"/>
                <a:gd name="connsiteX2083" fmla="*/ 583436 w 4357052"/>
                <a:gd name="connsiteY2083" fmla="*/ 3363446 h 4823217"/>
                <a:gd name="connsiteX2084" fmla="*/ 572178 w 4357052"/>
                <a:gd name="connsiteY2084" fmla="*/ 3346965 h 4823217"/>
                <a:gd name="connsiteX2085" fmla="*/ 553512 w 4357052"/>
                <a:gd name="connsiteY2085" fmla="*/ 3343317 h 4823217"/>
                <a:gd name="connsiteX2086" fmla="*/ 555871 w 4357052"/>
                <a:gd name="connsiteY2086" fmla="*/ 3363216 h 4823217"/>
                <a:gd name="connsiteX2087" fmla="*/ 579368 w 4357052"/>
                <a:gd name="connsiteY2087" fmla="*/ 3382485 h 4823217"/>
                <a:gd name="connsiteX2088" fmla="*/ 556377 w 4357052"/>
                <a:gd name="connsiteY2088" fmla="*/ 3386323 h 4823217"/>
                <a:gd name="connsiteX2089" fmla="*/ 572211 w 4357052"/>
                <a:gd name="connsiteY2089" fmla="*/ 3406872 h 4823217"/>
                <a:gd name="connsiteX2090" fmla="*/ 574063 w 4357052"/>
                <a:gd name="connsiteY2090" fmla="*/ 3403664 h 4823217"/>
                <a:gd name="connsiteX2091" fmla="*/ 578639 w 4357052"/>
                <a:gd name="connsiteY2091" fmla="*/ 3407731 h 4823217"/>
                <a:gd name="connsiteX2092" fmla="*/ 605223 w 4357052"/>
                <a:gd name="connsiteY2092" fmla="*/ 3421654 h 4823217"/>
                <a:gd name="connsiteX2093" fmla="*/ 610415 w 4357052"/>
                <a:gd name="connsiteY2093" fmla="*/ 3424651 h 4823217"/>
                <a:gd name="connsiteX2094" fmla="*/ 608310 w 4357052"/>
                <a:gd name="connsiteY2094" fmla="*/ 3416307 h 4823217"/>
                <a:gd name="connsiteX2095" fmla="*/ 618695 w 4357052"/>
                <a:gd name="connsiteY2095" fmla="*/ 3422303 h 4823217"/>
                <a:gd name="connsiteX2096" fmla="*/ 614737 w 4357052"/>
                <a:gd name="connsiteY2096" fmla="*/ 3417165 h 4823217"/>
                <a:gd name="connsiteX2097" fmla="*/ 627593 w 4357052"/>
                <a:gd name="connsiteY2097" fmla="*/ 3418884 h 4823217"/>
                <a:gd name="connsiteX2098" fmla="*/ 631298 w 4357052"/>
                <a:gd name="connsiteY2098" fmla="*/ 3412467 h 4823217"/>
                <a:gd name="connsiteX2099" fmla="*/ 609290 w 4357052"/>
                <a:gd name="connsiteY2099" fmla="*/ 3402613 h 4823217"/>
                <a:gd name="connsiteX2100" fmla="*/ 643536 w 4357052"/>
                <a:gd name="connsiteY2100" fmla="*/ 3415255 h 4823217"/>
                <a:gd name="connsiteX2101" fmla="*/ 636744 w 4357052"/>
                <a:gd name="connsiteY2101" fmla="*/ 3427019 h 4823217"/>
                <a:gd name="connsiteX2102" fmla="*/ 659369 w 4357052"/>
                <a:gd name="connsiteY2102" fmla="*/ 3435804 h 4823217"/>
                <a:gd name="connsiteX2103" fmla="*/ 671243 w 4357052"/>
                <a:gd name="connsiteY2103" fmla="*/ 3451215 h 4823217"/>
                <a:gd name="connsiteX2104" fmla="*/ 662619 w 4357052"/>
                <a:gd name="connsiteY2104" fmla="*/ 3445166 h 4823217"/>
                <a:gd name="connsiteX2105" fmla="*/ 656087 w 4357052"/>
                <a:gd name="connsiteY2105" fmla="*/ 3440042 h 4823217"/>
                <a:gd name="connsiteX2106" fmla="*/ 656900 w 4357052"/>
                <a:gd name="connsiteY2106" fmla="*/ 3440082 h 4823217"/>
                <a:gd name="connsiteX2107" fmla="*/ 654565 w 4357052"/>
                <a:gd name="connsiteY2107" fmla="*/ 3438848 h 4823217"/>
                <a:gd name="connsiteX2108" fmla="*/ 647130 w 4357052"/>
                <a:gd name="connsiteY2108" fmla="*/ 3433016 h 4823217"/>
                <a:gd name="connsiteX2109" fmla="*/ 649604 w 4357052"/>
                <a:gd name="connsiteY2109" fmla="*/ 3436226 h 4823217"/>
                <a:gd name="connsiteX2110" fmla="*/ 654565 w 4357052"/>
                <a:gd name="connsiteY2110" fmla="*/ 3438848 h 4823217"/>
                <a:gd name="connsiteX2111" fmla="*/ 656087 w 4357052"/>
                <a:gd name="connsiteY2111" fmla="*/ 3440042 h 4823217"/>
                <a:gd name="connsiteX2112" fmla="*/ 648478 w 4357052"/>
                <a:gd name="connsiteY2112" fmla="*/ 3439676 h 4823217"/>
                <a:gd name="connsiteX2113" fmla="*/ 647384 w 4357052"/>
                <a:gd name="connsiteY2113" fmla="*/ 3444570 h 4823217"/>
                <a:gd name="connsiteX2114" fmla="*/ 651960 w 4357052"/>
                <a:gd name="connsiteY2114" fmla="*/ 3448637 h 4823217"/>
                <a:gd name="connsiteX2115" fmla="*/ 657153 w 4357052"/>
                <a:gd name="connsiteY2115" fmla="*/ 3451636 h 4823217"/>
                <a:gd name="connsiteX2116" fmla="*/ 650108 w 4357052"/>
                <a:gd name="connsiteY2116" fmla="*/ 3451846 h 4823217"/>
                <a:gd name="connsiteX2117" fmla="*/ 652214 w 4357052"/>
                <a:gd name="connsiteY2117" fmla="*/ 3460191 h 4823217"/>
                <a:gd name="connsiteX2118" fmla="*/ 644297 w 4357052"/>
                <a:gd name="connsiteY2118" fmla="*/ 3449917 h 4823217"/>
                <a:gd name="connsiteX2119" fmla="*/ 639104 w 4357052"/>
                <a:gd name="connsiteY2119" fmla="*/ 3446919 h 4823217"/>
                <a:gd name="connsiteX2120" fmla="*/ 631077 w 4357052"/>
                <a:gd name="connsiteY2120" fmla="*/ 3460821 h 4823217"/>
                <a:gd name="connsiteX2121" fmla="*/ 630460 w 4357052"/>
                <a:gd name="connsiteY2121" fmla="*/ 3461891 h 4823217"/>
                <a:gd name="connsiteX2122" fmla="*/ 641464 w 4357052"/>
                <a:gd name="connsiteY2122" fmla="*/ 3466818 h 4823217"/>
                <a:gd name="connsiteX2123" fmla="*/ 632566 w 4357052"/>
                <a:gd name="connsiteY2123" fmla="*/ 3470236 h 4823217"/>
                <a:gd name="connsiteX2124" fmla="*/ 655190 w 4357052"/>
                <a:gd name="connsiteY2124" fmla="*/ 3479021 h 4823217"/>
                <a:gd name="connsiteX2125" fmla="*/ 630713 w 4357052"/>
                <a:gd name="connsiteY2125" fmla="*/ 3473444 h 4823217"/>
                <a:gd name="connsiteX2126" fmla="*/ 625157 w 4357052"/>
                <a:gd name="connsiteY2126" fmla="*/ 3483069 h 4823217"/>
                <a:gd name="connsiteX2127" fmla="*/ 626645 w 4357052"/>
                <a:gd name="connsiteY2127" fmla="*/ 3492484 h 4823217"/>
                <a:gd name="connsiteX2128" fmla="*/ 632710 w 4357052"/>
                <a:gd name="connsiteY2128" fmla="*/ 3505967 h 4823217"/>
                <a:gd name="connsiteX2129" fmla="*/ 616402 w 4357052"/>
                <a:gd name="connsiteY2129" fmla="*/ 3522219 h 4823217"/>
                <a:gd name="connsiteX2130" fmla="*/ 620978 w 4357052"/>
                <a:gd name="connsiteY2130" fmla="*/ 3526286 h 4823217"/>
                <a:gd name="connsiteX2131" fmla="*/ 615168 w 4357052"/>
                <a:gd name="connsiteY2131" fmla="*/ 3524357 h 4823217"/>
                <a:gd name="connsiteX2132" fmla="*/ 604417 w 4357052"/>
                <a:gd name="connsiteY2132" fmla="*/ 3530984 h 4823217"/>
                <a:gd name="connsiteX2133" fmla="*/ 621231 w 4357052"/>
                <a:gd name="connsiteY2133" fmla="*/ 3537839 h 4823217"/>
                <a:gd name="connsiteX2134" fmla="*/ 593667 w 4357052"/>
                <a:gd name="connsiteY2134" fmla="*/ 3537610 h 4823217"/>
                <a:gd name="connsiteX2135" fmla="*/ 604054 w 4357052"/>
                <a:gd name="connsiteY2135" fmla="*/ 3543607 h 4823217"/>
                <a:gd name="connsiteX2136" fmla="*/ 597008 w 4357052"/>
                <a:gd name="connsiteY2136" fmla="*/ 3543817 h 4823217"/>
                <a:gd name="connsiteX2137" fmla="*/ 596391 w 4357052"/>
                <a:gd name="connsiteY2137" fmla="*/ 3544886 h 4823217"/>
                <a:gd name="connsiteX2138" fmla="*/ 611352 w 4357052"/>
                <a:gd name="connsiteY2138" fmla="*/ 3554950 h 4823217"/>
                <a:gd name="connsiteX2139" fmla="*/ 587493 w 4357052"/>
                <a:gd name="connsiteY2139" fmla="*/ 3548304 h 4823217"/>
                <a:gd name="connsiteX2140" fmla="*/ 589599 w 4357052"/>
                <a:gd name="connsiteY2140" fmla="*/ 3556650 h 4823217"/>
                <a:gd name="connsiteX2141" fmla="*/ 588982 w 4357052"/>
                <a:gd name="connsiteY2141" fmla="*/ 3557720 h 4823217"/>
                <a:gd name="connsiteX2142" fmla="*/ 590470 w 4357052"/>
                <a:gd name="connsiteY2142" fmla="*/ 3567134 h 4823217"/>
                <a:gd name="connsiteX2143" fmla="*/ 555717 w 4357052"/>
                <a:gd name="connsiteY2143" fmla="*/ 3531385 h 4823217"/>
                <a:gd name="connsiteX2144" fmla="*/ 563744 w 4357052"/>
                <a:gd name="connsiteY2144" fmla="*/ 3517482 h 4823217"/>
                <a:gd name="connsiteX2145" fmla="*/ 565596 w 4357052"/>
                <a:gd name="connsiteY2145" fmla="*/ 3514274 h 4823217"/>
                <a:gd name="connsiteX2146" fmla="*/ 572894 w 4357052"/>
                <a:gd name="connsiteY2146" fmla="*/ 3525617 h 4823217"/>
                <a:gd name="connsiteX2147" fmla="*/ 577724 w 4357052"/>
                <a:gd name="connsiteY2147" fmla="*/ 3541239 h 4823217"/>
                <a:gd name="connsiteX2148" fmla="*/ 577470 w 4357052"/>
                <a:gd name="connsiteY2148" fmla="*/ 3529685 h 4823217"/>
                <a:gd name="connsiteX2149" fmla="*/ 587239 w 4357052"/>
                <a:gd name="connsiteY2149" fmla="*/ 3536751 h 4823217"/>
                <a:gd name="connsiteX2150" fmla="*/ 588474 w 4357052"/>
                <a:gd name="connsiteY2150" fmla="*/ 3534612 h 4823217"/>
                <a:gd name="connsiteX2151" fmla="*/ 589091 w 4357052"/>
                <a:gd name="connsiteY2151" fmla="*/ 3533542 h 4823217"/>
                <a:gd name="connsiteX2152" fmla="*/ 594285 w 4357052"/>
                <a:gd name="connsiteY2152" fmla="*/ 3536541 h 4823217"/>
                <a:gd name="connsiteX2153" fmla="*/ 600095 w 4357052"/>
                <a:gd name="connsiteY2153" fmla="*/ 3538470 h 4823217"/>
                <a:gd name="connsiteX2154" fmla="*/ 596137 w 4357052"/>
                <a:gd name="connsiteY2154" fmla="*/ 3533333 h 4823217"/>
                <a:gd name="connsiteX2155" fmla="*/ 594902 w 4357052"/>
                <a:gd name="connsiteY2155" fmla="*/ 3535471 h 4823217"/>
                <a:gd name="connsiteX2156" fmla="*/ 572641 w 4357052"/>
                <a:gd name="connsiteY2156" fmla="*/ 3514064 h 4823217"/>
                <a:gd name="connsiteX2157" fmla="*/ 577945 w 4357052"/>
                <a:gd name="connsiteY2157" fmla="*/ 3492885 h 4823217"/>
                <a:gd name="connsiteX2158" fmla="*/ 577691 w 4357052"/>
                <a:gd name="connsiteY2158" fmla="*/ 3481331 h 4823217"/>
                <a:gd name="connsiteX2159" fmla="*/ 568539 w 4357052"/>
                <a:gd name="connsiteY2159" fmla="*/ 3473196 h 4823217"/>
                <a:gd name="connsiteX2160" fmla="*/ 552960 w 4357052"/>
                <a:gd name="connsiteY2160" fmla="*/ 3464201 h 4823217"/>
                <a:gd name="connsiteX2161" fmla="*/ 547403 w 4357052"/>
                <a:gd name="connsiteY2161" fmla="*/ 3473827 h 4823217"/>
                <a:gd name="connsiteX2162" fmla="*/ 508945 w 4357052"/>
                <a:gd name="connsiteY2162" fmla="*/ 3444493 h 4823217"/>
                <a:gd name="connsiteX2163" fmla="*/ 528483 w 4357052"/>
                <a:gd name="connsiteY2163" fmla="*/ 3458626 h 4823217"/>
                <a:gd name="connsiteX2164" fmla="*/ 521438 w 4357052"/>
                <a:gd name="connsiteY2164" fmla="*/ 3458835 h 4823217"/>
                <a:gd name="connsiteX2165" fmla="*/ 515009 w 4357052"/>
                <a:gd name="connsiteY2165" fmla="*/ 3457975 h 4823217"/>
                <a:gd name="connsiteX2166" fmla="*/ 515264 w 4357052"/>
                <a:gd name="connsiteY2166" fmla="*/ 3469530 h 4823217"/>
                <a:gd name="connsiteX2167" fmla="*/ 477060 w 4357052"/>
                <a:gd name="connsiteY2167" fmla="*/ 3451750 h 4823217"/>
                <a:gd name="connsiteX2168" fmla="*/ 498195 w 4357052"/>
                <a:gd name="connsiteY2168" fmla="*/ 3451119 h 4823217"/>
                <a:gd name="connsiteX2169" fmla="*/ 482617 w 4357052"/>
                <a:gd name="connsiteY2169" fmla="*/ 3442125 h 4823217"/>
                <a:gd name="connsiteX2170" fmla="*/ 468526 w 4357052"/>
                <a:gd name="connsiteY2170" fmla="*/ 3442546 h 4823217"/>
                <a:gd name="connsiteX2171" fmla="*/ 473355 w 4357052"/>
                <a:gd name="connsiteY2171" fmla="*/ 3458167 h 4823217"/>
                <a:gd name="connsiteX2172" fmla="*/ 458393 w 4357052"/>
                <a:gd name="connsiteY2172" fmla="*/ 3448102 h 4823217"/>
                <a:gd name="connsiteX2173" fmla="*/ 463332 w 4357052"/>
                <a:gd name="connsiteY2173" fmla="*/ 3439547 h 4823217"/>
                <a:gd name="connsiteX2174" fmla="*/ 468272 w 4357052"/>
                <a:gd name="connsiteY2174" fmla="*/ 3430991 h 4823217"/>
                <a:gd name="connsiteX2175" fmla="*/ 456034 w 4357052"/>
                <a:gd name="connsiteY2175" fmla="*/ 3428203 h 4823217"/>
                <a:gd name="connsiteX2176" fmla="*/ 446011 w 4357052"/>
                <a:gd name="connsiteY2176" fmla="*/ 3409584 h 4823217"/>
                <a:gd name="connsiteX2177" fmla="*/ 468018 w 4357052"/>
                <a:gd name="connsiteY2177" fmla="*/ 3419437 h 4823217"/>
                <a:gd name="connsiteX2178" fmla="*/ 483962 w 4357052"/>
                <a:gd name="connsiteY2178" fmla="*/ 3415810 h 4823217"/>
                <a:gd name="connsiteX2179" fmla="*/ 464424 w 4357052"/>
                <a:gd name="connsiteY2179" fmla="*/ 3401677 h 4823217"/>
                <a:gd name="connsiteX2180" fmla="*/ 471470 w 4357052"/>
                <a:gd name="connsiteY2180" fmla="*/ 3401467 h 4823217"/>
                <a:gd name="connsiteX2181" fmla="*/ 463189 w 4357052"/>
                <a:gd name="connsiteY2181" fmla="*/ 3403817 h 4823217"/>
                <a:gd name="connsiteX2182" fmla="*/ 463553 w 4357052"/>
                <a:gd name="connsiteY2182" fmla="*/ 3391193 h 4823217"/>
                <a:gd name="connsiteX2183" fmla="*/ 469364 w 4357052"/>
                <a:gd name="connsiteY2183" fmla="*/ 3393122 h 4823217"/>
                <a:gd name="connsiteX2184" fmla="*/ 474557 w 4357052"/>
                <a:gd name="connsiteY2184" fmla="*/ 3396120 h 4823217"/>
                <a:gd name="connsiteX2185" fmla="*/ 484689 w 4357052"/>
                <a:gd name="connsiteY2185" fmla="*/ 3390563 h 4823217"/>
                <a:gd name="connsiteX2186" fmla="*/ 487072 w 4357052"/>
                <a:gd name="connsiteY2186" fmla="*/ 3394560 h 4823217"/>
                <a:gd name="connsiteX2187" fmla="*/ 485560 w 4357052"/>
                <a:gd name="connsiteY2187" fmla="*/ 3401047 h 4823217"/>
                <a:gd name="connsiteX2188" fmla="*/ 487766 w 4357052"/>
                <a:gd name="connsiteY2188" fmla="*/ 3395726 h 4823217"/>
                <a:gd name="connsiteX2189" fmla="*/ 487072 w 4357052"/>
                <a:gd name="connsiteY2189" fmla="*/ 3394560 h 4823217"/>
                <a:gd name="connsiteX2190" fmla="*/ 490245 w 4357052"/>
                <a:gd name="connsiteY2190" fmla="*/ 3380938 h 4823217"/>
                <a:gd name="connsiteX2191" fmla="*/ 494821 w 4357052"/>
                <a:gd name="connsiteY2191" fmla="*/ 3385006 h 4823217"/>
                <a:gd name="connsiteX2192" fmla="*/ 502738 w 4357052"/>
                <a:gd name="connsiteY2192" fmla="*/ 3395280 h 4823217"/>
                <a:gd name="connsiteX2193" fmla="*/ 522640 w 4357052"/>
                <a:gd name="connsiteY2193" fmla="*/ 3396789 h 4823217"/>
                <a:gd name="connsiteX2194" fmla="*/ 508912 w 4357052"/>
                <a:gd name="connsiteY2194" fmla="*/ 3384586 h 4823217"/>
                <a:gd name="connsiteX2195" fmla="*/ 507060 w 4357052"/>
                <a:gd name="connsiteY2195" fmla="*/ 3387794 h 4823217"/>
                <a:gd name="connsiteX2196" fmla="*/ 496674 w 4357052"/>
                <a:gd name="connsiteY2196" fmla="*/ 3381797 h 4823217"/>
                <a:gd name="connsiteX2197" fmla="*/ 479606 w 4357052"/>
                <a:gd name="connsiteY2197" fmla="*/ 3363388 h 4823217"/>
                <a:gd name="connsiteX2198" fmla="*/ 493950 w 4357052"/>
                <a:gd name="connsiteY2198" fmla="*/ 3374521 h 4823217"/>
                <a:gd name="connsiteX2199" fmla="*/ 504955 w 4357052"/>
                <a:gd name="connsiteY2199" fmla="*/ 3379449 h 4823217"/>
                <a:gd name="connsiteX2200" fmla="*/ 502848 w 4357052"/>
                <a:gd name="connsiteY2200" fmla="*/ 3371103 h 4823217"/>
                <a:gd name="connsiteX2201" fmla="*/ 511382 w 4357052"/>
                <a:gd name="connsiteY2201" fmla="*/ 3380308 h 4823217"/>
                <a:gd name="connsiteX2202" fmla="*/ 507170 w 4357052"/>
                <a:gd name="connsiteY2202" fmla="*/ 3363617 h 4823217"/>
                <a:gd name="connsiteX2203" fmla="*/ 489122 w 4357052"/>
                <a:gd name="connsiteY2203" fmla="*/ 3358900 h 4823217"/>
                <a:gd name="connsiteX2204" fmla="*/ 485163 w 4357052"/>
                <a:gd name="connsiteY2204" fmla="*/ 3353763 h 4823217"/>
                <a:gd name="connsiteX2205" fmla="*/ 487016 w 4357052"/>
                <a:gd name="connsiteY2205" fmla="*/ 3350555 h 4823217"/>
                <a:gd name="connsiteX2206" fmla="*/ 502594 w 4357052"/>
                <a:gd name="connsiteY2206" fmla="*/ 3359549 h 4823217"/>
                <a:gd name="connsiteX2207" fmla="*/ 537205 w 4357052"/>
                <a:gd name="connsiteY2207" fmla="*/ 3359569 h 4823217"/>
                <a:gd name="connsiteX2208" fmla="*/ 532265 w 4357052"/>
                <a:gd name="connsiteY2208" fmla="*/ 3368124 h 4823217"/>
                <a:gd name="connsiteX2209" fmla="*/ 550931 w 4357052"/>
                <a:gd name="connsiteY2209" fmla="*/ 3371771 h 4823217"/>
                <a:gd name="connsiteX2210" fmla="*/ 553401 w 4357052"/>
                <a:gd name="connsiteY2210" fmla="*/ 3367494 h 4823217"/>
                <a:gd name="connsiteX2211" fmla="*/ 533246 w 4357052"/>
                <a:gd name="connsiteY2211" fmla="*/ 3354432 h 4823217"/>
                <a:gd name="connsiteX2212" fmla="*/ 522244 w 4357052"/>
                <a:gd name="connsiteY2212" fmla="*/ 3349505 h 4823217"/>
                <a:gd name="connsiteX2213" fmla="*/ 516432 w 4357052"/>
                <a:gd name="connsiteY2213" fmla="*/ 3347575 h 4823217"/>
                <a:gd name="connsiteX2214" fmla="*/ 529288 w 4357052"/>
                <a:gd name="connsiteY2214" fmla="*/ 3349294 h 4823217"/>
                <a:gd name="connsiteX2215" fmla="*/ 506410 w 4357052"/>
                <a:gd name="connsiteY2215" fmla="*/ 3328956 h 4823217"/>
                <a:gd name="connsiteX2216" fmla="*/ 518217 w 4357052"/>
                <a:gd name="connsiteY2216" fmla="*/ 3333990 h 4823217"/>
                <a:gd name="connsiteX2217" fmla="*/ 522575 w 4357052"/>
                <a:gd name="connsiteY2217" fmla="*/ 3336612 h 4823217"/>
                <a:gd name="connsiteX2218" fmla="*/ 522606 w 4357052"/>
                <a:gd name="connsiteY2218" fmla="*/ 3336881 h 4823217"/>
                <a:gd name="connsiteX2219" fmla="*/ 524550 w 4357052"/>
                <a:gd name="connsiteY2219" fmla="*/ 3337800 h 4823217"/>
                <a:gd name="connsiteX2220" fmla="*/ 532993 w 4357052"/>
                <a:gd name="connsiteY2220" fmla="*/ 3342878 h 4823217"/>
                <a:gd name="connsiteX2221" fmla="*/ 539675 w 4357052"/>
                <a:gd name="connsiteY2221" fmla="*/ 3355291 h 4823217"/>
                <a:gd name="connsiteX2222" fmla="*/ 544250 w 4357052"/>
                <a:gd name="connsiteY2222" fmla="*/ 3359359 h 4823217"/>
                <a:gd name="connsiteX2223" fmla="*/ 540038 w 4357052"/>
                <a:gd name="connsiteY2223" fmla="*/ 3342668 h 4823217"/>
                <a:gd name="connsiteX2224" fmla="*/ 532806 w 4357052"/>
                <a:gd name="connsiteY2224" fmla="*/ 3341701 h 4823217"/>
                <a:gd name="connsiteX2225" fmla="*/ 524550 w 4357052"/>
                <a:gd name="connsiteY2225" fmla="*/ 3337800 h 4823217"/>
                <a:gd name="connsiteX2226" fmla="*/ 522575 w 4357052"/>
                <a:gd name="connsiteY2226" fmla="*/ 3336612 h 4823217"/>
                <a:gd name="connsiteX2227" fmla="*/ 522335 w 4357052"/>
                <a:gd name="connsiteY2227" fmla="*/ 3334541 h 4823217"/>
                <a:gd name="connsiteX2228" fmla="*/ 543125 w 4357052"/>
                <a:gd name="connsiteY2228" fmla="*/ 3337321 h 4823217"/>
                <a:gd name="connsiteX2229" fmla="*/ 510478 w 4357052"/>
                <a:gd name="connsiteY2229" fmla="*/ 3309917 h 4823217"/>
                <a:gd name="connsiteX2230" fmla="*/ 511349 w 4357052"/>
                <a:gd name="connsiteY2230" fmla="*/ 3320401 h 4823217"/>
                <a:gd name="connsiteX2231" fmla="*/ 494536 w 4357052"/>
                <a:gd name="connsiteY2231" fmla="*/ 3313545 h 4823217"/>
                <a:gd name="connsiteX2232" fmla="*/ 503686 w 4357052"/>
                <a:gd name="connsiteY2232" fmla="*/ 3321680 h 4823217"/>
                <a:gd name="connsiteX2233" fmla="*/ 492066 w 4357052"/>
                <a:gd name="connsiteY2233" fmla="*/ 3317823 h 4823217"/>
                <a:gd name="connsiteX2234" fmla="*/ 461666 w 4357052"/>
                <a:gd name="connsiteY2234" fmla="*/ 3334494 h 4823217"/>
                <a:gd name="connsiteX2235" fmla="*/ 461049 w 4357052"/>
                <a:gd name="connsiteY2235" fmla="*/ 3335563 h 4823217"/>
                <a:gd name="connsiteX2236" fmla="*/ 440896 w 4357052"/>
                <a:gd name="connsiteY2236" fmla="*/ 3322502 h 4823217"/>
                <a:gd name="connsiteX2237" fmla="*/ 452627 w 4357052"/>
                <a:gd name="connsiteY2237" fmla="*/ 3302182 h 4823217"/>
                <a:gd name="connsiteX2238" fmla="*/ 377233 w 4357052"/>
                <a:gd name="connsiteY2238" fmla="*/ 3312838 h 4823217"/>
                <a:gd name="connsiteX2239" fmla="*/ 407156 w 4357052"/>
                <a:gd name="connsiteY2239" fmla="*/ 3332966 h 4823217"/>
                <a:gd name="connsiteX2240" fmla="*/ 395535 w 4357052"/>
                <a:gd name="connsiteY2240" fmla="*/ 3329109 h 4823217"/>
                <a:gd name="connsiteX2241" fmla="*/ 381445 w 4357052"/>
                <a:gd name="connsiteY2241" fmla="*/ 3329529 h 4823217"/>
                <a:gd name="connsiteX2242" fmla="*/ 379956 w 4357052"/>
                <a:gd name="connsiteY2242" fmla="*/ 3320114 h 4823217"/>
                <a:gd name="connsiteX2243" fmla="*/ 363032 w 4357052"/>
                <a:gd name="connsiteY2243" fmla="*/ 3337435 h 4823217"/>
                <a:gd name="connsiteX2244" fmla="*/ 342260 w 4357052"/>
                <a:gd name="connsiteY2244" fmla="*/ 3325442 h 4823217"/>
                <a:gd name="connsiteX2245" fmla="*/ 337937 w 4357052"/>
                <a:gd name="connsiteY2245" fmla="*/ 3332928 h 4823217"/>
                <a:gd name="connsiteX2246" fmla="*/ 337066 w 4357052"/>
                <a:gd name="connsiteY2246" fmla="*/ 3322444 h 4823217"/>
                <a:gd name="connsiteX2247" fmla="*/ 331873 w 4357052"/>
                <a:gd name="connsiteY2247" fmla="*/ 3319445 h 4823217"/>
                <a:gd name="connsiteX2248" fmla="*/ 321884 w 4357052"/>
                <a:gd name="connsiteY2248" fmla="*/ 3360734 h 4823217"/>
                <a:gd name="connsiteX2249" fmla="*/ 305069 w 4357052"/>
                <a:gd name="connsiteY2249" fmla="*/ 3353877 h 4823217"/>
                <a:gd name="connsiteX2250" fmla="*/ 289853 w 4357052"/>
                <a:gd name="connsiteY2250" fmla="*/ 3332259 h 4823217"/>
                <a:gd name="connsiteX2251" fmla="*/ 292832 w 4357052"/>
                <a:gd name="connsiteY2251" fmla="*/ 3351090 h 4823217"/>
                <a:gd name="connsiteX2252" fmla="*/ 268354 w 4357052"/>
                <a:gd name="connsiteY2252" fmla="*/ 3345513 h 4823217"/>
                <a:gd name="connsiteX2253" fmla="*/ 284805 w 4357052"/>
                <a:gd name="connsiteY2253" fmla="*/ 3364992 h 4823217"/>
                <a:gd name="connsiteX2254" fmla="*/ 271584 w 4357052"/>
                <a:gd name="connsiteY2254" fmla="*/ 3375896 h 4823217"/>
                <a:gd name="connsiteX2255" fmla="*/ 248342 w 4357052"/>
                <a:gd name="connsiteY2255" fmla="*/ 3368181 h 4823217"/>
                <a:gd name="connsiteX2256" fmla="*/ 229422 w 4357052"/>
                <a:gd name="connsiteY2256" fmla="*/ 3352980 h 4823217"/>
                <a:gd name="connsiteX2257" fmla="*/ 217801 w 4357052"/>
                <a:gd name="connsiteY2257" fmla="*/ 3349122 h 4823217"/>
                <a:gd name="connsiteX2258" fmla="*/ 231892 w 4357052"/>
                <a:gd name="connsiteY2258" fmla="*/ 3348702 h 4823217"/>
                <a:gd name="connsiteX2259" fmla="*/ 222487 w 4357052"/>
                <a:gd name="connsiteY2259" fmla="*/ 3329013 h 4823217"/>
                <a:gd name="connsiteX2260" fmla="*/ 235343 w 4357052"/>
                <a:gd name="connsiteY2260" fmla="*/ 3330732 h 4823217"/>
                <a:gd name="connsiteX2261" fmla="*/ 238430 w 4357052"/>
                <a:gd name="connsiteY2261" fmla="*/ 3325385 h 4823217"/>
                <a:gd name="connsiteX2262" fmla="*/ 248199 w 4357052"/>
                <a:gd name="connsiteY2262" fmla="*/ 3332451 h 4823217"/>
                <a:gd name="connsiteX2263" fmla="*/ 250052 w 4357052"/>
                <a:gd name="connsiteY2263" fmla="*/ 3329242 h 4823217"/>
                <a:gd name="connsiteX2264" fmla="*/ 237559 w 4357052"/>
                <a:gd name="connsiteY2264" fmla="*/ 3314900 h 4823217"/>
                <a:gd name="connsiteX2265" fmla="*/ 256480 w 4357052"/>
                <a:gd name="connsiteY2265" fmla="*/ 3330102 h 4823217"/>
                <a:gd name="connsiteX2266" fmla="*/ 258332 w 4357052"/>
                <a:gd name="connsiteY2266" fmla="*/ 3326894 h 4823217"/>
                <a:gd name="connsiteX2267" fmla="*/ 239412 w 4357052"/>
                <a:gd name="connsiteY2267" fmla="*/ 3311692 h 4823217"/>
                <a:gd name="connsiteX2268" fmla="*/ 259313 w 4357052"/>
                <a:gd name="connsiteY2268" fmla="*/ 3313201 h 4823217"/>
                <a:gd name="connsiteX2269" fmla="*/ 253866 w 4357052"/>
                <a:gd name="connsiteY2269" fmla="*/ 3298649 h 4823217"/>
                <a:gd name="connsiteX2270" fmla="*/ 267594 w 4357052"/>
                <a:gd name="connsiteY2270" fmla="*/ 3310852 h 4823217"/>
                <a:gd name="connsiteX2271" fmla="*/ 274022 w 4357052"/>
                <a:gd name="connsiteY2271" fmla="*/ 3311712 h 4823217"/>
                <a:gd name="connsiteX2272" fmla="*/ 270063 w 4357052"/>
                <a:gd name="connsiteY2272" fmla="*/ 3306574 h 4823217"/>
                <a:gd name="connsiteX2273" fmla="*/ 269446 w 4357052"/>
                <a:gd name="connsiteY2273" fmla="*/ 3307644 h 4823217"/>
                <a:gd name="connsiteX2274" fmla="*/ 264870 w 4357052"/>
                <a:gd name="connsiteY2274" fmla="*/ 3303576 h 4823217"/>
                <a:gd name="connsiteX2275" fmla="*/ 249290 w 4357052"/>
                <a:gd name="connsiteY2275" fmla="*/ 3294581 h 4823217"/>
                <a:gd name="connsiteX2276" fmla="*/ 266722 w 4357052"/>
                <a:gd name="connsiteY2276" fmla="*/ 3300368 h 4823217"/>
                <a:gd name="connsiteX2277" fmla="*/ 256336 w 4357052"/>
                <a:gd name="connsiteY2277" fmla="*/ 3294371 h 4823217"/>
                <a:gd name="connsiteX2278" fmla="*/ 263999 w 4357052"/>
                <a:gd name="connsiteY2278" fmla="*/ 3293092 h 4823217"/>
                <a:gd name="connsiteX2279" fmla="*/ 252995 w 4357052"/>
                <a:gd name="connsiteY2279" fmla="*/ 3288164 h 4823217"/>
                <a:gd name="connsiteX2280" fmla="*/ 265851 w 4357052"/>
                <a:gd name="connsiteY2280" fmla="*/ 3289883 h 4823217"/>
                <a:gd name="connsiteX2281" fmla="*/ 266832 w 4357052"/>
                <a:gd name="connsiteY2281" fmla="*/ 3276191 h 4823217"/>
                <a:gd name="connsiteX2282" fmla="*/ 270791 w 4357052"/>
                <a:gd name="connsiteY2282" fmla="*/ 3281328 h 4823217"/>
                <a:gd name="connsiteX2283" fmla="*/ 288223 w 4357052"/>
                <a:gd name="connsiteY2283" fmla="*/ 3287114 h 4823217"/>
                <a:gd name="connsiteX2284" fmla="*/ 287969 w 4357052"/>
                <a:gd name="connsiteY2284" fmla="*/ 3275561 h 4823217"/>
                <a:gd name="connsiteX2285" fmla="*/ 282776 w 4357052"/>
                <a:gd name="connsiteY2285" fmla="*/ 3272562 h 4823217"/>
                <a:gd name="connsiteX2286" fmla="*/ 283393 w 4357052"/>
                <a:gd name="connsiteY2286" fmla="*/ 3271493 h 4823217"/>
                <a:gd name="connsiteX2287" fmla="*/ 281287 w 4357052"/>
                <a:gd name="connsiteY2287" fmla="*/ 3263148 h 4823217"/>
                <a:gd name="connsiteX2288" fmla="*/ 299954 w 4357052"/>
                <a:gd name="connsiteY2288" fmla="*/ 3266795 h 4823217"/>
                <a:gd name="connsiteX2289" fmla="*/ 267560 w 4357052"/>
                <a:gd name="connsiteY2289" fmla="*/ 3250944 h 4823217"/>
                <a:gd name="connsiteX2290" fmla="*/ 270537 w 4357052"/>
                <a:gd name="connsiteY2290" fmla="*/ 3269774 h 4823217"/>
                <a:gd name="connsiteX2291" fmla="*/ 260261 w 4357052"/>
                <a:gd name="connsiteY2291" fmla="*/ 3239601 h 4823217"/>
                <a:gd name="connsiteX2292" fmla="*/ 264220 w 4357052"/>
                <a:gd name="connsiteY2292" fmla="*/ 3244738 h 4823217"/>
                <a:gd name="connsiteX2293" fmla="*/ 271882 w 4357052"/>
                <a:gd name="connsiteY2293" fmla="*/ 3243458 h 4823217"/>
                <a:gd name="connsiteX2294" fmla="*/ 300318 w 4357052"/>
                <a:gd name="connsiteY2294" fmla="*/ 3254172 h 4823217"/>
                <a:gd name="connsiteX2295" fmla="*/ 265201 w 4357052"/>
                <a:gd name="connsiteY2295" fmla="*/ 3231046 h 4823217"/>
                <a:gd name="connsiteX2296" fmla="*/ 281761 w 4357052"/>
                <a:gd name="connsiteY2296" fmla="*/ 3226347 h 4823217"/>
                <a:gd name="connsiteX2297" fmla="*/ 305621 w 4357052"/>
                <a:gd name="connsiteY2297" fmla="*/ 3232994 h 4823217"/>
                <a:gd name="connsiteX2298" fmla="*/ 271012 w 4357052"/>
                <a:gd name="connsiteY2298" fmla="*/ 3232974 h 4823217"/>
                <a:gd name="connsiteX2299" fmla="*/ 265564 w 4357052"/>
                <a:gd name="connsiteY2299" fmla="*/ 3218422 h 4823217"/>
                <a:gd name="connsiteX2300" fmla="*/ 259865 w 4357052"/>
                <a:gd name="connsiteY2300" fmla="*/ 3192317 h 4823217"/>
                <a:gd name="connsiteX2301" fmla="*/ 265058 w 4357052"/>
                <a:gd name="connsiteY2301" fmla="*/ 3195315 h 4823217"/>
                <a:gd name="connsiteX2302" fmla="*/ 270615 w 4357052"/>
                <a:gd name="connsiteY2302" fmla="*/ 3185690 h 4823217"/>
                <a:gd name="connsiteX2303" fmla="*/ 299920 w 4357052"/>
                <a:gd name="connsiteY2303" fmla="*/ 3206887 h 4823217"/>
                <a:gd name="connsiteX2304" fmla="*/ 289281 w 4357052"/>
                <a:gd name="connsiteY2304" fmla="*/ 3189337 h 4823217"/>
                <a:gd name="connsiteX2305" fmla="*/ 285069 w 4357052"/>
                <a:gd name="connsiteY2305" fmla="*/ 3172646 h 4823217"/>
                <a:gd name="connsiteX2306" fmla="*/ 268982 w 4357052"/>
                <a:gd name="connsiteY2306" fmla="*/ 3140545 h 4823217"/>
                <a:gd name="connsiteX2307" fmla="*/ 286414 w 4357052"/>
                <a:gd name="connsiteY2307" fmla="*/ 3146331 h 4823217"/>
                <a:gd name="connsiteX2308" fmla="*/ 344156 w 4357052"/>
                <a:gd name="connsiteY2308" fmla="*/ 3178243 h 4823217"/>
                <a:gd name="connsiteX2309" fmla="*/ 305081 w 4357052"/>
                <a:gd name="connsiteY2309" fmla="*/ 3149978 h 4823217"/>
                <a:gd name="connsiteX2310" fmla="*/ 334497 w 4357052"/>
                <a:gd name="connsiteY2310" fmla="*/ 3146999 h 4823217"/>
                <a:gd name="connsiteX2311" fmla="*/ 334860 w 4357052"/>
                <a:gd name="connsiteY2311" fmla="*/ 3134376 h 4823217"/>
                <a:gd name="connsiteX2312" fmla="*/ 330286 w 4357052"/>
                <a:gd name="connsiteY2312" fmla="*/ 3130309 h 4823217"/>
                <a:gd name="connsiteX2313" fmla="*/ 330903 w 4357052"/>
                <a:gd name="connsiteY2313" fmla="*/ 3129239 h 4823217"/>
                <a:gd name="connsiteX2314" fmla="*/ 325710 w 4357052"/>
                <a:gd name="connsiteY2314" fmla="*/ 3126241 h 4823217"/>
                <a:gd name="connsiteX2315" fmla="*/ 323603 w 4357052"/>
                <a:gd name="connsiteY2315" fmla="*/ 3117896 h 4823217"/>
                <a:gd name="connsiteX2316" fmla="*/ 330032 w 4357052"/>
                <a:gd name="connsiteY2316" fmla="*/ 3118755 h 4823217"/>
                <a:gd name="connsiteX2317" fmla="*/ 342887 w 4357052"/>
                <a:gd name="connsiteY2317" fmla="*/ 3120473 h 4823217"/>
                <a:gd name="connsiteX2318" fmla="*/ 336570 w 4357052"/>
                <a:gd name="connsiteY2318" fmla="*/ 3095437 h 4823217"/>
                <a:gd name="connsiteX2319" fmla="*/ 317904 w 4357052"/>
                <a:gd name="connsiteY2319" fmla="*/ 3091790 h 4823217"/>
                <a:gd name="connsiteX2320" fmla="*/ 320991 w 4357052"/>
                <a:gd name="connsiteY2320" fmla="*/ 3086443 h 4823217"/>
                <a:gd name="connsiteX2321" fmla="*/ 331994 w 4357052"/>
                <a:gd name="connsiteY2321" fmla="*/ 3091370 h 4823217"/>
                <a:gd name="connsiteX2322" fmla="*/ 319866 w 4357052"/>
                <a:gd name="connsiteY2322" fmla="*/ 3064405 h 4823217"/>
                <a:gd name="connsiteX2323" fmla="*/ 334211 w 4357052"/>
                <a:gd name="connsiteY2323" fmla="*/ 3075539 h 4823217"/>
                <a:gd name="connsiteX2324" fmla="*/ 378919 w 4357052"/>
                <a:gd name="connsiteY2324" fmla="*/ 3010092 h 4823217"/>
                <a:gd name="connsiteX2325" fmla="*/ 355313 w 4357052"/>
                <a:gd name="connsiteY2325" fmla="*/ 3015000 h 4823217"/>
                <a:gd name="connsiteX2326" fmla="*/ 360109 w 4357052"/>
                <a:gd name="connsiteY2326" fmla="*/ 2970715 h 4823217"/>
                <a:gd name="connsiteX2327" fmla="*/ 337485 w 4357052"/>
                <a:gd name="connsiteY2327" fmla="*/ 2961930 h 4823217"/>
                <a:gd name="connsiteX2328" fmla="*/ 340428 w 4357052"/>
                <a:gd name="connsiteY2328" fmla="*/ 2920852 h 4823217"/>
                <a:gd name="connsiteX2329" fmla="*/ 287769 w 4357052"/>
                <a:gd name="connsiteY2329" fmla="*/ 2916116 h 4823217"/>
                <a:gd name="connsiteX2330" fmla="*/ 291474 w 4357052"/>
                <a:gd name="connsiteY2330" fmla="*/ 2909699 h 4823217"/>
                <a:gd name="connsiteX2331" fmla="*/ 250184 w 4357052"/>
                <a:gd name="connsiteY2331" fmla="*/ 2897268 h 4823217"/>
                <a:gd name="connsiteX2332" fmla="*/ 265145 w 4357052"/>
                <a:gd name="connsiteY2332" fmla="*/ 2907332 h 4823217"/>
                <a:gd name="connsiteX2333" fmla="*/ 237725 w 4357052"/>
                <a:gd name="connsiteY2333" fmla="*/ 2942833 h 4823217"/>
                <a:gd name="connsiteX2334" fmla="*/ 212740 w 4357052"/>
                <a:gd name="connsiteY2334" fmla="*/ 2914149 h 4823217"/>
                <a:gd name="connsiteX2335" fmla="*/ 168979 w 4357052"/>
                <a:gd name="connsiteY2335" fmla="*/ 2905994 h 4823217"/>
                <a:gd name="connsiteX2336" fmla="*/ 185430 w 4357052"/>
                <a:gd name="connsiteY2336" fmla="*/ 2925474 h 4823217"/>
                <a:gd name="connsiteX2337" fmla="*/ 156995 w 4357052"/>
                <a:gd name="connsiteY2337" fmla="*/ 2914761 h 4823217"/>
                <a:gd name="connsiteX2338" fmla="*/ 163058 w 4357052"/>
                <a:gd name="connsiteY2338" fmla="*/ 2928243 h 4823217"/>
                <a:gd name="connsiteX2339" fmla="*/ 158374 w 4357052"/>
                <a:gd name="connsiteY2339" fmla="*/ 2948352 h 4823217"/>
                <a:gd name="connsiteX2340" fmla="*/ 114501 w 4357052"/>
                <a:gd name="connsiteY2340" fmla="*/ 2964374 h 4823217"/>
                <a:gd name="connsiteX2341" fmla="*/ 127864 w 4357052"/>
                <a:gd name="connsiteY2341" fmla="*/ 2989200 h 4823217"/>
                <a:gd name="connsiteX2342" fmla="*/ 104622 w 4357052"/>
                <a:gd name="connsiteY2342" fmla="*/ 2981485 h 4823217"/>
                <a:gd name="connsiteX2343" fmla="*/ 101535 w 4357052"/>
                <a:gd name="connsiteY2343" fmla="*/ 2986832 h 4823217"/>
                <a:gd name="connsiteX2344" fmla="*/ 106111 w 4357052"/>
                <a:gd name="connsiteY2344" fmla="*/ 2990900 h 4823217"/>
                <a:gd name="connsiteX2345" fmla="*/ 116497 w 4357052"/>
                <a:gd name="connsiteY2345" fmla="*/ 2996896 h 4823217"/>
                <a:gd name="connsiteX2346" fmla="*/ 102407 w 4357052"/>
                <a:gd name="connsiteY2346" fmla="*/ 2997317 h 4823217"/>
                <a:gd name="connsiteX2347" fmla="*/ 97213 w 4357052"/>
                <a:gd name="connsiteY2347" fmla="*/ 2994318 h 4823217"/>
                <a:gd name="connsiteX2348" fmla="*/ 96596 w 4357052"/>
                <a:gd name="connsiteY2348" fmla="*/ 2995388 h 4823217"/>
                <a:gd name="connsiteX2349" fmla="*/ 95978 w 4357052"/>
                <a:gd name="connsiteY2349" fmla="*/ 2996457 h 4823217"/>
                <a:gd name="connsiteX2350" fmla="*/ 91656 w 4357052"/>
                <a:gd name="connsiteY2350" fmla="*/ 3003943 h 4823217"/>
                <a:gd name="connsiteX2351" fmla="*/ 92781 w 4357052"/>
                <a:gd name="connsiteY2351" fmla="*/ 3025982 h 4823217"/>
                <a:gd name="connsiteX2352" fmla="*/ 82141 w 4357052"/>
                <a:gd name="connsiteY2352" fmla="*/ 3008431 h 4823217"/>
                <a:gd name="connsiteX2353" fmla="*/ 46914 w 4357052"/>
                <a:gd name="connsiteY2353" fmla="*/ 3009481 h 4823217"/>
                <a:gd name="connsiteX2354" fmla="*/ 60642 w 4357052"/>
                <a:gd name="connsiteY2354" fmla="*/ 3021684 h 4823217"/>
                <a:gd name="connsiteX2355" fmla="*/ 30970 w 4357052"/>
                <a:gd name="connsiteY2355" fmla="*/ 3013110 h 4823217"/>
                <a:gd name="connsiteX2356" fmla="*/ 24907 w 4357052"/>
                <a:gd name="connsiteY2356" fmla="*/ 2999628 h 4823217"/>
                <a:gd name="connsiteX2357" fmla="*/ 7332 w 4357052"/>
                <a:gd name="connsiteY2357" fmla="*/ 2958111 h 4823217"/>
                <a:gd name="connsiteX2358" fmla="*/ 17718 w 4357052"/>
                <a:gd name="connsiteY2358" fmla="*/ 2964107 h 4823217"/>
                <a:gd name="connsiteX2359" fmla="*/ 22039 w 4357052"/>
                <a:gd name="connsiteY2359" fmla="*/ 2956621 h 4823217"/>
                <a:gd name="connsiteX2360" fmla="*/ 29085 w 4357052"/>
                <a:gd name="connsiteY2360" fmla="*/ 2956411 h 4823217"/>
                <a:gd name="connsiteX2361" fmla="*/ 29703 w 4357052"/>
                <a:gd name="connsiteY2361" fmla="*/ 2955341 h 4823217"/>
                <a:gd name="connsiteX2362" fmla="*/ 33407 w 4357052"/>
                <a:gd name="connsiteY2362" fmla="*/ 2948925 h 4823217"/>
                <a:gd name="connsiteX2363" fmla="*/ 34025 w 4357052"/>
                <a:gd name="connsiteY2363" fmla="*/ 2947855 h 4823217"/>
                <a:gd name="connsiteX2364" fmla="*/ 34642 w 4357052"/>
                <a:gd name="connsiteY2364" fmla="*/ 2946786 h 4823217"/>
                <a:gd name="connsiteX2365" fmla="*/ 36495 w 4357052"/>
                <a:gd name="connsiteY2365" fmla="*/ 2943577 h 4823217"/>
                <a:gd name="connsiteX2366" fmla="*/ 24003 w 4357052"/>
                <a:gd name="connsiteY2366" fmla="*/ 2929236 h 4823217"/>
                <a:gd name="connsiteX2367" fmla="*/ 1996 w 4357052"/>
                <a:gd name="connsiteY2367" fmla="*/ 2919382 h 4823217"/>
                <a:gd name="connsiteX2368" fmla="*/ 0 w 4357052"/>
                <a:gd name="connsiteY2368" fmla="*/ 2886860 h 4823217"/>
                <a:gd name="connsiteX2369" fmla="*/ 31633 w 4357052"/>
                <a:gd name="connsiteY2369" fmla="*/ 2868049 h 4823217"/>
                <a:gd name="connsiteX2370" fmla="*/ 26296 w 4357052"/>
                <a:gd name="connsiteY2370" fmla="*/ 2829320 h 4823217"/>
                <a:gd name="connsiteX2371" fmla="*/ 54114 w 4357052"/>
                <a:gd name="connsiteY2371" fmla="*/ 2841103 h 4823217"/>
                <a:gd name="connsiteX2372" fmla="*/ 57201 w 4357052"/>
                <a:gd name="connsiteY2372" fmla="*/ 2835756 h 4823217"/>
                <a:gd name="connsiteX2373" fmla="*/ 72747 w 4357052"/>
                <a:gd name="connsiteY2373" fmla="*/ 2784843 h 4823217"/>
                <a:gd name="connsiteX2374" fmla="*/ 86948 w 4357052"/>
                <a:gd name="connsiteY2374" fmla="*/ 2760246 h 4823217"/>
                <a:gd name="connsiteX2375" fmla="*/ 75327 w 4357052"/>
                <a:gd name="connsiteY2375" fmla="*/ 2756389 h 4823217"/>
                <a:gd name="connsiteX2376" fmla="*/ 53904 w 4357052"/>
                <a:gd name="connsiteY2376" fmla="*/ 2685557 h 4823217"/>
                <a:gd name="connsiteX2377" fmla="*/ 56881 w 4357052"/>
                <a:gd name="connsiteY2377" fmla="*/ 2704388 h 4823217"/>
                <a:gd name="connsiteX2378" fmla="*/ 51765 w 4357052"/>
                <a:gd name="connsiteY2378" fmla="*/ 2617305 h 4823217"/>
                <a:gd name="connsiteX2379" fmla="*/ 72394 w 4357052"/>
                <a:gd name="connsiteY2379" fmla="*/ 2593567 h 4823217"/>
                <a:gd name="connsiteX2380" fmla="*/ 65712 w 4357052"/>
                <a:gd name="connsiteY2380" fmla="*/ 2581154 h 4823217"/>
                <a:gd name="connsiteX2381" fmla="*/ 85614 w 4357052"/>
                <a:gd name="connsiteY2381" fmla="*/ 2582663 h 4823217"/>
                <a:gd name="connsiteX2382" fmla="*/ 76462 w 4357052"/>
                <a:gd name="connsiteY2382" fmla="*/ 2574527 h 4823217"/>
                <a:gd name="connsiteX2383" fmla="*/ 93023 w 4357052"/>
                <a:gd name="connsiteY2383" fmla="*/ 2569829 h 4823217"/>
                <a:gd name="connsiteX2384" fmla="*/ 111039 w 4357052"/>
                <a:gd name="connsiteY2384" fmla="*/ 2514639 h 4823217"/>
                <a:gd name="connsiteX2385" fmla="*/ 134248 w 4357052"/>
                <a:gd name="connsiteY2385" fmla="*/ 2462447 h 4823217"/>
                <a:gd name="connsiteX2386" fmla="*/ 150412 w 4357052"/>
                <a:gd name="connsiteY2386" fmla="*/ 2410465 h 4823217"/>
                <a:gd name="connsiteX2387" fmla="*/ 157677 w 4357052"/>
                <a:gd name="connsiteY2387" fmla="*/ 2361901 h 4823217"/>
                <a:gd name="connsiteX2388" fmla="*/ 179684 w 4357052"/>
                <a:gd name="connsiteY2388" fmla="*/ 2371755 h 4823217"/>
                <a:gd name="connsiteX2389" fmla="*/ 161382 w 4357052"/>
                <a:gd name="connsiteY2389" fmla="*/ 2355484 h 4823217"/>
                <a:gd name="connsiteX2390" fmla="*/ 185241 w 4357052"/>
                <a:gd name="connsiteY2390" fmla="*/ 2362130 h 4823217"/>
                <a:gd name="connsiteX2391" fmla="*/ 184989 w 4357052"/>
                <a:gd name="connsiteY2391" fmla="*/ 2350577 h 4823217"/>
                <a:gd name="connsiteX2392" fmla="*/ 160512 w 4357052"/>
                <a:gd name="connsiteY2392" fmla="*/ 2345001 h 4823217"/>
                <a:gd name="connsiteX2393" fmla="*/ 196355 w 4357052"/>
                <a:gd name="connsiteY2393" fmla="*/ 2342880 h 4823217"/>
                <a:gd name="connsiteX2394" fmla="*/ 178053 w 4357052"/>
                <a:gd name="connsiteY2394" fmla="*/ 2326609 h 4823217"/>
                <a:gd name="connsiteX2395" fmla="*/ 205364 w 4357052"/>
                <a:gd name="connsiteY2395" fmla="*/ 2315286 h 4823217"/>
                <a:gd name="connsiteX2396" fmla="*/ 207326 w 4357052"/>
                <a:gd name="connsiteY2396" fmla="*/ 2287900 h 4823217"/>
                <a:gd name="connsiteX2397" fmla="*/ 223522 w 4357052"/>
                <a:gd name="connsiteY2397" fmla="*/ 2295825 h 4823217"/>
                <a:gd name="connsiteX2398" fmla="*/ 222035 w 4357052"/>
                <a:gd name="connsiteY2398" fmla="*/ 2286411 h 4823217"/>
                <a:gd name="connsiteX2399" fmla="*/ 212883 w 4357052"/>
                <a:gd name="connsiteY2399" fmla="*/ 2278275 h 4823217"/>
                <a:gd name="connsiteX2400" fmla="*/ 220546 w 4357052"/>
                <a:gd name="connsiteY2400" fmla="*/ 2276996 h 4823217"/>
                <a:gd name="connsiteX2401" fmla="*/ 216334 w 4357052"/>
                <a:gd name="connsiteY2401" fmla="*/ 2260305 h 4823217"/>
                <a:gd name="connsiteX2402" fmla="*/ 210271 w 4357052"/>
                <a:gd name="connsiteY2402" fmla="*/ 2246823 h 4823217"/>
                <a:gd name="connsiteX2403" fmla="*/ 239687 w 4357052"/>
                <a:gd name="connsiteY2403" fmla="*/ 2243844 h 4823217"/>
                <a:gd name="connsiteX2404" fmla="*/ 224472 w 4357052"/>
                <a:gd name="connsiteY2404" fmla="*/ 2222226 h 4823217"/>
                <a:gd name="connsiteX2405" fmla="*/ 237581 w 4357052"/>
                <a:gd name="connsiteY2405" fmla="*/ 2235498 h 4823217"/>
                <a:gd name="connsiteX2406" fmla="*/ 253998 w 4357052"/>
                <a:gd name="connsiteY2406" fmla="*/ 2195069 h 4823217"/>
                <a:gd name="connsiteX2407" fmla="*/ 261154 w 4357052"/>
                <a:gd name="connsiteY2407" fmla="*/ 2170683 h 4823217"/>
                <a:gd name="connsiteX2408" fmla="*/ 286248 w 4357052"/>
                <a:gd name="connsiteY2408" fmla="*/ 2175190 h 4823217"/>
                <a:gd name="connsiteX2409" fmla="*/ 289953 w 4357052"/>
                <a:gd name="connsiteY2409" fmla="*/ 2168773 h 4823217"/>
                <a:gd name="connsiteX2410" fmla="*/ 307494 w 4357052"/>
                <a:gd name="connsiteY2410" fmla="*/ 2150382 h 4823217"/>
                <a:gd name="connsiteX2411" fmla="*/ 311309 w 4357052"/>
                <a:gd name="connsiteY2411" fmla="*/ 2119789 h 4823217"/>
                <a:gd name="connsiteX2412" fmla="*/ 295731 w 4357052"/>
                <a:gd name="connsiteY2412" fmla="*/ 2110795 h 4823217"/>
                <a:gd name="connsiteX2413" fmla="*/ 312544 w 4357052"/>
                <a:gd name="connsiteY2413" fmla="*/ 2117650 h 4823217"/>
                <a:gd name="connsiteX2414" fmla="*/ 314397 w 4357052"/>
                <a:gd name="connsiteY2414" fmla="*/ 2114442 h 4823217"/>
                <a:gd name="connsiteX2415" fmla="*/ 320317 w 4357052"/>
                <a:gd name="connsiteY2415" fmla="*/ 2092194 h 4823217"/>
                <a:gd name="connsiteX2416" fmla="*/ 337859 w 4357052"/>
                <a:gd name="connsiteY2416" fmla="*/ 2073803 h 4823217"/>
                <a:gd name="connsiteX2417" fmla="*/ 317705 w 4357052"/>
                <a:gd name="connsiteY2417" fmla="*/ 2060741 h 4823217"/>
                <a:gd name="connsiteX2418" fmla="*/ 336734 w 4357052"/>
                <a:gd name="connsiteY2418" fmla="*/ 2051765 h 4823217"/>
                <a:gd name="connsiteX2419" fmla="*/ 315962 w 4357052"/>
                <a:gd name="connsiteY2419" fmla="*/ 2039773 h 4823217"/>
                <a:gd name="connsiteX2420" fmla="*/ 328819 w 4357052"/>
                <a:gd name="connsiteY2420" fmla="*/ 2041492 h 4823217"/>
                <a:gd name="connsiteX2421" fmla="*/ 512815 w 4357052"/>
                <a:gd name="connsiteY2421" fmla="*/ 1722801 h 4823217"/>
                <a:gd name="connsiteX2422" fmla="*/ 491424 w 4357052"/>
                <a:gd name="connsiteY2422" fmla="*/ 1711877 h 4823217"/>
                <a:gd name="connsiteX2423" fmla="*/ 479297 w 4357052"/>
                <a:gd name="connsiteY2423" fmla="*/ 1684912 h 4823217"/>
                <a:gd name="connsiteX2424" fmla="*/ 508349 w 4357052"/>
                <a:gd name="connsiteY2424" fmla="*/ 1694556 h 4823217"/>
                <a:gd name="connsiteX2425" fmla="*/ 493751 w 4357052"/>
                <a:gd name="connsiteY2425" fmla="*/ 1671869 h 4823217"/>
                <a:gd name="connsiteX2426" fmla="*/ 496221 w 4357052"/>
                <a:gd name="connsiteY2426" fmla="*/ 1667591 h 4823217"/>
                <a:gd name="connsiteX2427" fmla="*/ 529596 w 4357052"/>
                <a:gd name="connsiteY2427" fmla="*/ 1669749 h 4823217"/>
                <a:gd name="connsiteX2428" fmla="*/ 513432 w 4357052"/>
                <a:gd name="connsiteY2428" fmla="*/ 1721731 h 4823217"/>
                <a:gd name="connsiteX2429" fmla="*/ 583203 w 4357052"/>
                <a:gd name="connsiteY2429" fmla="*/ 1600885 h 4823217"/>
                <a:gd name="connsiteX2430" fmla="*/ 570964 w 4357052"/>
                <a:gd name="connsiteY2430" fmla="*/ 1598097 h 4823217"/>
                <a:gd name="connsiteX2431" fmla="*/ 564790 w 4357052"/>
                <a:gd name="connsiteY2431" fmla="*/ 1608791 h 4823217"/>
                <a:gd name="connsiteX2432" fmla="*/ 574669 w 4357052"/>
                <a:gd name="connsiteY2432" fmla="*/ 1591680 h 4823217"/>
                <a:gd name="connsiteX2433" fmla="*/ 580226 w 4357052"/>
                <a:gd name="connsiteY2433" fmla="*/ 1582055 h 4823217"/>
                <a:gd name="connsiteX2434" fmla="*/ 584438 w 4357052"/>
                <a:gd name="connsiteY2434" fmla="*/ 1598747 h 4823217"/>
                <a:gd name="connsiteX2435" fmla="*/ 986500 w 4357052"/>
                <a:gd name="connsiteY2435" fmla="*/ 878368 h 4823217"/>
                <a:gd name="connsiteX2436" fmla="*/ 949784 w 4357052"/>
                <a:gd name="connsiteY2436" fmla="*/ 870003 h 4823217"/>
                <a:gd name="connsiteX2437" fmla="*/ 979785 w 4357052"/>
                <a:gd name="connsiteY2437" fmla="*/ 806048 h 4823217"/>
                <a:gd name="connsiteX2438" fmla="*/ 1009091 w 4357052"/>
                <a:gd name="connsiteY2438" fmla="*/ 827245 h 4823217"/>
                <a:gd name="connsiteX2439" fmla="*/ 1015519 w 4357052"/>
                <a:gd name="connsiteY2439" fmla="*/ 828104 h 4823217"/>
                <a:gd name="connsiteX2440" fmla="*/ 1112092 w 4357052"/>
                <a:gd name="connsiteY2440" fmla="*/ 672826 h 4823217"/>
                <a:gd name="connsiteX2441" fmla="*/ 1106139 w 4357052"/>
                <a:gd name="connsiteY2441" fmla="*/ 635167 h 4823217"/>
                <a:gd name="connsiteX2442" fmla="*/ 1125423 w 4357052"/>
                <a:gd name="connsiteY2442" fmla="*/ 637746 h 4823217"/>
                <a:gd name="connsiteX2443" fmla="*/ 1108356 w 4357052"/>
                <a:gd name="connsiteY2443" fmla="*/ 619336 h 4823217"/>
                <a:gd name="connsiteX2444" fmla="*/ 1122557 w 4357052"/>
                <a:gd name="connsiteY2444" fmla="*/ 594739 h 4823217"/>
                <a:gd name="connsiteX2445" fmla="*/ 1127860 w 4357052"/>
                <a:gd name="connsiteY2445" fmla="*/ 573561 h 4823217"/>
                <a:gd name="connsiteX2446" fmla="*/ 1145148 w 4357052"/>
                <a:gd name="connsiteY2446" fmla="*/ 543616 h 4823217"/>
                <a:gd name="connsiteX2447" fmla="*/ 1130803 w 4357052"/>
                <a:gd name="connsiteY2447" fmla="*/ 532482 h 4823217"/>
                <a:gd name="connsiteX2448" fmla="*/ 1138687 w 4357052"/>
                <a:gd name="connsiteY2448" fmla="*/ 482850 h 4823217"/>
                <a:gd name="connsiteX2449" fmla="*/ 1165016 w 4357052"/>
                <a:gd name="connsiteY2449" fmla="*/ 485218 h 4823217"/>
                <a:gd name="connsiteX2450" fmla="*/ 1152271 w 4357052"/>
                <a:gd name="connsiteY2450" fmla="*/ 459322 h 4823217"/>
                <a:gd name="connsiteX2451" fmla="*/ 1175259 w 4357052"/>
                <a:gd name="connsiteY2451" fmla="*/ 455484 h 4823217"/>
                <a:gd name="connsiteX2452" fmla="*/ 1181797 w 4357052"/>
                <a:gd name="connsiteY2452" fmla="*/ 432166 h 4823217"/>
                <a:gd name="connsiteX2453" fmla="*/ 1198975 w 4357052"/>
                <a:gd name="connsiteY2453" fmla="*/ 426399 h 4823217"/>
                <a:gd name="connsiteX2454" fmla="*/ 1190187 w 4357052"/>
                <a:gd name="connsiteY2454" fmla="*/ 405640 h 4823217"/>
                <a:gd name="connsiteX2455" fmla="*/ 1215028 w 4357052"/>
                <a:gd name="connsiteY2455" fmla="*/ 398594 h 4823217"/>
                <a:gd name="connsiteX2456" fmla="*/ 1236021 w 4357052"/>
                <a:gd name="connsiteY2456" fmla="*/ 362233 h 4823217"/>
                <a:gd name="connsiteX2457" fmla="*/ 1258028 w 4357052"/>
                <a:gd name="connsiteY2457" fmla="*/ 372087 h 4823217"/>
                <a:gd name="connsiteX2458" fmla="*/ 1270742 w 4357052"/>
                <a:gd name="connsiteY2458" fmla="*/ 338075 h 4823217"/>
                <a:gd name="connsiteX2459" fmla="*/ 1240453 w 4357052"/>
                <a:gd name="connsiteY2459" fmla="*/ 330570 h 4823217"/>
                <a:gd name="connsiteX2460" fmla="*/ 1274302 w 4357052"/>
                <a:gd name="connsiteY2460" fmla="*/ 295928 h 4823217"/>
                <a:gd name="connsiteX2461" fmla="*/ 1235734 w 4357052"/>
                <a:gd name="connsiteY2461" fmla="*/ 290772 h 4823217"/>
                <a:gd name="connsiteX2462" fmla="*/ 1237112 w 4357052"/>
                <a:gd name="connsiteY2462" fmla="*/ 324363 h 4823217"/>
                <a:gd name="connsiteX2463" fmla="*/ 1229637 w 4357052"/>
                <a:gd name="connsiteY2463" fmla="*/ 217381 h 4823217"/>
                <a:gd name="connsiteX2464" fmla="*/ 1177122 w 4357052"/>
                <a:gd name="connsiteY2464" fmla="*/ 248376 h 4823217"/>
                <a:gd name="connsiteX2465" fmla="*/ 1187398 w 4357052"/>
                <a:gd name="connsiteY2465" fmla="*/ 278549 h 4823217"/>
                <a:gd name="connsiteX2466" fmla="*/ 1158963 w 4357052"/>
                <a:gd name="connsiteY2466" fmla="*/ 267836 h 4823217"/>
                <a:gd name="connsiteX2467" fmla="*/ 1174939 w 4357052"/>
                <a:gd name="connsiteY2467" fmla="*/ 324115 h 4823217"/>
                <a:gd name="connsiteX2468" fmla="*/ 1161101 w 4357052"/>
                <a:gd name="connsiteY2468" fmla="*/ 336089 h 4823217"/>
                <a:gd name="connsiteX2469" fmla="*/ 1153186 w 4357052"/>
                <a:gd name="connsiteY2469" fmla="*/ 325815 h 4823217"/>
                <a:gd name="connsiteX2470" fmla="*/ 1146647 w 4357052"/>
                <a:gd name="connsiteY2470" fmla="*/ 349132 h 4823217"/>
                <a:gd name="connsiteX2471" fmla="*/ 1145556 w 4357052"/>
                <a:gd name="connsiteY2471" fmla="*/ 387002 h 4823217"/>
                <a:gd name="connsiteX2472" fmla="*/ 1126668 w 4357052"/>
                <a:gd name="connsiteY2472" fmla="*/ 431708 h 4823217"/>
                <a:gd name="connsiteX2473" fmla="*/ 1104043 w 4357052"/>
                <a:gd name="connsiteY2473" fmla="*/ 422923 h 4823217"/>
                <a:gd name="connsiteX2474" fmla="*/ 1078728 w 4357052"/>
                <a:gd name="connsiteY2474" fmla="*/ 466770 h 4823217"/>
                <a:gd name="connsiteX2475" fmla="*/ 1073139 w 4357052"/>
                <a:gd name="connsiteY2475" fmla="*/ 416487 h 4823217"/>
                <a:gd name="connsiteX2476" fmla="*/ 1055708 w 4357052"/>
                <a:gd name="connsiteY2476" fmla="*/ 410701 h 4823217"/>
                <a:gd name="connsiteX2477" fmla="*/ 1049533 w 4357052"/>
                <a:gd name="connsiteY2477" fmla="*/ 421395 h 4823217"/>
                <a:gd name="connsiteX2478" fmla="*/ 1048187 w 4357052"/>
                <a:gd name="connsiteY2478" fmla="*/ 447711 h 4823217"/>
                <a:gd name="connsiteX2479" fmla="*/ 1062169 w 4357052"/>
                <a:gd name="connsiteY2479" fmla="*/ 471468 h 4823217"/>
                <a:gd name="connsiteX2480" fmla="*/ 1072260 w 4357052"/>
                <a:gd name="connsiteY2480" fmla="*/ 474977 h 4823217"/>
                <a:gd name="connsiteX2481" fmla="*/ 1078757 w 4357052"/>
                <a:gd name="connsiteY2481" fmla="*/ 477528 h 4823217"/>
                <a:gd name="connsiteX2482" fmla="*/ 1074271 w 4357052"/>
                <a:gd name="connsiteY2482" fmla="*/ 478989 h 4823217"/>
                <a:gd name="connsiteX2483" fmla="*/ 1065510 w 4357052"/>
                <a:gd name="connsiteY2483" fmla="*/ 477675 h 4823217"/>
                <a:gd name="connsiteX2484" fmla="*/ 1089765 w 4357052"/>
                <a:gd name="connsiteY2484" fmla="*/ 531604 h 4823217"/>
                <a:gd name="connsiteX2485" fmla="*/ 1054031 w 4357052"/>
                <a:gd name="connsiteY2485" fmla="*/ 509547 h 4823217"/>
                <a:gd name="connsiteX2486" fmla="*/ 1064275 w 4357052"/>
                <a:gd name="connsiteY2486" fmla="*/ 479813 h 4823217"/>
                <a:gd name="connsiteX2487" fmla="*/ 1053525 w 4357052"/>
                <a:gd name="connsiteY2487" fmla="*/ 486440 h 4823217"/>
                <a:gd name="connsiteX2488" fmla="*/ 1045972 w 4357052"/>
                <a:gd name="connsiteY2488" fmla="*/ 463542 h 4823217"/>
                <a:gd name="connsiteX2489" fmla="*/ 1042344 w 4357052"/>
                <a:gd name="connsiteY2489" fmla="*/ 385874 h 4823217"/>
                <a:gd name="connsiteX2490" fmla="*/ 1054946 w 4357052"/>
                <a:gd name="connsiteY2490" fmla="*/ 376040 h 4823217"/>
                <a:gd name="connsiteX2491" fmla="*/ 1081275 w 4357052"/>
                <a:gd name="connsiteY2491" fmla="*/ 378408 h 4823217"/>
                <a:gd name="connsiteX2492" fmla="*/ 1063590 w 4357052"/>
                <a:gd name="connsiteY2492" fmla="*/ 361068 h 4823217"/>
                <a:gd name="connsiteX2493" fmla="*/ 1077064 w 4357052"/>
                <a:gd name="connsiteY2493" fmla="*/ 361717 h 4823217"/>
                <a:gd name="connsiteX2494" fmla="*/ 1061230 w 4357052"/>
                <a:gd name="connsiteY2494" fmla="*/ 341169 h 4823217"/>
                <a:gd name="connsiteX2495" fmla="*/ 1073469 w 4357052"/>
                <a:gd name="connsiteY2495" fmla="*/ 343957 h 4823217"/>
                <a:gd name="connsiteX2496" fmla="*/ 1082952 w 4357052"/>
                <a:gd name="connsiteY2496" fmla="*/ 279562 h 4823217"/>
                <a:gd name="connsiteX2497" fmla="*/ 1108884 w 4357052"/>
                <a:gd name="connsiteY2497" fmla="*/ 234646 h 4823217"/>
                <a:gd name="connsiteX2498" fmla="*/ 1116657 w 4357052"/>
                <a:gd name="connsiteY2498" fmla="*/ 209189 h 4823217"/>
                <a:gd name="connsiteX2499" fmla="*/ 1105400 w 4357052"/>
                <a:gd name="connsiteY2499" fmla="*/ 192709 h 4823217"/>
                <a:gd name="connsiteX2500" fmla="*/ 1087351 w 4357052"/>
                <a:gd name="connsiteY2500" fmla="*/ 187992 h 4823217"/>
                <a:gd name="connsiteX2501" fmla="*/ 1094143 w 4357052"/>
                <a:gd name="connsiteY2501" fmla="*/ 176227 h 4823217"/>
                <a:gd name="connsiteX2502" fmla="*/ 1131806 w 4357052"/>
                <a:gd name="connsiteY2502" fmla="*/ 110992 h 4823217"/>
                <a:gd name="connsiteX2503" fmla="*/ 1138488 w 4357052"/>
                <a:gd name="connsiteY2503" fmla="*/ 123406 h 4823217"/>
                <a:gd name="connsiteX2504" fmla="*/ 1148256 w 4357052"/>
                <a:gd name="connsiteY2504" fmla="*/ 130471 h 4823217"/>
                <a:gd name="connsiteX2505" fmla="*/ 1150109 w 4357052"/>
                <a:gd name="connsiteY2505" fmla="*/ 127263 h 4823217"/>
                <a:gd name="connsiteX2506" fmla="*/ 1172116 w 4357052"/>
                <a:gd name="connsiteY2506" fmla="*/ 137116 h 4823217"/>
                <a:gd name="connsiteX2507" fmla="*/ 1184575 w 4357052"/>
                <a:gd name="connsiteY2507" fmla="*/ 91551 h 4823217"/>
                <a:gd name="connsiteX2508" fmla="*/ 1177530 w 4357052"/>
                <a:gd name="connsiteY2508" fmla="*/ 91761 h 4823217"/>
                <a:gd name="connsiteX2509" fmla="*/ 1189118 w 4357052"/>
                <a:gd name="connsiteY2509" fmla="*/ 35712 h 4823217"/>
                <a:gd name="connsiteX2510" fmla="*/ 1171432 w 4357052"/>
                <a:gd name="connsiteY2510" fmla="*/ 18371 h 4823217"/>
                <a:gd name="connsiteX2511" fmla="*/ 1200486 w 4357052"/>
                <a:gd name="connsiteY2511" fmla="*/ 28016 h 4823217"/>
                <a:gd name="connsiteX2512" fmla="*/ 1200758 w 4357052"/>
                <a:gd name="connsiteY2512" fmla="*/ 18548 h 4823217"/>
                <a:gd name="connsiteX2513" fmla="*/ 1218603 w 4357052"/>
                <a:gd name="connsiteY2513" fmla="*/ 22970 h 4823217"/>
                <a:gd name="connsiteX2514" fmla="*/ 1224649 w 4357052"/>
                <a:gd name="connsiteY2514" fmla="*/ 26638 h 4823217"/>
                <a:gd name="connsiteX2515" fmla="*/ 1235712 w 4357052"/>
                <a:gd name="connsiteY2515" fmla="*/ 26965 h 4823217"/>
                <a:gd name="connsiteX2516" fmla="*/ 1223584 w 4357052"/>
                <a:gd name="connsiteY2516" fmla="*/ 0 h 48232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  <a:cxn ang="0">
                  <a:pos x="connsiteX1009" y="connsiteY1009"/>
                </a:cxn>
                <a:cxn ang="0">
                  <a:pos x="connsiteX1010" y="connsiteY1010"/>
                </a:cxn>
                <a:cxn ang="0">
                  <a:pos x="connsiteX1011" y="connsiteY1011"/>
                </a:cxn>
                <a:cxn ang="0">
                  <a:pos x="connsiteX1012" y="connsiteY1012"/>
                </a:cxn>
                <a:cxn ang="0">
                  <a:pos x="connsiteX1013" y="connsiteY1013"/>
                </a:cxn>
                <a:cxn ang="0">
                  <a:pos x="connsiteX1014" y="connsiteY1014"/>
                </a:cxn>
                <a:cxn ang="0">
                  <a:pos x="connsiteX1015" y="connsiteY1015"/>
                </a:cxn>
                <a:cxn ang="0">
                  <a:pos x="connsiteX1016" y="connsiteY1016"/>
                </a:cxn>
                <a:cxn ang="0">
                  <a:pos x="connsiteX1017" y="connsiteY1017"/>
                </a:cxn>
                <a:cxn ang="0">
                  <a:pos x="connsiteX1018" y="connsiteY1018"/>
                </a:cxn>
                <a:cxn ang="0">
                  <a:pos x="connsiteX1019" y="connsiteY1019"/>
                </a:cxn>
                <a:cxn ang="0">
                  <a:pos x="connsiteX1020" y="connsiteY1020"/>
                </a:cxn>
                <a:cxn ang="0">
                  <a:pos x="connsiteX1021" y="connsiteY1021"/>
                </a:cxn>
                <a:cxn ang="0">
                  <a:pos x="connsiteX1022" y="connsiteY1022"/>
                </a:cxn>
                <a:cxn ang="0">
                  <a:pos x="connsiteX1023" y="connsiteY1023"/>
                </a:cxn>
                <a:cxn ang="0">
                  <a:pos x="connsiteX1024" y="connsiteY1024"/>
                </a:cxn>
                <a:cxn ang="0">
                  <a:pos x="connsiteX1025" y="connsiteY1025"/>
                </a:cxn>
                <a:cxn ang="0">
                  <a:pos x="connsiteX1026" y="connsiteY1026"/>
                </a:cxn>
                <a:cxn ang="0">
                  <a:pos x="connsiteX1027" y="connsiteY1027"/>
                </a:cxn>
                <a:cxn ang="0">
                  <a:pos x="connsiteX1028" y="connsiteY1028"/>
                </a:cxn>
                <a:cxn ang="0">
                  <a:pos x="connsiteX1029" y="connsiteY1029"/>
                </a:cxn>
                <a:cxn ang="0">
                  <a:pos x="connsiteX1030" y="connsiteY1030"/>
                </a:cxn>
                <a:cxn ang="0">
                  <a:pos x="connsiteX1031" y="connsiteY1031"/>
                </a:cxn>
                <a:cxn ang="0">
                  <a:pos x="connsiteX1032" y="connsiteY1032"/>
                </a:cxn>
                <a:cxn ang="0">
                  <a:pos x="connsiteX1033" y="connsiteY1033"/>
                </a:cxn>
                <a:cxn ang="0">
                  <a:pos x="connsiteX1034" y="connsiteY1034"/>
                </a:cxn>
                <a:cxn ang="0">
                  <a:pos x="connsiteX1035" y="connsiteY1035"/>
                </a:cxn>
                <a:cxn ang="0">
                  <a:pos x="connsiteX1036" y="connsiteY1036"/>
                </a:cxn>
                <a:cxn ang="0">
                  <a:pos x="connsiteX1037" y="connsiteY1037"/>
                </a:cxn>
                <a:cxn ang="0">
                  <a:pos x="connsiteX1038" y="connsiteY1038"/>
                </a:cxn>
                <a:cxn ang="0">
                  <a:pos x="connsiteX1039" y="connsiteY1039"/>
                </a:cxn>
                <a:cxn ang="0">
                  <a:pos x="connsiteX1040" y="connsiteY1040"/>
                </a:cxn>
                <a:cxn ang="0">
                  <a:pos x="connsiteX1041" y="connsiteY1041"/>
                </a:cxn>
                <a:cxn ang="0">
                  <a:pos x="connsiteX1042" y="connsiteY1042"/>
                </a:cxn>
                <a:cxn ang="0">
                  <a:pos x="connsiteX1043" y="connsiteY1043"/>
                </a:cxn>
                <a:cxn ang="0">
                  <a:pos x="connsiteX1044" y="connsiteY1044"/>
                </a:cxn>
                <a:cxn ang="0">
                  <a:pos x="connsiteX1045" y="connsiteY1045"/>
                </a:cxn>
                <a:cxn ang="0">
                  <a:pos x="connsiteX1046" y="connsiteY1046"/>
                </a:cxn>
                <a:cxn ang="0">
                  <a:pos x="connsiteX1047" y="connsiteY1047"/>
                </a:cxn>
                <a:cxn ang="0">
                  <a:pos x="connsiteX1048" y="connsiteY1048"/>
                </a:cxn>
                <a:cxn ang="0">
                  <a:pos x="connsiteX1049" y="connsiteY1049"/>
                </a:cxn>
                <a:cxn ang="0">
                  <a:pos x="connsiteX1050" y="connsiteY1050"/>
                </a:cxn>
                <a:cxn ang="0">
                  <a:pos x="connsiteX1051" y="connsiteY1051"/>
                </a:cxn>
                <a:cxn ang="0">
                  <a:pos x="connsiteX1052" y="connsiteY1052"/>
                </a:cxn>
                <a:cxn ang="0">
                  <a:pos x="connsiteX1053" y="connsiteY1053"/>
                </a:cxn>
                <a:cxn ang="0">
                  <a:pos x="connsiteX1054" y="connsiteY1054"/>
                </a:cxn>
                <a:cxn ang="0">
                  <a:pos x="connsiteX1055" y="connsiteY1055"/>
                </a:cxn>
                <a:cxn ang="0">
                  <a:pos x="connsiteX1056" y="connsiteY1056"/>
                </a:cxn>
                <a:cxn ang="0">
                  <a:pos x="connsiteX1057" y="connsiteY1057"/>
                </a:cxn>
                <a:cxn ang="0">
                  <a:pos x="connsiteX1058" y="connsiteY1058"/>
                </a:cxn>
                <a:cxn ang="0">
                  <a:pos x="connsiteX1059" y="connsiteY1059"/>
                </a:cxn>
                <a:cxn ang="0">
                  <a:pos x="connsiteX1060" y="connsiteY1060"/>
                </a:cxn>
                <a:cxn ang="0">
                  <a:pos x="connsiteX1061" y="connsiteY1061"/>
                </a:cxn>
                <a:cxn ang="0">
                  <a:pos x="connsiteX1062" y="connsiteY1062"/>
                </a:cxn>
                <a:cxn ang="0">
                  <a:pos x="connsiteX1063" y="connsiteY1063"/>
                </a:cxn>
                <a:cxn ang="0">
                  <a:pos x="connsiteX1064" y="connsiteY1064"/>
                </a:cxn>
                <a:cxn ang="0">
                  <a:pos x="connsiteX1065" y="connsiteY1065"/>
                </a:cxn>
                <a:cxn ang="0">
                  <a:pos x="connsiteX1066" y="connsiteY1066"/>
                </a:cxn>
                <a:cxn ang="0">
                  <a:pos x="connsiteX1067" y="connsiteY1067"/>
                </a:cxn>
                <a:cxn ang="0">
                  <a:pos x="connsiteX1068" y="connsiteY1068"/>
                </a:cxn>
                <a:cxn ang="0">
                  <a:pos x="connsiteX1069" y="connsiteY1069"/>
                </a:cxn>
                <a:cxn ang="0">
                  <a:pos x="connsiteX1070" y="connsiteY1070"/>
                </a:cxn>
                <a:cxn ang="0">
                  <a:pos x="connsiteX1071" y="connsiteY1071"/>
                </a:cxn>
                <a:cxn ang="0">
                  <a:pos x="connsiteX1072" y="connsiteY1072"/>
                </a:cxn>
                <a:cxn ang="0">
                  <a:pos x="connsiteX1073" y="connsiteY1073"/>
                </a:cxn>
                <a:cxn ang="0">
                  <a:pos x="connsiteX1074" y="connsiteY1074"/>
                </a:cxn>
                <a:cxn ang="0">
                  <a:pos x="connsiteX1075" y="connsiteY1075"/>
                </a:cxn>
                <a:cxn ang="0">
                  <a:pos x="connsiteX1076" y="connsiteY1076"/>
                </a:cxn>
                <a:cxn ang="0">
                  <a:pos x="connsiteX1077" y="connsiteY1077"/>
                </a:cxn>
                <a:cxn ang="0">
                  <a:pos x="connsiteX1078" y="connsiteY1078"/>
                </a:cxn>
                <a:cxn ang="0">
                  <a:pos x="connsiteX1079" y="connsiteY1079"/>
                </a:cxn>
                <a:cxn ang="0">
                  <a:pos x="connsiteX1080" y="connsiteY1080"/>
                </a:cxn>
                <a:cxn ang="0">
                  <a:pos x="connsiteX1081" y="connsiteY1081"/>
                </a:cxn>
                <a:cxn ang="0">
                  <a:pos x="connsiteX1082" y="connsiteY1082"/>
                </a:cxn>
                <a:cxn ang="0">
                  <a:pos x="connsiteX1083" y="connsiteY1083"/>
                </a:cxn>
                <a:cxn ang="0">
                  <a:pos x="connsiteX1084" y="connsiteY1084"/>
                </a:cxn>
                <a:cxn ang="0">
                  <a:pos x="connsiteX1085" y="connsiteY1085"/>
                </a:cxn>
                <a:cxn ang="0">
                  <a:pos x="connsiteX1086" y="connsiteY1086"/>
                </a:cxn>
                <a:cxn ang="0">
                  <a:pos x="connsiteX1087" y="connsiteY1087"/>
                </a:cxn>
                <a:cxn ang="0">
                  <a:pos x="connsiteX1088" y="connsiteY1088"/>
                </a:cxn>
                <a:cxn ang="0">
                  <a:pos x="connsiteX1089" y="connsiteY1089"/>
                </a:cxn>
                <a:cxn ang="0">
                  <a:pos x="connsiteX1090" y="connsiteY1090"/>
                </a:cxn>
                <a:cxn ang="0">
                  <a:pos x="connsiteX1091" y="connsiteY1091"/>
                </a:cxn>
                <a:cxn ang="0">
                  <a:pos x="connsiteX1092" y="connsiteY1092"/>
                </a:cxn>
                <a:cxn ang="0">
                  <a:pos x="connsiteX1093" y="connsiteY1093"/>
                </a:cxn>
                <a:cxn ang="0">
                  <a:pos x="connsiteX1094" y="connsiteY1094"/>
                </a:cxn>
                <a:cxn ang="0">
                  <a:pos x="connsiteX1095" y="connsiteY1095"/>
                </a:cxn>
                <a:cxn ang="0">
                  <a:pos x="connsiteX1096" y="connsiteY1096"/>
                </a:cxn>
                <a:cxn ang="0">
                  <a:pos x="connsiteX1097" y="connsiteY1097"/>
                </a:cxn>
                <a:cxn ang="0">
                  <a:pos x="connsiteX1098" y="connsiteY1098"/>
                </a:cxn>
                <a:cxn ang="0">
                  <a:pos x="connsiteX1099" y="connsiteY1099"/>
                </a:cxn>
                <a:cxn ang="0">
                  <a:pos x="connsiteX1100" y="connsiteY1100"/>
                </a:cxn>
                <a:cxn ang="0">
                  <a:pos x="connsiteX1101" y="connsiteY1101"/>
                </a:cxn>
                <a:cxn ang="0">
                  <a:pos x="connsiteX1102" y="connsiteY1102"/>
                </a:cxn>
                <a:cxn ang="0">
                  <a:pos x="connsiteX1103" y="connsiteY1103"/>
                </a:cxn>
                <a:cxn ang="0">
                  <a:pos x="connsiteX1104" y="connsiteY1104"/>
                </a:cxn>
                <a:cxn ang="0">
                  <a:pos x="connsiteX1105" y="connsiteY1105"/>
                </a:cxn>
                <a:cxn ang="0">
                  <a:pos x="connsiteX1106" y="connsiteY1106"/>
                </a:cxn>
                <a:cxn ang="0">
                  <a:pos x="connsiteX1107" y="connsiteY1107"/>
                </a:cxn>
                <a:cxn ang="0">
                  <a:pos x="connsiteX1108" y="connsiteY1108"/>
                </a:cxn>
                <a:cxn ang="0">
                  <a:pos x="connsiteX1109" y="connsiteY1109"/>
                </a:cxn>
                <a:cxn ang="0">
                  <a:pos x="connsiteX1110" y="connsiteY1110"/>
                </a:cxn>
                <a:cxn ang="0">
                  <a:pos x="connsiteX1111" y="connsiteY1111"/>
                </a:cxn>
                <a:cxn ang="0">
                  <a:pos x="connsiteX1112" y="connsiteY1112"/>
                </a:cxn>
                <a:cxn ang="0">
                  <a:pos x="connsiteX1113" y="connsiteY1113"/>
                </a:cxn>
                <a:cxn ang="0">
                  <a:pos x="connsiteX1114" y="connsiteY1114"/>
                </a:cxn>
                <a:cxn ang="0">
                  <a:pos x="connsiteX1115" y="connsiteY1115"/>
                </a:cxn>
                <a:cxn ang="0">
                  <a:pos x="connsiteX1116" y="connsiteY1116"/>
                </a:cxn>
                <a:cxn ang="0">
                  <a:pos x="connsiteX1117" y="connsiteY1117"/>
                </a:cxn>
                <a:cxn ang="0">
                  <a:pos x="connsiteX1118" y="connsiteY1118"/>
                </a:cxn>
                <a:cxn ang="0">
                  <a:pos x="connsiteX1119" y="connsiteY1119"/>
                </a:cxn>
                <a:cxn ang="0">
                  <a:pos x="connsiteX1120" y="connsiteY1120"/>
                </a:cxn>
                <a:cxn ang="0">
                  <a:pos x="connsiteX1121" y="connsiteY1121"/>
                </a:cxn>
                <a:cxn ang="0">
                  <a:pos x="connsiteX1122" y="connsiteY1122"/>
                </a:cxn>
                <a:cxn ang="0">
                  <a:pos x="connsiteX1123" y="connsiteY1123"/>
                </a:cxn>
                <a:cxn ang="0">
                  <a:pos x="connsiteX1124" y="connsiteY1124"/>
                </a:cxn>
                <a:cxn ang="0">
                  <a:pos x="connsiteX1125" y="connsiteY1125"/>
                </a:cxn>
                <a:cxn ang="0">
                  <a:pos x="connsiteX1126" y="connsiteY1126"/>
                </a:cxn>
                <a:cxn ang="0">
                  <a:pos x="connsiteX1127" y="connsiteY1127"/>
                </a:cxn>
                <a:cxn ang="0">
                  <a:pos x="connsiteX1128" y="connsiteY1128"/>
                </a:cxn>
                <a:cxn ang="0">
                  <a:pos x="connsiteX1129" y="connsiteY1129"/>
                </a:cxn>
                <a:cxn ang="0">
                  <a:pos x="connsiteX1130" y="connsiteY1130"/>
                </a:cxn>
                <a:cxn ang="0">
                  <a:pos x="connsiteX1131" y="connsiteY1131"/>
                </a:cxn>
                <a:cxn ang="0">
                  <a:pos x="connsiteX1132" y="connsiteY1132"/>
                </a:cxn>
                <a:cxn ang="0">
                  <a:pos x="connsiteX1133" y="connsiteY1133"/>
                </a:cxn>
                <a:cxn ang="0">
                  <a:pos x="connsiteX1134" y="connsiteY1134"/>
                </a:cxn>
                <a:cxn ang="0">
                  <a:pos x="connsiteX1135" y="connsiteY1135"/>
                </a:cxn>
                <a:cxn ang="0">
                  <a:pos x="connsiteX1136" y="connsiteY1136"/>
                </a:cxn>
                <a:cxn ang="0">
                  <a:pos x="connsiteX1137" y="connsiteY1137"/>
                </a:cxn>
                <a:cxn ang="0">
                  <a:pos x="connsiteX1138" y="connsiteY1138"/>
                </a:cxn>
                <a:cxn ang="0">
                  <a:pos x="connsiteX1139" y="connsiteY1139"/>
                </a:cxn>
                <a:cxn ang="0">
                  <a:pos x="connsiteX1140" y="connsiteY1140"/>
                </a:cxn>
                <a:cxn ang="0">
                  <a:pos x="connsiteX1141" y="connsiteY1141"/>
                </a:cxn>
                <a:cxn ang="0">
                  <a:pos x="connsiteX1142" y="connsiteY1142"/>
                </a:cxn>
                <a:cxn ang="0">
                  <a:pos x="connsiteX1143" y="connsiteY1143"/>
                </a:cxn>
                <a:cxn ang="0">
                  <a:pos x="connsiteX1144" y="connsiteY1144"/>
                </a:cxn>
                <a:cxn ang="0">
                  <a:pos x="connsiteX1145" y="connsiteY1145"/>
                </a:cxn>
                <a:cxn ang="0">
                  <a:pos x="connsiteX1146" y="connsiteY1146"/>
                </a:cxn>
                <a:cxn ang="0">
                  <a:pos x="connsiteX1147" y="connsiteY1147"/>
                </a:cxn>
                <a:cxn ang="0">
                  <a:pos x="connsiteX1148" y="connsiteY1148"/>
                </a:cxn>
                <a:cxn ang="0">
                  <a:pos x="connsiteX1149" y="connsiteY1149"/>
                </a:cxn>
                <a:cxn ang="0">
                  <a:pos x="connsiteX1150" y="connsiteY1150"/>
                </a:cxn>
                <a:cxn ang="0">
                  <a:pos x="connsiteX1151" y="connsiteY1151"/>
                </a:cxn>
                <a:cxn ang="0">
                  <a:pos x="connsiteX1152" y="connsiteY1152"/>
                </a:cxn>
                <a:cxn ang="0">
                  <a:pos x="connsiteX1153" y="connsiteY1153"/>
                </a:cxn>
                <a:cxn ang="0">
                  <a:pos x="connsiteX1154" y="connsiteY1154"/>
                </a:cxn>
                <a:cxn ang="0">
                  <a:pos x="connsiteX1155" y="connsiteY1155"/>
                </a:cxn>
                <a:cxn ang="0">
                  <a:pos x="connsiteX1156" y="connsiteY1156"/>
                </a:cxn>
                <a:cxn ang="0">
                  <a:pos x="connsiteX1157" y="connsiteY1157"/>
                </a:cxn>
                <a:cxn ang="0">
                  <a:pos x="connsiteX1158" y="connsiteY1158"/>
                </a:cxn>
                <a:cxn ang="0">
                  <a:pos x="connsiteX1159" y="connsiteY1159"/>
                </a:cxn>
                <a:cxn ang="0">
                  <a:pos x="connsiteX1160" y="connsiteY1160"/>
                </a:cxn>
                <a:cxn ang="0">
                  <a:pos x="connsiteX1161" y="connsiteY1161"/>
                </a:cxn>
                <a:cxn ang="0">
                  <a:pos x="connsiteX1162" y="connsiteY1162"/>
                </a:cxn>
                <a:cxn ang="0">
                  <a:pos x="connsiteX1163" y="connsiteY1163"/>
                </a:cxn>
                <a:cxn ang="0">
                  <a:pos x="connsiteX1164" y="connsiteY1164"/>
                </a:cxn>
                <a:cxn ang="0">
                  <a:pos x="connsiteX1165" y="connsiteY1165"/>
                </a:cxn>
                <a:cxn ang="0">
                  <a:pos x="connsiteX1166" y="connsiteY1166"/>
                </a:cxn>
                <a:cxn ang="0">
                  <a:pos x="connsiteX1167" y="connsiteY1167"/>
                </a:cxn>
                <a:cxn ang="0">
                  <a:pos x="connsiteX1168" y="connsiteY1168"/>
                </a:cxn>
                <a:cxn ang="0">
                  <a:pos x="connsiteX1169" y="connsiteY1169"/>
                </a:cxn>
                <a:cxn ang="0">
                  <a:pos x="connsiteX1170" y="connsiteY1170"/>
                </a:cxn>
                <a:cxn ang="0">
                  <a:pos x="connsiteX1171" y="connsiteY1171"/>
                </a:cxn>
                <a:cxn ang="0">
                  <a:pos x="connsiteX1172" y="connsiteY1172"/>
                </a:cxn>
                <a:cxn ang="0">
                  <a:pos x="connsiteX1173" y="connsiteY1173"/>
                </a:cxn>
                <a:cxn ang="0">
                  <a:pos x="connsiteX1174" y="connsiteY1174"/>
                </a:cxn>
                <a:cxn ang="0">
                  <a:pos x="connsiteX1175" y="connsiteY1175"/>
                </a:cxn>
                <a:cxn ang="0">
                  <a:pos x="connsiteX1176" y="connsiteY1176"/>
                </a:cxn>
                <a:cxn ang="0">
                  <a:pos x="connsiteX1177" y="connsiteY1177"/>
                </a:cxn>
                <a:cxn ang="0">
                  <a:pos x="connsiteX1178" y="connsiteY1178"/>
                </a:cxn>
                <a:cxn ang="0">
                  <a:pos x="connsiteX1179" y="connsiteY1179"/>
                </a:cxn>
                <a:cxn ang="0">
                  <a:pos x="connsiteX1180" y="connsiteY1180"/>
                </a:cxn>
                <a:cxn ang="0">
                  <a:pos x="connsiteX1181" y="connsiteY1181"/>
                </a:cxn>
                <a:cxn ang="0">
                  <a:pos x="connsiteX1182" y="connsiteY1182"/>
                </a:cxn>
                <a:cxn ang="0">
                  <a:pos x="connsiteX1183" y="connsiteY1183"/>
                </a:cxn>
                <a:cxn ang="0">
                  <a:pos x="connsiteX1184" y="connsiteY1184"/>
                </a:cxn>
                <a:cxn ang="0">
                  <a:pos x="connsiteX1185" y="connsiteY1185"/>
                </a:cxn>
                <a:cxn ang="0">
                  <a:pos x="connsiteX1186" y="connsiteY1186"/>
                </a:cxn>
                <a:cxn ang="0">
                  <a:pos x="connsiteX1187" y="connsiteY1187"/>
                </a:cxn>
                <a:cxn ang="0">
                  <a:pos x="connsiteX1188" y="connsiteY1188"/>
                </a:cxn>
                <a:cxn ang="0">
                  <a:pos x="connsiteX1189" y="connsiteY1189"/>
                </a:cxn>
                <a:cxn ang="0">
                  <a:pos x="connsiteX1190" y="connsiteY1190"/>
                </a:cxn>
                <a:cxn ang="0">
                  <a:pos x="connsiteX1191" y="connsiteY1191"/>
                </a:cxn>
                <a:cxn ang="0">
                  <a:pos x="connsiteX1192" y="connsiteY1192"/>
                </a:cxn>
                <a:cxn ang="0">
                  <a:pos x="connsiteX1193" y="connsiteY1193"/>
                </a:cxn>
                <a:cxn ang="0">
                  <a:pos x="connsiteX1194" y="connsiteY1194"/>
                </a:cxn>
                <a:cxn ang="0">
                  <a:pos x="connsiteX1195" y="connsiteY1195"/>
                </a:cxn>
                <a:cxn ang="0">
                  <a:pos x="connsiteX1196" y="connsiteY1196"/>
                </a:cxn>
                <a:cxn ang="0">
                  <a:pos x="connsiteX1197" y="connsiteY1197"/>
                </a:cxn>
                <a:cxn ang="0">
                  <a:pos x="connsiteX1198" y="connsiteY1198"/>
                </a:cxn>
                <a:cxn ang="0">
                  <a:pos x="connsiteX1199" y="connsiteY1199"/>
                </a:cxn>
                <a:cxn ang="0">
                  <a:pos x="connsiteX1200" y="connsiteY1200"/>
                </a:cxn>
                <a:cxn ang="0">
                  <a:pos x="connsiteX1201" y="connsiteY1201"/>
                </a:cxn>
                <a:cxn ang="0">
                  <a:pos x="connsiteX1202" y="connsiteY1202"/>
                </a:cxn>
                <a:cxn ang="0">
                  <a:pos x="connsiteX1203" y="connsiteY1203"/>
                </a:cxn>
                <a:cxn ang="0">
                  <a:pos x="connsiteX1204" y="connsiteY1204"/>
                </a:cxn>
                <a:cxn ang="0">
                  <a:pos x="connsiteX1205" y="connsiteY1205"/>
                </a:cxn>
                <a:cxn ang="0">
                  <a:pos x="connsiteX1206" y="connsiteY1206"/>
                </a:cxn>
                <a:cxn ang="0">
                  <a:pos x="connsiteX1207" y="connsiteY1207"/>
                </a:cxn>
                <a:cxn ang="0">
                  <a:pos x="connsiteX1208" y="connsiteY1208"/>
                </a:cxn>
                <a:cxn ang="0">
                  <a:pos x="connsiteX1209" y="connsiteY1209"/>
                </a:cxn>
                <a:cxn ang="0">
                  <a:pos x="connsiteX1210" y="connsiteY1210"/>
                </a:cxn>
                <a:cxn ang="0">
                  <a:pos x="connsiteX1211" y="connsiteY1211"/>
                </a:cxn>
                <a:cxn ang="0">
                  <a:pos x="connsiteX1212" y="connsiteY1212"/>
                </a:cxn>
                <a:cxn ang="0">
                  <a:pos x="connsiteX1213" y="connsiteY1213"/>
                </a:cxn>
                <a:cxn ang="0">
                  <a:pos x="connsiteX1214" y="connsiteY1214"/>
                </a:cxn>
                <a:cxn ang="0">
                  <a:pos x="connsiteX1215" y="connsiteY1215"/>
                </a:cxn>
                <a:cxn ang="0">
                  <a:pos x="connsiteX1216" y="connsiteY1216"/>
                </a:cxn>
                <a:cxn ang="0">
                  <a:pos x="connsiteX1217" y="connsiteY1217"/>
                </a:cxn>
                <a:cxn ang="0">
                  <a:pos x="connsiteX1218" y="connsiteY1218"/>
                </a:cxn>
                <a:cxn ang="0">
                  <a:pos x="connsiteX1219" y="connsiteY1219"/>
                </a:cxn>
                <a:cxn ang="0">
                  <a:pos x="connsiteX1220" y="connsiteY1220"/>
                </a:cxn>
                <a:cxn ang="0">
                  <a:pos x="connsiteX1221" y="connsiteY1221"/>
                </a:cxn>
                <a:cxn ang="0">
                  <a:pos x="connsiteX1222" y="connsiteY1222"/>
                </a:cxn>
                <a:cxn ang="0">
                  <a:pos x="connsiteX1223" y="connsiteY1223"/>
                </a:cxn>
                <a:cxn ang="0">
                  <a:pos x="connsiteX1224" y="connsiteY1224"/>
                </a:cxn>
                <a:cxn ang="0">
                  <a:pos x="connsiteX1225" y="connsiteY1225"/>
                </a:cxn>
                <a:cxn ang="0">
                  <a:pos x="connsiteX1226" y="connsiteY1226"/>
                </a:cxn>
                <a:cxn ang="0">
                  <a:pos x="connsiteX1227" y="connsiteY1227"/>
                </a:cxn>
                <a:cxn ang="0">
                  <a:pos x="connsiteX1228" y="connsiteY1228"/>
                </a:cxn>
                <a:cxn ang="0">
                  <a:pos x="connsiteX1229" y="connsiteY1229"/>
                </a:cxn>
                <a:cxn ang="0">
                  <a:pos x="connsiteX1230" y="connsiteY1230"/>
                </a:cxn>
                <a:cxn ang="0">
                  <a:pos x="connsiteX1231" y="connsiteY1231"/>
                </a:cxn>
                <a:cxn ang="0">
                  <a:pos x="connsiteX1232" y="connsiteY1232"/>
                </a:cxn>
                <a:cxn ang="0">
                  <a:pos x="connsiteX1233" y="connsiteY1233"/>
                </a:cxn>
                <a:cxn ang="0">
                  <a:pos x="connsiteX1234" y="connsiteY1234"/>
                </a:cxn>
                <a:cxn ang="0">
                  <a:pos x="connsiteX1235" y="connsiteY1235"/>
                </a:cxn>
                <a:cxn ang="0">
                  <a:pos x="connsiteX1236" y="connsiteY1236"/>
                </a:cxn>
                <a:cxn ang="0">
                  <a:pos x="connsiteX1237" y="connsiteY1237"/>
                </a:cxn>
                <a:cxn ang="0">
                  <a:pos x="connsiteX1238" y="connsiteY1238"/>
                </a:cxn>
                <a:cxn ang="0">
                  <a:pos x="connsiteX1239" y="connsiteY1239"/>
                </a:cxn>
                <a:cxn ang="0">
                  <a:pos x="connsiteX1240" y="connsiteY1240"/>
                </a:cxn>
                <a:cxn ang="0">
                  <a:pos x="connsiteX1241" y="connsiteY1241"/>
                </a:cxn>
                <a:cxn ang="0">
                  <a:pos x="connsiteX1242" y="connsiteY1242"/>
                </a:cxn>
                <a:cxn ang="0">
                  <a:pos x="connsiteX1243" y="connsiteY1243"/>
                </a:cxn>
                <a:cxn ang="0">
                  <a:pos x="connsiteX1244" y="connsiteY1244"/>
                </a:cxn>
                <a:cxn ang="0">
                  <a:pos x="connsiteX1245" y="connsiteY1245"/>
                </a:cxn>
                <a:cxn ang="0">
                  <a:pos x="connsiteX1246" y="connsiteY1246"/>
                </a:cxn>
                <a:cxn ang="0">
                  <a:pos x="connsiteX1247" y="connsiteY1247"/>
                </a:cxn>
                <a:cxn ang="0">
                  <a:pos x="connsiteX1248" y="connsiteY1248"/>
                </a:cxn>
                <a:cxn ang="0">
                  <a:pos x="connsiteX1249" y="connsiteY1249"/>
                </a:cxn>
                <a:cxn ang="0">
                  <a:pos x="connsiteX1250" y="connsiteY1250"/>
                </a:cxn>
                <a:cxn ang="0">
                  <a:pos x="connsiteX1251" y="connsiteY1251"/>
                </a:cxn>
                <a:cxn ang="0">
                  <a:pos x="connsiteX1252" y="connsiteY1252"/>
                </a:cxn>
                <a:cxn ang="0">
                  <a:pos x="connsiteX1253" y="connsiteY1253"/>
                </a:cxn>
                <a:cxn ang="0">
                  <a:pos x="connsiteX1254" y="connsiteY1254"/>
                </a:cxn>
                <a:cxn ang="0">
                  <a:pos x="connsiteX1255" y="connsiteY1255"/>
                </a:cxn>
                <a:cxn ang="0">
                  <a:pos x="connsiteX1256" y="connsiteY1256"/>
                </a:cxn>
                <a:cxn ang="0">
                  <a:pos x="connsiteX1257" y="connsiteY1257"/>
                </a:cxn>
                <a:cxn ang="0">
                  <a:pos x="connsiteX1258" y="connsiteY1258"/>
                </a:cxn>
                <a:cxn ang="0">
                  <a:pos x="connsiteX1259" y="connsiteY1259"/>
                </a:cxn>
                <a:cxn ang="0">
                  <a:pos x="connsiteX1260" y="connsiteY1260"/>
                </a:cxn>
                <a:cxn ang="0">
                  <a:pos x="connsiteX1261" y="connsiteY1261"/>
                </a:cxn>
                <a:cxn ang="0">
                  <a:pos x="connsiteX1262" y="connsiteY1262"/>
                </a:cxn>
                <a:cxn ang="0">
                  <a:pos x="connsiteX1263" y="connsiteY1263"/>
                </a:cxn>
                <a:cxn ang="0">
                  <a:pos x="connsiteX1264" y="connsiteY1264"/>
                </a:cxn>
                <a:cxn ang="0">
                  <a:pos x="connsiteX1265" y="connsiteY1265"/>
                </a:cxn>
                <a:cxn ang="0">
                  <a:pos x="connsiteX1266" y="connsiteY1266"/>
                </a:cxn>
                <a:cxn ang="0">
                  <a:pos x="connsiteX1267" y="connsiteY1267"/>
                </a:cxn>
                <a:cxn ang="0">
                  <a:pos x="connsiteX1268" y="connsiteY1268"/>
                </a:cxn>
                <a:cxn ang="0">
                  <a:pos x="connsiteX1269" y="connsiteY1269"/>
                </a:cxn>
                <a:cxn ang="0">
                  <a:pos x="connsiteX1270" y="connsiteY1270"/>
                </a:cxn>
                <a:cxn ang="0">
                  <a:pos x="connsiteX1271" y="connsiteY1271"/>
                </a:cxn>
                <a:cxn ang="0">
                  <a:pos x="connsiteX1272" y="connsiteY1272"/>
                </a:cxn>
                <a:cxn ang="0">
                  <a:pos x="connsiteX1273" y="connsiteY1273"/>
                </a:cxn>
                <a:cxn ang="0">
                  <a:pos x="connsiteX1274" y="connsiteY1274"/>
                </a:cxn>
                <a:cxn ang="0">
                  <a:pos x="connsiteX1275" y="connsiteY1275"/>
                </a:cxn>
                <a:cxn ang="0">
                  <a:pos x="connsiteX1276" y="connsiteY1276"/>
                </a:cxn>
                <a:cxn ang="0">
                  <a:pos x="connsiteX1277" y="connsiteY1277"/>
                </a:cxn>
                <a:cxn ang="0">
                  <a:pos x="connsiteX1278" y="connsiteY1278"/>
                </a:cxn>
                <a:cxn ang="0">
                  <a:pos x="connsiteX1279" y="connsiteY1279"/>
                </a:cxn>
                <a:cxn ang="0">
                  <a:pos x="connsiteX1280" y="connsiteY1280"/>
                </a:cxn>
                <a:cxn ang="0">
                  <a:pos x="connsiteX1281" y="connsiteY1281"/>
                </a:cxn>
                <a:cxn ang="0">
                  <a:pos x="connsiteX1282" y="connsiteY1282"/>
                </a:cxn>
                <a:cxn ang="0">
                  <a:pos x="connsiteX1283" y="connsiteY1283"/>
                </a:cxn>
                <a:cxn ang="0">
                  <a:pos x="connsiteX1284" y="connsiteY1284"/>
                </a:cxn>
                <a:cxn ang="0">
                  <a:pos x="connsiteX1285" y="connsiteY1285"/>
                </a:cxn>
                <a:cxn ang="0">
                  <a:pos x="connsiteX1286" y="connsiteY1286"/>
                </a:cxn>
                <a:cxn ang="0">
                  <a:pos x="connsiteX1287" y="connsiteY1287"/>
                </a:cxn>
                <a:cxn ang="0">
                  <a:pos x="connsiteX1288" y="connsiteY1288"/>
                </a:cxn>
                <a:cxn ang="0">
                  <a:pos x="connsiteX1289" y="connsiteY1289"/>
                </a:cxn>
                <a:cxn ang="0">
                  <a:pos x="connsiteX1290" y="connsiteY1290"/>
                </a:cxn>
                <a:cxn ang="0">
                  <a:pos x="connsiteX1291" y="connsiteY1291"/>
                </a:cxn>
                <a:cxn ang="0">
                  <a:pos x="connsiteX1292" y="connsiteY1292"/>
                </a:cxn>
                <a:cxn ang="0">
                  <a:pos x="connsiteX1293" y="connsiteY1293"/>
                </a:cxn>
                <a:cxn ang="0">
                  <a:pos x="connsiteX1294" y="connsiteY1294"/>
                </a:cxn>
                <a:cxn ang="0">
                  <a:pos x="connsiteX1295" y="connsiteY1295"/>
                </a:cxn>
                <a:cxn ang="0">
                  <a:pos x="connsiteX1296" y="connsiteY1296"/>
                </a:cxn>
                <a:cxn ang="0">
                  <a:pos x="connsiteX1297" y="connsiteY1297"/>
                </a:cxn>
                <a:cxn ang="0">
                  <a:pos x="connsiteX1298" y="connsiteY1298"/>
                </a:cxn>
                <a:cxn ang="0">
                  <a:pos x="connsiteX1299" y="connsiteY1299"/>
                </a:cxn>
                <a:cxn ang="0">
                  <a:pos x="connsiteX1300" y="connsiteY1300"/>
                </a:cxn>
                <a:cxn ang="0">
                  <a:pos x="connsiteX1301" y="connsiteY1301"/>
                </a:cxn>
                <a:cxn ang="0">
                  <a:pos x="connsiteX1302" y="connsiteY1302"/>
                </a:cxn>
                <a:cxn ang="0">
                  <a:pos x="connsiteX1303" y="connsiteY1303"/>
                </a:cxn>
                <a:cxn ang="0">
                  <a:pos x="connsiteX1304" y="connsiteY1304"/>
                </a:cxn>
                <a:cxn ang="0">
                  <a:pos x="connsiteX1305" y="connsiteY1305"/>
                </a:cxn>
                <a:cxn ang="0">
                  <a:pos x="connsiteX1306" y="connsiteY1306"/>
                </a:cxn>
                <a:cxn ang="0">
                  <a:pos x="connsiteX1307" y="connsiteY1307"/>
                </a:cxn>
                <a:cxn ang="0">
                  <a:pos x="connsiteX1308" y="connsiteY1308"/>
                </a:cxn>
                <a:cxn ang="0">
                  <a:pos x="connsiteX1309" y="connsiteY1309"/>
                </a:cxn>
                <a:cxn ang="0">
                  <a:pos x="connsiteX1310" y="connsiteY1310"/>
                </a:cxn>
                <a:cxn ang="0">
                  <a:pos x="connsiteX1311" y="connsiteY1311"/>
                </a:cxn>
                <a:cxn ang="0">
                  <a:pos x="connsiteX1312" y="connsiteY1312"/>
                </a:cxn>
                <a:cxn ang="0">
                  <a:pos x="connsiteX1313" y="connsiteY1313"/>
                </a:cxn>
                <a:cxn ang="0">
                  <a:pos x="connsiteX1314" y="connsiteY1314"/>
                </a:cxn>
                <a:cxn ang="0">
                  <a:pos x="connsiteX1315" y="connsiteY1315"/>
                </a:cxn>
                <a:cxn ang="0">
                  <a:pos x="connsiteX1316" y="connsiteY1316"/>
                </a:cxn>
                <a:cxn ang="0">
                  <a:pos x="connsiteX1317" y="connsiteY1317"/>
                </a:cxn>
                <a:cxn ang="0">
                  <a:pos x="connsiteX1318" y="connsiteY1318"/>
                </a:cxn>
                <a:cxn ang="0">
                  <a:pos x="connsiteX1319" y="connsiteY1319"/>
                </a:cxn>
                <a:cxn ang="0">
                  <a:pos x="connsiteX1320" y="connsiteY1320"/>
                </a:cxn>
                <a:cxn ang="0">
                  <a:pos x="connsiteX1321" y="connsiteY1321"/>
                </a:cxn>
                <a:cxn ang="0">
                  <a:pos x="connsiteX1322" y="connsiteY1322"/>
                </a:cxn>
                <a:cxn ang="0">
                  <a:pos x="connsiteX1323" y="connsiteY1323"/>
                </a:cxn>
                <a:cxn ang="0">
                  <a:pos x="connsiteX1324" y="connsiteY1324"/>
                </a:cxn>
                <a:cxn ang="0">
                  <a:pos x="connsiteX1325" y="connsiteY1325"/>
                </a:cxn>
                <a:cxn ang="0">
                  <a:pos x="connsiteX1326" y="connsiteY1326"/>
                </a:cxn>
                <a:cxn ang="0">
                  <a:pos x="connsiteX1327" y="connsiteY1327"/>
                </a:cxn>
                <a:cxn ang="0">
                  <a:pos x="connsiteX1328" y="connsiteY1328"/>
                </a:cxn>
                <a:cxn ang="0">
                  <a:pos x="connsiteX1329" y="connsiteY1329"/>
                </a:cxn>
                <a:cxn ang="0">
                  <a:pos x="connsiteX1330" y="connsiteY1330"/>
                </a:cxn>
                <a:cxn ang="0">
                  <a:pos x="connsiteX1331" y="connsiteY1331"/>
                </a:cxn>
                <a:cxn ang="0">
                  <a:pos x="connsiteX1332" y="connsiteY1332"/>
                </a:cxn>
                <a:cxn ang="0">
                  <a:pos x="connsiteX1333" y="connsiteY1333"/>
                </a:cxn>
                <a:cxn ang="0">
                  <a:pos x="connsiteX1334" y="connsiteY1334"/>
                </a:cxn>
                <a:cxn ang="0">
                  <a:pos x="connsiteX1335" y="connsiteY1335"/>
                </a:cxn>
                <a:cxn ang="0">
                  <a:pos x="connsiteX1336" y="connsiteY1336"/>
                </a:cxn>
                <a:cxn ang="0">
                  <a:pos x="connsiteX1337" y="connsiteY1337"/>
                </a:cxn>
                <a:cxn ang="0">
                  <a:pos x="connsiteX1338" y="connsiteY1338"/>
                </a:cxn>
                <a:cxn ang="0">
                  <a:pos x="connsiteX1339" y="connsiteY1339"/>
                </a:cxn>
                <a:cxn ang="0">
                  <a:pos x="connsiteX1340" y="connsiteY1340"/>
                </a:cxn>
                <a:cxn ang="0">
                  <a:pos x="connsiteX1341" y="connsiteY1341"/>
                </a:cxn>
                <a:cxn ang="0">
                  <a:pos x="connsiteX1342" y="connsiteY1342"/>
                </a:cxn>
                <a:cxn ang="0">
                  <a:pos x="connsiteX1343" y="connsiteY1343"/>
                </a:cxn>
                <a:cxn ang="0">
                  <a:pos x="connsiteX1344" y="connsiteY1344"/>
                </a:cxn>
                <a:cxn ang="0">
                  <a:pos x="connsiteX1345" y="connsiteY1345"/>
                </a:cxn>
                <a:cxn ang="0">
                  <a:pos x="connsiteX1346" y="connsiteY1346"/>
                </a:cxn>
                <a:cxn ang="0">
                  <a:pos x="connsiteX1347" y="connsiteY1347"/>
                </a:cxn>
                <a:cxn ang="0">
                  <a:pos x="connsiteX1348" y="connsiteY1348"/>
                </a:cxn>
                <a:cxn ang="0">
                  <a:pos x="connsiteX1349" y="connsiteY1349"/>
                </a:cxn>
                <a:cxn ang="0">
                  <a:pos x="connsiteX1350" y="connsiteY1350"/>
                </a:cxn>
                <a:cxn ang="0">
                  <a:pos x="connsiteX1351" y="connsiteY1351"/>
                </a:cxn>
                <a:cxn ang="0">
                  <a:pos x="connsiteX1352" y="connsiteY1352"/>
                </a:cxn>
                <a:cxn ang="0">
                  <a:pos x="connsiteX1353" y="connsiteY1353"/>
                </a:cxn>
                <a:cxn ang="0">
                  <a:pos x="connsiteX1354" y="connsiteY1354"/>
                </a:cxn>
                <a:cxn ang="0">
                  <a:pos x="connsiteX1355" y="connsiteY1355"/>
                </a:cxn>
                <a:cxn ang="0">
                  <a:pos x="connsiteX1356" y="connsiteY1356"/>
                </a:cxn>
                <a:cxn ang="0">
                  <a:pos x="connsiteX1357" y="connsiteY1357"/>
                </a:cxn>
                <a:cxn ang="0">
                  <a:pos x="connsiteX1358" y="connsiteY1358"/>
                </a:cxn>
                <a:cxn ang="0">
                  <a:pos x="connsiteX1359" y="connsiteY1359"/>
                </a:cxn>
                <a:cxn ang="0">
                  <a:pos x="connsiteX1360" y="connsiteY1360"/>
                </a:cxn>
                <a:cxn ang="0">
                  <a:pos x="connsiteX1361" y="connsiteY1361"/>
                </a:cxn>
                <a:cxn ang="0">
                  <a:pos x="connsiteX1362" y="connsiteY1362"/>
                </a:cxn>
                <a:cxn ang="0">
                  <a:pos x="connsiteX1363" y="connsiteY1363"/>
                </a:cxn>
                <a:cxn ang="0">
                  <a:pos x="connsiteX1364" y="connsiteY1364"/>
                </a:cxn>
                <a:cxn ang="0">
                  <a:pos x="connsiteX1365" y="connsiteY1365"/>
                </a:cxn>
                <a:cxn ang="0">
                  <a:pos x="connsiteX1366" y="connsiteY1366"/>
                </a:cxn>
                <a:cxn ang="0">
                  <a:pos x="connsiteX1367" y="connsiteY1367"/>
                </a:cxn>
                <a:cxn ang="0">
                  <a:pos x="connsiteX1368" y="connsiteY1368"/>
                </a:cxn>
                <a:cxn ang="0">
                  <a:pos x="connsiteX1369" y="connsiteY1369"/>
                </a:cxn>
                <a:cxn ang="0">
                  <a:pos x="connsiteX1370" y="connsiteY1370"/>
                </a:cxn>
                <a:cxn ang="0">
                  <a:pos x="connsiteX1371" y="connsiteY1371"/>
                </a:cxn>
                <a:cxn ang="0">
                  <a:pos x="connsiteX1372" y="connsiteY1372"/>
                </a:cxn>
                <a:cxn ang="0">
                  <a:pos x="connsiteX1373" y="connsiteY1373"/>
                </a:cxn>
                <a:cxn ang="0">
                  <a:pos x="connsiteX1374" y="connsiteY1374"/>
                </a:cxn>
                <a:cxn ang="0">
                  <a:pos x="connsiteX1375" y="connsiteY1375"/>
                </a:cxn>
                <a:cxn ang="0">
                  <a:pos x="connsiteX1376" y="connsiteY1376"/>
                </a:cxn>
                <a:cxn ang="0">
                  <a:pos x="connsiteX1377" y="connsiteY1377"/>
                </a:cxn>
                <a:cxn ang="0">
                  <a:pos x="connsiteX1378" y="connsiteY1378"/>
                </a:cxn>
                <a:cxn ang="0">
                  <a:pos x="connsiteX1379" y="connsiteY1379"/>
                </a:cxn>
                <a:cxn ang="0">
                  <a:pos x="connsiteX1380" y="connsiteY1380"/>
                </a:cxn>
                <a:cxn ang="0">
                  <a:pos x="connsiteX1381" y="connsiteY1381"/>
                </a:cxn>
                <a:cxn ang="0">
                  <a:pos x="connsiteX1382" y="connsiteY1382"/>
                </a:cxn>
                <a:cxn ang="0">
                  <a:pos x="connsiteX1383" y="connsiteY1383"/>
                </a:cxn>
                <a:cxn ang="0">
                  <a:pos x="connsiteX1384" y="connsiteY1384"/>
                </a:cxn>
                <a:cxn ang="0">
                  <a:pos x="connsiteX1385" y="connsiteY1385"/>
                </a:cxn>
                <a:cxn ang="0">
                  <a:pos x="connsiteX1386" y="connsiteY1386"/>
                </a:cxn>
                <a:cxn ang="0">
                  <a:pos x="connsiteX1387" y="connsiteY1387"/>
                </a:cxn>
                <a:cxn ang="0">
                  <a:pos x="connsiteX1388" y="connsiteY1388"/>
                </a:cxn>
                <a:cxn ang="0">
                  <a:pos x="connsiteX1389" y="connsiteY1389"/>
                </a:cxn>
                <a:cxn ang="0">
                  <a:pos x="connsiteX1390" y="connsiteY1390"/>
                </a:cxn>
                <a:cxn ang="0">
                  <a:pos x="connsiteX1391" y="connsiteY1391"/>
                </a:cxn>
                <a:cxn ang="0">
                  <a:pos x="connsiteX1392" y="connsiteY1392"/>
                </a:cxn>
                <a:cxn ang="0">
                  <a:pos x="connsiteX1393" y="connsiteY1393"/>
                </a:cxn>
                <a:cxn ang="0">
                  <a:pos x="connsiteX1394" y="connsiteY1394"/>
                </a:cxn>
                <a:cxn ang="0">
                  <a:pos x="connsiteX1395" y="connsiteY1395"/>
                </a:cxn>
                <a:cxn ang="0">
                  <a:pos x="connsiteX1396" y="connsiteY1396"/>
                </a:cxn>
                <a:cxn ang="0">
                  <a:pos x="connsiteX1397" y="connsiteY1397"/>
                </a:cxn>
                <a:cxn ang="0">
                  <a:pos x="connsiteX1398" y="connsiteY1398"/>
                </a:cxn>
                <a:cxn ang="0">
                  <a:pos x="connsiteX1399" y="connsiteY1399"/>
                </a:cxn>
                <a:cxn ang="0">
                  <a:pos x="connsiteX1400" y="connsiteY1400"/>
                </a:cxn>
                <a:cxn ang="0">
                  <a:pos x="connsiteX1401" y="connsiteY1401"/>
                </a:cxn>
                <a:cxn ang="0">
                  <a:pos x="connsiteX1402" y="connsiteY1402"/>
                </a:cxn>
                <a:cxn ang="0">
                  <a:pos x="connsiteX1403" y="connsiteY1403"/>
                </a:cxn>
                <a:cxn ang="0">
                  <a:pos x="connsiteX1404" y="connsiteY1404"/>
                </a:cxn>
                <a:cxn ang="0">
                  <a:pos x="connsiteX1405" y="connsiteY1405"/>
                </a:cxn>
                <a:cxn ang="0">
                  <a:pos x="connsiteX1406" y="connsiteY1406"/>
                </a:cxn>
                <a:cxn ang="0">
                  <a:pos x="connsiteX1407" y="connsiteY1407"/>
                </a:cxn>
                <a:cxn ang="0">
                  <a:pos x="connsiteX1408" y="connsiteY1408"/>
                </a:cxn>
                <a:cxn ang="0">
                  <a:pos x="connsiteX1409" y="connsiteY1409"/>
                </a:cxn>
                <a:cxn ang="0">
                  <a:pos x="connsiteX1410" y="connsiteY1410"/>
                </a:cxn>
                <a:cxn ang="0">
                  <a:pos x="connsiteX1411" y="connsiteY1411"/>
                </a:cxn>
                <a:cxn ang="0">
                  <a:pos x="connsiteX1412" y="connsiteY1412"/>
                </a:cxn>
                <a:cxn ang="0">
                  <a:pos x="connsiteX1413" y="connsiteY1413"/>
                </a:cxn>
                <a:cxn ang="0">
                  <a:pos x="connsiteX1414" y="connsiteY1414"/>
                </a:cxn>
                <a:cxn ang="0">
                  <a:pos x="connsiteX1415" y="connsiteY1415"/>
                </a:cxn>
                <a:cxn ang="0">
                  <a:pos x="connsiteX1416" y="connsiteY1416"/>
                </a:cxn>
                <a:cxn ang="0">
                  <a:pos x="connsiteX1417" y="connsiteY1417"/>
                </a:cxn>
                <a:cxn ang="0">
                  <a:pos x="connsiteX1418" y="connsiteY1418"/>
                </a:cxn>
                <a:cxn ang="0">
                  <a:pos x="connsiteX1419" y="connsiteY1419"/>
                </a:cxn>
                <a:cxn ang="0">
                  <a:pos x="connsiteX1420" y="connsiteY1420"/>
                </a:cxn>
                <a:cxn ang="0">
                  <a:pos x="connsiteX1421" y="connsiteY1421"/>
                </a:cxn>
                <a:cxn ang="0">
                  <a:pos x="connsiteX1422" y="connsiteY1422"/>
                </a:cxn>
                <a:cxn ang="0">
                  <a:pos x="connsiteX1423" y="connsiteY1423"/>
                </a:cxn>
                <a:cxn ang="0">
                  <a:pos x="connsiteX1424" y="connsiteY1424"/>
                </a:cxn>
                <a:cxn ang="0">
                  <a:pos x="connsiteX1425" y="connsiteY1425"/>
                </a:cxn>
                <a:cxn ang="0">
                  <a:pos x="connsiteX1426" y="connsiteY1426"/>
                </a:cxn>
                <a:cxn ang="0">
                  <a:pos x="connsiteX1427" y="connsiteY1427"/>
                </a:cxn>
                <a:cxn ang="0">
                  <a:pos x="connsiteX1428" y="connsiteY1428"/>
                </a:cxn>
                <a:cxn ang="0">
                  <a:pos x="connsiteX1429" y="connsiteY1429"/>
                </a:cxn>
                <a:cxn ang="0">
                  <a:pos x="connsiteX1430" y="connsiteY1430"/>
                </a:cxn>
                <a:cxn ang="0">
                  <a:pos x="connsiteX1431" y="connsiteY1431"/>
                </a:cxn>
                <a:cxn ang="0">
                  <a:pos x="connsiteX1432" y="connsiteY1432"/>
                </a:cxn>
                <a:cxn ang="0">
                  <a:pos x="connsiteX1433" y="connsiteY1433"/>
                </a:cxn>
                <a:cxn ang="0">
                  <a:pos x="connsiteX1434" y="connsiteY1434"/>
                </a:cxn>
                <a:cxn ang="0">
                  <a:pos x="connsiteX1435" y="connsiteY1435"/>
                </a:cxn>
                <a:cxn ang="0">
                  <a:pos x="connsiteX1436" y="connsiteY1436"/>
                </a:cxn>
                <a:cxn ang="0">
                  <a:pos x="connsiteX1437" y="connsiteY1437"/>
                </a:cxn>
                <a:cxn ang="0">
                  <a:pos x="connsiteX1438" y="connsiteY1438"/>
                </a:cxn>
                <a:cxn ang="0">
                  <a:pos x="connsiteX1439" y="connsiteY1439"/>
                </a:cxn>
                <a:cxn ang="0">
                  <a:pos x="connsiteX1440" y="connsiteY1440"/>
                </a:cxn>
                <a:cxn ang="0">
                  <a:pos x="connsiteX1441" y="connsiteY1441"/>
                </a:cxn>
                <a:cxn ang="0">
                  <a:pos x="connsiteX1442" y="connsiteY1442"/>
                </a:cxn>
                <a:cxn ang="0">
                  <a:pos x="connsiteX1443" y="connsiteY1443"/>
                </a:cxn>
                <a:cxn ang="0">
                  <a:pos x="connsiteX1444" y="connsiteY1444"/>
                </a:cxn>
                <a:cxn ang="0">
                  <a:pos x="connsiteX1445" y="connsiteY1445"/>
                </a:cxn>
                <a:cxn ang="0">
                  <a:pos x="connsiteX1446" y="connsiteY1446"/>
                </a:cxn>
                <a:cxn ang="0">
                  <a:pos x="connsiteX1447" y="connsiteY1447"/>
                </a:cxn>
                <a:cxn ang="0">
                  <a:pos x="connsiteX1448" y="connsiteY1448"/>
                </a:cxn>
                <a:cxn ang="0">
                  <a:pos x="connsiteX1449" y="connsiteY1449"/>
                </a:cxn>
                <a:cxn ang="0">
                  <a:pos x="connsiteX1450" y="connsiteY1450"/>
                </a:cxn>
                <a:cxn ang="0">
                  <a:pos x="connsiteX1451" y="connsiteY1451"/>
                </a:cxn>
                <a:cxn ang="0">
                  <a:pos x="connsiteX1452" y="connsiteY1452"/>
                </a:cxn>
                <a:cxn ang="0">
                  <a:pos x="connsiteX1453" y="connsiteY1453"/>
                </a:cxn>
                <a:cxn ang="0">
                  <a:pos x="connsiteX1454" y="connsiteY1454"/>
                </a:cxn>
                <a:cxn ang="0">
                  <a:pos x="connsiteX1455" y="connsiteY1455"/>
                </a:cxn>
                <a:cxn ang="0">
                  <a:pos x="connsiteX1456" y="connsiteY1456"/>
                </a:cxn>
                <a:cxn ang="0">
                  <a:pos x="connsiteX1457" y="connsiteY1457"/>
                </a:cxn>
                <a:cxn ang="0">
                  <a:pos x="connsiteX1458" y="connsiteY1458"/>
                </a:cxn>
                <a:cxn ang="0">
                  <a:pos x="connsiteX1459" y="connsiteY1459"/>
                </a:cxn>
                <a:cxn ang="0">
                  <a:pos x="connsiteX1460" y="connsiteY1460"/>
                </a:cxn>
                <a:cxn ang="0">
                  <a:pos x="connsiteX1461" y="connsiteY1461"/>
                </a:cxn>
                <a:cxn ang="0">
                  <a:pos x="connsiteX1462" y="connsiteY1462"/>
                </a:cxn>
                <a:cxn ang="0">
                  <a:pos x="connsiteX1463" y="connsiteY1463"/>
                </a:cxn>
                <a:cxn ang="0">
                  <a:pos x="connsiteX1464" y="connsiteY1464"/>
                </a:cxn>
                <a:cxn ang="0">
                  <a:pos x="connsiteX1465" y="connsiteY1465"/>
                </a:cxn>
                <a:cxn ang="0">
                  <a:pos x="connsiteX1466" y="connsiteY1466"/>
                </a:cxn>
                <a:cxn ang="0">
                  <a:pos x="connsiteX1467" y="connsiteY1467"/>
                </a:cxn>
                <a:cxn ang="0">
                  <a:pos x="connsiteX1468" y="connsiteY1468"/>
                </a:cxn>
                <a:cxn ang="0">
                  <a:pos x="connsiteX1469" y="connsiteY1469"/>
                </a:cxn>
                <a:cxn ang="0">
                  <a:pos x="connsiteX1470" y="connsiteY1470"/>
                </a:cxn>
                <a:cxn ang="0">
                  <a:pos x="connsiteX1471" y="connsiteY1471"/>
                </a:cxn>
                <a:cxn ang="0">
                  <a:pos x="connsiteX1472" y="connsiteY1472"/>
                </a:cxn>
                <a:cxn ang="0">
                  <a:pos x="connsiteX1473" y="connsiteY1473"/>
                </a:cxn>
                <a:cxn ang="0">
                  <a:pos x="connsiteX1474" y="connsiteY1474"/>
                </a:cxn>
                <a:cxn ang="0">
                  <a:pos x="connsiteX1475" y="connsiteY1475"/>
                </a:cxn>
                <a:cxn ang="0">
                  <a:pos x="connsiteX1476" y="connsiteY1476"/>
                </a:cxn>
                <a:cxn ang="0">
                  <a:pos x="connsiteX1477" y="connsiteY1477"/>
                </a:cxn>
                <a:cxn ang="0">
                  <a:pos x="connsiteX1478" y="connsiteY1478"/>
                </a:cxn>
                <a:cxn ang="0">
                  <a:pos x="connsiteX1479" y="connsiteY1479"/>
                </a:cxn>
                <a:cxn ang="0">
                  <a:pos x="connsiteX1480" y="connsiteY1480"/>
                </a:cxn>
                <a:cxn ang="0">
                  <a:pos x="connsiteX1481" y="connsiteY1481"/>
                </a:cxn>
                <a:cxn ang="0">
                  <a:pos x="connsiteX1482" y="connsiteY1482"/>
                </a:cxn>
                <a:cxn ang="0">
                  <a:pos x="connsiteX1483" y="connsiteY1483"/>
                </a:cxn>
                <a:cxn ang="0">
                  <a:pos x="connsiteX1484" y="connsiteY1484"/>
                </a:cxn>
                <a:cxn ang="0">
                  <a:pos x="connsiteX1485" y="connsiteY1485"/>
                </a:cxn>
                <a:cxn ang="0">
                  <a:pos x="connsiteX1486" y="connsiteY1486"/>
                </a:cxn>
                <a:cxn ang="0">
                  <a:pos x="connsiteX1487" y="connsiteY1487"/>
                </a:cxn>
                <a:cxn ang="0">
                  <a:pos x="connsiteX1488" y="connsiteY1488"/>
                </a:cxn>
                <a:cxn ang="0">
                  <a:pos x="connsiteX1489" y="connsiteY1489"/>
                </a:cxn>
                <a:cxn ang="0">
                  <a:pos x="connsiteX1490" y="connsiteY1490"/>
                </a:cxn>
                <a:cxn ang="0">
                  <a:pos x="connsiteX1491" y="connsiteY1491"/>
                </a:cxn>
                <a:cxn ang="0">
                  <a:pos x="connsiteX1492" y="connsiteY1492"/>
                </a:cxn>
                <a:cxn ang="0">
                  <a:pos x="connsiteX1493" y="connsiteY1493"/>
                </a:cxn>
                <a:cxn ang="0">
                  <a:pos x="connsiteX1494" y="connsiteY1494"/>
                </a:cxn>
                <a:cxn ang="0">
                  <a:pos x="connsiteX1495" y="connsiteY1495"/>
                </a:cxn>
                <a:cxn ang="0">
                  <a:pos x="connsiteX1496" y="connsiteY1496"/>
                </a:cxn>
                <a:cxn ang="0">
                  <a:pos x="connsiteX1497" y="connsiteY1497"/>
                </a:cxn>
                <a:cxn ang="0">
                  <a:pos x="connsiteX1498" y="connsiteY1498"/>
                </a:cxn>
                <a:cxn ang="0">
                  <a:pos x="connsiteX1499" y="connsiteY1499"/>
                </a:cxn>
                <a:cxn ang="0">
                  <a:pos x="connsiteX1500" y="connsiteY1500"/>
                </a:cxn>
                <a:cxn ang="0">
                  <a:pos x="connsiteX1501" y="connsiteY1501"/>
                </a:cxn>
                <a:cxn ang="0">
                  <a:pos x="connsiteX1502" y="connsiteY1502"/>
                </a:cxn>
                <a:cxn ang="0">
                  <a:pos x="connsiteX1503" y="connsiteY1503"/>
                </a:cxn>
                <a:cxn ang="0">
                  <a:pos x="connsiteX1504" y="connsiteY1504"/>
                </a:cxn>
                <a:cxn ang="0">
                  <a:pos x="connsiteX1505" y="connsiteY1505"/>
                </a:cxn>
                <a:cxn ang="0">
                  <a:pos x="connsiteX1506" y="connsiteY1506"/>
                </a:cxn>
                <a:cxn ang="0">
                  <a:pos x="connsiteX1507" y="connsiteY1507"/>
                </a:cxn>
                <a:cxn ang="0">
                  <a:pos x="connsiteX1508" y="connsiteY1508"/>
                </a:cxn>
                <a:cxn ang="0">
                  <a:pos x="connsiteX1509" y="connsiteY1509"/>
                </a:cxn>
                <a:cxn ang="0">
                  <a:pos x="connsiteX1510" y="connsiteY1510"/>
                </a:cxn>
                <a:cxn ang="0">
                  <a:pos x="connsiteX1511" y="connsiteY1511"/>
                </a:cxn>
                <a:cxn ang="0">
                  <a:pos x="connsiteX1512" y="connsiteY1512"/>
                </a:cxn>
                <a:cxn ang="0">
                  <a:pos x="connsiteX1513" y="connsiteY1513"/>
                </a:cxn>
                <a:cxn ang="0">
                  <a:pos x="connsiteX1514" y="connsiteY1514"/>
                </a:cxn>
                <a:cxn ang="0">
                  <a:pos x="connsiteX1515" y="connsiteY1515"/>
                </a:cxn>
                <a:cxn ang="0">
                  <a:pos x="connsiteX1516" y="connsiteY1516"/>
                </a:cxn>
                <a:cxn ang="0">
                  <a:pos x="connsiteX1517" y="connsiteY1517"/>
                </a:cxn>
                <a:cxn ang="0">
                  <a:pos x="connsiteX1518" y="connsiteY1518"/>
                </a:cxn>
                <a:cxn ang="0">
                  <a:pos x="connsiteX1519" y="connsiteY1519"/>
                </a:cxn>
                <a:cxn ang="0">
                  <a:pos x="connsiteX1520" y="connsiteY1520"/>
                </a:cxn>
                <a:cxn ang="0">
                  <a:pos x="connsiteX1521" y="connsiteY1521"/>
                </a:cxn>
                <a:cxn ang="0">
                  <a:pos x="connsiteX1522" y="connsiteY1522"/>
                </a:cxn>
                <a:cxn ang="0">
                  <a:pos x="connsiteX1523" y="connsiteY1523"/>
                </a:cxn>
                <a:cxn ang="0">
                  <a:pos x="connsiteX1524" y="connsiteY1524"/>
                </a:cxn>
                <a:cxn ang="0">
                  <a:pos x="connsiteX1525" y="connsiteY1525"/>
                </a:cxn>
                <a:cxn ang="0">
                  <a:pos x="connsiteX1526" y="connsiteY1526"/>
                </a:cxn>
                <a:cxn ang="0">
                  <a:pos x="connsiteX1527" y="connsiteY1527"/>
                </a:cxn>
                <a:cxn ang="0">
                  <a:pos x="connsiteX1528" y="connsiteY1528"/>
                </a:cxn>
                <a:cxn ang="0">
                  <a:pos x="connsiteX1529" y="connsiteY1529"/>
                </a:cxn>
                <a:cxn ang="0">
                  <a:pos x="connsiteX1530" y="connsiteY1530"/>
                </a:cxn>
                <a:cxn ang="0">
                  <a:pos x="connsiteX1531" y="connsiteY1531"/>
                </a:cxn>
                <a:cxn ang="0">
                  <a:pos x="connsiteX1532" y="connsiteY1532"/>
                </a:cxn>
                <a:cxn ang="0">
                  <a:pos x="connsiteX1533" y="connsiteY1533"/>
                </a:cxn>
                <a:cxn ang="0">
                  <a:pos x="connsiteX1534" y="connsiteY1534"/>
                </a:cxn>
                <a:cxn ang="0">
                  <a:pos x="connsiteX1535" y="connsiteY1535"/>
                </a:cxn>
                <a:cxn ang="0">
                  <a:pos x="connsiteX1536" y="connsiteY1536"/>
                </a:cxn>
                <a:cxn ang="0">
                  <a:pos x="connsiteX1537" y="connsiteY1537"/>
                </a:cxn>
                <a:cxn ang="0">
                  <a:pos x="connsiteX1538" y="connsiteY1538"/>
                </a:cxn>
                <a:cxn ang="0">
                  <a:pos x="connsiteX1539" y="connsiteY1539"/>
                </a:cxn>
                <a:cxn ang="0">
                  <a:pos x="connsiteX1540" y="connsiteY1540"/>
                </a:cxn>
                <a:cxn ang="0">
                  <a:pos x="connsiteX1541" y="connsiteY1541"/>
                </a:cxn>
                <a:cxn ang="0">
                  <a:pos x="connsiteX1542" y="connsiteY1542"/>
                </a:cxn>
                <a:cxn ang="0">
                  <a:pos x="connsiteX1543" y="connsiteY1543"/>
                </a:cxn>
                <a:cxn ang="0">
                  <a:pos x="connsiteX1544" y="connsiteY1544"/>
                </a:cxn>
                <a:cxn ang="0">
                  <a:pos x="connsiteX1545" y="connsiteY1545"/>
                </a:cxn>
                <a:cxn ang="0">
                  <a:pos x="connsiteX1546" y="connsiteY1546"/>
                </a:cxn>
                <a:cxn ang="0">
                  <a:pos x="connsiteX1547" y="connsiteY1547"/>
                </a:cxn>
                <a:cxn ang="0">
                  <a:pos x="connsiteX1548" y="connsiteY1548"/>
                </a:cxn>
                <a:cxn ang="0">
                  <a:pos x="connsiteX1549" y="connsiteY1549"/>
                </a:cxn>
                <a:cxn ang="0">
                  <a:pos x="connsiteX1550" y="connsiteY1550"/>
                </a:cxn>
                <a:cxn ang="0">
                  <a:pos x="connsiteX1551" y="connsiteY1551"/>
                </a:cxn>
                <a:cxn ang="0">
                  <a:pos x="connsiteX1552" y="connsiteY1552"/>
                </a:cxn>
                <a:cxn ang="0">
                  <a:pos x="connsiteX1553" y="connsiteY1553"/>
                </a:cxn>
                <a:cxn ang="0">
                  <a:pos x="connsiteX1554" y="connsiteY1554"/>
                </a:cxn>
                <a:cxn ang="0">
                  <a:pos x="connsiteX1555" y="connsiteY1555"/>
                </a:cxn>
                <a:cxn ang="0">
                  <a:pos x="connsiteX1556" y="connsiteY1556"/>
                </a:cxn>
                <a:cxn ang="0">
                  <a:pos x="connsiteX1557" y="connsiteY1557"/>
                </a:cxn>
                <a:cxn ang="0">
                  <a:pos x="connsiteX1558" y="connsiteY1558"/>
                </a:cxn>
                <a:cxn ang="0">
                  <a:pos x="connsiteX1559" y="connsiteY1559"/>
                </a:cxn>
                <a:cxn ang="0">
                  <a:pos x="connsiteX1560" y="connsiteY1560"/>
                </a:cxn>
                <a:cxn ang="0">
                  <a:pos x="connsiteX1561" y="connsiteY1561"/>
                </a:cxn>
                <a:cxn ang="0">
                  <a:pos x="connsiteX1562" y="connsiteY1562"/>
                </a:cxn>
                <a:cxn ang="0">
                  <a:pos x="connsiteX1563" y="connsiteY1563"/>
                </a:cxn>
                <a:cxn ang="0">
                  <a:pos x="connsiteX1564" y="connsiteY1564"/>
                </a:cxn>
                <a:cxn ang="0">
                  <a:pos x="connsiteX1565" y="connsiteY1565"/>
                </a:cxn>
                <a:cxn ang="0">
                  <a:pos x="connsiteX1566" y="connsiteY1566"/>
                </a:cxn>
                <a:cxn ang="0">
                  <a:pos x="connsiteX1567" y="connsiteY1567"/>
                </a:cxn>
                <a:cxn ang="0">
                  <a:pos x="connsiteX1568" y="connsiteY1568"/>
                </a:cxn>
                <a:cxn ang="0">
                  <a:pos x="connsiteX1569" y="connsiteY1569"/>
                </a:cxn>
                <a:cxn ang="0">
                  <a:pos x="connsiteX1570" y="connsiteY1570"/>
                </a:cxn>
                <a:cxn ang="0">
                  <a:pos x="connsiteX1571" y="connsiteY1571"/>
                </a:cxn>
                <a:cxn ang="0">
                  <a:pos x="connsiteX1572" y="connsiteY1572"/>
                </a:cxn>
                <a:cxn ang="0">
                  <a:pos x="connsiteX1573" y="connsiteY1573"/>
                </a:cxn>
                <a:cxn ang="0">
                  <a:pos x="connsiteX1574" y="connsiteY1574"/>
                </a:cxn>
                <a:cxn ang="0">
                  <a:pos x="connsiteX1575" y="connsiteY1575"/>
                </a:cxn>
                <a:cxn ang="0">
                  <a:pos x="connsiteX1576" y="connsiteY1576"/>
                </a:cxn>
                <a:cxn ang="0">
                  <a:pos x="connsiteX1577" y="connsiteY1577"/>
                </a:cxn>
                <a:cxn ang="0">
                  <a:pos x="connsiteX1578" y="connsiteY1578"/>
                </a:cxn>
                <a:cxn ang="0">
                  <a:pos x="connsiteX1579" y="connsiteY1579"/>
                </a:cxn>
                <a:cxn ang="0">
                  <a:pos x="connsiteX1580" y="connsiteY1580"/>
                </a:cxn>
                <a:cxn ang="0">
                  <a:pos x="connsiteX1581" y="connsiteY1581"/>
                </a:cxn>
                <a:cxn ang="0">
                  <a:pos x="connsiteX1582" y="connsiteY1582"/>
                </a:cxn>
                <a:cxn ang="0">
                  <a:pos x="connsiteX1583" y="connsiteY1583"/>
                </a:cxn>
                <a:cxn ang="0">
                  <a:pos x="connsiteX1584" y="connsiteY1584"/>
                </a:cxn>
                <a:cxn ang="0">
                  <a:pos x="connsiteX1585" y="connsiteY1585"/>
                </a:cxn>
                <a:cxn ang="0">
                  <a:pos x="connsiteX1586" y="connsiteY1586"/>
                </a:cxn>
                <a:cxn ang="0">
                  <a:pos x="connsiteX1587" y="connsiteY1587"/>
                </a:cxn>
                <a:cxn ang="0">
                  <a:pos x="connsiteX1588" y="connsiteY1588"/>
                </a:cxn>
                <a:cxn ang="0">
                  <a:pos x="connsiteX1589" y="connsiteY1589"/>
                </a:cxn>
                <a:cxn ang="0">
                  <a:pos x="connsiteX1590" y="connsiteY1590"/>
                </a:cxn>
                <a:cxn ang="0">
                  <a:pos x="connsiteX1591" y="connsiteY1591"/>
                </a:cxn>
                <a:cxn ang="0">
                  <a:pos x="connsiteX1592" y="connsiteY1592"/>
                </a:cxn>
                <a:cxn ang="0">
                  <a:pos x="connsiteX1593" y="connsiteY1593"/>
                </a:cxn>
                <a:cxn ang="0">
                  <a:pos x="connsiteX1594" y="connsiteY1594"/>
                </a:cxn>
                <a:cxn ang="0">
                  <a:pos x="connsiteX1595" y="connsiteY1595"/>
                </a:cxn>
                <a:cxn ang="0">
                  <a:pos x="connsiteX1596" y="connsiteY1596"/>
                </a:cxn>
                <a:cxn ang="0">
                  <a:pos x="connsiteX1597" y="connsiteY1597"/>
                </a:cxn>
                <a:cxn ang="0">
                  <a:pos x="connsiteX1598" y="connsiteY1598"/>
                </a:cxn>
                <a:cxn ang="0">
                  <a:pos x="connsiteX1599" y="connsiteY1599"/>
                </a:cxn>
                <a:cxn ang="0">
                  <a:pos x="connsiteX1600" y="connsiteY1600"/>
                </a:cxn>
                <a:cxn ang="0">
                  <a:pos x="connsiteX1601" y="connsiteY1601"/>
                </a:cxn>
                <a:cxn ang="0">
                  <a:pos x="connsiteX1602" y="connsiteY1602"/>
                </a:cxn>
                <a:cxn ang="0">
                  <a:pos x="connsiteX1603" y="connsiteY1603"/>
                </a:cxn>
                <a:cxn ang="0">
                  <a:pos x="connsiteX1604" y="connsiteY1604"/>
                </a:cxn>
                <a:cxn ang="0">
                  <a:pos x="connsiteX1605" y="connsiteY1605"/>
                </a:cxn>
                <a:cxn ang="0">
                  <a:pos x="connsiteX1606" y="connsiteY1606"/>
                </a:cxn>
                <a:cxn ang="0">
                  <a:pos x="connsiteX1607" y="connsiteY1607"/>
                </a:cxn>
                <a:cxn ang="0">
                  <a:pos x="connsiteX1608" y="connsiteY1608"/>
                </a:cxn>
                <a:cxn ang="0">
                  <a:pos x="connsiteX1609" y="connsiteY1609"/>
                </a:cxn>
                <a:cxn ang="0">
                  <a:pos x="connsiteX1610" y="connsiteY1610"/>
                </a:cxn>
                <a:cxn ang="0">
                  <a:pos x="connsiteX1611" y="connsiteY1611"/>
                </a:cxn>
                <a:cxn ang="0">
                  <a:pos x="connsiteX1612" y="connsiteY1612"/>
                </a:cxn>
                <a:cxn ang="0">
                  <a:pos x="connsiteX1613" y="connsiteY1613"/>
                </a:cxn>
                <a:cxn ang="0">
                  <a:pos x="connsiteX1614" y="connsiteY1614"/>
                </a:cxn>
                <a:cxn ang="0">
                  <a:pos x="connsiteX1615" y="connsiteY1615"/>
                </a:cxn>
                <a:cxn ang="0">
                  <a:pos x="connsiteX1616" y="connsiteY1616"/>
                </a:cxn>
                <a:cxn ang="0">
                  <a:pos x="connsiteX1617" y="connsiteY1617"/>
                </a:cxn>
                <a:cxn ang="0">
                  <a:pos x="connsiteX1618" y="connsiteY1618"/>
                </a:cxn>
                <a:cxn ang="0">
                  <a:pos x="connsiteX1619" y="connsiteY1619"/>
                </a:cxn>
                <a:cxn ang="0">
                  <a:pos x="connsiteX1620" y="connsiteY1620"/>
                </a:cxn>
                <a:cxn ang="0">
                  <a:pos x="connsiteX1621" y="connsiteY1621"/>
                </a:cxn>
                <a:cxn ang="0">
                  <a:pos x="connsiteX1622" y="connsiteY1622"/>
                </a:cxn>
                <a:cxn ang="0">
                  <a:pos x="connsiteX1623" y="connsiteY1623"/>
                </a:cxn>
                <a:cxn ang="0">
                  <a:pos x="connsiteX1624" y="connsiteY1624"/>
                </a:cxn>
                <a:cxn ang="0">
                  <a:pos x="connsiteX1625" y="connsiteY1625"/>
                </a:cxn>
                <a:cxn ang="0">
                  <a:pos x="connsiteX1626" y="connsiteY1626"/>
                </a:cxn>
                <a:cxn ang="0">
                  <a:pos x="connsiteX1627" y="connsiteY1627"/>
                </a:cxn>
                <a:cxn ang="0">
                  <a:pos x="connsiteX1628" y="connsiteY1628"/>
                </a:cxn>
                <a:cxn ang="0">
                  <a:pos x="connsiteX1629" y="connsiteY1629"/>
                </a:cxn>
                <a:cxn ang="0">
                  <a:pos x="connsiteX1630" y="connsiteY1630"/>
                </a:cxn>
                <a:cxn ang="0">
                  <a:pos x="connsiteX1631" y="connsiteY1631"/>
                </a:cxn>
                <a:cxn ang="0">
                  <a:pos x="connsiteX1632" y="connsiteY1632"/>
                </a:cxn>
                <a:cxn ang="0">
                  <a:pos x="connsiteX1633" y="connsiteY1633"/>
                </a:cxn>
                <a:cxn ang="0">
                  <a:pos x="connsiteX1634" y="connsiteY1634"/>
                </a:cxn>
                <a:cxn ang="0">
                  <a:pos x="connsiteX1635" y="connsiteY1635"/>
                </a:cxn>
                <a:cxn ang="0">
                  <a:pos x="connsiteX1636" y="connsiteY1636"/>
                </a:cxn>
                <a:cxn ang="0">
                  <a:pos x="connsiteX1637" y="connsiteY1637"/>
                </a:cxn>
                <a:cxn ang="0">
                  <a:pos x="connsiteX1638" y="connsiteY1638"/>
                </a:cxn>
                <a:cxn ang="0">
                  <a:pos x="connsiteX1639" y="connsiteY1639"/>
                </a:cxn>
                <a:cxn ang="0">
                  <a:pos x="connsiteX1640" y="connsiteY1640"/>
                </a:cxn>
                <a:cxn ang="0">
                  <a:pos x="connsiteX1641" y="connsiteY1641"/>
                </a:cxn>
                <a:cxn ang="0">
                  <a:pos x="connsiteX1642" y="connsiteY1642"/>
                </a:cxn>
                <a:cxn ang="0">
                  <a:pos x="connsiteX1643" y="connsiteY1643"/>
                </a:cxn>
                <a:cxn ang="0">
                  <a:pos x="connsiteX1644" y="connsiteY1644"/>
                </a:cxn>
                <a:cxn ang="0">
                  <a:pos x="connsiteX1645" y="connsiteY1645"/>
                </a:cxn>
                <a:cxn ang="0">
                  <a:pos x="connsiteX1646" y="connsiteY1646"/>
                </a:cxn>
                <a:cxn ang="0">
                  <a:pos x="connsiteX1647" y="connsiteY1647"/>
                </a:cxn>
                <a:cxn ang="0">
                  <a:pos x="connsiteX1648" y="connsiteY1648"/>
                </a:cxn>
                <a:cxn ang="0">
                  <a:pos x="connsiteX1649" y="connsiteY1649"/>
                </a:cxn>
                <a:cxn ang="0">
                  <a:pos x="connsiteX1650" y="connsiteY1650"/>
                </a:cxn>
                <a:cxn ang="0">
                  <a:pos x="connsiteX1651" y="connsiteY1651"/>
                </a:cxn>
                <a:cxn ang="0">
                  <a:pos x="connsiteX1652" y="connsiteY1652"/>
                </a:cxn>
                <a:cxn ang="0">
                  <a:pos x="connsiteX1653" y="connsiteY1653"/>
                </a:cxn>
                <a:cxn ang="0">
                  <a:pos x="connsiteX1654" y="connsiteY1654"/>
                </a:cxn>
                <a:cxn ang="0">
                  <a:pos x="connsiteX1655" y="connsiteY1655"/>
                </a:cxn>
                <a:cxn ang="0">
                  <a:pos x="connsiteX1656" y="connsiteY1656"/>
                </a:cxn>
                <a:cxn ang="0">
                  <a:pos x="connsiteX1657" y="connsiteY1657"/>
                </a:cxn>
                <a:cxn ang="0">
                  <a:pos x="connsiteX1658" y="connsiteY1658"/>
                </a:cxn>
                <a:cxn ang="0">
                  <a:pos x="connsiteX1659" y="connsiteY1659"/>
                </a:cxn>
                <a:cxn ang="0">
                  <a:pos x="connsiteX1660" y="connsiteY1660"/>
                </a:cxn>
                <a:cxn ang="0">
                  <a:pos x="connsiteX1661" y="connsiteY1661"/>
                </a:cxn>
                <a:cxn ang="0">
                  <a:pos x="connsiteX1662" y="connsiteY1662"/>
                </a:cxn>
                <a:cxn ang="0">
                  <a:pos x="connsiteX1663" y="connsiteY1663"/>
                </a:cxn>
                <a:cxn ang="0">
                  <a:pos x="connsiteX1664" y="connsiteY1664"/>
                </a:cxn>
                <a:cxn ang="0">
                  <a:pos x="connsiteX1665" y="connsiteY1665"/>
                </a:cxn>
                <a:cxn ang="0">
                  <a:pos x="connsiteX1666" y="connsiteY1666"/>
                </a:cxn>
                <a:cxn ang="0">
                  <a:pos x="connsiteX1667" y="connsiteY1667"/>
                </a:cxn>
                <a:cxn ang="0">
                  <a:pos x="connsiteX1668" y="connsiteY1668"/>
                </a:cxn>
                <a:cxn ang="0">
                  <a:pos x="connsiteX1669" y="connsiteY1669"/>
                </a:cxn>
                <a:cxn ang="0">
                  <a:pos x="connsiteX1670" y="connsiteY1670"/>
                </a:cxn>
                <a:cxn ang="0">
                  <a:pos x="connsiteX1671" y="connsiteY1671"/>
                </a:cxn>
                <a:cxn ang="0">
                  <a:pos x="connsiteX1672" y="connsiteY1672"/>
                </a:cxn>
                <a:cxn ang="0">
                  <a:pos x="connsiteX1673" y="connsiteY1673"/>
                </a:cxn>
                <a:cxn ang="0">
                  <a:pos x="connsiteX1674" y="connsiteY1674"/>
                </a:cxn>
                <a:cxn ang="0">
                  <a:pos x="connsiteX1675" y="connsiteY1675"/>
                </a:cxn>
                <a:cxn ang="0">
                  <a:pos x="connsiteX1676" y="connsiteY1676"/>
                </a:cxn>
                <a:cxn ang="0">
                  <a:pos x="connsiteX1677" y="connsiteY1677"/>
                </a:cxn>
                <a:cxn ang="0">
                  <a:pos x="connsiteX1678" y="connsiteY1678"/>
                </a:cxn>
                <a:cxn ang="0">
                  <a:pos x="connsiteX1679" y="connsiteY1679"/>
                </a:cxn>
                <a:cxn ang="0">
                  <a:pos x="connsiteX1680" y="connsiteY1680"/>
                </a:cxn>
                <a:cxn ang="0">
                  <a:pos x="connsiteX1681" y="connsiteY1681"/>
                </a:cxn>
                <a:cxn ang="0">
                  <a:pos x="connsiteX1682" y="connsiteY1682"/>
                </a:cxn>
                <a:cxn ang="0">
                  <a:pos x="connsiteX1683" y="connsiteY1683"/>
                </a:cxn>
                <a:cxn ang="0">
                  <a:pos x="connsiteX1684" y="connsiteY1684"/>
                </a:cxn>
                <a:cxn ang="0">
                  <a:pos x="connsiteX1685" y="connsiteY1685"/>
                </a:cxn>
                <a:cxn ang="0">
                  <a:pos x="connsiteX1686" y="connsiteY1686"/>
                </a:cxn>
                <a:cxn ang="0">
                  <a:pos x="connsiteX1687" y="connsiteY1687"/>
                </a:cxn>
                <a:cxn ang="0">
                  <a:pos x="connsiteX1688" y="connsiteY1688"/>
                </a:cxn>
                <a:cxn ang="0">
                  <a:pos x="connsiteX1689" y="connsiteY1689"/>
                </a:cxn>
                <a:cxn ang="0">
                  <a:pos x="connsiteX1690" y="connsiteY1690"/>
                </a:cxn>
                <a:cxn ang="0">
                  <a:pos x="connsiteX1691" y="connsiteY1691"/>
                </a:cxn>
                <a:cxn ang="0">
                  <a:pos x="connsiteX1692" y="connsiteY1692"/>
                </a:cxn>
                <a:cxn ang="0">
                  <a:pos x="connsiteX1693" y="connsiteY1693"/>
                </a:cxn>
                <a:cxn ang="0">
                  <a:pos x="connsiteX1694" y="connsiteY1694"/>
                </a:cxn>
                <a:cxn ang="0">
                  <a:pos x="connsiteX1695" y="connsiteY1695"/>
                </a:cxn>
                <a:cxn ang="0">
                  <a:pos x="connsiteX1696" y="connsiteY1696"/>
                </a:cxn>
                <a:cxn ang="0">
                  <a:pos x="connsiteX1697" y="connsiteY1697"/>
                </a:cxn>
                <a:cxn ang="0">
                  <a:pos x="connsiteX1698" y="connsiteY1698"/>
                </a:cxn>
                <a:cxn ang="0">
                  <a:pos x="connsiteX1699" y="connsiteY1699"/>
                </a:cxn>
                <a:cxn ang="0">
                  <a:pos x="connsiteX1700" y="connsiteY1700"/>
                </a:cxn>
                <a:cxn ang="0">
                  <a:pos x="connsiteX1701" y="connsiteY1701"/>
                </a:cxn>
                <a:cxn ang="0">
                  <a:pos x="connsiteX1702" y="connsiteY1702"/>
                </a:cxn>
                <a:cxn ang="0">
                  <a:pos x="connsiteX1703" y="connsiteY1703"/>
                </a:cxn>
                <a:cxn ang="0">
                  <a:pos x="connsiteX1704" y="connsiteY1704"/>
                </a:cxn>
                <a:cxn ang="0">
                  <a:pos x="connsiteX1705" y="connsiteY1705"/>
                </a:cxn>
                <a:cxn ang="0">
                  <a:pos x="connsiteX1706" y="connsiteY1706"/>
                </a:cxn>
                <a:cxn ang="0">
                  <a:pos x="connsiteX1707" y="connsiteY1707"/>
                </a:cxn>
                <a:cxn ang="0">
                  <a:pos x="connsiteX1708" y="connsiteY1708"/>
                </a:cxn>
                <a:cxn ang="0">
                  <a:pos x="connsiteX1709" y="connsiteY1709"/>
                </a:cxn>
                <a:cxn ang="0">
                  <a:pos x="connsiteX1710" y="connsiteY1710"/>
                </a:cxn>
                <a:cxn ang="0">
                  <a:pos x="connsiteX1711" y="connsiteY1711"/>
                </a:cxn>
                <a:cxn ang="0">
                  <a:pos x="connsiteX1712" y="connsiteY1712"/>
                </a:cxn>
                <a:cxn ang="0">
                  <a:pos x="connsiteX1713" y="connsiteY1713"/>
                </a:cxn>
                <a:cxn ang="0">
                  <a:pos x="connsiteX1714" y="connsiteY1714"/>
                </a:cxn>
                <a:cxn ang="0">
                  <a:pos x="connsiteX1715" y="connsiteY1715"/>
                </a:cxn>
                <a:cxn ang="0">
                  <a:pos x="connsiteX1716" y="connsiteY1716"/>
                </a:cxn>
                <a:cxn ang="0">
                  <a:pos x="connsiteX1717" y="connsiteY1717"/>
                </a:cxn>
                <a:cxn ang="0">
                  <a:pos x="connsiteX1718" y="connsiteY1718"/>
                </a:cxn>
                <a:cxn ang="0">
                  <a:pos x="connsiteX1719" y="connsiteY1719"/>
                </a:cxn>
                <a:cxn ang="0">
                  <a:pos x="connsiteX1720" y="connsiteY1720"/>
                </a:cxn>
                <a:cxn ang="0">
                  <a:pos x="connsiteX1721" y="connsiteY1721"/>
                </a:cxn>
                <a:cxn ang="0">
                  <a:pos x="connsiteX1722" y="connsiteY1722"/>
                </a:cxn>
                <a:cxn ang="0">
                  <a:pos x="connsiteX1723" y="connsiteY1723"/>
                </a:cxn>
                <a:cxn ang="0">
                  <a:pos x="connsiteX1724" y="connsiteY1724"/>
                </a:cxn>
                <a:cxn ang="0">
                  <a:pos x="connsiteX1725" y="connsiteY1725"/>
                </a:cxn>
                <a:cxn ang="0">
                  <a:pos x="connsiteX1726" y="connsiteY1726"/>
                </a:cxn>
                <a:cxn ang="0">
                  <a:pos x="connsiteX1727" y="connsiteY1727"/>
                </a:cxn>
                <a:cxn ang="0">
                  <a:pos x="connsiteX1728" y="connsiteY1728"/>
                </a:cxn>
                <a:cxn ang="0">
                  <a:pos x="connsiteX1729" y="connsiteY1729"/>
                </a:cxn>
                <a:cxn ang="0">
                  <a:pos x="connsiteX1730" y="connsiteY1730"/>
                </a:cxn>
                <a:cxn ang="0">
                  <a:pos x="connsiteX1731" y="connsiteY1731"/>
                </a:cxn>
                <a:cxn ang="0">
                  <a:pos x="connsiteX1732" y="connsiteY1732"/>
                </a:cxn>
                <a:cxn ang="0">
                  <a:pos x="connsiteX1733" y="connsiteY1733"/>
                </a:cxn>
                <a:cxn ang="0">
                  <a:pos x="connsiteX1734" y="connsiteY1734"/>
                </a:cxn>
                <a:cxn ang="0">
                  <a:pos x="connsiteX1735" y="connsiteY1735"/>
                </a:cxn>
                <a:cxn ang="0">
                  <a:pos x="connsiteX1736" y="connsiteY1736"/>
                </a:cxn>
                <a:cxn ang="0">
                  <a:pos x="connsiteX1737" y="connsiteY1737"/>
                </a:cxn>
                <a:cxn ang="0">
                  <a:pos x="connsiteX1738" y="connsiteY1738"/>
                </a:cxn>
                <a:cxn ang="0">
                  <a:pos x="connsiteX1739" y="connsiteY1739"/>
                </a:cxn>
                <a:cxn ang="0">
                  <a:pos x="connsiteX1740" y="connsiteY1740"/>
                </a:cxn>
                <a:cxn ang="0">
                  <a:pos x="connsiteX1741" y="connsiteY1741"/>
                </a:cxn>
                <a:cxn ang="0">
                  <a:pos x="connsiteX1742" y="connsiteY1742"/>
                </a:cxn>
                <a:cxn ang="0">
                  <a:pos x="connsiteX1743" y="connsiteY1743"/>
                </a:cxn>
                <a:cxn ang="0">
                  <a:pos x="connsiteX1744" y="connsiteY1744"/>
                </a:cxn>
                <a:cxn ang="0">
                  <a:pos x="connsiteX1745" y="connsiteY1745"/>
                </a:cxn>
                <a:cxn ang="0">
                  <a:pos x="connsiteX1746" y="connsiteY1746"/>
                </a:cxn>
                <a:cxn ang="0">
                  <a:pos x="connsiteX1747" y="connsiteY1747"/>
                </a:cxn>
                <a:cxn ang="0">
                  <a:pos x="connsiteX1748" y="connsiteY1748"/>
                </a:cxn>
                <a:cxn ang="0">
                  <a:pos x="connsiteX1749" y="connsiteY1749"/>
                </a:cxn>
                <a:cxn ang="0">
                  <a:pos x="connsiteX1750" y="connsiteY1750"/>
                </a:cxn>
                <a:cxn ang="0">
                  <a:pos x="connsiteX1751" y="connsiteY1751"/>
                </a:cxn>
                <a:cxn ang="0">
                  <a:pos x="connsiteX1752" y="connsiteY1752"/>
                </a:cxn>
                <a:cxn ang="0">
                  <a:pos x="connsiteX1753" y="connsiteY1753"/>
                </a:cxn>
                <a:cxn ang="0">
                  <a:pos x="connsiteX1754" y="connsiteY1754"/>
                </a:cxn>
                <a:cxn ang="0">
                  <a:pos x="connsiteX1755" y="connsiteY1755"/>
                </a:cxn>
                <a:cxn ang="0">
                  <a:pos x="connsiteX1756" y="connsiteY1756"/>
                </a:cxn>
                <a:cxn ang="0">
                  <a:pos x="connsiteX1757" y="connsiteY1757"/>
                </a:cxn>
                <a:cxn ang="0">
                  <a:pos x="connsiteX1758" y="connsiteY1758"/>
                </a:cxn>
                <a:cxn ang="0">
                  <a:pos x="connsiteX1759" y="connsiteY1759"/>
                </a:cxn>
                <a:cxn ang="0">
                  <a:pos x="connsiteX1760" y="connsiteY1760"/>
                </a:cxn>
                <a:cxn ang="0">
                  <a:pos x="connsiteX1761" y="connsiteY1761"/>
                </a:cxn>
                <a:cxn ang="0">
                  <a:pos x="connsiteX1762" y="connsiteY1762"/>
                </a:cxn>
                <a:cxn ang="0">
                  <a:pos x="connsiteX1763" y="connsiteY1763"/>
                </a:cxn>
                <a:cxn ang="0">
                  <a:pos x="connsiteX1764" y="connsiteY1764"/>
                </a:cxn>
                <a:cxn ang="0">
                  <a:pos x="connsiteX1765" y="connsiteY1765"/>
                </a:cxn>
                <a:cxn ang="0">
                  <a:pos x="connsiteX1766" y="connsiteY1766"/>
                </a:cxn>
                <a:cxn ang="0">
                  <a:pos x="connsiteX1767" y="connsiteY1767"/>
                </a:cxn>
                <a:cxn ang="0">
                  <a:pos x="connsiteX1768" y="connsiteY1768"/>
                </a:cxn>
                <a:cxn ang="0">
                  <a:pos x="connsiteX1769" y="connsiteY1769"/>
                </a:cxn>
                <a:cxn ang="0">
                  <a:pos x="connsiteX1770" y="connsiteY1770"/>
                </a:cxn>
                <a:cxn ang="0">
                  <a:pos x="connsiteX1771" y="connsiteY1771"/>
                </a:cxn>
                <a:cxn ang="0">
                  <a:pos x="connsiteX1772" y="connsiteY1772"/>
                </a:cxn>
                <a:cxn ang="0">
                  <a:pos x="connsiteX1773" y="connsiteY1773"/>
                </a:cxn>
                <a:cxn ang="0">
                  <a:pos x="connsiteX1774" y="connsiteY1774"/>
                </a:cxn>
                <a:cxn ang="0">
                  <a:pos x="connsiteX1775" y="connsiteY1775"/>
                </a:cxn>
                <a:cxn ang="0">
                  <a:pos x="connsiteX1776" y="connsiteY1776"/>
                </a:cxn>
                <a:cxn ang="0">
                  <a:pos x="connsiteX1777" y="connsiteY1777"/>
                </a:cxn>
                <a:cxn ang="0">
                  <a:pos x="connsiteX1778" y="connsiteY1778"/>
                </a:cxn>
                <a:cxn ang="0">
                  <a:pos x="connsiteX1779" y="connsiteY1779"/>
                </a:cxn>
                <a:cxn ang="0">
                  <a:pos x="connsiteX1780" y="connsiteY1780"/>
                </a:cxn>
                <a:cxn ang="0">
                  <a:pos x="connsiteX1781" y="connsiteY1781"/>
                </a:cxn>
                <a:cxn ang="0">
                  <a:pos x="connsiteX1782" y="connsiteY1782"/>
                </a:cxn>
                <a:cxn ang="0">
                  <a:pos x="connsiteX1783" y="connsiteY1783"/>
                </a:cxn>
                <a:cxn ang="0">
                  <a:pos x="connsiteX1784" y="connsiteY1784"/>
                </a:cxn>
                <a:cxn ang="0">
                  <a:pos x="connsiteX1785" y="connsiteY1785"/>
                </a:cxn>
                <a:cxn ang="0">
                  <a:pos x="connsiteX1786" y="connsiteY1786"/>
                </a:cxn>
                <a:cxn ang="0">
                  <a:pos x="connsiteX1787" y="connsiteY1787"/>
                </a:cxn>
                <a:cxn ang="0">
                  <a:pos x="connsiteX1788" y="connsiteY1788"/>
                </a:cxn>
                <a:cxn ang="0">
                  <a:pos x="connsiteX1789" y="connsiteY1789"/>
                </a:cxn>
                <a:cxn ang="0">
                  <a:pos x="connsiteX1790" y="connsiteY1790"/>
                </a:cxn>
                <a:cxn ang="0">
                  <a:pos x="connsiteX1791" y="connsiteY1791"/>
                </a:cxn>
                <a:cxn ang="0">
                  <a:pos x="connsiteX1792" y="connsiteY1792"/>
                </a:cxn>
                <a:cxn ang="0">
                  <a:pos x="connsiteX1793" y="connsiteY1793"/>
                </a:cxn>
                <a:cxn ang="0">
                  <a:pos x="connsiteX1794" y="connsiteY1794"/>
                </a:cxn>
                <a:cxn ang="0">
                  <a:pos x="connsiteX1795" y="connsiteY1795"/>
                </a:cxn>
                <a:cxn ang="0">
                  <a:pos x="connsiteX1796" y="connsiteY1796"/>
                </a:cxn>
                <a:cxn ang="0">
                  <a:pos x="connsiteX1797" y="connsiteY1797"/>
                </a:cxn>
                <a:cxn ang="0">
                  <a:pos x="connsiteX1798" y="connsiteY1798"/>
                </a:cxn>
                <a:cxn ang="0">
                  <a:pos x="connsiteX1799" y="connsiteY1799"/>
                </a:cxn>
                <a:cxn ang="0">
                  <a:pos x="connsiteX1800" y="connsiteY1800"/>
                </a:cxn>
                <a:cxn ang="0">
                  <a:pos x="connsiteX1801" y="connsiteY1801"/>
                </a:cxn>
                <a:cxn ang="0">
                  <a:pos x="connsiteX1802" y="connsiteY1802"/>
                </a:cxn>
                <a:cxn ang="0">
                  <a:pos x="connsiteX1803" y="connsiteY1803"/>
                </a:cxn>
                <a:cxn ang="0">
                  <a:pos x="connsiteX1804" y="connsiteY1804"/>
                </a:cxn>
                <a:cxn ang="0">
                  <a:pos x="connsiteX1805" y="connsiteY1805"/>
                </a:cxn>
                <a:cxn ang="0">
                  <a:pos x="connsiteX1806" y="connsiteY1806"/>
                </a:cxn>
                <a:cxn ang="0">
                  <a:pos x="connsiteX1807" y="connsiteY1807"/>
                </a:cxn>
                <a:cxn ang="0">
                  <a:pos x="connsiteX1808" y="connsiteY1808"/>
                </a:cxn>
                <a:cxn ang="0">
                  <a:pos x="connsiteX1809" y="connsiteY1809"/>
                </a:cxn>
                <a:cxn ang="0">
                  <a:pos x="connsiteX1810" y="connsiteY1810"/>
                </a:cxn>
                <a:cxn ang="0">
                  <a:pos x="connsiteX1811" y="connsiteY1811"/>
                </a:cxn>
                <a:cxn ang="0">
                  <a:pos x="connsiteX1812" y="connsiteY1812"/>
                </a:cxn>
                <a:cxn ang="0">
                  <a:pos x="connsiteX1813" y="connsiteY1813"/>
                </a:cxn>
                <a:cxn ang="0">
                  <a:pos x="connsiteX1814" y="connsiteY1814"/>
                </a:cxn>
                <a:cxn ang="0">
                  <a:pos x="connsiteX1815" y="connsiteY1815"/>
                </a:cxn>
                <a:cxn ang="0">
                  <a:pos x="connsiteX1816" y="connsiteY1816"/>
                </a:cxn>
                <a:cxn ang="0">
                  <a:pos x="connsiteX1817" y="connsiteY1817"/>
                </a:cxn>
                <a:cxn ang="0">
                  <a:pos x="connsiteX1818" y="connsiteY1818"/>
                </a:cxn>
                <a:cxn ang="0">
                  <a:pos x="connsiteX1819" y="connsiteY1819"/>
                </a:cxn>
                <a:cxn ang="0">
                  <a:pos x="connsiteX1820" y="connsiteY1820"/>
                </a:cxn>
                <a:cxn ang="0">
                  <a:pos x="connsiteX1821" y="connsiteY1821"/>
                </a:cxn>
                <a:cxn ang="0">
                  <a:pos x="connsiteX1822" y="connsiteY1822"/>
                </a:cxn>
                <a:cxn ang="0">
                  <a:pos x="connsiteX1823" y="connsiteY1823"/>
                </a:cxn>
                <a:cxn ang="0">
                  <a:pos x="connsiteX1824" y="connsiteY1824"/>
                </a:cxn>
                <a:cxn ang="0">
                  <a:pos x="connsiteX1825" y="connsiteY1825"/>
                </a:cxn>
                <a:cxn ang="0">
                  <a:pos x="connsiteX1826" y="connsiteY1826"/>
                </a:cxn>
                <a:cxn ang="0">
                  <a:pos x="connsiteX1827" y="connsiteY1827"/>
                </a:cxn>
                <a:cxn ang="0">
                  <a:pos x="connsiteX1828" y="connsiteY1828"/>
                </a:cxn>
                <a:cxn ang="0">
                  <a:pos x="connsiteX1829" y="connsiteY1829"/>
                </a:cxn>
                <a:cxn ang="0">
                  <a:pos x="connsiteX1830" y="connsiteY1830"/>
                </a:cxn>
                <a:cxn ang="0">
                  <a:pos x="connsiteX1831" y="connsiteY1831"/>
                </a:cxn>
                <a:cxn ang="0">
                  <a:pos x="connsiteX1832" y="connsiteY1832"/>
                </a:cxn>
                <a:cxn ang="0">
                  <a:pos x="connsiteX1833" y="connsiteY1833"/>
                </a:cxn>
                <a:cxn ang="0">
                  <a:pos x="connsiteX1834" y="connsiteY1834"/>
                </a:cxn>
                <a:cxn ang="0">
                  <a:pos x="connsiteX1835" y="connsiteY1835"/>
                </a:cxn>
                <a:cxn ang="0">
                  <a:pos x="connsiteX1836" y="connsiteY1836"/>
                </a:cxn>
                <a:cxn ang="0">
                  <a:pos x="connsiteX1837" y="connsiteY1837"/>
                </a:cxn>
                <a:cxn ang="0">
                  <a:pos x="connsiteX1838" y="connsiteY1838"/>
                </a:cxn>
                <a:cxn ang="0">
                  <a:pos x="connsiteX1839" y="connsiteY1839"/>
                </a:cxn>
                <a:cxn ang="0">
                  <a:pos x="connsiteX1840" y="connsiteY1840"/>
                </a:cxn>
                <a:cxn ang="0">
                  <a:pos x="connsiteX1841" y="connsiteY1841"/>
                </a:cxn>
                <a:cxn ang="0">
                  <a:pos x="connsiteX1842" y="connsiteY1842"/>
                </a:cxn>
                <a:cxn ang="0">
                  <a:pos x="connsiteX1843" y="connsiteY1843"/>
                </a:cxn>
                <a:cxn ang="0">
                  <a:pos x="connsiteX1844" y="connsiteY1844"/>
                </a:cxn>
                <a:cxn ang="0">
                  <a:pos x="connsiteX1845" y="connsiteY1845"/>
                </a:cxn>
                <a:cxn ang="0">
                  <a:pos x="connsiteX1846" y="connsiteY1846"/>
                </a:cxn>
                <a:cxn ang="0">
                  <a:pos x="connsiteX1847" y="connsiteY1847"/>
                </a:cxn>
                <a:cxn ang="0">
                  <a:pos x="connsiteX1848" y="connsiteY1848"/>
                </a:cxn>
                <a:cxn ang="0">
                  <a:pos x="connsiteX1849" y="connsiteY1849"/>
                </a:cxn>
                <a:cxn ang="0">
                  <a:pos x="connsiteX1850" y="connsiteY1850"/>
                </a:cxn>
                <a:cxn ang="0">
                  <a:pos x="connsiteX1851" y="connsiteY1851"/>
                </a:cxn>
                <a:cxn ang="0">
                  <a:pos x="connsiteX1852" y="connsiteY1852"/>
                </a:cxn>
                <a:cxn ang="0">
                  <a:pos x="connsiteX1853" y="connsiteY1853"/>
                </a:cxn>
                <a:cxn ang="0">
                  <a:pos x="connsiteX1854" y="connsiteY1854"/>
                </a:cxn>
                <a:cxn ang="0">
                  <a:pos x="connsiteX1855" y="connsiteY1855"/>
                </a:cxn>
                <a:cxn ang="0">
                  <a:pos x="connsiteX1856" y="connsiteY1856"/>
                </a:cxn>
                <a:cxn ang="0">
                  <a:pos x="connsiteX1857" y="connsiteY1857"/>
                </a:cxn>
                <a:cxn ang="0">
                  <a:pos x="connsiteX1858" y="connsiteY1858"/>
                </a:cxn>
                <a:cxn ang="0">
                  <a:pos x="connsiteX1859" y="connsiteY1859"/>
                </a:cxn>
                <a:cxn ang="0">
                  <a:pos x="connsiteX1860" y="connsiteY1860"/>
                </a:cxn>
                <a:cxn ang="0">
                  <a:pos x="connsiteX1861" y="connsiteY1861"/>
                </a:cxn>
                <a:cxn ang="0">
                  <a:pos x="connsiteX1862" y="connsiteY1862"/>
                </a:cxn>
                <a:cxn ang="0">
                  <a:pos x="connsiteX1863" y="connsiteY1863"/>
                </a:cxn>
                <a:cxn ang="0">
                  <a:pos x="connsiteX1864" y="connsiteY1864"/>
                </a:cxn>
                <a:cxn ang="0">
                  <a:pos x="connsiteX1865" y="connsiteY1865"/>
                </a:cxn>
                <a:cxn ang="0">
                  <a:pos x="connsiteX1866" y="connsiteY1866"/>
                </a:cxn>
                <a:cxn ang="0">
                  <a:pos x="connsiteX1867" y="connsiteY1867"/>
                </a:cxn>
                <a:cxn ang="0">
                  <a:pos x="connsiteX1868" y="connsiteY1868"/>
                </a:cxn>
                <a:cxn ang="0">
                  <a:pos x="connsiteX1869" y="connsiteY1869"/>
                </a:cxn>
                <a:cxn ang="0">
                  <a:pos x="connsiteX1870" y="connsiteY1870"/>
                </a:cxn>
                <a:cxn ang="0">
                  <a:pos x="connsiteX1871" y="connsiteY1871"/>
                </a:cxn>
                <a:cxn ang="0">
                  <a:pos x="connsiteX1872" y="connsiteY1872"/>
                </a:cxn>
                <a:cxn ang="0">
                  <a:pos x="connsiteX1873" y="connsiteY1873"/>
                </a:cxn>
                <a:cxn ang="0">
                  <a:pos x="connsiteX1874" y="connsiteY1874"/>
                </a:cxn>
                <a:cxn ang="0">
                  <a:pos x="connsiteX1875" y="connsiteY1875"/>
                </a:cxn>
                <a:cxn ang="0">
                  <a:pos x="connsiteX1876" y="connsiteY1876"/>
                </a:cxn>
                <a:cxn ang="0">
                  <a:pos x="connsiteX1877" y="connsiteY1877"/>
                </a:cxn>
                <a:cxn ang="0">
                  <a:pos x="connsiteX1878" y="connsiteY1878"/>
                </a:cxn>
                <a:cxn ang="0">
                  <a:pos x="connsiteX1879" y="connsiteY1879"/>
                </a:cxn>
                <a:cxn ang="0">
                  <a:pos x="connsiteX1880" y="connsiteY1880"/>
                </a:cxn>
                <a:cxn ang="0">
                  <a:pos x="connsiteX1881" y="connsiteY1881"/>
                </a:cxn>
                <a:cxn ang="0">
                  <a:pos x="connsiteX1882" y="connsiteY1882"/>
                </a:cxn>
                <a:cxn ang="0">
                  <a:pos x="connsiteX1883" y="connsiteY1883"/>
                </a:cxn>
                <a:cxn ang="0">
                  <a:pos x="connsiteX1884" y="connsiteY1884"/>
                </a:cxn>
                <a:cxn ang="0">
                  <a:pos x="connsiteX1885" y="connsiteY1885"/>
                </a:cxn>
                <a:cxn ang="0">
                  <a:pos x="connsiteX1886" y="connsiteY1886"/>
                </a:cxn>
                <a:cxn ang="0">
                  <a:pos x="connsiteX1887" y="connsiteY1887"/>
                </a:cxn>
                <a:cxn ang="0">
                  <a:pos x="connsiteX1888" y="connsiteY1888"/>
                </a:cxn>
                <a:cxn ang="0">
                  <a:pos x="connsiteX1889" y="connsiteY1889"/>
                </a:cxn>
                <a:cxn ang="0">
                  <a:pos x="connsiteX1890" y="connsiteY1890"/>
                </a:cxn>
                <a:cxn ang="0">
                  <a:pos x="connsiteX1891" y="connsiteY1891"/>
                </a:cxn>
                <a:cxn ang="0">
                  <a:pos x="connsiteX1892" y="connsiteY1892"/>
                </a:cxn>
                <a:cxn ang="0">
                  <a:pos x="connsiteX1893" y="connsiteY1893"/>
                </a:cxn>
                <a:cxn ang="0">
                  <a:pos x="connsiteX1894" y="connsiteY1894"/>
                </a:cxn>
                <a:cxn ang="0">
                  <a:pos x="connsiteX1895" y="connsiteY1895"/>
                </a:cxn>
                <a:cxn ang="0">
                  <a:pos x="connsiteX1896" y="connsiteY1896"/>
                </a:cxn>
                <a:cxn ang="0">
                  <a:pos x="connsiteX1897" y="connsiteY1897"/>
                </a:cxn>
                <a:cxn ang="0">
                  <a:pos x="connsiteX1898" y="connsiteY1898"/>
                </a:cxn>
                <a:cxn ang="0">
                  <a:pos x="connsiteX1899" y="connsiteY1899"/>
                </a:cxn>
                <a:cxn ang="0">
                  <a:pos x="connsiteX1900" y="connsiteY1900"/>
                </a:cxn>
                <a:cxn ang="0">
                  <a:pos x="connsiteX1901" y="connsiteY1901"/>
                </a:cxn>
                <a:cxn ang="0">
                  <a:pos x="connsiteX1902" y="connsiteY1902"/>
                </a:cxn>
                <a:cxn ang="0">
                  <a:pos x="connsiteX1903" y="connsiteY1903"/>
                </a:cxn>
                <a:cxn ang="0">
                  <a:pos x="connsiteX1904" y="connsiteY1904"/>
                </a:cxn>
                <a:cxn ang="0">
                  <a:pos x="connsiteX1905" y="connsiteY1905"/>
                </a:cxn>
                <a:cxn ang="0">
                  <a:pos x="connsiteX1906" y="connsiteY1906"/>
                </a:cxn>
                <a:cxn ang="0">
                  <a:pos x="connsiteX1907" y="connsiteY1907"/>
                </a:cxn>
                <a:cxn ang="0">
                  <a:pos x="connsiteX1908" y="connsiteY1908"/>
                </a:cxn>
                <a:cxn ang="0">
                  <a:pos x="connsiteX1909" y="connsiteY1909"/>
                </a:cxn>
                <a:cxn ang="0">
                  <a:pos x="connsiteX1910" y="connsiteY1910"/>
                </a:cxn>
                <a:cxn ang="0">
                  <a:pos x="connsiteX1911" y="connsiteY1911"/>
                </a:cxn>
                <a:cxn ang="0">
                  <a:pos x="connsiteX1912" y="connsiteY1912"/>
                </a:cxn>
                <a:cxn ang="0">
                  <a:pos x="connsiteX1913" y="connsiteY1913"/>
                </a:cxn>
                <a:cxn ang="0">
                  <a:pos x="connsiteX1914" y="connsiteY1914"/>
                </a:cxn>
                <a:cxn ang="0">
                  <a:pos x="connsiteX1915" y="connsiteY1915"/>
                </a:cxn>
                <a:cxn ang="0">
                  <a:pos x="connsiteX1916" y="connsiteY1916"/>
                </a:cxn>
                <a:cxn ang="0">
                  <a:pos x="connsiteX1917" y="connsiteY1917"/>
                </a:cxn>
                <a:cxn ang="0">
                  <a:pos x="connsiteX1918" y="connsiteY1918"/>
                </a:cxn>
                <a:cxn ang="0">
                  <a:pos x="connsiteX1919" y="connsiteY1919"/>
                </a:cxn>
                <a:cxn ang="0">
                  <a:pos x="connsiteX1920" y="connsiteY1920"/>
                </a:cxn>
                <a:cxn ang="0">
                  <a:pos x="connsiteX1921" y="connsiteY1921"/>
                </a:cxn>
                <a:cxn ang="0">
                  <a:pos x="connsiteX1922" y="connsiteY1922"/>
                </a:cxn>
                <a:cxn ang="0">
                  <a:pos x="connsiteX1923" y="connsiteY1923"/>
                </a:cxn>
                <a:cxn ang="0">
                  <a:pos x="connsiteX1924" y="connsiteY1924"/>
                </a:cxn>
                <a:cxn ang="0">
                  <a:pos x="connsiteX1925" y="connsiteY1925"/>
                </a:cxn>
                <a:cxn ang="0">
                  <a:pos x="connsiteX1926" y="connsiteY1926"/>
                </a:cxn>
                <a:cxn ang="0">
                  <a:pos x="connsiteX1927" y="connsiteY1927"/>
                </a:cxn>
                <a:cxn ang="0">
                  <a:pos x="connsiteX1928" y="connsiteY1928"/>
                </a:cxn>
                <a:cxn ang="0">
                  <a:pos x="connsiteX1929" y="connsiteY1929"/>
                </a:cxn>
                <a:cxn ang="0">
                  <a:pos x="connsiteX1930" y="connsiteY1930"/>
                </a:cxn>
                <a:cxn ang="0">
                  <a:pos x="connsiteX1931" y="connsiteY1931"/>
                </a:cxn>
                <a:cxn ang="0">
                  <a:pos x="connsiteX1932" y="connsiteY1932"/>
                </a:cxn>
                <a:cxn ang="0">
                  <a:pos x="connsiteX1933" y="connsiteY1933"/>
                </a:cxn>
                <a:cxn ang="0">
                  <a:pos x="connsiteX1934" y="connsiteY1934"/>
                </a:cxn>
                <a:cxn ang="0">
                  <a:pos x="connsiteX1935" y="connsiteY1935"/>
                </a:cxn>
                <a:cxn ang="0">
                  <a:pos x="connsiteX1936" y="connsiteY1936"/>
                </a:cxn>
                <a:cxn ang="0">
                  <a:pos x="connsiteX1937" y="connsiteY1937"/>
                </a:cxn>
                <a:cxn ang="0">
                  <a:pos x="connsiteX1938" y="connsiteY1938"/>
                </a:cxn>
                <a:cxn ang="0">
                  <a:pos x="connsiteX1939" y="connsiteY1939"/>
                </a:cxn>
                <a:cxn ang="0">
                  <a:pos x="connsiteX1940" y="connsiteY1940"/>
                </a:cxn>
                <a:cxn ang="0">
                  <a:pos x="connsiteX1941" y="connsiteY1941"/>
                </a:cxn>
                <a:cxn ang="0">
                  <a:pos x="connsiteX1942" y="connsiteY1942"/>
                </a:cxn>
                <a:cxn ang="0">
                  <a:pos x="connsiteX1943" y="connsiteY1943"/>
                </a:cxn>
                <a:cxn ang="0">
                  <a:pos x="connsiteX1944" y="connsiteY1944"/>
                </a:cxn>
                <a:cxn ang="0">
                  <a:pos x="connsiteX1945" y="connsiteY1945"/>
                </a:cxn>
                <a:cxn ang="0">
                  <a:pos x="connsiteX1946" y="connsiteY1946"/>
                </a:cxn>
                <a:cxn ang="0">
                  <a:pos x="connsiteX1947" y="connsiteY1947"/>
                </a:cxn>
                <a:cxn ang="0">
                  <a:pos x="connsiteX1948" y="connsiteY1948"/>
                </a:cxn>
                <a:cxn ang="0">
                  <a:pos x="connsiteX1949" y="connsiteY1949"/>
                </a:cxn>
                <a:cxn ang="0">
                  <a:pos x="connsiteX1950" y="connsiteY1950"/>
                </a:cxn>
                <a:cxn ang="0">
                  <a:pos x="connsiteX1951" y="connsiteY1951"/>
                </a:cxn>
                <a:cxn ang="0">
                  <a:pos x="connsiteX1952" y="connsiteY1952"/>
                </a:cxn>
                <a:cxn ang="0">
                  <a:pos x="connsiteX1953" y="connsiteY1953"/>
                </a:cxn>
                <a:cxn ang="0">
                  <a:pos x="connsiteX1954" y="connsiteY1954"/>
                </a:cxn>
                <a:cxn ang="0">
                  <a:pos x="connsiteX1955" y="connsiteY1955"/>
                </a:cxn>
                <a:cxn ang="0">
                  <a:pos x="connsiteX1956" y="connsiteY1956"/>
                </a:cxn>
                <a:cxn ang="0">
                  <a:pos x="connsiteX1957" y="connsiteY1957"/>
                </a:cxn>
                <a:cxn ang="0">
                  <a:pos x="connsiteX1958" y="connsiteY1958"/>
                </a:cxn>
                <a:cxn ang="0">
                  <a:pos x="connsiteX1959" y="connsiteY1959"/>
                </a:cxn>
                <a:cxn ang="0">
                  <a:pos x="connsiteX1960" y="connsiteY1960"/>
                </a:cxn>
                <a:cxn ang="0">
                  <a:pos x="connsiteX1961" y="connsiteY1961"/>
                </a:cxn>
                <a:cxn ang="0">
                  <a:pos x="connsiteX1962" y="connsiteY1962"/>
                </a:cxn>
                <a:cxn ang="0">
                  <a:pos x="connsiteX1963" y="connsiteY1963"/>
                </a:cxn>
                <a:cxn ang="0">
                  <a:pos x="connsiteX1964" y="connsiteY1964"/>
                </a:cxn>
                <a:cxn ang="0">
                  <a:pos x="connsiteX1965" y="connsiteY1965"/>
                </a:cxn>
                <a:cxn ang="0">
                  <a:pos x="connsiteX1966" y="connsiteY1966"/>
                </a:cxn>
                <a:cxn ang="0">
                  <a:pos x="connsiteX1967" y="connsiteY1967"/>
                </a:cxn>
                <a:cxn ang="0">
                  <a:pos x="connsiteX1968" y="connsiteY1968"/>
                </a:cxn>
                <a:cxn ang="0">
                  <a:pos x="connsiteX1969" y="connsiteY1969"/>
                </a:cxn>
                <a:cxn ang="0">
                  <a:pos x="connsiteX1970" y="connsiteY1970"/>
                </a:cxn>
                <a:cxn ang="0">
                  <a:pos x="connsiteX1971" y="connsiteY1971"/>
                </a:cxn>
                <a:cxn ang="0">
                  <a:pos x="connsiteX1972" y="connsiteY1972"/>
                </a:cxn>
                <a:cxn ang="0">
                  <a:pos x="connsiteX1973" y="connsiteY1973"/>
                </a:cxn>
                <a:cxn ang="0">
                  <a:pos x="connsiteX1974" y="connsiteY1974"/>
                </a:cxn>
                <a:cxn ang="0">
                  <a:pos x="connsiteX1975" y="connsiteY1975"/>
                </a:cxn>
                <a:cxn ang="0">
                  <a:pos x="connsiteX1976" y="connsiteY1976"/>
                </a:cxn>
                <a:cxn ang="0">
                  <a:pos x="connsiteX1977" y="connsiteY1977"/>
                </a:cxn>
                <a:cxn ang="0">
                  <a:pos x="connsiteX1978" y="connsiteY1978"/>
                </a:cxn>
                <a:cxn ang="0">
                  <a:pos x="connsiteX1979" y="connsiteY1979"/>
                </a:cxn>
                <a:cxn ang="0">
                  <a:pos x="connsiteX1980" y="connsiteY1980"/>
                </a:cxn>
                <a:cxn ang="0">
                  <a:pos x="connsiteX1981" y="connsiteY1981"/>
                </a:cxn>
                <a:cxn ang="0">
                  <a:pos x="connsiteX1982" y="connsiteY1982"/>
                </a:cxn>
                <a:cxn ang="0">
                  <a:pos x="connsiteX1983" y="connsiteY1983"/>
                </a:cxn>
                <a:cxn ang="0">
                  <a:pos x="connsiteX1984" y="connsiteY1984"/>
                </a:cxn>
                <a:cxn ang="0">
                  <a:pos x="connsiteX1985" y="connsiteY1985"/>
                </a:cxn>
                <a:cxn ang="0">
                  <a:pos x="connsiteX1986" y="connsiteY1986"/>
                </a:cxn>
                <a:cxn ang="0">
                  <a:pos x="connsiteX1987" y="connsiteY1987"/>
                </a:cxn>
                <a:cxn ang="0">
                  <a:pos x="connsiteX1988" y="connsiteY1988"/>
                </a:cxn>
                <a:cxn ang="0">
                  <a:pos x="connsiteX1989" y="connsiteY1989"/>
                </a:cxn>
                <a:cxn ang="0">
                  <a:pos x="connsiteX1990" y="connsiteY1990"/>
                </a:cxn>
                <a:cxn ang="0">
                  <a:pos x="connsiteX1991" y="connsiteY1991"/>
                </a:cxn>
                <a:cxn ang="0">
                  <a:pos x="connsiteX1992" y="connsiteY1992"/>
                </a:cxn>
                <a:cxn ang="0">
                  <a:pos x="connsiteX1993" y="connsiteY1993"/>
                </a:cxn>
                <a:cxn ang="0">
                  <a:pos x="connsiteX1994" y="connsiteY1994"/>
                </a:cxn>
                <a:cxn ang="0">
                  <a:pos x="connsiteX1995" y="connsiteY1995"/>
                </a:cxn>
                <a:cxn ang="0">
                  <a:pos x="connsiteX1996" y="connsiteY1996"/>
                </a:cxn>
                <a:cxn ang="0">
                  <a:pos x="connsiteX1997" y="connsiteY1997"/>
                </a:cxn>
                <a:cxn ang="0">
                  <a:pos x="connsiteX1998" y="connsiteY1998"/>
                </a:cxn>
                <a:cxn ang="0">
                  <a:pos x="connsiteX1999" y="connsiteY1999"/>
                </a:cxn>
                <a:cxn ang="0">
                  <a:pos x="connsiteX2000" y="connsiteY2000"/>
                </a:cxn>
                <a:cxn ang="0">
                  <a:pos x="connsiteX2001" y="connsiteY2001"/>
                </a:cxn>
                <a:cxn ang="0">
                  <a:pos x="connsiteX2002" y="connsiteY2002"/>
                </a:cxn>
                <a:cxn ang="0">
                  <a:pos x="connsiteX2003" y="connsiteY2003"/>
                </a:cxn>
                <a:cxn ang="0">
                  <a:pos x="connsiteX2004" y="connsiteY2004"/>
                </a:cxn>
                <a:cxn ang="0">
                  <a:pos x="connsiteX2005" y="connsiteY2005"/>
                </a:cxn>
                <a:cxn ang="0">
                  <a:pos x="connsiteX2006" y="connsiteY2006"/>
                </a:cxn>
                <a:cxn ang="0">
                  <a:pos x="connsiteX2007" y="connsiteY2007"/>
                </a:cxn>
                <a:cxn ang="0">
                  <a:pos x="connsiteX2008" y="connsiteY2008"/>
                </a:cxn>
                <a:cxn ang="0">
                  <a:pos x="connsiteX2009" y="connsiteY2009"/>
                </a:cxn>
                <a:cxn ang="0">
                  <a:pos x="connsiteX2010" y="connsiteY2010"/>
                </a:cxn>
                <a:cxn ang="0">
                  <a:pos x="connsiteX2011" y="connsiteY2011"/>
                </a:cxn>
                <a:cxn ang="0">
                  <a:pos x="connsiteX2012" y="connsiteY2012"/>
                </a:cxn>
                <a:cxn ang="0">
                  <a:pos x="connsiteX2013" y="connsiteY2013"/>
                </a:cxn>
                <a:cxn ang="0">
                  <a:pos x="connsiteX2014" y="connsiteY2014"/>
                </a:cxn>
                <a:cxn ang="0">
                  <a:pos x="connsiteX2015" y="connsiteY2015"/>
                </a:cxn>
                <a:cxn ang="0">
                  <a:pos x="connsiteX2016" y="connsiteY2016"/>
                </a:cxn>
                <a:cxn ang="0">
                  <a:pos x="connsiteX2017" y="connsiteY2017"/>
                </a:cxn>
                <a:cxn ang="0">
                  <a:pos x="connsiteX2018" y="connsiteY2018"/>
                </a:cxn>
                <a:cxn ang="0">
                  <a:pos x="connsiteX2019" y="connsiteY2019"/>
                </a:cxn>
                <a:cxn ang="0">
                  <a:pos x="connsiteX2020" y="connsiteY2020"/>
                </a:cxn>
                <a:cxn ang="0">
                  <a:pos x="connsiteX2021" y="connsiteY2021"/>
                </a:cxn>
                <a:cxn ang="0">
                  <a:pos x="connsiteX2022" y="connsiteY2022"/>
                </a:cxn>
                <a:cxn ang="0">
                  <a:pos x="connsiteX2023" y="connsiteY2023"/>
                </a:cxn>
                <a:cxn ang="0">
                  <a:pos x="connsiteX2024" y="connsiteY2024"/>
                </a:cxn>
                <a:cxn ang="0">
                  <a:pos x="connsiteX2025" y="connsiteY2025"/>
                </a:cxn>
                <a:cxn ang="0">
                  <a:pos x="connsiteX2026" y="connsiteY2026"/>
                </a:cxn>
                <a:cxn ang="0">
                  <a:pos x="connsiteX2027" y="connsiteY2027"/>
                </a:cxn>
                <a:cxn ang="0">
                  <a:pos x="connsiteX2028" y="connsiteY2028"/>
                </a:cxn>
                <a:cxn ang="0">
                  <a:pos x="connsiteX2029" y="connsiteY2029"/>
                </a:cxn>
                <a:cxn ang="0">
                  <a:pos x="connsiteX2030" y="connsiteY2030"/>
                </a:cxn>
                <a:cxn ang="0">
                  <a:pos x="connsiteX2031" y="connsiteY2031"/>
                </a:cxn>
                <a:cxn ang="0">
                  <a:pos x="connsiteX2032" y="connsiteY2032"/>
                </a:cxn>
                <a:cxn ang="0">
                  <a:pos x="connsiteX2033" y="connsiteY2033"/>
                </a:cxn>
                <a:cxn ang="0">
                  <a:pos x="connsiteX2034" y="connsiteY2034"/>
                </a:cxn>
                <a:cxn ang="0">
                  <a:pos x="connsiteX2035" y="connsiteY2035"/>
                </a:cxn>
                <a:cxn ang="0">
                  <a:pos x="connsiteX2036" y="connsiteY2036"/>
                </a:cxn>
                <a:cxn ang="0">
                  <a:pos x="connsiteX2037" y="connsiteY2037"/>
                </a:cxn>
                <a:cxn ang="0">
                  <a:pos x="connsiteX2038" y="connsiteY2038"/>
                </a:cxn>
                <a:cxn ang="0">
                  <a:pos x="connsiteX2039" y="connsiteY2039"/>
                </a:cxn>
                <a:cxn ang="0">
                  <a:pos x="connsiteX2040" y="connsiteY2040"/>
                </a:cxn>
                <a:cxn ang="0">
                  <a:pos x="connsiteX2041" y="connsiteY2041"/>
                </a:cxn>
                <a:cxn ang="0">
                  <a:pos x="connsiteX2042" y="connsiteY2042"/>
                </a:cxn>
                <a:cxn ang="0">
                  <a:pos x="connsiteX2043" y="connsiteY2043"/>
                </a:cxn>
                <a:cxn ang="0">
                  <a:pos x="connsiteX2044" y="connsiteY2044"/>
                </a:cxn>
                <a:cxn ang="0">
                  <a:pos x="connsiteX2045" y="connsiteY2045"/>
                </a:cxn>
                <a:cxn ang="0">
                  <a:pos x="connsiteX2046" y="connsiteY2046"/>
                </a:cxn>
                <a:cxn ang="0">
                  <a:pos x="connsiteX2047" y="connsiteY2047"/>
                </a:cxn>
                <a:cxn ang="0">
                  <a:pos x="connsiteX2048" y="connsiteY2048"/>
                </a:cxn>
                <a:cxn ang="0">
                  <a:pos x="connsiteX2049" y="connsiteY2049"/>
                </a:cxn>
                <a:cxn ang="0">
                  <a:pos x="connsiteX2050" y="connsiteY2050"/>
                </a:cxn>
                <a:cxn ang="0">
                  <a:pos x="connsiteX2051" y="connsiteY2051"/>
                </a:cxn>
                <a:cxn ang="0">
                  <a:pos x="connsiteX2052" y="connsiteY2052"/>
                </a:cxn>
                <a:cxn ang="0">
                  <a:pos x="connsiteX2053" y="connsiteY2053"/>
                </a:cxn>
                <a:cxn ang="0">
                  <a:pos x="connsiteX2054" y="connsiteY2054"/>
                </a:cxn>
                <a:cxn ang="0">
                  <a:pos x="connsiteX2055" y="connsiteY2055"/>
                </a:cxn>
                <a:cxn ang="0">
                  <a:pos x="connsiteX2056" y="connsiteY2056"/>
                </a:cxn>
                <a:cxn ang="0">
                  <a:pos x="connsiteX2057" y="connsiteY2057"/>
                </a:cxn>
                <a:cxn ang="0">
                  <a:pos x="connsiteX2058" y="connsiteY2058"/>
                </a:cxn>
                <a:cxn ang="0">
                  <a:pos x="connsiteX2059" y="connsiteY2059"/>
                </a:cxn>
                <a:cxn ang="0">
                  <a:pos x="connsiteX2060" y="connsiteY2060"/>
                </a:cxn>
                <a:cxn ang="0">
                  <a:pos x="connsiteX2061" y="connsiteY2061"/>
                </a:cxn>
                <a:cxn ang="0">
                  <a:pos x="connsiteX2062" y="connsiteY2062"/>
                </a:cxn>
                <a:cxn ang="0">
                  <a:pos x="connsiteX2063" y="connsiteY2063"/>
                </a:cxn>
                <a:cxn ang="0">
                  <a:pos x="connsiteX2064" y="connsiteY2064"/>
                </a:cxn>
                <a:cxn ang="0">
                  <a:pos x="connsiteX2065" y="connsiteY2065"/>
                </a:cxn>
                <a:cxn ang="0">
                  <a:pos x="connsiteX2066" y="connsiteY2066"/>
                </a:cxn>
                <a:cxn ang="0">
                  <a:pos x="connsiteX2067" y="connsiteY2067"/>
                </a:cxn>
                <a:cxn ang="0">
                  <a:pos x="connsiteX2068" y="connsiteY2068"/>
                </a:cxn>
                <a:cxn ang="0">
                  <a:pos x="connsiteX2069" y="connsiteY2069"/>
                </a:cxn>
                <a:cxn ang="0">
                  <a:pos x="connsiteX2070" y="connsiteY2070"/>
                </a:cxn>
                <a:cxn ang="0">
                  <a:pos x="connsiteX2071" y="connsiteY2071"/>
                </a:cxn>
                <a:cxn ang="0">
                  <a:pos x="connsiteX2072" y="connsiteY2072"/>
                </a:cxn>
                <a:cxn ang="0">
                  <a:pos x="connsiteX2073" y="connsiteY2073"/>
                </a:cxn>
                <a:cxn ang="0">
                  <a:pos x="connsiteX2074" y="connsiteY2074"/>
                </a:cxn>
                <a:cxn ang="0">
                  <a:pos x="connsiteX2075" y="connsiteY2075"/>
                </a:cxn>
                <a:cxn ang="0">
                  <a:pos x="connsiteX2076" y="connsiteY2076"/>
                </a:cxn>
                <a:cxn ang="0">
                  <a:pos x="connsiteX2077" y="connsiteY2077"/>
                </a:cxn>
                <a:cxn ang="0">
                  <a:pos x="connsiteX2078" y="connsiteY2078"/>
                </a:cxn>
                <a:cxn ang="0">
                  <a:pos x="connsiteX2079" y="connsiteY2079"/>
                </a:cxn>
                <a:cxn ang="0">
                  <a:pos x="connsiteX2080" y="connsiteY2080"/>
                </a:cxn>
                <a:cxn ang="0">
                  <a:pos x="connsiteX2081" y="connsiteY2081"/>
                </a:cxn>
                <a:cxn ang="0">
                  <a:pos x="connsiteX2082" y="connsiteY2082"/>
                </a:cxn>
                <a:cxn ang="0">
                  <a:pos x="connsiteX2083" y="connsiteY2083"/>
                </a:cxn>
                <a:cxn ang="0">
                  <a:pos x="connsiteX2084" y="connsiteY2084"/>
                </a:cxn>
                <a:cxn ang="0">
                  <a:pos x="connsiteX2085" y="connsiteY2085"/>
                </a:cxn>
                <a:cxn ang="0">
                  <a:pos x="connsiteX2086" y="connsiteY2086"/>
                </a:cxn>
                <a:cxn ang="0">
                  <a:pos x="connsiteX2087" y="connsiteY2087"/>
                </a:cxn>
                <a:cxn ang="0">
                  <a:pos x="connsiteX2088" y="connsiteY2088"/>
                </a:cxn>
                <a:cxn ang="0">
                  <a:pos x="connsiteX2089" y="connsiteY2089"/>
                </a:cxn>
                <a:cxn ang="0">
                  <a:pos x="connsiteX2090" y="connsiteY2090"/>
                </a:cxn>
                <a:cxn ang="0">
                  <a:pos x="connsiteX2091" y="connsiteY2091"/>
                </a:cxn>
                <a:cxn ang="0">
                  <a:pos x="connsiteX2092" y="connsiteY2092"/>
                </a:cxn>
                <a:cxn ang="0">
                  <a:pos x="connsiteX2093" y="connsiteY2093"/>
                </a:cxn>
                <a:cxn ang="0">
                  <a:pos x="connsiteX2094" y="connsiteY2094"/>
                </a:cxn>
                <a:cxn ang="0">
                  <a:pos x="connsiteX2095" y="connsiteY2095"/>
                </a:cxn>
                <a:cxn ang="0">
                  <a:pos x="connsiteX2096" y="connsiteY2096"/>
                </a:cxn>
                <a:cxn ang="0">
                  <a:pos x="connsiteX2097" y="connsiteY2097"/>
                </a:cxn>
                <a:cxn ang="0">
                  <a:pos x="connsiteX2098" y="connsiteY2098"/>
                </a:cxn>
                <a:cxn ang="0">
                  <a:pos x="connsiteX2099" y="connsiteY2099"/>
                </a:cxn>
                <a:cxn ang="0">
                  <a:pos x="connsiteX2100" y="connsiteY2100"/>
                </a:cxn>
                <a:cxn ang="0">
                  <a:pos x="connsiteX2101" y="connsiteY2101"/>
                </a:cxn>
                <a:cxn ang="0">
                  <a:pos x="connsiteX2102" y="connsiteY2102"/>
                </a:cxn>
                <a:cxn ang="0">
                  <a:pos x="connsiteX2103" y="connsiteY2103"/>
                </a:cxn>
                <a:cxn ang="0">
                  <a:pos x="connsiteX2104" y="connsiteY2104"/>
                </a:cxn>
                <a:cxn ang="0">
                  <a:pos x="connsiteX2105" y="connsiteY2105"/>
                </a:cxn>
                <a:cxn ang="0">
                  <a:pos x="connsiteX2106" y="connsiteY2106"/>
                </a:cxn>
                <a:cxn ang="0">
                  <a:pos x="connsiteX2107" y="connsiteY2107"/>
                </a:cxn>
                <a:cxn ang="0">
                  <a:pos x="connsiteX2108" y="connsiteY2108"/>
                </a:cxn>
                <a:cxn ang="0">
                  <a:pos x="connsiteX2109" y="connsiteY2109"/>
                </a:cxn>
                <a:cxn ang="0">
                  <a:pos x="connsiteX2110" y="connsiteY2110"/>
                </a:cxn>
                <a:cxn ang="0">
                  <a:pos x="connsiteX2111" y="connsiteY2111"/>
                </a:cxn>
                <a:cxn ang="0">
                  <a:pos x="connsiteX2112" y="connsiteY2112"/>
                </a:cxn>
                <a:cxn ang="0">
                  <a:pos x="connsiteX2113" y="connsiteY2113"/>
                </a:cxn>
                <a:cxn ang="0">
                  <a:pos x="connsiteX2114" y="connsiteY2114"/>
                </a:cxn>
                <a:cxn ang="0">
                  <a:pos x="connsiteX2115" y="connsiteY2115"/>
                </a:cxn>
                <a:cxn ang="0">
                  <a:pos x="connsiteX2116" y="connsiteY2116"/>
                </a:cxn>
                <a:cxn ang="0">
                  <a:pos x="connsiteX2117" y="connsiteY2117"/>
                </a:cxn>
                <a:cxn ang="0">
                  <a:pos x="connsiteX2118" y="connsiteY2118"/>
                </a:cxn>
                <a:cxn ang="0">
                  <a:pos x="connsiteX2119" y="connsiteY2119"/>
                </a:cxn>
                <a:cxn ang="0">
                  <a:pos x="connsiteX2120" y="connsiteY2120"/>
                </a:cxn>
                <a:cxn ang="0">
                  <a:pos x="connsiteX2121" y="connsiteY2121"/>
                </a:cxn>
                <a:cxn ang="0">
                  <a:pos x="connsiteX2122" y="connsiteY2122"/>
                </a:cxn>
                <a:cxn ang="0">
                  <a:pos x="connsiteX2123" y="connsiteY2123"/>
                </a:cxn>
                <a:cxn ang="0">
                  <a:pos x="connsiteX2124" y="connsiteY2124"/>
                </a:cxn>
                <a:cxn ang="0">
                  <a:pos x="connsiteX2125" y="connsiteY2125"/>
                </a:cxn>
                <a:cxn ang="0">
                  <a:pos x="connsiteX2126" y="connsiteY2126"/>
                </a:cxn>
                <a:cxn ang="0">
                  <a:pos x="connsiteX2127" y="connsiteY2127"/>
                </a:cxn>
                <a:cxn ang="0">
                  <a:pos x="connsiteX2128" y="connsiteY2128"/>
                </a:cxn>
                <a:cxn ang="0">
                  <a:pos x="connsiteX2129" y="connsiteY2129"/>
                </a:cxn>
                <a:cxn ang="0">
                  <a:pos x="connsiteX2130" y="connsiteY2130"/>
                </a:cxn>
                <a:cxn ang="0">
                  <a:pos x="connsiteX2131" y="connsiteY2131"/>
                </a:cxn>
                <a:cxn ang="0">
                  <a:pos x="connsiteX2132" y="connsiteY2132"/>
                </a:cxn>
                <a:cxn ang="0">
                  <a:pos x="connsiteX2133" y="connsiteY2133"/>
                </a:cxn>
                <a:cxn ang="0">
                  <a:pos x="connsiteX2134" y="connsiteY2134"/>
                </a:cxn>
                <a:cxn ang="0">
                  <a:pos x="connsiteX2135" y="connsiteY2135"/>
                </a:cxn>
                <a:cxn ang="0">
                  <a:pos x="connsiteX2136" y="connsiteY2136"/>
                </a:cxn>
                <a:cxn ang="0">
                  <a:pos x="connsiteX2137" y="connsiteY2137"/>
                </a:cxn>
                <a:cxn ang="0">
                  <a:pos x="connsiteX2138" y="connsiteY2138"/>
                </a:cxn>
                <a:cxn ang="0">
                  <a:pos x="connsiteX2139" y="connsiteY2139"/>
                </a:cxn>
                <a:cxn ang="0">
                  <a:pos x="connsiteX2140" y="connsiteY2140"/>
                </a:cxn>
                <a:cxn ang="0">
                  <a:pos x="connsiteX2141" y="connsiteY2141"/>
                </a:cxn>
                <a:cxn ang="0">
                  <a:pos x="connsiteX2142" y="connsiteY2142"/>
                </a:cxn>
                <a:cxn ang="0">
                  <a:pos x="connsiteX2143" y="connsiteY2143"/>
                </a:cxn>
                <a:cxn ang="0">
                  <a:pos x="connsiteX2144" y="connsiteY2144"/>
                </a:cxn>
                <a:cxn ang="0">
                  <a:pos x="connsiteX2145" y="connsiteY2145"/>
                </a:cxn>
                <a:cxn ang="0">
                  <a:pos x="connsiteX2146" y="connsiteY2146"/>
                </a:cxn>
                <a:cxn ang="0">
                  <a:pos x="connsiteX2147" y="connsiteY2147"/>
                </a:cxn>
                <a:cxn ang="0">
                  <a:pos x="connsiteX2148" y="connsiteY2148"/>
                </a:cxn>
                <a:cxn ang="0">
                  <a:pos x="connsiteX2149" y="connsiteY2149"/>
                </a:cxn>
                <a:cxn ang="0">
                  <a:pos x="connsiteX2150" y="connsiteY2150"/>
                </a:cxn>
                <a:cxn ang="0">
                  <a:pos x="connsiteX2151" y="connsiteY2151"/>
                </a:cxn>
                <a:cxn ang="0">
                  <a:pos x="connsiteX2152" y="connsiteY2152"/>
                </a:cxn>
                <a:cxn ang="0">
                  <a:pos x="connsiteX2153" y="connsiteY2153"/>
                </a:cxn>
                <a:cxn ang="0">
                  <a:pos x="connsiteX2154" y="connsiteY2154"/>
                </a:cxn>
                <a:cxn ang="0">
                  <a:pos x="connsiteX2155" y="connsiteY2155"/>
                </a:cxn>
                <a:cxn ang="0">
                  <a:pos x="connsiteX2156" y="connsiteY2156"/>
                </a:cxn>
                <a:cxn ang="0">
                  <a:pos x="connsiteX2157" y="connsiteY2157"/>
                </a:cxn>
                <a:cxn ang="0">
                  <a:pos x="connsiteX2158" y="connsiteY2158"/>
                </a:cxn>
                <a:cxn ang="0">
                  <a:pos x="connsiteX2159" y="connsiteY2159"/>
                </a:cxn>
                <a:cxn ang="0">
                  <a:pos x="connsiteX2160" y="connsiteY2160"/>
                </a:cxn>
                <a:cxn ang="0">
                  <a:pos x="connsiteX2161" y="connsiteY2161"/>
                </a:cxn>
                <a:cxn ang="0">
                  <a:pos x="connsiteX2162" y="connsiteY2162"/>
                </a:cxn>
                <a:cxn ang="0">
                  <a:pos x="connsiteX2163" y="connsiteY2163"/>
                </a:cxn>
                <a:cxn ang="0">
                  <a:pos x="connsiteX2164" y="connsiteY2164"/>
                </a:cxn>
                <a:cxn ang="0">
                  <a:pos x="connsiteX2165" y="connsiteY2165"/>
                </a:cxn>
                <a:cxn ang="0">
                  <a:pos x="connsiteX2166" y="connsiteY2166"/>
                </a:cxn>
                <a:cxn ang="0">
                  <a:pos x="connsiteX2167" y="connsiteY2167"/>
                </a:cxn>
                <a:cxn ang="0">
                  <a:pos x="connsiteX2168" y="connsiteY2168"/>
                </a:cxn>
                <a:cxn ang="0">
                  <a:pos x="connsiteX2169" y="connsiteY2169"/>
                </a:cxn>
                <a:cxn ang="0">
                  <a:pos x="connsiteX2170" y="connsiteY2170"/>
                </a:cxn>
                <a:cxn ang="0">
                  <a:pos x="connsiteX2171" y="connsiteY2171"/>
                </a:cxn>
                <a:cxn ang="0">
                  <a:pos x="connsiteX2172" y="connsiteY2172"/>
                </a:cxn>
                <a:cxn ang="0">
                  <a:pos x="connsiteX2173" y="connsiteY2173"/>
                </a:cxn>
                <a:cxn ang="0">
                  <a:pos x="connsiteX2174" y="connsiteY2174"/>
                </a:cxn>
                <a:cxn ang="0">
                  <a:pos x="connsiteX2175" y="connsiteY2175"/>
                </a:cxn>
                <a:cxn ang="0">
                  <a:pos x="connsiteX2176" y="connsiteY2176"/>
                </a:cxn>
                <a:cxn ang="0">
                  <a:pos x="connsiteX2177" y="connsiteY2177"/>
                </a:cxn>
                <a:cxn ang="0">
                  <a:pos x="connsiteX2178" y="connsiteY2178"/>
                </a:cxn>
                <a:cxn ang="0">
                  <a:pos x="connsiteX2179" y="connsiteY2179"/>
                </a:cxn>
                <a:cxn ang="0">
                  <a:pos x="connsiteX2180" y="connsiteY2180"/>
                </a:cxn>
                <a:cxn ang="0">
                  <a:pos x="connsiteX2181" y="connsiteY2181"/>
                </a:cxn>
                <a:cxn ang="0">
                  <a:pos x="connsiteX2182" y="connsiteY2182"/>
                </a:cxn>
                <a:cxn ang="0">
                  <a:pos x="connsiteX2183" y="connsiteY2183"/>
                </a:cxn>
                <a:cxn ang="0">
                  <a:pos x="connsiteX2184" y="connsiteY2184"/>
                </a:cxn>
                <a:cxn ang="0">
                  <a:pos x="connsiteX2185" y="connsiteY2185"/>
                </a:cxn>
                <a:cxn ang="0">
                  <a:pos x="connsiteX2186" y="connsiteY2186"/>
                </a:cxn>
                <a:cxn ang="0">
                  <a:pos x="connsiteX2187" y="connsiteY2187"/>
                </a:cxn>
                <a:cxn ang="0">
                  <a:pos x="connsiteX2188" y="connsiteY2188"/>
                </a:cxn>
                <a:cxn ang="0">
                  <a:pos x="connsiteX2189" y="connsiteY2189"/>
                </a:cxn>
                <a:cxn ang="0">
                  <a:pos x="connsiteX2190" y="connsiteY2190"/>
                </a:cxn>
                <a:cxn ang="0">
                  <a:pos x="connsiteX2191" y="connsiteY2191"/>
                </a:cxn>
                <a:cxn ang="0">
                  <a:pos x="connsiteX2192" y="connsiteY2192"/>
                </a:cxn>
                <a:cxn ang="0">
                  <a:pos x="connsiteX2193" y="connsiteY2193"/>
                </a:cxn>
                <a:cxn ang="0">
                  <a:pos x="connsiteX2194" y="connsiteY2194"/>
                </a:cxn>
                <a:cxn ang="0">
                  <a:pos x="connsiteX2195" y="connsiteY2195"/>
                </a:cxn>
                <a:cxn ang="0">
                  <a:pos x="connsiteX2196" y="connsiteY2196"/>
                </a:cxn>
                <a:cxn ang="0">
                  <a:pos x="connsiteX2197" y="connsiteY2197"/>
                </a:cxn>
                <a:cxn ang="0">
                  <a:pos x="connsiteX2198" y="connsiteY2198"/>
                </a:cxn>
                <a:cxn ang="0">
                  <a:pos x="connsiteX2199" y="connsiteY2199"/>
                </a:cxn>
                <a:cxn ang="0">
                  <a:pos x="connsiteX2200" y="connsiteY2200"/>
                </a:cxn>
                <a:cxn ang="0">
                  <a:pos x="connsiteX2201" y="connsiteY2201"/>
                </a:cxn>
                <a:cxn ang="0">
                  <a:pos x="connsiteX2202" y="connsiteY2202"/>
                </a:cxn>
                <a:cxn ang="0">
                  <a:pos x="connsiteX2203" y="connsiteY2203"/>
                </a:cxn>
                <a:cxn ang="0">
                  <a:pos x="connsiteX2204" y="connsiteY2204"/>
                </a:cxn>
                <a:cxn ang="0">
                  <a:pos x="connsiteX2205" y="connsiteY2205"/>
                </a:cxn>
                <a:cxn ang="0">
                  <a:pos x="connsiteX2206" y="connsiteY2206"/>
                </a:cxn>
                <a:cxn ang="0">
                  <a:pos x="connsiteX2207" y="connsiteY2207"/>
                </a:cxn>
                <a:cxn ang="0">
                  <a:pos x="connsiteX2208" y="connsiteY2208"/>
                </a:cxn>
                <a:cxn ang="0">
                  <a:pos x="connsiteX2209" y="connsiteY2209"/>
                </a:cxn>
                <a:cxn ang="0">
                  <a:pos x="connsiteX2210" y="connsiteY2210"/>
                </a:cxn>
                <a:cxn ang="0">
                  <a:pos x="connsiteX2211" y="connsiteY2211"/>
                </a:cxn>
                <a:cxn ang="0">
                  <a:pos x="connsiteX2212" y="connsiteY2212"/>
                </a:cxn>
                <a:cxn ang="0">
                  <a:pos x="connsiteX2213" y="connsiteY2213"/>
                </a:cxn>
                <a:cxn ang="0">
                  <a:pos x="connsiteX2214" y="connsiteY2214"/>
                </a:cxn>
                <a:cxn ang="0">
                  <a:pos x="connsiteX2215" y="connsiteY2215"/>
                </a:cxn>
                <a:cxn ang="0">
                  <a:pos x="connsiteX2216" y="connsiteY2216"/>
                </a:cxn>
                <a:cxn ang="0">
                  <a:pos x="connsiteX2217" y="connsiteY2217"/>
                </a:cxn>
                <a:cxn ang="0">
                  <a:pos x="connsiteX2218" y="connsiteY2218"/>
                </a:cxn>
                <a:cxn ang="0">
                  <a:pos x="connsiteX2219" y="connsiteY2219"/>
                </a:cxn>
                <a:cxn ang="0">
                  <a:pos x="connsiteX2220" y="connsiteY2220"/>
                </a:cxn>
                <a:cxn ang="0">
                  <a:pos x="connsiteX2221" y="connsiteY2221"/>
                </a:cxn>
                <a:cxn ang="0">
                  <a:pos x="connsiteX2222" y="connsiteY2222"/>
                </a:cxn>
                <a:cxn ang="0">
                  <a:pos x="connsiteX2223" y="connsiteY2223"/>
                </a:cxn>
                <a:cxn ang="0">
                  <a:pos x="connsiteX2224" y="connsiteY2224"/>
                </a:cxn>
                <a:cxn ang="0">
                  <a:pos x="connsiteX2225" y="connsiteY2225"/>
                </a:cxn>
                <a:cxn ang="0">
                  <a:pos x="connsiteX2226" y="connsiteY2226"/>
                </a:cxn>
                <a:cxn ang="0">
                  <a:pos x="connsiteX2227" y="connsiteY2227"/>
                </a:cxn>
                <a:cxn ang="0">
                  <a:pos x="connsiteX2228" y="connsiteY2228"/>
                </a:cxn>
                <a:cxn ang="0">
                  <a:pos x="connsiteX2229" y="connsiteY2229"/>
                </a:cxn>
                <a:cxn ang="0">
                  <a:pos x="connsiteX2230" y="connsiteY2230"/>
                </a:cxn>
                <a:cxn ang="0">
                  <a:pos x="connsiteX2231" y="connsiteY2231"/>
                </a:cxn>
                <a:cxn ang="0">
                  <a:pos x="connsiteX2232" y="connsiteY2232"/>
                </a:cxn>
                <a:cxn ang="0">
                  <a:pos x="connsiteX2233" y="connsiteY2233"/>
                </a:cxn>
                <a:cxn ang="0">
                  <a:pos x="connsiteX2234" y="connsiteY2234"/>
                </a:cxn>
                <a:cxn ang="0">
                  <a:pos x="connsiteX2235" y="connsiteY2235"/>
                </a:cxn>
                <a:cxn ang="0">
                  <a:pos x="connsiteX2236" y="connsiteY2236"/>
                </a:cxn>
                <a:cxn ang="0">
                  <a:pos x="connsiteX2237" y="connsiteY2237"/>
                </a:cxn>
                <a:cxn ang="0">
                  <a:pos x="connsiteX2238" y="connsiteY2238"/>
                </a:cxn>
                <a:cxn ang="0">
                  <a:pos x="connsiteX2239" y="connsiteY2239"/>
                </a:cxn>
                <a:cxn ang="0">
                  <a:pos x="connsiteX2240" y="connsiteY2240"/>
                </a:cxn>
                <a:cxn ang="0">
                  <a:pos x="connsiteX2241" y="connsiteY2241"/>
                </a:cxn>
                <a:cxn ang="0">
                  <a:pos x="connsiteX2242" y="connsiteY2242"/>
                </a:cxn>
                <a:cxn ang="0">
                  <a:pos x="connsiteX2243" y="connsiteY2243"/>
                </a:cxn>
                <a:cxn ang="0">
                  <a:pos x="connsiteX2244" y="connsiteY2244"/>
                </a:cxn>
                <a:cxn ang="0">
                  <a:pos x="connsiteX2245" y="connsiteY2245"/>
                </a:cxn>
                <a:cxn ang="0">
                  <a:pos x="connsiteX2246" y="connsiteY2246"/>
                </a:cxn>
                <a:cxn ang="0">
                  <a:pos x="connsiteX2247" y="connsiteY2247"/>
                </a:cxn>
                <a:cxn ang="0">
                  <a:pos x="connsiteX2248" y="connsiteY2248"/>
                </a:cxn>
                <a:cxn ang="0">
                  <a:pos x="connsiteX2249" y="connsiteY2249"/>
                </a:cxn>
                <a:cxn ang="0">
                  <a:pos x="connsiteX2250" y="connsiteY2250"/>
                </a:cxn>
                <a:cxn ang="0">
                  <a:pos x="connsiteX2251" y="connsiteY2251"/>
                </a:cxn>
                <a:cxn ang="0">
                  <a:pos x="connsiteX2252" y="connsiteY2252"/>
                </a:cxn>
                <a:cxn ang="0">
                  <a:pos x="connsiteX2253" y="connsiteY2253"/>
                </a:cxn>
                <a:cxn ang="0">
                  <a:pos x="connsiteX2254" y="connsiteY2254"/>
                </a:cxn>
                <a:cxn ang="0">
                  <a:pos x="connsiteX2255" y="connsiteY2255"/>
                </a:cxn>
                <a:cxn ang="0">
                  <a:pos x="connsiteX2256" y="connsiteY2256"/>
                </a:cxn>
                <a:cxn ang="0">
                  <a:pos x="connsiteX2257" y="connsiteY2257"/>
                </a:cxn>
                <a:cxn ang="0">
                  <a:pos x="connsiteX2258" y="connsiteY2258"/>
                </a:cxn>
                <a:cxn ang="0">
                  <a:pos x="connsiteX2259" y="connsiteY2259"/>
                </a:cxn>
                <a:cxn ang="0">
                  <a:pos x="connsiteX2260" y="connsiteY2260"/>
                </a:cxn>
                <a:cxn ang="0">
                  <a:pos x="connsiteX2261" y="connsiteY2261"/>
                </a:cxn>
                <a:cxn ang="0">
                  <a:pos x="connsiteX2262" y="connsiteY2262"/>
                </a:cxn>
                <a:cxn ang="0">
                  <a:pos x="connsiteX2263" y="connsiteY2263"/>
                </a:cxn>
                <a:cxn ang="0">
                  <a:pos x="connsiteX2264" y="connsiteY2264"/>
                </a:cxn>
                <a:cxn ang="0">
                  <a:pos x="connsiteX2265" y="connsiteY2265"/>
                </a:cxn>
                <a:cxn ang="0">
                  <a:pos x="connsiteX2266" y="connsiteY2266"/>
                </a:cxn>
                <a:cxn ang="0">
                  <a:pos x="connsiteX2267" y="connsiteY2267"/>
                </a:cxn>
                <a:cxn ang="0">
                  <a:pos x="connsiteX2268" y="connsiteY2268"/>
                </a:cxn>
                <a:cxn ang="0">
                  <a:pos x="connsiteX2269" y="connsiteY2269"/>
                </a:cxn>
                <a:cxn ang="0">
                  <a:pos x="connsiteX2270" y="connsiteY2270"/>
                </a:cxn>
                <a:cxn ang="0">
                  <a:pos x="connsiteX2271" y="connsiteY2271"/>
                </a:cxn>
                <a:cxn ang="0">
                  <a:pos x="connsiteX2272" y="connsiteY2272"/>
                </a:cxn>
                <a:cxn ang="0">
                  <a:pos x="connsiteX2273" y="connsiteY2273"/>
                </a:cxn>
                <a:cxn ang="0">
                  <a:pos x="connsiteX2274" y="connsiteY2274"/>
                </a:cxn>
                <a:cxn ang="0">
                  <a:pos x="connsiteX2275" y="connsiteY2275"/>
                </a:cxn>
                <a:cxn ang="0">
                  <a:pos x="connsiteX2276" y="connsiteY2276"/>
                </a:cxn>
                <a:cxn ang="0">
                  <a:pos x="connsiteX2277" y="connsiteY2277"/>
                </a:cxn>
                <a:cxn ang="0">
                  <a:pos x="connsiteX2278" y="connsiteY2278"/>
                </a:cxn>
                <a:cxn ang="0">
                  <a:pos x="connsiteX2279" y="connsiteY2279"/>
                </a:cxn>
                <a:cxn ang="0">
                  <a:pos x="connsiteX2280" y="connsiteY2280"/>
                </a:cxn>
                <a:cxn ang="0">
                  <a:pos x="connsiteX2281" y="connsiteY2281"/>
                </a:cxn>
                <a:cxn ang="0">
                  <a:pos x="connsiteX2282" y="connsiteY2282"/>
                </a:cxn>
                <a:cxn ang="0">
                  <a:pos x="connsiteX2283" y="connsiteY2283"/>
                </a:cxn>
                <a:cxn ang="0">
                  <a:pos x="connsiteX2284" y="connsiteY2284"/>
                </a:cxn>
                <a:cxn ang="0">
                  <a:pos x="connsiteX2285" y="connsiteY2285"/>
                </a:cxn>
                <a:cxn ang="0">
                  <a:pos x="connsiteX2286" y="connsiteY2286"/>
                </a:cxn>
                <a:cxn ang="0">
                  <a:pos x="connsiteX2287" y="connsiteY2287"/>
                </a:cxn>
                <a:cxn ang="0">
                  <a:pos x="connsiteX2288" y="connsiteY2288"/>
                </a:cxn>
                <a:cxn ang="0">
                  <a:pos x="connsiteX2289" y="connsiteY2289"/>
                </a:cxn>
                <a:cxn ang="0">
                  <a:pos x="connsiteX2290" y="connsiteY2290"/>
                </a:cxn>
                <a:cxn ang="0">
                  <a:pos x="connsiteX2291" y="connsiteY2291"/>
                </a:cxn>
                <a:cxn ang="0">
                  <a:pos x="connsiteX2292" y="connsiteY2292"/>
                </a:cxn>
                <a:cxn ang="0">
                  <a:pos x="connsiteX2293" y="connsiteY2293"/>
                </a:cxn>
                <a:cxn ang="0">
                  <a:pos x="connsiteX2294" y="connsiteY2294"/>
                </a:cxn>
                <a:cxn ang="0">
                  <a:pos x="connsiteX2295" y="connsiteY2295"/>
                </a:cxn>
                <a:cxn ang="0">
                  <a:pos x="connsiteX2296" y="connsiteY2296"/>
                </a:cxn>
                <a:cxn ang="0">
                  <a:pos x="connsiteX2297" y="connsiteY2297"/>
                </a:cxn>
                <a:cxn ang="0">
                  <a:pos x="connsiteX2298" y="connsiteY2298"/>
                </a:cxn>
                <a:cxn ang="0">
                  <a:pos x="connsiteX2299" y="connsiteY2299"/>
                </a:cxn>
                <a:cxn ang="0">
                  <a:pos x="connsiteX2300" y="connsiteY2300"/>
                </a:cxn>
                <a:cxn ang="0">
                  <a:pos x="connsiteX2301" y="connsiteY2301"/>
                </a:cxn>
                <a:cxn ang="0">
                  <a:pos x="connsiteX2302" y="connsiteY2302"/>
                </a:cxn>
                <a:cxn ang="0">
                  <a:pos x="connsiteX2303" y="connsiteY2303"/>
                </a:cxn>
                <a:cxn ang="0">
                  <a:pos x="connsiteX2304" y="connsiteY2304"/>
                </a:cxn>
                <a:cxn ang="0">
                  <a:pos x="connsiteX2305" y="connsiteY2305"/>
                </a:cxn>
                <a:cxn ang="0">
                  <a:pos x="connsiteX2306" y="connsiteY2306"/>
                </a:cxn>
                <a:cxn ang="0">
                  <a:pos x="connsiteX2307" y="connsiteY2307"/>
                </a:cxn>
                <a:cxn ang="0">
                  <a:pos x="connsiteX2308" y="connsiteY2308"/>
                </a:cxn>
                <a:cxn ang="0">
                  <a:pos x="connsiteX2309" y="connsiteY2309"/>
                </a:cxn>
                <a:cxn ang="0">
                  <a:pos x="connsiteX2310" y="connsiteY2310"/>
                </a:cxn>
                <a:cxn ang="0">
                  <a:pos x="connsiteX2311" y="connsiteY2311"/>
                </a:cxn>
                <a:cxn ang="0">
                  <a:pos x="connsiteX2312" y="connsiteY2312"/>
                </a:cxn>
                <a:cxn ang="0">
                  <a:pos x="connsiteX2313" y="connsiteY2313"/>
                </a:cxn>
                <a:cxn ang="0">
                  <a:pos x="connsiteX2314" y="connsiteY2314"/>
                </a:cxn>
                <a:cxn ang="0">
                  <a:pos x="connsiteX2315" y="connsiteY2315"/>
                </a:cxn>
                <a:cxn ang="0">
                  <a:pos x="connsiteX2316" y="connsiteY2316"/>
                </a:cxn>
                <a:cxn ang="0">
                  <a:pos x="connsiteX2317" y="connsiteY2317"/>
                </a:cxn>
                <a:cxn ang="0">
                  <a:pos x="connsiteX2318" y="connsiteY2318"/>
                </a:cxn>
                <a:cxn ang="0">
                  <a:pos x="connsiteX2319" y="connsiteY2319"/>
                </a:cxn>
                <a:cxn ang="0">
                  <a:pos x="connsiteX2320" y="connsiteY2320"/>
                </a:cxn>
                <a:cxn ang="0">
                  <a:pos x="connsiteX2321" y="connsiteY2321"/>
                </a:cxn>
                <a:cxn ang="0">
                  <a:pos x="connsiteX2322" y="connsiteY2322"/>
                </a:cxn>
                <a:cxn ang="0">
                  <a:pos x="connsiteX2323" y="connsiteY2323"/>
                </a:cxn>
                <a:cxn ang="0">
                  <a:pos x="connsiteX2324" y="connsiteY2324"/>
                </a:cxn>
                <a:cxn ang="0">
                  <a:pos x="connsiteX2325" y="connsiteY2325"/>
                </a:cxn>
                <a:cxn ang="0">
                  <a:pos x="connsiteX2326" y="connsiteY2326"/>
                </a:cxn>
                <a:cxn ang="0">
                  <a:pos x="connsiteX2327" y="connsiteY2327"/>
                </a:cxn>
                <a:cxn ang="0">
                  <a:pos x="connsiteX2328" y="connsiteY2328"/>
                </a:cxn>
                <a:cxn ang="0">
                  <a:pos x="connsiteX2329" y="connsiteY2329"/>
                </a:cxn>
                <a:cxn ang="0">
                  <a:pos x="connsiteX2330" y="connsiteY2330"/>
                </a:cxn>
                <a:cxn ang="0">
                  <a:pos x="connsiteX2331" y="connsiteY2331"/>
                </a:cxn>
                <a:cxn ang="0">
                  <a:pos x="connsiteX2332" y="connsiteY2332"/>
                </a:cxn>
                <a:cxn ang="0">
                  <a:pos x="connsiteX2333" y="connsiteY2333"/>
                </a:cxn>
                <a:cxn ang="0">
                  <a:pos x="connsiteX2334" y="connsiteY2334"/>
                </a:cxn>
                <a:cxn ang="0">
                  <a:pos x="connsiteX2335" y="connsiteY2335"/>
                </a:cxn>
                <a:cxn ang="0">
                  <a:pos x="connsiteX2336" y="connsiteY2336"/>
                </a:cxn>
                <a:cxn ang="0">
                  <a:pos x="connsiteX2337" y="connsiteY2337"/>
                </a:cxn>
                <a:cxn ang="0">
                  <a:pos x="connsiteX2338" y="connsiteY2338"/>
                </a:cxn>
                <a:cxn ang="0">
                  <a:pos x="connsiteX2339" y="connsiteY2339"/>
                </a:cxn>
                <a:cxn ang="0">
                  <a:pos x="connsiteX2340" y="connsiteY2340"/>
                </a:cxn>
                <a:cxn ang="0">
                  <a:pos x="connsiteX2341" y="connsiteY2341"/>
                </a:cxn>
                <a:cxn ang="0">
                  <a:pos x="connsiteX2342" y="connsiteY2342"/>
                </a:cxn>
                <a:cxn ang="0">
                  <a:pos x="connsiteX2343" y="connsiteY2343"/>
                </a:cxn>
                <a:cxn ang="0">
                  <a:pos x="connsiteX2344" y="connsiteY2344"/>
                </a:cxn>
                <a:cxn ang="0">
                  <a:pos x="connsiteX2345" y="connsiteY2345"/>
                </a:cxn>
                <a:cxn ang="0">
                  <a:pos x="connsiteX2346" y="connsiteY2346"/>
                </a:cxn>
                <a:cxn ang="0">
                  <a:pos x="connsiteX2347" y="connsiteY2347"/>
                </a:cxn>
                <a:cxn ang="0">
                  <a:pos x="connsiteX2348" y="connsiteY2348"/>
                </a:cxn>
                <a:cxn ang="0">
                  <a:pos x="connsiteX2349" y="connsiteY2349"/>
                </a:cxn>
                <a:cxn ang="0">
                  <a:pos x="connsiteX2350" y="connsiteY2350"/>
                </a:cxn>
                <a:cxn ang="0">
                  <a:pos x="connsiteX2351" y="connsiteY2351"/>
                </a:cxn>
                <a:cxn ang="0">
                  <a:pos x="connsiteX2352" y="connsiteY2352"/>
                </a:cxn>
                <a:cxn ang="0">
                  <a:pos x="connsiteX2353" y="connsiteY2353"/>
                </a:cxn>
                <a:cxn ang="0">
                  <a:pos x="connsiteX2354" y="connsiteY2354"/>
                </a:cxn>
                <a:cxn ang="0">
                  <a:pos x="connsiteX2355" y="connsiteY2355"/>
                </a:cxn>
                <a:cxn ang="0">
                  <a:pos x="connsiteX2356" y="connsiteY2356"/>
                </a:cxn>
                <a:cxn ang="0">
                  <a:pos x="connsiteX2357" y="connsiteY2357"/>
                </a:cxn>
                <a:cxn ang="0">
                  <a:pos x="connsiteX2358" y="connsiteY2358"/>
                </a:cxn>
                <a:cxn ang="0">
                  <a:pos x="connsiteX2359" y="connsiteY2359"/>
                </a:cxn>
                <a:cxn ang="0">
                  <a:pos x="connsiteX2360" y="connsiteY2360"/>
                </a:cxn>
                <a:cxn ang="0">
                  <a:pos x="connsiteX2361" y="connsiteY2361"/>
                </a:cxn>
                <a:cxn ang="0">
                  <a:pos x="connsiteX2362" y="connsiteY2362"/>
                </a:cxn>
                <a:cxn ang="0">
                  <a:pos x="connsiteX2363" y="connsiteY2363"/>
                </a:cxn>
                <a:cxn ang="0">
                  <a:pos x="connsiteX2364" y="connsiteY2364"/>
                </a:cxn>
                <a:cxn ang="0">
                  <a:pos x="connsiteX2365" y="connsiteY2365"/>
                </a:cxn>
                <a:cxn ang="0">
                  <a:pos x="connsiteX2366" y="connsiteY2366"/>
                </a:cxn>
                <a:cxn ang="0">
                  <a:pos x="connsiteX2367" y="connsiteY2367"/>
                </a:cxn>
                <a:cxn ang="0">
                  <a:pos x="connsiteX2368" y="connsiteY2368"/>
                </a:cxn>
                <a:cxn ang="0">
                  <a:pos x="connsiteX2369" y="connsiteY2369"/>
                </a:cxn>
                <a:cxn ang="0">
                  <a:pos x="connsiteX2370" y="connsiteY2370"/>
                </a:cxn>
                <a:cxn ang="0">
                  <a:pos x="connsiteX2371" y="connsiteY2371"/>
                </a:cxn>
                <a:cxn ang="0">
                  <a:pos x="connsiteX2372" y="connsiteY2372"/>
                </a:cxn>
                <a:cxn ang="0">
                  <a:pos x="connsiteX2373" y="connsiteY2373"/>
                </a:cxn>
                <a:cxn ang="0">
                  <a:pos x="connsiteX2374" y="connsiteY2374"/>
                </a:cxn>
                <a:cxn ang="0">
                  <a:pos x="connsiteX2375" y="connsiteY2375"/>
                </a:cxn>
                <a:cxn ang="0">
                  <a:pos x="connsiteX2376" y="connsiteY2376"/>
                </a:cxn>
                <a:cxn ang="0">
                  <a:pos x="connsiteX2377" y="connsiteY2377"/>
                </a:cxn>
                <a:cxn ang="0">
                  <a:pos x="connsiteX2378" y="connsiteY2378"/>
                </a:cxn>
                <a:cxn ang="0">
                  <a:pos x="connsiteX2379" y="connsiteY2379"/>
                </a:cxn>
                <a:cxn ang="0">
                  <a:pos x="connsiteX2380" y="connsiteY2380"/>
                </a:cxn>
                <a:cxn ang="0">
                  <a:pos x="connsiteX2381" y="connsiteY2381"/>
                </a:cxn>
                <a:cxn ang="0">
                  <a:pos x="connsiteX2382" y="connsiteY2382"/>
                </a:cxn>
                <a:cxn ang="0">
                  <a:pos x="connsiteX2383" y="connsiteY2383"/>
                </a:cxn>
                <a:cxn ang="0">
                  <a:pos x="connsiteX2384" y="connsiteY2384"/>
                </a:cxn>
                <a:cxn ang="0">
                  <a:pos x="connsiteX2385" y="connsiteY2385"/>
                </a:cxn>
                <a:cxn ang="0">
                  <a:pos x="connsiteX2386" y="connsiteY2386"/>
                </a:cxn>
                <a:cxn ang="0">
                  <a:pos x="connsiteX2387" y="connsiteY2387"/>
                </a:cxn>
                <a:cxn ang="0">
                  <a:pos x="connsiteX2388" y="connsiteY2388"/>
                </a:cxn>
                <a:cxn ang="0">
                  <a:pos x="connsiteX2389" y="connsiteY2389"/>
                </a:cxn>
                <a:cxn ang="0">
                  <a:pos x="connsiteX2390" y="connsiteY2390"/>
                </a:cxn>
                <a:cxn ang="0">
                  <a:pos x="connsiteX2391" y="connsiteY2391"/>
                </a:cxn>
                <a:cxn ang="0">
                  <a:pos x="connsiteX2392" y="connsiteY2392"/>
                </a:cxn>
                <a:cxn ang="0">
                  <a:pos x="connsiteX2393" y="connsiteY2393"/>
                </a:cxn>
                <a:cxn ang="0">
                  <a:pos x="connsiteX2394" y="connsiteY2394"/>
                </a:cxn>
                <a:cxn ang="0">
                  <a:pos x="connsiteX2395" y="connsiteY2395"/>
                </a:cxn>
                <a:cxn ang="0">
                  <a:pos x="connsiteX2396" y="connsiteY2396"/>
                </a:cxn>
                <a:cxn ang="0">
                  <a:pos x="connsiteX2397" y="connsiteY2397"/>
                </a:cxn>
                <a:cxn ang="0">
                  <a:pos x="connsiteX2398" y="connsiteY2398"/>
                </a:cxn>
                <a:cxn ang="0">
                  <a:pos x="connsiteX2399" y="connsiteY2399"/>
                </a:cxn>
                <a:cxn ang="0">
                  <a:pos x="connsiteX2400" y="connsiteY2400"/>
                </a:cxn>
                <a:cxn ang="0">
                  <a:pos x="connsiteX2401" y="connsiteY2401"/>
                </a:cxn>
                <a:cxn ang="0">
                  <a:pos x="connsiteX2402" y="connsiteY2402"/>
                </a:cxn>
                <a:cxn ang="0">
                  <a:pos x="connsiteX2403" y="connsiteY2403"/>
                </a:cxn>
                <a:cxn ang="0">
                  <a:pos x="connsiteX2404" y="connsiteY2404"/>
                </a:cxn>
                <a:cxn ang="0">
                  <a:pos x="connsiteX2405" y="connsiteY2405"/>
                </a:cxn>
                <a:cxn ang="0">
                  <a:pos x="connsiteX2406" y="connsiteY2406"/>
                </a:cxn>
                <a:cxn ang="0">
                  <a:pos x="connsiteX2407" y="connsiteY2407"/>
                </a:cxn>
                <a:cxn ang="0">
                  <a:pos x="connsiteX2408" y="connsiteY2408"/>
                </a:cxn>
                <a:cxn ang="0">
                  <a:pos x="connsiteX2409" y="connsiteY2409"/>
                </a:cxn>
                <a:cxn ang="0">
                  <a:pos x="connsiteX2410" y="connsiteY2410"/>
                </a:cxn>
                <a:cxn ang="0">
                  <a:pos x="connsiteX2411" y="connsiteY2411"/>
                </a:cxn>
                <a:cxn ang="0">
                  <a:pos x="connsiteX2412" y="connsiteY2412"/>
                </a:cxn>
                <a:cxn ang="0">
                  <a:pos x="connsiteX2413" y="connsiteY2413"/>
                </a:cxn>
                <a:cxn ang="0">
                  <a:pos x="connsiteX2414" y="connsiteY2414"/>
                </a:cxn>
                <a:cxn ang="0">
                  <a:pos x="connsiteX2415" y="connsiteY2415"/>
                </a:cxn>
                <a:cxn ang="0">
                  <a:pos x="connsiteX2416" y="connsiteY2416"/>
                </a:cxn>
                <a:cxn ang="0">
                  <a:pos x="connsiteX2417" y="connsiteY2417"/>
                </a:cxn>
                <a:cxn ang="0">
                  <a:pos x="connsiteX2418" y="connsiteY2418"/>
                </a:cxn>
                <a:cxn ang="0">
                  <a:pos x="connsiteX2419" y="connsiteY2419"/>
                </a:cxn>
                <a:cxn ang="0">
                  <a:pos x="connsiteX2420" y="connsiteY2420"/>
                </a:cxn>
                <a:cxn ang="0">
                  <a:pos x="connsiteX2421" y="connsiteY2421"/>
                </a:cxn>
                <a:cxn ang="0">
                  <a:pos x="connsiteX2422" y="connsiteY2422"/>
                </a:cxn>
                <a:cxn ang="0">
                  <a:pos x="connsiteX2423" y="connsiteY2423"/>
                </a:cxn>
                <a:cxn ang="0">
                  <a:pos x="connsiteX2424" y="connsiteY2424"/>
                </a:cxn>
                <a:cxn ang="0">
                  <a:pos x="connsiteX2425" y="connsiteY2425"/>
                </a:cxn>
                <a:cxn ang="0">
                  <a:pos x="connsiteX2426" y="connsiteY2426"/>
                </a:cxn>
                <a:cxn ang="0">
                  <a:pos x="connsiteX2427" y="connsiteY2427"/>
                </a:cxn>
                <a:cxn ang="0">
                  <a:pos x="connsiteX2428" y="connsiteY2428"/>
                </a:cxn>
                <a:cxn ang="0">
                  <a:pos x="connsiteX2429" y="connsiteY2429"/>
                </a:cxn>
                <a:cxn ang="0">
                  <a:pos x="connsiteX2430" y="connsiteY2430"/>
                </a:cxn>
                <a:cxn ang="0">
                  <a:pos x="connsiteX2431" y="connsiteY2431"/>
                </a:cxn>
                <a:cxn ang="0">
                  <a:pos x="connsiteX2432" y="connsiteY2432"/>
                </a:cxn>
                <a:cxn ang="0">
                  <a:pos x="connsiteX2433" y="connsiteY2433"/>
                </a:cxn>
                <a:cxn ang="0">
                  <a:pos x="connsiteX2434" y="connsiteY2434"/>
                </a:cxn>
                <a:cxn ang="0">
                  <a:pos x="connsiteX2435" y="connsiteY2435"/>
                </a:cxn>
                <a:cxn ang="0">
                  <a:pos x="connsiteX2436" y="connsiteY2436"/>
                </a:cxn>
                <a:cxn ang="0">
                  <a:pos x="connsiteX2437" y="connsiteY2437"/>
                </a:cxn>
                <a:cxn ang="0">
                  <a:pos x="connsiteX2438" y="connsiteY2438"/>
                </a:cxn>
                <a:cxn ang="0">
                  <a:pos x="connsiteX2439" y="connsiteY2439"/>
                </a:cxn>
                <a:cxn ang="0">
                  <a:pos x="connsiteX2440" y="connsiteY2440"/>
                </a:cxn>
                <a:cxn ang="0">
                  <a:pos x="connsiteX2441" y="connsiteY2441"/>
                </a:cxn>
                <a:cxn ang="0">
                  <a:pos x="connsiteX2442" y="connsiteY2442"/>
                </a:cxn>
                <a:cxn ang="0">
                  <a:pos x="connsiteX2443" y="connsiteY2443"/>
                </a:cxn>
                <a:cxn ang="0">
                  <a:pos x="connsiteX2444" y="connsiteY2444"/>
                </a:cxn>
                <a:cxn ang="0">
                  <a:pos x="connsiteX2445" y="connsiteY2445"/>
                </a:cxn>
                <a:cxn ang="0">
                  <a:pos x="connsiteX2446" y="connsiteY2446"/>
                </a:cxn>
                <a:cxn ang="0">
                  <a:pos x="connsiteX2447" y="connsiteY2447"/>
                </a:cxn>
                <a:cxn ang="0">
                  <a:pos x="connsiteX2448" y="connsiteY2448"/>
                </a:cxn>
                <a:cxn ang="0">
                  <a:pos x="connsiteX2449" y="connsiteY2449"/>
                </a:cxn>
                <a:cxn ang="0">
                  <a:pos x="connsiteX2450" y="connsiteY2450"/>
                </a:cxn>
                <a:cxn ang="0">
                  <a:pos x="connsiteX2451" y="connsiteY2451"/>
                </a:cxn>
                <a:cxn ang="0">
                  <a:pos x="connsiteX2452" y="connsiteY2452"/>
                </a:cxn>
                <a:cxn ang="0">
                  <a:pos x="connsiteX2453" y="connsiteY2453"/>
                </a:cxn>
                <a:cxn ang="0">
                  <a:pos x="connsiteX2454" y="connsiteY2454"/>
                </a:cxn>
                <a:cxn ang="0">
                  <a:pos x="connsiteX2455" y="connsiteY2455"/>
                </a:cxn>
                <a:cxn ang="0">
                  <a:pos x="connsiteX2456" y="connsiteY2456"/>
                </a:cxn>
                <a:cxn ang="0">
                  <a:pos x="connsiteX2457" y="connsiteY2457"/>
                </a:cxn>
                <a:cxn ang="0">
                  <a:pos x="connsiteX2458" y="connsiteY2458"/>
                </a:cxn>
                <a:cxn ang="0">
                  <a:pos x="connsiteX2459" y="connsiteY2459"/>
                </a:cxn>
                <a:cxn ang="0">
                  <a:pos x="connsiteX2460" y="connsiteY2460"/>
                </a:cxn>
                <a:cxn ang="0">
                  <a:pos x="connsiteX2461" y="connsiteY2461"/>
                </a:cxn>
                <a:cxn ang="0">
                  <a:pos x="connsiteX2462" y="connsiteY2462"/>
                </a:cxn>
                <a:cxn ang="0">
                  <a:pos x="connsiteX2463" y="connsiteY2463"/>
                </a:cxn>
                <a:cxn ang="0">
                  <a:pos x="connsiteX2464" y="connsiteY2464"/>
                </a:cxn>
                <a:cxn ang="0">
                  <a:pos x="connsiteX2465" y="connsiteY2465"/>
                </a:cxn>
                <a:cxn ang="0">
                  <a:pos x="connsiteX2466" y="connsiteY2466"/>
                </a:cxn>
                <a:cxn ang="0">
                  <a:pos x="connsiteX2467" y="connsiteY2467"/>
                </a:cxn>
                <a:cxn ang="0">
                  <a:pos x="connsiteX2468" y="connsiteY2468"/>
                </a:cxn>
                <a:cxn ang="0">
                  <a:pos x="connsiteX2469" y="connsiteY2469"/>
                </a:cxn>
                <a:cxn ang="0">
                  <a:pos x="connsiteX2470" y="connsiteY2470"/>
                </a:cxn>
                <a:cxn ang="0">
                  <a:pos x="connsiteX2471" y="connsiteY2471"/>
                </a:cxn>
                <a:cxn ang="0">
                  <a:pos x="connsiteX2472" y="connsiteY2472"/>
                </a:cxn>
                <a:cxn ang="0">
                  <a:pos x="connsiteX2473" y="connsiteY2473"/>
                </a:cxn>
                <a:cxn ang="0">
                  <a:pos x="connsiteX2474" y="connsiteY2474"/>
                </a:cxn>
                <a:cxn ang="0">
                  <a:pos x="connsiteX2475" y="connsiteY2475"/>
                </a:cxn>
                <a:cxn ang="0">
                  <a:pos x="connsiteX2476" y="connsiteY2476"/>
                </a:cxn>
                <a:cxn ang="0">
                  <a:pos x="connsiteX2477" y="connsiteY2477"/>
                </a:cxn>
                <a:cxn ang="0">
                  <a:pos x="connsiteX2478" y="connsiteY2478"/>
                </a:cxn>
                <a:cxn ang="0">
                  <a:pos x="connsiteX2479" y="connsiteY2479"/>
                </a:cxn>
                <a:cxn ang="0">
                  <a:pos x="connsiteX2480" y="connsiteY2480"/>
                </a:cxn>
                <a:cxn ang="0">
                  <a:pos x="connsiteX2481" y="connsiteY2481"/>
                </a:cxn>
                <a:cxn ang="0">
                  <a:pos x="connsiteX2482" y="connsiteY2482"/>
                </a:cxn>
                <a:cxn ang="0">
                  <a:pos x="connsiteX2483" y="connsiteY2483"/>
                </a:cxn>
                <a:cxn ang="0">
                  <a:pos x="connsiteX2484" y="connsiteY2484"/>
                </a:cxn>
                <a:cxn ang="0">
                  <a:pos x="connsiteX2485" y="connsiteY2485"/>
                </a:cxn>
                <a:cxn ang="0">
                  <a:pos x="connsiteX2486" y="connsiteY2486"/>
                </a:cxn>
                <a:cxn ang="0">
                  <a:pos x="connsiteX2487" y="connsiteY2487"/>
                </a:cxn>
                <a:cxn ang="0">
                  <a:pos x="connsiteX2488" y="connsiteY2488"/>
                </a:cxn>
                <a:cxn ang="0">
                  <a:pos x="connsiteX2489" y="connsiteY2489"/>
                </a:cxn>
                <a:cxn ang="0">
                  <a:pos x="connsiteX2490" y="connsiteY2490"/>
                </a:cxn>
                <a:cxn ang="0">
                  <a:pos x="connsiteX2491" y="connsiteY2491"/>
                </a:cxn>
                <a:cxn ang="0">
                  <a:pos x="connsiteX2492" y="connsiteY2492"/>
                </a:cxn>
                <a:cxn ang="0">
                  <a:pos x="connsiteX2493" y="connsiteY2493"/>
                </a:cxn>
                <a:cxn ang="0">
                  <a:pos x="connsiteX2494" y="connsiteY2494"/>
                </a:cxn>
                <a:cxn ang="0">
                  <a:pos x="connsiteX2495" y="connsiteY2495"/>
                </a:cxn>
                <a:cxn ang="0">
                  <a:pos x="connsiteX2496" y="connsiteY2496"/>
                </a:cxn>
                <a:cxn ang="0">
                  <a:pos x="connsiteX2497" y="connsiteY2497"/>
                </a:cxn>
                <a:cxn ang="0">
                  <a:pos x="connsiteX2498" y="connsiteY2498"/>
                </a:cxn>
                <a:cxn ang="0">
                  <a:pos x="connsiteX2499" y="connsiteY2499"/>
                </a:cxn>
                <a:cxn ang="0">
                  <a:pos x="connsiteX2500" y="connsiteY2500"/>
                </a:cxn>
                <a:cxn ang="0">
                  <a:pos x="connsiteX2501" y="connsiteY2501"/>
                </a:cxn>
                <a:cxn ang="0">
                  <a:pos x="connsiteX2502" y="connsiteY2502"/>
                </a:cxn>
                <a:cxn ang="0">
                  <a:pos x="connsiteX2503" y="connsiteY2503"/>
                </a:cxn>
                <a:cxn ang="0">
                  <a:pos x="connsiteX2504" y="connsiteY2504"/>
                </a:cxn>
                <a:cxn ang="0">
                  <a:pos x="connsiteX2505" y="connsiteY2505"/>
                </a:cxn>
                <a:cxn ang="0">
                  <a:pos x="connsiteX2506" y="connsiteY2506"/>
                </a:cxn>
                <a:cxn ang="0">
                  <a:pos x="connsiteX2507" y="connsiteY2507"/>
                </a:cxn>
                <a:cxn ang="0">
                  <a:pos x="connsiteX2508" y="connsiteY2508"/>
                </a:cxn>
                <a:cxn ang="0">
                  <a:pos x="connsiteX2509" y="connsiteY2509"/>
                </a:cxn>
                <a:cxn ang="0">
                  <a:pos x="connsiteX2510" y="connsiteY2510"/>
                </a:cxn>
                <a:cxn ang="0">
                  <a:pos x="connsiteX2511" y="connsiteY2511"/>
                </a:cxn>
                <a:cxn ang="0">
                  <a:pos x="connsiteX2512" y="connsiteY2512"/>
                </a:cxn>
                <a:cxn ang="0">
                  <a:pos x="connsiteX2513" y="connsiteY2513"/>
                </a:cxn>
                <a:cxn ang="0">
                  <a:pos x="connsiteX2514" y="connsiteY2514"/>
                </a:cxn>
                <a:cxn ang="0">
                  <a:pos x="connsiteX2515" y="connsiteY2515"/>
                </a:cxn>
                <a:cxn ang="0">
                  <a:pos x="connsiteX2516" y="connsiteY2516"/>
                </a:cxn>
              </a:cxnLst>
              <a:rect l="l" t="t" r="r" b="b"/>
              <a:pathLst>
                <a:path w="4357052" h="4823217">
                  <a:moveTo>
                    <a:pt x="1700361" y="4523056"/>
                  </a:moveTo>
                  <a:lnTo>
                    <a:pt x="1693813" y="4523867"/>
                  </a:lnTo>
                  <a:lnTo>
                    <a:pt x="1693886" y="4523774"/>
                  </a:lnTo>
                  <a:cubicBezTo>
                    <a:pt x="1696374" y="4523964"/>
                    <a:pt x="1699434" y="4524661"/>
                    <a:pt x="1700361" y="4523056"/>
                  </a:cubicBezTo>
                  <a:close/>
                  <a:moveTo>
                    <a:pt x="2084814" y="4372858"/>
                  </a:moveTo>
                  <a:lnTo>
                    <a:pt x="2082173" y="4372937"/>
                  </a:lnTo>
                  <a:cubicBezTo>
                    <a:pt x="2077460" y="4373603"/>
                    <a:pt x="2075916" y="4376276"/>
                    <a:pt x="2084451" y="4385481"/>
                  </a:cubicBezTo>
                  <a:cubicBezTo>
                    <a:pt x="2093166" y="4388374"/>
                    <a:pt x="2084702" y="4380547"/>
                    <a:pt x="2083159" y="4375913"/>
                  </a:cubicBezTo>
                  <a:close/>
                  <a:moveTo>
                    <a:pt x="1206539" y="4256206"/>
                  </a:moveTo>
                  <a:lnTo>
                    <a:pt x="1208141" y="4260262"/>
                  </a:lnTo>
                  <a:lnTo>
                    <a:pt x="1206472" y="4259417"/>
                  </a:lnTo>
                  <a:close/>
                  <a:moveTo>
                    <a:pt x="1206652" y="4250847"/>
                  </a:moveTo>
                  <a:lnTo>
                    <a:pt x="1206539" y="4256206"/>
                  </a:lnTo>
                  <a:lnTo>
                    <a:pt x="1205680" y="4254029"/>
                  </a:lnTo>
                  <a:cubicBezTo>
                    <a:pt x="1204119" y="4252236"/>
                    <a:pt x="1203129" y="4250952"/>
                    <a:pt x="1206652" y="4250847"/>
                  </a:cubicBezTo>
                  <a:close/>
                  <a:moveTo>
                    <a:pt x="1165624" y="4046069"/>
                  </a:moveTo>
                  <a:cubicBezTo>
                    <a:pt x="1185780" y="4059132"/>
                    <a:pt x="1187632" y="4055924"/>
                    <a:pt x="1215450" y="4067706"/>
                  </a:cubicBezTo>
                  <a:cubicBezTo>
                    <a:pt x="1213598" y="4070915"/>
                    <a:pt x="1218791" y="4073913"/>
                    <a:pt x="1216939" y="4077121"/>
                  </a:cubicBezTo>
                  <a:cubicBezTo>
                    <a:pt x="1207170" y="4070055"/>
                    <a:pt x="1204700" y="4074333"/>
                    <a:pt x="1189737" y="4064268"/>
                  </a:cubicBezTo>
                  <a:cubicBezTo>
                    <a:pt x="1198272" y="4073473"/>
                    <a:pt x="1195184" y="4078821"/>
                    <a:pt x="1191480" y="4085237"/>
                  </a:cubicBezTo>
                  <a:cubicBezTo>
                    <a:pt x="1189627" y="4088446"/>
                    <a:pt x="1188393" y="4090584"/>
                    <a:pt x="1187158" y="4092723"/>
                  </a:cubicBezTo>
                  <a:cubicBezTo>
                    <a:pt x="1177389" y="4085657"/>
                    <a:pt x="1194821" y="4091444"/>
                    <a:pt x="1185053" y="4084378"/>
                  </a:cubicBezTo>
                  <a:cubicBezTo>
                    <a:pt x="1164280" y="4072385"/>
                    <a:pt x="1169109" y="4088006"/>
                    <a:pt x="1156870" y="4085218"/>
                  </a:cubicBezTo>
                  <a:cubicBezTo>
                    <a:pt x="1148336" y="4076013"/>
                    <a:pt x="1188757" y="4077961"/>
                    <a:pt x="1153023" y="4055904"/>
                  </a:cubicBezTo>
                  <a:cubicBezTo>
                    <a:pt x="1171071" y="4060621"/>
                    <a:pt x="1161302" y="4053555"/>
                    <a:pt x="1165624" y="4046069"/>
                  </a:cubicBezTo>
                  <a:close/>
                  <a:moveTo>
                    <a:pt x="2569338" y="3905420"/>
                  </a:moveTo>
                  <a:cubicBezTo>
                    <a:pt x="2572679" y="3911627"/>
                    <a:pt x="2565016" y="3912906"/>
                    <a:pt x="2567739" y="3920182"/>
                  </a:cubicBezTo>
                  <a:cubicBezTo>
                    <a:pt x="2562855" y="3916649"/>
                    <a:pt x="2560041" y="3912529"/>
                    <a:pt x="2560054" y="3909507"/>
                  </a:cubicBezTo>
                  <a:cubicBezTo>
                    <a:pt x="2560068" y="3906485"/>
                    <a:pt x="2562910" y="3904561"/>
                    <a:pt x="2569338" y="3905420"/>
                  </a:cubicBezTo>
                  <a:close/>
                  <a:moveTo>
                    <a:pt x="1480364" y="3668826"/>
                  </a:moveTo>
                  <a:cubicBezTo>
                    <a:pt x="1484940" y="3672894"/>
                    <a:pt x="1484322" y="3673964"/>
                    <a:pt x="1490133" y="3675893"/>
                  </a:cubicBezTo>
                  <a:cubicBezTo>
                    <a:pt x="1488280" y="3679101"/>
                    <a:pt x="1481235" y="3679311"/>
                    <a:pt x="1474189" y="3679521"/>
                  </a:cubicBezTo>
                  <a:cubicBezTo>
                    <a:pt x="1471902" y="3677487"/>
                    <a:pt x="1471353" y="3676190"/>
                    <a:pt x="1471763" y="3675291"/>
                  </a:cubicBezTo>
                  <a:cubicBezTo>
                    <a:pt x="1472996" y="3672593"/>
                    <a:pt x="1482869" y="3673481"/>
                    <a:pt x="1480364" y="3668826"/>
                  </a:cubicBezTo>
                  <a:close/>
                  <a:moveTo>
                    <a:pt x="1450042" y="3457526"/>
                  </a:moveTo>
                  <a:lnTo>
                    <a:pt x="1452229" y="3458296"/>
                  </a:lnTo>
                  <a:lnTo>
                    <a:pt x="1455280" y="3460420"/>
                  </a:lnTo>
                  <a:close/>
                  <a:moveTo>
                    <a:pt x="1444277" y="3455494"/>
                  </a:moveTo>
                  <a:cubicBezTo>
                    <a:pt x="1444585" y="3454959"/>
                    <a:pt x="1446037" y="3455441"/>
                    <a:pt x="1448062" y="3456432"/>
                  </a:cubicBezTo>
                  <a:lnTo>
                    <a:pt x="1450042" y="3457526"/>
                  </a:lnTo>
                  <a:close/>
                  <a:moveTo>
                    <a:pt x="461666" y="3334494"/>
                  </a:moveTo>
                  <a:cubicBezTo>
                    <a:pt x="468095" y="3335353"/>
                    <a:pt x="475141" y="3335144"/>
                    <a:pt x="486144" y="3340071"/>
                  </a:cubicBezTo>
                  <a:cubicBezTo>
                    <a:pt x="483675" y="3344348"/>
                    <a:pt x="477248" y="3343489"/>
                    <a:pt x="461666" y="3334494"/>
                  </a:cubicBezTo>
                  <a:close/>
                  <a:moveTo>
                    <a:pt x="1079740" y="477914"/>
                  </a:moveTo>
                  <a:lnTo>
                    <a:pt x="1090604" y="482181"/>
                  </a:lnTo>
                  <a:cubicBezTo>
                    <a:pt x="1093944" y="488387"/>
                    <a:pt x="1083558" y="482391"/>
                    <a:pt x="1086282" y="489667"/>
                  </a:cubicBezTo>
                  <a:cubicBezTo>
                    <a:pt x="1081397" y="486134"/>
                    <a:pt x="1080716" y="484315"/>
                    <a:pt x="1080763" y="482738"/>
                  </a:cubicBezTo>
                  <a:close/>
                  <a:moveTo>
                    <a:pt x="1079600" y="477254"/>
                  </a:moveTo>
                  <a:lnTo>
                    <a:pt x="1079740" y="477914"/>
                  </a:lnTo>
                  <a:lnTo>
                    <a:pt x="1078757" y="477528"/>
                  </a:lnTo>
                  <a:close/>
                  <a:moveTo>
                    <a:pt x="1212470" y="19250"/>
                  </a:moveTo>
                  <a:lnTo>
                    <a:pt x="1219687" y="23238"/>
                  </a:lnTo>
                  <a:lnTo>
                    <a:pt x="1218603" y="22970"/>
                  </a:lnTo>
                  <a:close/>
                  <a:moveTo>
                    <a:pt x="1223584" y="0"/>
                  </a:moveTo>
                  <a:cubicBezTo>
                    <a:pt x="1233970" y="5997"/>
                    <a:pt x="1232118" y="9205"/>
                    <a:pt x="1225690" y="8346"/>
                  </a:cubicBezTo>
                  <a:cubicBezTo>
                    <a:pt x="1240651" y="18409"/>
                    <a:pt x="1245227" y="22477"/>
                    <a:pt x="1262659" y="28264"/>
                  </a:cubicBezTo>
                  <a:cubicBezTo>
                    <a:pt x="1243738" y="13062"/>
                    <a:pt x="1275515" y="29983"/>
                    <a:pt x="1263640" y="14571"/>
                  </a:cubicBezTo>
                  <a:cubicBezTo>
                    <a:pt x="1268833" y="17570"/>
                    <a:pt x="1274027" y="20568"/>
                    <a:pt x="1274644" y="19499"/>
                  </a:cubicBezTo>
                  <a:cubicBezTo>
                    <a:pt x="1294182" y="33630"/>
                    <a:pt x="1309144" y="43695"/>
                    <a:pt x="1311867" y="50971"/>
                  </a:cubicBezTo>
                  <a:cubicBezTo>
                    <a:pt x="1317677" y="52899"/>
                    <a:pt x="1322870" y="55897"/>
                    <a:pt x="1333874" y="60825"/>
                  </a:cubicBezTo>
                  <a:cubicBezTo>
                    <a:pt x="1335109" y="58686"/>
                    <a:pt x="1324722" y="52689"/>
                    <a:pt x="1331768" y="52479"/>
                  </a:cubicBezTo>
                  <a:cubicBezTo>
                    <a:pt x="1342153" y="58475"/>
                    <a:pt x="1344006" y="55267"/>
                    <a:pt x="1345858" y="52059"/>
                  </a:cubicBezTo>
                  <a:cubicBezTo>
                    <a:pt x="1353776" y="62334"/>
                    <a:pt x="1370590" y="69189"/>
                    <a:pt x="1382828" y="71977"/>
                  </a:cubicBezTo>
                  <a:cubicBezTo>
                    <a:pt x="1376400" y="71118"/>
                    <a:pt x="1375165" y="73257"/>
                    <a:pt x="1384316" y="81392"/>
                  </a:cubicBezTo>
                  <a:cubicBezTo>
                    <a:pt x="1397173" y="83110"/>
                    <a:pt x="1416092" y="98312"/>
                    <a:pt x="1418816" y="105587"/>
                  </a:cubicBezTo>
                  <a:cubicBezTo>
                    <a:pt x="1435629" y="112443"/>
                    <a:pt x="1415475" y="99381"/>
                    <a:pt x="1423138" y="98102"/>
                  </a:cubicBezTo>
                  <a:cubicBezTo>
                    <a:pt x="1423138" y="98102"/>
                    <a:pt x="1423138" y="98102"/>
                    <a:pt x="1454914" y="115022"/>
                  </a:cubicBezTo>
                  <a:cubicBezTo>
                    <a:pt x="1446017" y="118441"/>
                    <a:pt x="1461595" y="127435"/>
                    <a:pt x="1452080" y="131923"/>
                  </a:cubicBezTo>
                  <a:cubicBezTo>
                    <a:pt x="1461232" y="140058"/>
                    <a:pt x="1471000" y="147124"/>
                    <a:pt x="1474958" y="152261"/>
                  </a:cubicBezTo>
                  <a:cubicBezTo>
                    <a:pt x="1467913" y="152471"/>
                    <a:pt x="1472489" y="156539"/>
                    <a:pt x="1475829" y="162746"/>
                  </a:cubicBezTo>
                  <a:cubicBezTo>
                    <a:pt x="1459632" y="154820"/>
                    <a:pt x="1453458" y="165514"/>
                    <a:pt x="1458034" y="169582"/>
                  </a:cubicBezTo>
                  <a:cubicBezTo>
                    <a:pt x="1469038" y="174509"/>
                    <a:pt x="1474849" y="176438"/>
                    <a:pt x="1477318" y="172160"/>
                  </a:cubicBezTo>
                  <a:cubicBezTo>
                    <a:pt x="1495621" y="188431"/>
                    <a:pt x="1503901" y="186082"/>
                    <a:pt x="1518609" y="184592"/>
                  </a:cubicBezTo>
                  <a:cubicBezTo>
                    <a:pt x="1514651" y="179455"/>
                    <a:pt x="1504882" y="172389"/>
                    <a:pt x="1500306" y="168322"/>
                  </a:cubicBezTo>
                  <a:cubicBezTo>
                    <a:pt x="1538511" y="186101"/>
                    <a:pt x="1519954" y="158277"/>
                    <a:pt x="1543815" y="164923"/>
                  </a:cubicBezTo>
                  <a:cubicBezTo>
                    <a:pt x="1535279" y="155717"/>
                    <a:pt x="1507827" y="131312"/>
                    <a:pt x="1503504" y="138798"/>
                  </a:cubicBezTo>
                  <a:cubicBezTo>
                    <a:pt x="1487924" y="129803"/>
                    <a:pt x="1503251" y="127244"/>
                    <a:pt x="1505103" y="124036"/>
                  </a:cubicBezTo>
                  <a:cubicBezTo>
                    <a:pt x="1521917" y="130891"/>
                    <a:pt x="1513020" y="134310"/>
                    <a:pt x="1517595" y="138377"/>
                  </a:cubicBezTo>
                  <a:cubicBezTo>
                    <a:pt x="1533174" y="147372"/>
                    <a:pt x="1538114" y="138817"/>
                    <a:pt x="1544796" y="151230"/>
                  </a:cubicBezTo>
                  <a:cubicBezTo>
                    <a:pt x="1546031" y="149091"/>
                    <a:pt x="1557651" y="152949"/>
                    <a:pt x="1559503" y="149740"/>
                  </a:cubicBezTo>
                  <a:cubicBezTo>
                    <a:pt x="1564079" y="153808"/>
                    <a:pt x="1569273" y="156806"/>
                    <a:pt x="1569890" y="155737"/>
                  </a:cubicBezTo>
                  <a:cubicBezTo>
                    <a:pt x="1574466" y="159804"/>
                    <a:pt x="1585106" y="177355"/>
                    <a:pt x="1592151" y="177144"/>
                  </a:cubicBezTo>
                  <a:cubicBezTo>
                    <a:pt x="1598833" y="189558"/>
                    <a:pt x="1584124" y="191047"/>
                    <a:pt x="1590189" y="204530"/>
                  </a:cubicBezTo>
                  <a:cubicBezTo>
                    <a:pt x="1606385" y="212455"/>
                    <a:pt x="1598469" y="202181"/>
                    <a:pt x="1595128" y="195975"/>
                  </a:cubicBezTo>
                  <a:cubicBezTo>
                    <a:pt x="1615283" y="209036"/>
                    <a:pt x="1613794" y="199621"/>
                    <a:pt x="1628756" y="209686"/>
                  </a:cubicBezTo>
                  <a:cubicBezTo>
                    <a:pt x="1633332" y="213754"/>
                    <a:pt x="1625923" y="226587"/>
                    <a:pt x="1639395" y="227236"/>
                  </a:cubicBezTo>
                  <a:cubicBezTo>
                    <a:pt x="1636308" y="232583"/>
                    <a:pt x="1629264" y="232794"/>
                    <a:pt x="1623707" y="242418"/>
                  </a:cubicBezTo>
                  <a:cubicBezTo>
                    <a:pt x="1664016" y="268543"/>
                    <a:pt x="1641644" y="271312"/>
                    <a:pt x="1663289" y="293790"/>
                  </a:cubicBezTo>
                  <a:cubicBezTo>
                    <a:pt x="1677379" y="293369"/>
                    <a:pt x="1652032" y="277309"/>
                    <a:pt x="1666740" y="275819"/>
                  </a:cubicBezTo>
                  <a:cubicBezTo>
                    <a:pt x="1682936" y="283744"/>
                    <a:pt x="1663035" y="282235"/>
                    <a:pt x="1684424" y="293159"/>
                  </a:cubicBezTo>
                  <a:cubicBezTo>
                    <a:pt x="1668228" y="285234"/>
                    <a:pt x="1672187" y="290371"/>
                    <a:pt x="1699387" y="303223"/>
                  </a:cubicBezTo>
                  <a:cubicBezTo>
                    <a:pt x="1692341" y="303433"/>
                    <a:pt x="1685297" y="303644"/>
                    <a:pt x="1676144" y="295508"/>
                  </a:cubicBezTo>
                  <a:cubicBezTo>
                    <a:pt x="1678250" y="303853"/>
                    <a:pt x="1677015" y="305992"/>
                    <a:pt x="1696553" y="320124"/>
                  </a:cubicBezTo>
                  <a:cubicBezTo>
                    <a:pt x="1681845" y="321614"/>
                    <a:pt x="1705340" y="340883"/>
                    <a:pt x="1706829" y="350297"/>
                  </a:cubicBezTo>
                  <a:cubicBezTo>
                    <a:pt x="1724878" y="355015"/>
                    <a:pt x="1759488" y="355034"/>
                    <a:pt x="1745760" y="342830"/>
                  </a:cubicBezTo>
                  <a:cubicBezTo>
                    <a:pt x="1758617" y="344549"/>
                    <a:pt x="1764680" y="358032"/>
                    <a:pt x="1775684" y="362959"/>
                  </a:cubicBezTo>
                  <a:cubicBezTo>
                    <a:pt x="1793116" y="368746"/>
                    <a:pt x="1814506" y="379669"/>
                    <a:pt x="1817593" y="374322"/>
                  </a:cubicBezTo>
                  <a:cubicBezTo>
                    <a:pt x="1818828" y="372183"/>
                    <a:pt x="1813017" y="370254"/>
                    <a:pt x="1812400" y="371323"/>
                  </a:cubicBezTo>
                  <a:cubicBezTo>
                    <a:pt x="1802632" y="364258"/>
                    <a:pt x="1820063" y="370044"/>
                    <a:pt x="1816722" y="363837"/>
                  </a:cubicBezTo>
                  <a:cubicBezTo>
                    <a:pt x="1818574" y="360629"/>
                    <a:pt x="1801143" y="354843"/>
                    <a:pt x="1800526" y="355912"/>
                  </a:cubicBezTo>
                  <a:cubicBezTo>
                    <a:pt x="1795950" y="351845"/>
                    <a:pt x="1806700" y="345218"/>
                    <a:pt x="1823514" y="352073"/>
                  </a:cubicBezTo>
                  <a:cubicBezTo>
                    <a:pt x="1802488" y="328527"/>
                    <a:pt x="1816689" y="303930"/>
                    <a:pt x="1797152" y="289799"/>
                  </a:cubicBezTo>
                  <a:cubicBezTo>
                    <a:pt x="1788000" y="281663"/>
                    <a:pt x="1811242" y="289378"/>
                    <a:pt x="1817670" y="290237"/>
                  </a:cubicBezTo>
                  <a:cubicBezTo>
                    <a:pt x="1818287" y="289168"/>
                    <a:pt x="1813094" y="286170"/>
                    <a:pt x="1814329" y="284030"/>
                  </a:cubicBezTo>
                  <a:cubicBezTo>
                    <a:pt x="1799985" y="272897"/>
                    <a:pt x="1799622" y="285520"/>
                    <a:pt x="1797515" y="277175"/>
                  </a:cubicBezTo>
                  <a:cubicBezTo>
                    <a:pt x="1798133" y="276105"/>
                    <a:pt x="1793557" y="272038"/>
                    <a:pt x="1794792" y="269899"/>
                  </a:cubicBezTo>
                  <a:cubicBezTo>
                    <a:pt x="1837572" y="291746"/>
                    <a:pt x="1810845" y="242094"/>
                    <a:pt x="1810591" y="230540"/>
                  </a:cubicBezTo>
                  <a:cubicBezTo>
                    <a:pt x="1823448" y="232259"/>
                    <a:pt x="1840007" y="227561"/>
                    <a:pt x="1821088" y="212359"/>
                  </a:cubicBezTo>
                  <a:cubicBezTo>
                    <a:pt x="1819600" y="202945"/>
                    <a:pt x="1821705" y="211290"/>
                    <a:pt x="1832709" y="216217"/>
                  </a:cubicBezTo>
                  <a:cubicBezTo>
                    <a:pt x="1824792" y="205943"/>
                    <a:pt x="1829986" y="208941"/>
                    <a:pt x="1828497" y="199526"/>
                  </a:cubicBezTo>
                  <a:cubicBezTo>
                    <a:pt x="1813790" y="201016"/>
                    <a:pt x="1799445" y="189882"/>
                    <a:pt x="1775585" y="183237"/>
                  </a:cubicBezTo>
                  <a:cubicBezTo>
                    <a:pt x="1784119" y="192441"/>
                    <a:pt x="1773116" y="187515"/>
                    <a:pt x="1775222" y="195860"/>
                  </a:cubicBezTo>
                  <a:cubicBezTo>
                    <a:pt x="1763347" y="180448"/>
                    <a:pt x="1763711" y="167826"/>
                    <a:pt x="1769886" y="157131"/>
                  </a:cubicBezTo>
                  <a:cubicBezTo>
                    <a:pt x="1780889" y="162058"/>
                    <a:pt x="1793745" y="163777"/>
                    <a:pt x="1802278" y="172982"/>
                  </a:cubicBezTo>
                  <a:cubicBezTo>
                    <a:pt x="1804748" y="168704"/>
                    <a:pt x="1779400" y="152643"/>
                    <a:pt x="1782123" y="159919"/>
                  </a:cubicBezTo>
                  <a:cubicBezTo>
                    <a:pt x="1767161" y="149855"/>
                    <a:pt x="1795343" y="149015"/>
                    <a:pt x="1791021" y="156501"/>
                  </a:cubicBezTo>
                  <a:cubicBezTo>
                    <a:pt x="1807835" y="163357"/>
                    <a:pt x="1788298" y="149225"/>
                    <a:pt x="1796578" y="146877"/>
                  </a:cubicBezTo>
                  <a:cubicBezTo>
                    <a:pt x="1823778" y="159728"/>
                    <a:pt x="1842445" y="163376"/>
                    <a:pt x="1859005" y="158678"/>
                  </a:cubicBezTo>
                  <a:cubicBezTo>
                    <a:pt x="1872732" y="170881"/>
                    <a:pt x="1835036" y="176209"/>
                    <a:pt x="1838376" y="182415"/>
                  </a:cubicBezTo>
                  <a:cubicBezTo>
                    <a:pt x="1851850" y="183065"/>
                    <a:pt x="1869281" y="188851"/>
                    <a:pt x="1873603" y="181365"/>
                  </a:cubicBezTo>
                  <a:cubicBezTo>
                    <a:pt x="1889183" y="190360"/>
                    <a:pt x="1884861" y="197846"/>
                    <a:pt x="1882391" y="202124"/>
                  </a:cubicBezTo>
                  <a:cubicBezTo>
                    <a:pt x="1904398" y="211978"/>
                    <a:pt x="1892524" y="196567"/>
                    <a:pt x="1911807" y="199145"/>
                  </a:cubicBezTo>
                  <a:cubicBezTo>
                    <a:pt x="1920341" y="208349"/>
                    <a:pt x="1913550" y="220113"/>
                    <a:pt x="1897970" y="211118"/>
                  </a:cubicBezTo>
                  <a:cubicBezTo>
                    <a:pt x="1893648" y="218604"/>
                    <a:pt x="1927277" y="232317"/>
                    <a:pt x="1911334" y="235945"/>
                  </a:cubicBezTo>
                  <a:cubicBezTo>
                    <a:pt x="1923572" y="238733"/>
                    <a:pt x="1936428" y="240452"/>
                    <a:pt x="1944708" y="238103"/>
                  </a:cubicBezTo>
                  <a:cubicBezTo>
                    <a:pt x="1949284" y="242170"/>
                    <a:pt x="1953858" y="246238"/>
                    <a:pt x="1955094" y="244099"/>
                  </a:cubicBezTo>
                  <a:cubicBezTo>
                    <a:pt x="1965481" y="250096"/>
                    <a:pt x="1951389" y="250515"/>
                    <a:pt x="1967586" y="258441"/>
                  </a:cubicBezTo>
                  <a:cubicBezTo>
                    <a:pt x="1983784" y="266366"/>
                    <a:pt x="1992063" y="264017"/>
                    <a:pt x="2008878" y="270873"/>
                  </a:cubicBezTo>
                  <a:cubicBezTo>
                    <a:pt x="2005283" y="253113"/>
                    <a:pt x="2022461" y="247346"/>
                    <a:pt x="2025912" y="229375"/>
                  </a:cubicBezTo>
                  <a:cubicBezTo>
                    <a:pt x="2034446" y="238580"/>
                    <a:pt x="2043344" y="235162"/>
                    <a:pt x="2049772" y="236022"/>
                  </a:cubicBezTo>
                  <a:cubicBezTo>
                    <a:pt x="2031723" y="231304"/>
                    <a:pt x="2044579" y="233023"/>
                    <a:pt x="2017995" y="219101"/>
                  </a:cubicBezTo>
                  <a:cubicBezTo>
                    <a:pt x="2040003" y="228956"/>
                    <a:pt x="2037897" y="220610"/>
                    <a:pt x="2040367" y="216332"/>
                  </a:cubicBezTo>
                  <a:cubicBezTo>
                    <a:pt x="2051988" y="220190"/>
                    <a:pt x="2058669" y="232603"/>
                    <a:pt x="2061139" y="228325"/>
                  </a:cubicBezTo>
                  <a:cubicBezTo>
                    <a:pt x="2071525" y="234322"/>
                    <a:pt x="2063862" y="235601"/>
                    <a:pt x="2069056" y="238599"/>
                  </a:cubicBezTo>
                  <a:cubicBezTo>
                    <a:pt x="2088594" y="252732"/>
                    <a:pt x="2073377" y="231114"/>
                    <a:pt x="2088340" y="241177"/>
                  </a:cubicBezTo>
                  <a:cubicBezTo>
                    <a:pt x="2104536" y="249103"/>
                    <a:pt x="2095638" y="252521"/>
                    <a:pt x="2089211" y="251662"/>
                  </a:cubicBezTo>
                  <a:cubicBezTo>
                    <a:pt x="2091316" y="260007"/>
                    <a:pt x="2137183" y="276507"/>
                    <a:pt x="2132244" y="285062"/>
                  </a:cubicBezTo>
                  <a:cubicBezTo>
                    <a:pt x="2132244" y="285062"/>
                    <a:pt x="2132244" y="285062"/>
                    <a:pt x="2111471" y="273069"/>
                  </a:cubicBezTo>
                  <a:cubicBezTo>
                    <a:pt x="2111725" y="284623"/>
                    <a:pt x="2138055" y="286992"/>
                    <a:pt x="2144736" y="299404"/>
                  </a:cubicBezTo>
                  <a:cubicBezTo>
                    <a:pt x="2155740" y="304331"/>
                    <a:pt x="2130392" y="288271"/>
                    <a:pt x="2137438" y="288061"/>
                  </a:cubicBezTo>
                  <a:cubicBezTo>
                    <a:pt x="2164636" y="300913"/>
                    <a:pt x="2141649" y="304751"/>
                    <a:pt x="2163039" y="315675"/>
                  </a:cubicBezTo>
                  <a:cubicBezTo>
                    <a:pt x="2174660" y="319533"/>
                    <a:pt x="2181705" y="319322"/>
                    <a:pt x="2189368" y="318043"/>
                  </a:cubicBezTo>
                  <a:cubicBezTo>
                    <a:pt x="2204947" y="327037"/>
                    <a:pt x="2274928" y="361738"/>
                    <a:pt x="2251795" y="329845"/>
                  </a:cubicBezTo>
                  <a:cubicBezTo>
                    <a:pt x="2245368" y="328986"/>
                    <a:pt x="2233747" y="325128"/>
                    <a:pt x="2231894" y="328336"/>
                  </a:cubicBezTo>
                  <a:cubicBezTo>
                    <a:pt x="2222744" y="320201"/>
                    <a:pt x="2238069" y="317642"/>
                    <a:pt x="2240538" y="313365"/>
                  </a:cubicBezTo>
                  <a:cubicBezTo>
                    <a:pt x="2253030" y="327706"/>
                    <a:pt x="2283319" y="335212"/>
                    <a:pt x="2297045" y="347414"/>
                  </a:cubicBezTo>
                  <a:cubicBezTo>
                    <a:pt x="2289999" y="347624"/>
                    <a:pt x="2282955" y="347835"/>
                    <a:pt x="2275909" y="348045"/>
                  </a:cubicBezTo>
                  <a:cubicBezTo>
                    <a:pt x="2272822" y="353392"/>
                    <a:pt x="2276163" y="359598"/>
                    <a:pt x="2285931" y="366664"/>
                  </a:cubicBezTo>
                  <a:cubicBezTo>
                    <a:pt x="2299403" y="367313"/>
                    <a:pt x="2297916" y="357898"/>
                    <a:pt x="2301003" y="352552"/>
                  </a:cubicBezTo>
                  <a:cubicBezTo>
                    <a:pt x="2324499" y="371820"/>
                    <a:pt x="2300021" y="366244"/>
                    <a:pt x="2294464" y="375869"/>
                  </a:cubicBezTo>
                  <a:cubicBezTo>
                    <a:pt x="2299658" y="378868"/>
                    <a:pt x="2305469" y="380796"/>
                    <a:pt x="2306086" y="379727"/>
                  </a:cubicBezTo>
                  <a:cubicBezTo>
                    <a:pt x="2317707" y="383584"/>
                    <a:pt x="2286185" y="378218"/>
                    <a:pt x="2278522" y="379497"/>
                  </a:cubicBezTo>
                  <a:cubicBezTo>
                    <a:pt x="2285820" y="390840"/>
                    <a:pt x="2314256" y="401554"/>
                    <a:pt x="2310551" y="407971"/>
                  </a:cubicBezTo>
                  <a:cubicBezTo>
                    <a:pt x="2322172" y="411828"/>
                    <a:pt x="2329835" y="410549"/>
                    <a:pt x="2333539" y="404132"/>
                  </a:cubicBezTo>
                  <a:cubicBezTo>
                    <a:pt x="2347884" y="415266"/>
                    <a:pt x="2324024" y="408620"/>
                    <a:pt x="2326748" y="415896"/>
                  </a:cubicBezTo>
                  <a:cubicBezTo>
                    <a:pt x="2335900" y="424032"/>
                    <a:pt x="2351479" y="433026"/>
                    <a:pt x="2354819" y="439233"/>
                  </a:cubicBezTo>
                  <a:cubicBezTo>
                    <a:pt x="2360630" y="441162"/>
                    <a:pt x="2361247" y="440092"/>
                    <a:pt x="2366440" y="443090"/>
                  </a:cubicBezTo>
                  <a:cubicBezTo>
                    <a:pt x="2359141" y="431746"/>
                    <a:pt x="2344907" y="396436"/>
                    <a:pt x="2347632" y="403713"/>
                  </a:cubicBezTo>
                  <a:cubicBezTo>
                    <a:pt x="2357400" y="410778"/>
                    <a:pt x="2358635" y="408640"/>
                    <a:pt x="2363828" y="411638"/>
                  </a:cubicBezTo>
                  <a:cubicBezTo>
                    <a:pt x="2361722" y="403292"/>
                    <a:pt x="2352571" y="395157"/>
                    <a:pt x="2356276" y="388741"/>
                  </a:cubicBezTo>
                  <a:cubicBezTo>
                    <a:pt x="2373090" y="395596"/>
                    <a:pt x="2370620" y="399874"/>
                    <a:pt x="2387433" y="406730"/>
                  </a:cubicBezTo>
                  <a:cubicBezTo>
                    <a:pt x="2389285" y="403521"/>
                    <a:pt x="2378899" y="397525"/>
                    <a:pt x="2377664" y="399663"/>
                  </a:cubicBezTo>
                  <a:cubicBezTo>
                    <a:pt x="2374324" y="393457"/>
                    <a:pt x="2396695" y="390688"/>
                    <a:pt x="2382969" y="378486"/>
                  </a:cubicBezTo>
                  <a:cubicBezTo>
                    <a:pt x="2376541" y="377626"/>
                    <a:pt x="2360961" y="368630"/>
                    <a:pt x="2363685" y="375908"/>
                  </a:cubicBezTo>
                  <a:cubicBezTo>
                    <a:pt x="2361215" y="380185"/>
                    <a:pt x="2370112" y="376767"/>
                    <a:pt x="2384456" y="387900"/>
                  </a:cubicBezTo>
                  <a:cubicBezTo>
                    <a:pt x="2380134" y="395386"/>
                    <a:pt x="2361833" y="379116"/>
                    <a:pt x="2352062" y="372049"/>
                  </a:cubicBezTo>
                  <a:cubicBezTo>
                    <a:pt x="2353297" y="369910"/>
                    <a:pt x="2354532" y="367772"/>
                    <a:pt x="2349956" y="363704"/>
                  </a:cubicBezTo>
                  <a:cubicBezTo>
                    <a:pt x="2351191" y="361565"/>
                    <a:pt x="2366155" y="371630"/>
                    <a:pt x="2368007" y="368421"/>
                  </a:cubicBezTo>
                  <a:cubicBezTo>
                    <a:pt x="2358854" y="360286"/>
                    <a:pt x="2353661" y="357287"/>
                    <a:pt x="2332890" y="345295"/>
                  </a:cubicBezTo>
                  <a:cubicBezTo>
                    <a:pt x="2334125" y="343156"/>
                    <a:pt x="2344511" y="349152"/>
                    <a:pt x="2354896" y="355148"/>
                  </a:cubicBezTo>
                  <a:cubicBezTo>
                    <a:pt x="2354896" y="355148"/>
                    <a:pt x="2354896" y="355148"/>
                    <a:pt x="2354026" y="344664"/>
                  </a:cubicBezTo>
                  <a:cubicBezTo>
                    <a:pt x="2351302" y="337389"/>
                    <a:pt x="2320144" y="319399"/>
                    <a:pt x="2339428" y="321977"/>
                  </a:cubicBezTo>
                  <a:cubicBezTo>
                    <a:pt x="2349814" y="327974"/>
                    <a:pt x="2342152" y="329254"/>
                    <a:pt x="2347344" y="332251"/>
                  </a:cubicBezTo>
                  <a:cubicBezTo>
                    <a:pt x="2355007" y="330972"/>
                    <a:pt x="2366010" y="335898"/>
                    <a:pt x="2368480" y="331621"/>
                  </a:cubicBezTo>
                  <a:cubicBezTo>
                    <a:pt x="2375162" y="344034"/>
                    <a:pt x="2378249" y="338687"/>
                    <a:pt x="2383078" y="354308"/>
                  </a:cubicBezTo>
                  <a:cubicBezTo>
                    <a:pt x="2367498" y="345313"/>
                    <a:pt x="2371457" y="350450"/>
                    <a:pt x="2362305" y="342315"/>
                  </a:cubicBezTo>
                  <a:cubicBezTo>
                    <a:pt x="2362305" y="342315"/>
                    <a:pt x="2362305" y="342315"/>
                    <a:pt x="2360453" y="345523"/>
                  </a:cubicBezTo>
                  <a:cubicBezTo>
                    <a:pt x="2359835" y="346593"/>
                    <a:pt x="2359218" y="347662"/>
                    <a:pt x="2365029" y="349591"/>
                  </a:cubicBezTo>
                  <a:cubicBezTo>
                    <a:pt x="2365646" y="348522"/>
                    <a:pt x="2365646" y="348522"/>
                    <a:pt x="2370840" y="351520"/>
                  </a:cubicBezTo>
                  <a:cubicBezTo>
                    <a:pt x="2369605" y="353659"/>
                    <a:pt x="2374182" y="357727"/>
                    <a:pt x="2378756" y="361794"/>
                  </a:cubicBezTo>
                  <a:cubicBezTo>
                    <a:pt x="2381226" y="357517"/>
                    <a:pt x="2387037" y="359446"/>
                    <a:pt x="2383078" y="354308"/>
                  </a:cubicBezTo>
                  <a:cubicBezTo>
                    <a:pt x="2403233" y="367371"/>
                    <a:pt x="2411513" y="365022"/>
                    <a:pt x="2410025" y="355607"/>
                  </a:cubicBezTo>
                  <a:cubicBezTo>
                    <a:pt x="2386783" y="347892"/>
                    <a:pt x="2395064" y="345543"/>
                    <a:pt x="2411877" y="352399"/>
                  </a:cubicBezTo>
                  <a:cubicBezTo>
                    <a:pt x="2410388" y="342983"/>
                    <a:pt x="2395427" y="332920"/>
                    <a:pt x="2400366" y="324364"/>
                  </a:cubicBezTo>
                  <a:cubicBezTo>
                    <a:pt x="2411371" y="329292"/>
                    <a:pt x="2409519" y="332500"/>
                    <a:pt x="2408283" y="334639"/>
                  </a:cubicBezTo>
                  <a:cubicBezTo>
                    <a:pt x="2414093" y="336567"/>
                    <a:pt x="2415328" y="334428"/>
                    <a:pt x="2425714" y="340425"/>
                  </a:cubicBezTo>
                  <a:cubicBezTo>
                    <a:pt x="2411117" y="317738"/>
                    <a:pt x="2424954" y="305764"/>
                    <a:pt x="2407886" y="287354"/>
                  </a:cubicBezTo>
                  <a:cubicBezTo>
                    <a:pt x="2414315" y="288214"/>
                    <a:pt x="2425318" y="293141"/>
                    <a:pt x="2423829" y="283726"/>
                  </a:cubicBezTo>
                  <a:cubicBezTo>
                    <a:pt x="2434216" y="289722"/>
                    <a:pt x="2447325" y="302995"/>
                    <a:pt x="2435086" y="300206"/>
                  </a:cubicBezTo>
                  <a:cubicBezTo>
                    <a:pt x="2450666" y="309201"/>
                    <a:pt x="2451283" y="308132"/>
                    <a:pt x="2453753" y="303854"/>
                  </a:cubicBezTo>
                  <a:cubicBezTo>
                    <a:pt x="2462033" y="301505"/>
                    <a:pt x="2456476" y="311130"/>
                    <a:pt x="2455242" y="313269"/>
                  </a:cubicBezTo>
                  <a:cubicBezTo>
                    <a:pt x="2495298" y="327840"/>
                    <a:pt x="2466719" y="281396"/>
                    <a:pt x="2429386" y="274101"/>
                  </a:cubicBezTo>
                  <a:cubicBezTo>
                    <a:pt x="2430004" y="273032"/>
                    <a:pt x="2431238" y="270892"/>
                    <a:pt x="2431856" y="269823"/>
                  </a:cubicBezTo>
                  <a:cubicBezTo>
                    <a:pt x="2426046" y="267895"/>
                    <a:pt x="2419617" y="267035"/>
                    <a:pt x="2419000" y="268104"/>
                  </a:cubicBezTo>
                  <a:cubicBezTo>
                    <a:pt x="2393652" y="252044"/>
                    <a:pt x="2409595" y="248416"/>
                    <a:pt x="2407489" y="240070"/>
                  </a:cubicBezTo>
                  <a:cubicBezTo>
                    <a:pt x="2420598" y="253342"/>
                    <a:pt x="2425538" y="244786"/>
                    <a:pt x="2433201" y="243507"/>
                  </a:cubicBezTo>
                  <a:cubicBezTo>
                    <a:pt x="2430477" y="236231"/>
                    <a:pt x="2413663" y="229376"/>
                    <a:pt x="2409705" y="224238"/>
                  </a:cubicBezTo>
                  <a:cubicBezTo>
                    <a:pt x="2422561" y="225957"/>
                    <a:pt x="2418603" y="220820"/>
                    <a:pt x="2415880" y="213544"/>
                  </a:cubicBezTo>
                  <a:cubicBezTo>
                    <a:pt x="2437886" y="223398"/>
                    <a:pt x="2448274" y="229396"/>
                    <a:pt x="2451979" y="222979"/>
                  </a:cubicBezTo>
                  <a:cubicBezTo>
                    <a:pt x="2461747" y="230044"/>
                    <a:pt x="2483136" y="240968"/>
                    <a:pt x="2473621" y="245455"/>
                  </a:cubicBezTo>
                  <a:cubicBezTo>
                    <a:pt x="2481030" y="232622"/>
                    <a:pt x="2514406" y="234780"/>
                    <a:pt x="2562995" y="258556"/>
                  </a:cubicBezTo>
                  <a:cubicBezTo>
                    <a:pt x="2575852" y="260275"/>
                    <a:pt x="2573128" y="252999"/>
                    <a:pt x="2565212" y="242725"/>
                  </a:cubicBezTo>
                  <a:cubicBezTo>
                    <a:pt x="2593900" y="264992"/>
                    <a:pt x="2565101" y="266902"/>
                    <a:pt x="2614926" y="288538"/>
                  </a:cubicBezTo>
                  <a:cubicBezTo>
                    <a:pt x="2622589" y="287258"/>
                    <a:pt x="2599965" y="278474"/>
                    <a:pt x="2607627" y="277195"/>
                  </a:cubicBezTo>
                  <a:cubicBezTo>
                    <a:pt x="2637550" y="297322"/>
                    <a:pt x="2597605" y="258575"/>
                    <a:pt x="2595389" y="274407"/>
                  </a:cubicBezTo>
                  <a:cubicBezTo>
                    <a:pt x="2571275" y="256208"/>
                    <a:pt x="2624188" y="272496"/>
                    <a:pt x="2630869" y="284910"/>
                  </a:cubicBezTo>
                  <a:cubicBezTo>
                    <a:pt x="2647067" y="292835"/>
                    <a:pt x="2638532" y="283631"/>
                    <a:pt x="2635191" y="277424"/>
                  </a:cubicBezTo>
                  <a:cubicBezTo>
                    <a:pt x="2650154" y="287488"/>
                    <a:pt x="2652260" y="295834"/>
                    <a:pt x="2644597" y="297113"/>
                  </a:cubicBezTo>
                  <a:cubicBezTo>
                    <a:pt x="2645832" y="294975"/>
                    <a:pt x="2655600" y="302040"/>
                    <a:pt x="2656835" y="299901"/>
                  </a:cubicBezTo>
                  <a:cubicBezTo>
                    <a:pt x="2669945" y="313174"/>
                    <a:pt x="2647938" y="303320"/>
                    <a:pt x="2642998" y="311876"/>
                  </a:cubicBezTo>
                  <a:cubicBezTo>
                    <a:pt x="2648808" y="313804"/>
                    <a:pt x="2655236" y="314663"/>
                    <a:pt x="2661047" y="316592"/>
                  </a:cubicBezTo>
                  <a:cubicBezTo>
                    <a:pt x="2675391" y="327725"/>
                    <a:pt x="2649062" y="325358"/>
                    <a:pt x="2641146" y="315084"/>
                  </a:cubicBezTo>
                  <a:cubicBezTo>
                    <a:pt x="2645103" y="320220"/>
                    <a:pt x="2643251" y="323428"/>
                    <a:pt x="2647209" y="328566"/>
                  </a:cubicBezTo>
                  <a:cubicBezTo>
                    <a:pt x="2657596" y="334562"/>
                    <a:pt x="2658831" y="332423"/>
                    <a:pt x="2669216" y="338419"/>
                  </a:cubicBezTo>
                  <a:cubicBezTo>
                    <a:pt x="2656361" y="336701"/>
                    <a:pt x="2656361" y="336701"/>
                    <a:pt x="2653892" y="340979"/>
                  </a:cubicBezTo>
                  <a:cubicBezTo>
                    <a:pt x="2633737" y="327917"/>
                    <a:pt x="2623349" y="321920"/>
                    <a:pt x="2619027" y="329406"/>
                  </a:cubicBezTo>
                  <a:cubicBezTo>
                    <a:pt x="2612600" y="328547"/>
                    <a:pt x="2615070" y="324269"/>
                    <a:pt x="2609877" y="321270"/>
                  </a:cubicBezTo>
                  <a:cubicBezTo>
                    <a:pt x="2599490" y="315274"/>
                    <a:pt x="2602213" y="322550"/>
                    <a:pt x="2600979" y="324689"/>
                  </a:cubicBezTo>
                  <a:cubicBezTo>
                    <a:pt x="2598509" y="328967"/>
                    <a:pt x="2628180" y="337542"/>
                    <a:pt x="2619282" y="340960"/>
                  </a:cubicBezTo>
                  <a:cubicBezTo>
                    <a:pt x="2605554" y="328757"/>
                    <a:pt x="2603085" y="333035"/>
                    <a:pt x="2588741" y="321901"/>
                  </a:cubicBezTo>
                  <a:cubicBezTo>
                    <a:pt x="2597638" y="318482"/>
                    <a:pt x="2598255" y="317413"/>
                    <a:pt x="2589722" y="308209"/>
                  </a:cubicBezTo>
                  <a:cubicBezTo>
                    <a:pt x="2572290" y="302422"/>
                    <a:pt x="2595168" y="322760"/>
                    <a:pt x="2578354" y="315904"/>
                  </a:cubicBezTo>
                  <a:cubicBezTo>
                    <a:pt x="2575885" y="320182"/>
                    <a:pt x="2592952" y="338591"/>
                    <a:pt x="2596657" y="332175"/>
                  </a:cubicBezTo>
                  <a:cubicBezTo>
                    <a:pt x="2590482" y="342869"/>
                    <a:pt x="2595312" y="358491"/>
                    <a:pt x="2586050" y="374532"/>
                  </a:cubicBezTo>
                  <a:cubicBezTo>
                    <a:pt x="2590008" y="379669"/>
                    <a:pt x="2591860" y="376461"/>
                    <a:pt x="2606205" y="387595"/>
                  </a:cubicBezTo>
                  <a:cubicBezTo>
                    <a:pt x="2603735" y="391872"/>
                    <a:pt x="2590262" y="391224"/>
                    <a:pt x="2598178" y="401497"/>
                  </a:cubicBezTo>
                  <a:cubicBezTo>
                    <a:pt x="2612269" y="401077"/>
                    <a:pt x="2638488" y="427622"/>
                    <a:pt x="2627231" y="411141"/>
                  </a:cubicBezTo>
                  <a:cubicBezTo>
                    <a:pt x="2644663" y="416928"/>
                    <a:pt x="2629337" y="419486"/>
                    <a:pt x="2637871" y="428692"/>
                  </a:cubicBezTo>
                  <a:cubicBezTo>
                    <a:pt x="2654067" y="436617"/>
                    <a:pt x="2647386" y="424204"/>
                    <a:pt x="2644045" y="417997"/>
                  </a:cubicBezTo>
                  <a:cubicBezTo>
                    <a:pt x="2654432" y="423994"/>
                    <a:pt x="2660242" y="425922"/>
                    <a:pt x="2661476" y="423783"/>
                  </a:cubicBezTo>
                  <a:cubicBezTo>
                    <a:pt x="2659007" y="428061"/>
                    <a:pt x="2661730" y="435337"/>
                    <a:pt x="2681886" y="448400"/>
                  </a:cubicBezTo>
                  <a:cubicBezTo>
                    <a:pt x="2681886" y="448400"/>
                    <a:pt x="2682503" y="447331"/>
                    <a:pt x="2687696" y="450329"/>
                  </a:cubicBezTo>
                  <a:cubicBezTo>
                    <a:pt x="2685590" y="441983"/>
                    <a:pt x="2677674" y="431709"/>
                    <a:pt x="2674950" y="424433"/>
                  </a:cubicBezTo>
                  <a:cubicBezTo>
                    <a:pt x="2702150" y="437285"/>
                    <a:pt x="2728227" y="428100"/>
                    <a:pt x="2691875" y="407112"/>
                  </a:cubicBezTo>
                  <a:cubicBezTo>
                    <a:pt x="2700155" y="404763"/>
                    <a:pt x="2717586" y="410549"/>
                    <a:pt x="2735019" y="416336"/>
                  </a:cubicBezTo>
                  <a:cubicBezTo>
                    <a:pt x="2711523" y="397067"/>
                    <a:pt x="2737234" y="400505"/>
                    <a:pt x="2730552" y="388091"/>
                  </a:cubicBezTo>
                  <a:cubicBezTo>
                    <a:pt x="2748237" y="405431"/>
                    <a:pt x="2790764" y="415724"/>
                    <a:pt x="2794358" y="433485"/>
                  </a:cubicBezTo>
                  <a:cubicBezTo>
                    <a:pt x="2811790" y="439272"/>
                    <a:pt x="2824899" y="452544"/>
                    <a:pt x="2846908" y="462398"/>
                  </a:cubicBezTo>
                  <a:cubicBezTo>
                    <a:pt x="2847779" y="472883"/>
                    <a:pt x="2839498" y="475232"/>
                    <a:pt x="2827259" y="472443"/>
                  </a:cubicBezTo>
                  <a:cubicBezTo>
                    <a:pt x="2826024" y="474582"/>
                    <a:pt x="2837029" y="479509"/>
                    <a:pt x="2842222" y="482507"/>
                  </a:cubicBezTo>
                  <a:cubicBezTo>
                    <a:pt x="2832089" y="488065"/>
                    <a:pt x="2827767" y="495551"/>
                    <a:pt x="2805141" y="486765"/>
                  </a:cubicBezTo>
                  <a:cubicBezTo>
                    <a:pt x="2813676" y="495970"/>
                    <a:pt x="2828638" y="506035"/>
                    <a:pt x="2819123" y="510523"/>
                  </a:cubicBezTo>
                  <a:cubicBezTo>
                    <a:pt x="2833467" y="521656"/>
                    <a:pt x="2842365" y="518238"/>
                    <a:pt x="2845088" y="525514"/>
                  </a:cubicBezTo>
                  <a:cubicBezTo>
                    <a:pt x="2857943" y="527232"/>
                    <a:pt x="2859178" y="525093"/>
                    <a:pt x="2869311" y="519536"/>
                  </a:cubicBezTo>
                  <a:cubicBezTo>
                    <a:pt x="2874758" y="534088"/>
                    <a:pt x="2885508" y="527462"/>
                    <a:pt x="2915431" y="547589"/>
                  </a:cubicBezTo>
                  <a:cubicBezTo>
                    <a:pt x="2898981" y="528110"/>
                    <a:pt x="2916413" y="533897"/>
                    <a:pt x="2918011" y="519135"/>
                  </a:cubicBezTo>
                  <a:cubicBezTo>
                    <a:pt x="2935698" y="536475"/>
                    <a:pt x="2902939" y="533248"/>
                    <a:pt x="2933480" y="552306"/>
                  </a:cubicBezTo>
                  <a:cubicBezTo>
                    <a:pt x="2921242" y="549519"/>
                    <a:pt x="2922731" y="558934"/>
                    <a:pt x="2919644" y="564281"/>
                  </a:cubicBezTo>
                  <a:cubicBezTo>
                    <a:pt x="2967506" y="613303"/>
                    <a:pt x="2987882" y="578012"/>
                    <a:pt x="3028556" y="591514"/>
                  </a:cubicBezTo>
                  <a:cubicBezTo>
                    <a:pt x="3029173" y="590444"/>
                    <a:pt x="3025215" y="585307"/>
                    <a:pt x="3026449" y="583168"/>
                  </a:cubicBezTo>
                  <a:cubicBezTo>
                    <a:pt x="3031643" y="586166"/>
                    <a:pt x="3037452" y="588095"/>
                    <a:pt x="3038070" y="587025"/>
                  </a:cubicBezTo>
                  <a:cubicBezTo>
                    <a:pt x="3054885" y="593881"/>
                    <a:pt x="3040176" y="595371"/>
                    <a:pt x="3056990" y="602226"/>
                  </a:cubicBezTo>
                  <a:cubicBezTo>
                    <a:pt x="3060077" y="596879"/>
                    <a:pt x="3064653" y="600947"/>
                    <a:pt x="3080850" y="608872"/>
                  </a:cubicBezTo>
                  <a:cubicBezTo>
                    <a:pt x="3072679" y="587044"/>
                    <a:pt x="3078854" y="576350"/>
                    <a:pt x="3113099" y="588992"/>
                  </a:cubicBezTo>
                  <a:cubicBezTo>
                    <a:pt x="3108525" y="584925"/>
                    <a:pt x="3109760" y="582786"/>
                    <a:pt x="3111612" y="579577"/>
                  </a:cubicBezTo>
                  <a:cubicBezTo>
                    <a:pt x="3132384" y="591570"/>
                    <a:pt x="3130895" y="582155"/>
                    <a:pt x="3147710" y="589012"/>
                  </a:cubicBezTo>
                  <a:cubicBezTo>
                    <a:pt x="3200258" y="617924"/>
                    <a:pt x="3208428" y="639752"/>
                    <a:pt x="3248120" y="666947"/>
                  </a:cubicBezTo>
                  <a:cubicBezTo>
                    <a:pt x="3267151" y="657971"/>
                    <a:pt x="3238462" y="635704"/>
                    <a:pt x="3247724" y="619662"/>
                  </a:cubicBezTo>
                  <a:cubicBezTo>
                    <a:pt x="3230909" y="612806"/>
                    <a:pt x="3218671" y="610019"/>
                    <a:pt x="3206432" y="607230"/>
                  </a:cubicBezTo>
                  <a:cubicBezTo>
                    <a:pt x="3203091" y="601024"/>
                    <a:pt x="3225098" y="610877"/>
                    <a:pt x="3210137" y="600813"/>
                  </a:cubicBezTo>
                  <a:cubicBezTo>
                    <a:pt x="3233379" y="608529"/>
                    <a:pt x="3247470" y="608108"/>
                    <a:pt x="3249069" y="593346"/>
                  </a:cubicBezTo>
                  <a:cubicBezTo>
                    <a:pt x="3261308" y="596135"/>
                    <a:pt x="3259455" y="599343"/>
                    <a:pt x="3276269" y="606199"/>
                  </a:cubicBezTo>
                  <a:cubicBezTo>
                    <a:pt x="3278850" y="577744"/>
                    <a:pt x="3310735" y="570487"/>
                    <a:pt x="3351155" y="572436"/>
                  </a:cubicBezTo>
                  <a:cubicBezTo>
                    <a:pt x="3369061" y="541422"/>
                    <a:pt x="3506298" y="603544"/>
                    <a:pt x="3556884" y="659843"/>
                  </a:cubicBezTo>
                  <a:cubicBezTo>
                    <a:pt x="3545263" y="655985"/>
                    <a:pt x="3533642" y="652128"/>
                    <a:pt x="3518062" y="643133"/>
                  </a:cubicBezTo>
                  <a:cubicBezTo>
                    <a:pt x="3518934" y="653617"/>
                    <a:pt x="3506694" y="650829"/>
                    <a:pt x="3497797" y="654247"/>
                  </a:cubicBezTo>
                  <a:cubicBezTo>
                    <a:pt x="3525505" y="690207"/>
                    <a:pt x="3490277" y="691257"/>
                    <a:pt x="3491403" y="713295"/>
                  </a:cubicBezTo>
                  <a:cubicBezTo>
                    <a:pt x="3491403" y="713295"/>
                    <a:pt x="3487444" y="708158"/>
                    <a:pt x="3482251" y="705159"/>
                  </a:cubicBezTo>
                  <a:cubicBezTo>
                    <a:pt x="3474224" y="719062"/>
                    <a:pt x="3479054" y="734684"/>
                    <a:pt x="3464963" y="735104"/>
                  </a:cubicBezTo>
                  <a:cubicBezTo>
                    <a:pt x="3468304" y="741310"/>
                    <a:pt x="3472879" y="745379"/>
                    <a:pt x="3476220" y="751585"/>
                  </a:cubicBezTo>
                  <a:cubicBezTo>
                    <a:pt x="3473750" y="755863"/>
                    <a:pt x="3463364" y="749866"/>
                    <a:pt x="3456936" y="749006"/>
                  </a:cubicBezTo>
                  <a:cubicBezTo>
                    <a:pt x="3469428" y="763349"/>
                    <a:pt x="3430496" y="770815"/>
                    <a:pt x="3468700" y="788595"/>
                  </a:cubicBezTo>
                  <a:cubicBezTo>
                    <a:pt x="3455227" y="787946"/>
                    <a:pt x="3459186" y="793083"/>
                    <a:pt x="3460674" y="802497"/>
                  </a:cubicBezTo>
                  <a:cubicBezTo>
                    <a:pt x="3435943" y="785367"/>
                    <a:pt x="3449417" y="786017"/>
                    <a:pt x="3436924" y="771674"/>
                  </a:cubicBezTo>
                  <a:cubicBezTo>
                    <a:pt x="3404023" y="732717"/>
                    <a:pt x="3341343" y="709362"/>
                    <a:pt x="3292389" y="698208"/>
                  </a:cubicBezTo>
                  <a:cubicBezTo>
                    <a:pt x="3288067" y="705695"/>
                    <a:pt x="3280404" y="706974"/>
                    <a:pt x="3271506" y="710392"/>
                  </a:cubicBezTo>
                  <a:cubicBezTo>
                    <a:pt x="3274847" y="716599"/>
                    <a:pt x="3284616" y="723665"/>
                    <a:pt x="3300812" y="731590"/>
                  </a:cubicBezTo>
                  <a:cubicBezTo>
                    <a:pt x="3271870" y="697769"/>
                    <a:pt x="3340361" y="723053"/>
                    <a:pt x="3373009" y="750458"/>
                  </a:cubicBezTo>
                  <a:cubicBezTo>
                    <a:pt x="3370539" y="754735"/>
                    <a:pt x="3360153" y="748739"/>
                    <a:pt x="3362876" y="756015"/>
                  </a:cubicBezTo>
                  <a:cubicBezTo>
                    <a:pt x="3361641" y="758154"/>
                    <a:pt x="3372027" y="764150"/>
                    <a:pt x="3370792" y="766290"/>
                  </a:cubicBezTo>
                  <a:cubicBezTo>
                    <a:pt x="3383648" y="768008"/>
                    <a:pt x="3388225" y="772077"/>
                    <a:pt x="3410231" y="781930"/>
                  </a:cubicBezTo>
                  <a:cubicBezTo>
                    <a:pt x="3408379" y="785138"/>
                    <a:pt x="3413572" y="788137"/>
                    <a:pt x="3412337" y="790276"/>
                  </a:cubicBezTo>
                  <a:cubicBezTo>
                    <a:pt x="3447565" y="789225"/>
                    <a:pt x="3466992" y="827534"/>
                    <a:pt x="3491722" y="844664"/>
                  </a:cubicBezTo>
                  <a:cubicBezTo>
                    <a:pt x="3485294" y="843804"/>
                    <a:pt x="3482207" y="849151"/>
                    <a:pt x="3497787" y="858146"/>
                  </a:cubicBezTo>
                  <a:cubicBezTo>
                    <a:pt x="3515219" y="863933"/>
                    <a:pt x="3496298" y="848731"/>
                    <a:pt x="3503961" y="847452"/>
                  </a:cubicBezTo>
                  <a:cubicBezTo>
                    <a:pt x="3509771" y="849380"/>
                    <a:pt x="3513729" y="854518"/>
                    <a:pt x="3518923" y="857517"/>
                  </a:cubicBezTo>
                  <a:cubicBezTo>
                    <a:pt x="3512494" y="856656"/>
                    <a:pt x="3514601" y="865003"/>
                    <a:pt x="3512132" y="869280"/>
                  </a:cubicBezTo>
                  <a:cubicBezTo>
                    <a:pt x="3527710" y="878274"/>
                    <a:pt x="3525604" y="869929"/>
                    <a:pt x="3545141" y="884060"/>
                  </a:cubicBezTo>
                  <a:cubicBezTo>
                    <a:pt x="3549717" y="888128"/>
                    <a:pt x="3548483" y="890267"/>
                    <a:pt x="3547248" y="892406"/>
                  </a:cubicBezTo>
                  <a:cubicBezTo>
                    <a:pt x="3564062" y="899262"/>
                    <a:pt x="3568638" y="903330"/>
                    <a:pt x="3577789" y="911465"/>
                  </a:cubicBezTo>
                  <a:cubicBezTo>
                    <a:pt x="3588793" y="916392"/>
                    <a:pt x="3591880" y="911045"/>
                    <a:pt x="3598924" y="910834"/>
                  </a:cubicBezTo>
                  <a:cubicBezTo>
                    <a:pt x="3641087" y="933751"/>
                    <a:pt x="3645045" y="938888"/>
                    <a:pt x="3678056" y="953670"/>
                  </a:cubicBezTo>
                  <a:cubicBezTo>
                    <a:pt x="3682015" y="958807"/>
                    <a:pt x="3685356" y="965013"/>
                    <a:pt x="3689313" y="970150"/>
                  </a:cubicBezTo>
                  <a:cubicBezTo>
                    <a:pt x="3694507" y="973149"/>
                    <a:pt x="3696359" y="969941"/>
                    <a:pt x="3698212" y="966732"/>
                  </a:cubicBezTo>
                  <a:cubicBezTo>
                    <a:pt x="3709215" y="971659"/>
                    <a:pt x="3699701" y="976147"/>
                    <a:pt x="3716514" y="983003"/>
                  </a:cubicBezTo>
                  <a:cubicBezTo>
                    <a:pt x="3708851" y="984282"/>
                    <a:pt x="3706999" y="987491"/>
                    <a:pt x="3716151" y="995626"/>
                  </a:cubicBezTo>
                  <a:cubicBezTo>
                    <a:pt x="3708851" y="984282"/>
                    <a:pt x="3779449" y="1017912"/>
                    <a:pt x="3762270" y="1023679"/>
                  </a:cubicBezTo>
                  <a:cubicBezTo>
                    <a:pt x="3746074" y="1015754"/>
                    <a:pt x="3738775" y="1004411"/>
                    <a:pt x="3714298" y="998834"/>
                  </a:cubicBezTo>
                  <a:cubicBezTo>
                    <a:pt x="3732600" y="1015105"/>
                    <a:pt x="3735941" y="1021312"/>
                    <a:pt x="3755479" y="1035443"/>
                  </a:cubicBezTo>
                  <a:cubicBezTo>
                    <a:pt x="3765611" y="1029886"/>
                    <a:pt x="3798622" y="1044667"/>
                    <a:pt x="3797024" y="1059429"/>
                  </a:cubicBezTo>
                  <a:cubicBezTo>
                    <a:pt x="3813220" y="1067354"/>
                    <a:pt x="3820884" y="1066076"/>
                    <a:pt x="3831887" y="1071002"/>
                  </a:cubicBezTo>
                  <a:cubicBezTo>
                    <a:pt x="3837080" y="1074000"/>
                    <a:pt x="3835845" y="1076139"/>
                    <a:pt x="3834610" y="1078278"/>
                  </a:cubicBezTo>
                  <a:cubicBezTo>
                    <a:pt x="3844996" y="1084274"/>
                    <a:pt x="3846231" y="1082135"/>
                    <a:pt x="3848083" y="1078927"/>
                  </a:cubicBezTo>
                  <a:cubicBezTo>
                    <a:pt x="3858470" y="1084924"/>
                    <a:pt x="3856000" y="1089201"/>
                    <a:pt x="3871580" y="1098196"/>
                  </a:cubicBezTo>
                  <a:cubicBezTo>
                    <a:pt x="3884435" y="1099915"/>
                    <a:pt x="3857852" y="1085993"/>
                    <a:pt x="3860939" y="1080646"/>
                  </a:cubicBezTo>
                  <a:cubicBezTo>
                    <a:pt x="3883200" y="1102054"/>
                    <a:pt x="3925980" y="1123901"/>
                    <a:pt x="3954669" y="1146168"/>
                  </a:cubicBezTo>
                  <a:cubicBezTo>
                    <a:pt x="3952817" y="1149376"/>
                    <a:pt x="3962586" y="1156442"/>
                    <a:pt x="3954923" y="1157722"/>
                  </a:cubicBezTo>
                  <a:cubicBezTo>
                    <a:pt x="3970502" y="1166716"/>
                    <a:pt x="3976930" y="1167575"/>
                    <a:pt x="3983975" y="1167366"/>
                  </a:cubicBezTo>
                  <a:cubicBezTo>
                    <a:pt x="3996468" y="1181708"/>
                    <a:pt x="4020327" y="1188353"/>
                    <a:pt x="4032201" y="1203765"/>
                  </a:cubicBezTo>
                  <a:cubicBezTo>
                    <a:pt x="4024538" y="1205043"/>
                    <a:pt x="4011429" y="1191772"/>
                    <a:pt x="4000426" y="1186845"/>
                  </a:cubicBezTo>
                  <a:cubicBezTo>
                    <a:pt x="3997339" y="1192192"/>
                    <a:pt x="4007107" y="1199258"/>
                    <a:pt x="4011683" y="1203326"/>
                  </a:cubicBezTo>
                  <a:cubicBezTo>
                    <a:pt x="3993634" y="1198609"/>
                    <a:pt x="3984229" y="1178919"/>
                    <a:pt x="3975077" y="1170784"/>
                  </a:cubicBezTo>
                  <a:cubicBezTo>
                    <a:pt x="3965562" y="1175272"/>
                    <a:pt x="3916972" y="1151496"/>
                    <a:pt x="3897435" y="1137365"/>
                  </a:cubicBezTo>
                  <a:cubicBezTo>
                    <a:pt x="3885196" y="1134576"/>
                    <a:pt x="3886066" y="1145060"/>
                    <a:pt x="3877787" y="1147409"/>
                  </a:cubicBezTo>
                  <a:cubicBezTo>
                    <a:pt x="3883597" y="1149337"/>
                    <a:pt x="3879022" y="1145271"/>
                    <a:pt x="3884831" y="1147199"/>
                  </a:cubicBezTo>
                  <a:cubicBezTo>
                    <a:pt x="3901029" y="1155124"/>
                    <a:pt x="3902518" y="1164539"/>
                    <a:pt x="3918713" y="1172464"/>
                  </a:cubicBezTo>
                  <a:cubicBezTo>
                    <a:pt x="3916861" y="1175672"/>
                    <a:pt x="3911669" y="1172675"/>
                    <a:pt x="3910434" y="1174814"/>
                  </a:cubicBezTo>
                  <a:cubicBezTo>
                    <a:pt x="3918350" y="1185088"/>
                    <a:pt x="3937017" y="1188735"/>
                    <a:pt x="3947404" y="1194732"/>
                  </a:cubicBezTo>
                  <a:cubicBezTo>
                    <a:pt x="3935782" y="1190874"/>
                    <a:pt x="3917115" y="1187226"/>
                    <a:pt x="3943699" y="1201149"/>
                  </a:cubicBezTo>
                  <a:cubicBezTo>
                    <a:pt x="3946675" y="1219978"/>
                    <a:pt x="3906001" y="1206476"/>
                    <a:pt x="3927646" y="1228954"/>
                  </a:cubicBezTo>
                  <a:cubicBezTo>
                    <a:pt x="3913300" y="1217820"/>
                    <a:pt x="3890676" y="1209036"/>
                    <a:pt x="3902550" y="1224447"/>
                  </a:cubicBezTo>
                  <a:cubicBezTo>
                    <a:pt x="3888824" y="1212244"/>
                    <a:pt x="3888206" y="1213313"/>
                    <a:pt x="3876585" y="1209455"/>
                  </a:cubicBezTo>
                  <a:cubicBezTo>
                    <a:pt x="3869287" y="1198112"/>
                    <a:pt x="3893146" y="1204758"/>
                    <a:pt x="3872991" y="1191696"/>
                  </a:cubicBezTo>
                  <a:cubicBezTo>
                    <a:pt x="3861986" y="1186768"/>
                    <a:pt x="3876585" y="1209455"/>
                    <a:pt x="3851855" y="1192326"/>
                  </a:cubicBezTo>
                  <a:cubicBezTo>
                    <a:pt x="3848150" y="1198742"/>
                    <a:pt x="3863112" y="1208807"/>
                    <a:pt x="3859408" y="1215223"/>
                  </a:cubicBezTo>
                  <a:cubicBezTo>
                    <a:pt x="3875604" y="1223148"/>
                    <a:pt x="3887842" y="1225936"/>
                    <a:pt x="3894887" y="1225726"/>
                  </a:cubicBezTo>
                  <a:cubicBezTo>
                    <a:pt x="3904656" y="1232792"/>
                    <a:pt x="3878328" y="1230424"/>
                    <a:pt x="3892054" y="1242626"/>
                  </a:cubicBezTo>
                  <a:cubicBezTo>
                    <a:pt x="3908869" y="1249483"/>
                    <a:pt x="3893906" y="1239418"/>
                    <a:pt x="3901569" y="1238139"/>
                  </a:cubicBezTo>
                  <a:cubicBezTo>
                    <a:pt x="3908615" y="1237929"/>
                    <a:pt x="3917149" y="1247134"/>
                    <a:pt x="3930004" y="1248853"/>
                  </a:cubicBezTo>
                  <a:cubicBezTo>
                    <a:pt x="3943732" y="1261056"/>
                    <a:pt x="3911956" y="1244136"/>
                    <a:pt x="3905528" y="1243276"/>
                  </a:cubicBezTo>
                  <a:cubicBezTo>
                    <a:pt x="3903058" y="1247555"/>
                    <a:pt x="3932110" y="1257198"/>
                    <a:pt x="3924447" y="1258477"/>
                  </a:cubicBezTo>
                  <a:cubicBezTo>
                    <a:pt x="3942497" y="1263195"/>
                    <a:pt x="3937921" y="1259127"/>
                    <a:pt x="3955971" y="1263844"/>
                  </a:cubicBezTo>
                  <a:cubicBezTo>
                    <a:pt x="3958693" y="1271119"/>
                    <a:pt x="3989235" y="1290179"/>
                    <a:pt x="3966610" y="1281394"/>
                  </a:cubicBezTo>
                  <a:cubicBezTo>
                    <a:pt x="3968716" y="1289740"/>
                    <a:pt x="3976995" y="1287390"/>
                    <a:pt x="3991958" y="1297455"/>
                  </a:cubicBezTo>
                  <a:cubicBezTo>
                    <a:pt x="3993810" y="1294246"/>
                    <a:pt x="3995045" y="1292107"/>
                    <a:pt x="3996280" y="1289969"/>
                  </a:cubicBezTo>
                  <a:cubicBezTo>
                    <a:pt x="4020393" y="1308168"/>
                    <a:pt x="3975143" y="1290598"/>
                    <a:pt x="3981209" y="1304081"/>
                  </a:cubicBezTo>
                  <a:cubicBezTo>
                    <a:pt x="3991594" y="1310077"/>
                    <a:pt x="3998022" y="1310937"/>
                    <a:pt x="4000492" y="1306659"/>
                  </a:cubicBezTo>
                  <a:cubicBezTo>
                    <a:pt x="4009643" y="1314794"/>
                    <a:pt x="4012730" y="1309447"/>
                    <a:pt x="4021264" y="1318652"/>
                  </a:cubicBezTo>
                  <a:cubicBezTo>
                    <a:pt x="4019412" y="1321860"/>
                    <a:pt x="4011495" y="1311586"/>
                    <a:pt x="4003216" y="1313936"/>
                  </a:cubicBezTo>
                  <a:cubicBezTo>
                    <a:pt x="3994935" y="1316284"/>
                    <a:pt x="4017560" y="1325069"/>
                    <a:pt x="4014472" y="1330416"/>
                  </a:cubicBezTo>
                  <a:cubicBezTo>
                    <a:pt x="4003468" y="1325489"/>
                    <a:pt x="3996424" y="1325699"/>
                    <a:pt x="3992465" y="1320562"/>
                  </a:cubicBezTo>
                  <a:cubicBezTo>
                    <a:pt x="3992102" y="1333186"/>
                    <a:pt x="3956367" y="1311128"/>
                    <a:pt x="3960579" y="1327818"/>
                  </a:cubicBezTo>
                  <a:cubicBezTo>
                    <a:pt x="3978011" y="1333605"/>
                    <a:pt x="3996059" y="1338322"/>
                    <a:pt x="4013491" y="1344109"/>
                  </a:cubicBezTo>
                  <a:cubicBezTo>
                    <a:pt x="4009533" y="1338972"/>
                    <a:pt x="3998529" y="1334044"/>
                    <a:pt x="3993337" y="1331046"/>
                  </a:cubicBezTo>
                  <a:cubicBezTo>
                    <a:pt x="3994572" y="1328908"/>
                    <a:pt x="4000998" y="1329767"/>
                    <a:pt x="4002233" y="1327628"/>
                  </a:cubicBezTo>
                  <a:cubicBezTo>
                    <a:pt x="4012620" y="1333624"/>
                    <a:pt x="4003722" y="1337042"/>
                    <a:pt x="4014726" y="1341970"/>
                  </a:cubicBezTo>
                  <a:cubicBezTo>
                    <a:pt x="4011385" y="1335763"/>
                    <a:pt x="4041926" y="1354822"/>
                    <a:pt x="4045631" y="1348406"/>
                  </a:cubicBezTo>
                  <a:cubicBezTo>
                    <a:pt x="4064552" y="1363607"/>
                    <a:pt x="4065169" y="1362537"/>
                    <a:pt x="4091752" y="1376460"/>
                  </a:cubicBezTo>
                  <a:cubicBezTo>
                    <a:pt x="4080130" y="1372602"/>
                    <a:pt x="4077661" y="1376879"/>
                    <a:pt x="4065423" y="1374091"/>
                  </a:cubicBezTo>
                  <a:cubicBezTo>
                    <a:pt x="4055035" y="1368094"/>
                    <a:pt x="4063934" y="1364677"/>
                    <a:pt x="4052930" y="1359749"/>
                  </a:cubicBezTo>
                  <a:cubicBezTo>
                    <a:pt x="4040691" y="1356961"/>
                    <a:pt x="4038839" y="1360169"/>
                    <a:pt x="4030923" y="1349896"/>
                  </a:cubicBezTo>
                  <a:cubicBezTo>
                    <a:pt x="4019919" y="1344968"/>
                    <a:pt x="4024131" y="1361660"/>
                    <a:pt x="4011639" y="1347317"/>
                  </a:cubicBezTo>
                  <a:cubicBezTo>
                    <a:pt x="4008552" y="1352665"/>
                    <a:pt x="4006699" y="1355873"/>
                    <a:pt x="3999036" y="1357152"/>
                  </a:cubicBezTo>
                  <a:cubicBezTo>
                    <a:pt x="3978882" y="1344090"/>
                    <a:pt x="3942530" y="1323102"/>
                    <a:pt x="3922012" y="1322663"/>
                  </a:cubicBezTo>
                  <a:cubicBezTo>
                    <a:pt x="3925717" y="1316246"/>
                    <a:pt x="3924228" y="1306831"/>
                    <a:pt x="3902837" y="1295908"/>
                  </a:cubicBezTo>
                  <a:cubicBezTo>
                    <a:pt x="3897644" y="1292910"/>
                    <a:pt x="3895792" y="1296118"/>
                    <a:pt x="3895174" y="1297187"/>
                  </a:cubicBezTo>
                  <a:cubicBezTo>
                    <a:pt x="3884171" y="1292260"/>
                    <a:pt x="3878978" y="1289262"/>
                    <a:pt x="3874402" y="1285195"/>
                  </a:cubicBezTo>
                  <a:cubicBezTo>
                    <a:pt x="3883300" y="1281776"/>
                    <a:pt x="3873531" y="1274710"/>
                    <a:pt x="3881811" y="1272361"/>
                  </a:cubicBezTo>
                  <a:cubicBezTo>
                    <a:pt x="3898626" y="1279217"/>
                    <a:pt x="3890963" y="1280497"/>
                    <a:pt x="3901348" y="1286493"/>
                  </a:cubicBezTo>
                  <a:cubicBezTo>
                    <a:pt x="3925826" y="1292069"/>
                    <a:pt x="3900224" y="1264455"/>
                    <a:pt x="3892925" y="1253111"/>
                  </a:cubicBezTo>
                  <a:cubicBezTo>
                    <a:pt x="3884645" y="1255460"/>
                    <a:pt x="3872406" y="1252672"/>
                    <a:pt x="3861657" y="1259299"/>
                  </a:cubicBezTo>
                  <a:cubicBezTo>
                    <a:pt x="3845460" y="1251373"/>
                    <a:pt x="3862892" y="1257160"/>
                    <a:pt x="3860168" y="1249884"/>
                  </a:cubicBezTo>
                  <a:cubicBezTo>
                    <a:pt x="3844589" y="1240889"/>
                    <a:pt x="3846694" y="1249235"/>
                    <a:pt x="3835691" y="1244308"/>
                  </a:cubicBezTo>
                  <a:cubicBezTo>
                    <a:pt x="3837798" y="1252653"/>
                    <a:pt x="3846077" y="1250304"/>
                    <a:pt x="3854611" y="1259509"/>
                  </a:cubicBezTo>
                  <a:cubicBezTo>
                    <a:pt x="3839903" y="1260998"/>
                    <a:pt x="3816661" y="1253283"/>
                    <a:pt x="3789460" y="1240431"/>
                  </a:cubicBezTo>
                  <a:cubicBezTo>
                    <a:pt x="3797376" y="1250705"/>
                    <a:pt x="3790949" y="1249846"/>
                    <a:pt x="3787245" y="1256262"/>
                  </a:cubicBezTo>
                  <a:cubicBezTo>
                    <a:pt x="3774752" y="1241920"/>
                    <a:pt x="3755468" y="1239342"/>
                    <a:pt x="3734696" y="1227349"/>
                  </a:cubicBezTo>
                  <a:cubicBezTo>
                    <a:pt x="3737419" y="1234625"/>
                    <a:pt x="3753615" y="1242550"/>
                    <a:pt x="3750528" y="1247898"/>
                  </a:cubicBezTo>
                  <a:cubicBezTo>
                    <a:pt x="3772536" y="1257752"/>
                    <a:pt x="3784410" y="1273163"/>
                    <a:pt x="3793308" y="1269745"/>
                  </a:cubicBezTo>
                  <a:cubicBezTo>
                    <a:pt x="3798501" y="1272743"/>
                    <a:pt x="3802460" y="1277880"/>
                    <a:pt x="3800607" y="1281089"/>
                  </a:cubicBezTo>
                  <a:cubicBezTo>
                    <a:pt x="3785028" y="1272094"/>
                    <a:pt x="3773407" y="1268236"/>
                    <a:pt x="3761786" y="1264379"/>
                  </a:cubicBezTo>
                  <a:cubicBezTo>
                    <a:pt x="3769702" y="1274653"/>
                    <a:pt x="3771191" y="1284068"/>
                    <a:pt x="3762293" y="1287486"/>
                  </a:cubicBezTo>
                  <a:cubicBezTo>
                    <a:pt x="3777255" y="1297550"/>
                    <a:pt x="3775148" y="1289205"/>
                    <a:pt x="3777618" y="1284927"/>
                  </a:cubicBezTo>
                  <a:cubicBezTo>
                    <a:pt x="3780959" y="1291133"/>
                    <a:pt x="3795920" y="1301197"/>
                    <a:pt x="3797773" y="1297989"/>
                  </a:cubicBezTo>
                  <a:cubicBezTo>
                    <a:pt x="3794686" y="1303336"/>
                    <a:pt x="3810519" y="1323885"/>
                    <a:pt x="3787894" y="1315100"/>
                  </a:cubicBezTo>
                  <a:cubicBezTo>
                    <a:pt x="3781467" y="1314241"/>
                    <a:pt x="3813860" y="1330092"/>
                    <a:pt x="3815095" y="1327952"/>
                  </a:cubicBezTo>
                  <a:cubicBezTo>
                    <a:pt x="3823628" y="1337157"/>
                    <a:pt x="3825734" y="1345502"/>
                    <a:pt x="3827841" y="1353848"/>
                  </a:cubicBezTo>
                  <a:cubicBezTo>
                    <a:pt x="3838227" y="1359844"/>
                    <a:pt x="3835503" y="1352569"/>
                    <a:pt x="3850466" y="1362633"/>
                  </a:cubicBezTo>
                  <a:cubicBezTo>
                    <a:pt x="3842185" y="1364982"/>
                    <a:pt x="3851336" y="1373117"/>
                    <a:pt x="3838481" y="1371398"/>
                  </a:cubicBezTo>
                  <a:cubicBezTo>
                    <a:pt x="3854931" y="1390877"/>
                    <a:pt x="3867533" y="1381042"/>
                    <a:pt x="3888305" y="1393035"/>
                  </a:cubicBezTo>
                  <a:cubicBezTo>
                    <a:pt x="3890775" y="1388757"/>
                    <a:pt x="3891393" y="1387688"/>
                    <a:pt x="3883477" y="1377414"/>
                  </a:cubicBezTo>
                  <a:cubicBezTo>
                    <a:pt x="3896949" y="1378063"/>
                    <a:pt x="3894733" y="1393895"/>
                    <a:pt x="3908825" y="1393475"/>
                  </a:cubicBezTo>
                  <a:cubicBezTo>
                    <a:pt x="3912782" y="1398611"/>
                    <a:pt x="3917358" y="1402679"/>
                    <a:pt x="3920082" y="1409956"/>
                  </a:cubicBezTo>
                  <a:cubicBezTo>
                    <a:pt x="3921317" y="1407817"/>
                    <a:pt x="3937513" y="1415742"/>
                    <a:pt x="3934790" y="1408466"/>
                  </a:cubicBezTo>
                  <a:cubicBezTo>
                    <a:pt x="3951603" y="1415321"/>
                    <a:pt x="3961373" y="1422387"/>
                    <a:pt x="3964096" y="1429663"/>
                  </a:cubicBezTo>
                  <a:cubicBezTo>
                    <a:pt x="3989808" y="1433101"/>
                    <a:pt x="3951603" y="1415321"/>
                    <a:pt x="3950116" y="1405907"/>
                  </a:cubicBezTo>
                  <a:cubicBezTo>
                    <a:pt x="3944923" y="1402908"/>
                    <a:pt x="3984362" y="1418549"/>
                    <a:pt x="3980657" y="1424966"/>
                  </a:cubicBezTo>
                  <a:cubicBezTo>
                    <a:pt x="3984979" y="1417480"/>
                    <a:pt x="3994495" y="1412992"/>
                    <a:pt x="3982002" y="1398650"/>
                  </a:cubicBezTo>
                  <a:cubicBezTo>
                    <a:pt x="4002774" y="1410643"/>
                    <a:pt x="4004626" y="1407434"/>
                    <a:pt x="4018100" y="1408084"/>
                  </a:cubicBezTo>
                  <a:cubicBezTo>
                    <a:pt x="4015013" y="1413431"/>
                    <a:pt x="4009202" y="1411502"/>
                    <a:pt x="4017119" y="1421777"/>
                  </a:cubicBezTo>
                  <a:cubicBezTo>
                    <a:pt x="4017119" y="1421777"/>
                    <a:pt x="4017119" y="1421777"/>
                    <a:pt x="4001539" y="1412782"/>
                  </a:cubicBezTo>
                  <a:cubicBezTo>
                    <a:pt x="3995982" y="1422406"/>
                    <a:pt x="4012797" y="1429262"/>
                    <a:pt x="3993513" y="1426684"/>
                  </a:cubicBezTo>
                  <a:cubicBezTo>
                    <a:pt x="4016137" y="1435468"/>
                    <a:pt x="4021076" y="1426913"/>
                    <a:pt x="4021441" y="1414291"/>
                  </a:cubicBezTo>
                  <a:cubicBezTo>
                    <a:pt x="4022676" y="1412152"/>
                    <a:pt x="4027868" y="1415149"/>
                    <a:pt x="4033062" y="1418148"/>
                  </a:cubicBezTo>
                  <a:cubicBezTo>
                    <a:pt x="4033062" y="1418148"/>
                    <a:pt x="4038256" y="1421147"/>
                    <a:pt x="4043448" y="1424144"/>
                  </a:cubicBezTo>
                  <a:cubicBezTo>
                    <a:pt x="4042213" y="1426283"/>
                    <a:pt x="4037021" y="1423285"/>
                    <a:pt x="4035786" y="1425424"/>
                  </a:cubicBezTo>
                  <a:cubicBezTo>
                    <a:pt x="4046171" y="1431420"/>
                    <a:pt x="4048024" y="1428212"/>
                    <a:pt x="4054452" y="1429072"/>
                  </a:cubicBezTo>
                  <a:cubicBezTo>
                    <a:pt x="4064220" y="1436137"/>
                    <a:pt x="4068796" y="1440205"/>
                    <a:pt x="4066943" y="1443413"/>
                  </a:cubicBezTo>
                  <a:cubicBezTo>
                    <a:pt x="4054088" y="1441695"/>
                    <a:pt x="4062004" y="1451968"/>
                    <a:pt x="4048531" y="1451320"/>
                  </a:cubicBezTo>
                  <a:cubicBezTo>
                    <a:pt x="4032334" y="1443394"/>
                    <a:pt x="4047660" y="1440835"/>
                    <a:pt x="4037274" y="1434839"/>
                  </a:cubicBezTo>
                  <a:cubicBezTo>
                    <a:pt x="4024418" y="1433121"/>
                    <a:pt x="4041485" y="1451530"/>
                    <a:pt x="4037781" y="1457946"/>
                  </a:cubicBezTo>
                  <a:cubicBezTo>
                    <a:pt x="4042974" y="1460945"/>
                    <a:pt x="4053977" y="1465871"/>
                    <a:pt x="4059171" y="1468869"/>
                  </a:cubicBezTo>
                  <a:cubicBezTo>
                    <a:pt x="4064981" y="1470799"/>
                    <a:pt x="4080307" y="1468240"/>
                    <a:pt x="4081178" y="1478724"/>
                  </a:cubicBezTo>
                  <a:cubicBezTo>
                    <a:pt x="4097992" y="1485580"/>
                    <a:pt x="4077837" y="1472518"/>
                    <a:pt x="4085501" y="1471238"/>
                  </a:cubicBezTo>
                  <a:cubicBezTo>
                    <a:pt x="4091927" y="1472097"/>
                    <a:pt x="4101697" y="1479163"/>
                    <a:pt x="4105655" y="1484300"/>
                  </a:cubicBezTo>
                  <a:cubicBezTo>
                    <a:pt x="4129514" y="1490946"/>
                    <a:pt x="4103913" y="1463331"/>
                    <a:pt x="4076713" y="1450479"/>
                  </a:cubicBezTo>
                  <a:cubicBezTo>
                    <a:pt x="4094762" y="1455197"/>
                    <a:pt x="4088334" y="1454337"/>
                    <a:pt x="4097232" y="1450919"/>
                  </a:cubicBezTo>
                  <a:cubicBezTo>
                    <a:pt x="4114045" y="1457775"/>
                    <a:pt x="4099954" y="1458194"/>
                    <a:pt x="4103295" y="1464401"/>
                  </a:cubicBezTo>
                  <a:cubicBezTo>
                    <a:pt x="4109106" y="1466330"/>
                    <a:pt x="4129262" y="1479393"/>
                    <a:pt x="4127155" y="1471047"/>
                  </a:cubicBezTo>
                  <a:cubicBezTo>
                    <a:pt x="4150651" y="1490316"/>
                    <a:pt x="4176616" y="1505307"/>
                    <a:pt x="4205051" y="1516021"/>
                  </a:cubicBezTo>
                  <a:cubicBezTo>
                    <a:pt x="4192813" y="1513232"/>
                    <a:pt x="4181192" y="1509375"/>
                    <a:pt x="4168954" y="1506586"/>
                  </a:cubicBezTo>
                  <a:cubicBezTo>
                    <a:pt x="4175018" y="1520069"/>
                    <a:pt x="4183299" y="1517720"/>
                    <a:pt x="4199495" y="1525645"/>
                  </a:cubicBezTo>
                  <a:cubicBezTo>
                    <a:pt x="4196407" y="1530992"/>
                    <a:pt x="4189979" y="1530133"/>
                    <a:pt x="4182934" y="1530343"/>
                  </a:cubicBezTo>
                  <a:cubicBezTo>
                    <a:pt x="4166120" y="1523488"/>
                    <a:pt x="4176253" y="1517930"/>
                    <a:pt x="4171677" y="1513862"/>
                  </a:cubicBezTo>
                  <a:cubicBezTo>
                    <a:pt x="4160674" y="1508936"/>
                    <a:pt x="4159439" y="1511075"/>
                    <a:pt x="4154245" y="1508076"/>
                  </a:cubicBezTo>
                  <a:cubicBezTo>
                    <a:pt x="4156970" y="1515352"/>
                    <a:pt x="4171931" y="1525416"/>
                    <a:pt x="4181081" y="1533551"/>
                  </a:cubicBezTo>
                  <a:cubicBezTo>
                    <a:pt x="4173420" y="1534831"/>
                    <a:pt x="4160927" y="1520489"/>
                    <a:pt x="4144112" y="1513632"/>
                  </a:cubicBezTo>
                  <a:cubicBezTo>
                    <a:pt x="4135833" y="1515983"/>
                    <a:pt x="4153265" y="1521769"/>
                    <a:pt x="4150178" y="1527116"/>
                  </a:cubicBezTo>
                  <a:cubicBezTo>
                    <a:pt x="4124828" y="1511055"/>
                    <a:pt x="4103693" y="1511686"/>
                    <a:pt x="4089602" y="1512105"/>
                  </a:cubicBezTo>
                  <a:cubicBezTo>
                    <a:pt x="4084409" y="1509107"/>
                    <a:pt x="4087496" y="1503760"/>
                    <a:pt x="4076492" y="1498833"/>
                  </a:cubicBezTo>
                  <a:cubicBezTo>
                    <a:pt x="4054485" y="1488979"/>
                    <a:pt x="4050780" y="1495395"/>
                    <a:pt x="4038541" y="1492607"/>
                  </a:cubicBezTo>
                  <a:cubicBezTo>
                    <a:pt x="4017769" y="1480614"/>
                    <a:pt x="4046822" y="1490258"/>
                    <a:pt x="4032478" y="1479125"/>
                  </a:cubicBezTo>
                  <a:cubicBezTo>
                    <a:pt x="4037670" y="1482122"/>
                    <a:pt x="4054485" y="1488979"/>
                    <a:pt x="4053613" y="1478495"/>
                  </a:cubicBezTo>
                  <a:cubicBezTo>
                    <a:pt x="4033095" y="1478055"/>
                    <a:pt x="4003425" y="1469481"/>
                    <a:pt x="3978330" y="1464974"/>
                  </a:cubicBezTo>
                  <a:cubicBezTo>
                    <a:pt x="3958176" y="1451911"/>
                    <a:pt x="3957305" y="1441427"/>
                    <a:pt x="3962244" y="1432872"/>
                  </a:cubicBezTo>
                  <a:cubicBezTo>
                    <a:pt x="3962861" y="1431802"/>
                    <a:pt x="3952475" y="1425805"/>
                    <a:pt x="3953710" y="1423667"/>
                  </a:cubicBezTo>
                  <a:cubicBezTo>
                    <a:pt x="3942707" y="1418740"/>
                    <a:pt x="3942959" y="1430293"/>
                    <a:pt x="3953963" y="1435220"/>
                  </a:cubicBezTo>
                  <a:cubicBezTo>
                    <a:pt x="3937150" y="1428365"/>
                    <a:pt x="3929487" y="1429644"/>
                    <a:pt x="3927017" y="1433922"/>
                  </a:cubicBezTo>
                  <a:cubicBezTo>
                    <a:pt x="3921824" y="1430923"/>
                    <a:pt x="3917248" y="1426856"/>
                    <a:pt x="3919100" y="1423647"/>
                  </a:cubicBezTo>
                  <a:cubicBezTo>
                    <a:pt x="3913291" y="1421719"/>
                    <a:pt x="3912056" y="1423858"/>
                    <a:pt x="3905626" y="1422998"/>
                  </a:cubicBezTo>
                  <a:cubicBezTo>
                    <a:pt x="3913543" y="1433273"/>
                    <a:pt x="3923058" y="1428785"/>
                    <a:pt x="3925782" y="1436061"/>
                  </a:cubicBezTo>
                  <a:cubicBezTo>
                    <a:pt x="3900687" y="1431554"/>
                    <a:pt x="3911945" y="1448035"/>
                    <a:pt x="3916775" y="1463656"/>
                  </a:cubicBezTo>
                  <a:cubicBezTo>
                    <a:pt x="3908240" y="1454451"/>
                    <a:pt x="3890808" y="1448664"/>
                    <a:pt x="3888338" y="1452942"/>
                  </a:cubicBezTo>
                  <a:cubicBezTo>
                    <a:pt x="3883399" y="1461498"/>
                    <a:pt x="3921239" y="1491900"/>
                    <a:pt x="3883036" y="1474122"/>
                  </a:cubicBezTo>
                  <a:cubicBezTo>
                    <a:pt x="3864115" y="1458920"/>
                    <a:pt x="3888702" y="1440319"/>
                    <a:pt x="3854457" y="1427677"/>
                  </a:cubicBezTo>
                  <a:cubicBezTo>
                    <a:pt x="3850499" y="1422541"/>
                    <a:pt x="3871635" y="1421910"/>
                    <a:pt x="3846904" y="1404780"/>
                  </a:cubicBezTo>
                  <a:cubicBezTo>
                    <a:pt x="3835900" y="1399853"/>
                    <a:pt x="3843199" y="1411196"/>
                    <a:pt x="3828238" y="1401132"/>
                  </a:cubicBezTo>
                  <a:cubicBezTo>
                    <a:pt x="3824533" y="1407549"/>
                    <a:pt x="3840112" y="1416544"/>
                    <a:pt x="3835790" y="1424030"/>
                  </a:cubicBezTo>
                  <a:cubicBezTo>
                    <a:pt x="3828491" y="1412686"/>
                    <a:pt x="3805867" y="1403901"/>
                    <a:pt x="3806120" y="1415455"/>
                  </a:cubicBezTo>
                  <a:cubicBezTo>
                    <a:pt x="3801544" y="1411387"/>
                    <a:pt x="3796969" y="1407320"/>
                    <a:pt x="3798203" y="1405181"/>
                  </a:cubicBezTo>
                  <a:cubicBezTo>
                    <a:pt x="3785964" y="1402392"/>
                    <a:pt x="3774344" y="1398535"/>
                    <a:pt x="3767299" y="1398745"/>
                  </a:cubicBezTo>
                  <a:cubicBezTo>
                    <a:pt x="3773981" y="1411158"/>
                    <a:pt x="3785855" y="1426569"/>
                    <a:pt x="3811203" y="1442630"/>
                  </a:cubicBezTo>
                  <a:cubicBezTo>
                    <a:pt x="3809351" y="1445838"/>
                    <a:pt x="3794389" y="1435774"/>
                    <a:pt x="3793154" y="1437913"/>
                  </a:cubicBezTo>
                  <a:cubicBezTo>
                    <a:pt x="3785745" y="1450746"/>
                    <a:pt x="3823332" y="1469595"/>
                    <a:pt x="3822968" y="1482219"/>
                  </a:cubicBezTo>
                  <a:cubicBezTo>
                    <a:pt x="3828161" y="1485217"/>
                    <a:pt x="3830013" y="1482009"/>
                    <a:pt x="3830631" y="1480939"/>
                  </a:cubicBezTo>
                  <a:cubicBezTo>
                    <a:pt x="3843123" y="1495280"/>
                    <a:pt x="3871811" y="1517548"/>
                    <a:pt x="3889242" y="1523334"/>
                  </a:cubicBezTo>
                  <a:cubicBezTo>
                    <a:pt x="3884920" y="1530820"/>
                    <a:pt x="3846463" y="1501488"/>
                    <a:pt x="3847333" y="1511971"/>
                  </a:cubicBezTo>
                  <a:cubicBezTo>
                    <a:pt x="3842141" y="1508973"/>
                    <a:pt x="3843994" y="1505765"/>
                    <a:pt x="3845846" y="1502557"/>
                  </a:cubicBezTo>
                  <a:cubicBezTo>
                    <a:pt x="3830266" y="1493562"/>
                    <a:pt x="3818646" y="1489704"/>
                    <a:pt x="3816793" y="1492913"/>
                  </a:cubicBezTo>
                  <a:cubicBezTo>
                    <a:pt x="3806407" y="1486916"/>
                    <a:pt x="3813453" y="1486706"/>
                    <a:pt x="3814688" y="1484567"/>
                  </a:cubicBezTo>
                  <a:cubicBezTo>
                    <a:pt x="3785635" y="1474923"/>
                    <a:pt x="3807024" y="1485847"/>
                    <a:pt x="3771907" y="1462720"/>
                  </a:cubicBezTo>
                  <a:cubicBezTo>
                    <a:pt x="3764244" y="1464000"/>
                    <a:pt x="3761157" y="1469347"/>
                    <a:pt x="3735809" y="1453286"/>
                  </a:cubicBezTo>
                  <a:cubicBezTo>
                    <a:pt x="3720485" y="1455845"/>
                    <a:pt x="3727783" y="1467189"/>
                    <a:pt x="3722226" y="1476814"/>
                  </a:cubicBezTo>
                  <a:cubicBezTo>
                    <a:pt x="3731995" y="1483880"/>
                    <a:pt x="3733847" y="1480672"/>
                    <a:pt x="3744233" y="1486668"/>
                  </a:cubicBezTo>
                  <a:cubicBezTo>
                    <a:pt x="3734717" y="1491155"/>
                    <a:pt x="3717033" y="1473815"/>
                    <a:pt x="3697748" y="1471237"/>
                  </a:cubicBezTo>
                  <a:cubicBezTo>
                    <a:pt x="3701090" y="1477444"/>
                    <a:pt x="3712711" y="1481301"/>
                    <a:pt x="3716669" y="1486438"/>
                  </a:cubicBezTo>
                  <a:cubicBezTo>
                    <a:pt x="3710241" y="1485579"/>
                    <a:pt x="3704431" y="1483651"/>
                    <a:pt x="3694043" y="1477653"/>
                  </a:cubicBezTo>
                  <a:cubicBezTo>
                    <a:pt x="3692191" y="1480862"/>
                    <a:pt x="3714817" y="1489647"/>
                    <a:pt x="3712964" y="1492855"/>
                  </a:cubicBezTo>
                  <a:cubicBezTo>
                    <a:pt x="3709877" y="1498202"/>
                    <a:pt x="3715070" y="1501201"/>
                    <a:pt x="3707407" y="1502480"/>
                  </a:cubicBezTo>
                  <a:cubicBezTo>
                    <a:pt x="3722622" y="1524098"/>
                    <a:pt x="3762315" y="1551292"/>
                    <a:pt x="3798050" y="1573349"/>
                  </a:cubicBezTo>
                  <a:cubicBezTo>
                    <a:pt x="3795580" y="1577627"/>
                    <a:pt x="3783341" y="1574839"/>
                    <a:pt x="3804730" y="1585762"/>
                  </a:cubicBezTo>
                  <a:cubicBezTo>
                    <a:pt x="3802260" y="1590040"/>
                    <a:pt x="3803132" y="1600524"/>
                    <a:pt x="3790023" y="1587252"/>
                  </a:cubicBezTo>
                  <a:cubicBezTo>
                    <a:pt x="3792129" y="1595598"/>
                    <a:pt x="3800408" y="1593248"/>
                    <a:pt x="3808944" y="1602454"/>
                  </a:cubicBezTo>
                  <a:cubicBezTo>
                    <a:pt x="3801897" y="1602663"/>
                    <a:pt x="3786318" y="1593669"/>
                    <a:pt x="3783231" y="1599016"/>
                  </a:cubicBezTo>
                  <a:cubicBezTo>
                    <a:pt x="3781379" y="1602224"/>
                    <a:pt x="3798810" y="1608010"/>
                    <a:pt x="3794851" y="1602873"/>
                  </a:cubicBezTo>
                  <a:cubicBezTo>
                    <a:pt x="3798192" y="1609080"/>
                    <a:pt x="3802152" y="1614217"/>
                    <a:pt x="3792636" y="1618704"/>
                  </a:cubicBezTo>
                  <a:cubicBezTo>
                    <a:pt x="3806727" y="1618285"/>
                    <a:pt x="3802404" y="1625771"/>
                    <a:pt x="3791401" y="1620843"/>
                  </a:cubicBezTo>
                  <a:cubicBezTo>
                    <a:pt x="3795360" y="1625981"/>
                    <a:pt x="3805128" y="1633047"/>
                    <a:pt x="3797465" y="1634326"/>
                  </a:cubicBezTo>
                  <a:cubicBezTo>
                    <a:pt x="3814897" y="1640112"/>
                    <a:pt x="3805745" y="1631977"/>
                    <a:pt x="3809450" y="1625561"/>
                  </a:cubicBezTo>
                  <a:cubicBezTo>
                    <a:pt x="3817984" y="1634766"/>
                    <a:pt x="3821072" y="1629418"/>
                    <a:pt x="3828116" y="1629207"/>
                  </a:cubicBezTo>
                  <a:cubicBezTo>
                    <a:pt x="3839120" y="1634135"/>
                    <a:pt x="3830840" y="1636484"/>
                    <a:pt x="3841226" y="1642480"/>
                  </a:cubicBezTo>
                  <a:cubicBezTo>
                    <a:pt x="3818602" y="1633696"/>
                    <a:pt x="3844567" y="1648687"/>
                    <a:pt x="3825900" y="1645040"/>
                  </a:cubicBezTo>
                  <a:cubicBezTo>
                    <a:pt x="3846056" y="1658102"/>
                    <a:pt x="3829241" y="1651246"/>
                    <a:pt x="3848779" y="1665378"/>
                  </a:cubicBezTo>
                  <a:cubicBezTo>
                    <a:pt x="3854589" y="1667306"/>
                    <a:pt x="3855206" y="1666237"/>
                    <a:pt x="3860400" y="1669236"/>
                  </a:cubicBezTo>
                  <a:cubicBezTo>
                    <a:pt x="3843949" y="1649757"/>
                    <a:pt x="3854083" y="1644199"/>
                    <a:pt x="3847401" y="1631786"/>
                  </a:cubicBezTo>
                  <a:cubicBezTo>
                    <a:pt x="3852594" y="1634785"/>
                    <a:pt x="3851976" y="1635854"/>
                    <a:pt x="3857170" y="1638852"/>
                  </a:cubicBezTo>
                  <a:cubicBezTo>
                    <a:pt x="3867920" y="1632226"/>
                    <a:pt x="3848381" y="1618094"/>
                    <a:pt x="3848745" y="1605470"/>
                  </a:cubicBezTo>
                  <a:cubicBezTo>
                    <a:pt x="3864325" y="1614465"/>
                    <a:pt x="3867412" y="1609118"/>
                    <a:pt x="3869882" y="1604840"/>
                  </a:cubicBezTo>
                  <a:cubicBezTo>
                    <a:pt x="3886696" y="1611696"/>
                    <a:pt x="3872606" y="1612117"/>
                    <a:pt x="3889419" y="1618972"/>
                  </a:cubicBezTo>
                  <a:cubicBezTo>
                    <a:pt x="3886332" y="1624319"/>
                    <a:pt x="3875947" y="1618323"/>
                    <a:pt x="3884480" y="1627527"/>
                  </a:cubicBezTo>
                  <a:cubicBezTo>
                    <a:pt x="3896101" y="1631385"/>
                    <a:pt x="3889419" y="1618972"/>
                    <a:pt x="3891271" y="1615764"/>
                  </a:cubicBezTo>
                  <a:cubicBezTo>
                    <a:pt x="3896465" y="1618762"/>
                    <a:pt x="3901658" y="1621761"/>
                    <a:pt x="3902276" y="1620691"/>
                  </a:cubicBezTo>
                  <a:cubicBezTo>
                    <a:pt x="3897954" y="1628177"/>
                    <a:pt x="3928495" y="1647236"/>
                    <a:pt x="3960271" y="1664156"/>
                  </a:cubicBezTo>
                  <a:cubicBezTo>
                    <a:pt x="3962994" y="1671432"/>
                    <a:pt x="3972144" y="1679567"/>
                    <a:pt x="3988960" y="1686423"/>
                  </a:cubicBezTo>
                  <a:cubicBezTo>
                    <a:pt x="3991065" y="1694769"/>
                    <a:pt x="3989831" y="1696907"/>
                    <a:pt x="3982168" y="1698187"/>
                  </a:cubicBezTo>
                  <a:cubicBezTo>
                    <a:pt x="3996513" y="1709320"/>
                    <a:pt x="3982058" y="1722364"/>
                    <a:pt x="4022113" y="1736934"/>
                  </a:cubicBezTo>
                  <a:cubicBezTo>
                    <a:pt x="4026690" y="1741003"/>
                    <a:pt x="4024220" y="1745280"/>
                    <a:pt x="4026943" y="1752556"/>
                  </a:cubicBezTo>
                  <a:cubicBezTo>
                    <a:pt x="4017173" y="1745490"/>
                    <a:pt x="4023603" y="1746350"/>
                    <a:pt x="4019643" y="1741212"/>
                  </a:cubicBezTo>
                  <a:cubicBezTo>
                    <a:pt x="4009258" y="1735216"/>
                    <a:pt x="4008023" y="1737355"/>
                    <a:pt x="4006171" y="1740563"/>
                  </a:cubicBezTo>
                  <a:cubicBezTo>
                    <a:pt x="3991208" y="1730499"/>
                    <a:pt x="4000106" y="1727080"/>
                    <a:pt x="3984528" y="1718086"/>
                  </a:cubicBezTo>
                  <a:cubicBezTo>
                    <a:pt x="3971671" y="1716367"/>
                    <a:pt x="3959069" y="1726202"/>
                    <a:pt x="3968220" y="1734338"/>
                  </a:cubicBezTo>
                  <a:cubicBezTo>
                    <a:pt x="3956599" y="1730480"/>
                    <a:pt x="3950171" y="1729620"/>
                    <a:pt x="3957470" y="1740964"/>
                  </a:cubicBezTo>
                  <a:cubicBezTo>
                    <a:pt x="3947084" y="1734967"/>
                    <a:pt x="3941273" y="1733038"/>
                    <a:pt x="3940038" y="1735177"/>
                  </a:cubicBezTo>
                  <a:cubicBezTo>
                    <a:pt x="3925694" y="1724044"/>
                    <a:pt x="3951659" y="1739035"/>
                    <a:pt x="3948936" y="1731759"/>
                  </a:cubicBezTo>
                  <a:cubicBezTo>
                    <a:pt x="3944977" y="1726622"/>
                    <a:pt x="3920501" y="1721046"/>
                    <a:pt x="3922607" y="1729391"/>
                  </a:cubicBezTo>
                  <a:cubicBezTo>
                    <a:pt x="3918031" y="1725323"/>
                    <a:pt x="3907645" y="1719327"/>
                    <a:pt x="3902451" y="1716328"/>
                  </a:cubicBezTo>
                  <a:cubicBezTo>
                    <a:pt x="3907281" y="1731950"/>
                    <a:pt x="3873035" y="1719308"/>
                    <a:pt x="3872054" y="1733000"/>
                  </a:cubicBezTo>
                  <a:cubicBezTo>
                    <a:pt x="3868967" y="1738347"/>
                    <a:pt x="3890102" y="1737717"/>
                    <a:pt x="3880588" y="1742206"/>
                  </a:cubicBezTo>
                  <a:cubicBezTo>
                    <a:pt x="3878736" y="1745414"/>
                    <a:pt x="3860434" y="1729143"/>
                    <a:pt x="3858834" y="1743905"/>
                  </a:cubicBezTo>
                  <a:cubicBezTo>
                    <a:pt x="3843254" y="1734910"/>
                    <a:pt x="3840784" y="1739187"/>
                    <a:pt x="3825206" y="1730193"/>
                  </a:cubicBezTo>
                  <a:cubicBezTo>
                    <a:pt x="3822736" y="1734471"/>
                    <a:pt x="3826077" y="1740677"/>
                    <a:pt x="3848085" y="1750532"/>
                  </a:cubicBezTo>
                  <a:cubicBezTo>
                    <a:pt x="3850807" y="1757808"/>
                    <a:pt x="3842528" y="1760157"/>
                    <a:pt x="3826948" y="1751162"/>
                  </a:cubicBezTo>
                  <a:cubicBezTo>
                    <a:pt x="3828800" y="1747954"/>
                    <a:pt x="3843763" y="1758018"/>
                    <a:pt x="3841657" y="1749672"/>
                  </a:cubicBezTo>
                  <a:cubicBezTo>
                    <a:pt x="3826694" y="1739608"/>
                    <a:pt x="3815327" y="1747304"/>
                    <a:pt x="3825096" y="1754370"/>
                  </a:cubicBezTo>
                  <a:cubicBezTo>
                    <a:pt x="3835482" y="1760367"/>
                    <a:pt x="3812857" y="1751582"/>
                    <a:pt x="3811986" y="1741097"/>
                  </a:cubicBezTo>
                  <a:cubicBezTo>
                    <a:pt x="3775888" y="1731664"/>
                    <a:pt x="3797167" y="1766764"/>
                    <a:pt x="3753154" y="1747056"/>
                  </a:cubicBezTo>
                  <a:cubicBezTo>
                    <a:pt x="3772073" y="1762257"/>
                    <a:pt x="3755876" y="1754332"/>
                    <a:pt x="3758599" y="1761608"/>
                  </a:cubicBezTo>
                  <a:cubicBezTo>
                    <a:pt x="3764410" y="1763537"/>
                    <a:pt x="3769603" y="1766535"/>
                    <a:pt x="3770838" y="1764396"/>
                  </a:cubicBezTo>
                  <a:cubicBezTo>
                    <a:pt x="3774179" y="1770603"/>
                    <a:pt x="3764047" y="1776160"/>
                    <a:pt x="3769494" y="1790712"/>
                  </a:cubicBezTo>
                  <a:cubicBezTo>
                    <a:pt x="3769494" y="1790712"/>
                    <a:pt x="3769494" y="1790712"/>
                    <a:pt x="3785690" y="1798637"/>
                  </a:cubicBezTo>
                  <a:cubicBezTo>
                    <a:pt x="3792735" y="1798427"/>
                    <a:pt x="3781731" y="1793500"/>
                    <a:pt x="3776539" y="1790502"/>
                  </a:cubicBezTo>
                  <a:cubicBezTo>
                    <a:pt x="3773816" y="1783226"/>
                    <a:pt x="3806208" y="1799076"/>
                    <a:pt x="3787288" y="1783875"/>
                  </a:cubicBezTo>
                  <a:cubicBezTo>
                    <a:pt x="3787288" y="1783875"/>
                    <a:pt x="3823023" y="1805932"/>
                    <a:pt x="3824258" y="1803793"/>
                  </a:cubicBezTo>
                  <a:cubicBezTo>
                    <a:pt x="3842925" y="1807441"/>
                    <a:pt x="3815834" y="1770412"/>
                    <a:pt x="3824731" y="1766993"/>
                  </a:cubicBezTo>
                  <a:cubicBezTo>
                    <a:pt x="3835989" y="1783474"/>
                    <a:pt x="3849351" y="1808300"/>
                    <a:pt x="3842560" y="1820063"/>
                  </a:cubicBezTo>
                  <a:cubicBezTo>
                    <a:pt x="3846518" y="1825201"/>
                    <a:pt x="3859375" y="1826920"/>
                    <a:pt x="3864568" y="1829918"/>
                  </a:cubicBezTo>
                  <a:cubicBezTo>
                    <a:pt x="3869761" y="1832916"/>
                    <a:pt x="3864822" y="1841472"/>
                    <a:pt x="3873102" y="1839123"/>
                  </a:cubicBezTo>
                  <a:cubicBezTo>
                    <a:pt x="3888681" y="1848117"/>
                    <a:pt x="3870632" y="1843401"/>
                    <a:pt x="3873972" y="1849606"/>
                  </a:cubicBezTo>
                  <a:cubicBezTo>
                    <a:pt x="3892022" y="1854324"/>
                    <a:pt x="3897579" y="1844699"/>
                    <a:pt x="3913158" y="1853694"/>
                  </a:cubicBezTo>
                  <a:cubicBezTo>
                    <a:pt x="3911670" y="1844279"/>
                    <a:pt x="3927866" y="1852204"/>
                    <a:pt x="3930953" y="1846857"/>
                  </a:cubicBezTo>
                  <a:cubicBezTo>
                    <a:pt x="3906223" y="1829727"/>
                    <a:pt x="3900302" y="1851975"/>
                    <a:pt x="3874954" y="1835915"/>
                  </a:cubicBezTo>
                  <a:cubicBezTo>
                    <a:pt x="3877424" y="1831637"/>
                    <a:pt x="3893003" y="1840631"/>
                    <a:pt x="3895472" y="1836354"/>
                  </a:cubicBezTo>
                  <a:cubicBezTo>
                    <a:pt x="3886938" y="1827148"/>
                    <a:pt x="3872231" y="1828638"/>
                    <a:pt x="3856651" y="1819643"/>
                  </a:cubicBezTo>
                  <a:cubicBezTo>
                    <a:pt x="3866167" y="1815156"/>
                    <a:pt x="3888791" y="1823940"/>
                    <a:pt x="3911416" y="1832725"/>
                  </a:cubicBezTo>
                  <a:cubicBezTo>
                    <a:pt x="3908075" y="1826519"/>
                    <a:pt x="3913268" y="1829517"/>
                    <a:pt x="3910545" y="1822241"/>
                  </a:cubicBezTo>
                  <a:cubicBezTo>
                    <a:pt x="3914503" y="1827378"/>
                    <a:pt x="3930700" y="1835303"/>
                    <a:pt x="3928594" y="1826958"/>
                  </a:cubicBezTo>
                  <a:cubicBezTo>
                    <a:pt x="3931934" y="1833164"/>
                    <a:pt x="3949367" y="1838951"/>
                    <a:pt x="3952706" y="1845157"/>
                  </a:cubicBezTo>
                  <a:cubicBezTo>
                    <a:pt x="3949984" y="1837882"/>
                    <a:pt x="3985718" y="1859939"/>
                    <a:pt x="3998574" y="1861657"/>
                  </a:cubicBezTo>
                  <a:cubicBezTo>
                    <a:pt x="3982124" y="1842178"/>
                    <a:pt x="3989786" y="1840899"/>
                    <a:pt x="3999920" y="1835342"/>
                  </a:cubicBezTo>
                  <a:cubicBezTo>
                    <a:pt x="3991385" y="1826137"/>
                    <a:pt x="3987680" y="1832553"/>
                    <a:pt x="3972718" y="1822489"/>
                  </a:cubicBezTo>
                  <a:cubicBezTo>
                    <a:pt x="3978530" y="1824419"/>
                    <a:pt x="3979147" y="1823349"/>
                    <a:pt x="3984957" y="1825277"/>
                  </a:cubicBezTo>
                  <a:cubicBezTo>
                    <a:pt x="3979765" y="1822280"/>
                    <a:pt x="3979765" y="1822280"/>
                    <a:pt x="3975188" y="1818211"/>
                  </a:cubicBezTo>
                  <a:cubicBezTo>
                    <a:pt x="3973953" y="1820350"/>
                    <a:pt x="3978530" y="1824419"/>
                    <a:pt x="3972718" y="1822489"/>
                  </a:cubicBezTo>
                  <a:cubicBezTo>
                    <a:pt x="3955287" y="1816703"/>
                    <a:pt x="3977040" y="1815003"/>
                    <a:pt x="3994472" y="1820790"/>
                  </a:cubicBezTo>
                  <a:cubicBezTo>
                    <a:pt x="3999048" y="1824857"/>
                    <a:pt x="3992002" y="1825067"/>
                    <a:pt x="3991385" y="1826137"/>
                  </a:cubicBezTo>
                  <a:cubicBezTo>
                    <a:pt x="3997196" y="1828066"/>
                    <a:pt x="3997196" y="1828066"/>
                    <a:pt x="4007581" y="1834062"/>
                  </a:cubicBezTo>
                  <a:cubicBezTo>
                    <a:pt x="4014881" y="1845406"/>
                    <a:pt x="4031332" y="1864885"/>
                    <a:pt x="4022434" y="1868303"/>
                  </a:cubicBezTo>
                  <a:cubicBezTo>
                    <a:pt x="4032819" y="1874299"/>
                    <a:pt x="4035289" y="1870021"/>
                    <a:pt x="4031949" y="1863815"/>
                  </a:cubicBezTo>
                  <a:cubicBezTo>
                    <a:pt x="4045676" y="1876018"/>
                    <a:pt x="4025157" y="1875580"/>
                    <a:pt x="4010195" y="1865515"/>
                  </a:cubicBezTo>
                  <a:cubicBezTo>
                    <a:pt x="4021453" y="1881996"/>
                    <a:pt x="4009214" y="1879208"/>
                    <a:pt x="4015896" y="1891621"/>
                  </a:cubicBezTo>
                  <a:cubicBezTo>
                    <a:pt x="4027516" y="1895478"/>
                    <a:pt x="4022323" y="1892480"/>
                    <a:pt x="4019600" y="1885204"/>
                  </a:cubicBezTo>
                  <a:cubicBezTo>
                    <a:pt x="4029986" y="1891201"/>
                    <a:pt x="4027516" y="1895478"/>
                    <a:pt x="4037903" y="1901475"/>
                  </a:cubicBezTo>
                  <a:cubicBezTo>
                    <a:pt x="4031475" y="1900615"/>
                    <a:pt x="4014661" y="1893760"/>
                    <a:pt x="4010703" y="1888622"/>
                  </a:cubicBezTo>
                  <a:cubicBezTo>
                    <a:pt x="4010703" y="1888622"/>
                    <a:pt x="4010703" y="1888622"/>
                    <a:pt x="4008850" y="1891831"/>
                  </a:cubicBezTo>
                  <a:cubicBezTo>
                    <a:pt x="4005763" y="1897178"/>
                    <a:pt x="4021705" y="1893549"/>
                    <a:pt x="4023812" y="1901894"/>
                  </a:cubicBezTo>
                  <a:cubicBezTo>
                    <a:pt x="4033581" y="1908961"/>
                    <a:pt x="4012809" y="1896968"/>
                    <a:pt x="4000570" y="1894179"/>
                  </a:cubicBezTo>
                  <a:cubicBezTo>
                    <a:pt x="4009104" y="1903384"/>
                    <a:pt x="4027406" y="1919655"/>
                    <a:pt x="3997736" y="1911081"/>
                  </a:cubicBezTo>
                  <a:cubicBezTo>
                    <a:pt x="4000824" y="1905733"/>
                    <a:pt x="4003911" y="1900386"/>
                    <a:pt x="3999952" y="1895249"/>
                  </a:cubicBezTo>
                  <a:cubicBezTo>
                    <a:pt x="3995013" y="1903805"/>
                    <a:pt x="3958297" y="1895440"/>
                    <a:pt x="3959169" y="1905924"/>
                  </a:cubicBezTo>
                  <a:cubicBezTo>
                    <a:pt x="3970789" y="1909782"/>
                    <a:pt x="3973259" y="1905504"/>
                    <a:pt x="3984880" y="1909362"/>
                  </a:cubicBezTo>
                  <a:cubicBezTo>
                    <a:pt x="4008376" y="1928630"/>
                    <a:pt x="3989963" y="1936537"/>
                    <a:pt x="3999985" y="1955156"/>
                  </a:cubicBezTo>
                  <a:cubicBezTo>
                    <a:pt x="4005796" y="1957086"/>
                    <a:pt x="4011606" y="1959013"/>
                    <a:pt x="4021993" y="1965011"/>
                  </a:cubicBezTo>
                  <a:cubicBezTo>
                    <a:pt x="4017671" y="1972497"/>
                    <a:pt x="4022863" y="1975495"/>
                    <a:pt x="4013966" y="1978914"/>
                  </a:cubicBezTo>
                  <a:cubicBezTo>
                    <a:pt x="4030163" y="1986838"/>
                    <a:pt x="4028674" y="1977423"/>
                    <a:pt x="4039678" y="1982351"/>
                  </a:cubicBezTo>
                  <a:cubicBezTo>
                    <a:pt x="4036591" y="1987698"/>
                    <a:pt x="4010880" y="1984260"/>
                    <a:pt x="4030417" y="1998392"/>
                  </a:cubicBezTo>
                  <a:cubicBezTo>
                    <a:pt x="4046613" y="2006317"/>
                    <a:pt x="4027075" y="1992186"/>
                    <a:pt x="4034121" y="1991976"/>
                  </a:cubicBezTo>
                  <a:cubicBezTo>
                    <a:pt x="4052424" y="2008246"/>
                    <a:pt x="4051806" y="2009316"/>
                    <a:pt x="4048101" y="2015732"/>
                  </a:cubicBezTo>
                  <a:cubicBezTo>
                    <a:pt x="4041419" y="2003319"/>
                    <a:pt x="4033756" y="2004598"/>
                    <a:pt x="4016325" y="1998812"/>
                  </a:cubicBezTo>
                  <a:cubicBezTo>
                    <a:pt x="4008045" y="2001161"/>
                    <a:pt x="4025477" y="2006948"/>
                    <a:pt x="4022390" y="2012295"/>
                  </a:cubicBezTo>
                  <a:cubicBezTo>
                    <a:pt x="4004340" y="2007578"/>
                    <a:pt x="4004594" y="2019132"/>
                    <a:pt x="3981968" y="2010346"/>
                  </a:cubicBezTo>
                  <a:cubicBezTo>
                    <a:pt x="4008916" y="2011646"/>
                    <a:pt x="4020647" y="1991326"/>
                    <a:pt x="3996281" y="1961573"/>
                  </a:cubicBezTo>
                  <a:cubicBezTo>
                    <a:pt x="3999622" y="1967779"/>
                    <a:pt x="3983678" y="1971408"/>
                    <a:pt x="3994317" y="1988958"/>
                  </a:cubicBezTo>
                  <a:cubicBezTo>
                    <a:pt x="3983932" y="1982962"/>
                    <a:pt x="3990613" y="1995374"/>
                    <a:pt x="3975651" y="1985310"/>
                  </a:cubicBezTo>
                  <a:cubicBezTo>
                    <a:pt x="3972201" y="2003281"/>
                    <a:pt x="3962068" y="2008838"/>
                    <a:pt x="3972707" y="2026388"/>
                  </a:cubicBezTo>
                  <a:cubicBezTo>
                    <a:pt x="3971472" y="2028527"/>
                    <a:pt x="3966898" y="2024459"/>
                    <a:pt x="3955893" y="2019532"/>
                  </a:cubicBezTo>
                  <a:cubicBezTo>
                    <a:pt x="3967768" y="2034943"/>
                    <a:pt x="3948484" y="2032365"/>
                    <a:pt x="3966170" y="2049706"/>
                  </a:cubicBezTo>
                  <a:cubicBezTo>
                    <a:pt x="3985707" y="2063838"/>
                    <a:pt x="3969875" y="2043290"/>
                    <a:pt x="3984836" y="2053353"/>
                  </a:cubicBezTo>
                  <a:cubicBezTo>
                    <a:pt x="3997945" y="2066625"/>
                    <a:pt x="3976556" y="2055702"/>
                    <a:pt x="3979279" y="2062978"/>
                  </a:cubicBezTo>
                  <a:cubicBezTo>
                    <a:pt x="3982003" y="2070254"/>
                    <a:pt x="3990901" y="2066836"/>
                    <a:pt x="4000051" y="2074971"/>
                  </a:cubicBezTo>
                  <a:cubicBezTo>
                    <a:pt x="4006733" y="2087384"/>
                    <a:pt x="4000305" y="2086525"/>
                    <a:pt x="3982256" y="2081808"/>
                  </a:cubicBezTo>
                  <a:cubicBezTo>
                    <a:pt x="3984361" y="2090153"/>
                    <a:pt x="3986468" y="2098498"/>
                    <a:pt x="3989808" y="2104705"/>
                  </a:cubicBezTo>
                  <a:cubicBezTo>
                    <a:pt x="3997835" y="2090803"/>
                    <a:pt x="4015014" y="2085035"/>
                    <a:pt x="4025146" y="2079478"/>
                  </a:cubicBezTo>
                  <a:cubicBezTo>
                    <a:pt x="4029722" y="2083546"/>
                    <a:pt x="4034297" y="2087613"/>
                    <a:pt x="4033062" y="2089752"/>
                  </a:cubicBezTo>
                  <a:cubicBezTo>
                    <a:pt x="4050494" y="2095539"/>
                    <a:pt x="4058775" y="2093190"/>
                    <a:pt x="4052093" y="2080777"/>
                  </a:cubicBezTo>
                  <a:cubicBezTo>
                    <a:pt x="4041706" y="2074780"/>
                    <a:pt x="4043812" y="2083126"/>
                    <a:pt x="4028851" y="2073062"/>
                  </a:cubicBezTo>
                  <a:cubicBezTo>
                    <a:pt x="4029468" y="2071992"/>
                    <a:pt x="4030086" y="2070923"/>
                    <a:pt x="4030703" y="2069853"/>
                  </a:cubicBezTo>
                  <a:cubicBezTo>
                    <a:pt x="4030703" y="2069853"/>
                    <a:pt x="4025510" y="2066855"/>
                    <a:pt x="4025510" y="2066855"/>
                  </a:cubicBezTo>
                  <a:cubicBezTo>
                    <a:pt x="4026127" y="2065786"/>
                    <a:pt x="4026745" y="2064716"/>
                    <a:pt x="4026745" y="2064716"/>
                  </a:cubicBezTo>
                  <a:cubicBezTo>
                    <a:pt x="4030449" y="2058299"/>
                    <a:pt x="4038730" y="2055951"/>
                    <a:pt x="4046393" y="2054671"/>
                  </a:cubicBezTo>
                  <a:cubicBezTo>
                    <a:pt x="4108092" y="2091719"/>
                    <a:pt x="4115358" y="2043156"/>
                    <a:pt x="4129195" y="2031182"/>
                  </a:cubicBezTo>
                  <a:cubicBezTo>
                    <a:pt x="4138346" y="2039317"/>
                    <a:pt x="4135876" y="2043594"/>
                    <a:pt x="4150839" y="2053659"/>
                  </a:cubicBezTo>
                  <a:cubicBezTo>
                    <a:pt x="4133771" y="2035249"/>
                    <a:pt x="4136241" y="2030972"/>
                    <a:pt x="4135987" y="2019418"/>
                  </a:cubicBezTo>
                  <a:cubicBezTo>
                    <a:pt x="4141798" y="2021347"/>
                    <a:pt x="4152183" y="2027343"/>
                    <a:pt x="4157378" y="2030342"/>
                  </a:cubicBezTo>
                  <a:cubicBezTo>
                    <a:pt x="4138093" y="2027764"/>
                    <a:pt x="4144157" y="2041245"/>
                    <a:pt x="4164313" y="2054308"/>
                  </a:cubicBezTo>
                  <a:cubicBezTo>
                    <a:pt x="4172593" y="2051960"/>
                    <a:pt x="4164059" y="2042755"/>
                    <a:pt x="4188172" y="2060954"/>
                  </a:cubicBezTo>
                  <a:cubicBezTo>
                    <a:pt x="4197070" y="2057536"/>
                    <a:pt x="4174445" y="2048751"/>
                    <a:pt x="4164059" y="2042755"/>
                  </a:cubicBezTo>
                  <a:cubicBezTo>
                    <a:pt x="4172339" y="2040406"/>
                    <a:pt x="4174191" y="2037198"/>
                    <a:pt x="4161082" y="2023926"/>
                  </a:cubicBezTo>
                  <a:cubicBezTo>
                    <a:pt x="4168745" y="2022645"/>
                    <a:pt x="4198668" y="2042774"/>
                    <a:pt x="4205714" y="2042564"/>
                  </a:cubicBezTo>
                  <a:cubicBezTo>
                    <a:pt x="4221294" y="2051559"/>
                    <a:pt x="4229827" y="2060763"/>
                    <a:pt x="4226122" y="2067180"/>
                  </a:cubicBezTo>
                  <a:cubicBezTo>
                    <a:pt x="4226122" y="2067180"/>
                    <a:pt x="4226122" y="2067180"/>
                    <a:pt x="4257280" y="2085169"/>
                  </a:cubicBezTo>
                  <a:cubicBezTo>
                    <a:pt x="4260004" y="2092445"/>
                    <a:pt x="4249619" y="2086449"/>
                    <a:pt x="4247766" y="2089657"/>
                  </a:cubicBezTo>
                  <a:cubicBezTo>
                    <a:pt x="4267050" y="2092235"/>
                    <a:pt x="4289928" y="2112573"/>
                    <a:pt x="4290799" y="2123058"/>
                  </a:cubicBezTo>
                  <a:cubicBezTo>
                    <a:pt x="4273984" y="2116201"/>
                    <a:pt x="4281648" y="2114922"/>
                    <a:pt x="4271261" y="2108925"/>
                  </a:cubicBezTo>
                  <a:cubicBezTo>
                    <a:pt x="4275363" y="2149794"/>
                    <a:pt x="4229386" y="2157471"/>
                    <a:pt x="4202693" y="2167726"/>
                  </a:cubicBezTo>
                  <a:cubicBezTo>
                    <a:pt x="4210609" y="2178000"/>
                    <a:pt x="4219761" y="2186135"/>
                    <a:pt x="4210246" y="2190623"/>
                  </a:cubicBezTo>
                  <a:cubicBezTo>
                    <a:pt x="4204435" y="2188694"/>
                    <a:pt x="4198624" y="2186765"/>
                    <a:pt x="4197389" y="2188904"/>
                  </a:cubicBezTo>
                  <a:cubicBezTo>
                    <a:pt x="4192197" y="2185907"/>
                    <a:pt x="4194049" y="2182698"/>
                    <a:pt x="4195284" y="2180559"/>
                  </a:cubicBezTo>
                  <a:cubicBezTo>
                    <a:pt x="4158568" y="2172194"/>
                    <a:pt x="4161291" y="2179470"/>
                    <a:pt x="4156606" y="2199579"/>
                  </a:cubicBezTo>
                  <a:cubicBezTo>
                    <a:pt x="4171568" y="2209644"/>
                    <a:pt x="4165503" y="2196161"/>
                    <a:pt x="4185658" y="2209223"/>
                  </a:cubicBezTo>
                  <a:cubicBezTo>
                    <a:pt x="4172803" y="2207505"/>
                    <a:pt x="4173420" y="2206435"/>
                    <a:pt x="4176144" y="2213712"/>
                  </a:cubicBezTo>
                  <a:cubicBezTo>
                    <a:pt x="4170333" y="2211783"/>
                    <a:pt x="4166373" y="2206645"/>
                    <a:pt x="4161181" y="2203647"/>
                  </a:cubicBezTo>
                  <a:cubicBezTo>
                    <a:pt x="4172439" y="2220128"/>
                    <a:pt x="4134235" y="2202349"/>
                    <a:pt x="4150685" y="2221828"/>
                  </a:cubicBezTo>
                  <a:cubicBezTo>
                    <a:pt x="4142404" y="2224176"/>
                    <a:pt x="4138192" y="2207485"/>
                    <a:pt x="4129913" y="2209835"/>
                  </a:cubicBezTo>
                  <a:cubicBezTo>
                    <a:pt x="4119526" y="2203838"/>
                    <a:pt x="4134235" y="2202349"/>
                    <a:pt x="4130894" y="2196142"/>
                  </a:cubicBezTo>
                  <a:cubicBezTo>
                    <a:pt x="4104310" y="2182220"/>
                    <a:pt x="4124719" y="2206837"/>
                    <a:pt x="4112481" y="2204048"/>
                  </a:cubicBezTo>
                  <a:cubicBezTo>
                    <a:pt x="4101223" y="2187567"/>
                    <a:pt x="4093814" y="2200400"/>
                    <a:pt x="4085898" y="2190127"/>
                  </a:cubicBezTo>
                  <a:cubicBezTo>
                    <a:pt x="4080341" y="2199752"/>
                    <a:pt x="4095919" y="2208746"/>
                    <a:pt x="4071443" y="2203170"/>
                  </a:cubicBezTo>
                  <a:cubicBezTo>
                    <a:pt x="4068973" y="2207447"/>
                    <a:pt x="4079360" y="2213444"/>
                    <a:pt x="4083935" y="2217511"/>
                  </a:cubicBezTo>
                  <a:cubicBezTo>
                    <a:pt x="4093704" y="2224577"/>
                    <a:pt x="4102602" y="2221159"/>
                    <a:pt x="4093450" y="2213023"/>
                  </a:cubicBezTo>
                  <a:cubicBezTo>
                    <a:pt x="4116329" y="2233362"/>
                    <a:pt x="4063416" y="2217073"/>
                    <a:pt x="4056007" y="2229906"/>
                  </a:cubicBezTo>
                  <a:cubicBezTo>
                    <a:pt x="4023360" y="2202501"/>
                    <a:pt x="4073549" y="2211515"/>
                    <a:pt x="4049800" y="2180692"/>
                  </a:cubicBezTo>
                  <a:cubicBezTo>
                    <a:pt x="4080087" y="2188197"/>
                    <a:pt x="4039777" y="2162072"/>
                    <a:pt x="4059679" y="2163581"/>
                  </a:cubicBezTo>
                  <a:cubicBezTo>
                    <a:pt x="4070064" y="2169577"/>
                    <a:pt x="4066977" y="2174925"/>
                    <a:pt x="4070319" y="2181132"/>
                  </a:cubicBezTo>
                  <a:cubicBezTo>
                    <a:pt x="4088985" y="2184779"/>
                    <a:pt x="4072534" y="2165300"/>
                    <a:pt x="4088478" y="2161672"/>
                  </a:cubicBezTo>
                  <a:cubicBezTo>
                    <a:pt x="4064001" y="2156095"/>
                    <a:pt x="4049292" y="2157584"/>
                    <a:pt x="4030009" y="2155007"/>
                  </a:cubicBezTo>
                  <a:cubicBezTo>
                    <a:pt x="4026922" y="2160354"/>
                    <a:pt x="4043735" y="2167210"/>
                    <a:pt x="4041265" y="2171487"/>
                  </a:cubicBezTo>
                  <a:cubicBezTo>
                    <a:pt x="4041265" y="2171487"/>
                    <a:pt x="4041265" y="2171487"/>
                    <a:pt x="4025069" y="2163562"/>
                  </a:cubicBezTo>
                  <a:cubicBezTo>
                    <a:pt x="4016171" y="2166981"/>
                    <a:pt x="4038178" y="2176835"/>
                    <a:pt x="4028663" y="2181322"/>
                  </a:cubicBezTo>
                  <a:cubicBezTo>
                    <a:pt x="4024706" y="2176186"/>
                    <a:pt x="4024706" y="2176186"/>
                    <a:pt x="4019512" y="2173188"/>
                  </a:cubicBezTo>
                  <a:cubicBezTo>
                    <a:pt x="4018278" y="2175326"/>
                    <a:pt x="4017042" y="2177465"/>
                    <a:pt x="4021619" y="2181533"/>
                  </a:cubicBezTo>
                  <a:cubicBezTo>
                    <a:pt x="4016425" y="2178534"/>
                    <a:pt x="4011849" y="2174467"/>
                    <a:pt x="4007891" y="2169330"/>
                  </a:cubicBezTo>
                  <a:cubicBezTo>
                    <a:pt x="4007274" y="2170399"/>
                    <a:pt x="4002080" y="2167401"/>
                    <a:pt x="3996887" y="2164402"/>
                  </a:cubicBezTo>
                  <a:cubicBezTo>
                    <a:pt x="3991330" y="2174027"/>
                    <a:pt x="4005421" y="2173608"/>
                    <a:pt x="4019766" y="2184741"/>
                  </a:cubicBezTo>
                  <a:cubicBezTo>
                    <a:pt x="4018166" y="2199503"/>
                    <a:pt x="4002842" y="2202062"/>
                    <a:pt x="3997285" y="2211687"/>
                  </a:cubicBezTo>
                  <a:cubicBezTo>
                    <a:pt x="3996050" y="2213826"/>
                    <a:pt x="4007052" y="2218753"/>
                    <a:pt x="4016822" y="2225819"/>
                  </a:cubicBezTo>
                  <a:cubicBezTo>
                    <a:pt x="4008905" y="2215544"/>
                    <a:pt x="4003459" y="2200993"/>
                    <a:pt x="4020890" y="2206779"/>
                  </a:cubicBezTo>
                  <a:cubicBezTo>
                    <a:pt x="4014462" y="2205920"/>
                    <a:pt x="4025972" y="2233953"/>
                    <a:pt x="4041917" y="2230326"/>
                  </a:cubicBezTo>
                  <a:cubicBezTo>
                    <a:pt x="4044022" y="2238671"/>
                    <a:pt x="4043405" y="2239741"/>
                    <a:pt x="4061089" y="2257080"/>
                  </a:cubicBezTo>
                  <a:cubicBezTo>
                    <a:pt x="4050087" y="2252153"/>
                    <a:pt x="4051321" y="2250015"/>
                    <a:pt x="4040935" y="2244018"/>
                  </a:cubicBezTo>
                  <a:cubicBezTo>
                    <a:pt x="4039083" y="2247226"/>
                    <a:pt x="4044276" y="2250225"/>
                    <a:pt x="4043041" y="2252363"/>
                  </a:cubicBezTo>
                  <a:cubicBezTo>
                    <a:pt x="4074817" y="2269284"/>
                    <a:pt x="4070241" y="2265216"/>
                    <a:pt x="4088291" y="2269933"/>
                  </a:cubicBezTo>
                  <a:cubicBezTo>
                    <a:pt x="4076669" y="2266075"/>
                    <a:pt x="4100165" y="2285344"/>
                    <a:pt x="4083351" y="2278488"/>
                  </a:cubicBezTo>
                  <a:cubicBezTo>
                    <a:pt x="4119339" y="2312100"/>
                    <a:pt x="4154709" y="2346779"/>
                    <a:pt x="4137167" y="2365170"/>
                  </a:cubicBezTo>
                  <a:cubicBezTo>
                    <a:pt x="4141743" y="2369237"/>
                    <a:pt x="4141743" y="2369237"/>
                    <a:pt x="4141125" y="2370307"/>
                  </a:cubicBezTo>
                  <a:cubicBezTo>
                    <a:pt x="4148171" y="2370097"/>
                    <a:pt x="4149406" y="2367958"/>
                    <a:pt x="4151258" y="2364750"/>
                  </a:cubicBezTo>
                  <a:cubicBezTo>
                    <a:pt x="4155834" y="2368818"/>
                    <a:pt x="4153364" y="2373095"/>
                    <a:pt x="4149660" y="2379512"/>
                  </a:cubicBezTo>
                  <a:cubicBezTo>
                    <a:pt x="4171303" y="2401989"/>
                    <a:pt x="4174280" y="2420819"/>
                    <a:pt x="4196541" y="2442227"/>
                  </a:cubicBezTo>
                  <a:cubicBezTo>
                    <a:pt x="4195924" y="2443296"/>
                    <a:pt x="4194689" y="2445435"/>
                    <a:pt x="4194071" y="2446504"/>
                  </a:cubicBezTo>
                  <a:cubicBezTo>
                    <a:pt x="4210886" y="2453360"/>
                    <a:pt x="4221635" y="2446733"/>
                    <a:pt x="4242407" y="2458726"/>
                  </a:cubicBezTo>
                  <a:cubicBezTo>
                    <a:pt x="4233510" y="2462145"/>
                    <a:pt x="4187643" y="2445645"/>
                    <a:pt x="4205329" y="2462985"/>
                  </a:cubicBezTo>
                  <a:cubicBezTo>
                    <a:pt x="4203477" y="2466194"/>
                    <a:pt x="4202242" y="2468332"/>
                    <a:pt x="4195812" y="2467472"/>
                  </a:cubicBezTo>
                  <a:cubicBezTo>
                    <a:pt x="4193343" y="2471750"/>
                    <a:pt x="4210521" y="2465983"/>
                    <a:pt x="4212010" y="2475398"/>
                  </a:cubicBezTo>
                  <a:cubicBezTo>
                    <a:pt x="4212881" y="2485882"/>
                    <a:pt x="4207434" y="2471330"/>
                    <a:pt x="4204964" y="2475608"/>
                  </a:cubicBezTo>
                  <a:cubicBezTo>
                    <a:pt x="4214116" y="2483743"/>
                    <a:pt x="4223884" y="2490809"/>
                    <a:pt x="4227225" y="2497016"/>
                  </a:cubicBezTo>
                  <a:cubicBezTo>
                    <a:pt x="4232418" y="2500014"/>
                    <a:pt x="4226861" y="2509639"/>
                    <a:pt x="4217600" y="2525680"/>
                  </a:cubicBezTo>
                  <a:cubicBezTo>
                    <a:pt x="4236267" y="2529329"/>
                    <a:pt x="4263467" y="2542181"/>
                    <a:pt x="4282751" y="2544759"/>
                  </a:cubicBezTo>
                  <a:cubicBezTo>
                    <a:pt x="4263831" y="2529557"/>
                    <a:pt x="4253080" y="2536184"/>
                    <a:pt x="4237501" y="2527189"/>
                  </a:cubicBezTo>
                  <a:cubicBezTo>
                    <a:pt x="4246400" y="2523771"/>
                    <a:pt x="4259255" y="2525489"/>
                    <a:pt x="4278793" y="2539621"/>
                  </a:cubicBezTo>
                  <a:cubicBezTo>
                    <a:pt x="4300546" y="2537922"/>
                    <a:pt x="4308209" y="2536642"/>
                    <a:pt x="4326875" y="2540289"/>
                  </a:cubicBezTo>
                  <a:cubicBezTo>
                    <a:pt x="4334174" y="2551633"/>
                    <a:pt x="4308209" y="2536642"/>
                    <a:pt x="4314890" y="2549055"/>
                  </a:cubicBezTo>
                  <a:cubicBezTo>
                    <a:pt x="4335663" y="2561048"/>
                    <a:pt x="4338750" y="2555701"/>
                    <a:pt x="4357052" y="2571972"/>
                  </a:cubicBezTo>
                  <a:cubicBezTo>
                    <a:pt x="4338387" y="2568324"/>
                    <a:pt x="4309698" y="2546057"/>
                    <a:pt x="4293754" y="2549686"/>
                  </a:cubicBezTo>
                  <a:cubicBezTo>
                    <a:pt x="4291285" y="2553963"/>
                    <a:pt x="4314526" y="2561678"/>
                    <a:pt x="4305628" y="2565097"/>
                  </a:cubicBezTo>
                  <a:cubicBezTo>
                    <a:pt x="4292156" y="2564447"/>
                    <a:pt x="4274725" y="2558661"/>
                    <a:pt x="4256675" y="2553944"/>
                  </a:cubicBezTo>
                  <a:cubicBezTo>
                    <a:pt x="4252099" y="2549876"/>
                    <a:pt x="4259145" y="2549666"/>
                    <a:pt x="4249376" y="2542600"/>
                  </a:cubicBezTo>
                  <a:cubicBezTo>
                    <a:pt x="4231945" y="2536814"/>
                    <a:pt x="4238625" y="2549227"/>
                    <a:pt x="4219960" y="2545579"/>
                  </a:cubicBezTo>
                  <a:cubicBezTo>
                    <a:pt x="4201039" y="2530378"/>
                    <a:pt x="4247523" y="2545809"/>
                    <a:pt x="4216982" y="2526750"/>
                  </a:cubicBezTo>
                  <a:cubicBezTo>
                    <a:pt x="4193520" y="2567388"/>
                    <a:pt x="4144125" y="2652943"/>
                    <a:pt x="4082998" y="2758817"/>
                  </a:cubicBezTo>
                  <a:cubicBezTo>
                    <a:pt x="4089426" y="2759676"/>
                    <a:pt x="4095854" y="2760536"/>
                    <a:pt x="4101665" y="2762465"/>
                  </a:cubicBezTo>
                  <a:cubicBezTo>
                    <a:pt x="4109946" y="2760116"/>
                    <a:pt x="4100176" y="2753050"/>
                    <a:pt x="4096218" y="2747912"/>
                  </a:cubicBezTo>
                  <a:cubicBezTo>
                    <a:pt x="4103881" y="2746633"/>
                    <a:pt x="4116990" y="2759905"/>
                    <a:pt x="4104752" y="2757117"/>
                  </a:cubicBezTo>
                  <a:cubicBezTo>
                    <a:pt x="4115138" y="2763113"/>
                    <a:pt x="4118842" y="2756697"/>
                    <a:pt x="4132570" y="2768900"/>
                  </a:cubicBezTo>
                  <a:cubicBezTo>
                    <a:pt x="4118479" y="2769320"/>
                    <a:pt x="4099195" y="2766742"/>
                    <a:pt x="4079911" y="2764164"/>
                  </a:cubicBezTo>
                  <a:cubicBezTo>
                    <a:pt x="4049039" y="2817635"/>
                    <a:pt x="4014463" y="2877524"/>
                    <a:pt x="3984462" y="2941480"/>
                  </a:cubicBezTo>
                  <a:cubicBezTo>
                    <a:pt x="3996083" y="2945338"/>
                    <a:pt x="4011662" y="2954332"/>
                    <a:pt x="4023284" y="2958190"/>
                  </a:cubicBezTo>
                  <a:cubicBezTo>
                    <a:pt x="4003382" y="2956681"/>
                    <a:pt x="4029966" y="2970603"/>
                    <a:pt x="4035776" y="2972532"/>
                  </a:cubicBezTo>
                  <a:cubicBezTo>
                    <a:pt x="4038499" y="2979807"/>
                    <a:pt x="3992015" y="2964377"/>
                    <a:pt x="4016127" y="2982576"/>
                  </a:cubicBezTo>
                  <a:cubicBezTo>
                    <a:pt x="4027750" y="2986435"/>
                    <a:pt x="4041222" y="2987083"/>
                    <a:pt x="4049503" y="2984735"/>
                  </a:cubicBezTo>
                  <a:cubicBezTo>
                    <a:pt x="4047904" y="2999497"/>
                    <a:pt x="4069293" y="3010420"/>
                    <a:pt x="4033449" y="3012540"/>
                  </a:cubicBezTo>
                  <a:cubicBezTo>
                    <a:pt x="4061013" y="3012769"/>
                    <a:pt x="4041982" y="3021745"/>
                    <a:pt x="4049899" y="3032018"/>
                  </a:cubicBezTo>
                  <a:cubicBezTo>
                    <a:pt x="4020847" y="3022375"/>
                    <a:pt x="4043217" y="3019605"/>
                    <a:pt x="4032832" y="3013609"/>
                  </a:cubicBezTo>
                  <a:cubicBezTo>
                    <a:pt x="4000691" y="3009312"/>
                    <a:pt x="3996734" y="3004176"/>
                    <a:pt x="3977449" y="3001597"/>
                  </a:cubicBezTo>
                  <a:cubicBezTo>
                    <a:pt x="3972003" y="2987045"/>
                    <a:pt x="3985476" y="2987694"/>
                    <a:pt x="3984606" y="2977211"/>
                  </a:cubicBezTo>
                  <a:cubicBezTo>
                    <a:pt x="3982754" y="2980419"/>
                    <a:pt x="3956787" y="2965427"/>
                    <a:pt x="3980647" y="2972073"/>
                  </a:cubicBezTo>
                  <a:cubicBezTo>
                    <a:pt x="3975454" y="2969075"/>
                    <a:pt x="3970261" y="2966077"/>
                    <a:pt x="3969644" y="2967146"/>
                  </a:cubicBezTo>
                  <a:cubicBezTo>
                    <a:pt x="3810345" y="3243060"/>
                    <a:pt x="3631288" y="3553196"/>
                    <a:pt x="3587450" y="3629125"/>
                  </a:cubicBezTo>
                  <a:cubicBezTo>
                    <a:pt x="3593260" y="3631054"/>
                    <a:pt x="3593878" y="3629985"/>
                    <a:pt x="3595113" y="3627846"/>
                  </a:cubicBezTo>
                  <a:cubicBezTo>
                    <a:pt x="3589412" y="3601740"/>
                    <a:pt x="3625257" y="3599621"/>
                    <a:pt x="3661355" y="3609055"/>
                  </a:cubicBezTo>
                  <a:cubicBezTo>
                    <a:pt x="3642434" y="3593853"/>
                    <a:pt x="3667530" y="3598360"/>
                    <a:pt x="3688919" y="3609284"/>
                  </a:cubicBezTo>
                  <a:cubicBezTo>
                    <a:pt x="3684343" y="3605216"/>
                    <a:pt x="3679150" y="3602218"/>
                    <a:pt x="3681002" y="3599009"/>
                  </a:cubicBezTo>
                  <a:cubicBezTo>
                    <a:pt x="3693241" y="3601798"/>
                    <a:pt x="3701157" y="3612071"/>
                    <a:pt x="3703880" y="3619348"/>
                  </a:cubicBezTo>
                  <a:cubicBezTo>
                    <a:pt x="3677297" y="3605426"/>
                    <a:pt x="3708456" y="3623416"/>
                    <a:pt x="3700793" y="3624695"/>
                  </a:cubicBezTo>
                  <a:cubicBezTo>
                    <a:pt x="3688555" y="3621907"/>
                    <a:pt x="3691025" y="3617630"/>
                    <a:pt x="3674828" y="3609704"/>
                  </a:cubicBezTo>
                  <a:cubicBezTo>
                    <a:pt x="3679404" y="3613771"/>
                    <a:pt x="3678169" y="3615911"/>
                    <a:pt x="3676316" y="3619119"/>
                  </a:cubicBezTo>
                  <a:cubicBezTo>
                    <a:pt x="3693747" y="3624905"/>
                    <a:pt x="3701047" y="3636249"/>
                    <a:pt x="3680892" y="3623187"/>
                  </a:cubicBezTo>
                  <a:cubicBezTo>
                    <a:pt x="3685468" y="3627254"/>
                    <a:pt x="3682999" y="3631532"/>
                    <a:pt x="3692766" y="3638597"/>
                  </a:cubicBezTo>
                  <a:cubicBezTo>
                    <a:pt x="3659392" y="3636439"/>
                    <a:pt x="3681289" y="3670470"/>
                    <a:pt x="3643956" y="3663175"/>
                  </a:cubicBezTo>
                  <a:cubicBezTo>
                    <a:pt x="3646680" y="3670451"/>
                    <a:pt x="3650274" y="3688212"/>
                    <a:pt x="3629502" y="3676219"/>
                  </a:cubicBezTo>
                  <a:cubicBezTo>
                    <a:pt x="3652997" y="3695487"/>
                    <a:pt x="3600085" y="3679198"/>
                    <a:pt x="3622963" y="3699536"/>
                  </a:cubicBezTo>
                  <a:cubicBezTo>
                    <a:pt x="3621728" y="3701675"/>
                    <a:pt x="3615919" y="3699747"/>
                    <a:pt x="3610725" y="3696748"/>
                  </a:cubicBezTo>
                  <a:cubicBezTo>
                    <a:pt x="3632875" y="3742332"/>
                    <a:pt x="3517283" y="3702687"/>
                    <a:pt x="3543391" y="3753409"/>
                  </a:cubicBezTo>
                  <a:cubicBezTo>
                    <a:pt x="3527194" y="3745484"/>
                    <a:pt x="3541903" y="3743994"/>
                    <a:pt x="3531516" y="3737998"/>
                  </a:cubicBezTo>
                  <a:cubicBezTo>
                    <a:pt x="3488296" y="3812858"/>
                    <a:pt x="3462000" y="3870397"/>
                    <a:pt x="3464724" y="3877673"/>
                  </a:cubicBezTo>
                  <a:cubicBezTo>
                    <a:pt x="3463488" y="3879813"/>
                    <a:pt x="3457678" y="3877883"/>
                    <a:pt x="3446674" y="3872956"/>
                  </a:cubicBezTo>
                  <a:cubicBezTo>
                    <a:pt x="3471547" y="3925817"/>
                    <a:pt x="3411844" y="3921291"/>
                    <a:pt x="3411988" y="3957021"/>
                  </a:cubicBezTo>
                  <a:cubicBezTo>
                    <a:pt x="3388745" y="3949306"/>
                    <a:pt x="3396661" y="3959581"/>
                    <a:pt x="3391722" y="3968136"/>
                  </a:cubicBezTo>
                  <a:cubicBezTo>
                    <a:pt x="3381335" y="3962139"/>
                    <a:pt x="3380100" y="3964278"/>
                    <a:pt x="3369715" y="3958282"/>
                  </a:cubicBezTo>
                  <a:cubicBezTo>
                    <a:pt x="3380608" y="3987386"/>
                    <a:pt x="3337464" y="3978162"/>
                    <a:pt x="3332161" y="3999340"/>
                  </a:cubicBezTo>
                  <a:cubicBezTo>
                    <a:pt x="3326968" y="3996342"/>
                    <a:pt x="3321776" y="3993344"/>
                    <a:pt x="3316581" y="3990345"/>
                  </a:cubicBezTo>
                  <a:cubicBezTo>
                    <a:pt x="3331797" y="4011964"/>
                    <a:pt x="3300639" y="3993974"/>
                    <a:pt x="3316471" y="4014522"/>
                  </a:cubicBezTo>
                  <a:cubicBezTo>
                    <a:pt x="3299657" y="4007666"/>
                    <a:pt x="3295952" y="4014083"/>
                    <a:pt x="3298676" y="4021359"/>
                  </a:cubicBezTo>
                  <a:cubicBezTo>
                    <a:pt x="3288908" y="4014294"/>
                    <a:pt x="3286438" y="4018571"/>
                    <a:pt x="3276669" y="4011505"/>
                  </a:cubicBezTo>
                  <a:cubicBezTo>
                    <a:pt x="3268388" y="4013854"/>
                    <a:pt x="3290395" y="4023708"/>
                    <a:pt x="3282116" y="4026057"/>
                  </a:cubicBezTo>
                  <a:cubicBezTo>
                    <a:pt x="3249359" y="4022830"/>
                    <a:pt x="3212896" y="4026018"/>
                    <a:pt x="3212786" y="4050196"/>
                  </a:cubicBezTo>
                  <a:cubicBezTo>
                    <a:pt x="3184351" y="4039482"/>
                    <a:pt x="3169025" y="4042041"/>
                    <a:pt x="3153081" y="4045669"/>
                  </a:cubicBezTo>
                  <a:cubicBezTo>
                    <a:pt x="3143313" y="4038604"/>
                    <a:pt x="3132927" y="4032607"/>
                    <a:pt x="3123159" y="4025541"/>
                  </a:cubicBezTo>
                  <a:cubicBezTo>
                    <a:pt x="3117347" y="4023612"/>
                    <a:pt x="3117347" y="4023612"/>
                    <a:pt x="3116729" y="4024682"/>
                  </a:cubicBezTo>
                  <a:cubicBezTo>
                    <a:pt x="3105109" y="4020824"/>
                    <a:pt x="3102022" y="4026172"/>
                    <a:pt x="3098935" y="4031519"/>
                  </a:cubicBezTo>
                  <a:cubicBezTo>
                    <a:pt x="3092143" y="4043282"/>
                    <a:pt x="3099696" y="4066180"/>
                    <a:pt x="3069408" y="4058674"/>
                  </a:cubicBezTo>
                  <a:cubicBezTo>
                    <a:pt x="3079540" y="4053117"/>
                    <a:pt x="3085097" y="4043492"/>
                    <a:pt x="3090654" y="4033867"/>
                  </a:cubicBezTo>
                  <a:cubicBezTo>
                    <a:pt x="3086078" y="4029800"/>
                    <a:pt x="3087931" y="4026591"/>
                    <a:pt x="3094359" y="4027451"/>
                  </a:cubicBezTo>
                  <a:cubicBezTo>
                    <a:pt x="3097810" y="4009481"/>
                    <a:pt x="3100644" y="3992580"/>
                    <a:pt x="3107436" y="3980816"/>
                  </a:cubicBezTo>
                  <a:cubicBezTo>
                    <a:pt x="3080092" y="3932233"/>
                    <a:pt x="3100721" y="3908496"/>
                    <a:pt x="3116157" y="3881760"/>
                  </a:cubicBezTo>
                  <a:cubicBezTo>
                    <a:pt x="3115540" y="3882829"/>
                    <a:pt x="3110346" y="3879831"/>
                    <a:pt x="3100577" y="3872765"/>
                  </a:cubicBezTo>
                  <a:cubicBezTo>
                    <a:pt x="3118009" y="3878552"/>
                    <a:pt x="3110093" y="3868277"/>
                    <a:pt x="3100325" y="3861212"/>
                  </a:cubicBezTo>
                  <a:cubicBezTo>
                    <a:pt x="3108604" y="3858862"/>
                    <a:pt x="3126036" y="3864649"/>
                    <a:pt x="3107734" y="3848379"/>
                  </a:cubicBezTo>
                  <a:cubicBezTo>
                    <a:pt x="3118737" y="3853305"/>
                    <a:pt x="3124548" y="3855234"/>
                    <a:pt x="3125782" y="3853095"/>
                  </a:cubicBezTo>
                  <a:cubicBezTo>
                    <a:pt x="3126400" y="3852026"/>
                    <a:pt x="3127017" y="3850956"/>
                    <a:pt x="3127017" y="3850956"/>
                  </a:cubicBezTo>
                  <a:cubicBezTo>
                    <a:pt x="3128252" y="3848818"/>
                    <a:pt x="3128870" y="3847748"/>
                    <a:pt x="3129487" y="3846679"/>
                  </a:cubicBezTo>
                  <a:cubicBezTo>
                    <a:pt x="3132574" y="3841331"/>
                    <a:pt x="3131703" y="3830847"/>
                    <a:pt x="3135408" y="3824430"/>
                  </a:cubicBezTo>
                  <a:cubicBezTo>
                    <a:pt x="3130214" y="3821432"/>
                    <a:pt x="3128980" y="3823571"/>
                    <a:pt x="3128362" y="3824640"/>
                  </a:cubicBezTo>
                  <a:cubicBezTo>
                    <a:pt x="3107590" y="3812648"/>
                    <a:pt x="3118956" y="3804951"/>
                    <a:pt x="3122044" y="3799603"/>
                  </a:cubicBezTo>
                  <a:cubicBezTo>
                    <a:pt x="3134029" y="3790838"/>
                    <a:pt x="3146632" y="3781004"/>
                    <a:pt x="3155529" y="3777586"/>
                  </a:cubicBezTo>
                  <a:cubicBezTo>
                    <a:pt x="3159124" y="3795346"/>
                    <a:pt x="3129089" y="3799394"/>
                    <a:pt x="3144923" y="3819943"/>
                  </a:cubicBezTo>
                  <a:cubicBezTo>
                    <a:pt x="3137877" y="3820153"/>
                    <a:pt x="3134536" y="3813946"/>
                    <a:pt x="3129344" y="3810948"/>
                  </a:cubicBezTo>
                  <a:cubicBezTo>
                    <a:pt x="3121680" y="3812227"/>
                    <a:pt x="3132067" y="3818224"/>
                    <a:pt x="3136642" y="3822292"/>
                  </a:cubicBezTo>
                  <a:cubicBezTo>
                    <a:pt x="3137260" y="3821222"/>
                    <a:pt x="3138495" y="3819083"/>
                    <a:pt x="3144306" y="3821012"/>
                  </a:cubicBezTo>
                  <a:cubicBezTo>
                    <a:pt x="3141836" y="3825290"/>
                    <a:pt x="3142090" y="3836844"/>
                    <a:pt x="3137768" y="3844330"/>
                  </a:cubicBezTo>
                  <a:cubicBezTo>
                    <a:pt x="3175210" y="3827448"/>
                    <a:pt x="3170492" y="3787649"/>
                    <a:pt x="3157855" y="3737576"/>
                  </a:cubicBezTo>
                  <a:cubicBezTo>
                    <a:pt x="3136466" y="3726653"/>
                    <a:pt x="3136719" y="3738207"/>
                    <a:pt x="3110754" y="3723216"/>
                  </a:cubicBezTo>
                  <a:cubicBezTo>
                    <a:pt x="3122486" y="3702897"/>
                    <a:pt x="3133853" y="3695201"/>
                    <a:pt x="3125429" y="3661819"/>
                  </a:cubicBezTo>
                  <a:cubicBezTo>
                    <a:pt x="3119619" y="3659891"/>
                    <a:pt x="3113191" y="3659031"/>
                    <a:pt x="3111956" y="3661170"/>
                  </a:cubicBezTo>
                  <a:cubicBezTo>
                    <a:pt x="3126300" y="3672303"/>
                    <a:pt x="3118637" y="3673582"/>
                    <a:pt x="3110975" y="3674862"/>
                  </a:cubicBezTo>
                  <a:cubicBezTo>
                    <a:pt x="3120126" y="3682997"/>
                    <a:pt x="3116421" y="3689414"/>
                    <a:pt x="3104183" y="3686626"/>
                  </a:cubicBezTo>
                  <a:cubicBezTo>
                    <a:pt x="3104183" y="3686626"/>
                    <a:pt x="3104801" y="3685557"/>
                    <a:pt x="3104801" y="3685557"/>
                  </a:cubicBezTo>
                  <a:cubicBezTo>
                    <a:pt x="3075384" y="3688536"/>
                    <a:pt x="3091470" y="3720638"/>
                    <a:pt x="3045856" y="3715691"/>
                  </a:cubicBezTo>
                  <a:cubicBezTo>
                    <a:pt x="3049815" y="3720829"/>
                    <a:pt x="3067864" y="3725546"/>
                    <a:pt x="3069970" y="3733892"/>
                  </a:cubicBezTo>
                  <a:cubicBezTo>
                    <a:pt x="3044621" y="3717830"/>
                    <a:pt x="3046981" y="3737730"/>
                    <a:pt x="3058857" y="3753141"/>
                  </a:cubicBezTo>
                  <a:cubicBezTo>
                    <a:pt x="3027444" y="3723598"/>
                    <a:pt x="3029439" y="3756120"/>
                    <a:pt x="3014732" y="3757610"/>
                  </a:cubicBezTo>
                  <a:cubicBezTo>
                    <a:pt x="3009538" y="3754611"/>
                    <a:pt x="3016584" y="3754402"/>
                    <a:pt x="3006197" y="3748405"/>
                  </a:cubicBezTo>
                  <a:cubicBezTo>
                    <a:pt x="2997917" y="3750754"/>
                    <a:pt x="3000640" y="3758030"/>
                    <a:pt x="3014367" y="3770233"/>
                  </a:cubicBezTo>
                  <a:cubicBezTo>
                    <a:pt x="3012514" y="3773441"/>
                    <a:pt x="2998171" y="3762308"/>
                    <a:pt x="2987168" y="3757381"/>
                  </a:cubicBezTo>
                  <a:cubicBezTo>
                    <a:pt x="2989527" y="3777280"/>
                    <a:pt x="2947000" y="3766986"/>
                    <a:pt x="2953318" y="3792022"/>
                  </a:cubicBezTo>
                  <a:cubicBezTo>
                    <a:pt x="2943550" y="3784957"/>
                    <a:pt x="2941080" y="3789234"/>
                    <a:pt x="2926119" y="3779171"/>
                  </a:cubicBezTo>
                  <a:cubicBezTo>
                    <a:pt x="2923649" y="3783448"/>
                    <a:pt x="2925754" y="3791793"/>
                    <a:pt x="2915368" y="3785797"/>
                  </a:cubicBezTo>
                  <a:cubicBezTo>
                    <a:pt x="2908940" y="3784938"/>
                    <a:pt x="2922666" y="3797140"/>
                    <a:pt x="2925136" y="3792862"/>
                  </a:cubicBezTo>
                  <a:cubicBezTo>
                    <a:pt x="2939481" y="3803996"/>
                    <a:pt x="2912899" y="3790075"/>
                    <a:pt x="2920197" y="3801418"/>
                  </a:cubicBezTo>
                  <a:cubicBezTo>
                    <a:pt x="2907959" y="3798630"/>
                    <a:pt x="2910429" y="3794353"/>
                    <a:pt x="2898190" y="3791564"/>
                  </a:cubicBezTo>
                  <a:cubicBezTo>
                    <a:pt x="2910683" y="3805906"/>
                    <a:pt x="2888929" y="3807606"/>
                    <a:pt x="2908466" y="3821737"/>
                  </a:cubicBezTo>
                  <a:cubicBezTo>
                    <a:pt x="2876072" y="3805887"/>
                    <a:pt x="2877561" y="3815302"/>
                    <a:pt x="2868045" y="3819789"/>
                  </a:cubicBezTo>
                  <a:cubicBezTo>
                    <a:pt x="2858277" y="3812724"/>
                    <a:pt x="2867791" y="3808236"/>
                    <a:pt x="2869644" y="3805027"/>
                  </a:cubicBezTo>
                  <a:cubicBezTo>
                    <a:pt x="2850107" y="3790896"/>
                    <a:pt x="2841210" y="3794315"/>
                    <a:pt x="2838740" y="3798592"/>
                  </a:cubicBezTo>
                  <a:cubicBezTo>
                    <a:pt x="2820437" y="3782321"/>
                    <a:pt x="2860493" y="3796893"/>
                    <a:pt x="2844042" y="3777413"/>
                  </a:cubicBezTo>
                  <a:cubicBezTo>
                    <a:pt x="2837614" y="3776553"/>
                    <a:pt x="2836379" y="3778693"/>
                    <a:pt x="2835144" y="3780831"/>
                  </a:cubicBezTo>
                  <a:cubicBezTo>
                    <a:pt x="2844297" y="3788968"/>
                    <a:pt x="2810668" y="3775255"/>
                    <a:pt x="2825630" y="3785320"/>
                  </a:cubicBezTo>
                  <a:lnTo>
                    <a:pt x="2818448" y="3781350"/>
                  </a:lnTo>
                  <a:lnTo>
                    <a:pt x="2816478" y="3777184"/>
                  </a:lnTo>
                  <a:cubicBezTo>
                    <a:pt x="2815861" y="3778253"/>
                    <a:pt x="2816697" y="3779805"/>
                    <a:pt x="2818413" y="3781331"/>
                  </a:cubicBezTo>
                  <a:lnTo>
                    <a:pt x="2818448" y="3781350"/>
                  </a:lnTo>
                  <a:lnTo>
                    <a:pt x="2820763" y="3786252"/>
                  </a:lnTo>
                  <a:cubicBezTo>
                    <a:pt x="2823315" y="3789330"/>
                    <a:pt x="2825139" y="3792165"/>
                    <a:pt x="2820691" y="3793875"/>
                  </a:cubicBezTo>
                  <a:cubicBezTo>
                    <a:pt x="2823413" y="3801150"/>
                    <a:pt x="2827735" y="3793664"/>
                    <a:pt x="2842698" y="3803729"/>
                  </a:cubicBezTo>
                  <a:cubicBezTo>
                    <a:pt x="2823413" y="3801150"/>
                    <a:pt x="2822178" y="3803289"/>
                    <a:pt x="2798319" y="3796644"/>
                  </a:cubicBezTo>
                  <a:cubicBezTo>
                    <a:pt x="2800171" y="3793435"/>
                    <a:pt x="2796831" y="3787229"/>
                    <a:pt x="2791638" y="3784231"/>
                  </a:cubicBezTo>
                  <a:cubicBezTo>
                    <a:pt x="2781252" y="3778234"/>
                    <a:pt x="2780017" y="3780373"/>
                    <a:pt x="2774823" y="3777375"/>
                  </a:cubicBezTo>
                  <a:cubicBezTo>
                    <a:pt x="2786699" y="3792786"/>
                    <a:pt x="2771119" y="3783791"/>
                    <a:pt x="2777183" y="3797274"/>
                  </a:cubicBezTo>
                  <a:cubicBezTo>
                    <a:pt x="2769266" y="3787000"/>
                    <a:pt x="2747877" y="3776077"/>
                    <a:pt x="2748131" y="3787630"/>
                  </a:cubicBezTo>
                  <a:cubicBezTo>
                    <a:pt x="2740468" y="3788910"/>
                    <a:pt x="2747877" y="3776077"/>
                    <a:pt x="2749112" y="3773937"/>
                  </a:cubicBezTo>
                  <a:cubicBezTo>
                    <a:pt x="2728593" y="3773498"/>
                    <a:pt x="2730081" y="3782913"/>
                    <a:pt x="2724524" y="3792538"/>
                  </a:cubicBezTo>
                  <a:cubicBezTo>
                    <a:pt x="2708327" y="3784613"/>
                    <a:pt x="2701282" y="3784823"/>
                    <a:pt x="2704987" y="3778407"/>
                  </a:cubicBezTo>
                  <a:cubicBezTo>
                    <a:pt x="2694854" y="3783964"/>
                    <a:pt x="2695726" y="3794448"/>
                    <a:pt x="2725649" y="3814576"/>
                  </a:cubicBezTo>
                  <a:cubicBezTo>
                    <a:pt x="2723180" y="3818854"/>
                    <a:pt x="2697467" y="3815416"/>
                    <a:pt x="2717623" y="3828479"/>
                  </a:cubicBezTo>
                  <a:cubicBezTo>
                    <a:pt x="2731967" y="3839612"/>
                    <a:pt x="2720710" y="3823132"/>
                    <a:pt x="2730478" y="3830197"/>
                  </a:cubicBezTo>
                  <a:cubicBezTo>
                    <a:pt x="2748781" y="3846468"/>
                    <a:pt x="2700808" y="3821623"/>
                    <a:pt x="2691910" y="3825041"/>
                  </a:cubicBezTo>
                  <a:cubicBezTo>
                    <a:pt x="2690675" y="3827180"/>
                    <a:pt x="2704403" y="3839383"/>
                    <a:pt x="2706872" y="3835105"/>
                  </a:cubicBezTo>
                  <a:cubicBezTo>
                    <a:pt x="2715407" y="3844310"/>
                    <a:pt x="2692781" y="3835525"/>
                    <a:pt x="2684864" y="3825251"/>
                  </a:cubicBezTo>
                  <a:cubicBezTo>
                    <a:pt x="2672627" y="3822463"/>
                    <a:pt x="2698846" y="3849008"/>
                    <a:pt x="2663729" y="3825881"/>
                  </a:cubicBezTo>
                  <a:cubicBezTo>
                    <a:pt x="2671646" y="3836156"/>
                    <a:pt x="2687841" y="3844081"/>
                    <a:pt x="2692418" y="3848148"/>
                  </a:cubicBezTo>
                  <a:cubicBezTo>
                    <a:pt x="2690565" y="3851357"/>
                    <a:pt x="2678580" y="3860122"/>
                    <a:pt x="2676110" y="3864400"/>
                  </a:cubicBezTo>
                  <a:cubicBezTo>
                    <a:pt x="2662384" y="3852197"/>
                    <a:pt x="2685626" y="3859913"/>
                    <a:pt x="2678326" y="3848569"/>
                  </a:cubicBezTo>
                  <a:cubicBezTo>
                    <a:pt x="2667941" y="3842573"/>
                    <a:pt x="2667323" y="3843642"/>
                    <a:pt x="2666089" y="3845781"/>
                  </a:cubicBezTo>
                  <a:cubicBezTo>
                    <a:pt x="2647169" y="3830580"/>
                    <a:pt x="2663983" y="3837435"/>
                    <a:pt x="2669793" y="3839364"/>
                  </a:cubicBezTo>
                  <a:cubicBezTo>
                    <a:pt x="2671646" y="3836156"/>
                    <a:pt x="2661259" y="3830159"/>
                    <a:pt x="2656683" y="3826092"/>
                  </a:cubicBezTo>
                  <a:cubicBezTo>
                    <a:pt x="2640630" y="3853897"/>
                    <a:pt x="2575623" y="3870550"/>
                    <a:pt x="2579724" y="3911417"/>
                  </a:cubicBezTo>
                  <a:cubicBezTo>
                    <a:pt x="2574531" y="3908419"/>
                    <a:pt x="2574531" y="3908419"/>
                    <a:pt x="2569338" y="3905420"/>
                  </a:cubicBezTo>
                  <a:cubicBezTo>
                    <a:pt x="2541520" y="3893638"/>
                    <a:pt x="2533747" y="3919094"/>
                    <a:pt x="2547474" y="3931297"/>
                  </a:cubicBezTo>
                  <a:cubicBezTo>
                    <a:pt x="2541047" y="3930438"/>
                    <a:pt x="2530660" y="3924441"/>
                    <a:pt x="2528808" y="3927649"/>
                  </a:cubicBezTo>
                  <a:cubicBezTo>
                    <a:pt x="2547727" y="3942851"/>
                    <a:pt x="2520527" y="3929998"/>
                    <a:pt x="2527827" y="3941342"/>
                  </a:cubicBezTo>
                  <a:cubicBezTo>
                    <a:pt x="2519546" y="3943691"/>
                    <a:pt x="2531531" y="3934926"/>
                    <a:pt x="2514099" y="3929139"/>
                  </a:cubicBezTo>
                  <a:cubicBezTo>
                    <a:pt x="2490857" y="3921424"/>
                    <a:pt x="2531168" y="3947549"/>
                    <a:pt x="2511883" y="3944971"/>
                  </a:cubicBezTo>
                  <a:cubicBezTo>
                    <a:pt x="2507307" y="3940903"/>
                    <a:pt x="2508542" y="3938764"/>
                    <a:pt x="2503349" y="3935765"/>
                  </a:cubicBezTo>
                  <a:cubicBezTo>
                    <a:pt x="2490494" y="3934047"/>
                    <a:pt x="2477891" y="3943882"/>
                    <a:pt x="2503856" y="3958873"/>
                  </a:cubicBezTo>
                  <a:cubicBezTo>
                    <a:pt x="2475421" y="3948160"/>
                    <a:pt x="2455883" y="3934027"/>
                    <a:pt x="2445133" y="3940654"/>
                  </a:cubicBezTo>
                  <a:cubicBezTo>
                    <a:pt x="2437471" y="3941934"/>
                    <a:pt x="2453668" y="3949860"/>
                    <a:pt x="2451199" y="3954137"/>
                  </a:cubicBezTo>
                  <a:cubicBezTo>
                    <a:pt x="2434384" y="3947281"/>
                    <a:pt x="2429445" y="3955837"/>
                    <a:pt x="2432784" y="3962043"/>
                  </a:cubicBezTo>
                  <a:cubicBezTo>
                    <a:pt x="2379001" y="3935269"/>
                    <a:pt x="2404239" y="3975507"/>
                    <a:pt x="2379763" y="3969931"/>
                  </a:cubicBezTo>
                  <a:cubicBezTo>
                    <a:pt x="2394977" y="3991548"/>
                    <a:pt x="2369156" y="4012288"/>
                    <a:pt x="2351107" y="4007571"/>
                  </a:cubicBezTo>
                  <a:cubicBezTo>
                    <a:pt x="2336762" y="3996437"/>
                    <a:pt x="2349000" y="3999225"/>
                    <a:pt x="2360622" y="4003083"/>
                  </a:cubicBezTo>
                  <a:cubicBezTo>
                    <a:pt x="2357281" y="3996876"/>
                    <a:pt x="2344425" y="3995157"/>
                    <a:pt x="2340466" y="3990020"/>
                  </a:cubicBezTo>
                  <a:cubicBezTo>
                    <a:pt x="2339849" y="3991090"/>
                    <a:pt x="2339849" y="3991090"/>
                    <a:pt x="2339849" y="3991090"/>
                  </a:cubicBezTo>
                  <a:cubicBezTo>
                    <a:pt x="2339231" y="3992159"/>
                    <a:pt x="2333422" y="3990231"/>
                    <a:pt x="2332187" y="3992370"/>
                  </a:cubicBezTo>
                  <a:cubicBezTo>
                    <a:pt x="2341955" y="3999435"/>
                    <a:pt x="2341955" y="3999435"/>
                    <a:pt x="2331822" y="4004992"/>
                  </a:cubicBezTo>
                  <a:cubicBezTo>
                    <a:pt x="2332440" y="4003923"/>
                    <a:pt x="2332440" y="4003923"/>
                    <a:pt x="2327247" y="4000925"/>
                  </a:cubicBezTo>
                  <a:cubicBezTo>
                    <a:pt x="2326630" y="4001995"/>
                    <a:pt x="2326630" y="4001995"/>
                    <a:pt x="2326630" y="4001995"/>
                  </a:cubicBezTo>
                  <a:cubicBezTo>
                    <a:pt x="2326013" y="4003064"/>
                    <a:pt x="2325395" y="4004133"/>
                    <a:pt x="2324778" y="4005203"/>
                  </a:cubicBezTo>
                  <a:cubicBezTo>
                    <a:pt x="2314391" y="3999206"/>
                    <a:pt x="2316861" y="3994928"/>
                    <a:pt x="2323907" y="3994718"/>
                  </a:cubicBezTo>
                  <a:cubicBezTo>
                    <a:pt x="2319331" y="3990650"/>
                    <a:pt x="2319948" y="3989581"/>
                    <a:pt x="2320565" y="3988512"/>
                  </a:cubicBezTo>
                  <a:cubicBezTo>
                    <a:pt x="2321183" y="3987442"/>
                    <a:pt x="2316607" y="3983375"/>
                    <a:pt x="2311414" y="3980376"/>
                  </a:cubicBezTo>
                  <a:cubicBezTo>
                    <a:pt x="2311414" y="3980376"/>
                    <a:pt x="2311414" y="3980376"/>
                    <a:pt x="2306220" y="3977378"/>
                  </a:cubicBezTo>
                  <a:cubicBezTo>
                    <a:pt x="2303751" y="3981655"/>
                    <a:pt x="2319948" y="3989581"/>
                    <a:pt x="2317478" y="3993859"/>
                  </a:cubicBezTo>
                  <a:cubicBezTo>
                    <a:pt x="2295218" y="3972451"/>
                    <a:pt x="2294853" y="3985074"/>
                    <a:pt x="2295724" y="3995558"/>
                  </a:cubicBezTo>
                  <a:cubicBezTo>
                    <a:pt x="2280145" y="3986563"/>
                    <a:pt x="2297322" y="3980796"/>
                    <a:pt x="2295218" y="3972451"/>
                  </a:cubicBezTo>
                  <a:cubicBezTo>
                    <a:pt x="2277786" y="3966664"/>
                    <a:pt x="2283596" y="3968593"/>
                    <a:pt x="2271358" y="3965806"/>
                  </a:cubicBezTo>
                  <a:cubicBezTo>
                    <a:pt x="2297940" y="3979727"/>
                    <a:pt x="2276077" y="4005604"/>
                    <a:pt x="2257410" y="4001956"/>
                  </a:cubicBezTo>
                  <a:cubicBezTo>
                    <a:pt x="2266198" y="4022715"/>
                    <a:pt x="2238887" y="4034039"/>
                    <a:pt x="2250145" y="4050520"/>
                  </a:cubicBezTo>
                  <a:cubicBezTo>
                    <a:pt x="2250145" y="4050520"/>
                    <a:pt x="2255954" y="4052448"/>
                    <a:pt x="2255954" y="4052448"/>
                  </a:cubicBezTo>
                  <a:cubicBezTo>
                    <a:pt x="2256571" y="4051379"/>
                    <a:pt x="2257189" y="4050309"/>
                    <a:pt x="2258424" y="4048170"/>
                  </a:cubicBezTo>
                  <a:cubicBezTo>
                    <a:pt x="2259042" y="4047101"/>
                    <a:pt x="2259659" y="4046031"/>
                    <a:pt x="2260894" y="4043892"/>
                  </a:cubicBezTo>
                  <a:cubicBezTo>
                    <a:pt x="2260894" y="4043892"/>
                    <a:pt x="2260894" y="4043892"/>
                    <a:pt x="2266087" y="4046891"/>
                  </a:cubicBezTo>
                  <a:cubicBezTo>
                    <a:pt x="2266704" y="4045821"/>
                    <a:pt x="2267940" y="4043683"/>
                    <a:pt x="2269174" y="4041544"/>
                  </a:cubicBezTo>
                  <a:cubicBezTo>
                    <a:pt x="2274368" y="4044542"/>
                    <a:pt x="2274368" y="4044542"/>
                    <a:pt x="2274368" y="4044542"/>
                  </a:cubicBezTo>
                  <a:cubicBezTo>
                    <a:pt x="2280178" y="4046471"/>
                    <a:pt x="2285989" y="4048400"/>
                    <a:pt x="2296375" y="4054397"/>
                  </a:cubicBezTo>
                  <a:cubicBezTo>
                    <a:pt x="2296375" y="4054397"/>
                    <a:pt x="2296375" y="4054397"/>
                    <a:pt x="2292053" y="4061883"/>
                  </a:cubicBezTo>
                  <a:cubicBezTo>
                    <a:pt x="2303056" y="4066809"/>
                    <a:pt x="2296993" y="4053327"/>
                    <a:pt x="2312572" y="4062322"/>
                  </a:cubicBezTo>
                  <a:cubicBezTo>
                    <a:pt x="2297499" y="4076434"/>
                    <a:pt x="2293541" y="4071297"/>
                    <a:pt x="2292814" y="4096543"/>
                  </a:cubicBezTo>
                  <a:cubicBezTo>
                    <a:pt x="2277852" y="4086480"/>
                    <a:pt x="2280322" y="4082202"/>
                    <a:pt x="2262890" y="4076415"/>
                  </a:cubicBezTo>
                  <a:cubicBezTo>
                    <a:pt x="2260784" y="4068070"/>
                    <a:pt x="2266595" y="4069999"/>
                    <a:pt x="2258060" y="4060794"/>
                  </a:cubicBezTo>
                  <a:cubicBezTo>
                    <a:pt x="2257443" y="4061863"/>
                    <a:pt x="2256825" y="4062932"/>
                    <a:pt x="2251015" y="4061004"/>
                  </a:cubicBezTo>
                  <a:cubicBezTo>
                    <a:pt x="2252249" y="4058865"/>
                    <a:pt x="2252867" y="4057795"/>
                    <a:pt x="2252867" y="4057795"/>
                  </a:cubicBezTo>
                  <a:cubicBezTo>
                    <a:pt x="2241864" y="4052869"/>
                    <a:pt x="2241247" y="4053938"/>
                    <a:pt x="2230860" y="4047941"/>
                  </a:cubicBezTo>
                  <a:cubicBezTo>
                    <a:pt x="2249780" y="4063142"/>
                    <a:pt x="2217641" y="4058846"/>
                    <a:pt x="2238413" y="4070839"/>
                  </a:cubicBezTo>
                  <a:cubicBezTo>
                    <a:pt x="2226174" y="4068050"/>
                    <a:pt x="2226174" y="4068050"/>
                    <a:pt x="2228281" y="4076396"/>
                  </a:cubicBezTo>
                  <a:cubicBezTo>
                    <a:pt x="2214554" y="4064193"/>
                    <a:pt x="2208380" y="4074888"/>
                    <a:pt x="2212702" y="4067402"/>
                  </a:cubicBezTo>
                  <a:cubicBezTo>
                    <a:pt x="2210850" y="4070610"/>
                    <a:pt x="2208380" y="4074888"/>
                    <a:pt x="2205910" y="4079166"/>
                  </a:cubicBezTo>
                  <a:cubicBezTo>
                    <a:pt x="2211720" y="4081094"/>
                    <a:pt x="2217530" y="4083023"/>
                    <a:pt x="2218765" y="4080884"/>
                  </a:cubicBezTo>
                  <a:cubicBezTo>
                    <a:pt x="2218765" y="4080884"/>
                    <a:pt x="2218765" y="4080884"/>
                    <a:pt x="2228535" y="4087950"/>
                  </a:cubicBezTo>
                  <a:cubicBezTo>
                    <a:pt x="2228535" y="4087950"/>
                    <a:pt x="2228535" y="4087950"/>
                    <a:pt x="2224830" y="4094367"/>
                  </a:cubicBezTo>
                  <a:cubicBezTo>
                    <a:pt x="2224830" y="4094367"/>
                    <a:pt x="2224830" y="4094367"/>
                    <a:pt x="2204058" y="4082374"/>
                  </a:cubicBezTo>
                  <a:cubicBezTo>
                    <a:pt x="2206780" y="4089649"/>
                    <a:pt x="2203075" y="4096066"/>
                    <a:pt x="2199989" y="4101413"/>
                  </a:cubicBezTo>
                  <a:cubicBezTo>
                    <a:pt x="2180561" y="4063104"/>
                    <a:pt x="2154883" y="4119574"/>
                    <a:pt x="2165523" y="4137125"/>
                  </a:cubicBezTo>
                  <a:cubicBezTo>
                    <a:pt x="2157241" y="4139473"/>
                    <a:pt x="2152919" y="4146959"/>
                    <a:pt x="2147979" y="4155515"/>
                  </a:cubicBezTo>
                  <a:cubicBezTo>
                    <a:pt x="2146127" y="4158723"/>
                    <a:pt x="2144893" y="4160862"/>
                    <a:pt x="2148235" y="4167069"/>
                  </a:cubicBezTo>
                  <a:cubicBezTo>
                    <a:pt x="2149469" y="4164930"/>
                    <a:pt x="2150087" y="4163861"/>
                    <a:pt x="2150704" y="4162791"/>
                  </a:cubicBezTo>
                  <a:cubicBezTo>
                    <a:pt x="2161090" y="4168787"/>
                    <a:pt x="2161707" y="4167718"/>
                    <a:pt x="2163560" y="4164510"/>
                  </a:cubicBezTo>
                  <a:cubicBezTo>
                    <a:pt x="2174564" y="4169437"/>
                    <a:pt x="2165666" y="4172855"/>
                    <a:pt x="2164431" y="4174994"/>
                  </a:cubicBezTo>
                  <a:cubicBezTo>
                    <a:pt x="2161090" y="4168787"/>
                    <a:pt x="2148852" y="4165999"/>
                    <a:pt x="2150958" y="4174345"/>
                  </a:cubicBezTo>
                  <a:cubicBezTo>
                    <a:pt x="2145765" y="4171347"/>
                    <a:pt x="2146382" y="4170278"/>
                    <a:pt x="2146382" y="4170278"/>
                  </a:cubicBezTo>
                  <a:cubicBezTo>
                    <a:pt x="2146382" y="4170278"/>
                    <a:pt x="2145765" y="4171347"/>
                    <a:pt x="2145765" y="4171347"/>
                  </a:cubicBezTo>
                  <a:cubicBezTo>
                    <a:pt x="2144530" y="4173486"/>
                    <a:pt x="2149106" y="4177553"/>
                    <a:pt x="2147871" y="4179692"/>
                  </a:cubicBezTo>
                  <a:cubicBezTo>
                    <a:pt x="2142677" y="4176694"/>
                    <a:pt x="2142677" y="4176694"/>
                    <a:pt x="2142677" y="4176694"/>
                  </a:cubicBezTo>
                  <a:cubicBezTo>
                    <a:pt x="2131056" y="4172836"/>
                    <a:pt x="2127969" y="4178183"/>
                    <a:pt x="2120306" y="4179463"/>
                  </a:cubicBezTo>
                  <a:cubicBezTo>
                    <a:pt x="2123647" y="4185669"/>
                    <a:pt x="2134396" y="4179042"/>
                    <a:pt x="2143549" y="4187178"/>
                  </a:cubicBezTo>
                  <a:cubicBezTo>
                    <a:pt x="2137121" y="4186319"/>
                    <a:pt x="2137121" y="4186319"/>
                    <a:pt x="2137121" y="4186319"/>
                  </a:cubicBezTo>
                  <a:cubicBezTo>
                    <a:pt x="2131926" y="4183320"/>
                    <a:pt x="2124265" y="4184600"/>
                    <a:pt x="2126987" y="4191875"/>
                  </a:cubicBezTo>
                  <a:cubicBezTo>
                    <a:pt x="2121795" y="4188878"/>
                    <a:pt x="2117219" y="4184810"/>
                    <a:pt x="2112025" y="4181811"/>
                  </a:cubicBezTo>
                  <a:cubicBezTo>
                    <a:pt x="2124517" y="4196153"/>
                    <a:pt x="2119577" y="4204709"/>
                    <a:pt x="2096336" y="4196993"/>
                  </a:cubicBezTo>
                  <a:cubicBezTo>
                    <a:pt x="2108463" y="4223959"/>
                    <a:pt x="2078430" y="4228007"/>
                    <a:pt x="2075596" y="4244908"/>
                  </a:cubicBezTo>
                  <a:cubicBezTo>
                    <a:pt x="2061253" y="4233775"/>
                    <a:pt x="2049886" y="4241471"/>
                    <a:pt x="2076468" y="4255393"/>
                  </a:cubicBezTo>
                  <a:cubicBezTo>
                    <a:pt x="2069422" y="4255602"/>
                    <a:pt x="2068187" y="4257741"/>
                    <a:pt x="2053843" y="4246608"/>
                  </a:cubicBezTo>
                  <a:cubicBezTo>
                    <a:pt x="2053480" y="4259231"/>
                    <a:pt x="2040006" y="4258582"/>
                    <a:pt x="2039025" y="4272274"/>
                  </a:cubicBezTo>
                  <a:cubicBezTo>
                    <a:pt x="2055221" y="4280199"/>
                    <a:pt x="2066589" y="4272503"/>
                    <a:pt x="2052863" y="4260301"/>
                  </a:cubicBezTo>
                  <a:cubicBezTo>
                    <a:pt x="2070911" y="4265017"/>
                    <a:pt x="2056456" y="4278061"/>
                    <a:pt x="2071417" y="4288124"/>
                  </a:cubicBezTo>
                  <a:cubicBezTo>
                    <a:pt x="2071417" y="4288124"/>
                    <a:pt x="2071417" y="4288124"/>
                    <a:pt x="2055839" y="4279130"/>
                  </a:cubicBezTo>
                  <a:cubicBezTo>
                    <a:pt x="2057327" y="4288545"/>
                    <a:pt x="2050282" y="4288755"/>
                    <a:pt x="2059686" y="4308443"/>
                  </a:cubicBezTo>
                  <a:cubicBezTo>
                    <a:pt x="2031505" y="4309284"/>
                    <a:pt x="2005176" y="4306916"/>
                    <a:pt x="2028925" y="4337739"/>
                  </a:cubicBezTo>
                  <a:cubicBezTo>
                    <a:pt x="2039310" y="4343735"/>
                    <a:pt x="2040546" y="4341596"/>
                    <a:pt x="2051550" y="4346524"/>
                  </a:cubicBezTo>
                  <a:cubicBezTo>
                    <a:pt x="2048827" y="4339248"/>
                    <a:pt x="2030160" y="4335600"/>
                    <a:pt x="2035100" y="4327044"/>
                  </a:cubicBezTo>
                  <a:cubicBezTo>
                    <a:pt x="2052168" y="4345454"/>
                    <a:pt x="2083436" y="4339267"/>
                    <a:pt x="2051042" y="4323416"/>
                  </a:cubicBezTo>
                  <a:cubicBezTo>
                    <a:pt x="2080095" y="4333060"/>
                    <a:pt x="2082929" y="4316159"/>
                    <a:pt x="2072290" y="4298609"/>
                  </a:cubicBezTo>
                  <a:cubicBezTo>
                    <a:pt x="2083293" y="4303536"/>
                    <a:pt x="2082675" y="4304605"/>
                    <a:pt x="2092444" y="4311672"/>
                  </a:cubicBezTo>
                  <a:cubicBezTo>
                    <a:pt x="2098872" y="4312531"/>
                    <a:pt x="2079081" y="4286846"/>
                    <a:pt x="2109622" y="4305904"/>
                  </a:cubicBezTo>
                  <a:cubicBezTo>
                    <a:pt x="2105664" y="4300767"/>
                    <a:pt x="2101088" y="4296699"/>
                    <a:pt x="2103558" y="4292422"/>
                  </a:cubicBezTo>
                  <a:cubicBezTo>
                    <a:pt x="2108134" y="4296489"/>
                    <a:pt x="2106899" y="4298629"/>
                    <a:pt x="2111474" y="4302695"/>
                  </a:cubicBezTo>
                  <a:cubicBezTo>
                    <a:pt x="2123713" y="4305484"/>
                    <a:pt x="2115178" y="4296279"/>
                    <a:pt x="2124694" y="4291791"/>
                  </a:cubicBezTo>
                  <a:cubicBezTo>
                    <a:pt x="2128652" y="4296928"/>
                    <a:pt x="2131376" y="4304204"/>
                    <a:pt x="2141145" y="4311271"/>
                  </a:cubicBezTo>
                  <a:cubicBezTo>
                    <a:pt x="2126437" y="4312760"/>
                    <a:pt x="2126690" y="4324314"/>
                    <a:pt x="2135842" y="4332449"/>
                  </a:cubicBezTo>
                  <a:cubicBezTo>
                    <a:pt x="2128796" y="4332659"/>
                    <a:pt x="2118410" y="4326663"/>
                    <a:pt x="2116557" y="4329871"/>
                  </a:cubicBezTo>
                  <a:cubicBezTo>
                    <a:pt x="2113470" y="4335218"/>
                    <a:pt x="2129667" y="4343144"/>
                    <a:pt x="2133007" y="4349350"/>
                  </a:cubicBezTo>
                  <a:cubicBezTo>
                    <a:pt x="2119535" y="4348701"/>
                    <a:pt x="2124111" y="4352769"/>
                    <a:pt x="2125598" y="4362183"/>
                  </a:cubicBezTo>
                  <a:cubicBezTo>
                    <a:pt x="2108784" y="4355327"/>
                    <a:pt x="2118300" y="4350839"/>
                    <a:pt x="2107296" y="4345912"/>
                  </a:cubicBezTo>
                  <a:cubicBezTo>
                    <a:pt x="2096909" y="4339915"/>
                    <a:pt x="2089864" y="4340125"/>
                    <a:pt x="2088628" y="4342265"/>
                  </a:cubicBezTo>
                  <a:cubicBezTo>
                    <a:pt x="2088011" y="4343334"/>
                    <a:pt x="2092587" y="4347402"/>
                    <a:pt x="2091352" y="4349541"/>
                  </a:cubicBezTo>
                  <a:cubicBezTo>
                    <a:pt x="2095928" y="4353608"/>
                    <a:pt x="2105444" y="4349120"/>
                    <a:pt x="2102974" y="4353398"/>
                  </a:cubicBezTo>
                  <a:cubicBezTo>
                    <a:pt x="2088882" y="4353818"/>
                    <a:pt x="2077262" y="4349961"/>
                    <a:pt x="2072940" y="4357447"/>
                  </a:cubicBezTo>
                  <a:cubicBezTo>
                    <a:pt x="2076897" y="4362583"/>
                    <a:pt x="2076897" y="4362583"/>
                    <a:pt x="2076280" y="4363653"/>
                  </a:cubicBezTo>
                  <a:cubicBezTo>
                    <a:pt x="2090625" y="4374787"/>
                    <a:pt x="2084560" y="4361305"/>
                    <a:pt x="2098905" y="4372438"/>
                  </a:cubicBezTo>
                  <a:lnTo>
                    <a:pt x="2084815" y="4372858"/>
                  </a:lnTo>
                  <a:lnTo>
                    <a:pt x="2097746" y="4379879"/>
                  </a:lnTo>
                  <a:cubicBezTo>
                    <a:pt x="2103996" y="4385359"/>
                    <a:pt x="2093938" y="4387038"/>
                    <a:pt x="2101265" y="4392338"/>
                  </a:cubicBezTo>
                  <a:cubicBezTo>
                    <a:pt x="2078640" y="4383552"/>
                    <a:pt x="2090515" y="4398964"/>
                    <a:pt x="2092621" y="4407309"/>
                  </a:cubicBezTo>
                  <a:cubicBezTo>
                    <a:pt x="2077659" y="4397245"/>
                    <a:pt x="2091750" y="4396825"/>
                    <a:pt x="2075553" y="4388900"/>
                  </a:cubicBezTo>
                  <a:cubicBezTo>
                    <a:pt x="2073700" y="4392108"/>
                    <a:pt x="2073337" y="4404731"/>
                    <a:pt x="2041561" y="4387811"/>
                  </a:cubicBezTo>
                  <a:cubicBezTo>
                    <a:pt x="2047989" y="4388671"/>
                    <a:pt x="2068507" y="4389109"/>
                    <a:pt x="2047735" y="4377117"/>
                  </a:cubicBezTo>
                  <a:cubicBezTo>
                    <a:pt x="2054163" y="4377976"/>
                    <a:pt x="2065166" y="4382903"/>
                    <a:pt x="2071594" y="4383762"/>
                  </a:cubicBezTo>
                  <a:cubicBezTo>
                    <a:pt x="2074064" y="4379485"/>
                    <a:pt x="2054890" y="4352730"/>
                    <a:pt x="2079621" y="4369860"/>
                  </a:cubicBezTo>
                  <a:cubicBezTo>
                    <a:pt x="2075662" y="4364723"/>
                    <a:pt x="2071088" y="4360655"/>
                    <a:pt x="2060084" y="4355728"/>
                  </a:cubicBezTo>
                  <a:cubicBezTo>
                    <a:pt x="2049698" y="4349732"/>
                    <a:pt x="2048716" y="4363424"/>
                    <a:pt x="2053909" y="4366423"/>
                  </a:cubicBezTo>
                  <a:cubicBezTo>
                    <a:pt x="2046864" y="4366633"/>
                    <a:pt x="2040800" y="4353150"/>
                    <a:pt x="2022133" y="4349503"/>
                  </a:cubicBezTo>
                  <a:cubicBezTo>
                    <a:pt x="2036478" y="4360636"/>
                    <a:pt x="2025474" y="4355709"/>
                    <a:pt x="2013235" y="4352921"/>
                  </a:cubicBezTo>
                  <a:cubicBezTo>
                    <a:pt x="2008296" y="4361476"/>
                    <a:pt x="2040437" y="4365774"/>
                    <a:pt x="2035497" y="4374329"/>
                  </a:cubicBezTo>
                  <a:cubicBezTo>
                    <a:pt x="2030921" y="4370262"/>
                    <a:pt x="2020535" y="4364265"/>
                    <a:pt x="2015959" y="4360197"/>
                  </a:cubicBezTo>
                  <a:cubicBezTo>
                    <a:pt x="2014724" y="4362336"/>
                    <a:pt x="2012872" y="4365544"/>
                    <a:pt x="2011637" y="4367683"/>
                  </a:cubicBezTo>
                  <a:cubicBezTo>
                    <a:pt x="2036368" y="4384813"/>
                    <a:pt x="2009421" y="4383514"/>
                    <a:pt x="2005099" y="4391001"/>
                  </a:cubicBezTo>
                  <a:cubicBezTo>
                    <a:pt x="2025254" y="4404063"/>
                    <a:pt x="2019807" y="4389511"/>
                    <a:pt x="2039345" y="4403643"/>
                  </a:cubicBezTo>
                  <a:cubicBezTo>
                    <a:pt x="2042432" y="4398296"/>
                    <a:pt x="2024383" y="4393579"/>
                    <a:pt x="2033280" y="4390160"/>
                  </a:cubicBezTo>
                  <a:cubicBezTo>
                    <a:pt x="2048243" y="4400225"/>
                    <a:pt x="2045519" y="4392949"/>
                    <a:pt x="2060480" y="4403012"/>
                  </a:cubicBezTo>
                  <a:cubicBezTo>
                    <a:pt x="2065056" y="4407080"/>
                    <a:pt x="2062586" y="4411358"/>
                    <a:pt x="2073591" y="4416285"/>
                  </a:cubicBezTo>
                  <a:cubicBezTo>
                    <a:pt x="2066799" y="4428049"/>
                    <a:pt x="2046279" y="4427609"/>
                    <a:pt x="2030337" y="4431238"/>
                  </a:cubicBezTo>
                  <a:cubicBezTo>
                    <a:pt x="2037017" y="4443651"/>
                    <a:pt x="2029862" y="4468038"/>
                    <a:pt x="1998957" y="4461602"/>
                  </a:cubicBezTo>
                  <a:cubicBezTo>
                    <a:pt x="2012431" y="4462252"/>
                    <a:pt x="2028120" y="4447069"/>
                    <a:pt x="2003390" y="4429940"/>
                  </a:cubicBezTo>
                  <a:cubicBezTo>
                    <a:pt x="2014140" y="4423312"/>
                    <a:pt x="2033424" y="4425891"/>
                    <a:pt x="2026742" y="4413478"/>
                  </a:cubicBezTo>
                  <a:cubicBezTo>
                    <a:pt x="2005969" y="4401484"/>
                    <a:pt x="2012034" y="4414968"/>
                    <a:pt x="1993731" y="4398697"/>
                  </a:cubicBezTo>
                  <a:cubicBezTo>
                    <a:pt x="1991261" y="4402974"/>
                    <a:pt x="1995220" y="4408112"/>
                    <a:pt x="2006841" y="4411969"/>
                  </a:cubicBezTo>
                  <a:cubicBezTo>
                    <a:pt x="2006841" y="4411969"/>
                    <a:pt x="2006841" y="4411969"/>
                    <a:pt x="2007095" y="4423523"/>
                  </a:cubicBezTo>
                  <a:cubicBezTo>
                    <a:pt x="2002519" y="4419456"/>
                    <a:pt x="1992750" y="4412389"/>
                    <a:pt x="1986939" y="4410461"/>
                  </a:cubicBezTo>
                  <a:cubicBezTo>
                    <a:pt x="2006730" y="4436146"/>
                    <a:pt x="1978802" y="4448539"/>
                    <a:pt x="1963731" y="4462653"/>
                  </a:cubicBezTo>
                  <a:cubicBezTo>
                    <a:pt x="1965835" y="4470997"/>
                    <a:pt x="1983268" y="4476784"/>
                    <a:pt x="1994272" y="4481711"/>
                  </a:cubicBezTo>
                  <a:cubicBezTo>
                    <a:pt x="1992419" y="4484920"/>
                    <a:pt x="1997613" y="4487918"/>
                    <a:pt x="1995760" y="4491127"/>
                  </a:cubicBezTo>
                  <a:cubicBezTo>
                    <a:pt x="1982650" y="4477854"/>
                    <a:pt x="1974371" y="4480203"/>
                    <a:pt x="1960026" y="4469069"/>
                  </a:cubicBezTo>
                  <a:cubicBezTo>
                    <a:pt x="1977711" y="4486409"/>
                    <a:pt x="1966090" y="4482552"/>
                    <a:pt x="1960534" y="4492176"/>
                  </a:cubicBezTo>
                  <a:cubicBezTo>
                    <a:pt x="1947424" y="4478904"/>
                    <a:pt x="1941249" y="4489598"/>
                    <a:pt x="1926288" y="4479535"/>
                  </a:cubicBezTo>
                  <a:cubicBezTo>
                    <a:pt x="1925306" y="4493227"/>
                    <a:pt x="1930499" y="4496225"/>
                    <a:pt x="1924942" y="4505850"/>
                  </a:cubicBezTo>
                  <a:cubicBezTo>
                    <a:pt x="1926430" y="4515265"/>
                    <a:pt x="1940521" y="4514844"/>
                    <a:pt x="1943863" y="4521052"/>
                  </a:cubicBezTo>
                  <a:cubicBezTo>
                    <a:pt x="1938051" y="4519122"/>
                    <a:pt x="1940158" y="4527468"/>
                    <a:pt x="1924578" y="4518473"/>
                  </a:cubicBezTo>
                  <a:cubicBezTo>
                    <a:pt x="1932494" y="4528747"/>
                    <a:pt x="1934964" y="4524469"/>
                    <a:pt x="1945969" y="4529397"/>
                  </a:cubicBezTo>
                  <a:cubicBezTo>
                    <a:pt x="1950797" y="4545018"/>
                    <a:pt x="1930024" y="4533025"/>
                    <a:pt x="1929662" y="4545648"/>
                  </a:cubicBezTo>
                  <a:cubicBezTo>
                    <a:pt x="1925084" y="4541580"/>
                    <a:pt x="1920510" y="4537513"/>
                    <a:pt x="1915934" y="4533445"/>
                  </a:cubicBezTo>
                  <a:cubicBezTo>
                    <a:pt x="1911612" y="4540931"/>
                    <a:pt x="1905184" y="4540071"/>
                    <a:pt x="1903585" y="4554834"/>
                  </a:cubicBezTo>
                  <a:cubicBezTo>
                    <a:pt x="1908779" y="4557832"/>
                    <a:pt x="1910014" y="4555693"/>
                    <a:pt x="1911248" y="4553555"/>
                  </a:cubicBezTo>
                  <a:cubicBezTo>
                    <a:pt x="1920400" y="4561690"/>
                    <a:pt x="1918548" y="4564898"/>
                    <a:pt x="1921271" y="4572175"/>
                  </a:cubicBezTo>
                  <a:cubicBezTo>
                    <a:pt x="1910883" y="4566177"/>
                    <a:pt x="1910883" y="4566177"/>
                    <a:pt x="1911501" y="4565107"/>
                  </a:cubicBezTo>
                  <a:cubicBezTo>
                    <a:pt x="1883937" y="4564879"/>
                    <a:pt x="1856881" y="4587757"/>
                    <a:pt x="1868391" y="4615791"/>
                  </a:cubicBezTo>
                  <a:cubicBezTo>
                    <a:pt x="1839957" y="4605078"/>
                    <a:pt x="1864576" y="4646385"/>
                    <a:pt x="1838611" y="4631394"/>
                  </a:cubicBezTo>
                  <a:cubicBezTo>
                    <a:pt x="1846164" y="4654291"/>
                    <a:pt x="1816748" y="4657270"/>
                    <a:pt x="1820958" y="4673961"/>
                  </a:cubicBezTo>
                  <a:cubicBezTo>
                    <a:pt x="1798080" y="4653623"/>
                    <a:pt x="1829350" y="4647435"/>
                    <a:pt x="1825138" y="4630744"/>
                  </a:cubicBezTo>
                  <a:cubicBezTo>
                    <a:pt x="1825755" y="4629675"/>
                    <a:pt x="1821797" y="4624538"/>
                    <a:pt x="1816604" y="4621539"/>
                  </a:cubicBezTo>
                  <a:cubicBezTo>
                    <a:pt x="1807706" y="4624958"/>
                    <a:pt x="1818346" y="4642508"/>
                    <a:pt x="1808213" y="4648065"/>
                  </a:cubicBezTo>
                  <a:cubicBezTo>
                    <a:pt x="1803637" y="4643998"/>
                    <a:pt x="1793251" y="4638001"/>
                    <a:pt x="1788676" y="4633934"/>
                  </a:cubicBezTo>
                  <a:cubicBezTo>
                    <a:pt x="1785589" y="4639281"/>
                    <a:pt x="1794740" y="4647416"/>
                    <a:pt x="1802656" y="4657690"/>
                  </a:cubicBezTo>
                  <a:cubicBezTo>
                    <a:pt x="1796228" y="4656831"/>
                    <a:pt x="1777308" y="4641630"/>
                    <a:pt x="1784971" y="4640351"/>
                  </a:cubicBezTo>
                  <a:cubicBezTo>
                    <a:pt x="1769645" y="4642909"/>
                    <a:pt x="1777198" y="4665806"/>
                    <a:pt x="1777451" y="4677360"/>
                  </a:cubicBezTo>
                  <a:cubicBezTo>
                    <a:pt x="1797607" y="4690423"/>
                    <a:pt x="1786349" y="4673942"/>
                    <a:pt x="1801312" y="4684006"/>
                  </a:cubicBezTo>
                  <a:cubicBezTo>
                    <a:pt x="1814420" y="4697279"/>
                    <a:pt x="1789073" y="4681218"/>
                    <a:pt x="1786603" y="4685496"/>
                  </a:cubicBezTo>
                  <a:cubicBezTo>
                    <a:pt x="1785368" y="4687634"/>
                    <a:pt x="1796372" y="4692562"/>
                    <a:pt x="1801565" y="4695560"/>
                  </a:cubicBezTo>
                  <a:cubicBezTo>
                    <a:pt x="1770660" y="4689123"/>
                    <a:pt x="1762886" y="4714580"/>
                    <a:pt x="1726536" y="4693593"/>
                  </a:cubicBezTo>
                  <a:cubicBezTo>
                    <a:pt x="1726171" y="4706216"/>
                    <a:pt x="1717274" y="4709635"/>
                    <a:pt x="1708375" y="4713052"/>
                  </a:cubicBezTo>
                  <a:cubicBezTo>
                    <a:pt x="1712335" y="4718190"/>
                    <a:pt x="1722102" y="4725256"/>
                    <a:pt x="1726679" y="4729323"/>
                  </a:cubicBezTo>
                  <a:cubicBezTo>
                    <a:pt x="1712587" y="4729743"/>
                    <a:pt x="1725080" y="4744086"/>
                    <a:pt x="1720141" y="4752641"/>
                  </a:cubicBezTo>
                  <a:cubicBezTo>
                    <a:pt x="1711606" y="4743436"/>
                    <a:pt x="1709136" y="4747714"/>
                    <a:pt x="1698134" y="4742787"/>
                  </a:cubicBezTo>
                  <a:cubicBezTo>
                    <a:pt x="1699621" y="4752202"/>
                    <a:pt x="1723481" y="4758847"/>
                    <a:pt x="1704814" y="4755200"/>
                  </a:cubicBezTo>
                  <a:cubicBezTo>
                    <a:pt x="1707538" y="4762476"/>
                    <a:pt x="1721011" y="4763125"/>
                    <a:pt x="1716689" y="4770611"/>
                  </a:cubicBezTo>
                  <a:cubicBezTo>
                    <a:pt x="1699004" y="4753271"/>
                    <a:pt x="1711749" y="4779166"/>
                    <a:pt x="1688255" y="4759898"/>
                  </a:cubicBezTo>
                  <a:cubicBezTo>
                    <a:pt x="1695553" y="4771241"/>
                    <a:pt x="1689125" y="4770382"/>
                    <a:pt x="1697659" y="4779587"/>
                  </a:cubicBezTo>
                  <a:cubicBezTo>
                    <a:pt x="1700382" y="4786863"/>
                    <a:pt x="1682333" y="4782146"/>
                    <a:pt x="1680228" y="4773800"/>
                  </a:cubicBezTo>
                  <a:cubicBezTo>
                    <a:pt x="1656367" y="4767155"/>
                    <a:pt x="1661813" y="4781706"/>
                    <a:pt x="1668497" y="4794120"/>
                  </a:cubicBezTo>
                  <a:cubicBezTo>
                    <a:pt x="1674306" y="4796048"/>
                    <a:pt x="1670349" y="4790912"/>
                    <a:pt x="1680734" y="4796908"/>
                  </a:cubicBezTo>
                  <a:cubicBezTo>
                    <a:pt x="1680988" y="4808461"/>
                    <a:pt x="1646489" y="4784265"/>
                    <a:pt x="1642167" y="4791751"/>
                  </a:cubicBezTo>
                  <a:cubicBezTo>
                    <a:pt x="1643038" y="4802236"/>
                    <a:pt x="1670128" y="4839265"/>
                    <a:pt x="1628583" y="4815279"/>
                  </a:cubicBezTo>
                  <a:cubicBezTo>
                    <a:pt x="1635011" y="4816139"/>
                    <a:pt x="1635629" y="4815069"/>
                    <a:pt x="1631670" y="4809932"/>
                  </a:cubicBezTo>
                  <a:cubicBezTo>
                    <a:pt x="1626477" y="4806933"/>
                    <a:pt x="1617579" y="4810352"/>
                    <a:pt x="1616091" y="4800937"/>
                  </a:cubicBezTo>
                  <a:cubicBezTo>
                    <a:pt x="1610281" y="4799008"/>
                    <a:pt x="1608428" y="4802217"/>
                    <a:pt x="1607193" y="4804356"/>
                  </a:cubicBezTo>
                  <a:cubicBezTo>
                    <a:pt x="1607193" y="4804356"/>
                    <a:pt x="1606576" y="4805425"/>
                    <a:pt x="1606576" y="4805425"/>
                  </a:cubicBezTo>
                  <a:cubicBezTo>
                    <a:pt x="1611769" y="4808423"/>
                    <a:pt x="1630072" y="4824694"/>
                    <a:pt x="1602871" y="4811842"/>
                  </a:cubicBezTo>
                  <a:cubicBezTo>
                    <a:pt x="1598296" y="4807774"/>
                    <a:pt x="1599530" y="4805635"/>
                    <a:pt x="1600766" y="4803496"/>
                  </a:cubicBezTo>
                  <a:cubicBezTo>
                    <a:pt x="1590996" y="4796430"/>
                    <a:pt x="1596807" y="4798359"/>
                    <a:pt x="1598659" y="4795151"/>
                  </a:cubicBezTo>
                  <a:cubicBezTo>
                    <a:pt x="1593466" y="4792153"/>
                    <a:pt x="1590996" y="4796430"/>
                    <a:pt x="1584568" y="4795571"/>
                  </a:cubicBezTo>
                  <a:cubicBezTo>
                    <a:pt x="1570224" y="4784437"/>
                    <a:pt x="1598659" y="4795151"/>
                    <a:pt x="1591360" y="4783807"/>
                  </a:cubicBezTo>
                  <a:cubicBezTo>
                    <a:pt x="1595318" y="4788944"/>
                    <a:pt x="1605088" y="4796010"/>
                    <a:pt x="1609046" y="4801148"/>
                  </a:cubicBezTo>
                  <a:cubicBezTo>
                    <a:pt x="1617944" y="4797729"/>
                    <a:pt x="1632034" y="4797309"/>
                    <a:pt x="1613732" y="4781038"/>
                  </a:cubicBezTo>
                  <a:cubicBezTo>
                    <a:pt x="1620777" y="4780828"/>
                    <a:pt x="1636356" y="4789823"/>
                    <a:pt x="1638208" y="4786614"/>
                  </a:cubicBezTo>
                  <a:cubicBezTo>
                    <a:pt x="1640060" y="4783406"/>
                    <a:pt x="1628440" y="4779549"/>
                    <a:pt x="1623864" y="4775481"/>
                  </a:cubicBezTo>
                  <a:cubicBezTo>
                    <a:pt x="1623864" y="4775481"/>
                    <a:pt x="1626951" y="4770134"/>
                    <a:pt x="1636467" y="4765646"/>
                  </a:cubicBezTo>
                  <a:cubicBezTo>
                    <a:pt x="1645364" y="4762227"/>
                    <a:pt x="1649686" y="4754741"/>
                    <a:pt x="1657348" y="4753462"/>
                  </a:cubicBezTo>
                  <a:cubicBezTo>
                    <a:pt x="1658584" y="4751323"/>
                    <a:pt x="1647581" y="4746396"/>
                    <a:pt x="1637194" y="4740400"/>
                  </a:cubicBezTo>
                  <a:cubicBezTo>
                    <a:pt x="1673292" y="4749834"/>
                    <a:pt x="1678341" y="4717101"/>
                    <a:pt x="1682663" y="4709615"/>
                  </a:cubicBezTo>
                  <a:cubicBezTo>
                    <a:pt x="1698607" y="4705987"/>
                    <a:pt x="1721705" y="4677971"/>
                    <a:pt x="1718111" y="4660211"/>
                  </a:cubicBezTo>
                  <a:cubicBezTo>
                    <a:pt x="1721199" y="4654864"/>
                    <a:pt x="1742589" y="4665788"/>
                    <a:pt x="1735906" y="4653374"/>
                  </a:cubicBezTo>
                  <a:cubicBezTo>
                    <a:pt x="1741717" y="4655303"/>
                    <a:pt x="1747529" y="4657232"/>
                    <a:pt x="1757296" y="4664298"/>
                  </a:cubicBezTo>
                  <a:cubicBezTo>
                    <a:pt x="1757296" y="4664298"/>
                    <a:pt x="1757296" y="4664298"/>
                    <a:pt x="1760384" y="4658951"/>
                  </a:cubicBezTo>
                  <a:cubicBezTo>
                    <a:pt x="1761619" y="4656812"/>
                    <a:pt x="1750616" y="4651885"/>
                    <a:pt x="1749998" y="4652955"/>
                  </a:cubicBezTo>
                  <a:cubicBezTo>
                    <a:pt x="1753448" y="4634984"/>
                    <a:pt x="1780759" y="4623659"/>
                    <a:pt x="1772952" y="4589208"/>
                  </a:cubicBezTo>
                  <a:cubicBezTo>
                    <a:pt x="1746623" y="4586840"/>
                    <a:pt x="1766052" y="4625150"/>
                    <a:pt x="1712268" y="4598375"/>
                  </a:cubicBezTo>
                  <a:cubicBezTo>
                    <a:pt x="1709798" y="4602653"/>
                    <a:pt x="1727230" y="4608439"/>
                    <a:pt x="1730570" y="4614646"/>
                  </a:cubicBezTo>
                  <a:cubicBezTo>
                    <a:pt x="1724143" y="4613787"/>
                    <a:pt x="1713756" y="4607790"/>
                    <a:pt x="1707328" y="4606930"/>
                  </a:cubicBezTo>
                  <a:cubicBezTo>
                    <a:pt x="1715245" y="4617204"/>
                    <a:pt x="1710052" y="4614206"/>
                    <a:pt x="1711540" y="4623621"/>
                  </a:cubicBezTo>
                  <a:cubicBezTo>
                    <a:pt x="1703260" y="4625970"/>
                    <a:pt x="1709434" y="4615276"/>
                    <a:pt x="1704241" y="4612278"/>
                  </a:cubicBezTo>
                  <a:cubicBezTo>
                    <a:pt x="1686809" y="4606491"/>
                    <a:pt x="1703260" y="4625970"/>
                    <a:pt x="1696832" y="4625111"/>
                  </a:cubicBezTo>
                  <a:cubicBezTo>
                    <a:pt x="1676060" y="4613118"/>
                    <a:pt x="1679147" y="4607771"/>
                    <a:pt x="1669632" y="4612258"/>
                  </a:cubicBezTo>
                  <a:cubicBezTo>
                    <a:pt x="1664439" y="4609260"/>
                    <a:pt x="1664439" y="4609260"/>
                    <a:pt x="1665056" y="4608191"/>
                  </a:cubicBezTo>
                  <a:cubicBezTo>
                    <a:pt x="1664439" y="4609260"/>
                    <a:pt x="1654053" y="4603264"/>
                    <a:pt x="1656775" y="4610540"/>
                  </a:cubicBezTo>
                  <a:cubicBezTo>
                    <a:pt x="1650348" y="4609681"/>
                    <a:pt x="1651583" y="4607542"/>
                    <a:pt x="1641195" y="4601545"/>
                  </a:cubicBezTo>
                  <a:cubicBezTo>
                    <a:pt x="1644536" y="4607751"/>
                    <a:pt x="1638726" y="4605822"/>
                    <a:pt x="1637491" y="4607961"/>
                  </a:cubicBezTo>
                  <a:cubicBezTo>
                    <a:pt x="1652453" y="4618026"/>
                    <a:pt x="1640578" y="4602614"/>
                    <a:pt x="1654923" y="4613748"/>
                  </a:cubicBezTo>
                  <a:cubicBezTo>
                    <a:pt x="1630447" y="4608171"/>
                    <a:pt x="1651472" y="4631718"/>
                    <a:pt x="1671627" y="4644780"/>
                  </a:cubicBezTo>
                  <a:cubicBezTo>
                    <a:pt x="1665199" y="4643921"/>
                    <a:pt x="1641704" y="4624653"/>
                    <a:pt x="1626124" y="4615658"/>
                  </a:cubicBezTo>
                  <a:cubicBezTo>
                    <a:pt x="1619696" y="4614798"/>
                    <a:pt x="1617844" y="4618007"/>
                    <a:pt x="1615374" y="4622285"/>
                  </a:cubicBezTo>
                  <a:cubicBezTo>
                    <a:pt x="1620567" y="4625283"/>
                    <a:pt x="1622420" y="4622075"/>
                    <a:pt x="1623037" y="4621005"/>
                  </a:cubicBezTo>
                  <a:cubicBezTo>
                    <a:pt x="1630335" y="4632348"/>
                    <a:pt x="1632442" y="4640694"/>
                    <a:pt x="1628738" y="4647111"/>
                  </a:cubicBezTo>
                  <a:cubicBezTo>
                    <a:pt x="1637017" y="4644762"/>
                    <a:pt x="1647768" y="4638135"/>
                    <a:pt x="1658771" y="4643062"/>
                  </a:cubicBezTo>
                  <a:cubicBezTo>
                    <a:pt x="1644063" y="4644552"/>
                    <a:pt x="1653215" y="4652687"/>
                    <a:pt x="1632078" y="4653317"/>
                  </a:cubicBezTo>
                  <a:cubicBezTo>
                    <a:pt x="1632078" y="4653317"/>
                    <a:pt x="1632078" y="4653317"/>
                    <a:pt x="1626886" y="4650319"/>
                  </a:cubicBezTo>
                  <a:cubicBezTo>
                    <a:pt x="1623798" y="4655666"/>
                    <a:pt x="1620711" y="4661014"/>
                    <a:pt x="1626775" y="4674496"/>
                  </a:cubicBezTo>
                  <a:cubicBezTo>
                    <a:pt x="1622199" y="4670428"/>
                    <a:pt x="1612430" y="4663362"/>
                    <a:pt x="1611195" y="4665501"/>
                  </a:cubicBezTo>
                  <a:cubicBezTo>
                    <a:pt x="1607236" y="4660363"/>
                    <a:pt x="1610323" y="4655016"/>
                    <a:pt x="1600556" y="4647951"/>
                  </a:cubicBezTo>
                  <a:cubicBezTo>
                    <a:pt x="1590169" y="4641954"/>
                    <a:pt x="1598086" y="4652229"/>
                    <a:pt x="1582507" y="4643234"/>
                  </a:cubicBezTo>
                  <a:cubicBezTo>
                    <a:pt x="1586465" y="4648371"/>
                    <a:pt x="1587082" y="4647302"/>
                    <a:pt x="1587699" y="4646232"/>
                  </a:cubicBezTo>
                  <a:cubicBezTo>
                    <a:pt x="1598957" y="4662713"/>
                    <a:pt x="1608980" y="4681333"/>
                    <a:pt x="1587843" y="4681963"/>
                  </a:cubicBezTo>
                  <a:cubicBezTo>
                    <a:pt x="1584502" y="4675756"/>
                    <a:pt x="1568923" y="4666762"/>
                    <a:pt x="1557301" y="4662903"/>
                  </a:cubicBezTo>
                  <a:cubicBezTo>
                    <a:pt x="1547533" y="4655838"/>
                    <a:pt x="1566200" y="4659485"/>
                    <a:pt x="1562858" y="4653278"/>
                  </a:cubicBezTo>
                  <a:cubicBezTo>
                    <a:pt x="1573246" y="4659276"/>
                    <a:pt x="1564348" y="4662694"/>
                    <a:pt x="1568923" y="4666762"/>
                  </a:cubicBezTo>
                  <a:cubicBezTo>
                    <a:pt x="1583885" y="4676825"/>
                    <a:pt x="1581161" y="4669550"/>
                    <a:pt x="1591548" y="4675546"/>
                  </a:cubicBezTo>
                  <a:cubicBezTo>
                    <a:pt x="1587589" y="4670409"/>
                    <a:pt x="1584248" y="4664202"/>
                    <a:pt x="1573246" y="4659276"/>
                  </a:cubicBezTo>
                  <a:cubicBezTo>
                    <a:pt x="1586718" y="4659925"/>
                    <a:pt x="1572992" y="4647722"/>
                    <a:pt x="1589805" y="4654577"/>
                  </a:cubicBezTo>
                  <a:cubicBezTo>
                    <a:pt x="1585847" y="4649440"/>
                    <a:pt x="1579420" y="4648581"/>
                    <a:pt x="1576079" y="4642374"/>
                  </a:cubicBezTo>
                  <a:cubicBezTo>
                    <a:pt x="1607347" y="4636187"/>
                    <a:pt x="1584579" y="4591672"/>
                    <a:pt x="1619189" y="4591691"/>
                  </a:cubicBezTo>
                  <a:cubicBezTo>
                    <a:pt x="1649113" y="4611820"/>
                    <a:pt x="1640325" y="4591061"/>
                    <a:pt x="1670866" y="4610120"/>
                  </a:cubicBezTo>
                  <a:cubicBezTo>
                    <a:pt x="1672719" y="4606911"/>
                    <a:pt x="1686192" y="4607560"/>
                    <a:pt x="1687426" y="4605422"/>
                  </a:cubicBezTo>
                  <a:cubicBezTo>
                    <a:pt x="1662080" y="4589362"/>
                    <a:pt x="1727230" y="4608439"/>
                    <a:pt x="1708055" y="4581684"/>
                  </a:cubicBezTo>
                  <a:cubicBezTo>
                    <a:pt x="1700393" y="4582963"/>
                    <a:pt x="1688155" y="4580176"/>
                    <a:pt x="1693712" y="4570551"/>
                  </a:cubicBezTo>
                  <a:cubicBezTo>
                    <a:pt x="1669851" y="4563904"/>
                    <a:pt x="1684704" y="4598146"/>
                    <a:pt x="1652309" y="4582295"/>
                  </a:cubicBezTo>
                  <a:cubicBezTo>
                    <a:pt x="1645882" y="4581436"/>
                    <a:pt x="1631537" y="4570302"/>
                    <a:pt x="1629068" y="4574580"/>
                  </a:cubicBezTo>
                  <a:cubicBezTo>
                    <a:pt x="1623875" y="4571582"/>
                    <a:pt x="1625728" y="4568374"/>
                    <a:pt x="1626345" y="4567304"/>
                  </a:cubicBezTo>
                  <a:cubicBezTo>
                    <a:pt x="1632155" y="4569232"/>
                    <a:pt x="1637965" y="4571162"/>
                    <a:pt x="1643159" y="4574160"/>
                  </a:cubicBezTo>
                  <a:cubicBezTo>
                    <a:pt x="1643776" y="4573091"/>
                    <a:pt x="1638583" y="4570092"/>
                    <a:pt x="1638583" y="4570092"/>
                  </a:cubicBezTo>
                  <a:cubicBezTo>
                    <a:pt x="1659972" y="4581016"/>
                    <a:pt x="1641416" y="4553192"/>
                    <a:pt x="1662806" y="4564114"/>
                  </a:cubicBezTo>
                  <a:cubicBezTo>
                    <a:pt x="1654890" y="4553841"/>
                    <a:pt x="1673556" y="4557487"/>
                    <a:pt x="1659212" y="4546355"/>
                  </a:cubicBezTo>
                  <a:cubicBezTo>
                    <a:pt x="1672067" y="4548073"/>
                    <a:pt x="1676389" y="4540587"/>
                    <a:pt x="1684670" y="4538238"/>
                  </a:cubicBezTo>
                  <a:cubicBezTo>
                    <a:pt x="1685287" y="4537169"/>
                    <a:pt x="1680094" y="4534170"/>
                    <a:pt x="1680711" y="4533101"/>
                  </a:cubicBezTo>
                  <a:cubicBezTo>
                    <a:pt x="1680711" y="4533101"/>
                    <a:pt x="1675519" y="4530103"/>
                    <a:pt x="1675519" y="4530103"/>
                  </a:cubicBezTo>
                  <a:cubicBezTo>
                    <a:pt x="1676137" y="4529034"/>
                    <a:pt x="1677372" y="4526895"/>
                    <a:pt x="1677989" y="4525825"/>
                  </a:cubicBezTo>
                  <a:lnTo>
                    <a:pt x="1693813" y="4523867"/>
                  </a:lnTo>
                  <a:lnTo>
                    <a:pt x="1690844" y="4527543"/>
                  </a:lnTo>
                  <a:cubicBezTo>
                    <a:pt x="1696656" y="4529473"/>
                    <a:pt x="1697273" y="4528404"/>
                    <a:pt x="1702466" y="4531402"/>
                  </a:cubicBezTo>
                  <a:cubicBezTo>
                    <a:pt x="1708894" y="4532261"/>
                    <a:pt x="1709511" y="4531192"/>
                    <a:pt x="1710746" y="4529053"/>
                  </a:cubicBezTo>
                  <a:cubicBezTo>
                    <a:pt x="1710746" y="4529053"/>
                    <a:pt x="1705553" y="4526054"/>
                    <a:pt x="1705553" y="4526054"/>
                  </a:cubicBezTo>
                  <a:cubicBezTo>
                    <a:pt x="1706788" y="4523916"/>
                    <a:pt x="1713216" y="4524775"/>
                    <a:pt x="1714451" y="4522636"/>
                  </a:cubicBezTo>
                  <a:cubicBezTo>
                    <a:pt x="1715685" y="4520498"/>
                    <a:pt x="1714323" y="4516859"/>
                    <a:pt x="1711509" y="4512739"/>
                  </a:cubicBezTo>
                  <a:lnTo>
                    <a:pt x="1702073" y="4502385"/>
                  </a:lnTo>
                  <a:lnTo>
                    <a:pt x="1701986" y="4502250"/>
                  </a:lnTo>
                  <a:lnTo>
                    <a:pt x="1701926" y="4502223"/>
                  </a:lnTo>
                  <a:lnTo>
                    <a:pt x="1699852" y="4499948"/>
                  </a:lnTo>
                  <a:cubicBezTo>
                    <a:pt x="1699852" y="4499948"/>
                    <a:pt x="1699852" y="4499948"/>
                    <a:pt x="1699234" y="4501018"/>
                  </a:cubicBezTo>
                  <a:lnTo>
                    <a:pt x="1701926" y="4502223"/>
                  </a:lnTo>
                  <a:lnTo>
                    <a:pt x="1702073" y="4502385"/>
                  </a:lnTo>
                  <a:lnTo>
                    <a:pt x="1703810" y="4505086"/>
                  </a:lnTo>
                  <a:cubicBezTo>
                    <a:pt x="1681440" y="4507855"/>
                    <a:pt x="1646829" y="4507835"/>
                    <a:pt x="1655000" y="4529664"/>
                  </a:cubicBezTo>
                  <a:cubicBezTo>
                    <a:pt x="1655000" y="4529664"/>
                    <a:pt x="1655000" y="4529664"/>
                    <a:pt x="1656852" y="4526456"/>
                  </a:cubicBezTo>
                  <a:cubicBezTo>
                    <a:pt x="1673050" y="4534381"/>
                    <a:pt x="1657723" y="4536940"/>
                    <a:pt x="1668110" y="4542937"/>
                  </a:cubicBezTo>
                  <a:cubicBezTo>
                    <a:pt x="1666875" y="4545075"/>
                    <a:pt x="1662917" y="4539938"/>
                    <a:pt x="1651913" y="4535011"/>
                  </a:cubicBezTo>
                  <a:cubicBezTo>
                    <a:pt x="1651913" y="4535011"/>
                    <a:pt x="1651913" y="4535011"/>
                    <a:pt x="1652530" y="4533942"/>
                  </a:cubicBezTo>
                  <a:cubicBezTo>
                    <a:pt x="1638185" y="4522807"/>
                    <a:pt x="1650171" y="4514043"/>
                    <a:pt x="1630016" y="4500980"/>
                  </a:cubicBezTo>
                  <a:cubicBezTo>
                    <a:pt x="1633720" y="4494563"/>
                    <a:pt x="1633103" y="4495633"/>
                    <a:pt x="1641383" y="4493284"/>
                  </a:cubicBezTo>
                  <a:cubicBezTo>
                    <a:pt x="1642618" y="4491145"/>
                    <a:pt x="1623698" y="4475944"/>
                    <a:pt x="1625805" y="4484290"/>
                  </a:cubicBezTo>
                  <a:cubicBezTo>
                    <a:pt x="1619123" y="4471876"/>
                    <a:pt x="1640512" y="4482799"/>
                    <a:pt x="1649410" y="4479381"/>
                  </a:cubicBezTo>
                  <a:cubicBezTo>
                    <a:pt x="1636301" y="4466109"/>
                    <a:pt x="1664118" y="4477891"/>
                    <a:pt x="1652243" y="4462480"/>
                  </a:cubicBezTo>
                  <a:cubicBezTo>
                    <a:pt x="1680315" y="4485817"/>
                    <a:pt x="1641129" y="4481730"/>
                    <a:pt x="1644724" y="4499491"/>
                  </a:cubicBezTo>
                  <a:cubicBezTo>
                    <a:pt x="1682421" y="4494162"/>
                    <a:pt x="1671527" y="4465058"/>
                    <a:pt x="1698221" y="4454803"/>
                  </a:cubicBezTo>
                  <a:cubicBezTo>
                    <a:pt x="1698838" y="4453734"/>
                    <a:pt x="1693646" y="4450736"/>
                    <a:pt x="1694263" y="4449666"/>
                  </a:cubicBezTo>
                  <a:cubicBezTo>
                    <a:pt x="1688452" y="4447738"/>
                    <a:pt x="1687218" y="4449876"/>
                    <a:pt x="1686600" y="4450946"/>
                  </a:cubicBezTo>
                  <a:cubicBezTo>
                    <a:pt x="1684130" y="4455224"/>
                    <a:pt x="1682023" y="4446877"/>
                    <a:pt x="1683876" y="4443669"/>
                  </a:cubicBezTo>
                  <a:cubicBezTo>
                    <a:pt x="1678066" y="4441741"/>
                    <a:pt x="1665827" y="4438953"/>
                    <a:pt x="1665210" y="4440022"/>
                  </a:cubicBezTo>
                  <a:cubicBezTo>
                    <a:pt x="1669168" y="4445159"/>
                    <a:pt x="1678936" y="4452225"/>
                    <a:pt x="1676466" y="4456502"/>
                  </a:cubicBezTo>
                  <a:cubicBezTo>
                    <a:pt x="1665463" y="4451576"/>
                    <a:pt x="1666698" y="4449437"/>
                    <a:pt x="1667316" y="4448368"/>
                  </a:cubicBezTo>
                  <a:cubicBezTo>
                    <a:pt x="1654460" y="4446649"/>
                    <a:pt x="1680680" y="4473194"/>
                    <a:pt x="1662630" y="4468477"/>
                  </a:cubicBezTo>
                  <a:cubicBezTo>
                    <a:pt x="1648285" y="4457343"/>
                    <a:pt x="1644945" y="4451137"/>
                    <a:pt x="1642222" y="4443861"/>
                  </a:cubicBezTo>
                  <a:cubicBezTo>
                    <a:pt x="1623555" y="4440213"/>
                    <a:pt x="1621339" y="4456045"/>
                    <a:pt x="1622210" y="4466529"/>
                  </a:cubicBezTo>
                  <a:cubicBezTo>
                    <a:pt x="1586729" y="4456026"/>
                    <a:pt x="1601944" y="4477643"/>
                    <a:pt x="1618395" y="4497123"/>
                  </a:cubicBezTo>
                  <a:cubicBezTo>
                    <a:pt x="1593046" y="4481061"/>
                    <a:pt x="1594028" y="4467369"/>
                    <a:pt x="1576597" y="4461583"/>
                  </a:cubicBezTo>
                  <a:cubicBezTo>
                    <a:pt x="1584259" y="4460304"/>
                    <a:pt x="1597115" y="4462022"/>
                    <a:pt x="1600202" y="4456674"/>
                  </a:cubicBezTo>
                  <a:cubicBezTo>
                    <a:pt x="1584623" y="4447680"/>
                    <a:pt x="1594139" y="4443192"/>
                    <a:pt x="1585604" y="4433988"/>
                  </a:cubicBezTo>
                  <a:cubicBezTo>
                    <a:pt x="1574600" y="4429060"/>
                    <a:pt x="1584623" y="4447680"/>
                    <a:pt x="1573003" y="4443823"/>
                  </a:cubicBezTo>
                  <a:cubicBezTo>
                    <a:pt x="1567808" y="4440824"/>
                    <a:pt x="1576090" y="4438476"/>
                    <a:pt x="1565085" y="4433548"/>
                  </a:cubicBezTo>
                  <a:cubicBezTo>
                    <a:pt x="1549506" y="4424554"/>
                    <a:pt x="1559528" y="4443172"/>
                    <a:pt x="1543949" y="4434178"/>
                  </a:cubicBezTo>
                  <a:cubicBezTo>
                    <a:pt x="1547654" y="4427762"/>
                    <a:pt x="1573365" y="4431199"/>
                    <a:pt x="1562109" y="4414719"/>
                  </a:cubicBezTo>
                  <a:cubicBezTo>
                    <a:pt x="1551105" y="4409792"/>
                    <a:pt x="1548635" y="4414069"/>
                    <a:pt x="1533674" y="4404005"/>
                  </a:cubicBezTo>
                  <a:cubicBezTo>
                    <a:pt x="1527863" y="4402076"/>
                    <a:pt x="1529969" y="4410422"/>
                    <a:pt x="1518965" y="4405495"/>
                  </a:cubicBezTo>
                  <a:cubicBezTo>
                    <a:pt x="1523541" y="4409563"/>
                    <a:pt x="1520454" y="4414909"/>
                    <a:pt x="1532075" y="4418768"/>
                  </a:cubicBezTo>
                  <a:cubicBezTo>
                    <a:pt x="1534181" y="4427113"/>
                    <a:pt x="1523795" y="4421116"/>
                    <a:pt x="1516749" y="4421326"/>
                  </a:cubicBezTo>
                  <a:cubicBezTo>
                    <a:pt x="1510685" y="4407843"/>
                    <a:pt x="1509813" y="4397359"/>
                    <a:pt x="1520563" y="4390733"/>
                  </a:cubicBezTo>
                  <a:cubicBezTo>
                    <a:pt x="1494598" y="4375742"/>
                    <a:pt x="1498193" y="4393502"/>
                    <a:pt x="1493871" y="4400988"/>
                  </a:cubicBezTo>
                  <a:cubicBezTo>
                    <a:pt x="1470992" y="4380649"/>
                    <a:pt x="1443682" y="4391974"/>
                    <a:pt x="1480651" y="4411892"/>
                  </a:cubicBezTo>
                  <a:cubicBezTo>
                    <a:pt x="1480651" y="4411892"/>
                    <a:pt x="1480651" y="4411892"/>
                    <a:pt x="1476329" y="4419378"/>
                  </a:cubicBezTo>
                  <a:cubicBezTo>
                    <a:pt x="1450981" y="4403318"/>
                    <a:pt x="1463726" y="4429213"/>
                    <a:pt x="1461257" y="4433491"/>
                  </a:cubicBezTo>
                  <a:cubicBezTo>
                    <a:pt x="1439867" y="4422567"/>
                    <a:pt x="1455809" y="4418939"/>
                    <a:pt x="1440231" y="4409945"/>
                  </a:cubicBezTo>
                  <a:cubicBezTo>
                    <a:pt x="1429227" y="4405017"/>
                    <a:pt x="1435909" y="4417430"/>
                    <a:pt x="1424905" y="4412503"/>
                  </a:cubicBezTo>
                  <a:cubicBezTo>
                    <a:pt x="1429481" y="4416571"/>
                    <a:pt x="1434056" y="4420639"/>
                    <a:pt x="1444442" y="4426635"/>
                  </a:cubicBezTo>
                  <a:cubicBezTo>
                    <a:pt x="1431223" y="4437540"/>
                    <a:pt x="1447673" y="4457018"/>
                    <a:pt x="1429877" y="4463855"/>
                  </a:cubicBezTo>
                  <a:cubicBezTo>
                    <a:pt x="1428389" y="4454440"/>
                    <a:pt x="1421962" y="4453581"/>
                    <a:pt x="1413064" y="4456999"/>
                  </a:cubicBezTo>
                  <a:cubicBezTo>
                    <a:pt x="1404529" y="4447794"/>
                    <a:pt x="1403659" y="4437310"/>
                    <a:pt x="1410704" y="4437100"/>
                  </a:cubicBezTo>
                  <a:cubicBezTo>
                    <a:pt x="1401553" y="4428965"/>
                    <a:pt x="1380163" y="4418041"/>
                    <a:pt x="1371012" y="4409907"/>
                  </a:cubicBezTo>
                  <a:cubicBezTo>
                    <a:pt x="1354197" y="4403050"/>
                    <a:pt x="1371882" y="4420390"/>
                    <a:pt x="1354451" y="4414604"/>
                  </a:cubicBezTo>
                  <a:cubicBezTo>
                    <a:pt x="1347769" y="4402191"/>
                    <a:pt x="1348497" y="4376944"/>
                    <a:pt x="1368398" y="4378453"/>
                  </a:cubicBezTo>
                  <a:cubicBezTo>
                    <a:pt x="1371486" y="4373106"/>
                    <a:pt x="1343668" y="4361323"/>
                    <a:pt x="1347990" y="4353837"/>
                  </a:cubicBezTo>
                  <a:cubicBezTo>
                    <a:pt x="1333029" y="4343774"/>
                    <a:pt x="1339710" y="4356186"/>
                    <a:pt x="1324131" y="4347192"/>
                  </a:cubicBezTo>
                  <a:cubicBezTo>
                    <a:pt x="1311021" y="4333919"/>
                    <a:pt x="1359975" y="4345072"/>
                    <a:pt x="1328816" y="4327082"/>
                  </a:cubicBezTo>
                  <a:cubicBezTo>
                    <a:pt x="1331903" y="4321735"/>
                    <a:pt x="1335245" y="4327942"/>
                    <a:pt x="1345013" y="4335007"/>
                  </a:cubicBezTo>
                  <a:cubicBezTo>
                    <a:pt x="1364915" y="4336516"/>
                    <a:pt x="1365025" y="4312339"/>
                    <a:pt x="1376392" y="4304643"/>
                  </a:cubicBezTo>
                  <a:cubicBezTo>
                    <a:pt x="1378245" y="4301435"/>
                    <a:pt x="1355620" y="4292651"/>
                    <a:pt x="1359578" y="4297788"/>
                  </a:cubicBezTo>
                  <a:cubicBezTo>
                    <a:pt x="1345851" y="4285585"/>
                    <a:pt x="1350173" y="4278099"/>
                    <a:pt x="1330019" y="4265036"/>
                  </a:cubicBezTo>
                  <a:cubicBezTo>
                    <a:pt x="1331871" y="4261828"/>
                    <a:pt x="1350791" y="4277029"/>
                    <a:pt x="1348067" y="4269753"/>
                  </a:cubicBezTo>
                  <a:cubicBezTo>
                    <a:pt x="1333723" y="4258620"/>
                    <a:pt x="1294648" y="4230356"/>
                    <a:pt x="1311826" y="4224589"/>
                  </a:cubicBezTo>
                  <a:cubicBezTo>
                    <a:pt x="1292905" y="4209387"/>
                    <a:pt x="1332598" y="4236581"/>
                    <a:pt x="1323083" y="4241069"/>
                  </a:cubicBezTo>
                  <a:cubicBezTo>
                    <a:pt x="1323083" y="4241069"/>
                    <a:pt x="1323083" y="4241069"/>
                    <a:pt x="1333469" y="4247066"/>
                  </a:cubicBezTo>
                  <a:cubicBezTo>
                    <a:pt x="1351518" y="4251782"/>
                    <a:pt x="1353734" y="4235951"/>
                    <a:pt x="1340007" y="4223749"/>
                  </a:cubicBezTo>
                  <a:cubicBezTo>
                    <a:pt x="1348288" y="4221400"/>
                    <a:pt x="1355586" y="4232743"/>
                    <a:pt x="1358673" y="4227396"/>
                  </a:cubicBezTo>
                  <a:cubicBezTo>
                    <a:pt x="1369060" y="4233392"/>
                    <a:pt x="1366590" y="4237670"/>
                    <a:pt x="1360162" y="4236810"/>
                  </a:cubicBezTo>
                  <a:cubicBezTo>
                    <a:pt x="1386746" y="4250733"/>
                    <a:pt x="1367825" y="4235531"/>
                    <a:pt x="1371529" y="4229115"/>
                  </a:cubicBezTo>
                  <a:cubicBezTo>
                    <a:pt x="1372764" y="4226976"/>
                    <a:pt x="1361761" y="4222048"/>
                    <a:pt x="1356568" y="4219050"/>
                  </a:cubicBezTo>
                  <a:cubicBezTo>
                    <a:pt x="1351375" y="4216052"/>
                    <a:pt x="1349523" y="4219260"/>
                    <a:pt x="1347671" y="4222469"/>
                  </a:cubicBezTo>
                  <a:cubicBezTo>
                    <a:pt x="1323558" y="4204269"/>
                    <a:pt x="1365465" y="4215632"/>
                    <a:pt x="1373382" y="4225906"/>
                  </a:cubicBezTo>
                  <a:cubicBezTo>
                    <a:pt x="1358167" y="4204288"/>
                    <a:pt x="1376833" y="4207936"/>
                    <a:pt x="1372004" y="4192314"/>
                  </a:cubicBezTo>
                  <a:cubicBezTo>
                    <a:pt x="1394629" y="4201099"/>
                    <a:pt x="1392159" y="4205377"/>
                    <a:pt x="1406504" y="4216511"/>
                  </a:cubicBezTo>
                  <a:cubicBezTo>
                    <a:pt x="1394519" y="4225276"/>
                    <a:pt x="1388089" y="4224416"/>
                    <a:pt x="1389579" y="4233832"/>
                  </a:cubicBezTo>
                  <a:cubicBezTo>
                    <a:pt x="1395390" y="4235761"/>
                    <a:pt x="1400582" y="4238759"/>
                    <a:pt x="1410968" y="4244755"/>
                  </a:cubicBezTo>
                  <a:cubicBezTo>
                    <a:pt x="1408499" y="4249032"/>
                    <a:pt x="1400582" y="4238759"/>
                    <a:pt x="1387727" y="4237040"/>
                  </a:cubicBezTo>
                  <a:cubicBezTo>
                    <a:pt x="1385257" y="4241318"/>
                    <a:pt x="1395025" y="4248383"/>
                    <a:pt x="1382788" y="4245596"/>
                  </a:cubicBezTo>
                  <a:cubicBezTo>
                    <a:pt x="1396514" y="4257798"/>
                    <a:pt x="1409623" y="4271070"/>
                    <a:pt x="1423968" y="4282204"/>
                  </a:cubicBezTo>
                  <a:cubicBezTo>
                    <a:pt x="1431014" y="4281994"/>
                    <a:pt x="1434101" y="4276647"/>
                    <a:pt x="1454255" y="4289710"/>
                  </a:cubicBezTo>
                  <a:cubicBezTo>
                    <a:pt x="1426911" y="4241126"/>
                    <a:pt x="1559573" y="4299182"/>
                    <a:pt x="1512075" y="4237537"/>
                  </a:cubicBezTo>
                  <a:cubicBezTo>
                    <a:pt x="1533464" y="4248460"/>
                    <a:pt x="1516903" y="4253158"/>
                    <a:pt x="1526055" y="4261293"/>
                  </a:cubicBezTo>
                  <a:cubicBezTo>
                    <a:pt x="1541633" y="4270287"/>
                    <a:pt x="1535570" y="4256805"/>
                    <a:pt x="1538657" y="4251458"/>
                  </a:cubicBezTo>
                  <a:cubicBezTo>
                    <a:pt x="1561535" y="4271797"/>
                    <a:pt x="1556089" y="4257245"/>
                    <a:pt x="1563751" y="4255965"/>
                  </a:cubicBezTo>
                  <a:cubicBezTo>
                    <a:pt x="1568327" y="4260033"/>
                    <a:pt x="1584523" y="4267958"/>
                    <a:pt x="1576861" y="4269238"/>
                  </a:cubicBezTo>
                  <a:cubicBezTo>
                    <a:pt x="1590334" y="4269886"/>
                    <a:pt x="1603190" y="4271605"/>
                    <a:pt x="1629156" y="4286596"/>
                  </a:cubicBezTo>
                  <a:cubicBezTo>
                    <a:pt x="1631261" y="4294942"/>
                    <a:pt x="1612342" y="4279741"/>
                    <a:pt x="1619023" y="4292154"/>
                  </a:cubicBezTo>
                  <a:cubicBezTo>
                    <a:pt x="1627921" y="4288736"/>
                    <a:pt x="1658462" y="4307794"/>
                    <a:pt x="1653632" y="4292173"/>
                  </a:cubicBezTo>
                  <a:cubicBezTo>
                    <a:pt x="1656974" y="4298380"/>
                    <a:pt x="1671572" y="4321067"/>
                    <a:pt x="1656863" y="4322557"/>
                  </a:cubicBezTo>
                  <a:cubicBezTo>
                    <a:pt x="1660204" y="4328763"/>
                    <a:pt x="1682829" y="4337548"/>
                    <a:pt x="1674548" y="4339896"/>
                  </a:cubicBezTo>
                  <a:cubicBezTo>
                    <a:pt x="1697791" y="4347612"/>
                    <a:pt x="1671572" y="4321067"/>
                    <a:pt x="1675277" y="4314651"/>
                  </a:cubicBezTo>
                  <a:cubicBezTo>
                    <a:pt x="1680469" y="4317648"/>
                    <a:pt x="1679851" y="4318718"/>
                    <a:pt x="1679234" y="4319787"/>
                  </a:cubicBezTo>
                  <a:cubicBezTo>
                    <a:pt x="1684427" y="4322785"/>
                    <a:pt x="1685044" y="4321716"/>
                    <a:pt x="1686279" y="4319577"/>
                  </a:cubicBezTo>
                  <a:cubicBezTo>
                    <a:pt x="1696666" y="4325574"/>
                    <a:pt x="1688386" y="4327923"/>
                    <a:pt x="1699390" y="4332850"/>
                  </a:cubicBezTo>
                  <a:cubicBezTo>
                    <a:pt x="1710394" y="4337777"/>
                    <a:pt x="1704329" y="4324294"/>
                    <a:pt x="1699136" y="4321296"/>
                  </a:cubicBezTo>
                  <a:cubicBezTo>
                    <a:pt x="1700988" y="4318088"/>
                    <a:pt x="1715951" y="4328152"/>
                    <a:pt x="1714462" y="4318737"/>
                  </a:cubicBezTo>
                  <a:cubicBezTo>
                    <a:pt x="1724230" y="4325803"/>
                    <a:pt x="1726953" y="4333079"/>
                    <a:pt x="1736723" y="4340145"/>
                  </a:cubicBezTo>
                  <a:cubicBezTo>
                    <a:pt x="1730294" y="4339285"/>
                    <a:pt x="1724484" y="4337356"/>
                    <a:pt x="1714098" y="4331360"/>
                  </a:cubicBezTo>
                  <a:cubicBezTo>
                    <a:pt x="1733888" y="4357045"/>
                    <a:pt x="1706832" y="4379924"/>
                    <a:pt x="1723283" y="4399403"/>
                  </a:cubicBezTo>
                  <a:cubicBezTo>
                    <a:pt x="1718089" y="4396405"/>
                    <a:pt x="1719942" y="4393196"/>
                    <a:pt x="1708938" y="4388270"/>
                  </a:cubicBezTo>
                  <a:cubicBezTo>
                    <a:pt x="1700657" y="4390618"/>
                    <a:pt x="1717472" y="4397474"/>
                    <a:pt x="1721431" y="4402612"/>
                  </a:cubicBezTo>
                  <a:cubicBezTo>
                    <a:pt x="1702146" y="4400033"/>
                    <a:pt x="1702399" y="4411587"/>
                    <a:pt x="1708464" y="4425070"/>
                  </a:cubicBezTo>
                  <a:cubicBezTo>
                    <a:pt x="1703888" y="4421002"/>
                    <a:pt x="1703888" y="4421002"/>
                    <a:pt x="1698694" y="4418003"/>
                  </a:cubicBezTo>
                  <a:cubicBezTo>
                    <a:pt x="1698694" y="4418003"/>
                    <a:pt x="1703271" y="4422071"/>
                    <a:pt x="1702654" y="4423140"/>
                  </a:cubicBezTo>
                  <a:cubicBezTo>
                    <a:pt x="1707847" y="4426139"/>
                    <a:pt x="1706612" y="4428278"/>
                    <a:pt x="1705377" y="4430417"/>
                  </a:cubicBezTo>
                  <a:cubicBezTo>
                    <a:pt x="1708717" y="4436623"/>
                    <a:pt x="1706247" y="4440901"/>
                    <a:pt x="1700438" y="4438972"/>
                  </a:cubicBezTo>
                  <a:cubicBezTo>
                    <a:pt x="1699820" y="4440042"/>
                    <a:pt x="1699820" y="4440042"/>
                    <a:pt x="1705012" y="4443040"/>
                  </a:cubicBezTo>
                  <a:cubicBezTo>
                    <a:pt x="1726767" y="4441340"/>
                    <a:pt x="1730835" y="4422301"/>
                    <a:pt x="1738862" y="4408398"/>
                  </a:cubicBezTo>
                  <a:cubicBezTo>
                    <a:pt x="1738862" y="4408398"/>
                    <a:pt x="1738862" y="4408398"/>
                    <a:pt x="1733668" y="4405399"/>
                  </a:cubicBezTo>
                  <a:cubicBezTo>
                    <a:pt x="1734903" y="4403261"/>
                    <a:pt x="1735521" y="4402191"/>
                    <a:pt x="1740714" y="4405189"/>
                  </a:cubicBezTo>
                  <a:cubicBezTo>
                    <a:pt x="1744419" y="4398773"/>
                    <a:pt x="1753316" y="4395355"/>
                    <a:pt x="1760978" y="4394074"/>
                  </a:cubicBezTo>
                  <a:cubicBezTo>
                    <a:pt x="1777176" y="4402000"/>
                    <a:pt x="1756656" y="4401561"/>
                    <a:pt x="1768279" y="4405419"/>
                  </a:cubicBezTo>
                  <a:cubicBezTo>
                    <a:pt x="1780517" y="4408207"/>
                    <a:pt x="1775071" y="4393655"/>
                    <a:pt x="1791884" y="4400511"/>
                  </a:cubicBezTo>
                  <a:cubicBezTo>
                    <a:pt x="1778158" y="4388308"/>
                    <a:pt x="1769622" y="4379103"/>
                    <a:pt x="1767518" y="4370757"/>
                  </a:cubicBezTo>
                  <a:cubicBezTo>
                    <a:pt x="1765665" y="4373966"/>
                    <a:pt x="1744276" y="4363042"/>
                    <a:pt x="1735995" y="4365391"/>
                  </a:cubicBezTo>
                  <a:cubicBezTo>
                    <a:pt x="1726844" y="4357256"/>
                    <a:pt x="1742787" y="4353628"/>
                    <a:pt x="1740680" y="4345281"/>
                  </a:cubicBezTo>
                  <a:cubicBezTo>
                    <a:pt x="1770351" y="4353857"/>
                    <a:pt x="1747836" y="4320895"/>
                    <a:pt x="1745477" y="4300996"/>
                  </a:cubicBezTo>
                  <a:cubicBezTo>
                    <a:pt x="1744859" y="4302065"/>
                    <a:pt x="1733856" y="4297139"/>
                    <a:pt x="1728663" y="4294140"/>
                  </a:cubicBezTo>
                  <a:cubicBezTo>
                    <a:pt x="1728409" y="4282587"/>
                    <a:pt x="1706766" y="4260109"/>
                    <a:pt x="1695508" y="4243628"/>
                  </a:cubicBezTo>
                  <a:cubicBezTo>
                    <a:pt x="1697361" y="4240420"/>
                    <a:pt x="1704042" y="4252833"/>
                    <a:pt x="1708001" y="4257971"/>
                  </a:cubicBezTo>
                  <a:cubicBezTo>
                    <a:pt x="1731243" y="4265685"/>
                    <a:pt x="1708364" y="4245348"/>
                    <a:pt x="1705641" y="4238071"/>
                  </a:cubicBezTo>
                  <a:cubicBezTo>
                    <a:pt x="1715410" y="4245137"/>
                    <a:pt x="1713558" y="4248346"/>
                    <a:pt x="1725795" y="4251133"/>
                  </a:cubicBezTo>
                  <a:cubicBezTo>
                    <a:pt x="1724307" y="4241719"/>
                    <a:pt x="1716391" y="4231445"/>
                    <a:pt x="1696236" y="4218382"/>
                  </a:cubicBezTo>
                  <a:cubicBezTo>
                    <a:pt x="1703899" y="4217103"/>
                    <a:pt x="1700558" y="4210896"/>
                    <a:pt x="1692642" y="4200622"/>
                  </a:cubicBezTo>
                  <a:cubicBezTo>
                    <a:pt x="1662354" y="4193117"/>
                    <a:pt x="1688826" y="4231215"/>
                    <a:pt x="1670160" y="4227568"/>
                  </a:cubicBezTo>
                  <a:cubicBezTo>
                    <a:pt x="1679311" y="4235703"/>
                    <a:pt x="1700955" y="4258181"/>
                    <a:pt x="1669179" y="4241261"/>
                  </a:cubicBezTo>
                  <a:cubicBezTo>
                    <a:pt x="1673136" y="4246397"/>
                    <a:pt x="1677712" y="4250465"/>
                    <a:pt x="1682289" y="4254533"/>
                  </a:cubicBezTo>
                  <a:cubicBezTo>
                    <a:pt x="1685629" y="4260739"/>
                    <a:pt x="1652982" y="4233335"/>
                    <a:pt x="1658429" y="4247887"/>
                  </a:cubicBezTo>
                  <a:cubicBezTo>
                    <a:pt x="1642850" y="4238893"/>
                    <a:pt x="1645320" y="4234615"/>
                    <a:pt x="1647172" y="4231407"/>
                  </a:cubicBezTo>
                  <a:cubicBezTo>
                    <a:pt x="1662751" y="4240401"/>
                    <a:pt x="1674371" y="4244258"/>
                    <a:pt x="1676223" y="4241050"/>
                  </a:cubicBezTo>
                  <a:cubicBezTo>
                    <a:pt x="1673501" y="4233775"/>
                    <a:pt x="1647536" y="4218784"/>
                    <a:pt x="1645066" y="4223061"/>
                  </a:cubicBezTo>
                  <a:cubicBezTo>
                    <a:pt x="1633445" y="4219204"/>
                    <a:pt x="1646665" y="4208299"/>
                    <a:pt x="1637767" y="4211717"/>
                  </a:cubicBezTo>
                  <a:cubicBezTo>
                    <a:pt x="1630467" y="4200374"/>
                    <a:pt x="1652839" y="4197605"/>
                    <a:pt x="1622298" y="4178546"/>
                  </a:cubicBezTo>
                  <a:cubicBezTo>
                    <a:pt x="1588922" y="4176388"/>
                    <a:pt x="1590666" y="4197357"/>
                    <a:pt x="1588449" y="4213188"/>
                  </a:cubicBezTo>
                  <a:cubicBezTo>
                    <a:pt x="1580787" y="4214468"/>
                    <a:pt x="1576827" y="4209330"/>
                    <a:pt x="1566442" y="4203334"/>
                  </a:cubicBezTo>
                  <a:cubicBezTo>
                    <a:pt x="1568547" y="4211679"/>
                    <a:pt x="1556309" y="4208891"/>
                    <a:pt x="1553839" y="4213168"/>
                  </a:cubicBezTo>
                  <a:cubicBezTo>
                    <a:pt x="1550499" y="4206962"/>
                    <a:pt x="1534920" y="4197967"/>
                    <a:pt x="1537390" y="4193690"/>
                  </a:cubicBezTo>
                  <a:cubicBezTo>
                    <a:pt x="1525768" y="4189832"/>
                    <a:pt x="1531833" y="4203315"/>
                    <a:pt x="1524168" y="4204593"/>
                  </a:cubicBezTo>
                  <a:cubicBezTo>
                    <a:pt x="1509207" y="4194530"/>
                    <a:pt x="1495987" y="4205434"/>
                    <a:pt x="1469404" y="4191513"/>
                  </a:cubicBezTo>
                  <a:cubicBezTo>
                    <a:pt x="1469041" y="4204135"/>
                    <a:pt x="1453351" y="4219317"/>
                    <a:pt x="1463374" y="4237938"/>
                  </a:cubicBezTo>
                  <a:cubicBezTo>
                    <a:pt x="1444707" y="4234289"/>
                    <a:pt x="1440385" y="4241776"/>
                    <a:pt x="1452877" y="4256118"/>
                  </a:cubicBezTo>
                  <a:cubicBezTo>
                    <a:pt x="1451025" y="4259326"/>
                    <a:pt x="1431487" y="4245194"/>
                    <a:pt x="1429634" y="4248402"/>
                  </a:cubicBezTo>
                  <a:cubicBezTo>
                    <a:pt x="1453859" y="4242425"/>
                    <a:pt x="1440859" y="4204976"/>
                    <a:pt x="1455931" y="4190863"/>
                  </a:cubicBezTo>
                  <a:cubicBezTo>
                    <a:pt x="1457165" y="4188724"/>
                    <a:pt x="1446162" y="4183798"/>
                    <a:pt x="1440969" y="4180799"/>
                  </a:cubicBezTo>
                  <a:cubicBezTo>
                    <a:pt x="1458400" y="4186585"/>
                    <a:pt x="1446526" y="4171174"/>
                    <a:pt x="1448379" y="4167966"/>
                  </a:cubicBezTo>
                  <a:cubicBezTo>
                    <a:pt x="1425136" y="4160250"/>
                    <a:pt x="1422304" y="4177152"/>
                    <a:pt x="1423175" y="4187636"/>
                  </a:cubicBezTo>
                  <a:cubicBezTo>
                    <a:pt x="1406977" y="4179711"/>
                    <a:pt x="1394739" y="4176922"/>
                    <a:pt x="1378542" y="4168997"/>
                  </a:cubicBezTo>
                  <a:cubicBezTo>
                    <a:pt x="1385588" y="4168787"/>
                    <a:pt x="1388058" y="4164510"/>
                    <a:pt x="1399060" y="4169436"/>
                  </a:cubicBezTo>
                  <a:cubicBezTo>
                    <a:pt x="1372587" y="4131338"/>
                    <a:pt x="1441080" y="4156622"/>
                    <a:pt x="1407562" y="4118734"/>
                  </a:cubicBezTo>
                  <a:cubicBezTo>
                    <a:pt x="1408797" y="4116595"/>
                    <a:pt x="1418565" y="4123660"/>
                    <a:pt x="1429569" y="4128588"/>
                  </a:cubicBezTo>
                  <a:cubicBezTo>
                    <a:pt x="1432038" y="4124310"/>
                    <a:pt x="1421652" y="4118313"/>
                    <a:pt x="1417077" y="4114246"/>
                  </a:cubicBezTo>
                  <a:cubicBezTo>
                    <a:pt x="1418312" y="4112107"/>
                    <a:pt x="1438467" y="4125169"/>
                    <a:pt x="1429315" y="4117034"/>
                  </a:cubicBezTo>
                  <a:cubicBezTo>
                    <a:pt x="1436360" y="4116824"/>
                    <a:pt x="1444894" y="4126028"/>
                    <a:pt x="1453175" y="4123680"/>
                  </a:cubicBezTo>
                  <a:cubicBezTo>
                    <a:pt x="1449216" y="4118542"/>
                    <a:pt x="1444024" y="4115545"/>
                    <a:pt x="1445876" y="4112336"/>
                  </a:cubicBezTo>
                  <a:cubicBezTo>
                    <a:pt x="1440065" y="4110407"/>
                    <a:pt x="1433637" y="4109548"/>
                    <a:pt x="1427209" y="4108689"/>
                  </a:cubicBezTo>
                  <a:cubicBezTo>
                    <a:pt x="1423869" y="4102483"/>
                    <a:pt x="1441664" y="4095646"/>
                    <a:pt x="1462437" y="4107639"/>
                  </a:cubicBezTo>
                  <a:cubicBezTo>
                    <a:pt x="1462437" y="4107639"/>
                    <a:pt x="1462437" y="4107639"/>
                    <a:pt x="1458732" y="4114056"/>
                  </a:cubicBezTo>
                  <a:cubicBezTo>
                    <a:pt x="1469735" y="4118982"/>
                    <a:pt x="1470970" y="4116843"/>
                    <a:pt x="1472205" y="4114704"/>
                  </a:cubicBezTo>
                  <a:cubicBezTo>
                    <a:pt x="1472822" y="4113635"/>
                    <a:pt x="1473440" y="4112565"/>
                    <a:pt x="1474057" y="4111496"/>
                  </a:cubicBezTo>
                  <a:cubicBezTo>
                    <a:pt x="1483826" y="4118562"/>
                    <a:pt x="1483826" y="4118562"/>
                    <a:pt x="1494829" y="4123488"/>
                  </a:cubicBezTo>
                  <a:cubicBezTo>
                    <a:pt x="1496682" y="4120280"/>
                    <a:pt x="1492724" y="4115144"/>
                    <a:pt x="1481720" y="4110216"/>
                  </a:cubicBezTo>
                  <a:cubicBezTo>
                    <a:pt x="1488148" y="4111076"/>
                    <a:pt x="1493959" y="4113005"/>
                    <a:pt x="1504962" y="4117931"/>
                  </a:cubicBezTo>
                  <a:cubicBezTo>
                    <a:pt x="1503981" y="4131624"/>
                    <a:pt x="1485568" y="4139530"/>
                    <a:pt x="1496208" y="4157081"/>
                  </a:cubicBezTo>
                  <a:cubicBezTo>
                    <a:pt x="1513023" y="4163937"/>
                    <a:pt x="1516363" y="4170143"/>
                    <a:pt x="1526749" y="4176139"/>
                  </a:cubicBezTo>
                  <a:cubicBezTo>
                    <a:pt x="1544799" y="4180856"/>
                    <a:pt x="1541204" y="4163096"/>
                    <a:pt x="1555295" y="4162676"/>
                  </a:cubicBezTo>
                  <a:cubicBezTo>
                    <a:pt x="1537863" y="4156889"/>
                    <a:pt x="1539715" y="4153681"/>
                    <a:pt x="1551953" y="4156469"/>
                  </a:cubicBezTo>
                  <a:cubicBezTo>
                    <a:pt x="1553188" y="4154330"/>
                    <a:pt x="1534268" y="4139129"/>
                    <a:pt x="1531798" y="4143407"/>
                  </a:cubicBezTo>
                  <a:cubicBezTo>
                    <a:pt x="1527224" y="4139340"/>
                    <a:pt x="1527841" y="4138270"/>
                    <a:pt x="1527841" y="4138270"/>
                  </a:cubicBezTo>
                  <a:cubicBezTo>
                    <a:pt x="1520178" y="4139550"/>
                    <a:pt x="1513750" y="4138690"/>
                    <a:pt x="1506087" y="4139969"/>
                  </a:cubicBezTo>
                  <a:cubicBezTo>
                    <a:pt x="1501511" y="4135902"/>
                    <a:pt x="1511644" y="4130345"/>
                    <a:pt x="1523265" y="4134202"/>
                  </a:cubicBezTo>
                  <a:cubicBezTo>
                    <a:pt x="1518690" y="4130135"/>
                    <a:pt x="1514114" y="4126067"/>
                    <a:pt x="1510155" y="4120929"/>
                  </a:cubicBezTo>
                  <a:cubicBezTo>
                    <a:pt x="1509901" y="4109376"/>
                    <a:pt x="1525481" y="4118371"/>
                    <a:pt x="1537720" y="4121160"/>
                  </a:cubicBezTo>
                  <a:cubicBezTo>
                    <a:pt x="1533144" y="4117092"/>
                    <a:pt x="1534379" y="4114953"/>
                    <a:pt x="1534996" y="4113884"/>
                  </a:cubicBezTo>
                  <a:cubicBezTo>
                    <a:pt x="1540807" y="4115812"/>
                    <a:pt x="1546000" y="4118810"/>
                    <a:pt x="1545382" y="4119880"/>
                  </a:cubicBezTo>
                  <a:cubicBezTo>
                    <a:pt x="1546000" y="4118810"/>
                    <a:pt x="1546617" y="4117740"/>
                    <a:pt x="1547235" y="4116671"/>
                  </a:cubicBezTo>
                  <a:cubicBezTo>
                    <a:pt x="1557621" y="4122668"/>
                    <a:pt x="1557004" y="4123737"/>
                    <a:pt x="1562197" y="4126735"/>
                  </a:cubicBezTo>
                  <a:cubicBezTo>
                    <a:pt x="1556132" y="4113253"/>
                    <a:pt x="1561326" y="4116251"/>
                    <a:pt x="1570223" y="4112833"/>
                  </a:cubicBezTo>
                  <a:cubicBezTo>
                    <a:pt x="1572076" y="4109625"/>
                    <a:pt x="1548217" y="4102979"/>
                    <a:pt x="1537830" y="4096982"/>
                  </a:cubicBezTo>
                  <a:cubicBezTo>
                    <a:pt x="1553663" y="4117530"/>
                    <a:pt x="1505326" y="4105308"/>
                    <a:pt x="1493959" y="4113005"/>
                  </a:cubicBezTo>
                  <a:cubicBezTo>
                    <a:pt x="1493705" y="4101451"/>
                    <a:pt x="1487023" y="4089038"/>
                    <a:pt x="1468104" y="4073837"/>
                  </a:cubicBezTo>
                  <a:cubicBezTo>
                    <a:pt x="1468104" y="4073837"/>
                    <a:pt x="1468104" y="4073837"/>
                    <a:pt x="1489493" y="4084760"/>
                  </a:cubicBezTo>
                  <a:cubicBezTo>
                    <a:pt x="1497156" y="4083481"/>
                    <a:pt x="1481577" y="4074486"/>
                    <a:pt x="1484047" y="4070208"/>
                  </a:cubicBezTo>
                  <a:cubicBezTo>
                    <a:pt x="1488623" y="4074276"/>
                    <a:pt x="1493815" y="4077274"/>
                    <a:pt x="1499009" y="4080272"/>
                  </a:cubicBezTo>
                  <a:cubicBezTo>
                    <a:pt x="1497520" y="4070857"/>
                    <a:pt x="1502096" y="4074925"/>
                    <a:pt x="1505183" y="4069578"/>
                  </a:cubicBezTo>
                  <a:cubicBezTo>
                    <a:pt x="1507653" y="4065300"/>
                    <a:pt x="1503077" y="4061232"/>
                    <a:pt x="1498502" y="4057165"/>
                  </a:cubicBezTo>
                  <a:cubicBezTo>
                    <a:pt x="1489604" y="4060583"/>
                    <a:pt x="1481323" y="4062932"/>
                    <a:pt x="1472426" y="4066351"/>
                  </a:cubicBezTo>
                  <a:cubicBezTo>
                    <a:pt x="1463892" y="4057146"/>
                    <a:pt x="1470066" y="4046452"/>
                    <a:pt x="1452018" y="4041734"/>
                  </a:cubicBezTo>
                  <a:cubicBezTo>
                    <a:pt x="1450783" y="4043874"/>
                    <a:pt x="1455976" y="4046872"/>
                    <a:pt x="1461168" y="4049870"/>
                  </a:cubicBezTo>
                  <a:cubicBezTo>
                    <a:pt x="1447078" y="4050290"/>
                    <a:pt x="1436945" y="4055847"/>
                    <a:pt x="1448819" y="4071258"/>
                  </a:cubicBezTo>
                  <a:cubicBezTo>
                    <a:pt x="1454630" y="4073187"/>
                    <a:pt x="1460440" y="4075116"/>
                    <a:pt x="1465634" y="4078115"/>
                  </a:cubicBezTo>
                  <a:cubicBezTo>
                    <a:pt x="1464399" y="4080253"/>
                    <a:pt x="1463164" y="4082392"/>
                    <a:pt x="1457353" y="4080463"/>
                  </a:cubicBezTo>
                  <a:cubicBezTo>
                    <a:pt x="1461312" y="4085601"/>
                    <a:pt x="1456118" y="4082602"/>
                    <a:pt x="1456118" y="4082602"/>
                  </a:cubicBezTo>
                  <a:cubicBezTo>
                    <a:pt x="1450308" y="4080673"/>
                    <a:pt x="1444497" y="4078744"/>
                    <a:pt x="1442645" y="4081952"/>
                  </a:cubicBezTo>
                  <a:cubicBezTo>
                    <a:pt x="1438070" y="4077886"/>
                    <a:pt x="1440540" y="4073608"/>
                    <a:pt x="1436582" y="4068470"/>
                  </a:cubicBezTo>
                  <a:lnTo>
                    <a:pt x="1437493" y="4068040"/>
                  </a:lnTo>
                  <a:lnTo>
                    <a:pt x="1442392" y="4070400"/>
                  </a:lnTo>
                  <a:cubicBezTo>
                    <a:pt x="1439795" y="4068900"/>
                    <a:pt x="1438496" y="4068150"/>
                    <a:pt x="1437771" y="4067910"/>
                  </a:cubicBezTo>
                  <a:lnTo>
                    <a:pt x="1437493" y="4068040"/>
                  </a:lnTo>
                  <a:lnTo>
                    <a:pt x="1434942" y="4066811"/>
                  </a:lnTo>
                  <a:cubicBezTo>
                    <a:pt x="1432687" y="4066222"/>
                    <a:pt x="1430771" y="4066542"/>
                    <a:pt x="1429536" y="4068681"/>
                  </a:cubicBezTo>
                  <a:cubicBezTo>
                    <a:pt x="1421002" y="4059475"/>
                    <a:pt x="1417661" y="4053269"/>
                    <a:pt x="1420130" y="4048991"/>
                  </a:cubicBezTo>
                  <a:cubicBezTo>
                    <a:pt x="1420130" y="4048991"/>
                    <a:pt x="1414321" y="4047063"/>
                    <a:pt x="1414321" y="4047063"/>
                  </a:cubicBezTo>
                  <a:cubicBezTo>
                    <a:pt x="1403934" y="4041066"/>
                    <a:pt x="1412832" y="4037648"/>
                    <a:pt x="1423835" y="4042574"/>
                  </a:cubicBezTo>
                  <a:cubicBezTo>
                    <a:pt x="1425687" y="4039366"/>
                    <a:pt x="1428157" y="4035088"/>
                    <a:pt x="1425435" y="4027813"/>
                  </a:cubicBezTo>
                  <a:cubicBezTo>
                    <a:pt x="1418389" y="4028023"/>
                    <a:pt x="1419624" y="4025884"/>
                    <a:pt x="1415048" y="4021816"/>
                  </a:cubicBezTo>
                  <a:cubicBezTo>
                    <a:pt x="1415048" y="4021816"/>
                    <a:pt x="1415048" y="4021816"/>
                    <a:pt x="1409855" y="4018818"/>
                  </a:cubicBezTo>
                  <a:cubicBezTo>
                    <a:pt x="1409855" y="4018818"/>
                    <a:pt x="1409855" y="4018818"/>
                    <a:pt x="1410472" y="4017748"/>
                  </a:cubicBezTo>
                  <a:cubicBezTo>
                    <a:pt x="1411707" y="4015610"/>
                    <a:pt x="1408366" y="4009403"/>
                    <a:pt x="1404409" y="4004266"/>
                  </a:cubicBezTo>
                  <a:cubicBezTo>
                    <a:pt x="1404409" y="4004266"/>
                    <a:pt x="1404409" y="4004266"/>
                    <a:pt x="1399214" y="4001267"/>
                  </a:cubicBezTo>
                  <a:lnTo>
                    <a:pt x="1383778" y="4028003"/>
                  </a:lnTo>
                  <a:cubicBezTo>
                    <a:pt x="1403934" y="4041066"/>
                    <a:pt x="1380074" y="4034420"/>
                    <a:pt x="1383416" y="4040627"/>
                  </a:cubicBezTo>
                  <a:cubicBezTo>
                    <a:pt x="1376624" y="4052391"/>
                    <a:pt x="1369215" y="4065224"/>
                    <a:pt x="1352654" y="4069921"/>
                  </a:cubicBezTo>
                  <a:cubicBezTo>
                    <a:pt x="1366380" y="4082125"/>
                    <a:pt x="1358101" y="4084474"/>
                    <a:pt x="1350437" y="4085753"/>
                  </a:cubicBezTo>
                  <a:cubicBezTo>
                    <a:pt x="1353779" y="4091960"/>
                    <a:pt x="1371210" y="4097746"/>
                    <a:pt x="1380979" y="4104812"/>
                  </a:cubicBezTo>
                  <a:cubicBezTo>
                    <a:pt x="1373316" y="4106092"/>
                    <a:pt x="1377892" y="4110159"/>
                    <a:pt x="1394088" y="4118085"/>
                  </a:cubicBezTo>
                  <a:cubicBezTo>
                    <a:pt x="1392236" y="4121293"/>
                    <a:pt x="1384573" y="4122572"/>
                    <a:pt x="1369611" y="4112508"/>
                  </a:cubicBezTo>
                  <a:cubicBezTo>
                    <a:pt x="1380725" y="4093258"/>
                    <a:pt x="1321638" y="4087662"/>
                    <a:pt x="1321274" y="4100286"/>
                  </a:cubicBezTo>
                  <a:cubicBezTo>
                    <a:pt x="1316699" y="4096218"/>
                    <a:pt x="1310888" y="4094289"/>
                    <a:pt x="1305696" y="4091291"/>
                  </a:cubicBezTo>
                  <a:cubicBezTo>
                    <a:pt x="1305078" y="4092361"/>
                    <a:pt x="1298650" y="4091501"/>
                    <a:pt x="1298033" y="4092571"/>
                  </a:cubicBezTo>
                  <a:cubicBezTo>
                    <a:pt x="1300139" y="4100916"/>
                    <a:pt x="1319059" y="4116117"/>
                    <a:pt x="1306202" y="4114398"/>
                  </a:cubicBezTo>
                  <a:cubicBezTo>
                    <a:pt x="1306202" y="4114398"/>
                    <a:pt x="1306202" y="4114398"/>
                    <a:pt x="1301009" y="4111400"/>
                  </a:cubicBezTo>
                  <a:cubicBezTo>
                    <a:pt x="1303733" y="4118676"/>
                    <a:pt x="1300645" y="4124023"/>
                    <a:pt x="1303369" y="4131300"/>
                  </a:cubicBezTo>
                  <a:cubicBezTo>
                    <a:pt x="1298175" y="4128301"/>
                    <a:pt x="1294835" y="4122094"/>
                    <a:pt x="1296687" y="4118886"/>
                  </a:cubicBezTo>
                  <a:cubicBezTo>
                    <a:pt x="1290260" y="4118027"/>
                    <a:pt x="1287173" y="4123374"/>
                    <a:pt x="1280744" y="4122515"/>
                  </a:cubicBezTo>
                  <a:cubicBezTo>
                    <a:pt x="1297812" y="4140924"/>
                    <a:pt x="1279399" y="4148830"/>
                    <a:pt x="1290656" y="4165311"/>
                  </a:cubicBezTo>
                  <a:cubicBezTo>
                    <a:pt x="1288804" y="4168520"/>
                    <a:pt x="1286952" y="4171728"/>
                    <a:pt x="1276565" y="4165732"/>
                  </a:cubicBezTo>
                  <a:cubicBezTo>
                    <a:pt x="1273478" y="4171078"/>
                    <a:pt x="1290293" y="4177935"/>
                    <a:pt x="1287206" y="4183281"/>
                  </a:cubicBezTo>
                  <a:cubicBezTo>
                    <a:pt x="1277436" y="4176216"/>
                    <a:pt x="1279906" y="4171938"/>
                    <a:pt x="1270754" y="4163803"/>
                  </a:cubicBezTo>
                  <a:cubicBezTo>
                    <a:pt x="1251471" y="4161225"/>
                    <a:pt x="1264580" y="4174497"/>
                    <a:pt x="1255066" y="4178985"/>
                  </a:cubicBezTo>
                  <a:cubicBezTo>
                    <a:pt x="1257171" y="4187330"/>
                    <a:pt x="1270644" y="4187980"/>
                    <a:pt x="1275221" y="4192047"/>
                  </a:cubicBezTo>
                  <a:cubicBezTo>
                    <a:pt x="1274603" y="4193116"/>
                    <a:pt x="1279796" y="4196115"/>
                    <a:pt x="1279796" y="4196115"/>
                  </a:cubicBezTo>
                  <a:cubicBezTo>
                    <a:pt x="1278562" y="4198254"/>
                    <a:pt x="1270899" y="4199533"/>
                    <a:pt x="1287713" y="4206390"/>
                  </a:cubicBezTo>
                  <a:cubicBezTo>
                    <a:pt x="1285861" y="4209597"/>
                    <a:pt x="1262618" y="4201882"/>
                    <a:pt x="1272387" y="4208948"/>
                  </a:cubicBezTo>
                  <a:cubicBezTo>
                    <a:pt x="1271770" y="4210017"/>
                    <a:pt x="1271770" y="4210017"/>
                    <a:pt x="1271152" y="4211087"/>
                  </a:cubicBezTo>
                  <a:cubicBezTo>
                    <a:pt x="1273875" y="4218362"/>
                    <a:pt x="1266830" y="4218573"/>
                    <a:pt x="1252122" y="4220062"/>
                  </a:cubicBezTo>
                  <a:cubicBezTo>
                    <a:pt x="1241735" y="4214066"/>
                    <a:pt x="1243587" y="4210857"/>
                    <a:pt x="1246057" y="4206580"/>
                  </a:cubicBezTo>
                  <a:cubicBezTo>
                    <a:pt x="1228626" y="4200794"/>
                    <a:pt x="1209595" y="4209769"/>
                    <a:pt x="1234326" y="4226899"/>
                  </a:cubicBezTo>
                  <a:cubicBezTo>
                    <a:pt x="1220853" y="4226250"/>
                    <a:pt x="1215914" y="4234805"/>
                    <a:pt x="1222595" y="4247218"/>
                  </a:cubicBezTo>
                  <a:cubicBezTo>
                    <a:pt x="1214933" y="4248498"/>
                    <a:pt x="1212826" y="4240153"/>
                    <a:pt x="1201822" y="4235225"/>
                  </a:cubicBezTo>
                  <a:cubicBezTo>
                    <a:pt x="1224811" y="4231387"/>
                    <a:pt x="1218130" y="4218974"/>
                    <a:pt x="1203531" y="4196286"/>
                  </a:cubicBezTo>
                  <a:cubicBezTo>
                    <a:pt x="1198956" y="4192219"/>
                    <a:pt x="1200191" y="4190080"/>
                    <a:pt x="1202043" y="4186872"/>
                  </a:cubicBezTo>
                  <a:cubicBezTo>
                    <a:pt x="1202043" y="4186872"/>
                    <a:pt x="1202043" y="4186872"/>
                    <a:pt x="1196850" y="4183874"/>
                  </a:cubicBezTo>
                  <a:cubicBezTo>
                    <a:pt x="1191910" y="4192429"/>
                    <a:pt x="1181778" y="4197986"/>
                    <a:pt x="1212319" y="4217045"/>
                  </a:cubicBezTo>
                  <a:cubicBezTo>
                    <a:pt x="1201568" y="4223672"/>
                    <a:pt x="1183266" y="4207401"/>
                    <a:pt x="1177709" y="4217026"/>
                  </a:cubicBezTo>
                  <a:cubicBezTo>
                    <a:pt x="1183773" y="4230508"/>
                    <a:pt x="1184644" y="4240993"/>
                    <a:pt x="1191943" y="4252336"/>
                  </a:cubicBezTo>
                  <a:cubicBezTo>
                    <a:pt x="1194539" y="4253835"/>
                    <a:pt x="1195992" y="4254318"/>
                    <a:pt x="1198095" y="4255175"/>
                  </a:cubicBezTo>
                  <a:lnTo>
                    <a:pt x="1206472" y="4259417"/>
                  </a:lnTo>
                  <a:lnTo>
                    <a:pt x="1206260" y="4269514"/>
                  </a:lnTo>
                  <a:cubicBezTo>
                    <a:pt x="1203482" y="4274327"/>
                    <a:pt x="1198261" y="4277373"/>
                    <a:pt x="1191216" y="4277583"/>
                  </a:cubicBezTo>
                  <a:cubicBezTo>
                    <a:pt x="1188129" y="4282930"/>
                    <a:pt x="1203090" y="4292994"/>
                    <a:pt x="1207666" y="4297062"/>
                  </a:cubicBezTo>
                  <a:cubicBezTo>
                    <a:pt x="1203961" y="4303478"/>
                    <a:pt x="1190235" y="4291275"/>
                    <a:pt x="1180466" y="4284209"/>
                  </a:cubicBezTo>
                  <a:cubicBezTo>
                    <a:pt x="1181447" y="4270517"/>
                    <a:pt x="1189110" y="4269238"/>
                    <a:pt x="1188239" y="4258753"/>
                  </a:cubicBezTo>
                  <a:cubicBezTo>
                    <a:pt x="1161656" y="4244832"/>
                    <a:pt x="1159440" y="4260662"/>
                    <a:pt x="1167973" y="4269867"/>
                  </a:cubicBezTo>
                  <a:cubicBezTo>
                    <a:pt x="1166738" y="4272006"/>
                    <a:pt x="1156353" y="4266010"/>
                    <a:pt x="1151160" y="4263012"/>
                  </a:cubicBezTo>
                  <a:cubicBezTo>
                    <a:pt x="1142262" y="4266430"/>
                    <a:pt x="1146220" y="4271568"/>
                    <a:pt x="1136705" y="4276055"/>
                  </a:cubicBezTo>
                  <a:cubicBezTo>
                    <a:pt x="1136705" y="4276055"/>
                    <a:pt x="1136705" y="4276055"/>
                    <a:pt x="1121125" y="4267060"/>
                  </a:cubicBezTo>
                  <a:cubicBezTo>
                    <a:pt x="1119019" y="4258714"/>
                    <a:pt x="1130023" y="4263641"/>
                    <a:pt x="1134345" y="4256155"/>
                  </a:cubicBezTo>
                  <a:cubicBezTo>
                    <a:pt x="1136815" y="4251878"/>
                    <a:pt x="1127917" y="4255296"/>
                    <a:pt x="1112955" y="4245232"/>
                  </a:cubicBezTo>
                  <a:cubicBezTo>
                    <a:pt x="1111467" y="4235817"/>
                    <a:pt x="1128898" y="4241603"/>
                    <a:pt x="1121599" y="4230260"/>
                  </a:cubicBezTo>
                  <a:cubicBezTo>
                    <a:pt x="1130750" y="4238395"/>
                    <a:pt x="1128280" y="4242672"/>
                    <a:pt x="1136815" y="4251878"/>
                  </a:cubicBezTo>
                  <a:cubicBezTo>
                    <a:pt x="1143243" y="4252737"/>
                    <a:pt x="1149671" y="4253597"/>
                    <a:pt x="1150906" y="4251458"/>
                  </a:cubicBezTo>
                  <a:cubicBezTo>
                    <a:pt x="1147565" y="4245251"/>
                    <a:pt x="1137796" y="4238185"/>
                    <a:pt x="1135689" y="4229840"/>
                  </a:cubicBezTo>
                  <a:cubicBezTo>
                    <a:pt x="1130497" y="4226842"/>
                    <a:pt x="1117024" y="4226192"/>
                    <a:pt x="1114300" y="4218917"/>
                  </a:cubicBezTo>
                  <a:cubicBezTo>
                    <a:pt x="1114917" y="4217847"/>
                    <a:pt x="1129626" y="4216357"/>
                    <a:pt x="1127520" y="4208012"/>
                  </a:cubicBezTo>
                  <a:cubicBezTo>
                    <a:pt x="1127520" y="4208012"/>
                    <a:pt x="1127520" y="4208012"/>
                    <a:pt x="1116517" y="4203085"/>
                  </a:cubicBezTo>
                  <a:cubicBezTo>
                    <a:pt x="1122327" y="4205014"/>
                    <a:pt x="1122944" y="4203944"/>
                    <a:pt x="1128755" y="4205873"/>
                  </a:cubicBezTo>
                  <a:cubicBezTo>
                    <a:pt x="1128755" y="4205873"/>
                    <a:pt x="1124179" y="4201805"/>
                    <a:pt x="1124179" y="4201805"/>
                  </a:cubicBezTo>
                  <a:cubicBezTo>
                    <a:pt x="1131225" y="4201596"/>
                    <a:pt x="1136418" y="4204594"/>
                    <a:pt x="1136418" y="4204594"/>
                  </a:cubicBezTo>
                  <a:cubicBezTo>
                    <a:pt x="1142846" y="4205453"/>
                    <a:pt x="1142846" y="4205453"/>
                    <a:pt x="1140994" y="4208662"/>
                  </a:cubicBezTo>
                  <a:cubicBezTo>
                    <a:pt x="1145569" y="4212728"/>
                    <a:pt x="1144334" y="4214868"/>
                    <a:pt x="1148910" y="4218935"/>
                  </a:cubicBezTo>
                  <a:cubicBezTo>
                    <a:pt x="1160531" y="4222793"/>
                    <a:pt x="1152614" y="4212518"/>
                    <a:pt x="1149891" y="4205242"/>
                  </a:cubicBezTo>
                  <a:cubicBezTo>
                    <a:pt x="1138888" y="4200316"/>
                    <a:pt x="1137036" y="4203524"/>
                    <a:pt x="1127884" y="4195389"/>
                  </a:cubicBezTo>
                  <a:cubicBezTo>
                    <a:pt x="1146551" y="4199036"/>
                    <a:pt x="1133441" y="4185764"/>
                    <a:pt x="1138998" y="4176139"/>
                  </a:cubicBezTo>
                  <a:cubicBezTo>
                    <a:pt x="1155195" y="4184065"/>
                    <a:pt x="1159517" y="4176578"/>
                    <a:pt x="1171137" y="4180436"/>
                  </a:cubicBezTo>
                  <a:cubicBezTo>
                    <a:pt x="1174225" y="4175088"/>
                    <a:pt x="1158646" y="4166094"/>
                    <a:pt x="1155922" y="4158818"/>
                  </a:cubicBezTo>
                  <a:cubicBezTo>
                    <a:pt x="1189804" y="4184083"/>
                    <a:pt x="1219441" y="4132751"/>
                    <a:pt x="1178404" y="4131872"/>
                  </a:cubicBezTo>
                  <a:cubicBezTo>
                    <a:pt x="1170123" y="4134221"/>
                    <a:pt x="1181491" y="4126525"/>
                    <a:pt x="1181491" y="4126525"/>
                  </a:cubicBezTo>
                  <a:cubicBezTo>
                    <a:pt x="1187302" y="4128454"/>
                    <a:pt x="1194346" y="4128243"/>
                    <a:pt x="1202009" y="4126964"/>
                  </a:cubicBezTo>
                  <a:cubicBezTo>
                    <a:pt x="1204479" y="4122686"/>
                    <a:pt x="1194093" y="4116690"/>
                    <a:pt x="1189518" y="4112622"/>
                  </a:cubicBezTo>
                  <a:cubicBezTo>
                    <a:pt x="1201138" y="4116480"/>
                    <a:pt x="1199033" y="4108135"/>
                    <a:pt x="1202120" y="4102788"/>
                  </a:cubicBezTo>
                  <a:cubicBezTo>
                    <a:pt x="1187158" y="4092723"/>
                    <a:pt x="1189881" y="4099999"/>
                    <a:pt x="1184070" y="4098071"/>
                  </a:cubicBezTo>
                  <a:cubicBezTo>
                    <a:pt x="1170344" y="4085868"/>
                    <a:pt x="1202738" y="4101718"/>
                    <a:pt x="1210399" y="4100438"/>
                  </a:cubicBezTo>
                  <a:cubicBezTo>
                    <a:pt x="1205207" y="4097441"/>
                    <a:pt x="1196673" y="4088236"/>
                    <a:pt x="1191480" y="4085237"/>
                  </a:cubicBezTo>
                  <a:cubicBezTo>
                    <a:pt x="1206188" y="4083748"/>
                    <a:pt x="1258230" y="4089554"/>
                    <a:pt x="1210620" y="4052085"/>
                  </a:cubicBezTo>
                  <a:cubicBezTo>
                    <a:pt x="1211238" y="4051015"/>
                    <a:pt x="1216431" y="4054013"/>
                    <a:pt x="1216431" y="4054013"/>
                  </a:cubicBezTo>
                  <a:cubicBezTo>
                    <a:pt x="1211238" y="4051015"/>
                    <a:pt x="1206663" y="4046948"/>
                    <a:pt x="1196277" y="4040951"/>
                  </a:cubicBezTo>
                  <a:cubicBezTo>
                    <a:pt x="1193189" y="4046299"/>
                    <a:pt x="1215196" y="4056152"/>
                    <a:pt x="1210874" y="4063639"/>
                  </a:cubicBezTo>
                  <a:cubicBezTo>
                    <a:pt x="1197764" y="4050366"/>
                    <a:pt x="1191337" y="4049507"/>
                    <a:pt x="1170564" y="4037514"/>
                  </a:cubicBezTo>
                  <a:cubicBezTo>
                    <a:pt x="1172416" y="4034305"/>
                    <a:pt x="1178227" y="4036234"/>
                    <a:pt x="1179462" y="4034095"/>
                  </a:cubicBezTo>
                  <a:cubicBezTo>
                    <a:pt x="1154732" y="4016965"/>
                    <a:pt x="1169946" y="4038583"/>
                    <a:pt x="1158326" y="4034726"/>
                  </a:cubicBezTo>
                  <a:cubicBezTo>
                    <a:pt x="1147322" y="4029799"/>
                    <a:pt x="1162648" y="4027240"/>
                    <a:pt x="1145216" y="4021453"/>
                  </a:cubicBezTo>
                  <a:cubicBezTo>
                    <a:pt x="1156837" y="4025311"/>
                    <a:pt x="1164501" y="4024031"/>
                    <a:pt x="1163012" y="4014617"/>
                  </a:cubicBezTo>
                  <a:cubicBezTo>
                    <a:pt x="1168205" y="4017615"/>
                    <a:pt x="1172781" y="4021683"/>
                    <a:pt x="1170929" y="4024891"/>
                  </a:cubicBezTo>
                  <a:cubicBezTo>
                    <a:pt x="1176121" y="4027889"/>
                    <a:pt x="1177356" y="4025750"/>
                    <a:pt x="1182549" y="4028748"/>
                  </a:cubicBezTo>
                  <a:cubicBezTo>
                    <a:pt x="1184401" y="4025540"/>
                    <a:pt x="1179826" y="4021472"/>
                    <a:pt x="1169440" y="4015476"/>
                  </a:cubicBezTo>
                  <a:cubicBezTo>
                    <a:pt x="1183530" y="4015055"/>
                    <a:pt x="1171039" y="4000714"/>
                    <a:pt x="1194280" y="4008429"/>
                  </a:cubicBezTo>
                  <a:cubicBezTo>
                    <a:pt x="1196750" y="4004151"/>
                    <a:pt x="1186982" y="3997086"/>
                    <a:pt x="1183641" y="3990879"/>
                  </a:cubicBezTo>
                  <a:cubicBezTo>
                    <a:pt x="1190687" y="3990669"/>
                    <a:pt x="1184005" y="3978256"/>
                    <a:pt x="1199584" y="3987250"/>
                  </a:cubicBezTo>
                  <a:cubicBezTo>
                    <a:pt x="1197731" y="3990459"/>
                    <a:pt x="1191304" y="3989600"/>
                    <a:pt x="1190069" y="3991738"/>
                  </a:cubicBezTo>
                  <a:cubicBezTo>
                    <a:pt x="1188217" y="3994947"/>
                    <a:pt x="1198602" y="4000943"/>
                    <a:pt x="1196133" y="4005220"/>
                  </a:cubicBezTo>
                  <a:cubicBezTo>
                    <a:pt x="1196133" y="4005220"/>
                    <a:pt x="1201326" y="4008219"/>
                    <a:pt x="1201326" y="4008219"/>
                  </a:cubicBezTo>
                  <a:cubicBezTo>
                    <a:pt x="1205031" y="4001802"/>
                    <a:pt x="1201801" y="3971419"/>
                    <a:pt x="1230488" y="3993686"/>
                  </a:cubicBezTo>
                  <a:cubicBezTo>
                    <a:pt x="1222827" y="3994965"/>
                    <a:pt x="1215417" y="4007799"/>
                    <a:pt x="1227291" y="4023210"/>
                  </a:cubicBezTo>
                  <a:cubicBezTo>
                    <a:pt x="1244106" y="4030066"/>
                    <a:pt x="1223951" y="4017004"/>
                    <a:pt x="1230996" y="4016793"/>
                  </a:cubicBezTo>
                  <a:cubicBezTo>
                    <a:pt x="1248428" y="4022580"/>
                    <a:pt x="1227291" y="4023210"/>
                    <a:pt x="1243488" y="4031136"/>
                  </a:cubicBezTo>
                  <a:cubicBezTo>
                    <a:pt x="1235208" y="4033484"/>
                    <a:pt x="1231867" y="4027278"/>
                    <a:pt x="1221482" y="4021282"/>
                  </a:cubicBezTo>
                  <a:cubicBezTo>
                    <a:pt x="1214435" y="4021491"/>
                    <a:pt x="1221371" y="4045458"/>
                    <a:pt x="1202451" y="4030257"/>
                  </a:cubicBezTo>
                  <a:cubicBezTo>
                    <a:pt x="1199364" y="4035605"/>
                    <a:pt x="1208516" y="4043740"/>
                    <a:pt x="1223477" y="4053804"/>
                  </a:cubicBezTo>
                  <a:cubicBezTo>
                    <a:pt x="1225329" y="4050596"/>
                    <a:pt x="1231757" y="4051455"/>
                    <a:pt x="1241525" y="4058520"/>
                  </a:cubicBezTo>
                  <a:cubicBezTo>
                    <a:pt x="1240654" y="4048036"/>
                    <a:pt x="1232121" y="4038832"/>
                    <a:pt x="1253510" y="4049755"/>
                  </a:cubicBezTo>
                  <a:cubicBezTo>
                    <a:pt x="1249552" y="4044618"/>
                    <a:pt x="1251404" y="4041410"/>
                    <a:pt x="1252639" y="4039270"/>
                  </a:cubicBezTo>
                  <a:cubicBezTo>
                    <a:pt x="1252639" y="4039270"/>
                    <a:pt x="1247446" y="4036272"/>
                    <a:pt x="1247446" y="4036272"/>
                  </a:cubicBezTo>
                  <a:cubicBezTo>
                    <a:pt x="1250533" y="4030925"/>
                    <a:pt x="1252385" y="4027717"/>
                    <a:pt x="1254855" y="4023439"/>
                  </a:cubicBezTo>
                  <a:cubicBezTo>
                    <a:pt x="1254855" y="4023439"/>
                    <a:pt x="1250280" y="4019372"/>
                    <a:pt x="1245087" y="4016373"/>
                  </a:cubicBezTo>
                  <a:cubicBezTo>
                    <a:pt x="1245705" y="4015304"/>
                    <a:pt x="1257325" y="4019161"/>
                    <a:pt x="1258560" y="4017022"/>
                  </a:cubicBezTo>
                  <a:cubicBezTo>
                    <a:pt x="1258560" y="4017022"/>
                    <a:pt x="1264371" y="4018951"/>
                    <a:pt x="1264371" y="4018951"/>
                  </a:cubicBezTo>
                  <a:cubicBezTo>
                    <a:pt x="1259794" y="4014884"/>
                    <a:pt x="1259794" y="4014884"/>
                    <a:pt x="1254602" y="4011886"/>
                  </a:cubicBezTo>
                  <a:cubicBezTo>
                    <a:pt x="1259794" y="4014884"/>
                    <a:pt x="1259794" y="4014884"/>
                    <a:pt x="1265605" y="4016812"/>
                  </a:cubicBezTo>
                  <a:cubicBezTo>
                    <a:pt x="1269310" y="4010396"/>
                    <a:pt x="1278208" y="4006977"/>
                    <a:pt x="1277336" y="3996494"/>
                  </a:cubicBezTo>
                  <a:cubicBezTo>
                    <a:pt x="1304538" y="4009346"/>
                    <a:pt x="1316158" y="4013203"/>
                    <a:pt x="1313800" y="3993304"/>
                  </a:cubicBezTo>
                  <a:cubicBezTo>
                    <a:pt x="1311202" y="3991805"/>
                    <a:pt x="1309749" y="3991322"/>
                    <a:pt x="1308792" y="3991483"/>
                  </a:cubicBezTo>
                  <a:lnTo>
                    <a:pt x="1308297" y="3991977"/>
                  </a:lnTo>
                  <a:lnTo>
                    <a:pt x="1307989" y="3991376"/>
                  </a:lnTo>
                  <a:cubicBezTo>
                    <a:pt x="1306754" y="3993514"/>
                    <a:pt x="1306754" y="3993514"/>
                    <a:pt x="1306754" y="3993514"/>
                  </a:cubicBezTo>
                  <a:lnTo>
                    <a:pt x="1308297" y="3991977"/>
                  </a:lnTo>
                  <a:lnTo>
                    <a:pt x="1310227" y="3995743"/>
                  </a:lnTo>
                  <a:cubicBezTo>
                    <a:pt x="1308549" y="3998650"/>
                    <a:pt x="1297239" y="3998002"/>
                    <a:pt x="1295386" y="4001211"/>
                  </a:cubicBezTo>
                  <a:cubicBezTo>
                    <a:pt x="1295386" y="4001211"/>
                    <a:pt x="1290810" y="3997143"/>
                    <a:pt x="1290810" y="3997143"/>
                  </a:cubicBezTo>
                  <a:cubicBezTo>
                    <a:pt x="1285000" y="3995214"/>
                    <a:pt x="1285000" y="3995214"/>
                    <a:pt x="1274613" y="3989217"/>
                  </a:cubicBezTo>
                  <a:cubicBezTo>
                    <a:pt x="1279806" y="3992216"/>
                    <a:pt x="1280424" y="3991146"/>
                    <a:pt x="1286234" y="3993075"/>
                  </a:cubicBezTo>
                  <a:cubicBezTo>
                    <a:pt x="1277700" y="3983870"/>
                    <a:pt x="1288450" y="3977244"/>
                    <a:pt x="1290303" y="3974035"/>
                  </a:cubicBezTo>
                  <a:cubicBezTo>
                    <a:pt x="1294879" y="3978103"/>
                    <a:pt x="1299454" y="3982171"/>
                    <a:pt x="1304648" y="3985169"/>
                  </a:cubicBezTo>
                  <a:cubicBezTo>
                    <a:pt x="1305265" y="3984099"/>
                    <a:pt x="1305265" y="3984099"/>
                    <a:pt x="1305883" y="3983030"/>
                  </a:cubicBezTo>
                  <a:cubicBezTo>
                    <a:pt x="1305883" y="3983030"/>
                    <a:pt x="1300689" y="3980032"/>
                    <a:pt x="1300689" y="3980032"/>
                  </a:cubicBezTo>
                  <a:cubicBezTo>
                    <a:pt x="1301307" y="3978963"/>
                    <a:pt x="1306500" y="3981961"/>
                    <a:pt x="1307118" y="3980891"/>
                  </a:cubicBezTo>
                  <a:cubicBezTo>
                    <a:pt x="1305629" y="3971476"/>
                    <a:pt x="1298329" y="3960133"/>
                    <a:pt x="1320955" y="3968918"/>
                  </a:cubicBezTo>
                  <a:cubicBezTo>
                    <a:pt x="1338132" y="3963150"/>
                    <a:pt x="1316125" y="3953296"/>
                    <a:pt x="1296588" y="3939164"/>
                  </a:cubicBezTo>
                  <a:cubicBezTo>
                    <a:pt x="1284349" y="3936376"/>
                    <a:pt x="1273346" y="3931449"/>
                    <a:pt x="1262342" y="3926522"/>
                  </a:cubicBezTo>
                  <a:cubicBezTo>
                    <a:pt x="1262960" y="3925452"/>
                    <a:pt x="1252573" y="3919456"/>
                    <a:pt x="1253191" y="3918386"/>
                  </a:cubicBezTo>
                  <a:cubicBezTo>
                    <a:pt x="1242804" y="3912390"/>
                    <a:pt x="1258020" y="3934008"/>
                    <a:pt x="1238482" y="3919876"/>
                  </a:cubicBezTo>
                  <a:cubicBezTo>
                    <a:pt x="1240335" y="3916667"/>
                    <a:pt x="1247380" y="3916457"/>
                    <a:pt x="1249232" y="3913249"/>
                  </a:cubicBezTo>
                  <a:cubicBezTo>
                    <a:pt x="1249232" y="3913249"/>
                    <a:pt x="1249232" y="3913249"/>
                    <a:pt x="1244039" y="3910251"/>
                  </a:cubicBezTo>
                  <a:cubicBezTo>
                    <a:pt x="1244657" y="3909181"/>
                    <a:pt x="1249850" y="3912180"/>
                    <a:pt x="1250467" y="3911110"/>
                  </a:cubicBezTo>
                  <a:cubicBezTo>
                    <a:pt x="1250467" y="3911110"/>
                    <a:pt x="1245891" y="3907043"/>
                    <a:pt x="1241317" y="3902975"/>
                  </a:cubicBezTo>
                  <a:cubicBezTo>
                    <a:pt x="1252319" y="3907902"/>
                    <a:pt x="1253554" y="3905763"/>
                    <a:pt x="1249596" y="3900626"/>
                  </a:cubicBezTo>
                  <a:cubicBezTo>
                    <a:pt x="1249596" y="3900626"/>
                    <a:pt x="1249596" y="3900626"/>
                    <a:pt x="1250213" y="3899557"/>
                  </a:cubicBezTo>
                  <a:cubicBezTo>
                    <a:pt x="1244404" y="3897628"/>
                    <a:pt x="1237358" y="3897838"/>
                    <a:pt x="1235506" y="3901047"/>
                  </a:cubicBezTo>
                  <a:cubicBezTo>
                    <a:pt x="1218691" y="3894190"/>
                    <a:pt x="1234017" y="3891632"/>
                    <a:pt x="1223013" y="3886704"/>
                  </a:cubicBezTo>
                  <a:cubicBezTo>
                    <a:pt x="1224866" y="3883496"/>
                    <a:pt x="1228206" y="3889703"/>
                    <a:pt x="1233400" y="3892701"/>
                  </a:cubicBezTo>
                  <a:cubicBezTo>
                    <a:pt x="1243533" y="3887144"/>
                    <a:pt x="1212374" y="3869154"/>
                    <a:pt x="1231040" y="3872802"/>
                  </a:cubicBezTo>
                  <a:cubicBezTo>
                    <a:pt x="1239574" y="3882007"/>
                    <a:pt x="1242298" y="3889283"/>
                    <a:pt x="1250831" y="3898487"/>
                  </a:cubicBezTo>
                  <a:cubicBezTo>
                    <a:pt x="1251448" y="3897418"/>
                    <a:pt x="1252066" y="3896348"/>
                    <a:pt x="1267646" y="3905343"/>
                  </a:cubicBezTo>
                  <a:cubicBezTo>
                    <a:pt x="1271350" y="3898927"/>
                    <a:pt x="1242915" y="3888214"/>
                    <a:pt x="1251813" y="3884795"/>
                  </a:cubicBezTo>
                  <a:cubicBezTo>
                    <a:pt x="1255770" y="3889932"/>
                    <a:pt x="1259729" y="3895069"/>
                    <a:pt x="1258240" y="3885654"/>
                  </a:cubicBezTo>
                  <a:cubicBezTo>
                    <a:pt x="1255518" y="3878379"/>
                    <a:pt x="1246620" y="3881797"/>
                    <a:pt x="1243279" y="3875590"/>
                  </a:cubicBezTo>
                  <a:cubicBezTo>
                    <a:pt x="1244514" y="3873451"/>
                    <a:pt x="1254900" y="3879448"/>
                    <a:pt x="1251559" y="3873241"/>
                  </a:cubicBezTo>
                  <a:cubicBezTo>
                    <a:pt x="1261327" y="3880307"/>
                    <a:pt x="1265903" y="3884375"/>
                    <a:pt x="1270479" y="3888442"/>
                  </a:cubicBezTo>
                  <a:cubicBezTo>
                    <a:pt x="1238449" y="3859969"/>
                    <a:pt x="1292089" y="3851012"/>
                    <a:pt x="1244116" y="3826167"/>
                  </a:cubicBezTo>
                  <a:cubicBezTo>
                    <a:pt x="1245351" y="3824028"/>
                    <a:pt x="1256355" y="3828955"/>
                    <a:pt x="1266741" y="3834952"/>
                  </a:cubicBezTo>
                  <a:cubicBezTo>
                    <a:pt x="1268594" y="3831744"/>
                    <a:pt x="1265253" y="3825537"/>
                    <a:pt x="1267105" y="3822329"/>
                  </a:cubicBezTo>
                  <a:cubicBezTo>
                    <a:pt x="1246951" y="3809266"/>
                    <a:pt x="1257590" y="3826816"/>
                    <a:pt x="1242011" y="3817822"/>
                  </a:cubicBezTo>
                  <a:cubicBezTo>
                    <a:pt x="1251525" y="3813333"/>
                    <a:pt x="1266234" y="3811844"/>
                    <a:pt x="1275749" y="3807356"/>
                  </a:cubicBezTo>
                  <a:cubicBezTo>
                    <a:pt x="1294669" y="3822557"/>
                    <a:pt x="1280071" y="3799870"/>
                    <a:pt x="1297139" y="3818280"/>
                  </a:cubicBezTo>
                  <a:cubicBezTo>
                    <a:pt x="1303567" y="3819139"/>
                    <a:pt x="1300843" y="3811863"/>
                    <a:pt x="1302078" y="3809724"/>
                  </a:cubicBezTo>
                  <a:cubicBezTo>
                    <a:pt x="1280071" y="3799870"/>
                    <a:pt x="1284647" y="3803938"/>
                    <a:pt x="1272408" y="3801150"/>
                  </a:cubicBezTo>
                  <a:cubicBezTo>
                    <a:pt x="1270302" y="3792804"/>
                    <a:pt x="1272154" y="3789596"/>
                    <a:pt x="1292927" y="3801589"/>
                  </a:cubicBezTo>
                  <a:cubicBezTo>
                    <a:pt x="1295397" y="3797311"/>
                    <a:pt x="1290822" y="3793243"/>
                    <a:pt x="1287480" y="3787037"/>
                  </a:cubicBezTo>
                  <a:cubicBezTo>
                    <a:pt x="1304295" y="3793893"/>
                    <a:pt x="1299102" y="3790895"/>
                    <a:pt x="1314063" y="3800959"/>
                  </a:cubicBezTo>
                  <a:cubicBezTo>
                    <a:pt x="1310105" y="3795821"/>
                    <a:pt x="1313192" y="3790474"/>
                    <a:pt x="1315662" y="3786197"/>
                  </a:cubicBezTo>
                  <a:cubicBezTo>
                    <a:pt x="1310470" y="3783199"/>
                    <a:pt x="1305276" y="3780201"/>
                    <a:pt x="1300083" y="3777202"/>
                  </a:cubicBezTo>
                  <a:cubicBezTo>
                    <a:pt x="1296742" y="3770995"/>
                    <a:pt x="1315409" y="3774644"/>
                    <a:pt x="1300447" y="3764579"/>
                  </a:cubicBezTo>
                  <a:cubicBezTo>
                    <a:pt x="1312686" y="3767367"/>
                    <a:pt x="1320601" y="3777641"/>
                    <a:pt x="1318131" y="3781919"/>
                  </a:cubicBezTo>
                  <a:cubicBezTo>
                    <a:pt x="1328264" y="3776361"/>
                    <a:pt x="1339632" y="3768666"/>
                    <a:pt x="1332332" y="3757322"/>
                  </a:cubicBezTo>
                  <a:cubicBezTo>
                    <a:pt x="1348530" y="3765247"/>
                    <a:pt x="1346060" y="3769525"/>
                    <a:pt x="1343590" y="3773803"/>
                  </a:cubicBezTo>
                  <a:cubicBezTo>
                    <a:pt x="1353976" y="3779799"/>
                    <a:pt x="1354593" y="3778730"/>
                    <a:pt x="1360405" y="3780659"/>
                  </a:cubicBezTo>
                  <a:cubicBezTo>
                    <a:pt x="1352488" y="3770385"/>
                    <a:pt x="1359897" y="3757552"/>
                    <a:pt x="1343083" y="3750695"/>
                  </a:cubicBezTo>
                  <a:cubicBezTo>
                    <a:pt x="1339742" y="3744489"/>
                    <a:pt x="1350128" y="3750486"/>
                    <a:pt x="1355939" y="3752414"/>
                  </a:cubicBezTo>
                  <a:cubicBezTo>
                    <a:pt x="1341594" y="3741280"/>
                    <a:pt x="1365201" y="3736373"/>
                    <a:pt x="1354814" y="3730376"/>
                  </a:cubicBezTo>
                  <a:cubicBezTo>
                    <a:pt x="1359136" y="3722890"/>
                    <a:pt x="1375807" y="3694016"/>
                    <a:pt x="1336368" y="3678374"/>
                  </a:cubicBezTo>
                  <a:cubicBezTo>
                    <a:pt x="1334879" y="3668960"/>
                    <a:pt x="1360846" y="3683951"/>
                    <a:pt x="1357758" y="3689299"/>
                  </a:cubicBezTo>
                  <a:cubicBezTo>
                    <a:pt x="1380383" y="3698083"/>
                    <a:pt x="1364297" y="3665981"/>
                    <a:pt x="1391497" y="3678833"/>
                  </a:cubicBezTo>
                  <a:cubicBezTo>
                    <a:pt x="1387538" y="3673696"/>
                    <a:pt x="1377153" y="3667700"/>
                    <a:pt x="1380240" y="3662353"/>
                  </a:cubicBezTo>
                  <a:cubicBezTo>
                    <a:pt x="1397054" y="3669208"/>
                    <a:pt x="1389391" y="3670488"/>
                    <a:pt x="1399160" y="3677554"/>
                  </a:cubicBezTo>
                  <a:cubicBezTo>
                    <a:pt x="1400141" y="3663862"/>
                    <a:pt x="1390483" y="3632619"/>
                    <a:pt x="1417429" y="3633917"/>
                  </a:cubicBezTo>
                  <a:cubicBezTo>
                    <a:pt x="1414706" y="3626641"/>
                    <a:pt x="1404320" y="3620645"/>
                    <a:pt x="1407407" y="3615298"/>
                  </a:cubicBezTo>
                  <a:cubicBezTo>
                    <a:pt x="1417793" y="3621294"/>
                    <a:pt x="1411112" y="3608881"/>
                    <a:pt x="1430649" y="3623013"/>
                  </a:cubicBezTo>
                  <a:cubicBezTo>
                    <a:pt x="1421388" y="3639054"/>
                    <a:pt x="1444883" y="3658323"/>
                    <a:pt x="1452435" y="3681220"/>
                  </a:cubicBezTo>
                  <a:cubicBezTo>
                    <a:pt x="1442050" y="3675224"/>
                    <a:pt x="1440815" y="3677363"/>
                    <a:pt x="1430428" y="3671366"/>
                  </a:cubicBezTo>
                  <a:cubicBezTo>
                    <a:pt x="1442667" y="3674155"/>
                    <a:pt x="1443285" y="3673085"/>
                    <a:pt x="1441178" y="3664740"/>
                  </a:cubicBezTo>
                  <a:cubicBezTo>
                    <a:pt x="1425854" y="3667299"/>
                    <a:pt x="1411145" y="3668788"/>
                    <a:pt x="1404353" y="3680552"/>
                  </a:cubicBezTo>
                  <a:cubicBezTo>
                    <a:pt x="1414740" y="3686549"/>
                    <a:pt x="1415974" y="3684410"/>
                    <a:pt x="1417209" y="3682271"/>
                  </a:cubicBezTo>
                  <a:cubicBezTo>
                    <a:pt x="1427595" y="3688267"/>
                    <a:pt x="1419932" y="3689547"/>
                    <a:pt x="1418079" y="3692755"/>
                  </a:cubicBezTo>
                  <a:cubicBezTo>
                    <a:pt x="1418697" y="3691686"/>
                    <a:pt x="1419314" y="3690616"/>
                    <a:pt x="1424507" y="3693614"/>
                  </a:cubicBezTo>
                  <a:cubicBezTo>
                    <a:pt x="1423890" y="3694684"/>
                    <a:pt x="1434894" y="3699611"/>
                    <a:pt x="1433659" y="3701750"/>
                  </a:cubicBezTo>
                  <a:cubicBezTo>
                    <a:pt x="1438851" y="3704748"/>
                    <a:pt x="1438851" y="3704748"/>
                    <a:pt x="1438851" y="3704748"/>
                  </a:cubicBezTo>
                  <a:cubicBezTo>
                    <a:pt x="1438851" y="3704748"/>
                    <a:pt x="1438851" y="3704748"/>
                    <a:pt x="1440704" y="3701539"/>
                  </a:cubicBezTo>
                  <a:cubicBezTo>
                    <a:pt x="1440704" y="3701539"/>
                    <a:pt x="1445280" y="3705607"/>
                    <a:pt x="1444662" y="3706677"/>
                  </a:cubicBezTo>
                  <a:cubicBezTo>
                    <a:pt x="1445897" y="3704538"/>
                    <a:pt x="1446514" y="3703468"/>
                    <a:pt x="1452943" y="3704328"/>
                  </a:cubicBezTo>
                  <a:cubicBezTo>
                    <a:pt x="1450837" y="3695982"/>
                    <a:pt x="1424507" y="3693614"/>
                    <a:pt x="1422401" y="3685269"/>
                  </a:cubicBezTo>
                  <a:cubicBezTo>
                    <a:pt x="1420914" y="3675855"/>
                    <a:pt x="1436746" y="3696403"/>
                    <a:pt x="1435258" y="3686988"/>
                  </a:cubicBezTo>
                  <a:cubicBezTo>
                    <a:pt x="1445643" y="3692984"/>
                    <a:pt x="1448367" y="3700260"/>
                    <a:pt x="1463947" y="3709255"/>
                  </a:cubicBezTo>
                  <a:cubicBezTo>
                    <a:pt x="1461477" y="3713533"/>
                    <a:pt x="1455049" y="3712673"/>
                    <a:pt x="1448003" y="3712883"/>
                  </a:cubicBezTo>
                  <a:cubicBezTo>
                    <a:pt x="1448003" y="3712883"/>
                    <a:pt x="1453196" y="3715882"/>
                    <a:pt x="1453196" y="3715882"/>
                  </a:cubicBezTo>
                  <a:cubicBezTo>
                    <a:pt x="1454431" y="3713743"/>
                    <a:pt x="1455049" y="3712673"/>
                    <a:pt x="1459625" y="3716741"/>
                  </a:cubicBezTo>
                  <a:cubicBezTo>
                    <a:pt x="1464818" y="3719739"/>
                    <a:pt x="1464818" y="3719739"/>
                    <a:pt x="1464201" y="3720809"/>
                  </a:cubicBezTo>
                  <a:cubicBezTo>
                    <a:pt x="1470629" y="3721668"/>
                    <a:pt x="1467905" y="3714392"/>
                    <a:pt x="1469140" y="3712254"/>
                  </a:cubicBezTo>
                  <a:cubicBezTo>
                    <a:pt x="1497829" y="3734521"/>
                    <a:pt x="1478655" y="3707766"/>
                    <a:pt x="1479890" y="3705627"/>
                  </a:cubicBezTo>
                  <a:cubicBezTo>
                    <a:pt x="1481742" y="3702419"/>
                    <a:pt x="1488787" y="3702208"/>
                    <a:pt x="1490639" y="3699000"/>
                  </a:cubicBezTo>
                  <a:cubicBezTo>
                    <a:pt x="1491257" y="3697930"/>
                    <a:pt x="1486064" y="3694932"/>
                    <a:pt x="1485447" y="3696002"/>
                  </a:cubicBezTo>
                  <a:cubicBezTo>
                    <a:pt x="1492492" y="3695791"/>
                    <a:pt x="1494344" y="3692583"/>
                    <a:pt x="1500155" y="3694512"/>
                  </a:cubicBezTo>
                  <a:cubicBezTo>
                    <a:pt x="1502624" y="3690234"/>
                    <a:pt x="1499284" y="3684027"/>
                    <a:pt x="1490133" y="3675893"/>
                  </a:cubicBezTo>
                  <a:cubicBezTo>
                    <a:pt x="1490750" y="3674823"/>
                    <a:pt x="1490750" y="3674823"/>
                    <a:pt x="1485557" y="3671825"/>
                  </a:cubicBezTo>
                  <a:cubicBezTo>
                    <a:pt x="1485557" y="3671825"/>
                    <a:pt x="1485557" y="3671825"/>
                    <a:pt x="1480364" y="3668826"/>
                  </a:cubicBezTo>
                  <a:cubicBezTo>
                    <a:pt x="1479746" y="3669896"/>
                    <a:pt x="1473936" y="3667967"/>
                    <a:pt x="1473318" y="3669036"/>
                  </a:cubicBezTo>
                  <a:cubicBezTo>
                    <a:pt x="1468125" y="3666038"/>
                    <a:pt x="1464166" y="3660901"/>
                    <a:pt x="1458357" y="3658972"/>
                  </a:cubicBezTo>
                  <a:cubicBezTo>
                    <a:pt x="1456251" y="3650627"/>
                    <a:pt x="1475788" y="3664759"/>
                    <a:pt x="1477023" y="3662620"/>
                  </a:cubicBezTo>
                  <a:cubicBezTo>
                    <a:pt x="1478258" y="3660481"/>
                    <a:pt x="1479492" y="3658342"/>
                    <a:pt x="1475534" y="3653205"/>
                  </a:cubicBezTo>
                  <a:cubicBezTo>
                    <a:pt x="1470341" y="3650207"/>
                    <a:pt x="1467871" y="3654484"/>
                    <a:pt x="1458103" y="3647419"/>
                  </a:cubicBezTo>
                  <a:cubicBezTo>
                    <a:pt x="1458720" y="3646349"/>
                    <a:pt x="1476151" y="3652136"/>
                    <a:pt x="1471576" y="3648068"/>
                  </a:cubicBezTo>
                  <a:cubicBezTo>
                    <a:pt x="1471576" y="3648068"/>
                    <a:pt x="1471576" y="3648068"/>
                    <a:pt x="1467001" y="3644001"/>
                  </a:cubicBezTo>
                  <a:cubicBezTo>
                    <a:pt x="1467001" y="3644001"/>
                    <a:pt x="1467001" y="3644001"/>
                    <a:pt x="1461808" y="3641002"/>
                  </a:cubicBezTo>
                  <a:cubicBezTo>
                    <a:pt x="1467619" y="3642931"/>
                    <a:pt x="1468236" y="3641862"/>
                    <a:pt x="1473428" y="3644859"/>
                  </a:cubicBezTo>
                  <a:cubicBezTo>
                    <a:pt x="1480473" y="3644650"/>
                    <a:pt x="1482326" y="3641441"/>
                    <a:pt x="1484178" y="3638233"/>
                  </a:cubicBezTo>
                  <a:cubicBezTo>
                    <a:pt x="1468600" y="3629238"/>
                    <a:pt x="1471323" y="3636514"/>
                    <a:pt x="1465512" y="3634586"/>
                  </a:cubicBezTo>
                  <a:cubicBezTo>
                    <a:pt x="1448699" y="3627730"/>
                    <a:pt x="1456978" y="3625381"/>
                    <a:pt x="1458213" y="3623242"/>
                  </a:cubicBezTo>
                  <a:cubicBezTo>
                    <a:pt x="1467364" y="3631378"/>
                    <a:pt x="1474410" y="3631168"/>
                    <a:pt x="1484795" y="3637164"/>
                  </a:cubicBezTo>
                  <a:cubicBezTo>
                    <a:pt x="1481455" y="3630957"/>
                    <a:pt x="1482690" y="3628818"/>
                    <a:pt x="1484542" y="3625610"/>
                  </a:cubicBezTo>
                  <a:cubicBezTo>
                    <a:pt x="1474774" y="3618544"/>
                    <a:pt x="1472304" y="3622822"/>
                    <a:pt x="1462535" y="3615756"/>
                  </a:cubicBezTo>
                  <a:cubicBezTo>
                    <a:pt x="1465005" y="3611478"/>
                    <a:pt x="1459195" y="3609550"/>
                    <a:pt x="1454001" y="3606551"/>
                  </a:cubicBezTo>
                  <a:cubicBezTo>
                    <a:pt x="1453383" y="3607620"/>
                    <a:pt x="1453383" y="3607620"/>
                    <a:pt x="1452766" y="3608690"/>
                  </a:cubicBezTo>
                  <a:cubicBezTo>
                    <a:pt x="1451531" y="3610828"/>
                    <a:pt x="1462535" y="3615756"/>
                    <a:pt x="1467728" y="3618754"/>
                  </a:cubicBezTo>
                  <a:cubicBezTo>
                    <a:pt x="1465259" y="3623032"/>
                    <a:pt x="1454873" y="3617036"/>
                    <a:pt x="1439293" y="3608041"/>
                  </a:cubicBezTo>
                  <a:cubicBezTo>
                    <a:pt x="1441763" y="3603763"/>
                    <a:pt x="1447574" y="3605692"/>
                    <a:pt x="1449426" y="3602484"/>
                  </a:cubicBezTo>
                  <a:cubicBezTo>
                    <a:pt x="1449426" y="3602484"/>
                    <a:pt x="1450043" y="3601414"/>
                    <a:pt x="1450661" y="3600345"/>
                  </a:cubicBezTo>
                  <a:cubicBezTo>
                    <a:pt x="1466240" y="3609339"/>
                    <a:pt x="1469581" y="3615546"/>
                    <a:pt x="1485777" y="3623471"/>
                  </a:cubicBezTo>
                  <a:cubicBezTo>
                    <a:pt x="1485777" y="3623471"/>
                    <a:pt x="1485777" y="3623471"/>
                    <a:pt x="1487011" y="3621332"/>
                  </a:cubicBezTo>
                  <a:cubicBezTo>
                    <a:pt x="1488246" y="3619193"/>
                    <a:pt x="1483054" y="3616195"/>
                    <a:pt x="1477861" y="3613197"/>
                  </a:cubicBezTo>
                  <a:cubicBezTo>
                    <a:pt x="1477861" y="3613197"/>
                    <a:pt x="1477244" y="3614266"/>
                    <a:pt x="1477244" y="3614266"/>
                  </a:cubicBezTo>
                  <a:cubicBezTo>
                    <a:pt x="1474774" y="3618544"/>
                    <a:pt x="1461047" y="3606341"/>
                    <a:pt x="1461665" y="3605272"/>
                  </a:cubicBezTo>
                  <a:cubicBezTo>
                    <a:pt x="1462282" y="3604203"/>
                    <a:pt x="1468709" y="3605062"/>
                    <a:pt x="1474520" y="3606990"/>
                  </a:cubicBezTo>
                  <a:cubicBezTo>
                    <a:pt x="1476372" y="3603782"/>
                    <a:pt x="1468457" y="3593508"/>
                    <a:pt x="1489229" y="3605501"/>
                  </a:cubicBezTo>
                  <a:cubicBezTo>
                    <a:pt x="1476736" y="3591159"/>
                    <a:pt x="1487740" y="3596086"/>
                    <a:pt x="1496638" y="3592668"/>
                  </a:cubicBezTo>
                  <a:cubicBezTo>
                    <a:pt x="1485634" y="3587740"/>
                    <a:pt x="1474014" y="3583883"/>
                    <a:pt x="1467584" y="3583023"/>
                  </a:cubicBezTo>
                  <a:cubicBezTo>
                    <a:pt x="1461157" y="3582164"/>
                    <a:pt x="1455346" y="3580236"/>
                    <a:pt x="1454112" y="3582374"/>
                  </a:cubicBezTo>
                  <a:cubicBezTo>
                    <a:pt x="1439766" y="3571241"/>
                    <a:pt x="1459051" y="3573819"/>
                    <a:pt x="1469437" y="3579815"/>
                  </a:cubicBezTo>
                  <a:cubicBezTo>
                    <a:pt x="1475249" y="3581744"/>
                    <a:pt x="1486251" y="3586671"/>
                    <a:pt x="1486251" y="3586671"/>
                  </a:cubicBezTo>
                  <a:cubicBezTo>
                    <a:pt x="1491808" y="3577046"/>
                    <a:pt x="1515414" y="3572138"/>
                    <a:pt x="1493772" y="3549662"/>
                  </a:cubicBezTo>
                  <a:cubicBezTo>
                    <a:pt x="1496241" y="3545384"/>
                    <a:pt x="1508479" y="3548172"/>
                    <a:pt x="1520718" y="3550960"/>
                  </a:cubicBezTo>
                  <a:cubicBezTo>
                    <a:pt x="1512801" y="3540686"/>
                    <a:pt x="1498711" y="3541106"/>
                    <a:pt x="1495369" y="3534899"/>
                  </a:cubicBezTo>
                  <a:cubicBezTo>
                    <a:pt x="1493881" y="3525485"/>
                    <a:pt x="1492647" y="3527623"/>
                    <a:pt x="1501543" y="3524204"/>
                  </a:cubicBezTo>
                  <a:cubicBezTo>
                    <a:pt x="1517741" y="3532130"/>
                    <a:pt x="1515888" y="3535338"/>
                    <a:pt x="1522934" y="3535128"/>
                  </a:cubicBezTo>
                  <a:cubicBezTo>
                    <a:pt x="1524786" y="3531920"/>
                    <a:pt x="1521445" y="3525713"/>
                    <a:pt x="1512295" y="3517579"/>
                  </a:cubicBezTo>
                  <a:cubicBezTo>
                    <a:pt x="1507973" y="3525065"/>
                    <a:pt x="1495480" y="3510722"/>
                    <a:pt x="1499438" y="3515860"/>
                  </a:cubicBezTo>
                  <a:cubicBezTo>
                    <a:pt x="1491775" y="3517139"/>
                    <a:pt x="1474708" y="3498730"/>
                    <a:pt x="1482987" y="3496380"/>
                  </a:cubicBezTo>
                  <a:cubicBezTo>
                    <a:pt x="1489052" y="3509863"/>
                    <a:pt x="1502526" y="3510512"/>
                    <a:pt x="1519339" y="3517368"/>
                  </a:cubicBezTo>
                  <a:cubicBezTo>
                    <a:pt x="1497950" y="3506445"/>
                    <a:pt x="1512040" y="3506024"/>
                    <a:pt x="1487310" y="3488894"/>
                  </a:cubicBezTo>
                  <a:cubicBezTo>
                    <a:pt x="1485568" y="3467926"/>
                    <a:pt x="1521049" y="3478430"/>
                    <a:pt x="1503728" y="3448466"/>
                  </a:cubicBezTo>
                  <a:cubicBezTo>
                    <a:pt x="1501875" y="3451674"/>
                    <a:pt x="1505832" y="3456811"/>
                    <a:pt x="1498788" y="3457022"/>
                  </a:cubicBezTo>
                  <a:cubicBezTo>
                    <a:pt x="1487784" y="3452095"/>
                    <a:pt x="1483826" y="3446957"/>
                    <a:pt x="1478633" y="3443959"/>
                  </a:cubicBezTo>
                  <a:cubicBezTo>
                    <a:pt x="1481102" y="3439681"/>
                    <a:pt x="1486913" y="3441610"/>
                    <a:pt x="1492724" y="3443539"/>
                  </a:cubicBezTo>
                  <a:cubicBezTo>
                    <a:pt x="1499152" y="3444398"/>
                    <a:pt x="1505580" y="3445258"/>
                    <a:pt x="1511390" y="3447186"/>
                  </a:cubicBezTo>
                  <a:cubicBezTo>
                    <a:pt x="1502856" y="3437982"/>
                    <a:pt x="1501621" y="3440121"/>
                    <a:pt x="1514477" y="3441839"/>
                  </a:cubicBezTo>
                  <a:cubicBezTo>
                    <a:pt x="1506561" y="3431565"/>
                    <a:pt x="1495811" y="3438192"/>
                    <a:pt x="1476890" y="3422990"/>
                  </a:cubicBezTo>
                  <a:cubicBezTo>
                    <a:pt x="1477507" y="3421921"/>
                    <a:pt x="1478125" y="3420851"/>
                    <a:pt x="1472933" y="3417854"/>
                  </a:cubicBezTo>
                  <a:cubicBezTo>
                    <a:pt x="1479107" y="3407159"/>
                    <a:pt x="1486516" y="3394326"/>
                    <a:pt x="1469449" y="3375917"/>
                  </a:cubicBezTo>
                  <a:cubicBezTo>
                    <a:pt x="1451399" y="3371199"/>
                    <a:pt x="1473660" y="3392607"/>
                    <a:pt x="1452269" y="3381683"/>
                  </a:cubicBezTo>
                  <a:cubicBezTo>
                    <a:pt x="1451652" y="3382752"/>
                    <a:pt x="1456228" y="3386820"/>
                    <a:pt x="1455610" y="3387890"/>
                  </a:cubicBezTo>
                  <a:cubicBezTo>
                    <a:pt x="1456228" y="3386820"/>
                    <a:pt x="1456228" y="3386820"/>
                    <a:pt x="1456228" y="3386820"/>
                  </a:cubicBezTo>
                  <a:cubicBezTo>
                    <a:pt x="1465997" y="3393886"/>
                    <a:pt x="1465380" y="3394956"/>
                    <a:pt x="1464762" y="3396025"/>
                  </a:cubicBezTo>
                  <a:cubicBezTo>
                    <a:pt x="1464145" y="3397095"/>
                    <a:pt x="1464145" y="3397095"/>
                    <a:pt x="1464145" y="3397095"/>
                  </a:cubicBezTo>
                  <a:cubicBezTo>
                    <a:pt x="1462910" y="3399233"/>
                    <a:pt x="1457100" y="3397305"/>
                    <a:pt x="1455865" y="3399444"/>
                  </a:cubicBezTo>
                  <a:cubicBezTo>
                    <a:pt x="1464398" y="3408649"/>
                    <a:pt x="1449691" y="3410139"/>
                    <a:pt x="1430406" y="3407560"/>
                  </a:cubicBezTo>
                  <a:cubicBezTo>
                    <a:pt x="1434981" y="3411628"/>
                    <a:pt x="1436216" y="3409488"/>
                    <a:pt x="1441409" y="3412487"/>
                  </a:cubicBezTo>
                  <a:cubicBezTo>
                    <a:pt x="1438940" y="3416764"/>
                    <a:pt x="1427319" y="3412908"/>
                    <a:pt x="1416315" y="3407980"/>
                  </a:cubicBezTo>
                  <a:cubicBezTo>
                    <a:pt x="1415698" y="3409050"/>
                    <a:pt x="1420891" y="3412048"/>
                    <a:pt x="1420274" y="3413117"/>
                  </a:cubicBezTo>
                  <a:cubicBezTo>
                    <a:pt x="1427319" y="3412908"/>
                    <a:pt x="1428554" y="3410768"/>
                    <a:pt x="1438940" y="3416764"/>
                  </a:cubicBezTo>
                  <a:cubicBezTo>
                    <a:pt x="1438940" y="3416764"/>
                    <a:pt x="1438940" y="3416764"/>
                    <a:pt x="1441664" y="3424041"/>
                  </a:cubicBezTo>
                  <a:cubicBezTo>
                    <a:pt x="1442282" y="3422972"/>
                    <a:pt x="1441664" y="3424041"/>
                    <a:pt x="1446856" y="3427039"/>
                  </a:cubicBezTo>
                  <a:cubicBezTo>
                    <a:pt x="1446239" y="3428109"/>
                    <a:pt x="1439812" y="3427250"/>
                    <a:pt x="1439812" y="3427250"/>
                  </a:cubicBezTo>
                  <a:cubicBezTo>
                    <a:pt x="1439812" y="3427250"/>
                    <a:pt x="1439812" y="3427250"/>
                    <a:pt x="1438577" y="3429389"/>
                  </a:cubicBezTo>
                  <a:cubicBezTo>
                    <a:pt x="1448345" y="3436454"/>
                    <a:pt x="1453284" y="3427899"/>
                    <a:pt x="1454156" y="3438383"/>
                  </a:cubicBezTo>
                  <a:cubicBezTo>
                    <a:pt x="1464541" y="3444379"/>
                    <a:pt x="1461202" y="3438173"/>
                    <a:pt x="1467628" y="3439032"/>
                  </a:cubicBezTo>
                  <a:cubicBezTo>
                    <a:pt x="1486549" y="3454234"/>
                    <a:pt x="1458732" y="3442451"/>
                    <a:pt x="1456880" y="3445659"/>
                  </a:cubicBezTo>
                  <a:cubicBezTo>
                    <a:pt x="1457497" y="3444590"/>
                    <a:pt x="1462689" y="3447587"/>
                    <a:pt x="1462689" y="3447587"/>
                  </a:cubicBezTo>
                  <a:cubicBezTo>
                    <a:pt x="1456016" y="3450151"/>
                    <a:pt x="1467564" y="3461631"/>
                    <a:pt x="1459829" y="3460975"/>
                  </a:cubicBezTo>
                  <a:lnTo>
                    <a:pt x="1452229" y="3458296"/>
                  </a:lnTo>
                  <a:lnTo>
                    <a:pt x="1444785" y="3453114"/>
                  </a:lnTo>
                  <a:cubicBezTo>
                    <a:pt x="1440845" y="3452443"/>
                    <a:pt x="1435869" y="3452066"/>
                    <a:pt x="1428080" y="3447569"/>
                  </a:cubicBezTo>
                  <a:cubicBezTo>
                    <a:pt x="1433363" y="3447411"/>
                    <a:pt x="1448106" y="3451110"/>
                    <a:pt x="1446644" y="3447458"/>
                  </a:cubicBezTo>
                  <a:lnTo>
                    <a:pt x="1439024" y="3441104"/>
                  </a:lnTo>
                  <a:lnTo>
                    <a:pt x="1444640" y="3442871"/>
                  </a:lnTo>
                  <a:cubicBezTo>
                    <a:pt x="1444640" y="3442871"/>
                    <a:pt x="1439447" y="3439872"/>
                    <a:pt x="1438830" y="3440942"/>
                  </a:cubicBezTo>
                  <a:lnTo>
                    <a:pt x="1439024" y="3441104"/>
                  </a:lnTo>
                  <a:lnTo>
                    <a:pt x="1426327" y="3437110"/>
                  </a:lnTo>
                  <a:cubicBezTo>
                    <a:pt x="1422080" y="3436975"/>
                    <a:pt x="1419545" y="3438363"/>
                    <a:pt x="1418310" y="3440502"/>
                  </a:cubicBezTo>
                  <a:cubicBezTo>
                    <a:pt x="1417693" y="3441572"/>
                    <a:pt x="1417693" y="3441572"/>
                    <a:pt x="1417693" y="3441572"/>
                  </a:cubicBezTo>
                  <a:cubicBezTo>
                    <a:pt x="1417075" y="3442641"/>
                    <a:pt x="1411266" y="3440712"/>
                    <a:pt x="1410031" y="3442852"/>
                  </a:cubicBezTo>
                  <a:cubicBezTo>
                    <a:pt x="1419799" y="3449917"/>
                    <a:pt x="1417947" y="3453125"/>
                    <a:pt x="1433527" y="3462120"/>
                  </a:cubicBezTo>
                  <a:cubicBezTo>
                    <a:pt x="1422524" y="3457194"/>
                    <a:pt x="1416712" y="3455264"/>
                    <a:pt x="1405709" y="3450338"/>
                  </a:cubicBezTo>
                  <a:cubicBezTo>
                    <a:pt x="1409666" y="3455474"/>
                    <a:pt x="1408431" y="3457613"/>
                    <a:pt x="1407196" y="3459752"/>
                  </a:cubicBezTo>
                  <a:cubicBezTo>
                    <a:pt x="1408431" y="3457613"/>
                    <a:pt x="1414242" y="3459542"/>
                    <a:pt x="1419436" y="3462541"/>
                  </a:cubicBezTo>
                  <a:cubicBezTo>
                    <a:pt x="1422159" y="3469816"/>
                    <a:pt x="1412390" y="3462750"/>
                    <a:pt x="1409303" y="3468097"/>
                  </a:cubicBezTo>
                  <a:cubicBezTo>
                    <a:pt x="1409303" y="3468097"/>
                    <a:pt x="1404109" y="3465099"/>
                    <a:pt x="1404727" y="3464029"/>
                  </a:cubicBezTo>
                  <a:cubicBezTo>
                    <a:pt x="1404109" y="3465099"/>
                    <a:pt x="1404109" y="3465099"/>
                    <a:pt x="1403492" y="3466168"/>
                  </a:cubicBezTo>
                  <a:cubicBezTo>
                    <a:pt x="1403492" y="3466168"/>
                    <a:pt x="1403492" y="3466168"/>
                    <a:pt x="1408685" y="3469167"/>
                  </a:cubicBezTo>
                  <a:cubicBezTo>
                    <a:pt x="1402257" y="3468308"/>
                    <a:pt x="1401640" y="3469377"/>
                    <a:pt x="1401022" y="3470446"/>
                  </a:cubicBezTo>
                  <a:cubicBezTo>
                    <a:pt x="1399787" y="3472585"/>
                    <a:pt x="1398552" y="3474724"/>
                    <a:pt x="1397318" y="3476862"/>
                  </a:cubicBezTo>
                  <a:cubicBezTo>
                    <a:pt x="1412897" y="3485857"/>
                    <a:pt x="1415367" y="3481580"/>
                    <a:pt x="1412644" y="3474305"/>
                  </a:cubicBezTo>
                  <a:cubicBezTo>
                    <a:pt x="1419943" y="3485648"/>
                    <a:pt x="1411662" y="3487997"/>
                    <a:pt x="1393613" y="3483279"/>
                  </a:cubicBezTo>
                  <a:cubicBezTo>
                    <a:pt x="1392378" y="3485418"/>
                    <a:pt x="1391760" y="3486488"/>
                    <a:pt x="1390526" y="3488626"/>
                  </a:cubicBezTo>
                  <a:cubicBezTo>
                    <a:pt x="1396336" y="3490555"/>
                    <a:pt x="1401531" y="3493554"/>
                    <a:pt x="1401531" y="3493554"/>
                  </a:cubicBezTo>
                  <a:cubicBezTo>
                    <a:pt x="1400913" y="3494624"/>
                    <a:pt x="1395101" y="3492694"/>
                    <a:pt x="1389291" y="3490765"/>
                  </a:cubicBezTo>
                  <a:cubicBezTo>
                    <a:pt x="1388673" y="3491835"/>
                    <a:pt x="1388056" y="3492904"/>
                    <a:pt x="1382246" y="3490976"/>
                  </a:cubicBezTo>
                  <a:cubicBezTo>
                    <a:pt x="1381011" y="3493115"/>
                    <a:pt x="1391397" y="3499111"/>
                    <a:pt x="1396591" y="3502110"/>
                  </a:cubicBezTo>
                  <a:cubicBezTo>
                    <a:pt x="1383116" y="3501459"/>
                    <a:pt x="1365685" y="3495673"/>
                    <a:pt x="1365939" y="3507228"/>
                  </a:cubicBezTo>
                  <a:cubicBezTo>
                    <a:pt x="1376324" y="3513224"/>
                    <a:pt x="1374220" y="3504878"/>
                    <a:pt x="1380646" y="3505738"/>
                  </a:cubicBezTo>
                  <a:cubicBezTo>
                    <a:pt x="1410572" y="3525866"/>
                    <a:pt x="1346038" y="3505719"/>
                    <a:pt x="1383008" y="3525637"/>
                  </a:cubicBezTo>
                  <a:cubicBezTo>
                    <a:pt x="1376578" y="3524777"/>
                    <a:pt x="1371385" y="3521779"/>
                    <a:pt x="1360382" y="3516852"/>
                  </a:cubicBezTo>
                  <a:cubicBezTo>
                    <a:pt x="1358530" y="3520061"/>
                    <a:pt x="1363106" y="3524128"/>
                    <a:pt x="1373491" y="3530124"/>
                  </a:cubicBezTo>
                  <a:cubicBezTo>
                    <a:pt x="1373491" y="3530124"/>
                    <a:pt x="1372874" y="3531194"/>
                    <a:pt x="1372874" y="3531194"/>
                  </a:cubicBezTo>
                  <a:cubicBezTo>
                    <a:pt x="1378068" y="3534193"/>
                    <a:pt x="1377451" y="3535263"/>
                    <a:pt x="1376216" y="3537401"/>
                  </a:cubicBezTo>
                  <a:cubicBezTo>
                    <a:pt x="1376216" y="3537401"/>
                    <a:pt x="1371022" y="3534402"/>
                    <a:pt x="1371022" y="3534402"/>
                  </a:cubicBezTo>
                  <a:cubicBezTo>
                    <a:pt x="1368551" y="3538680"/>
                    <a:pt x="1370659" y="3547026"/>
                    <a:pt x="1355696" y="3536962"/>
                  </a:cubicBezTo>
                  <a:cubicBezTo>
                    <a:pt x="1363358" y="3535682"/>
                    <a:pt x="1354825" y="3526477"/>
                    <a:pt x="1361871" y="3526268"/>
                  </a:cubicBezTo>
                  <a:cubicBezTo>
                    <a:pt x="1361253" y="3527337"/>
                    <a:pt x="1356060" y="3524338"/>
                    <a:pt x="1356060" y="3524338"/>
                  </a:cubicBezTo>
                  <a:cubicBezTo>
                    <a:pt x="1354825" y="3526477"/>
                    <a:pt x="1350503" y="3533963"/>
                    <a:pt x="1351992" y="3543378"/>
                  </a:cubicBezTo>
                  <a:cubicBezTo>
                    <a:pt x="1335177" y="3536522"/>
                    <a:pt x="1328133" y="3536733"/>
                    <a:pt x="1320470" y="3538012"/>
                  </a:cubicBezTo>
                  <a:cubicBezTo>
                    <a:pt x="1330238" y="3545077"/>
                    <a:pt x="1327515" y="3537802"/>
                    <a:pt x="1333942" y="3538661"/>
                  </a:cubicBezTo>
                  <a:cubicBezTo>
                    <a:pt x="1333942" y="3538661"/>
                    <a:pt x="1333942" y="3538661"/>
                    <a:pt x="1338518" y="3542729"/>
                  </a:cubicBezTo>
                  <a:cubicBezTo>
                    <a:pt x="1339753" y="3540590"/>
                    <a:pt x="1340370" y="3539520"/>
                    <a:pt x="1351374" y="3544448"/>
                  </a:cubicBezTo>
                  <a:cubicBezTo>
                    <a:pt x="1336666" y="3545937"/>
                    <a:pt x="1340624" y="3551074"/>
                    <a:pt x="1363867" y="3558790"/>
                  </a:cubicBezTo>
                  <a:cubicBezTo>
                    <a:pt x="1366954" y="3553443"/>
                    <a:pt x="1350757" y="3545517"/>
                    <a:pt x="1363612" y="3547235"/>
                  </a:cubicBezTo>
                  <a:cubicBezTo>
                    <a:pt x="1381298" y="3564576"/>
                    <a:pt x="1375124" y="3575270"/>
                    <a:pt x="1372036" y="3580618"/>
                  </a:cubicBezTo>
                  <a:cubicBezTo>
                    <a:pt x="1369748" y="3578583"/>
                    <a:pt x="1367306" y="3576817"/>
                    <a:pt x="1364138" y="3574810"/>
                  </a:cubicBezTo>
                  <a:lnTo>
                    <a:pt x="1352382" y="3567851"/>
                  </a:lnTo>
                  <a:lnTo>
                    <a:pt x="1352225" y="3567676"/>
                  </a:lnTo>
                  <a:lnTo>
                    <a:pt x="1359794" y="3570341"/>
                  </a:lnTo>
                  <a:cubicBezTo>
                    <a:pt x="1362049" y="3570930"/>
                    <a:pt x="1363811" y="3570877"/>
                    <a:pt x="1364737" y="3569273"/>
                  </a:cubicBezTo>
                  <a:cubicBezTo>
                    <a:pt x="1367207" y="3564996"/>
                    <a:pt x="1349157" y="3560278"/>
                    <a:pt x="1349157" y="3560278"/>
                  </a:cubicBezTo>
                  <a:cubicBezTo>
                    <a:pt x="1347243" y="3560599"/>
                    <a:pt x="1347390" y="3561843"/>
                    <a:pt x="1348427" y="3563421"/>
                  </a:cubicBezTo>
                  <a:lnTo>
                    <a:pt x="1352225" y="3567676"/>
                  </a:lnTo>
                  <a:lnTo>
                    <a:pt x="1351881" y="3567554"/>
                  </a:lnTo>
                  <a:lnTo>
                    <a:pt x="1352382" y="3567851"/>
                  </a:lnTo>
                  <a:lnTo>
                    <a:pt x="1353025" y="3568572"/>
                  </a:lnTo>
                  <a:cubicBezTo>
                    <a:pt x="1356303" y="3571891"/>
                    <a:pt x="1358436" y="3574191"/>
                    <a:pt x="1350029" y="3570763"/>
                  </a:cubicBezTo>
                  <a:cubicBezTo>
                    <a:pt x="1346941" y="3576110"/>
                    <a:pt x="1373272" y="3578478"/>
                    <a:pt x="1370184" y="3583826"/>
                  </a:cubicBezTo>
                  <a:cubicBezTo>
                    <a:pt x="1369567" y="3584895"/>
                    <a:pt x="1379952" y="3590891"/>
                    <a:pt x="1379952" y="3590891"/>
                  </a:cubicBezTo>
                  <a:cubicBezTo>
                    <a:pt x="1379335" y="3591960"/>
                    <a:pt x="1379335" y="3591960"/>
                    <a:pt x="1379335" y="3591960"/>
                  </a:cubicBezTo>
                  <a:cubicBezTo>
                    <a:pt x="1379335" y="3591960"/>
                    <a:pt x="1379335" y="3591960"/>
                    <a:pt x="1368950" y="3585964"/>
                  </a:cubicBezTo>
                  <a:cubicBezTo>
                    <a:pt x="1368950" y="3585964"/>
                    <a:pt x="1368950" y="3585964"/>
                    <a:pt x="1363139" y="3584036"/>
                  </a:cubicBezTo>
                  <a:cubicBezTo>
                    <a:pt x="1363139" y="3584036"/>
                    <a:pt x="1357945" y="3581037"/>
                    <a:pt x="1357945" y="3581037"/>
                  </a:cubicBezTo>
                  <a:cubicBezTo>
                    <a:pt x="1357328" y="3582107"/>
                    <a:pt x="1352136" y="3579109"/>
                    <a:pt x="1352136" y="3579109"/>
                  </a:cubicBezTo>
                  <a:cubicBezTo>
                    <a:pt x="1346941" y="3576110"/>
                    <a:pt x="1341748" y="3573112"/>
                    <a:pt x="1339896" y="3576320"/>
                  </a:cubicBezTo>
                  <a:cubicBezTo>
                    <a:pt x="1336191" y="3582736"/>
                    <a:pt x="1365862" y="3591312"/>
                    <a:pt x="1362157" y="3597728"/>
                  </a:cubicBezTo>
                  <a:cubicBezTo>
                    <a:pt x="1383547" y="3608652"/>
                    <a:pt x="1383293" y="3597098"/>
                    <a:pt x="1404684" y="3608022"/>
                  </a:cubicBezTo>
                  <a:cubicBezTo>
                    <a:pt x="1391210" y="3607372"/>
                    <a:pt x="1381695" y="3611860"/>
                    <a:pt x="1363646" y="3607144"/>
                  </a:cubicBezTo>
                  <a:cubicBezTo>
                    <a:pt x="1372543" y="3603724"/>
                    <a:pt x="1351154" y="3592801"/>
                    <a:pt x="1341384" y="3585735"/>
                  </a:cubicBezTo>
                  <a:cubicBezTo>
                    <a:pt x="1339532" y="3588943"/>
                    <a:pt x="1337680" y="3592152"/>
                    <a:pt x="1323336" y="3581018"/>
                  </a:cubicBezTo>
                  <a:cubicBezTo>
                    <a:pt x="1322101" y="3583157"/>
                    <a:pt x="1320866" y="3585296"/>
                    <a:pt x="1326060" y="3588294"/>
                  </a:cubicBezTo>
                  <a:cubicBezTo>
                    <a:pt x="1325442" y="3589364"/>
                    <a:pt x="1320249" y="3586366"/>
                    <a:pt x="1320249" y="3586366"/>
                  </a:cubicBezTo>
                  <a:cubicBezTo>
                    <a:pt x="1315055" y="3583367"/>
                    <a:pt x="1314438" y="3584437"/>
                    <a:pt x="1313821" y="3585506"/>
                  </a:cubicBezTo>
                  <a:cubicBezTo>
                    <a:pt x="1300094" y="3573303"/>
                    <a:pt x="1324571" y="3578879"/>
                    <a:pt x="1316654" y="3568605"/>
                  </a:cubicBezTo>
                  <a:cubicBezTo>
                    <a:pt x="1330382" y="3580808"/>
                    <a:pt x="1312697" y="3563468"/>
                    <a:pt x="1328893" y="3571393"/>
                  </a:cubicBezTo>
                  <a:cubicBezTo>
                    <a:pt x="1330128" y="3569255"/>
                    <a:pt x="1325552" y="3565187"/>
                    <a:pt x="1326169" y="3564117"/>
                  </a:cubicBezTo>
                  <a:cubicBezTo>
                    <a:pt x="1326169" y="3564117"/>
                    <a:pt x="1326787" y="3563048"/>
                    <a:pt x="1321593" y="3560050"/>
                  </a:cubicBezTo>
                  <a:cubicBezTo>
                    <a:pt x="1321593" y="3560050"/>
                    <a:pt x="1321593" y="3560050"/>
                    <a:pt x="1322211" y="3558980"/>
                  </a:cubicBezTo>
                  <a:cubicBezTo>
                    <a:pt x="1322211" y="3558980"/>
                    <a:pt x="1322211" y="3558980"/>
                    <a:pt x="1332598" y="3564976"/>
                  </a:cubicBezTo>
                  <a:cubicBezTo>
                    <a:pt x="1332598" y="3564976"/>
                    <a:pt x="1332598" y="3564976"/>
                    <a:pt x="1337791" y="3567975"/>
                  </a:cubicBezTo>
                  <a:cubicBezTo>
                    <a:pt x="1337791" y="3567975"/>
                    <a:pt x="1337791" y="3567975"/>
                    <a:pt x="1338408" y="3566906"/>
                  </a:cubicBezTo>
                  <a:cubicBezTo>
                    <a:pt x="1338408" y="3566906"/>
                    <a:pt x="1338408" y="3566906"/>
                    <a:pt x="1333215" y="3563907"/>
                  </a:cubicBezTo>
                  <a:cubicBezTo>
                    <a:pt x="1328021" y="3560909"/>
                    <a:pt x="1323446" y="3556841"/>
                    <a:pt x="1323446" y="3556841"/>
                  </a:cubicBezTo>
                  <a:cubicBezTo>
                    <a:pt x="1323446" y="3556841"/>
                    <a:pt x="1318254" y="3553844"/>
                    <a:pt x="1318871" y="3552774"/>
                  </a:cubicBezTo>
                  <a:cubicBezTo>
                    <a:pt x="1313060" y="3550845"/>
                    <a:pt x="1308485" y="3546777"/>
                    <a:pt x="1303909" y="3542710"/>
                  </a:cubicBezTo>
                  <a:cubicBezTo>
                    <a:pt x="1304526" y="3541640"/>
                    <a:pt x="1309719" y="3544639"/>
                    <a:pt x="1310337" y="3543569"/>
                  </a:cubicBezTo>
                  <a:cubicBezTo>
                    <a:pt x="1305761" y="3539501"/>
                    <a:pt x="1306378" y="3538432"/>
                    <a:pt x="1306996" y="3537362"/>
                  </a:cubicBezTo>
                  <a:cubicBezTo>
                    <a:pt x="1311572" y="3541431"/>
                    <a:pt x="1316148" y="3545498"/>
                    <a:pt x="1320724" y="3549566"/>
                  </a:cubicBezTo>
                  <a:cubicBezTo>
                    <a:pt x="1320724" y="3549566"/>
                    <a:pt x="1326533" y="3551494"/>
                    <a:pt x="1328385" y="3548286"/>
                  </a:cubicBezTo>
                  <a:cubicBezTo>
                    <a:pt x="1314041" y="3537152"/>
                    <a:pt x="1293886" y="3524090"/>
                    <a:pt x="1280159" y="3511887"/>
                  </a:cubicBezTo>
                  <a:cubicBezTo>
                    <a:pt x="1286588" y="3512746"/>
                    <a:pt x="1292398" y="3514675"/>
                    <a:pt x="1303401" y="3519602"/>
                  </a:cubicBezTo>
                  <a:cubicBezTo>
                    <a:pt x="1302166" y="3521741"/>
                    <a:pt x="1300931" y="3523880"/>
                    <a:pt x="1305507" y="3527947"/>
                  </a:cubicBezTo>
                  <a:cubicBezTo>
                    <a:pt x="1341352" y="3525827"/>
                    <a:pt x="1339974" y="3492236"/>
                    <a:pt x="1370625" y="3487118"/>
                  </a:cubicBezTo>
                  <a:cubicBezTo>
                    <a:pt x="1371860" y="3484979"/>
                    <a:pt x="1360857" y="3480053"/>
                    <a:pt x="1355663" y="3477055"/>
                  </a:cubicBezTo>
                  <a:cubicBezTo>
                    <a:pt x="1361474" y="3478983"/>
                    <a:pt x="1361474" y="3478983"/>
                    <a:pt x="1362092" y="3477914"/>
                  </a:cubicBezTo>
                  <a:cubicBezTo>
                    <a:pt x="1359368" y="3470638"/>
                    <a:pt x="1361220" y="3467429"/>
                    <a:pt x="1364307" y="3462082"/>
                  </a:cubicBezTo>
                  <a:cubicBezTo>
                    <a:pt x="1359114" y="3459084"/>
                    <a:pt x="1359732" y="3458015"/>
                    <a:pt x="1362201" y="3453737"/>
                  </a:cubicBezTo>
                  <a:cubicBezTo>
                    <a:pt x="1362201" y="3453737"/>
                    <a:pt x="1361584" y="3454806"/>
                    <a:pt x="1366777" y="3457805"/>
                  </a:cubicBezTo>
                  <a:cubicBezTo>
                    <a:pt x="1367395" y="3456735"/>
                    <a:pt x="1367395" y="3456735"/>
                    <a:pt x="1368012" y="3455665"/>
                  </a:cubicBezTo>
                  <a:cubicBezTo>
                    <a:pt x="1368012" y="3455665"/>
                    <a:pt x="1368629" y="3454596"/>
                    <a:pt x="1373823" y="3457595"/>
                  </a:cubicBezTo>
                  <a:cubicBezTo>
                    <a:pt x="1369247" y="3453527"/>
                    <a:pt x="1364671" y="3449459"/>
                    <a:pt x="1360713" y="3444322"/>
                  </a:cubicBezTo>
                  <a:cubicBezTo>
                    <a:pt x="1345133" y="3435327"/>
                    <a:pt x="1342663" y="3439605"/>
                    <a:pt x="1336236" y="3438746"/>
                  </a:cubicBezTo>
                  <a:cubicBezTo>
                    <a:pt x="1338341" y="3447091"/>
                    <a:pt x="1358497" y="3460153"/>
                    <a:pt x="1350834" y="3461433"/>
                  </a:cubicBezTo>
                  <a:cubicBezTo>
                    <a:pt x="1332784" y="3456715"/>
                    <a:pt x="1348982" y="3464641"/>
                    <a:pt x="1351088" y="3472987"/>
                  </a:cubicBezTo>
                  <a:cubicBezTo>
                    <a:pt x="1323270" y="3461204"/>
                    <a:pt x="1321053" y="3477035"/>
                    <a:pt x="1289277" y="3460114"/>
                  </a:cubicBezTo>
                  <a:cubicBezTo>
                    <a:pt x="1289277" y="3460114"/>
                    <a:pt x="1288659" y="3461184"/>
                    <a:pt x="1288042" y="3462254"/>
                  </a:cubicBezTo>
                  <a:cubicBezTo>
                    <a:pt x="1288042" y="3462254"/>
                    <a:pt x="1282849" y="3459255"/>
                    <a:pt x="1282849" y="3459255"/>
                  </a:cubicBezTo>
                  <a:cubicBezTo>
                    <a:pt x="1279144" y="3465672"/>
                    <a:pt x="1291637" y="3480014"/>
                    <a:pt x="1270865" y="3468021"/>
                  </a:cubicBezTo>
                  <a:cubicBezTo>
                    <a:pt x="1269994" y="3457537"/>
                    <a:pt x="1280997" y="3462464"/>
                    <a:pt x="1274316" y="3450051"/>
                  </a:cubicBezTo>
                  <a:cubicBezTo>
                    <a:pt x="1279509" y="3453049"/>
                    <a:pt x="1279509" y="3453049"/>
                    <a:pt x="1280126" y="3451980"/>
                  </a:cubicBezTo>
                  <a:cubicBezTo>
                    <a:pt x="1281362" y="3449841"/>
                    <a:pt x="1287788" y="3450700"/>
                    <a:pt x="1288406" y="3449630"/>
                  </a:cubicBezTo>
                  <a:cubicBezTo>
                    <a:pt x="1292982" y="3453698"/>
                    <a:pt x="1292364" y="3454768"/>
                    <a:pt x="1292364" y="3454768"/>
                  </a:cubicBezTo>
                  <a:cubicBezTo>
                    <a:pt x="1292982" y="3453698"/>
                    <a:pt x="1298176" y="3456697"/>
                    <a:pt x="1297558" y="3457767"/>
                  </a:cubicBezTo>
                  <a:cubicBezTo>
                    <a:pt x="1303368" y="3459695"/>
                    <a:pt x="1305221" y="3456486"/>
                    <a:pt x="1307073" y="3453278"/>
                  </a:cubicBezTo>
                  <a:cubicBezTo>
                    <a:pt x="1287536" y="3439147"/>
                    <a:pt x="1293599" y="3452628"/>
                    <a:pt x="1278020" y="3443634"/>
                  </a:cubicBezTo>
                  <a:cubicBezTo>
                    <a:pt x="1274679" y="3437428"/>
                    <a:pt x="1270104" y="3433360"/>
                    <a:pt x="1273191" y="3428013"/>
                  </a:cubicBezTo>
                  <a:cubicBezTo>
                    <a:pt x="1267381" y="3426085"/>
                    <a:pt x="1266146" y="3428223"/>
                    <a:pt x="1259718" y="3427364"/>
                  </a:cubicBezTo>
                  <a:cubicBezTo>
                    <a:pt x="1246862" y="3425645"/>
                    <a:pt x="1273808" y="3426943"/>
                    <a:pt x="1258228" y="3417948"/>
                  </a:cubicBezTo>
                  <a:cubicBezTo>
                    <a:pt x="1264040" y="3419878"/>
                    <a:pt x="1270468" y="3420737"/>
                    <a:pt x="1276278" y="3422666"/>
                  </a:cubicBezTo>
                  <a:cubicBezTo>
                    <a:pt x="1276895" y="3421596"/>
                    <a:pt x="1283323" y="3422456"/>
                    <a:pt x="1283941" y="3421386"/>
                  </a:cubicBezTo>
                  <a:cubicBezTo>
                    <a:pt x="1291604" y="3420107"/>
                    <a:pt x="1274790" y="3413251"/>
                    <a:pt x="1276025" y="3411113"/>
                  </a:cubicBezTo>
                  <a:cubicBezTo>
                    <a:pt x="1274173" y="3414321"/>
                    <a:pt x="1267745" y="3413461"/>
                    <a:pt x="1265892" y="3416669"/>
                  </a:cubicBezTo>
                  <a:cubicBezTo>
                    <a:pt x="1255506" y="3410673"/>
                    <a:pt x="1263785" y="3408323"/>
                    <a:pt x="1269597" y="3410253"/>
                  </a:cubicBezTo>
                  <a:cubicBezTo>
                    <a:pt x="1263168" y="3409392"/>
                    <a:pt x="1257358" y="3407465"/>
                    <a:pt x="1251547" y="3405536"/>
                  </a:cubicBezTo>
                  <a:lnTo>
                    <a:pt x="1250930" y="3406605"/>
                  </a:lnTo>
                  <a:cubicBezTo>
                    <a:pt x="1264658" y="3418808"/>
                    <a:pt x="1257611" y="3419018"/>
                    <a:pt x="1249949" y="3420298"/>
                  </a:cubicBezTo>
                  <a:cubicBezTo>
                    <a:pt x="1249332" y="3421367"/>
                    <a:pt x="1249332" y="3421367"/>
                    <a:pt x="1249332" y="3421367"/>
                  </a:cubicBezTo>
                  <a:cubicBezTo>
                    <a:pt x="1248097" y="3423506"/>
                    <a:pt x="1246244" y="3426714"/>
                    <a:pt x="1244392" y="3429922"/>
                  </a:cubicBezTo>
                  <a:cubicBezTo>
                    <a:pt x="1244392" y="3429922"/>
                    <a:pt x="1239199" y="3426924"/>
                    <a:pt x="1239199" y="3426924"/>
                  </a:cubicBezTo>
                  <a:cubicBezTo>
                    <a:pt x="1234006" y="3423926"/>
                    <a:pt x="1237092" y="3418579"/>
                    <a:pt x="1225472" y="3414721"/>
                  </a:cubicBezTo>
                  <a:cubicBezTo>
                    <a:pt x="1226090" y="3413652"/>
                    <a:pt x="1226707" y="3412583"/>
                    <a:pt x="1226707" y="3412583"/>
                  </a:cubicBezTo>
                  <a:cubicBezTo>
                    <a:pt x="1227325" y="3411513"/>
                    <a:pt x="1222131" y="3408515"/>
                    <a:pt x="1216321" y="3406586"/>
                  </a:cubicBezTo>
                  <a:cubicBezTo>
                    <a:pt x="1218173" y="3403378"/>
                    <a:pt x="1222749" y="3407445"/>
                    <a:pt x="1227942" y="3410444"/>
                  </a:cubicBezTo>
                  <a:cubicBezTo>
                    <a:pt x="1228560" y="3409374"/>
                    <a:pt x="1233752" y="3412372"/>
                    <a:pt x="1233752" y="3412372"/>
                  </a:cubicBezTo>
                  <a:cubicBezTo>
                    <a:pt x="1235604" y="3409164"/>
                    <a:pt x="1232264" y="3402958"/>
                    <a:pt x="1234734" y="3398680"/>
                  </a:cubicBezTo>
                  <a:cubicBezTo>
                    <a:pt x="1229541" y="3395682"/>
                    <a:pt x="1228923" y="3396751"/>
                    <a:pt x="1223730" y="3393753"/>
                  </a:cubicBezTo>
                  <a:cubicBezTo>
                    <a:pt x="1229541" y="3395682"/>
                    <a:pt x="1235351" y="3397611"/>
                    <a:pt x="1235969" y="3396541"/>
                  </a:cubicBezTo>
                  <a:cubicBezTo>
                    <a:pt x="1237821" y="3393333"/>
                    <a:pt x="1234480" y="3387126"/>
                    <a:pt x="1224095" y="3381130"/>
                  </a:cubicBezTo>
                  <a:cubicBezTo>
                    <a:pt x="1216794" y="3369786"/>
                    <a:pt x="1240291" y="3389055"/>
                    <a:pt x="1237567" y="3381779"/>
                  </a:cubicBezTo>
                  <a:cubicBezTo>
                    <a:pt x="1238802" y="3379640"/>
                    <a:pt x="1232992" y="3377711"/>
                    <a:pt x="1232374" y="3378781"/>
                  </a:cubicBezTo>
                  <a:cubicBezTo>
                    <a:pt x="1217412" y="3368716"/>
                    <a:pt x="1239419" y="3378571"/>
                    <a:pt x="1236078" y="3372364"/>
                  </a:cubicBezTo>
                  <a:cubicBezTo>
                    <a:pt x="1199981" y="3362930"/>
                    <a:pt x="1220390" y="3387547"/>
                    <a:pt x="1221260" y="3398031"/>
                  </a:cubicBezTo>
                  <a:cubicBezTo>
                    <a:pt x="1212726" y="3388826"/>
                    <a:pt x="1202593" y="3394383"/>
                    <a:pt x="1186397" y="3386458"/>
                  </a:cubicBezTo>
                  <a:cubicBezTo>
                    <a:pt x="1190355" y="3391595"/>
                    <a:pt x="1188503" y="3394803"/>
                    <a:pt x="1204699" y="3402728"/>
                  </a:cubicBezTo>
                  <a:cubicBezTo>
                    <a:pt x="1197036" y="3404008"/>
                    <a:pt x="1190355" y="3391595"/>
                    <a:pt x="1182692" y="3392874"/>
                  </a:cubicBezTo>
                  <a:cubicBezTo>
                    <a:pt x="1174777" y="3382601"/>
                    <a:pt x="1153386" y="3371676"/>
                    <a:pt x="1168095" y="3370187"/>
                  </a:cubicBezTo>
                  <a:cubicBezTo>
                    <a:pt x="1144234" y="3363541"/>
                    <a:pt x="1164026" y="3389227"/>
                    <a:pt x="1144124" y="3387718"/>
                  </a:cubicBezTo>
                  <a:cubicBezTo>
                    <a:pt x="1134973" y="3379583"/>
                    <a:pt x="1138678" y="3373166"/>
                    <a:pt x="1135337" y="3366959"/>
                  </a:cubicBezTo>
                  <a:cubicBezTo>
                    <a:pt x="1132867" y="3371237"/>
                    <a:pt x="1120629" y="3368449"/>
                    <a:pt x="1120265" y="3381072"/>
                  </a:cubicBezTo>
                  <a:cubicBezTo>
                    <a:pt x="1130651" y="3387069"/>
                    <a:pt x="1141655" y="3391996"/>
                    <a:pt x="1148082" y="3392855"/>
                  </a:cubicBezTo>
                  <a:cubicBezTo>
                    <a:pt x="1148082" y="3392855"/>
                    <a:pt x="1142890" y="3389857"/>
                    <a:pt x="1142890" y="3389857"/>
                  </a:cubicBezTo>
                  <a:cubicBezTo>
                    <a:pt x="1140166" y="3382581"/>
                    <a:pt x="1159704" y="3396713"/>
                    <a:pt x="1162174" y="3392435"/>
                  </a:cubicBezTo>
                  <a:cubicBezTo>
                    <a:pt x="1168855" y="3404848"/>
                    <a:pt x="1182946" y="3404428"/>
                    <a:pt x="1199142" y="3412353"/>
                  </a:cubicBezTo>
                  <a:cubicBezTo>
                    <a:pt x="1202484" y="3418560"/>
                    <a:pt x="1179859" y="3409775"/>
                    <a:pt x="1195438" y="3418770"/>
                  </a:cubicBezTo>
                  <a:cubicBezTo>
                    <a:pt x="1183199" y="3415981"/>
                    <a:pt x="1169472" y="3403779"/>
                    <a:pt x="1159087" y="3397783"/>
                  </a:cubicBezTo>
                  <a:cubicBezTo>
                    <a:pt x="1157235" y="3400991"/>
                    <a:pt x="1144995" y="3398202"/>
                    <a:pt x="1167620" y="3406987"/>
                  </a:cubicBezTo>
                  <a:cubicBezTo>
                    <a:pt x="1158106" y="3411475"/>
                    <a:pt x="1150189" y="3401201"/>
                    <a:pt x="1139802" y="3395204"/>
                  </a:cubicBezTo>
                  <a:cubicBezTo>
                    <a:pt x="1122987" y="3388348"/>
                    <a:pt x="1129052" y="3401831"/>
                    <a:pt x="1139438" y="3407827"/>
                  </a:cubicBezTo>
                  <a:cubicBezTo>
                    <a:pt x="1145249" y="3409756"/>
                    <a:pt x="1136715" y="3400552"/>
                    <a:pt x="1148337" y="3404409"/>
                  </a:cubicBezTo>
                  <a:cubicBezTo>
                    <a:pt x="1162680" y="3415543"/>
                    <a:pt x="1156871" y="3413614"/>
                    <a:pt x="1158358" y="3423029"/>
                  </a:cubicBezTo>
                  <a:cubicBezTo>
                    <a:pt x="1142780" y="3414034"/>
                    <a:pt x="1144268" y="3423449"/>
                    <a:pt x="1128689" y="3414454"/>
                  </a:cubicBezTo>
                  <a:cubicBezTo>
                    <a:pt x="1126836" y="3417662"/>
                    <a:pt x="1132028" y="3420660"/>
                    <a:pt x="1130176" y="3423868"/>
                  </a:cubicBezTo>
                  <a:cubicBezTo>
                    <a:pt x="1115832" y="3412735"/>
                    <a:pt x="1120408" y="3416803"/>
                    <a:pt x="1108787" y="3412945"/>
                  </a:cubicBezTo>
                  <a:cubicBezTo>
                    <a:pt x="1093461" y="3415505"/>
                    <a:pt x="1125491" y="3443978"/>
                    <a:pt x="1134389" y="3440560"/>
                  </a:cubicBezTo>
                  <a:cubicBezTo>
                    <a:pt x="1144775" y="3446556"/>
                    <a:pt x="1142922" y="3449764"/>
                    <a:pt x="1141688" y="3451903"/>
                  </a:cubicBezTo>
                  <a:cubicBezTo>
                    <a:pt x="1142305" y="3450833"/>
                    <a:pt x="1131920" y="3444837"/>
                    <a:pt x="1126727" y="3441839"/>
                  </a:cubicBezTo>
                  <a:cubicBezTo>
                    <a:pt x="1123639" y="3447187"/>
                    <a:pt x="1152327" y="3469453"/>
                    <a:pt x="1120552" y="3452534"/>
                  </a:cubicBezTo>
                  <a:cubicBezTo>
                    <a:pt x="1122404" y="3449325"/>
                    <a:pt x="1133408" y="3454253"/>
                    <a:pt x="1124874" y="3445047"/>
                  </a:cubicBezTo>
                  <a:cubicBezTo>
                    <a:pt x="1113870" y="3440120"/>
                    <a:pt x="1120552" y="3452534"/>
                    <a:pt x="1101014" y="3438401"/>
                  </a:cubicBezTo>
                  <a:cubicBezTo>
                    <a:pt x="1092733" y="3440750"/>
                    <a:pt x="1106461" y="3452953"/>
                    <a:pt x="1088411" y="3448237"/>
                  </a:cubicBezTo>
                  <a:cubicBezTo>
                    <a:pt x="1091135" y="3455513"/>
                    <a:pt x="1095093" y="3460650"/>
                    <a:pt x="1110673" y="3469645"/>
                  </a:cubicBezTo>
                  <a:cubicBezTo>
                    <a:pt x="1121677" y="3474572"/>
                    <a:pt x="1101521" y="3461509"/>
                    <a:pt x="1108566" y="3461298"/>
                  </a:cubicBezTo>
                  <a:cubicBezTo>
                    <a:pt x="1109801" y="3459159"/>
                    <a:pt x="1122294" y="3473503"/>
                    <a:pt x="1119207" y="3478850"/>
                  </a:cubicBezTo>
                  <a:cubicBezTo>
                    <a:pt x="1093858" y="3462788"/>
                    <a:pt x="1090517" y="3456582"/>
                    <a:pt x="1063934" y="3442660"/>
                  </a:cubicBezTo>
                  <a:cubicBezTo>
                    <a:pt x="1078643" y="3441171"/>
                    <a:pt x="1079878" y="3439032"/>
                    <a:pt x="1080242" y="3426409"/>
                  </a:cubicBezTo>
                  <a:cubicBezTo>
                    <a:pt x="1061575" y="3422761"/>
                    <a:pt x="1058741" y="3439662"/>
                    <a:pt x="1059612" y="3450146"/>
                  </a:cubicBezTo>
                  <a:cubicBezTo>
                    <a:pt x="1040075" y="3436015"/>
                    <a:pt x="1050207" y="3430457"/>
                    <a:pt x="1063063" y="3432176"/>
                  </a:cubicBezTo>
                  <a:cubicBezTo>
                    <a:pt x="1055764" y="3420832"/>
                    <a:pt x="1042545" y="3431737"/>
                    <a:pt x="1030053" y="3417394"/>
                  </a:cubicBezTo>
                  <a:cubicBezTo>
                    <a:pt x="1033647" y="3435155"/>
                    <a:pt x="1018939" y="3436644"/>
                    <a:pt x="1008807" y="3442202"/>
                  </a:cubicBezTo>
                  <a:cubicBezTo>
                    <a:pt x="1010912" y="3450547"/>
                    <a:pt x="1019810" y="3447129"/>
                    <a:pt x="1029579" y="3454195"/>
                  </a:cubicBezTo>
                  <a:cubicBezTo>
                    <a:pt x="1031684" y="3462540"/>
                    <a:pt x="1015488" y="3454615"/>
                    <a:pt x="1024022" y="3463820"/>
                  </a:cubicBezTo>
                  <a:cubicBezTo>
                    <a:pt x="1029214" y="3466818"/>
                    <a:pt x="1042688" y="3467467"/>
                    <a:pt x="1032301" y="3461471"/>
                  </a:cubicBezTo>
                  <a:cubicBezTo>
                    <a:pt x="1039347" y="3461260"/>
                    <a:pt x="1045411" y="3474743"/>
                    <a:pt x="1043559" y="3477951"/>
                  </a:cubicBezTo>
                  <a:cubicBezTo>
                    <a:pt x="1053328" y="3485018"/>
                    <a:pt x="1053692" y="3472394"/>
                    <a:pt x="1047881" y="3470466"/>
                  </a:cubicBezTo>
                  <a:cubicBezTo>
                    <a:pt x="1043923" y="3465328"/>
                    <a:pt x="1073229" y="3486526"/>
                    <a:pt x="1060120" y="3473254"/>
                  </a:cubicBezTo>
                  <a:cubicBezTo>
                    <a:pt x="1062590" y="3468976"/>
                    <a:pt x="1068036" y="3483528"/>
                    <a:pt x="1085468" y="3489314"/>
                  </a:cubicBezTo>
                  <a:cubicBezTo>
                    <a:pt x="1069270" y="3481389"/>
                    <a:pt x="1075335" y="3494871"/>
                    <a:pt x="1064331" y="3489944"/>
                  </a:cubicBezTo>
                  <a:cubicBezTo>
                    <a:pt x="1066437" y="3498290"/>
                    <a:pt x="1074100" y="3497010"/>
                    <a:pt x="1084486" y="3503006"/>
                  </a:cubicBezTo>
                  <a:cubicBezTo>
                    <a:pt x="1085103" y="3501937"/>
                    <a:pt x="1085721" y="3500867"/>
                    <a:pt x="1085721" y="3500867"/>
                  </a:cubicBezTo>
                  <a:cubicBezTo>
                    <a:pt x="1090298" y="3504936"/>
                    <a:pt x="1095491" y="3507934"/>
                    <a:pt x="1100684" y="3510933"/>
                  </a:cubicBezTo>
                  <a:cubicBezTo>
                    <a:pt x="1104641" y="3516069"/>
                    <a:pt x="1096980" y="3517349"/>
                    <a:pt x="1107365" y="3523345"/>
                  </a:cubicBezTo>
                  <a:cubicBezTo>
                    <a:pt x="1095127" y="3520557"/>
                    <a:pt x="1092404" y="3513281"/>
                    <a:pt x="1089680" y="3506005"/>
                  </a:cubicBezTo>
                  <a:cubicBezTo>
                    <a:pt x="1078059" y="3502147"/>
                    <a:pt x="1070396" y="3503427"/>
                    <a:pt x="1071884" y="3512842"/>
                  </a:cubicBezTo>
                  <a:cubicBezTo>
                    <a:pt x="1057539" y="3501708"/>
                    <a:pt x="1061244" y="3495291"/>
                    <a:pt x="1057904" y="3489085"/>
                  </a:cubicBezTo>
                  <a:cubicBezTo>
                    <a:pt x="1048389" y="3493573"/>
                    <a:pt x="1056304" y="3503847"/>
                    <a:pt x="1040979" y="3506406"/>
                  </a:cubicBezTo>
                  <a:cubicBezTo>
                    <a:pt x="1039744" y="3508545"/>
                    <a:pt x="1046173" y="3509405"/>
                    <a:pt x="1052600" y="3510263"/>
                  </a:cubicBezTo>
                  <a:cubicBezTo>
                    <a:pt x="1065092" y="3524606"/>
                    <a:pt x="1033316" y="3507686"/>
                    <a:pt x="1034805" y="3517100"/>
                  </a:cubicBezTo>
                  <a:cubicBezTo>
                    <a:pt x="1032953" y="3520309"/>
                    <a:pt x="1051001" y="3525025"/>
                    <a:pt x="1047043" y="3519888"/>
                  </a:cubicBezTo>
                  <a:cubicBezTo>
                    <a:pt x="1063240" y="3527814"/>
                    <a:pt x="1047297" y="3531442"/>
                    <a:pt x="1057683" y="3537439"/>
                  </a:cubicBezTo>
                  <a:cubicBezTo>
                    <a:pt x="1049403" y="3539787"/>
                    <a:pt x="1043956" y="3525235"/>
                    <a:pt x="1032953" y="3520309"/>
                  </a:cubicBezTo>
                  <a:cubicBezTo>
                    <a:pt x="1032953" y="3520309"/>
                    <a:pt x="1027142" y="3518380"/>
                    <a:pt x="1021949" y="3515381"/>
                  </a:cubicBezTo>
                  <a:cubicBezTo>
                    <a:pt x="1020096" y="3518590"/>
                    <a:pt x="1024055" y="3523727"/>
                    <a:pt x="1028631" y="3527795"/>
                  </a:cubicBezTo>
                  <a:cubicBezTo>
                    <a:pt x="1028631" y="3527795"/>
                    <a:pt x="1028013" y="3528865"/>
                    <a:pt x="1027396" y="3529933"/>
                  </a:cubicBezTo>
                  <a:cubicBezTo>
                    <a:pt x="1027396" y="3529933"/>
                    <a:pt x="1027396" y="3529933"/>
                    <a:pt x="1026778" y="3531003"/>
                  </a:cubicBezTo>
                  <a:cubicBezTo>
                    <a:pt x="1026161" y="3532073"/>
                    <a:pt x="1020967" y="3529074"/>
                    <a:pt x="1020350" y="3530144"/>
                  </a:cubicBezTo>
                  <a:cubicBezTo>
                    <a:pt x="1020967" y="3529074"/>
                    <a:pt x="1026161" y="3532073"/>
                    <a:pt x="1025543" y="3533142"/>
                  </a:cubicBezTo>
                  <a:cubicBezTo>
                    <a:pt x="1050274" y="3550272"/>
                    <a:pt x="1019623" y="3555390"/>
                    <a:pt x="1048057" y="3566103"/>
                  </a:cubicBezTo>
                  <a:cubicBezTo>
                    <a:pt x="1050782" y="3573379"/>
                    <a:pt x="1035819" y="3563315"/>
                    <a:pt x="1028774" y="3563525"/>
                  </a:cubicBezTo>
                  <a:cubicBezTo>
                    <a:pt x="1033349" y="3567593"/>
                    <a:pt x="1033349" y="3567593"/>
                    <a:pt x="1032115" y="3569732"/>
                  </a:cubicBezTo>
                  <a:cubicBezTo>
                    <a:pt x="1037925" y="3571661"/>
                    <a:pt x="1039160" y="3569522"/>
                    <a:pt x="1040395" y="3567383"/>
                  </a:cubicBezTo>
                  <a:cubicBezTo>
                    <a:pt x="1056846" y="3586862"/>
                    <a:pt x="1021982" y="3575289"/>
                    <a:pt x="1022235" y="3586843"/>
                  </a:cubicBezTo>
                  <a:cubicBezTo>
                    <a:pt x="1022235" y="3586843"/>
                    <a:pt x="1022235" y="3586843"/>
                    <a:pt x="1033238" y="3591769"/>
                  </a:cubicBezTo>
                  <a:cubicBezTo>
                    <a:pt x="1045478" y="3594558"/>
                    <a:pt x="1027175" y="3578287"/>
                    <a:pt x="1040030" y="3580006"/>
                  </a:cubicBezTo>
                  <a:cubicBezTo>
                    <a:pt x="1057716" y="3597346"/>
                    <a:pt x="1047077" y="3579796"/>
                    <a:pt x="1050164" y="3574449"/>
                  </a:cubicBezTo>
                  <a:cubicBezTo>
                    <a:pt x="1077364" y="3587301"/>
                    <a:pt x="1040030" y="3580006"/>
                    <a:pt x="1066614" y="3593928"/>
                  </a:cubicBezTo>
                  <a:cubicBezTo>
                    <a:pt x="1050672" y="3597557"/>
                    <a:pt x="1035346" y="3600115"/>
                    <a:pt x="1012720" y="3591331"/>
                  </a:cubicBezTo>
                  <a:cubicBezTo>
                    <a:pt x="1011485" y="3593469"/>
                    <a:pt x="1022489" y="3598396"/>
                    <a:pt x="1027682" y="3601394"/>
                  </a:cubicBezTo>
                  <a:cubicBezTo>
                    <a:pt x="1026446" y="3603533"/>
                    <a:pt x="1019402" y="3603744"/>
                    <a:pt x="1009015" y="3597747"/>
                  </a:cubicBezTo>
                  <a:cubicBezTo>
                    <a:pt x="1010250" y="3595608"/>
                    <a:pt x="1011485" y="3593469"/>
                    <a:pt x="1006292" y="3590471"/>
                  </a:cubicBezTo>
                  <a:cubicBezTo>
                    <a:pt x="1001100" y="3587473"/>
                    <a:pt x="1001970" y="3597957"/>
                    <a:pt x="1012356" y="3603954"/>
                  </a:cubicBezTo>
                  <a:cubicBezTo>
                    <a:pt x="1010504" y="3607162"/>
                    <a:pt x="1000118" y="3601165"/>
                    <a:pt x="998265" y="3604374"/>
                  </a:cubicBezTo>
                  <a:cubicBezTo>
                    <a:pt x="1007417" y="3612509"/>
                    <a:pt x="1010758" y="3618716"/>
                    <a:pt x="1012863" y="3627060"/>
                  </a:cubicBezTo>
                  <a:cubicBezTo>
                    <a:pt x="1007671" y="3624063"/>
                    <a:pt x="1007671" y="3624063"/>
                    <a:pt x="1007671" y="3624063"/>
                  </a:cubicBezTo>
                  <a:cubicBezTo>
                    <a:pt x="1012246" y="3628130"/>
                    <a:pt x="1011010" y="3630269"/>
                    <a:pt x="1009776" y="3632408"/>
                  </a:cubicBezTo>
                  <a:cubicBezTo>
                    <a:pt x="1005201" y="3628340"/>
                    <a:pt x="998773" y="3627481"/>
                    <a:pt x="997538" y="3629620"/>
                  </a:cubicBezTo>
                  <a:cubicBezTo>
                    <a:pt x="998155" y="3628551"/>
                    <a:pt x="992962" y="3625552"/>
                    <a:pt x="987769" y="3622554"/>
                  </a:cubicBezTo>
                  <a:cubicBezTo>
                    <a:pt x="962675" y="3618047"/>
                    <a:pt x="968122" y="3632599"/>
                    <a:pt x="974185" y="3646081"/>
                  </a:cubicBezTo>
                  <a:cubicBezTo>
                    <a:pt x="977272" y="3640734"/>
                    <a:pt x="979742" y="3636456"/>
                    <a:pt x="982829" y="3631109"/>
                  </a:cubicBezTo>
                  <a:cubicBezTo>
                    <a:pt x="987405" y="3635177"/>
                    <a:pt x="991981" y="3639245"/>
                    <a:pt x="993216" y="3637106"/>
                  </a:cubicBezTo>
                  <a:cubicBezTo>
                    <a:pt x="995322" y="3645452"/>
                    <a:pt x="977890" y="3639665"/>
                    <a:pt x="978761" y="3650149"/>
                  </a:cubicBezTo>
                  <a:cubicBezTo>
                    <a:pt x="976909" y="3653357"/>
                    <a:pt x="985189" y="3651009"/>
                    <a:pt x="988530" y="3657216"/>
                  </a:cubicBezTo>
                  <a:cubicBezTo>
                    <a:pt x="986678" y="3660424"/>
                    <a:pt x="980867" y="3658495"/>
                    <a:pt x="975057" y="3656566"/>
                  </a:cubicBezTo>
                  <a:cubicBezTo>
                    <a:pt x="973204" y="3659774"/>
                    <a:pt x="971352" y="3662982"/>
                    <a:pt x="959731" y="3659125"/>
                  </a:cubicBezTo>
                  <a:cubicBezTo>
                    <a:pt x="983226" y="3678393"/>
                    <a:pt x="973094" y="3683951"/>
                    <a:pt x="985587" y="3698293"/>
                  </a:cubicBezTo>
                  <a:cubicBezTo>
                    <a:pt x="978541" y="3698503"/>
                    <a:pt x="975199" y="3692296"/>
                    <a:pt x="971242" y="3687160"/>
                  </a:cubicBezTo>
                  <a:cubicBezTo>
                    <a:pt x="968772" y="3691437"/>
                    <a:pt x="961726" y="3691647"/>
                    <a:pt x="964450" y="3698923"/>
                  </a:cubicBezTo>
                  <a:cubicBezTo>
                    <a:pt x="964450" y="3698923"/>
                    <a:pt x="959874" y="3694855"/>
                    <a:pt x="955298" y="3690788"/>
                  </a:cubicBezTo>
                  <a:cubicBezTo>
                    <a:pt x="954064" y="3692927"/>
                    <a:pt x="954064" y="3692927"/>
                    <a:pt x="949488" y="3688859"/>
                  </a:cubicBezTo>
                  <a:cubicBezTo>
                    <a:pt x="949488" y="3688859"/>
                    <a:pt x="948870" y="3689928"/>
                    <a:pt x="948253" y="3690998"/>
                  </a:cubicBezTo>
                  <a:cubicBezTo>
                    <a:pt x="948253" y="3690998"/>
                    <a:pt x="953446" y="3693996"/>
                    <a:pt x="958639" y="3696994"/>
                  </a:cubicBezTo>
                  <a:cubicBezTo>
                    <a:pt x="957404" y="3699133"/>
                    <a:pt x="951594" y="3697204"/>
                    <a:pt x="951594" y="3697204"/>
                  </a:cubicBezTo>
                  <a:cubicBezTo>
                    <a:pt x="950976" y="3698274"/>
                    <a:pt x="949741" y="3700413"/>
                    <a:pt x="954317" y="3704481"/>
                  </a:cubicBezTo>
                  <a:cubicBezTo>
                    <a:pt x="954317" y="3704481"/>
                    <a:pt x="954317" y="3704481"/>
                    <a:pt x="953700" y="3705550"/>
                  </a:cubicBezTo>
                  <a:cubicBezTo>
                    <a:pt x="951230" y="3709827"/>
                    <a:pt x="953954" y="3717104"/>
                    <a:pt x="946908" y="3717314"/>
                  </a:cubicBezTo>
                  <a:cubicBezTo>
                    <a:pt x="942332" y="3713246"/>
                    <a:pt x="943567" y="3711107"/>
                    <a:pt x="939609" y="3705969"/>
                  </a:cubicBezTo>
                  <a:cubicBezTo>
                    <a:pt x="942950" y="3712177"/>
                    <a:pt x="941097" y="3715385"/>
                    <a:pt x="939245" y="3718593"/>
                  </a:cubicBezTo>
                  <a:cubicBezTo>
                    <a:pt x="929477" y="3711528"/>
                    <a:pt x="937756" y="3709178"/>
                    <a:pt x="927988" y="3702113"/>
                  </a:cubicBezTo>
                  <a:cubicBezTo>
                    <a:pt x="926754" y="3704251"/>
                    <a:pt x="920325" y="3703392"/>
                    <a:pt x="909939" y="3697395"/>
                  </a:cubicBezTo>
                  <a:cubicBezTo>
                    <a:pt x="913897" y="3702532"/>
                    <a:pt x="917856" y="3707670"/>
                    <a:pt x="916621" y="3709809"/>
                  </a:cubicBezTo>
                  <a:cubicBezTo>
                    <a:pt x="932564" y="3706180"/>
                    <a:pt x="928859" y="3712597"/>
                    <a:pt x="929730" y="3723081"/>
                  </a:cubicBezTo>
                  <a:cubicBezTo>
                    <a:pt x="919344" y="3717084"/>
                    <a:pt x="914151" y="3714086"/>
                    <a:pt x="907723" y="3713227"/>
                  </a:cubicBezTo>
                  <a:cubicBezTo>
                    <a:pt x="920468" y="3739122"/>
                    <a:pt x="886476" y="3738034"/>
                    <a:pt x="892177" y="3764139"/>
                  </a:cubicBezTo>
                  <a:cubicBezTo>
                    <a:pt x="883643" y="3754935"/>
                    <a:pt x="881173" y="3759212"/>
                    <a:pt x="866211" y="3749148"/>
                  </a:cubicBezTo>
                  <a:cubicBezTo>
                    <a:pt x="866211" y="3749148"/>
                    <a:pt x="866211" y="3749148"/>
                    <a:pt x="869298" y="3743801"/>
                  </a:cubicBezTo>
                  <a:cubicBezTo>
                    <a:pt x="874491" y="3746799"/>
                    <a:pt x="866828" y="3748079"/>
                    <a:pt x="877214" y="3754075"/>
                  </a:cubicBezTo>
                  <a:cubicBezTo>
                    <a:pt x="891306" y="3753655"/>
                    <a:pt x="883389" y="3743381"/>
                    <a:pt x="888328" y="3734825"/>
                  </a:cubicBezTo>
                  <a:cubicBezTo>
                    <a:pt x="890181" y="3731617"/>
                    <a:pt x="861746" y="3720904"/>
                    <a:pt x="863598" y="3717695"/>
                  </a:cubicBezTo>
                  <a:cubicBezTo>
                    <a:pt x="874602" y="3722623"/>
                    <a:pt x="890798" y="3730548"/>
                    <a:pt x="899696" y="3727130"/>
                  </a:cubicBezTo>
                  <a:cubicBezTo>
                    <a:pt x="883246" y="3707651"/>
                    <a:pt x="891162" y="3717924"/>
                    <a:pt x="885099" y="3704442"/>
                  </a:cubicBezTo>
                  <a:cubicBezTo>
                    <a:pt x="885099" y="3704442"/>
                    <a:pt x="885099" y="3704442"/>
                    <a:pt x="900677" y="3713437"/>
                  </a:cubicBezTo>
                  <a:cubicBezTo>
                    <a:pt x="898571" y="3705091"/>
                    <a:pt x="909575" y="3710018"/>
                    <a:pt x="911427" y="3706810"/>
                  </a:cubicBezTo>
                  <a:cubicBezTo>
                    <a:pt x="909321" y="3698464"/>
                    <a:pt x="886079" y="3690750"/>
                    <a:pt x="889784" y="3684333"/>
                  </a:cubicBezTo>
                  <a:cubicBezTo>
                    <a:pt x="904128" y="3695466"/>
                    <a:pt x="900170" y="3690329"/>
                    <a:pt x="912408" y="3693118"/>
                  </a:cubicBezTo>
                  <a:cubicBezTo>
                    <a:pt x="899917" y="3678776"/>
                    <a:pt x="910302" y="3684772"/>
                    <a:pt x="919818" y="3680284"/>
                  </a:cubicBezTo>
                  <a:cubicBezTo>
                    <a:pt x="930822" y="3685211"/>
                    <a:pt x="923158" y="3686491"/>
                    <a:pt x="933545" y="3692488"/>
                  </a:cubicBezTo>
                  <a:cubicBezTo>
                    <a:pt x="939356" y="3694416"/>
                    <a:pt x="939973" y="3693347"/>
                    <a:pt x="945166" y="3696345"/>
                  </a:cubicBezTo>
                  <a:cubicBezTo>
                    <a:pt x="945783" y="3695275"/>
                    <a:pt x="945783" y="3695275"/>
                    <a:pt x="945783" y="3695275"/>
                  </a:cubicBezTo>
                  <a:cubicBezTo>
                    <a:pt x="940591" y="3692278"/>
                    <a:pt x="934780" y="3690349"/>
                    <a:pt x="934163" y="3691418"/>
                  </a:cubicBezTo>
                  <a:cubicBezTo>
                    <a:pt x="930204" y="3686281"/>
                    <a:pt x="931439" y="3684142"/>
                    <a:pt x="932674" y="3682003"/>
                  </a:cubicBezTo>
                  <a:cubicBezTo>
                    <a:pt x="923522" y="3673868"/>
                    <a:pt x="912518" y="3668940"/>
                    <a:pt x="917458" y="3660385"/>
                  </a:cubicBezTo>
                  <a:cubicBezTo>
                    <a:pt x="907072" y="3654389"/>
                    <a:pt x="894470" y="3664224"/>
                    <a:pt x="911283" y="3671079"/>
                  </a:cubicBezTo>
                  <a:cubicBezTo>
                    <a:pt x="925011" y="3683283"/>
                    <a:pt x="900281" y="3666153"/>
                    <a:pt x="895087" y="3663154"/>
                  </a:cubicBezTo>
                  <a:cubicBezTo>
                    <a:pt x="892618" y="3667432"/>
                    <a:pt x="892000" y="3668502"/>
                    <a:pt x="908196" y="3676426"/>
                  </a:cubicBezTo>
                  <a:cubicBezTo>
                    <a:pt x="879145" y="3666783"/>
                    <a:pt x="894360" y="3688401"/>
                    <a:pt x="871118" y="3680686"/>
                  </a:cubicBezTo>
                  <a:cubicBezTo>
                    <a:pt x="879034" y="3690960"/>
                    <a:pt x="893743" y="3689470"/>
                    <a:pt x="901658" y="3699744"/>
                  </a:cubicBezTo>
                  <a:cubicBezTo>
                    <a:pt x="894613" y="3699954"/>
                    <a:pt x="883610" y="3695027"/>
                    <a:pt x="872606" y="3690100"/>
                  </a:cubicBezTo>
                  <a:cubicBezTo>
                    <a:pt x="874095" y="3699515"/>
                    <a:pt x="869773" y="3707001"/>
                    <a:pt x="884116" y="3718135"/>
                  </a:cubicBezTo>
                  <a:cubicBezTo>
                    <a:pt x="875837" y="3720484"/>
                    <a:pt x="868537" y="3709140"/>
                    <a:pt x="863962" y="3705072"/>
                  </a:cubicBezTo>
                  <a:cubicBezTo>
                    <a:pt x="847147" y="3698216"/>
                    <a:pt x="867556" y="3722833"/>
                    <a:pt x="857787" y="3715766"/>
                  </a:cubicBezTo>
                  <a:cubicBezTo>
                    <a:pt x="872132" y="3726900"/>
                    <a:pt x="869045" y="3732247"/>
                    <a:pt x="858295" y="3738874"/>
                  </a:cubicBezTo>
                  <a:cubicBezTo>
                    <a:pt x="853101" y="3735876"/>
                    <a:pt x="854954" y="3732667"/>
                    <a:pt x="849143" y="3730739"/>
                  </a:cubicBezTo>
                  <a:cubicBezTo>
                    <a:pt x="840864" y="3733088"/>
                    <a:pt x="831347" y="3737575"/>
                    <a:pt x="827643" y="3743992"/>
                  </a:cubicBezTo>
                  <a:cubicBezTo>
                    <a:pt x="831602" y="3749129"/>
                    <a:pt x="835559" y="3754266"/>
                    <a:pt x="833707" y="3757475"/>
                  </a:cubicBezTo>
                  <a:cubicBezTo>
                    <a:pt x="838283" y="3761542"/>
                    <a:pt x="837666" y="3762612"/>
                    <a:pt x="842859" y="3765610"/>
                  </a:cubicBezTo>
                  <a:cubicBezTo>
                    <a:pt x="831237" y="3761752"/>
                    <a:pt x="824193" y="3761963"/>
                    <a:pt x="808613" y="3752968"/>
                  </a:cubicBezTo>
                  <a:cubicBezTo>
                    <a:pt x="810718" y="3761313"/>
                    <a:pt x="807631" y="3766660"/>
                    <a:pt x="791435" y="3758735"/>
                  </a:cubicBezTo>
                  <a:cubicBezTo>
                    <a:pt x="790817" y="3759805"/>
                    <a:pt x="796010" y="3762803"/>
                    <a:pt x="795393" y="3763872"/>
                  </a:cubicBezTo>
                  <a:cubicBezTo>
                    <a:pt x="816784" y="3774796"/>
                    <a:pt x="811953" y="3759174"/>
                    <a:pt x="838537" y="3773096"/>
                  </a:cubicBezTo>
                  <a:cubicBezTo>
                    <a:pt x="813079" y="3781212"/>
                    <a:pt x="790090" y="3785051"/>
                    <a:pt x="794556" y="3813295"/>
                  </a:cubicBezTo>
                  <a:cubicBezTo>
                    <a:pt x="783551" y="3808367"/>
                    <a:pt x="784786" y="3806229"/>
                    <a:pt x="779593" y="3803231"/>
                  </a:cubicBezTo>
                  <a:cubicBezTo>
                    <a:pt x="783551" y="3808367"/>
                    <a:pt x="792339" y="3829127"/>
                    <a:pt x="770949" y="3818203"/>
                  </a:cubicBezTo>
                  <a:cubicBezTo>
                    <a:pt x="789616" y="3821851"/>
                    <a:pt x="764267" y="3805790"/>
                    <a:pt x="777741" y="3806440"/>
                  </a:cubicBezTo>
                  <a:cubicBezTo>
                    <a:pt x="766737" y="3801512"/>
                    <a:pt x="760927" y="3799583"/>
                    <a:pt x="757839" y="3804930"/>
                  </a:cubicBezTo>
                  <a:cubicBezTo>
                    <a:pt x="731257" y="3791009"/>
                    <a:pt x="745348" y="3790589"/>
                    <a:pt x="758204" y="3792308"/>
                  </a:cubicBezTo>
                  <a:cubicBezTo>
                    <a:pt x="758204" y="3792308"/>
                    <a:pt x="758821" y="3791239"/>
                    <a:pt x="759439" y="3790169"/>
                  </a:cubicBezTo>
                  <a:cubicBezTo>
                    <a:pt x="760057" y="3789099"/>
                    <a:pt x="754246" y="3787170"/>
                    <a:pt x="754246" y="3787170"/>
                  </a:cubicBezTo>
                  <a:cubicBezTo>
                    <a:pt x="743242" y="3782244"/>
                    <a:pt x="757333" y="3781824"/>
                    <a:pt x="753374" y="3776686"/>
                  </a:cubicBezTo>
                  <a:cubicBezTo>
                    <a:pt x="759185" y="3778615"/>
                    <a:pt x="764996" y="3780544"/>
                    <a:pt x="770805" y="3782472"/>
                  </a:cubicBezTo>
                  <a:cubicBezTo>
                    <a:pt x="771423" y="3781403"/>
                    <a:pt x="772040" y="3780333"/>
                    <a:pt x="772658" y="3779264"/>
                  </a:cubicBezTo>
                  <a:cubicBezTo>
                    <a:pt x="755844" y="3772408"/>
                    <a:pt x="752139" y="3778825"/>
                    <a:pt x="734090" y="3774108"/>
                  </a:cubicBezTo>
                  <a:cubicBezTo>
                    <a:pt x="754246" y="3787170"/>
                    <a:pt x="726063" y="3788010"/>
                    <a:pt x="741897" y="3808559"/>
                  </a:cubicBezTo>
                  <a:cubicBezTo>
                    <a:pt x="729041" y="3806840"/>
                    <a:pt x="738302" y="3790799"/>
                    <a:pt x="716295" y="3780945"/>
                  </a:cubicBezTo>
                  <a:cubicBezTo>
                    <a:pt x="715060" y="3783084"/>
                    <a:pt x="713826" y="3785223"/>
                    <a:pt x="713208" y="3786292"/>
                  </a:cubicBezTo>
                  <a:cubicBezTo>
                    <a:pt x="712591" y="3787362"/>
                    <a:pt x="711973" y="3788431"/>
                    <a:pt x="711356" y="3789501"/>
                  </a:cubicBezTo>
                  <a:cubicBezTo>
                    <a:pt x="710738" y="3790570"/>
                    <a:pt x="710121" y="3791639"/>
                    <a:pt x="709503" y="3792709"/>
                  </a:cubicBezTo>
                  <a:cubicBezTo>
                    <a:pt x="709503" y="3792709"/>
                    <a:pt x="704928" y="3788641"/>
                    <a:pt x="704928" y="3788641"/>
                  </a:cubicBezTo>
                  <a:cubicBezTo>
                    <a:pt x="704310" y="3789711"/>
                    <a:pt x="704310" y="3789711"/>
                    <a:pt x="698499" y="3787782"/>
                  </a:cubicBezTo>
                  <a:cubicBezTo>
                    <a:pt x="696647" y="3790990"/>
                    <a:pt x="715313" y="3794637"/>
                    <a:pt x="723847" y="3803842"/>
                  </a:cubicBezTo>
                  <a:cubicBezTo>
                    <a:pt x="679469" y="3796757"/>
                    <a:pt x="710517" y="3838924"/>
                    <a:pt x="680484" y="3842973"/>
                  </a:cubicBezTo>
                  <a:cubicBezTo>
                    <a:pt x="679867" y="3844042"/>
                    <a:pt x="684441" y="3848109"/>
                    <a:pt x="683824" y="3849179"/>
                  </a:cubicBezTo>
                  <a:cubicBezTo>
                    <a:pt x="679249" y="3845111"/>
                    <a:pt x="679249" y="3845111"/>
                    <a:pt x="679867" y="3844042"/>
                  </a:cubicBezTo>
                  <a:cubicBezTo>
                    <a:pt x="674056" y="3842113"/>
                    <a:pt x="674056" y="3842113"/>
                    <a:pt x="674056" y="3842113"/>
                  </a:cubicBezTo>
                  <a:cubicBezTo>
                    <a:pt x="668863" y="3839114"/>
                    <a:pt x="674673" y="3841043"/>
                    <a:pt x="670715" y="3835906"/>
                  </a:cubicBezTo>
                  <a:cubicBezTo>
                    <a:pt x="659093" y="3832048"/>
                    <a:pt x="670969" y="3847460"/>
                    <a:pt x="682589" y="3851317"/>
                  </a:cubicBezTo>
                  <a:cubicBezTo>
                    <a:pt x="676162" y="3850458"/>
                    <a:pt x="684078" y="3860732"/>
                    <a:pt x="677032" y="3860942"/>
                  </a:cubicBezTo>
                  <a:cubicBezTo>
                    <a:pt x="677032" y="3860942"/>
                    <a:pt x="676415" y="3862011"/>
                    <a:pt x="676415" y="3862011"/>
                  </a:cubicBezTo>
                  <a:cubicBezTo>
                    <a:pt x="680990" y="3866079"/>
                    <a:pt x="682479" y="3875494"/>
                    <a:pt x="681244" y="3877633"/>
                  </a:cubicBezTo>
                  <a:cubicBezTo>
                    <a:pt x="680009" y="3879772"/>
                    <a:pt x="665665" y="3868639"/>
                    <a:pt x="663813" y="3871847"/>
                  </a:cubicBezTo>
                  <a:cubicBezTo>
                    <a:pt x="665048" y="3869708"/>
                    <a:pt x="666900" y="3866500"/>
                    <a:pt x="664177" y="3859223"/>
                  </a:cubicBezTo>
                  <a:cubicBezTo>
                    <a:pt x="664177" y="3859223"/>
                    <a:pt x="664177" y="3859223"/>
                    <a:pt x="658984" y="3856225"/>
                  </a:cubicBezTo>
                  <a:cubicBezTo>
                    <a:pt x="643657" y="3858784"/>
                    <a:pt x="638972" y="3878894"/>
                    <a:pt x="660361" y="3889817"/>
                  </a:cubicBezTo>
                  <a:cubicBezTo>
                    <a:pt x="676812" y="3909296"/>
                    <a:pt x="637009" y="3906279"/>
                    <a:pt x="668786" y="3923199"/>
                  </a:cubicBezTo>
                  <a:cubicBezTo>
                    <a:pt x="666316" y="3927476"/>
                    <a:pt x="651971" y="3916343"/>
                    <a:pt x="650118" y="3919551"/>
                  </a:cubicBezTo>
                  <a:cubicBezTo>
                    <a:pt x="645543" y="3915483"/>
                    <a:pt x="646777" y="3913344"/>
                    <a:pt x="636392" y="3907348"/>
                  </a:cubicBezTo>
                  <a:cubicBezTo>
                    <a:pt x="644673" y="3904999"/>
                    <a:pt x="639479" y="3902001"/>
                    <a:pt x="648377" y="3898583"/>
                  </a:cubicBezTo>
                  <a:cubicBezTo>
                    <a:pt x="649612" y="3896444"/>
                    <a:pt x="629456" y="3883381"/>
                    <a:pt x="646271" y="3890237"/>
                  </a:cubicBezTo>
                  <a:cubicBezTo>
                    <a:pt x="626733" y="3876105"/>
                    <a:pt x="629093" y="3896004"/>
                    <a:pt x="626623" y="3900282"/>
                  </a:cubicBezTo>
                  <a:cubicBezTo>
                    <a:pt x="593612" y="3885501"/>
                    <a:pt x="604616" y="3890428"/>
                    <a:pt x="581121" y="3871159"/>
                  </a:cubicBezTo>
                  <a:cubicBezTo>
                    <a:pt x="592741" y="3875016"/>
                    <a:pt x="606468" y="3887220"/>
                    <a:pt x="606832" y="3874597"/>
                  </a:cubicBezTo>
                  <a:cubicBezTo>
                    <a:pt x="617217" y="3880593"/>
                    <a:pt x="612278" y="3889148"/>
                    <a:pt x="603127" y="3881013"/>
                  </a:cubicBezTo>
                  <a:cubicBezTo>
                    <a:pt x="601893" y="3883152"/>
                    <a:pt x="607086" y="3886150"/>
                    <a:pt x="616854" y="3893216"/>
                  </a:cubicBezTo>
                  <a:cubicBezTo>
                    <a:pt x="619323" y="3888938"/>
                    <a:pt x="630691" y="3881242"/>
                    <a:pt x="609302" y="3870319"/>
                  </a:cubicBezTo>
                  <a:cubicBezTo>
                    <a:pt x="629202" y="3871827"/>
                    <a:pt x="635377" y="3861133"/>
                    <a:pt x="635741" y="3848510"/>
                  </a:cubicBezTo>
                  <a:cubicBezTo>
                    <a:pt x="640934" y="3851508"/>
                    <a:pt x="640316" y="3852577"/>
                    <a:pt x="650703" y="3858574"/>
                  </a:cubicBezTo>
                  <a:cubicBezTo>
                    <a:pt x="641551" y="3850439"/>
                    <a:pt x="642533" y="3836746"/>
                    <a:pt x="654154" y="3840604"/>
                  </a:cubicBezTo>
                  <a:lnTo>
                    <a:pt x="658081" y="3840858"/>
                  </a:lnTo>
                  <a:lnTo>
                    <a:pt x="664540" y="3846601"/>
                  </a:lnTo>
                  <a:cubicBezTo>
                    <a:pt x="662253" y="3844567"/>
                    <a:pt x="660119" y="3842265"/>
                    <a:pt x="658327" y="3840874"/>
                  </a:cubicBezTo>
                  <a:lnTo>
                    <a:pt x="658081" y="3840858"/>
                  </a:lnTo>
                  <a:lnTo>
                    <a:pt x="655389" y="3838465"/>
                  </a:lnTo>
                  <a:cubicBezTo>
                    <a:pt x="643150" y="3835677"/>
                    <a:pt x="640063" y="3841023"/>
                    <a:pt x="641551" y="3850439"/>
                  </a:cubicBezTo>
                  <a:cubicBezTo>
                    <a:pt x="627825" y="3838236"/>
                    <a:pt x="641915" y="3837815"/>
                    <a:pt x="645002" y="3832468"/>
                  </a:cubicBezTo>
                  <a:cubicBezTo>
                    <a:pt x="646237" y="3830329"/>
                    <a:pt x="647472" y="3828191"/>
                    <a:pt x="637704" y="3821125"/>
                  </a:cubicBezTo>
                  <a:cubicBezTo>
                    <a:pt x="643515" y="3823054"/>
                    <a:pt x="648707" y="3826052"/>
                    <a:pt x="650559" y="3822843"/>
                  </a:cubicBezTo>
                  <a:cubicBezTo>
                    <a:pt x="650559" y="3822843"/>
                    <a:pt x="655752" y="3825842"/>
                    <a:pt x="655135" y="3826911"/>
                  </a:cubicBezTo>
                  <a:cubicBezTo>
                    <a:pt x="651176" y="3821774"/>
                    <a:pt x="652411" y="3819635"/>
                    <a:pt x="648454" y="3814498"/>
                  </a:cubicBezTo>
                  <a:cubicBezTo>
                    <a:pt x="658222" y="3821564"/>
                    <a:pt x="651541" y="3809151"/>
                    <a:pt x="671696" y="3822214"/>
                  </a:cubicBezTo>
                  <a:cubicBezTo>
                    <a:pt x="672931" y="3820074"/>
                    <a:pt x="668355" y="3816007"/>
                    <a:pt x="669590" y="3813868"/>
                  </a:cubicBezTo>
                  <a:cubicBezTo>
                    <a:pt x="663779" y="3811939"/>
                    <a:pt x="663161" y="3813008"/>
                    <a:pt x="656733" y="3812149"/>
                  </a:cubicBezTo>
                  <a:cubicBezTo>
                    <a:pt x="646966" y="3805083"/>
                    <a:pt x="664397" y="3810869"/>
                    <a:pt x="661673" y="3803593"/>
                  </a:cubicBezTo>
                  <a:cubicBezTo>
                    <a:pt x="661673" y="3803593"/>
                    <a:pt x="666249" y="3807661"/>
                    <a:pt x="671442" y="3810660"/>
                  </a:cubicBezTo>
                  <a:cubicBezTo>
                    <a:pt x="666866" y="3806592"/>
                    <a:pt x="667484" y="3805522"/>
                    <a:pt x="668719" y="3803383"/>
                  </a:cubicBezTo>
                  <a:cubicBezTo>
                    <a:pt x="674529" y="3805312"/>
                    <a:pt x="673294" y="3807452"/>
                    <a:pt x="678487" y="3810450"/>
                  </a:cubicBezTo>
                  <a:cubicBezTo>
                    <a:pt x="679105" y="3809380"/>
                    <a:pt x="680340" y="3807242"/>
                    <a:pt x="680957" y="3806172"/>
                  </a:cubicBezTo>
                  <a:cubicBezTo>
                    <a:pt x="681575" y="3805102"/>
                    <a:pt x="676382" y="3802104"/>
                    <a:pt x="671188" y="3799106"/>
                  </a:cubicBezTo>
                  <a:cubicBezTo>
                    <a:pt x="671806" y="3798036"/>
                    <a:pt x="676999" y="3801035"/>
                    <a:pt x="676999" y="3801035"/>
                  </a:cubicBezTo>
                  <a:cubicBezTo>
                    <a:pt x="677616" y="3799965"/>
                    <a:pt x="672423" y="3796967"/>
                    <a:pt x="667230" y="3793969"/>
                  </a:cubicBezTo>
                  <a:cubicBezTo>
                    <a:pt x="681321" y="3793548"/>
                    <a:pt x="681067" y="3781995"/>
                    <a:pt x="673769" y="3770651"/>
                  </a:cubicBezTo>
                  <a:cubicBezTo>
                    <a:pt x="677726" y="3775788"/>
                    <a:pt x="684155" y="3776647"/>
                    <a:pt x="695159" y="3781575"/>
                  </a:cubicBezTo>
                  <a:cubicBezTo>
                    <a:pt x="696393" y="3779436"/>
                    <a:pt x="697628" y="3777297"/>
                    <a:pt x="699481" y="3774089"/>
                  </a:cubicBezTo>
                  <a:cubicBezTo>
                    <a:pt x="701333" y="3770881"/>
                    <a:pt x="703185" y="3767672"/>
                    <a:pt x="705037" y="3764464"/>
                  </a:cubicBezTo>
                  <a:cubicBezTo>
                    <a:pt x="709977" y="3755908"/>
                    <a:pt x="709723" y="3744355"/>
                    <a:pt x="719239" y="3739867"/>
                  </a:cubicBezTo>
                  <a:cubicBezTo>
                    <a:pt x="719856" y="3738798"/>
                    <a:pt x="714663" y="3735799"/>
                    <a:pt x="714663" y="3735799"/>
                  </a:cubicBezTo>
                  <a:cubicBezTo>
                    <a:pt x="720473" y="3737728"/>
                    <a:pt x="715898" y="3733660"/>
                    <a:pt x="716515" y="3732591"/>
                  </a:cubicBezTo>
                  <a:cubicBezTo>
                    <a:pt x="717132" y="3731522"/>
                    <a:pt x="717132" y="3731522"/>
                    <a:pt x="717132" y="3731522"/>
                  </a:cubicBezTo>
                  <a:cubicBezTo>
                    <a:pt x="717132" y="3731522"/>
                    <a:pt x="727519" y="3737518"/>
                    <a:pt x="727519" y="3737518"/>
                  </a:cubicBezTo>
                  <a:cubicBezTo>
                    <a:pt x="727519" y="3737518"/>
                    <a:pt x="728137" y="3736448"/>
                    <a:pt x="728137" y="3736448"/>
                  </a:cubicBezTo>
                  <a:cubicBezTo>
                    <a:pt x="735182" y="3736239"/>
                    <a:pt x="736417" y="3734100"/>
                    <a:pt x="742845" y="3734959"/>
                  </a:cubicBezTo>
                  <a:cubicBezTo>
                    <a:pt x="734928" y="3724685"/>
                    <a:pt x="736781" y="3721477"/>
                    <a:pt x="746913" y="3715920"/>
                  </a:cubicBezTo>
                  <a:cubicBezTo>
                    <a:pt x="752107" y="3718918"/>
                    <a:pt x="755447" y="3725123"/>
                    <a:pt x="759405" y="3730261"/>
                  </a:cubicBezTo>
                  <a:cubicBezTo>
                    <a:pt x="766450" y="3730051"/>
                    <a:pt x="778689" y="3732840"/>
                    <a:pt x="790928" y="3735628"/>
                  </a:cubicBezTo>
                  <a:cubicBezTo>
                    <a:pt x="786352" y="3731560"/>
                    <a:pt x="786970" y="3730491"/>
                    <a:pt x="786970" y="3730491"/>
                  </a:cubicBezTo>
                  <a:cubicBezTo>
                    <a:pt x="775966" y="3725564"/>
                    <a:pt x="769538" y="3724704"/>
                    <a:pt x="779307" y="3731770"/>
                  </a:cubicBezTo>
                  <a:cubicBezTo>
                    <a:pt x="761257" y="3727053"/>
                    <a:pt x="757046" y="3710363"/>
                    <a:pt x="737144" y="3708853"/>
                  </a:cubicBezTo>
                  <a:cubicBezTo>
                    <a:pt x="741466" y="3701368"/>
                    <a:pt x="747895" y="3702227"/>
                    <a:pt x="748876" y="3688534"/>
                  </a:cubicBezTo>
                  <a:cubicBezTo>
                    <a:pt x="765690" y="3695390"/>
                    <a:pt x="750981" y="3696880"/>
                    <a:pt x="760751" y="3703946"/>
                  </a:cubicBezTo>
                  <a:cubicBezTo>
                    <a:pt x="761368" y="3702877"/>
                    <a:pt x="767178" y="3704805"/>
                    <a:pt x="768412" y="3702666"/>
                  </a:cubicBezTo>
                  <a:cubicBezTo>
                    <a:pt x="765073" y="3696460"/>
                    <a:pt x="747387" y="3679119"/>
                    <a:pt x="771247" y="3685766"/>
                  </a:cubicBezTo>
                  <a:cubicBezTo>
                    <a:pt x="767906" y="3679559"/>
                    <a:pt x="750474" y="3673772"/>
                    <a:pt x="753561" y="3668425"/>
                  </a:cubicBezTo>
                  <a:cubicBezTo>
                    <a:pt x="763948" y="3674422"/>
                    <a:pt x="773717" y="3681487"/>
                    <a:pt x="777674" y="3686624"/>
                  </a:cubicBezTo>
                  <a:cubicBezTo>
                    <a:pt x="776804" y="3676141"/>
                    <a:pt x="775933" y="3665656"/>
                    <a:pt x="784831" y="3662238"/>
                  </a:cubicBezTo>
                  <a:cubicBezTo>
                    <a:pt x="768633" y="3654312"/>
                    <a:pt x="774698" y="3667795"/>
                    <a:pt x="759118" y="3658800"/>
                  </a:cubicBezTo>
                  <a:cubicBezTo>
                    <a:pt x="761588" y="3654522"/>
                    <a:pt x="765293" y="3648106"/>
                    <a:pt x="786683" y="3659029"/>
                  </a:cubicBezTo>
                  <a:cubicBezTo>
                    <a:pt x="781854" y="3643408"/>
                    <a:pt x="831426" y="3653491"/>
                    <a:pt x="801248" y="3621809"/>
                  </a:cubicBezTo>
                  <a:cubicBezTo>
                    <a:pt x="811016" y="3628875"/>
                    <a:pt x="809528" y="3619460"/>
                    <a:pt x="821766" y="3622248"/>
                  </a:cubicBezTo>
                  <a:cubicBezTo>
                    <a:pt x="818425" y="3616042"/>
                    <a:pt x="802229" y="3608117"/>
                    <a:pt x="819660" y="3613903"/>
                  </a:cubicBezTo>
                  <a:cubicBezTo>
                    <a:pt x="821512" y="3610695"/>
                    <a:pt x="815085" y="3609836"/>
                    <a:pt x="808657" y="3608976"/>
                  </a:cubicBezTo>
                  <a:cubicBezTo>
                    <a:pt x="808040" y="3610046"/>
                    <a:pt x="802846" y="3607047"/>
                    <a:pt x="802846" y="3607047"/>
                  </a:cubicBezTo>
                  <a:cubicBezTo>
                    <a:pt x="801612" y="3609186"/>
                    <a:pt x="807422" y="3611115"/>
                    <a:pt x="812616" y="3614113"/>
                  </a:cubicBezTo>
                  <a:cubicBezTo>
                    <a:pt x="810763" y="3617322"/>
                    <a:pt x="804952" y="3615393"/>
                    <a:pt x="803717" y="3617532"/>
                  </a:cubicBezTo>
                  <a:cubicBezTo>
                    <a:pt x="799142" y="3613464"/>
                    <a:pt x="801612" y="3609186"/>
                    <a:pt x="797653" y="3604049"/>
                  </a:cubicBezTo>
                  <a:cubicBezTo>
                    <a:pt x="798271" y="3602979"/>
                    <a:pt x="798271" y="3602979"/>
                    <a:pt x="798888" y="3601910"/>
                  </a:cubicBezTo>
                  <a:cubicBezTo>
                    <a:pt x="801358" y="3597632"/>
                    <a:pt x="820895" y="3611764"/>
                    <a:pt x="823365" y="3607486"/>
                  </a:cubicBezTo>
                  <a:cubicBezTo>
                    <a:pt x="820025" y="3601280"/>
                    <a:pt x="818172" y="3604489"/>
                    <a:pt x="817555" y="3605558"/>
                  </a:cubicBezTo>
                  <a:cubicBezTo>
                    <a:pt x="812979" y="3601490"/>
                    <a:pt x="813596" y="3600421"/>
                    <a:pt x="815449" y="3597213"/>
                  </a:cubicBezTo>
                  <a:cubicBezTo>
                    <a:pt x="809638" y="3595283"/>
                    <a:pt x="808403" y="3597422"/>
                    <a:pt x="807169" y="3599561"/>
                  </a:cubicBezTo>
                  <a:cubicBezTo>
                    <a:pt x="801975" y="3596563"/>
                    <a:pt x="809638" y="3595283"/>
                    <a:pt x="799252" y="3589287"/>
                  </a:cubicBezTo>
                  <a:cubicBezTo>
                    <a:pt x="799869" y="3588218"/>
                    <a:pt x="810873" y="3593144"/>
                    <a:pt x="816684" y="3595073"/>
                  </a:cubicBezTo>
                  <a:cubicBezTo>
                    <a:pt x="826817" y="3589516"/>
                    <a:pt x="849804" y="3585678"/>
                    <a:pt x="825692" y="3567478"/>
                  </a:cubicBezTo>
                  <a:cubicBezTo>
                    <a:pt x="826927" y="3565339"/>
                    <a:pt x="831502" y="3569407"/>
                    <a:pt x="837313" y="3571336"/>
                  </a:cubicBezTo>
                  <a:cubicBezTo>
                    <a:pt x="834589" y="3564060"/>
                    <a:pt x="849297" y="3562570"/>
                    <a:pt x="853002" y="3556153"/>
                  </a:cubicBezTo>
                  <a:cubicBezTo>
                    <a:pt x="856089" y="3550806"/>
                    <a:pt x="840764" y="3553366"/>
                    <a:pt x="843234" y="3549088"/>
                  </a:cubicBezTo>
                  <a:cubicBezTo>
                    <a:pt x="852749" y="3544600"/>
                    <a:pt x="880059" y="3533275"/>
                    <a:pt x="834556" y="3504152"/>
                  </a:cubicBezTo>
                  <a:cubicBezTo>
                    <a:pt x="837643" y="3498805"/>
                    <a:pt x="844942" y="3510148"/>
                    <a:pt x="861757" y="3517005"/>
                  </a:cubicBezTo>
                  <a:cubicBezTo>
                    <a:pt x="866950" y="3520003"/>
                    <a:pt x="863609" y="3513797"/>
                    <a:pt x="873994" y="3519793"/>
                  </a:cubicBezTo>
                  <a:cubicBezTo>
                    <a:pt x="875847" y="3516585"/>
                    <a:pt x="853222" y="3507800"/>
                    <a:pt x="848647" y="3503732"/>
                  </a:cubicBezTo>
                  <a:cubicBezTo>
                    <a:pt x="849010" y="3491109"/>
                    <a:pt x="848139" y="3480625"/>
                    <a:pt x="818834" y="3459427"/>
                  </a:cubicBezTo>
                  <a:cubicBezTo>
                    <a:pt x="813022" y="3457498"/>
                    <a:pt x="811787" y="3459637"/>
                    <a:pt x="805978" y="3457709"/>
                  </a:cubicBezTo>
                  <a:lnTo>
                    <a:pt x="810553" y="3461776"/>
                  </a:lnTo>
                  <a:lnTo>
                    <a:pt x="810552" y="3461776"/>
                  </a:lnTo>
                  <a:cubicBezTo>
                    <a:pt x="810552" y="3461776"/>
                    <a:pt x="810552" y="3461776"/>
                    <a:pt x="815129" y="3465844"/>
                  </a:cubicBezTo>
                  <a:lnTo>
                    <a:pt x="810553" y="3461776"/>
                  </a:lnTo>
                  <a:lnTo>
                    <a:pt x="820940" y="3467773"/>
                  </a:lnTo>
                  <a:cubicBezTo>
                    <a:pt x="820940" y="3467773"/>
                    <a:pt x="826132" y="3470771"/>
                    <a:pt x="826132" y="3470771"/>
                  </a:cubicBezTo>
                  <a:cubicBezTo>
                    <a:pt x="825515" y="3471840"/>
                    <a:pt x="825515" y="3471840"/>
                    <a:pt x="825515" y="3471840"/>
                  </a:cubicBezTo>
                  <a:cubicBezTo>
                    <a:pt x="824897" y="3472909"/>
                    <a:pt x="828856" y="3478047"/>
                    <a:pt x="827621" y="3480185"/>
                  </a:cubicBezTo>
                  <a:cubicBezTo>
                    <a:pt x="836155" y="3489391"/>
                    <a:pt x="850499" y="3500524"/>
                    <a:pt x="837025" y="3499874"/>
                  </a:cubicBezTo>
                  <a:cubicBezTo>
                    <a:pt x="834303" y="3492599"/>
                    <a:pt x="830962" y="3486392"/>
                    <a:pt x="813531" y="3480606"/>
                  </a:cubicBezTo>
                  <a:cubicBezTo>
                    <a:pt x="816001" y="3476328"/>
                    <a:pt x="807465" y="3467123"/>
                    <a:pt x="804125" y="3460917"/>
                  </a:cubicBezTo>
                  <a:cubicBezTo>
                    <a:pt x="793121" y="3455990"/>
                    <a:pt x="795845" y="3463265"/>
                    <a:pt x="793375" y="3467543"/>
                  </a:cubicBezTo>
                  <a:cubicBezTo>
                    <a:pt x="786693" y="3455130"/>
                    <a:pt x="777179" y="3459619"/>
                    <a:pt x="766175" y="3454691"/>
                  </a:cubicBezTo>
                  <a:cubicBezTo>
                    <a:pt x="779901" y="3466894"/>
                    <a:pt x="775944" y="3461757"/>
                    <a:pt x="767664" y="3464106"/>
                  </a:cubicBezTo>
                  <a:cubicBezTo>
                    <a:pt x="783860" y="3472031"/>
                    <a:pt x="787564" y="3465615"/>
                    <a:pt x="799186" y="3469472"/>
                  </a:cubicBezTo>
                  <a:cubicBezTo>
                    <a:pt x="803761" y="3473539"/>
                    <a:pt x="800673" y="3478887"/>
                    <a:pt x="804633" y="3484025"/>
                  </a:cubicBezTo>
                  <a:cubicBezTo>
                    <a:pt x="794864" y="3476958"/>
                    <a:pt x="792394" y="3481236"/>
                    <a:pt x="791159" y="3483375"/>
                  </a:cubicBezTo>
                  <a:cubicBezTo>
                    <a:pt x="786583" y="3479307"/>
                    <a:pt x="787818" y="3477168"/>
                    <a:pt x="777432" y="3471171"/>
                  </a:cubicBezTo>
                  <a:cubicBezTo>
                    <a:pt x="765194" y="3468384"/>
                    <a:pt x="770640" y="3482935"/>
                    <a:pt x="767553" y="3488282"/>
                  </a:cubicBezTo>
                  <a:cubicBezTo>
                    <a:pt x="757167" y="3482286"/>
                    <a:pt x="758402" y="3480147"/>
                    <a:pt x="753209" y="3477149"/>
                  </a:cubicBezTo>
                  <a:cubicBezTo>
                    <a:pt x="759891" y="3489563"/>
                    <a:pt x="741224" y="3485914"/>
                    <a:pt x="767189" y="3500905"/>
                  </a:cubicBezTo>
                  <a:cubicBezTo>
                    <a:pt x="760143" y="3501116"/>
                    <a:pt x="748523" y="3497259"/>
                    <a:pt x="746053" y="3501536"/>
                  </a:cubicBezTo>
                  <a:cubicBezTo>
                    <a:pt x="744819" y="3503675"/>
                    <a:pt x="751864" y="3503465"/>
                    <a:pt x="756439" y="3507532"/>
                  </a:cubicBezTo>
                  <a:cubicBezTo>
                    <a:pt x="749394" y="3507743"/>
                    <a:pt x="741731" y="3509022"/>
                    <a:pt x="724917" y="3502166"/>
                  </a:cubicBezTo>
                  <a:cubicBezTo>
                    <a:pt x="732833" y="3512440"/>
                    <a:pt x="757200" y="3542194"/>
                    <a:pt x="728148" y="3532550"/>
                  </a:cubicBezTo>
                  <a:cubicBezTo>
                    <a:pt x="726295" y="3535758"/>
                    <a:pt x="730254" y="3540895"/>
                    <a:pt x="741256" y="3545822"/>
                  </a:cubicBezTo>
                  <a:cubicBezTo>
                    <a:pt x="727784" y="3545173"/>
                    <a:pt x="730506" y="3552449"/>
                    <a:pt x="724949" y="3562073"/>
                  </a:cubicBezTo>
                  <a:cubicBezTo>
                    <a:pt x="708753" y="3554148"/>
                    <a:pt x="712458" y="3547732"/>
                    <a:pt x="715545" y="3542384"/>
                  </a:cubicBezTo>
                  <a:cubicBezTo>
                    <a:pt x="698730" y="3535529"/>
                    <a:pt x="711840" y="3548801"/>
                    <a:pt x="704177" y="3550081"/>
                  </a:cubicBezTo>
                  <a:cubicBezTo>
                    <a:pt x="697749" y="3549221"/>
                    <a:pt x="711477" y="3561424"/>
                    <a:pt x="713329" y="3558216"/>
                  </a:cubicBezTo>
                  <a:cubicBezTo>
                    <a:pt x="717905" y="3562284"/>
                    <a:pt x="716670" y="3564423"/>
                    <a:pt x="715435" y="3566562"/>
                  </a:cubicBezTo>
                  <a:cubicBezTo>
                    <a:pt x="719392" y="3571698"/>
                    <a:pt x="705920" y="3571049"/>
                    <a:pt x="703450" y="3575327"/>
                  </a:cubicBezTo>
                  <a:cubicBezTo>
                    <a:pt x="709513" y="3588809"/>
                    <a:pt x="699999" y="3593297"/>
                    <a:pt x="689867" y="3598855"/>
                  </a:cubicBezTo>
                  <a:cubicBezTo>
                    <a:pt x="695060" y="3601853"/>
                    <a:pt x="695677" y="3600783"/>
                    <a:pt x="700869" y="3603781"/>
                  </a:cubicBezTo>
                  <a:cubicBezTo>
                    <a:pt x="693208" y="3605061"/>
                    <a:pt x="690738" y="3609339"/>
                    <a:pt x="688885" y="3612547"/>
                  </a:cubicBezTo>
                  <a:lnTo>
                    <a:pt x="688268" y="3613617"/>
                  </a:lnTo>
                  <a:cubicBezTo>
                    <a:pt x="687033" y="3615756"/>
                    <a:pt x="680605" y="3614896"/>
                    <a:pt x="679987" y="3615966"/>
                  </a:cubicBezTo>
                  <a:cubicBezTo>
                    <a:pt x="685181" y="3618964"/>
                    <a:pt x="685181" y="3618964"/>
                    <a:pt x="685181" y="3618964"/>
                  </a:cubicBezTo>
                  <a:cubicBezTo>
                    <a:pt x="684563" y="3620033"/>
                    <a:pt x="684563" y="3620033"/>
                    <a:pt x="683946" y="3621103"/>
                  </a:cubicBezTo>
                  <a:cubicBezTo>
                    <a:pt x="682711" y="3623242"/>
                    <a:pt x="677518" y="3620243"/>
                    <a:pt x="675665" y="3623452"/>
                  </a:cubicBezTo>
                  <a:cubicBezTo>
                    <a:pt x="673813" y="3626660"/>
                    <a:pt x="671961" y="3629868"/>
                    <a:pt x="670108" y="3633077"/>
                  </a:cubicBezTo>
                  <a:cubicBezTo>
                    <a:pt x="675302" y="3636075"/>
                    <a:pt x="681111" y="3638003"/>
                    <a:pt x="681729" y="3636934"/>
                  </a:cubicBezTo>
                  <a:cubicBezTo>
                    <a:pt x="692115" y="3642931"/>
                    <a:pt x="678024" y="3643350"/>
                    <a:pt x="681983" y="3648488"/>
                  </a:cubicBezTo>
                  <a:cubicBezTo>
                    <a:pt x="670980" y="3643561"/>
                    <a:pt x="672214" y="3641422"/>
                    <a:pt x="668256" y="3636285"/>
                  </a:cubicBezTo>
                  <a:cubicBezTo>
                    <a:pt x="672214" y="3641422"/>
                    <a:pt x="670980" y="3643561"/>
                    <a:pt x="670362" y="3644630"/>
                  </a:cubicBezTo>
                  <a:cubicBezTo>
                    <a:pt x="674937" y="3648698"/>
                    <a:pt x="669127" y="3646769"/>
                    <a:pt x="668510" y="3647839"/>
                  </a:cubicBezTo>
                  <a:lnTo>
                    <a:pt x="667892" y="3648908"/>
                  </a:lnTo>
                  <a:cubicBezTo>
                    <a:pt x="667275" y="3649977"/>
                    <a:pt x="667275" y="3649977"/>
                    <a:pt x="667275" y="3649977"/>
                  </a:cubicBezTo>
                  <a:lnTo>
                    <a:pt x="666658" y="3651047"/>
                  </a:lnTo>
                  <a:cubicBezTo>
                    <a:pt x="666658" y="3651047"/>
                    <a:pt x="666658" y="3651047"/>
                    <a:pt x="671850" y="3654045"/>
                  </a:cubicBezTo>
                  <a:cubicBezTo>
                    <a:pt x="666040" y="3652117"/>
                    <a:pt x="666040" y="3652117"/>
                    <a:pt x="666040" y="3652117"/>
                  </a:cubicBezTo>
                  <a:cubicBezTo>
                    <a:pt x="663570" y="3656394"/>
                    <a:pt x="661101" y="3660672"/>
                    <a:pt x="653438" y="3661951"/>
                  </a:cubicBezTo>
                  <a:cubicBezTo>
                    <a:pt x="662588" y="3670086"/>
                    <a:pt x="670505" y="3680361"/>
                    <a:pt x="674210" y="3673944"/>
                  </a:cubicBezTo>
                  <a:cubicBezTo>
                    <a:pt x="688555" y="3685078"/>
                    <a:pt x="660118" y="3674364"/>
                    <a:pt x="650968" y="3666229"/>
                  </a:cubicBezTo>
                  <a:cubicBezTo>
                    <a:pt x="650351" y="3667298"/>
                    <a:pt x="650351" y="3667298"/>
                    <a:pt x="649733" y="3668368"/>
                  </a:cubicBezTo>
                  <a:cubicBezTo>
                    <a:pt x="649733" y="3668368"/>
                    <a:pt x="645157" y="3664300"/>
                    <a:pt x="645157" y="3664300"/>
                  </a:cubicBezTo>
                  <a:cubicBezTo>
                    <a:pt x="645157" y="3664300"/>
                    <a:pt x="644540" y="3665370"/>
                    <a:pt x="643922" y="3666439"/>
                  </a:cubicBezTo>
                  <a:cubicBezTo>
                    <a:pt x="643922" y="3666439"/>
                    <a:pt x="649116" y="3669437"/>
                    <a:pt x="648498" y="3670507"/>
                  </a:cubicBezTo>
                  <a:cubicBezTo>
                    <a:pt x="647881" y="3671576"/>
                    <a:pt x="642687" y="3668578"/>
                    <a:pt x="642070" y="3669648"/>
                  </a:cubicBezTo>
                  <a:cubicBezTo>
                    <a:pt x="640217" y="3672856"/>
                    <a:pt x="638365" y="3676064"/>
                    <a:pt x="631937" y="3675204"/>
                  </a:cubicBezTo>
                  <a:cubicBezTo>
                    <a:pt x="632555" y="3674135"/>
                    <a:pt x="633790" y="3671996"/>
                    <a:pt x="634407" y="3670927"/>
                  </a:cubicBezTo>
                  <a:cubicBezTo>
                    <a:pt x="629214" y="3667928"/>
                    <a:pt x="629214" y="3667928"/>
                    <a:pt x="623403" y="3665999"/>
                  </a:cubicBezTo>
                  <a:cubicBezTo>
                    <a:pt x="618827" y="3661931"/>
                    <a:pt x="627725" y="3658513"/>
                    <a:pt x="612146" y="3649519"/>
                  </a:cubicBezTo>
                  <a:cubicBezTo>
                    <a:pt x="623149" y="3654446"/>
                    <a:pt x="621044" y="3646101"/>
                    <a:pt x="632047" y="3651027"/>
                  </a:cubicBezTo>
                  <a:cubicBezTo>
                    <a:pt x="632664" y="3649958"/>
                    <a:pt x="632664" y="3649958"/>
                    <a:pt x="633282" y="3648889"/>
                  </a:cubicBezTo>
                  <a:cubicBezTo>
                    <a:pt x="622279" y="3643962"/>
                    <a:pt x="623514" y="3641823"/>
                    <a:pt x="613127" y="3635826"/>
                  </a:cubicBezTo>
                  <a:cubicBezTo>
                    <a:pt x="625366" y="3638615"/>
                    <a:pt x="610405" y="3628551"/>
                    <a:pt x="618067" y="3627271"/>
                  </a:cubicBezTo>
                  <a:cubicBezTo>
                    <a:pt x="623260" y="3630269"/>
                    <a:pt x="627218" y="3635407"/>
                    <a:pt x="625366" y="3638615"/>
                  </a:cubicBezTo>
                  <a:cubicBezTo>
                    <a:pt x="625366" y="3638615"/>
                    <a:pt x="625366" y="3638615"/>
                    <a:pt x="625984" y="3637545"/>
                  </a:cubicBezTo>
                  <a:cubicBezTo>
                    <a:pt x="627836" y="3634337"/>
                    <a:pt x="625730" y="3625991"/>
                    <a:pt x="628199" y="3621714"/>
                  </a:cubicBezTo>
                  <a:cubicBezTo>
                    <a:pt x="621772" y="3620854"/>
                    <a:pt x="620537" y="3622993"/>
                    <a:pt x="614727" y="3621065"/>
                  </a:cubicBezTo>
                  <a:cubicBezTo>
                    <a:pt x="612621" y="3612720"/>
                    <a:pt x="635245" y="3621504"/>
                    <a:pt x="615091" y="3608442"/>
                  </a:cubicBezTo>
                  <a:cubicBezTo>
                    <a:pt x="616326" y="3606303"/>
                    <a:pt x="620901" y="3610371"/>
                    <a:pt x="620284" y="3611440"/>
                  </a:cubicBezTo>
                  <a:cubicBezTo>
                    <a:pt x="625476" y="3614438"/>
                    <a:pt x="630669" y="3617436"/>
                    <a:pt x="630669" y="3617436"/>
                  </a:cubicBezTo>
                  <a:cubicBezTo>
                    <a:pt x="632522" y="3614227"/>
                    <a:pt x="633756" y="3612089"/>
                    <a:pt x="640185" y="3612948"/>
                  </a:cubicBezTo>
                  <a:cubicBezTo>
                    <a:pt x="642037" y="3609740"/>
                    <a:pt x="648464" y="3610599"/>
                    <a:pt x="649699" y="3608460"/>
                  </a:cubicBezTo>
                  <a:cubicBezTo>
                    <a:pt x="644507" y="3605463"/>
                    <a:pt x="644507" y="3605463"/>
                    <a:pt x="639313" y="3602464"/>
                  </a:cubicBezTo>
                  <a:cubicBezTo>
                    <a:pt x="651551" y="3605252"/>
                    <a:pt x="652169" y="3604183"/>
                    <a:pt x="653404" y="3602043"/>
                  </a:cubicBezTo>
                  <a:cubicBezTo>
                    <a:pt x="655873" y="3597766"/>
                    <a:pt x="658960" y="3592419"/>
                    <a:pt x="646469" y="3578077"/>
                  </a:cubicBezTo>
                  <a:cubicBezTo>
                    <a:pt x="646469" y="3578077"/>
                    <a:pt x="646469" y="3578077"/>
                    <a:pt x="667241" y="3590069"/>
                  </a:cubicBezTo>
                  <a:cubicBezTo>
                    <a:pt x="658708" y="3580865"/>
                    <a:pt x="669711" y="3585792"/>
                    <a:pt x="671563" y="3582583"/>
                  </a:cubicBezTo>
                  <a:cubicBezTo>
                    <a:pt x="668222" y="3576377"/>
                    <a:pt x="653515" y="3577867"/>
                    <a:pt x="642512" y="3572941"/>
                  </a:cubicBezTo>
                  <a:cubicBezTo>
                    <a:pt x="639171" y="3566734"/>
                    <a:pt x="635829" y="3560526"/>
                    <a:pt x="619015" y="3553671"/>
                  </a:cubicBezTo>
                  <a:cubicBezTo>
                    <a:pt x="623591" y="3557739"/>
                    <a:pt x="621738" y="3560947"/>
                    <a:pt x="632124" y="3566943"/>
                  </a:cubicBezTo>
                  <a:cubicBezTo>
                    <a:pt x="626315" y="3565014"/>
                    <a:pt x="621121" y="3562016"/>
                    <a:pt x="619886" y="3564155"/>
                  </a:cubicBezTo>
                  <a:cubicBezTo>
                    <a:pt x="610735" y="3556019"/>
                    <a:pt x="607395" y="3549814"/>
                    <a:pt x="609247" y="3546605"/>
                  </a:cubicBezTo>
                  <a:cubicBezTo>
                    <a:pt x="615057" y="3548534"/>
                    <a:pt x="614439" y="3549603"/>
                    <a:pt x="619633" y="3552601"/>
                  </a:cubicBezTo>
                  <a:cubicBezTo>
                    <a:pt x="621485" y="3549393"/>
                    <a:pt x="645345" y="3556039"/>
                    <a:pt x="624572" y="3544046"/>
                  </a:cubicBezTo>
                  <a:cubicBezTo>
                    <a:pt x="632235" y="3542767"/>
                    <a:pt x="650538" y="3559038"/>
                    <a:pt x="655113" y="3563105"/>
                  </a:cubicBezTo>
                  <a:cubicBezTo>
                    <a:pt x="669204" y="3562685"/>
                    <a:pt x="655478" y="3550482"/>
                    <a:pt x="635940" y="3536350"/>
                  </a:cubicBezTo>
                  <a:cubicBezTo>
                    <a:pt x="631981" y="3531213"/>
                    <a:pt x="639644" y="3529933"/>
                    <a:pt x="629258" y="3523937"/>
                  </a:cubicBezTo>
                  <a:cubicBezTo>
                    <a:pt x="637538" y="3521588"/>
                    <a:pt x="644220" y="3534001"/>
                    <a:pt x="637174" y="3534211"/>
                  </a:cubicBezTo>
                  <a:cubicBezTo>
                    <a:pt x="680207" y="3567612"/>
                    <a:pt x="688598" y="3541086"/>
                    <a:pt x="659291" y="3519888"/>
                  </a:cubicBezTo>
                  <a:cubicBezTo>
                    <a:pt x="662996" y="3513471"/>
                    <a:pt x="684023" y="3537019"/>
                    <a:pt x="683769" y="3525465"/>
                  </a:cubicBezTo>
                  <a:cubicBezTo>
                    <a:pt x="688962" y="3528463"/>
                    <a:pt x="682534" y="3527603"/>
                    <a:pt x="686492" y="3532741"/>
                  </a:cubicBezTo>
                  <a:cubicBezTo>
                    <a:pt x="704541" y="3537458"/>
                    <a:pt x="670660" y="3512192"/>
                    <a:pt x="688709" y="3516909"/>
                  </a:cubicBezTo>
                  <a:cubicBezTo>
                    <a:pt x="684750" y="3511772"/>
                    <a:pt x="682898" y="3514980"/>
                    <a:pt x="668553" y="3503847"/>
                  </a:cubicBezTo>
                  <a:cubicBezTo>
                    <a:pt x="688455" y="3505355"/>
                    <a:pt x="668918" y="3491224"/>
                    <a:pt x="683626" y="3489735"/>
                  </a:cubicBezTo>
                  <a:cubicBezTo>
                    <a:pt x="667429" y="3481809"/>
                    <a:pt x="687331" y="3483318"/>
                    <a:pt x="668410" y="3468116"/>
                  </a:cubicBezTo>
                  <a:cubicBezTo>
                    <a:pt x="675455" y="3467907"/>
                    <a:pt x="673603" y="3471115"/>
                    <a:pt x="678179" y="3475182"/>
                  </a:cubicBezTo>
                  <a:cubicBezTo>
                    <a:pt x="690418" y="3477971"/>
                    <a:pt x="684971" y="3463419"/>
                    <a:pt x="668774" y="3455493"/>
                  </a:cubicBezTo>
                  <a:cubicBezTo>
                    <a:pt x="670626" y="3452285"/>
                    <a:pt x="675819" y="3455283"/>
                    <a:pt x="676437" y="3454214"/>
                  </a:cubicBezTo>
                  <a:cubicBezTo>
                    <a:pt x="673096" y="3448007"/>
                    <a:pt x="665180" y="3437733"/>
                    <a:pt x="677418" y="3440521"/>
                  </a:cubicBezTo>
                  <a:cubicBezTo>
                    <a:pt x="675566" y="3443729"/>
                    <a:pt x="683482" y="3454004"/>
                    <a:pt x="681630" y="3457212"/>
                  </a:cubicBezTo>
                  <a:cubicBezTo>
                    <a:pt x="686823" y="3460210"/>
                    <a:pt x="687441" y="3459141"/>
                    <a:pt x="688058" y="3458071"/>
                  </a:cubicBezTo>
                  <a:cubicBezTo>
                    <a:pt x="687187" y="3447587"/>
                    <a:pt x="674331" y="3445868"/>
                    <a:pt x="688422" y="3445448"/>
                  </a:cubicBezTo>
                  <a:cubicBezTo>
                    <a:pt x="675930" y="3431107"/>
                    <a:pt x="665180" y="3437733"/>
                    <a:pt x="654794" y="3431736"/>
                  </a:cubicBezTo>
                  <a:cubicBezTo>
                    <a:pt x="652070" y="3424460"/>
                    <a:pt x="653305" y="3422321"/>
                    <a:pt x="660350" y="3422111"/>
                  </a:cubicBezTo>
                  <a:cubicBezTo>
                    <a:pt x="650581" y="3415045"/>
                    <a:pt x="659479" y="3411627"/>
                    <a:pt x="644517" y="3401563"/>
                  </a:cubicBezTo>
                  <a:cubicBezTo>
                    <a:pt x="634131" y="3395567"/>
                    <a:pt x="653669" y="3409698"/>
                    <a:pt x="646623" y="3409908"/>
                  </a:cubicBezTo>
                  <a:cubicBezTo>
                    <a:pt x="621276" y="3393848"/>
                    <a:pt x="636855" y="3402843"/>
                    <a:pt x="613612" y="3395127"/>
                  </a:cubicBezTo>
                  <a:cubicBezTo>
                    <a:pt x="620041" y="3395987"/>
                    <a:pt x="620659" y="3394918"/>
                    <a:pt x="621276" y="3393848"/>
                  </a:cubicBezTo>
                  <a:cubicBezTo>
                    <a:pt x="621276" y="3393848"/>
                    <a:pt x="616082" y="3390849"/>
                    <a:pt x="616082" y="3390849"/>
                  </a:cubicBezTo>
                  <a:cubicBezTo>
                    <a:pt x="619169" y="3385502"/>
                    <a:pt x="626216" y="3385293"/>
                    <a:pt x="629303" y="3379946"/>
                  </a:cubicBezTo>
                  <a:cubicBezTo>
                    <a:pt x="629303" y="3379946"/>
                    <a:pt x="633878" y="3384013"/>
                    <a:pt x="633260" y="3385082"/>
                  </a:cubicBezTo>
                  <a:cubicBezTo>
                    <a:pt x="639688" y="3385942"/>
                    <a:pt x="645499" y="3387871"/>
                    <a:pt x="651926" y="3388730"/>
                  </a:cubicBezTo>
                  <a:cubicBezTo>
                    <a:pt x="634860" y="3370321"/>
                    <a:pt x="629412" y="3355768"/>
                    <a:pt x="628541" y="3345283"/>
                  </a:cubicBezTo>
                  <a:cubicBezTo>
                    <a:pt x="657848" y="3366482"/>
                    <a:pt x="627813" y="3370530"/>
                    <a:pt x="660824" y="3385311"/>
                  </a:cubicBezTo>
                  <a:cubicBezTo>
                    <a:pt x="674298" y="3385961"/>
                    <a:pt x="678002" y="3379544"/>
                    <a:pt x="705202" y="3392396"/>
                  </a:cubicBezTo>
                  <a:cubicBezTo>
                    <a:pt x="700880" y="3399882"/>
                    <a:pt x="672445" y="3389169"/>
                    <a:pt x="670847" y="3403931"/>
                  </a:cubicBezTo>
                  <a:cubicBezTo>
                    <a:pt x="683086" y="3406720"/>
                    <a:pt x="682215" y="3396235"/>
                    <a:pt x="699646" y="3402021"/>
                  </a:cubicBezTo>
                  <a:cubicBezTo>
                    <a:pt x="700517" y="3412505"/>
                    <a:pt x="665907" y="3412487"/>
                    <a:pt x="680505" y="3435174"/>
                  </a:cubicBezTo>
                  <a:cubicBezTo>
                    <a:pt x="686933" y="3436033"/>
                    <a:pt x="711411" y="3441610"/>
                    <a:pt x="719327" y="3451884"/>
                  </a:cubicBezTo>
                  <a:cubicBezTo>
                    <a:pt x="737375" y="3456600"/>
                    <a:pt x="726118" y="3440120"/>
                    <a:pt x="731676" y="3430495"/>
                  </a:cubicBezTo>
                  <a:cubicBezTo>
                    <a:pt x="726483" y="3427497"/>
                    <a:pt x="720055" y="3426638"/>
                    <a:pt x="714860" y="3423639"/>
                  </a:cubicBezTo>
                  <a:cubicBezTo>
                    <a:pt x="717330" y="3419361"/>
                    <a:pt x="723142" y="3421291"/>
                    <a:pt x="707562" y="3412296"/>
                  </a:cubicBezTo>
                  <a:cubicBezTo>
                    <a:pt x="713991" y="3413155"/>
                    <a:pt x="721035" y="3412945"/>
                    <a:pt x="723505" y="3408667"/>
                  </a:cubicBezTo>
                  <a:cubicBezTo>
                    <a:pt x="724740" y="3406528"/>
                    <a:pt x="718930" y="3404600"/>
                    <a:pt x="718313" y="3405669"/>
                  </a:cubicBezTo>
                  <a:cubicBezTo>
                    <a:pt x="723870" y="3396044"/>
                    <a:pt x="734619" y="3389417"/>
                    <a:pt x="738071" y="3371447"/>
                  </a:cubicBezTo>
                  <a:cubicBezTo>
                    <a:pt x="739306" y="3369308"/>
                    <a:pt x="728301" y="3364381"/>
                    <a:pt x="729536" y="3362242"/>
                  </a:cubicBezTo>
                  <a:cubicBezTo>
                    <a:pt x="723108" y="3361383"/>
                    <a:pt x="721874" y="3363521"/>
                    <a:pt x="719404" y="3367799"/>
                  </a:cubicBezTo>
                  <a:cubicBezTo>
                    <a:pt x="713340" y="3354317"/>
                    <a:pt x="699866" y="3353668"/>
                    <a:pt x="696779" y="3359015"/>
                  </a:cubicBezTo>
                  <a:cubicBezTo>
                    <a:pt x="700738" y="3364152"/>
                    <a:pt x="718169" y="3369938"/>
                    <a:pt x="720275" y="3378284"/>
                  </a:cubicBezTo>
                  <a:cubicBezTo>
                    <a:pt x="713229" y="3378494"/>
                    <a:pt x="700120" y="3365222"/>
                    <a:pt x="687882" y="3362433"/>
                  </a:cubicBezTo>
                  <a:cubicBezTo>
                    <a:pt x="689987" y="3370779"/>
                    <a:pt x="706802" y="3377635"/>
                    <a:pt x="711377" y="3381702"/>
                  </a:cubicBezTo>
                  <a:cubicBezTo>
                    <a:pt x="690241" y="3382333"/>
                    <a:pt x="663405" y="3356857"/>
                    <a:pt x="666998" y="3374617"/>
                  </a:cubicBezTo>
                  <a:cubicBezTo>
                    <a:pt x="650185" y="3367761"/>
                    <a:pt x="660317" y="3362204"/>
                    <a:pt x="662170" y="3358996"/>
                  </a:cubicBezTo>
                  <a:cubicBezTo>
                    <a:pt x="662787" y="3357927"/>
                    <a:pt x="673790" y="3362853"/>
                    <a:pt x="678984" y="3365851"/>
                  </a:cubicBezTo>
                  <a:cubicBezTo>
                    <a:pt x="692204" y="3354947"/>
                    <a:pt x="638419" y="3328173"/>
                    <a:pt x="645356" y="3352141"/>
                  </a:cubicBezTo>
                  <a:cubicBezTo>
                    <a:pt x="640779" y="3348072"/>
                    <a:pt x="636204" y="3344004"/>
                    <a:pt x="634968" y="3346143"/>
                  </a:cubicBezTo>
                  <a:cubicBezTo>
                    <a:pt x="629775" y="3343145"/>
                    <a:pt x="637185" y="3330311"/>
                    <a:pt x="652766" y="3339307"/>
                  </a:cubicBezTo>
                  <a:cubicBezTo>
                    <a:pt x="650041" y="3332031"/>
                    <a:pt x="630140" y="3330522"/>
                    <a:pt x="627417" y="3323246"/>
                  </a:cubicBezTo>
                  <a:cubicBezTo>
                    <a:pt x="631010" y="3341006"/>
                    <a:pt x="607770" y="3333291"/>
                    <a:pt x="606787" y="3346984"/>
                  </a:cubicBezTo>
                  <a:cubicBezTo>
                    <a:pt x="617174" y="3352980"/>
                    <a:pt x="623237" y="3366463"/>
                    <a:pt x="625090" y="3363254"/>
                  </a:cubicBezTo>
                  <a:cubicBezTo>
                    <a:pt x="620150" y="3371809"/>
                    <a:pt x="609400" y="3378436"/>
                    <a:pt x="604460" y="3386991"/>
                  </a:cubicBezTo>
                  <a:cubicBezTo>
                    <a:pt x="602355" y="3378647"/>
                    <a:pt x="597779" y="3374579"/>
                    <a:pt x="579731" y="3369862"/>
                  </a:cubicBezTo>
                  <a:cubicBezTo>
                    <a:pt x="577008" y="3362586"/>
                    <a:pt x="589246" y="3365375"/>
                    <a:pt x="593204" y="3370511"/>
                  </a:cubicBezTo>
                  <a:cubicBezTo>
                    <a:pt x="589864" y="3364305"/>
                    <a:pt x="593568" y="3357889"/>
                    <a:pt x="607295" y="3370091"/>
                  </a:cubicBezTo>
                  <a:cubicBezTo>
                    <a:pt x="614957" y="3368811"/>
                    <a:pt x="592334" y="3360027"/>
                    <a:pt x="594803" y="3355750"/>
                  </a:cubicBezTo>
                  <a:cubicBezTo>
                    <a:pt x="579222" y="3346754"/>
                    <a:pt x="593821" y="3369442"/>
                    <a:pt x="583436" y="3363446"/>
                  </a:cubicBezTo>
                  <a:cubicBezTo>
                    <a:pt x="561428" y="3353591"/>
                    <a:pt x="576753" y="3351031"/>
                    <a:pt x="572178" y="3346965"/>
                  </a:cubicBezTo>
                  <a:cubicBezTo>
                    <a:pt x="556599" y="3337970"/>
                    <a:pt x="563897" y="3349313"/>
                    <a:pt x="553512" y="3343317"/>
                  </a:cubicBezTo>
                  <a:cubicBezTo>
                    <a:pt x="570325" y="3350173"/>
                    <a:pt x="569961" y="3362795"/>
                    <a:pt x="555871" y="3363216"/>
                  </a:cubicBezTo>
                  <a:cubicBezTo>
                    <a:pt x="575155" y="3365794"/>
                    <a:pt x="572686" y="3370072"/>
                    <a:pt x="579368" y="3382485"/>
                  </a:cubicBezTo>
                  <a:cubicBezTo>
                    <a:pt x="565021" y="3371351"/>
                    <a:pt x="555507" y="3375839"/>
                    <a:pt x="556377" y="3386323"/>
                  </a:cubicBezTo>
                  <a:cubicBezTo>
                    <a:pt x="559102" y="3393600"/>
                    <a:pt x="563060" y="3398737"/>
                    <a:pt x="572211" y="3406872"/>
                  </a:cubicBezTo>
                  <a:cubicBezTo>
                    <a:pt x="572828" y="3405802"/>
                    <a:pt x="573446" y="3404733"/>
                    <a:pt x="574063" y="3403664"/>
                  </a:cubicBezTo>
                  <a:cubicBezTo>
                    <a:pt x="579256" y="3406662"/>
                    <a:pt x="578639" y="3407731"/>
                    <a:pt x="578639" y="3407731"/>
                  </a:cubicBezTo>
                  <a:cubicBezTo>
                    <a:pt x="598794" y="3420793"/>
                    <a:pt x="614737" y="3417165"/>
                    <a:pt x="605223" y="3421654"/>
                  </a:cubicBezTo>
                  <a:cubicBezTo>
                    <a:pt x="605223" y="3421654"/>
                    <a:pt x="610415" y="3424651"/>
                    <a:pt x="610415" y="3424651"/>
                  </a:cubicBezTo>
                  <a:cubicBezTo>
                    <a:pt x="612267" y="3421443"/>
                    <a:pt x="613502" y="3419304"/>
                    <a:pt x="608310" y="3416307"/>
                  </a:cubicBezTo>
                  <a:cubicBezTo>
                    <a:pt x="613502" y="3419304"/>
                    <a:pt x="613502" y="3419304"/>
                    <a:pt x="618695" y="3422303"/>
                  </a:cubicBezTo>
                  <a:cubicBezTo>
                    <a:pt x="614120" y="3418235"/>
                    <a:pt x="614737" y="3417165"/>
                    <a:pt x="614737" y="3417165"/>
                  </a:cubicBezTo>
                  <a:cubicBezTo>
                    <a:pt x="625124" y="3423162"/>
                    <a:pt x="626358" y="3421023"/>
                    <a:pt x="627593" y="3418884"/>
                  </a:cubicBezTo>
                  <a:lnTo>
                    <a:pt x="631298" y="3412467"/>
                  </a:lnTo>
                  <a:cubicBezTo>
                    <a:pt x="621529" y="3405402"/>
                    <a:pt x="619676" y="3408610"/>
                    <a:pt x="609290" y="3402613"/>
                  </a:cubicBezTo>
                  <a:cubicBezTo>
                    <a:pt x="618189" y="3399195"/>
                    <a:pt x="626722" y="3408400"/>
                    <a:pt x="643536" y="3415255"/>
                  </a:cubicBezTo>
                  <a:cubicBezTo>
                    <a:pt x="641066" y="3419533"/>
                    <a:pt x="638596" y="3423811"/>
                    <a:pt x="636744" y="3427019"/>
                  </a:cubicBezTo>
                  <a:cubicBezTo>
                    <a:pt x="647130" y="3433016"/>
                    <a:pt x="652941" y="3434944"/>
                    <a:pt x="659369" y="3435804"/>
                  </a:cubicBezTo>
                  <a:cubicBezTo>
                    <a:pt x="670374" y="3440731"/>
                    <a:pt x="661475" y="3444150"/>
                    <a:pt x="671243" y="3451215"/>
                  </a:cubicBezTo>
                  <a:cubicBezTo>
                    <a:pt x="667413" y="3451855"/>
                    <a:pt x="665588" y="3449020"/>
                    <a:pt x="662619" y="3445166"/>
                  </a:cubicBezTo>
                  <a:lnTo>
                    <a:pt x="656087" y="3440042"/>
                  </a:lnTo>
                  <a:lnTo>
                    <a:pt x="656900" y="3440082"/>
                  </a:lnTo>
                  <a:lnTo>
                    <a:pt x="654565" y="3438848"/>
                  </a:lnTo>
                  <a:lnTo>
                    <a:pt x="647130" y="3433016"/>
                  </a:lnTo>
                  <a:cubicBezTo>
                    <a:pt x="646513" y="3434085"/>
                    <a:pt x="647657" y="3435102"/>
                    <a:pt x="649604" y="3436226"/>
                  </a:cubicBezTo>
                  <a:lnTo>
                    <a:pt x="654565" y="3438848"/>
                  </a:lnTo>
                  <a:lnTo>
                    <a:pt x="656087" y="3440042"/>
                  </a:lnTo>
                  <a:lnTo>
                    <a:pt x="648478" y="3439676"/>
                  </a:lnTo>
                  <a:cubicBezTo>
                    <a:pt x="646332" y="3440397"/>
                    <a:pt x="645406" y="3442001"/>
                    <a:pt x="647384" y="3444570"/>
                  </a:cubicBezTo>
                  <a:cubicBezTo>
                    <a:pt x="647384" y="3444570"/>
                    <a:pt x="651960" y="3448637"/>
                    <a:pt x="651960" y="3448637"/>
                  </a:cubicBezTo>
                  <a:cubicBezTo>
                    <a:pt x="651960" y="3448637"/>
                    <a:pt x="657153" y="3451636"/>
                    <a:pt x="657153" y="3451636"/>
                  </a:cubicBezTo>
                  <a:cubicBezTo>
                    <a:pt x="661112" y="3456773"/>
                    <a:pt x="655301" y="3454844"/>
                    <a:pt x="650108" y="3451846"/>
                  </a:cubicBezTo>
                  <a:cubicBezTo>
                    <a:pt x="648873" y="3453985"/>
                    <a:pt x="648256" y="3455054"/>
                    <a:pt x="652214" y="3460191"/>
                  </a:cubicBezTo>
                  <a:cubicBezTo>
                    <a:pt x="647638" y="3456124"/>
                    <a:pt x="643062" y="3452056"/>
                    <a:pt x="644297" y="3449917"/>
                  </a:cubicBezTo>
                  <a:cubicBezTo>
                    <a:pt x="644297" y="3449917"/>
                    <a:pt x="639104" y="3446919"/>
                    <a:pt x="639104" y="3446919"/>
                  </a:cubicBezTo>
                  <a:cubicBezTo>
                    <a:pt x="635399" y="3453335"/>
                    <a:pt x="643316" y="3463610"/>
                    <a:pt x="631077" y="3460821"/>
                  </a:cubicBezTo>
                  <a:cubicBezTo>
                    <a:pt x="631077" y="3460821"/>
                    <a:pt x="630460" y="3461891"/>
                    <a:pt x="630460" y="3461891"/>
                  </a:cubicBezTo>
                  <a:cubicBezTo>
                    <a:pt x="635653" y="3464889"/>
                    <a:pt x="636270" y="3463820"/>
                    <a:pt x="641464" y="3466818"/>
                  </a:cubicBezTo>
                  <a:cubicBezTo>
                    <a:pt x="640229" y="3468957"/>
                    <a:pt x="633801" y="3468097"/>
                    <a:pt x="632566" y="3470236"/>
                  </a:cubicBezTo>
                  <a:cubicBezTo>
                    <a:pt x="638376" y="3472165"/>
                    <a:pt x="649998" y="3476023"/>
                    <a:pt x="655190" y="3479021"/>
                  </a:cubicBezTo>
                  <a:cubicBezTo>
                    <a:pt x="648146" y="3479231"/>
                    <a:pt x="637142" y="3474304"/>
                    <a:pt x="630713" y="3473444"/>
                  </a:cubicBezTo>
                  <a:cubicBezTo>
                    <a:pt x="623668" y="3473654"/>
                    <a:pt x="621815" y="3476863"/>
                    <a:pt x="625157" y="3483069"/>
                  </a:cubicBezTo>
                  <a:cubicBezTo>
                    <a:pt x="629732" y="3487137"/>
                    <a:pt x="628497" y="3489276"/>
                    <a:pt x="626645" y="3492484"/>
                  </a:cubicBezTo>
                  <a:cubicBezTo>
                    <a:pt x="624793" y="3495693"/>
                    <a:pt x="628751" y="3500830"/>
                    <a:pt x="632710" y="3505967"/>
                  </a:cubicBezTo>
                  <a:cubicBezTo>
                    <a:pt x="623194" y="3510455"/>
                    <a:pt x="620725" y="3514732"/>
                    <a:pt x="616402" y="3522219"/>
                  </a:cubicBezTo>
                  <a:cubicBezTo>
                    <a:pt x="616402" y="3522219"/>
                    <a:pt x="620978" y="3526286"/>
                    <a:pt x="620978" y="3526286"/>
                  </a:cubicBezTo>
                  <a:cubicBezTo>
                    <a:pt x="620361" y="3527355"/>
                    <a:pt x="615168" y="3524357"/>
                    <a:pt x="615168" y="3524357"/>
                  </a:cubicBezTo>
                  <a:cubicBezTo>
                    <a:pt x="608122" y="3524567"/>
                    <a:pt x="606270" y="3527776"/>
                    <a:pt x="604417" y="3530984"/>
                  </a:cubicBezTo>
                  <a:cubicBezTo>
                    <a:pt x="609611" y="3533982"/>
                    <a:pt x="610846" y="3531843"/>
                    <a:pt x="621231" y="3537839"/>
                  </a:cubicBezTo>
                  <a:cubicBezTo>
                    <a:pt x="603800" y="3532053"/>
                    <a:pt x="616292" y="3546395"/>
                    <a:pt x="593667" y="3537610"/>
                  </a:cubicBezTo>
                  <a:cubicBezTo>
                    <a:pt x="598861" y="3540609"/>
                    <a:pt x="598861" y="3540609"/>
                    <a:pt x="604054" y="3543607"/>
                  </a:cubicBezTo>
                  <a:cubicBezTo>
                    <a:pt x="603436" y="3544676"/>
                    <a:pt x="602819" y="3545746"/>
                    <a:pt x="597008" y="3543817"/>
                  </a:cubicBezTo>
                  <a:cubicBezTo>
                    <a:pt x="596391" y="3544886"/>
                    <a:pt x="596391" y="3544886"/>
                    <a:pt x="596391" y="3544886"/>
                  </a:cubicBezTo>
                  <a:cubicBezTo>
                    <a:pt x="600349" y="3550023"/>
                    <a:pt x="609500" y="3558159"/>
                    <a:pt x="611352" y="3554950"/>
                  </a:cubicBezTo>
                  <a:cubicBezTo>
                    <a:pt x="619269" y="3565225"/>
                    <a:pt x="598497" y="3553232"/>
                    <a:pt x="587493" y="3548304"/>
                  </a:cubicBezTo>
                  <a:cubicBezTo>
                    <a:pt x="586875" y="3549374"/>
                    <a:pt x="585641" y="3551513"/>
                    <a:pt x="589599" y="3556650"/>
                  </a:cubicBezTo>
                  <a:cubicBezTo>
                    <a:pt x="588982" y="3557720"/>
                    <a:pt x="588982" y="3557720"/>
                    <a:pt x="588982" y="3557720"/>
                  </a:cubicBezTo>
                  <a:cubicBezTo>
                    <a:pt x="587747" y="3559858"/>
                    <a:pt x="586512" y="3561997"/>
                    <a:pt x="590470" y="3567134"/>
                  </a:cubicBezTo>
                  <a:cubicBezTo>
                    <a:pt x="567591" y="3546796"/>
                    <a:pt x="580447" y="3548514"/>
                    <a:pt x="555717" y="3531385"/>
                  </a:cubicBezTo>
                  <a:cubicBezTo>
                    <a:pt x="561274" y="3521760"/>
                    <a:pt x="550271" y="3516833"/>
                    <a:pt x="563744" y="3517482"/>
                  </a:cubicBezTo>
                  <a:cubicBezTo>
                    <a:pt x="564361" y="3516413"/>
                    <a:pt x="564978" y="3515343"/>
                    <a:pt x="565596" y="3514274"/>
                  </a:cubicBezTo>
                  <a:cubicBezTo>
                    <a:pt x="575364" y="3521339"/>
                    <a:pt x="574129" y="3523478"/>
                    <a:pt x="572894" y="3525617"/>
                  </a:cubicBezTo>
                  <a:cubicBezTo>
                    <a:pt x="576235" y="3531823"/>
                    <a:pt x="579576" y="3538030"/>
                    <a:pt x="577724" y="3541239"/>
                  </a:cubicBezTo>
                  <a:cubicBezTo>
                    <a:pt x="583534" y="3543168"/>
                    <a:pt x="575000" y="3533963"/>
                    <a:pt x="577470" y="3529685"/>
                  </a:cubicBezTo>
                  <a:cubicBezTo>
                    <a:pt x="582663" y="3532683"/>
                    <a:pt x="582663" y="3532683"/>
                    <a:pt x="587239" y="3536751"/>
                  </a:cubicBezTo>
                  <a:cubicBezTo>
                    <a:pt x="587857" y="3535681"/>
                    <a:pt x="587857" y="3535681"/>
                    <a:pt x="588474" y="3534612"/>
                  </a:cubicBezTo>
                  <a:cubicBezTo>
                    <a:pt x="588474" y="3534612"/>
                    <a:pt x="588474" y="3534612"/>
                    <a:pt x="589091" y="3533542"/>
                  </a:cubicBezTo>
                  <a:cubicBezTo>
                    <a:pt x="589091" y="3533542"/>
                    <a:pt x="589091" y="3533542"/>
                    <a:pt x="594285" y="3536541"/>
                  </a:cubicBezTo>
                  <a:cubicBezTo>
                    <a:pt x="594285" y="3536541"/>
                    <a:pt x="594285" y="3536541"/>
                    <a:pt x="600095" y="3538470"/>
                  </a:cubicBezTo>
                  <a:cubicBezTo>
                    <a:pt x="600095" y="3538470"/>
                    <a:pt x="595520" y="3534402"/>
                    <a:pt x="596137" y="3533333"/>
                  </a:cubicBezTo>
                  <a:cubicBezTo>
                    <a:pt x="595520" y="3534402"/>
                    <a:pt x="595520" y="3534402"/>
                    <a:pt x="594902" y="3535471"/>
                  </a:cubicBezTo>
                  <a:cubicBezTo>
                    <a:pt x="590944" y="3530334"/>
                    <a:pt x="579068" y="3514923"/>
                    <a:pt x="572641" y="3514064"/>
                  </a:cubicBezTo>
                  <a:cubicBezTo>
                    <a:pt x="565959" y="3501651"/>
                    <a:pt x="573623" y="3500371"/>
                    <a:pt x="577945" y="3492885"/>
                  </a:cubicBezTo>
                  <a:cubicBezTo>
                    <a:pt x="573986" y="3487748"/>
                    <a:pt x="575839" y="3484540"/>
                    <a:pt x="577691" y="3481331"/>
                  </a:cubicBezTo>
                  <a:cubicBezTo>
                    <a:pt x="573116" y="3477264"/>
                    <a:pt x="567922" y="3474265"/>
                    <a:pt x="568539" y="3473196"/>
                  </a:cubicBezTo>
                  <a:cubicBezTo>
                    <a:pt x="562728" y="3471267"/>
                    <a:pt x="562111" y="3472336"/>
                    <a:pt x="552960" y="3464201"/>
                  </a:cubicBezTo>
                  <a:cubicBezTo>
                    <a:pt x="555065" y="3472546"/>
                    <a:pt x="560259" y="3475544"/>
                    <a:pt x="547403" y="3473827"/>
                  </a:cubicBezTo>
                  <a:cubicBezTo>
                    <a:pt x="558770" y="3466130"/>
                    <a:pt x="521548" y="3434658"/>
                    <a:pt x="508945" y="3444493"/>
                  </a:cubicBezTo>
                  <a:cubicBezTo>
                    <a:pt x="505858" y="3449840"/>
                    <a:pt x="519948" y="3449420"/>
                    <a:pt x="528483" y="3458626"/>
                  </a:cubicBezTo>
                  <a:cubicBezTo>
                    <a:pt x="527249" y="3460764"/>
                    <a:pt x="527249" y="3460764"/>
                    <a:pt x="521438" y="3458835"/>
                  </a:cubicBezTo>
                  <a:cubicBezTo>
                    <a:pt x="520821" y="3459904"/>
                    <a:pt x="515626" y="3456905"/>
                    <a:pt x="515009" y="3457975"/>
                  </a:cubicBezTo>
                  <a:cubicBezTo>
                    <a:pt x="517733" y="3465252"/>
                    <a:pt x="500301" y="3459465"/>
                    <a:pt x="515264" y="3469530"/>
                  </a:cubicBezTo>
                  <a:cubicBezTo>
                    <a:pt x="506365" y="3472947"/>
                    <a:pt x="493873" y="3458605"/>
                    <a:pt x="477060" y="3451750"/>
                  </a:cubicBezTo>
                  <a:cubicBezTo>
                    <a:pt x="488064" y="3456677"/>
                    <a:pt x="517116" y="3466321"/>
                    <a:pt x="498195" y="3451119"/>
                  </a:cubicBezTo>
                  <a:cubicBezTo>
                    <a:pt x="498195" y="3451119"/>
                    <a:pt x="478912" y="3448542"/>
                    <a:pt x="482617" y="3442125"/>
                  </a:cubicBezTo>
                  <a:cubicBezTo>
                    <a:pt x="476188" y="3441266"/>
                    <a:pt x="474336" y="3444474"/>
                    <a:pt x="468526" y="3442546"/>
                  </a:cubicBezTo>
                  <a:cubicBezTo>
                    <a:pt x="478295" y="3449611"/>
                    <a:pt x="475825" y="3453889"/>
                    <a:pt x="473355" y="3458167"/>
                  </a:cubicBezTo>
                  <a:cubicBezTo>
                    <a:pt x="468779" y="3454099"/>
                    <a:pt x="468779" y="3454099"/>
                    <a:pt x="458393" y="3448102"/>
                  </a:cubicBezTo>
                  <a:cubicBezTo>
                    <a:pt x="471249" y="3449821"/>
                    <a:pt x="471866" y="3448752"/>
                    <a:pt x="463332" y="3439547"/>
                  </a:cubicBezTo>
                  <a:cubicBezTo>
                    <a:pt x="461226" y="3431201"/>
                    <a:pt x="472231" y="3436129"/>
                    <a:pt x="468272" y="3430991"/>
                  </a:cubicBezTo>
                  <a:cubicBezTo>
                    <a:pt x="458504" y="3423926"/>
                    <a:pt x="457269" y="3426065"/>
                    <a:pt x="456034" y="3428203"/>
                  </a:cubicBezTo>
                  <a:cubicBezTo>
                    <a:pt x="450841" y="3425205"/>
                    <a:pt x="455780" y="3416650"/>
                    <a:pt x="446011" y="3409584"/>
                  </a:cubicBezTo>
                  <a:cubicBezTo>
                    <a:pt x="453057" y="3409374"/>
                    <a:pt x="455163" y="3417719"/>
                    <a:pt x="468018" y="3419437"/>
                  </a:cubicBezTo>
                  <a:cubicBezTo>
                    <a:pt x="458867" y="3411303"/>
                    <a:pt x="467765" y="3407884"/>
                    <a:pt x="483962" y="3415810"/>
                  </a:cubicBezTo>
                  <a:cubicBezTo>
                    <a:pt x="480003" y="3410672"/>
                    <a:pt x="475427" y="3406604"/>
                    <a:pt x="464424" y="3401677"/>
                  </a:cubicBezTo>
                  <a:cubicBezTo>
                    <a:pt x="465041" y="3400608"/>
                    <a:pt x="465659" y="3399539"/>
                    <a:pt x="471470" y="3401467"/>
                  </a:cubicBezTo>
                  <a:cubicBezTo>
                    <a:pt x="465659" y="3399539"/>
                    <a:pt x="459231" y="3398679"/>
                    <a:pt x="463189" y="3403817"/>
                  </a:cubicBezTo>
                  <a:cubicBezTo>
                    <a:pt x="452803" y="3397820"/>
                    <a:pt x="461701" y="3394401"/>
                    <a:pt x="463553" y="3391193"/>
                  </a:cubicBezTo>
                  <a:cubicBezTo>
                    <a:pt x="467511" y="3396331"/>
                    <a:pt x="473322" y="3398259"/>
                    <a:pt x="469364" y="3393122"/>
                  </a:cubicBezTo>
                  <a:cubicBezTo>
                    <a:pt x="474557" y="3396120"/>
                    <a:pt x="474557" y="3396120"/>
                    <a:pt x="474557" y="3396120"/>
                  </a:cubicBezTo>
                  <a:cubicBezTo>
                    <a:pt x="476409" y="3392913"/>
                    <a:pt x="473068" y="3386706"/>
                    <a:pt x="484689" y="3390563"/>
                  </a:cubicBezTo>
                  <a:lnTo>
                    <a:pt x="487072" y="3394560"/>
                  </a:lnTo>
                  <a:lnTo>
                    <a:pt x="485560" y="3401047"/>
                  </a:lnTo>
                  <a:cubicBezTo>
                    <a:pt x="483581" y="3398479"/>
                    <a:pt x="486115" y="3397090"/>
                    <a:pt x="487766" y="3395726"/>
                  </a:cubicBezTo>
                  <a:lnTo>
                    <a:pt x="487072" y="3394560"/>
                  </a:lnTo>
                  <a:lnTo>
                    <a:pt x="490245" y="3380938"/>
                  </a:lnTo>
                  <a:cubicBezTo>
                    <a:pt x="490245" y="3380938"/>
                    <a:pt x="494821" y="3385006"/>
                    <a:pt x="494821" y="3385006"/>
                  </a:cubicBezTo>
                  <a:cubicBezTo>
                    <a:pt x="505208" y="3391002"/>
                    <a:pt x="497546" y="3392282"/>
                    <a:pt x="502738" y="3395280"/>
                  </a:cubicBezTo>
                  <a:cubicBezTo>
                    <a:pt x="513742" y="3400207"/>
                    <a:pt x="516212" y="3395930"/>
                    <a:pt x="522640" y="3396789"/>
                  </a:cubicBezTo>
                  <a:cubicBezTo>
                    <a:pt x="518682" y="3391652"/>
                    <a:pt x="507060" y="3387794"/>
                    <a:pt x="508912" y="3384586"/>
                  </a:cubicBezTo>
                  <a:cubicBezTo>
                    <a:pt x="503103" y="3382658"/>
                    <a:pt x="501868" y="3384796"/>
                    <a:pt x="507060" y="3387794"/>
                  </a:cubicBezTo>
                  <a:cubicBezTo>
                    <a:pt x="500016" y="3388005"/>
                    <a:pt x="500633" y="3386935"/>
                    <a:pt x="496674" y="3381797"/>
                  </a:cubicBezTo>
                  <a:cubicBezTo>
                    <a:pt x="492715" y="3376660"/>
                    <a:pt x="477136" y="3367666"/>
                    <a:pt x="479606" y="3363388"/>
                  </a:cubicBezTo>
                  <a:cubicBezTo>
                    <a:pt x="484182" y="3367456"/>
                    <a:pt x="489376" y="3370454"/>
                    <a:pt x="493950" y="3374521"/>
                  </a:cubicBezTo>
                  <a:cubicBezTo>
                    <a:pt x="493950" y="3374521"/>
                    <a:pt x="504955" y="3379449"/>
                    <a:pt x="504955" y="3379449"/>
                  </a:cubicBezTo>
                  <a:cubicBezTo>
                    <a:pt x="505573" y="3378380"/>
                    <a:pt x="501613" y="3373242"/>
                    <a:pt x="502848" y="3371103"/>
                  </a:cubicBezTo>
                  <a:cubicBezTo>
                    <a:pt x="507425" y="3375172"/>
                    <a:pt x="506808" y="3376241"/>
                    <a:pt x="511382" y="3380308"/>
                  </a:cubicBezTo>
                  <a:cubicBezTo>
                    <a:pt x="508042" y="3374102"/>
                    <a:pt x="511130" y="3368755"/>
                    <a:pt x="507170" y="3363617"/>
                  </a:cubicBezTo>
                  <a:cubicBezTo>
                    <a:pt x="492209" y="3353553"/>
                    <a:pt x="504083" y="3368964"/>
                    <a:pt x="489122" y="3358900"/>
                  </a:cubicBezTo>
                  <a:cubicBezTo>
                    <a:pt x="490357" y="3356761"/>
                    <a:pt x="485163" y="3353763"/>
                    <a:pt x="485163" y="3353763"/>
                  </a:cubicBezTo>
                  <a:cubicBezTo>
                    <a:pt x="485163" y="3353763"/>
                    <a:pt x="485163" y="3353763"/>
                    <a:pt x="487016" y="3350555"/>
                  </a:cubicBezTo>
                  <a:cubicBezTo>
                    <a:pt x="493444" y="3351414"/>
                    <a:pt x="492209" y="3353553"/>
                    <a:pt x="502594" y="3359549"/>
                  </a:cubicBezTo>
                  <a:cubicBezTo>
                    <a:pt x="495296" y="3348206"/>
                    <a:pt x="520391" y="3352713"/>
                    <a:pt x="537205" y="3359569"/>
                  </a:cubicBezTo>
                  <a:cubicBezTo>
                    <a:pt x="539928" y="3366845"/>
                    <a:pt x="533500" y="3365985"/>
                    <a:pt x="532265" y="3368124"/>
                  </a:cubicBezTo>
                  <a:cubicBezTo>
                    <a:pt x="542651" y="3374120"/>
                    <a:pt x="549079" y="3374979"/>
                    <a:pt x="550931" y="3371771"/>
                  </a:cubicBezTo>
                  <a:cubicBezTo>
                    <a:pt x="551548" y="3370702"/>
                    <a:pt x="552784" y="3368563"/>
                    <a:pt x="553401" y="3367494"/>
                  </a:cubicBezTo>
                  <a:cubicBezTo>
                    <a:pt x="548208" y="3364495"/>
                    <a:pt x="538439" y="3357430"/>
                    <a:pt x="533246" y="3354432"/>
                  </a:cubicBezTo>
                  <a:lnTo>
                    <a:pt x="522244" y="3349505"/>
                  </a:lnTo>
                  <a:lnTo>
                    <a:pt x="516432" y="3347575"/>
                  </a:lnTo>
                  <a:cubicBezTo>
                    <a:pt x="517666" y="3345437"/>
                    <a:pt x="523478" y="3347366"/>
                    <a:pt x="529288" y="3349294"/>
                  </a:cubicBezTo>
                  <a:cubicBezTo>
                    <a:pt x="531140" y="3346086"/>
                    <a:pt x="521989" y="3337951"/>
                    <a:pt x="506410" y="3328956"/>
                  </a:cubicBezTo>
                  <a:cubicBezTo>
                    <a:pt x="510241" y="3328316"/>
                    <a:pt x="513981" y="3330832"/>
                    <a:pt x="518217" y="3333990"/>
                  </a:cubicBezTo>
                  <a:lnTo>
                    <a:pt x="522575" y="3336612"/>
                  </a:lnTo>
                  <a:lnTo>
                    <a:pt x="522606" y="3336881"/>
                  </a:lnTo>
                  <a:lnTo>
                    <a:pt x="524550" y="3337800"/>
                  </a:lnTo>
                  <a:lnTo>
                    <a:pt x="532993" y="3342878"/>
                  </a:lnTo>
                  <a:cubicBezTo>
                    <a:pt x="536951" y="3348015"/>
                    <a:pt x="540909" y="3353152"/>
                    <a:pt x="539675" y="3355291"/>
                  </a:cubicBezTo>
                  <a:cubicBezTo>
                    <a:pt x="539675" y="3355291"/>
                    <a:pt x="539675" y="3355291"/>
                    <a:pt x="544250" y="3359359"/>
                  </a:cubicBezTo>
                  <a:cubicBezTo>
                    <a:pt x="556488" y="3362147"/>
                    <a:pt x="543997" y="3347805"/>
                    <a:pt x="540038" y="3342668"/>
                  </a:cubicBezTo>
                  <a:cubicBezTo>
                    <a:pt x="538803" y="3344807"/>
                    <a:pt x="536052" y="3343575"/>
                    <a:pt x="532806" y="3341701"/>
                  </a:cubicBezTo>
                  <a:lnTo>
                    <a:pt x="524550" y="3337800"/>
                  </a:lnTo>
                  <a:lnTo>
                    <a:pt x="522575" y="3336612"/>
                  </a:lnTo>
                  <a:lnTo>
                    <a:pt x="522335" y="3334541"/>
                  </a:lnTo>
                  <a:cubicBezTo>
                    <a:pt x="527109" y="3335827"/>
                    <a:pt x="543779" y="3345184"/>
                    <a:pt x="543125" y="3337321"/>
                  </a:cubicBezTo>
                  <a:cubicBezTo>
                    <a:pt x="535827" y="3325978"/>
                    <a:pt x="510732" y="3321470"/>
                    <a:pt x="510478" y="3309917"/>
                  </a:cubicBezTo>
                  <a:cubicBezTo>
                    <a:pt x="499475" y="3304990"/>
                    <a:pt x="500345" y="3315474"/>
                    <a:pt x="511349" y="3320401"/>
                  </a:cubicBezTo>
                  <a:cubicBezTo>
                    <a:pt x="509497" y="3323609"/>
                    <a:pt x="504304" y="3320611"/>
                    <a:pt x="494536" y="3313545"/>
                  </a:cubicBezTo>
                  <a:cubicBezTo>
                    <a:pt x="493301" y="3315684"/>
                    <a:pt x="498493" y="3318682"/>
                    <a:pt x="503686" y="3321680"/>
                  </a:cubicBezTo>
                  <a:cubicBezTo>
                    <a:pt x="501217" y="3325958"/>
                    <a:pt x="496023" y="3322959"/>
                    <a:pt x="492066" y="3317823"/>
                  </a:cubicBezTo>
                  <a:cubicBezTo>
                    <a:pt x="475504" y="3322520"/>
                    <a:pt x="471799" y="3328937"/>
                    <a:pt x="461666" y="3334494"/>
                  </a:cubicBezTo>
                  <a:cubicBezTo>
                    <a:pt x="461049" y="3335563"/>
                    <a:pt x="461049" y="3335563"/>
                    <a:pt x="461049" y="3335563"/>
                  </a:cubicBezTo>
                  <a:cubicBezTo>
                    <a:pt x="449429" y="3331706"/>
                    <a:pt x="451281" y="3328498"/>
                    <a:pt x="440896" y="3322502"/>
                  </a:cubicBezTo>
                  <a:cubicBezTo>
                    <a:pt x="460797" y="3324010"/>
                    <a:pt x="437918" y="3303672"/>
                    <a:pt x="452627" y="3302182"/>
                  </a:cubicBezTo>
                  <a:cubicBezTo>
                    <a:pt x="407377" y="3284613"/>
                    <a:pt x="390453" y="3301934"/>
                    <a:pt x="377233" y="3312838"/>
                  </a:cubicBezTo>
                  <a:cubicBezTo>
                    <a:pt x="387002" y="3319904"/>
                    <a:pt x="392812" y="3321833"/>
                    <a:pt x="407156" y="3332966"/>
                  </a:cubicBezTo>
                  <a:cubicBezTo>
                    <a:pt x="405921" y="3335105"/>
                    <a:pt x="399493" y="3334246"/>
                    <a:pt x="395535" y="3329109"/>
                  </a:cubicBezTo>
                  <a:cubicBezTo>
                    <a:pt x="378721" y="3322253"/>
                    <a:pt x="393065" y="3333386"/>
                    <a:pt x="381445" y="3329529"/>
                  </a:cubicBezTo>
                  <a:cubicBezTo>
                    <a:pt x="376252" y="3326531"/>
                    <a:pt x="378104" y="3323322"/>
                    <a:pt x="379956" y="3320114"/>
                  </a:cubicBezTo>
                  <a:cubicBezTo>
                    <a:pt x="370441" y="3324602"/>
                    <a:pt x="338301" y="3320305"/>
                    <a:pt x="363032" y="3337435"/>
                  </a:cubicBezTo>
                  <a:cubicBezTo>
                    <a:pt x="356604" y="3336576"/>
                    <a:pt x="346834" y="3329509"/>
                    <a:pt x="342260" y="3325442"/>
                  </a:cubicBezTo>
                  <a:cubicBezTo>
                    <a:pt x="341025" y="3327581"/>
                    <a:pt x="339172" y="3330790"/>
                    <a:pt x="337937" y="3332928"/>
                  </a:cubicBezTo>
                  <a:cubicBezTo>
                    <a:pt x="328786" y="3324793"/>
                    <a:pt x="335214" y="3325652"/>
                    <a:pt x="337066" y="3322444"/>
                  </a:cubicBezTo>
                  <a:cubicBezTo>
                    <a:pt x="331873" y="3319445"/>
                    <a:pt x="331873" y="3319445"/>
                    <a:pt x="331873" y="3319445"/>
                  </a:cubicBezTo>
                  <a:cubicBezTo>
                    <a:pt x="332998" y="3341484"/>
                    <a:pt x="332998" y="3341484"/>
                    <a:pt x="321884" y="3360734"/>
                  </a:cubicBezTo>
                  <a:cubicBezTo>
                    <a:pt x="314585" y="3349390"/>
                    <a:pt x="299006" y="3340395"/>
                    <a:pt x="305069" y="3353877"/>
                  </a:cubicBezTo>
                  <a:cubicBezTo>
                    <a:pt x="283061" y="3344023"/>
                    <a:pt x="299006" y="3340395"/>
                    <a:pt x="289853" y="3332259"/>
                  </a:cubicBezTo>
                  <a:cubicBezTo>
                    <a:pt x="283426" y="3331400"/>
                    <a:pt x="282444" y="3345092"/>
                    <a:pt x="292832" y="3351090"/>
                  </a:cubicBezTo>
                  <a:cubicBezTo>
                    <a:pt x="286402" y="3350230"/>
                    <a:pt x="279357" y="3350439"/>
                    <a:pt x="268354" y="3345513"/>
                  </a:cubicBezTo>
                  <a:cubicBezTo>
                    <a:pt x="277505" y="3353648"/>
                    <a:pt x="268608" y="3357067"/>
                    <a:pt x="284805" y="3364992"/>
                  </a:cubicBezTo>
                  <a:cubicBezTo>
                    <a:pt x="275906" y="3368410"/>
                    <a:pt x="279865" y="3373548"/>
                    <a:pt x="271584" y="3375896"/>
                  </a:cubicBezTo>
                  <a:cubicBezTo>
                    <a:pt x="261198" y="3369900"/>
                    <a:pt x="242279" y="3354699"/>
                    <a:pt x="248342" y="3368181"/>
                  </a:cubicBezTo>
                  <a:cubicBezTo>
                    <a:pt x="238574" y="3361115"/>
                    <a:pt x="239809" y="3358977"/>
                    <a:pt x="229422" y="3352980"/>
                  </a:cubicBezTo>
                  <a:cubicBezTo>
                    <a:pt x="228805" y="3354049"/>
                    <a:pt x="222994" y="3352120"/>
                    <a:pt x="217801" y="3349122"/>
                  </a:cubicBezTo>
                  <a:cubicBezTo>
                    <a:pt x="219653" y="3345914"/>
                    <a:pt x="225464" y="3347843"/>
                    <a:pt x="231892" y="3348702"/>
                  </a:cubicBezTo>
                  <a:cubicBezTo>
                    <a:pt x="234362" y="3344424"/>
                    <a:pt x="237449" y="3339077"/>
                    <a:pt x="222487" y="3329013"/>
                  </a:cubicBezTo>
                  <a:cubicBezTo>
                    <a:pt x="228915" y="3329873"/>
                    <a:pt x="234726" y="3331801"/>
                    <a:pt x="235343" y="3330732"/>
                  </a:cubicBezTo>
                  <a:cubicBezTo>
                    <a:pt x="235961" y="3329662"/>
                    <a:pt x="236578" y="3328593"/>
                    <a:pt x="238430" y="3325385"/>
                  </a:cubicBezTo>
                  <a:cubicBezTo>
                    <a:pt x="243006" y="3329452"/>
                    <a:pt x="243006" y="3329452"/>
                    <a:pt x="248199" y="3332451"/>
                  </a:cubicBezTo>
                  <a:cubicBezTo>
                    <a:pt x="248817" y="3331381"/>
                    <a:pt x="249434" y="3330312"/>
                    <a:pt x="250052" y="3329242"/>
                  </a:cubicBezTo>
                  <a:cubicBezTo>
                    <a:pt x="244858" y="3326244"/>
                    <a:pt x="240282" y="3322176"/>
                    <a:pt x="237559" y="3314900"/>
                  </a:cubicBezTo>
                  <a:cubicBezTo>
                    <a:pt x="247945" y="3320897"/>
                    <a:pt x="246093" y="3324105"/>
                    <a:pt x="256480" y="3330102"/>
                  </a:cubicBezTo>
                  <a:cubicBezTo>
                    <a:pt x="257097" y="3329033"/>
                    <a:pt x="257715" y="3327963"/>
                    <a:pt x="258332" y="3326894"/>
                  </a:cubicBezTo>
                  <a:cubicBezTo>
                    <a:pt x="254374" y="3321756"/>
                    <a:pt x="243370" y="3316829"/>
                    <a:pt x="239412" y="3311692"/>
                  </a:cubicBezTo>
                  <a:cubicBezTo>
                    <a:pt x="254991" y="3320687"/>
                    <a:pt x="248309" y="3308273"/>
                    <a:pt x="259313" y="3313201"/>
                  </a:cubicBezTo>
                  <a:cubicBezTo>
                    <a:pt x="255355" y="3308064"/>
                    <a:pt x="257207" y="3304855"/>
                    <a:pt x="253866" y="3298649"/>
                  </a:cubicBezTo>
                  <a:cubicBezTo>
                    <a:pt x="264870" y="3303576"/>
                    <a:pt x="262400" y="3307854"/>
                    <a:pt x="267594" y="3310852"/>
                  </a:cubicBezTo>
                  <a:cubicBezTo>
                    <a:pt x="268211" y="3309783"/>
                    <a:pt x="274022" y="3311712"/>
                    <a:pt x="274022" y="3311712"/>
                  </a:cubicBezTo>
                  <a:cubicBezTo>
                    <a:pt x="274639" y="3310642"/>
                    <a:pt x="275257" y="3309573"/>
                    <a:pt x="270063" y="3306574"/>
                  </a:cubicBezTo>
                  <a:cubicBezTo>
                    <a:pt x="270063" y="3306574"/>
                    <a:pt x="269446" y="3307644"/>
                    <a:pt x="269446" y="3307644"/>
                  </a:cubicBezTo>
                  <a:cubicBezTo>
                    <a:pt x="263635" y="3305715"/>
                    <a:pt x="264253" y="3304645"/>
                    <a:pt x="264870" y="3303576"/>
                  </a:cubicBezTo>
                  <a:cubicBezTo>
                    <a:pt x="259677" y="3300578"/>
                    <a:pt x="254484" y="3297579"/>
                    <a:pt x="249290" y="3294581"/>
                  </a:cubicBezTo>
                  <a:cubicBezTo>
                    <a:pt x="250525" y="3292442"/>
                    <a:pt x="260912" y="3298439"/>
                    <a:pt x="266722" y="3300368"/>
                  </a:cubicBezTo>
                  <a:cubicBezTo>
                    <a:pt x="266722" y="3300368"/>
                    <a:pt x="261529" y="3297369"/>
                    <a:pt x="256336" y="3294371"/>
                  </a:cubicBezTo>
                  <a:cubicBezTo>
                    <a:pt x="262147" y="3296300"/>
                    <a:pt x="263381" y="3294161"/>
                    <a:pt x="263999" y="3293092"/>
                  </a:cubicBezTo>
                  <a:cubicBezTo>
                    <a:pt x="263999" y="3293092"/>
                    <a:pt x="258188" y="3291163"/>
                    <a:pt x="252995" y="3288164"/>
                  </a:cubicBezTo>
                  <a:cubicBezTo>
                    <a:pt x="258806" y="3290093"/>
                    <a:pt x="265234" y="3290953"/>
                    <a:pt x="265851" y="3289883"/>
                  </a:cubicBezTo>
                  <a:cubicBezTo>
                    <a:pt x="267703" y="3286675"/>
                    <a:pt x="269556" y="3283467"/>
                    <a:pt x="266832" y="3276191"/>
                  </a:cubicBezTo>
                  <a:cubicBezTo>
                    <a:pt x="272026" y="3279189"/>
                    <a:pt x="271408" y="3280258"/>
                    <a:pt x="270791" y="3281328"/>
                  </a:cubicBezTo>
                  <a:cubicBezTo>
                    <a:pt x="276601" y="3283257"/>
                    <a:pt x="277219" y="3282187"/>
                    <a:pt x="288223" y="3287114"/>
                  </a:cubicBezTo>
                  <a:cubicBezTo>
                    <a:pt x="290075" y="3283906"/>
                    <a:pt x="286734" y="3277700"/>
                    <a:pt x="287969" y="3275561"/>
                  </a:cubicBezTo>
                  <a:cubicBezTo>
                    <a:pt x="282776" y="3272562"/>
                    <a:pt x="282776" y="3272562"/>
                    <a:pt x="282776" y="3272562"/>
                  </a:cubicBezTo>
                  <a:cubicBezTo>
                    <a:pt x="283393" y="3271493"/>
                    <a:pt x="283393" y="3271493"/>
                    <a:pt x="283393" y="3271493"/>
                  </a:cubicBezTo>
                  <a:cubicBezTo>
                    <a:pt x="284628" y="3269354"/>
                    <a:pt x="280052" y="3265286"/>
                    <a:pt x="281287" y="3263148"/>
                  </a:cubicBezTo>
                  <a:cubicBezTo>
                    <a:pt x="287715" y="3264007"/>
                    <a:pt x="298102" y="3270004"/>
                    <a:pt x="299954" y="3266795"/>
                  </a:cubicBezTo>
                  <a:cubicBezTo>
                    <a:pt x="290802" y="3258660"/>
                    <a:pt x="277946" y="3256941"/>
                    <a:pt x="267560" y="3250944"/>
                  </a:cubicBezTo>
                  <a:cubicBezTo>
                    <a:pt x="270901" y="3257151"/>
                    <a:pt x="262620" y="3259500"/>
                    <a:pt x="270537" y="3269774"/>
                  </a:cubicBezTo>
                  <a:cubicBezTo>
                    <a:pt x="250382" y="3256712"/>
                    <a:pt x="261750" y="3249016"/>
                    <a:pt x="260261" y="3239601"/>
                  </a:cubicBezTo>
                  <a:cubicBezTo>
                    <a:pt x="259644" y="3240671"/>
                    <a:pt x="264837" y="3243669"/>
                    <a:pt x="264220" y="3244738"/>
                  </a:cubicBezTo>
                  <a:cubicBezTo>
                    <a:pt x="270029" y="3246667"/>
                    <a:pt x="275840" y="3248595"/>
                    <a:pt x="271882" y="3243458"/>
                  </a:cubicBezTo>
                  <a:cubicBezTo>
                    <a:pt x="280416" y="3252663"/>
                    <a:pt x="295996" y="3261658"/>
                    <a:pt x="300318" y="3254172"/>
                  </a:cubicBezTo>
                  <a:cubicBezTo>
                    <a:pt x="282886" y="3248385"/>
                    <a:pt x="271882" y="3243458"/>
                    <a:pt x="265201" y="3231046"/>
                  </a:cubicBezTo>
                  <a:cubicBezTo>
                    <a:pt x="294507" y="3252244"/>
                    <a:pt x="290295" y="3235552"/>
                    <a:pt x="281761" y="3226347"/>
                  </a:cubicBezTo>
                  <a:cubicBezTo>
                    <a:pt x="283613" y="3223139"/>
                    <a:pt x="301916" y="3239410"/>
                    <a:pt x="305621" y="3232994"/>
                  </a:cubicBezTo>
                  <a:cubicBezTo>
                    <a:pt x="287317" y="3216723"/>
                    <a:pt x="259754" y="3216493"/>
                    <a:pt x="271012" y="3232974"/>
                  </a:cubicBezTo>
                  <a:cubicBezTo>
                    <a:pt x="262477" y="3223769"/>
                    <a:pt x="264330" y="3220561"/>
                    <a:pt x="265564" y="3218422"/>
                  </a:cubicBezTo>
                  <a:cubicBezTo>
                    <a:pt x="251838" y="3206220"/>
                    <a:pt x="271739" y="3207728"/>
                    <a:pt x="259865" y="3192317"/>
                  </a:cubicBezTo>
                  <a:cubicBezTo>
                    <a:pt x="265058" y="3195315"/>
                    <a:pt x="265058" y="3195315"/>
                    <a:pt x="265058" y="3195315"/>
                  </a:cubicBezTo>
                  <a:cubicBezTo>
                    <a:pt x="266910" y="3192107"/>
                    <a:pt x="269380" y="3187829"/>
                    <a:pt x="270615" y="3185690"/>
                  </a:cubicBezTo>
                  <a:cubicBezTo>
                    <a:pt x="275807" y="3188688"/>
                    <a:pt x="275444" y="3201311"/>
                    <a:pt x="299920" y="3206887"/>
                  </a:cubicBezTo>
                  <a:cubicBezTo>
                    <a:pt x="303007" y="3201540"/>
                    <a:pt x="299049" y="3196403"/>
                    <a:pt x="289281" y="3189337"/>
                  </a:cubicBezTo>
                  <a:cubicBezTo>
                    <a:pt x="300284" y="3194264"/>
                    <a:pt x="307076" y="3182500"/>
                    <a:pt x="285069" y="3172646"/>
                  </a:cubicBezTo>
                  <a:cubicBezTo>
                    <a:pt x="289391" y="3165161"/>
                    <a:pt x="295565" y="3154466"/>
                    <a:pt x="268982" y="3140545"/>
                  </a:cubicBezTo>
                  <a:cubicBezTo>
                    <a:pt x="275411" y="3141404"/>
                    <a:pt x="285180" y="3148470"/>
                    <a:pt x="286414" y="3146331"/>
                  </a:cubicBezTo>
                  <a:cubicBezTo>
                    <a:pt x="296436" y="3164951"/>
                    <a:pt x="321530" y="3169457"/>
                    <a:pt x="344156" y="3178243"/>
                  </a:cubicBezTo>
                  <a:cubicBezTo>
                    <a:pt x="337474" y="3165829"/>
                    <a:pt x="324618" y="3164110"/>
                    <a:pt x="305081" y="3149978"/>
                  </a:cubicBezTo>
                  <a:cubicBezTo>
                    <a:pt x="317937" y="3151697"/>
                    <a:pt x="322259" y="3144211"/>
                    <a:pt x="334497" y="3146999"/>
                  </a:cubicBezTo>
                  <a:cubicBezTo>
                    <a:pt x="331156" y="3140793"/>
                    <a:pt x="333008" y="3137584"/>
                    <a:pt x="334860" y="3134376"/>
                  </a:cubicBezTo>
                  <a:cubicBezTo>
                    <a:pt x="334860" y="3134376"/>
                    <a:pt x="334860" y="3134376"/>
                    <a:pt x="330286" y="3130309"/>
                  </a:cubicBezTo>
                  <a:cubicBezTo>
                    <a:pt x="330286" y="3130309"/>
                    <a:pt x="330286" y="3130309"/>
                    <a:pt x="330903" y="3129239"/>
                  </a:cubicBezTo>
                  <a:cubicBezTo>
                    <a:pt x="330903" y="3129239"/>
                    <a:pt x="330903" y="3129239"/>
                    <a:pt x="325710" y="3126241"/>
                  </a:cubicBezTo>
                  <a:cubicBezTo>
                    <a:pt x="325710" y="3126241"/>
                    <a:pt x="325710" y="3126241"/>
                    <a:pt x="323603" y="3117896"/>
                  </a:cubicBezTo>
                  <a:cubicBezTo>
                    <a:pt x="323603" y="3117896"/>
                    <a:pt x="323603" y="3117896"/>
                    <a:pt x="330032" y="3118755"/>
                  </a:cubicBezTo>
                  <a:cubicBezTo>
                    <a:pt x="330649" y="3117685"/>
                    <a:pt x="342270" y="3121543"/>
                    <a:pt x="342887" y="3120473"/>
                  </a:cubicBezTo>
                  <a:cubicBezTo>
                    <a:pt x="345974" y="3115126"/>
                    <a:pt x="349061" y="3109779"/>
                    <a:pt x="336570" y="3095437"/>
                  </a:cubicBezTo>
                  <a:cubicBezTo>
                    <a:pt x="326185" y="3089441"/>
                    <a:pt x="332865" y="3101854"/>
                    <a:pt x="317904" y="3091790"/>
                  </a:cubicBezTo>
                  <a:cubicBezTo>
                    <a:pt x="323715" y="3093719"/>
                    <a:pt x="325567" y="3090511"/>
                    <a:pt x="320991" y="3086443"/>
                  </a:cubicBezTo>
                  <a:cubicBezTo>
                    <a:pt x="321608" y="3085374"/>
                    <a:pt x="326802" y="3088372"/>
                    <a:pt x="331994" y="3091370"/>
                  </a:cubicBezTo>
                  <a:cubicBezTo>
                    <a:pt x="336316" y="3083883"/>
                    <a:pt x="321354" y="3073819"/>
                    <a:pt x="319866" y="3064405"/>
                  </a:cubicBezTo>
                  <a:cubicBezTo>
                    <a:pt x="330253" y="3070402"/>
                    <a:pt x="329018" y="3072540"/>
                    <a:pt x="334211" y="3075539"/>
                  </a:cubicBezTo>
                  <a:cubicBezTo>
                    <a:pt x="345071" y="3044735"/>
                    <a:pt x="362866" y="3037898"/>
                    <a:pt x="378919" y="3010092"/>
                  </a:cubicBezTo>
                  <a:cubicBezTo>
                    <a:pt x="365447" y="3009444"/>
                    <a:pt x="362359" y="3014791"/>
                    <a:pt x="355313" y="3015000"/>
                  </a:cubicBezTo>
                  <a:cubicBezTo>
                    <a:pt x="323901" y="2985458"/>
                    <a:pt x="379902" y="2996401"/>
                    <a:pt x="360109" y="2970715"/>
                  </a:cubicBezTo>
                  <a:cubicBezTo>
                    <a:pt x="353064" y="2970925"/>
                    <a:pt x="351829" y="2973063"/>
                    <a:pt x="337485" y="2961930"/>
                  </a:cubicBezTo>
                  <a:cubicBezTo>
                    <a:pt x="345512" y="2948028"/>
                    <a:pt x="378886" y="2950185"/>
                    <a:pt x="340428" y="2920852"/>
                  </a:cubicBezTo>
                  <a:cubicBezTo>
                    <a:pt x="329678" y="2927479"/>
                    <a:pt x="333891" y="2944169"/>
                    <a:pt x="287769" y="2916116"/>
                  </a:cubicBezTo>
                  <a:cubicBezTo>
                    <a:pt x="289004" y="2913977"/>
                    <a:pt x="290239" y="2911838"/>
                    <a:pt x="291474" y="2909699"/>
                  </a:cubicBezTo>
                  <a:cubicBezTo>
                    <a:pt x="270702" y="2897706"/>
                    <a:pt x="257847" y="2895988"/>
                    <a:pt x="250184" y="2897268"/>
                  </a:cubicBezTo>
                  <a:cubicBezTo>
                    <a:pt x="247096" y="2902615"/>
                    <a:pt x="268232" y="2901984"/>
                    <a:pt x="265145" y="2907332"/>
                  </a:cubicBezTo>
                  <a:cubicBezTo>
                    <a:pt x="215320" y="2885695"/>
                    <a:pt x="190733" y="2904295"/>
                    <a:pt x="237725" y="2942833"/>
                  </a:cubicBezTo>
                  <a:cubicBezTo>
                    <a:pt x="219058" y="2939185"/>
                    <a:pt x="215463" y="2921425"/>
                    <a:pt x="212740" y="2914149"/>
                  </a:cubicBezTo>
                  <a:cubicBezTo>
                    <a:pt x="190733" y="2904295"/>
                    <a:pt x="186411" y="2911781"/>
                    <a:pt x="168979" y="2905994"/>
                  </a:cubicBezTo>
                  <a:cubicBezTo>
                    <a:pt x="182706" y="2918198"/>
                    <a:pt x="169850" y="2916479"/>
                    <a:pt x="185430" y="2925474"/>
                  </a:cubicBezTo>
                  <a:cubicBezTo>
                    <a:pt x="183578" y="2928682"/>
                    <a:pt x="158847" y="2911552"/>
                    <a:pt x="156995" y="2914761"/>
                  </a:cubicBezTo>
                  <a:cubicBezTo>
                    <a:pt x="155142" y="2917969"/>
                    <a:pt x="171340" y="2925894"/>
                    <a:pt x="163058" y="2928243"/>
                  </a:cubicBezTo>
                  <a:cubicBezTo>
                    <a:pt x="135858" y="2915390"/>
                    <a:pt x="156884" y="2938937"/>
                    <a:pt x="158374" y="2948352"/>
                  </a:cubicBezTo>
                  <a:cubicBezTo>
                    <a:pt x="132043" y="2945984"/>
                    <a:pt x="138978" y="2969950"/>
                    <a:pt x="114501" y="2964374"/>
                  </a:cubicBezTo>
                  <a:cubicBezTo>
                    <a:pt x="116607" y="2972720"/>
                    <a:pt x="126376" y="2979785"/>
                    <a:pt x="127864" y="2989200"/>
                  </a:cubicBezTo>
                  <a:cubicBezTo>
                    <a:pt x="117479" y="2983204"/>
                    <a:pt x="119584" y="2991549"/>
                    <a:pt x="104622" y="2981485"/>
                  </a:cubicBezTo>
                  <a:cubicBezTo>
                    <a:pt x="103388" y="2983624"/>
                    <a:pt x="102770" y="2984693"/>
                    <a:pt x="101535" y="2986832"/>
                  </a:cubicBezTo>
                  <a:cubicBezTo>
                    <a:pt x="101535" y="2986832"/>
                    <a:pt x="101535" y="2986832"/>
                    <a:pt x="106111" y="2990900"/>
                  </a:cubicBezTo>
                  <a:cubicBezTo>
                    <a:pt x="106111" y="2990900"/>
                    <a:pt x="106111" y="2990900"/>
                    <a:pt x="116497" y="2996896"/>
                  </a:cubicBezTo>
                  <a:cubicBezTo>
                    <a:pt x="116497" y="2996896"/>
                    <a:pt x="116497" y="2996896"/>
                    <a:pt x="102407" y="2997317"/>
                  </a:cubicBezTo>
                  <a:cubicBezTo>
                    <a:pt x="102407" y="2997317"/>
                    <a:pt x="102407" y="2997317"/>
                    <a:pt x="97213" y="2994318"/>
                  </a:cubicBezTo>
                  <a:cubicBezTo>
                    <a:pt x="97213" y="2994318"/>
                    <a:pt x="97213" y="2994318"/>
                    <a:pt x="96596" y="2995388"/>
                  </a:cubicBezTo>
                  <a:cubicBezTo>
                    <a:pt x="96596" y="2995388"/>
                    <a:pt x="95978" y="2996457"/>
                    <a:pt x="95978" y="2996457"/>
                  </a:cubicBezTo>
                  <a:cubicBezTo>
                    <a:pt x="94126" y="2999666"/>
                    <a:pt x="92891" y="3001805"/>
                    <a:pt x="91656" y="3003943"/>
                  </a:cubicBezTo>
                  <a:cubicBezTo>
                    <a:pt x="94380" y="3011219"/>
                    <a:pt x="91293" y="3016567"/>
                    <a:pt x="92781" y="3025982"/>
                  </a:cubicBezTo>
                  <a:cubicBezTo>
                    <a:pt x="77201" y="3016987"/>
                    <a:pt x="84864" y="3015707"/>
                    <a:pt x="82141" y="3008431"/>
                  </a:cubicBezTo>
                  <a:cubicBezTo>
                    <a:pt x="73244" y="3011850"/>
                    <a:pt x="55812" y="3006063"/>
                    <a:pt x="46914" y="3009481"/>
                  </a:cubicBezTo>
                  <a:cubicBezTo>
                    <a:pt x="46296" y="3010551"/>
                    <a:pt x="56065" y="3017616"/>
                    <a:pt x="60642" y="3021684"/>
                  </a:cubicBezTo>
                  <a:cubicBezTo>
                    <a:pt x="54212" y="3020825"/>
                    <a:pt x="46550" y="3022105"/>
                    <a:pt x="30970" y="3013110"/>
                  </a:cubicBezTo>
                  <a:cubicBezTo>
                    <a:pt x="21820" y="3004975"/>
                    <a:pt x="46296" y="3010551"/>
                    <a:pt x="24907" y="2999628"/>
                  </a:cubicBezTo>
                  <a:cubicBezTo>
                    <a:pt x="35040" y="2994070"/>
                    <a:pt x="38491" y="2976100"/>
                    <a:pt x="7332" y="2958111"/>
                  </a:cubicBezTo>
                  <a:cubicBezTo>
                    <a:pt x="-7630" y="2948046"/>
                    <a:pt x="18952" y="2961968"/>
                    <a:pt x="17718" y="2964107"/>
                  </a:cubicBezTo>
                  <a:cubicBezTo>
                    <a:pt x="14377" y="2957900"/>
                    <a:pt x="20805" y="2958759"/>
                    <a:pt x="22039" y="2956621"/>
                  </a:cubicBezTo>
                  <a:cubicBezTo>
                    <a:pt x="27851" y="2958549"/>
                    <a:pt x="28468" y="2957480"/>
                    <a:pt x="29085" y="2956411"/>
                  </a:cubicBezTo>
                  <a:cubicBezTo>
                    <a:pt x="29085" y="2956411"/>
                    <a:pt x="29085" y="2956411"/>
                    <a:pt x="29703" y="2955341"/>
                  </a:cubicBezTo>
                  <a:cubicBezTo>
                    <a:pt x="30937" y="2953203"/>
                    <a:pt x="32172" y="2951064"/>
                    <a:pt x="33407" y="2948925"/>
                  </a:cubicBezTo>
                  <a:cubicBezTo>
                    <a:pt x="33407" y="2948925"/>
                    <a:pt x="33407" y="2948925"/>
                    <a:pt x="34025" y="2947855"/>
                  </a:cubicBezTo>
                  <a:cubicBezTo>
                    <a:pt x="34025" y="2947855"/>
                    <a:pt x="34025" y="2947855"/>
                    <a:pt x="34642" y="2946786"/>
                  </a:cubicBezTo>
                  <a:cubicBezTo>
                    <a:pt x="35260" y="2945716"/>
                    <a:pt x="35877" y="2944647"/>
                    <a:pt x="36495" y="2943577"/>
                  </a:cubicBezTo>
                  <a:cubicBezTo>
                    <a:pt x="32536" y="2938440"/>
                    <a:pt x="15723" y="2931585"/>
                    <a:pt x="24003" y="2929236"/>
                  </a:cubicBezTo>
                  <a:cubicBezTo>
                    <a:pt x="13616" y="2923239"/>
                    <a:pt x="12381" y="2925378"/>
                    <a:pt x="1996" y="2919382"/>
                  </a:cubicBezTo>
                  <a:cubicBezTo>
                    <a:pt x="11510" y="2914894"/>
                    <a:pt x="19537" y="2900991"/>
                    <a:pt x="0" y="2886860"/>
                  </a:cubicBezTo>
                  <a:cubicBezTo>
                    <a:pt x="15325" y="2884300"/>
                    <a:pt x="6538" y="2863542"/>
                    <a:pt x="31633" y="2868049"/>
                  </a:cubicBezTo>
                  <a:cubicBezTo>
                    <a:pt x="3561" y="2844712"/>
                    <a:pt x="54985" y="2851588"/>
                    <a:pt x="26296" y="2829320"/>
                  </a:cubicBezTo>
                  <a:cubicBezTo>
                    <a:pt x="32724" y="2830179"/>
                    <a:pt x="48304" y="2839174"/>
                    <a:pt x="54114" y="2841103"/>
                  </a:cubicBezTo>
                  <a:cubicBezTo>
                    <a:pt x="39151" y="2831038"/>
                    <a:pt x="35811" y="2824832"/>
                    <a:pt x="57201" y="2835756"/>
                  </a:cubicBezTo>
                  <a:cubicBezTo>
                    <a:pt x="54841" y="2815857"/>
                    <a:pt x="98348" y="2812457"/>
                    <a:pt x="72747" y="2784843"/>
                  </a:cubicBezTo>
                  <a:cubicBezTo>
                    <a:pt x="90796" y="2789560"/>
                    <a:pt x="98823" y="2775658"/>
                    <a:pt x="86948" y="2760246"/>
                  </a:cubicBezTo>
                  <a:cubicBezTo>
                    <a:pt x="86330" y="2761315"/>
                    <a:pt x="81137" y="2758317"/>
                    <a:pt x="75327" y="2756389"/>
                  </a:cubicBezTo>
                  <a:cubicBezTo>
                    <a:pt x="60476" y="2722148"/>
                    <a:pt x="99660" y="2726234"/>
                    <a:pt x="53904" y="2685557"/>
                  </a:cubicBezTo>
                  <a:cubicBezTo>
                    <a:pt x="35238" y="2681910"/>
                    <a:pt x="65778" y="2700969"/>
                    <a:pt x="56881" y="2704388"/>
                  </a:cubicBezTo>
                  <a:cubicBezTo>
                    <a:pt x="12359" y="2661571"/>
                    <a:pt x="78855" y="2654334"/>
                    <a:pt x="51765" y="2617305"/>
                  </a:cubicBezTo>
                  <a:cubicBezTo>
                    <a:pt x="89715" y="2623530"/>
                    <a:pt x="27763" y="2574929"/>
                    <a:pt x="72394" y="2593567"/>
                  </a:cubicBezTo>
                  <a:cubicBezTo>
                    <a:pt x="69053" y="2587360"/>
                    <a:pt x="70288" y="2585222"/>
                    <a:pt x="65712" y="2581154"/>
                  </a:cubicBezTo>
                  <a:cubicBezTo>
                    <a:pt x="72140" y="2582013"/>
                    <a:pt x="79186" y="2581803"/>
                    <a:pt x="85614" y="2582663"/>
                  </a:cubicBezTo>
                  <a:cubicBezTo>
                    <a:pt x="86849" y="2580524"/>
                    <a:pt x="77697" y="2572389"/>
                    <a:pt x="76462" y="2574527"/>
                  </a:cubicBezTo>
                  <a:cubicBezTo>
                    <a:pt x="73121" y="2568321"/>
                    <a:pt x="80784" y="2567041"/>
                    <a:pt x="93023" y="2569829"/>
                  </a:cubicBezTo>
                  <a:cubicBezTo>
                    <a:pt x="98944" y="2547581"/>
                    <a:pt x="90156" y="2526823"/>
                    <a:pt x="111039" y="2514639"/>
                  </a:cubicBezTo>
                  <a:cubicBezTo>
                    <a:pt x="92483" y="2486815"/>
                    <a:pt x="120410" y="2474420"/>
                    <a:pt x="134248" y="2462447"/>
                  </a:cubicBezTo>
                  <a:cubicBezTo>
                    <a:pt x="132506" y="2441479"/>
                    <a:pt x="141768" y="2425437"/>
                    <a:pt x="150412" y="2410465"/>
                  </a:cubicBezTo>
                  <a:cubicBezTo>
                    <a:pt x="159056" y="2395493"/>
                    <a:pt x="167083" y="2381590"/>
                    <a:pt x="157677" y="2361901"/>
                  </a:cubicBezTo>
                  <a:cubicBezTo>
                    <a:pt x="168064" y="2367898"/>
                    <a:pt x="169916" y="2364689"/>
                    <a:pt x="179684" y="2371755"/>
                  </a:cubicBezTo>
                  <a:cubicBezTo>
                    <a:pt x="187965" y="2369406"/>
                    <a:pt x="172386" y="2360412"/>
                    <a:pt x="161382" y="2355484"/>
                  </a:cubicBezTo>
                  <a:cubicBezTo>
                    <a:pt x="169663" y="2353135"/>
                    <a:pt x="173621" y="2358273"/>
                    <a:pt x="185241" y="2362130"/>
                  </a:cubicBezTo>
                  <a:cubicBezTo>
                    <a:pt x="165704" y="2347998"/>
                    <a:pt x="176708" y="2352926"/>
                    <a:pt x="184989" y="2350577"/>
                  </a:cubicBezTo>
                  <a:cubicBezTo>
                    <a:pt x="165451" y="2336445"/>
                    <a:pt x="175473" y="2355064"/>
                    <a:pt x="160512" y="2345001"/>
                  </a:cubicBezTo>
                  <a:cubicBezTo>
                    <a:pt x="168791" y="2342651"/>
                    <a:pt x="182011" y="2331747"/>
                    <a:pt x="196355" y="2342880"/>
                  </a:cubicBezTo>
                  <a:cubicBezTo>
                    <a:pt x="204636" y="2340531"/>
                    <a:pt x="194250" y="2334535"/>
                    <a:pt x="178053" y="2326609"/>
                  </a:cubicBezTo>
                  <a:cubicBezTo>
                    <a:pt x="183610" y="2316985"/>
                    <a:pt x="197083" y="2317634"/>
                    <a:pt x="205364" y="2315286"/>
                  </a:cubicBezTo>
                  <a:cubicBezTo>
                    <a:pt x="214261" y="2311867"/>
                    <a:pt x="217348" y="2306520"/>
                    <a:pt x="207326" y="2287900"/>
                  </a:cubicBezTo>
                  <a:cubicBezTo>
                    <a:pt x="217095" y="2294966"/>
                    <a:pt x="217713" y="2293897"/>
                    <a:pt x="223522" y="2295825"/>
                  </a:cubicBezTo>
                  <a:cubicBezTo>
                    <a:pt x="225375" y="2292617"/>
                    <a:pt x="226609" y="2290478"/>
                    <a:pt x="222035" y="2286411"/>
                  </a:cubicBezTo>
                  <a:cubicBezTo>
                    <a:pt x="217459" y="2282343"/>
                    <a:pt x="218076" y="2281274"/>
                    <a:pt x="212883" y="2278275"/>
                  </a:cubicBezTo>
                  <a:cubicBezTo>
                    <a:pt x="214118" y="2276136"/>
                    <a:pt x="214735" y="2275067"/>
                    <a:pt x="220546" y="2276996"/>
                  </a:cubicBezTo>
                  <a:cubicBezTo>
                    <a:pt x="216588" y="2271859"/>
                    <a:pt x="213864" y="2264583"/>
                    <a:pt x="216334" y="2260305"/>
                  </a:cubicBezTo>
                  <a:cubicBezTo>
                    <a:pt x="212377" y="2255168"/>
                    <a:pt x="207801" y="2251100"/>
                    <a:pt x="210271" y="2246823"/>
                  </a:cubicBezTo>
                  <a:cubicBezTo>
                    <a:pt x="233766" y="2266092"/>
                    <a:pt x="222256" y="2238058"/>
                    <a:pt x="239687" y="2243844"/>
                  </a:cubicBezTo>
                  <a:cubicBezTo>
                    <a:pt x="236963" y="2236567"/>
                    <a:pt x="221384" y="2227573"/>
                    <a:pt x="224472" y="2222226"/>
                  </a:cubicBezTo>
                  <a:cubicBezTo>
                    <a:pt x="235474" y="2227152"/>
                    <a:pt x="227195" y="2229502"/>
                    <a:pt x="237581" y="2235498"/>
                  </a:cubicBezTo>
                  <a:cubicBezTo>
                    <a:pt x="247460" y="2218387"/>
                    <a:pt x="239544" y="2208113"/>
                    <a:pt x="253998" y="2195069"/>
                  </a:cubicBezTo>
                  <a:cubicBezTo>
                    <a:pt x="263513" y="2190582"/>
                    <a:pt x="258684" y="2174961"/>
                    <a:pt x="261154" y="2170683"/>
                  </a:cubicBezTo>
                  <a:cubicBezTo>
                    <a:pt x="268199" y="2170472"/>
                    <a:pt x="274627" y="2171332"/>
                    <a:pt x="286248" y="2175190"/>
                  </a:cubicBezTo>
                  <a:cubicBezTo>
                    <a:pt x="287483" y="2173051"/>
                    <a:pt x="288718" y="2170912"/>
                    <a:pt x="289953" y="2168773"/>
                  </a:cubicBezTo>
                  <a:cubicBezTo>
                    <a:pt x="294892" y="2160218"/>
                    <a:pt x="285487" y="2140528"/>
                    <a:pt x="307494" y="2150382"/>
                  </a:cubicBezTo>
                  <a:cubicBezTo>
                    <a:pt x="307241" y="2138829"/>
                    <a:pt x="306370" y="2128344"/>
                    <a:pt x="311309" y="2119789"/>
                  </a:cubicBezTo>
                  <a:cubicBezTo>
                    <a:pt x="311309" y="2119789"/>
                    <a:pt x="311309" y="2119789"/>
                    <a:pt x="295731" y="2110795"/>
                  </a:cubicBezTo>
                  <a:cubicBezTo>
                    <a:pt x="302158" y="2111654"/>
                    <a:pt x="307351" y="2114652"/>
                    <a:pt x="312544" y="2117650"/>
                  </a:cubicBezTo>
                  <a:cubicBezTo>
                    <a:pt x="313162" y="2116581"/>
                    <a:pt x="313779" y="2115511"/>
                    <a:pt x="314397" y="2114442"/>
                  </a:cubicBezTo>
                  <a:cubicBezTo>
                    <a:pt x="318719" y="2106956"/>
                    <a:pt x="322423" y="2100539"/>
                    <a:pt x="320317" y="2092194"/>
                  </a:cubicBezTo>
                  <a:cubicBezTo>
                    <a:pt x="306591" y="2079991"/>
                    <a:pt x="330814" y="2074014"/>
                    <a:pt x="337859" y="2073803"/>
                  </a:cubicBezTo>
                  <a:cubicBezTo>
                    <a:pt x="335136" y="2066527"/>
                    <a:pt x="333901" y="2068666"/>
                    <a:pt x="317705" y="2060741"/>
                  </a:cubicBezTo>
                  <a:cubicBezTo>
                    <a:pt x="325985" y="2058393"/>
                    <a:pt x="337606" y="2062250"/>
                    <a:pt x="336734" y="2051765"/>
                  </a:cubicBezTo>
                  <a:cubicBezTo>
                    <a:pt x="339204" y="2047488"/>
                    <a:pt x="326966" y="2044700"/>
                    <a:pt x="315962" y="2039773"/>
                  </a:cubicBezTo>
                  <a:cubicBezTo>
                    <a:pt x="312621" y="2033566"/>
                    <a:pt x="323007" y="2039562"/>
                    <a:pt x="328819" y="2041492"/>
                  </a:cubicBezTo>
                  <a:cubicBezTo>
                    <a:pt x="336482" y="2040212"/>
                    <a:pt x="413661" y="1906533"/>
                    <a:pt x="512815" y="1722801"/>
                  </a:cubicBezTo>
                  <a:cubicBezTo>
                    <a:pt x="503663" y="1714665"/>
                    <a:pt x="495746" y="1704390"/>
                    <a:pt x="491424" y="1711877"/>
                  </a:cubicBezTo>
                  <a:cubicBezTo>
                    <a:pt x="477080" y="1700744"/>
                    <a:pt x="511072" y="1701832"/>
                    <a:pt x="479297" y="1684912"/>
                  </a:cubicBezTo>
                  <a:cubicBezTo>
                    <a:pt x="486342" y="1684702"/>
                    <a:pt x="496728" y="1690698"/>
                    <a:pt x="508349" y="1694556"/>
                  </a:cubicBezTo>
                  <a:cubicBezTo>
                    <a:pt x="512054" y="1688139"/>
                    <a:pt x="509330" y="1680863"/>
                    <a:pt x="493751" y="1671869"/>
                  </a:cubicBezTo>
                  <a:cubicBezTo>
                    <a:pt x="494369" y="1670799"/>
                    <a:pt x="512417" y="1675516"/>
                    <a:pt x="496221" y="1667591"/>
                  </a:cubicBezTo>
                  <a:cubicBezTo>
                    <a:pt x="510928" y="1666101"/>
                    <a:pt x="512163" y="1663962"/>
                    <a:pt x="529596" y="1669749"/>
                  </a:cubicBezTo>
                  <a:cubicBezTo>
                    <a:pt x="525526" y="1688788"/>
                    <a:pt x="495492" y="1692837"/>
                    <a:pt x="513432" y="1721731"/>
                  </a:cubicBezTo>
                  <a:cubicBezTo>
                    <a:pt x="535660" y="1683231"/>
                    <a:pt x="559123" y="1642593"/>
                    <a:pt x="583203" y="1600885"/>
                  </a:cubicBezTo>
                  <a:cubicBezTo>
                    <a:pt x="577391" y="1598956"/>
                    <a:pt x="576774" y="1600025"/>
                    <a:pt x="570964" y="1598097"/>
                  </a:cubicBezTo>
                  <a:cubicBezTo>
                    <a:pt x="574921" y="1603234"/>
                    <a:pt x="583457" y="1612439"/>
                    <a:pt x="564790" y="1608791"/>
                  </a:cubicBezTo>
                  <a:cubicBezTo>
                    <a:pt x="552914" y="1593379"/>
                    <a:pt x="565771" y="1595099"/>
                    <a:pt x="574669" y="1591680"/>
                  </a:cubicBezTo>
                  <a:cubicBezTo>
                    <a:pt x="556002" y="1588032"/>
                    <a:pt x="593809" y="1558528"/>
                    <a:pt x="580226" y="1582055"/>
                  </a:cubicBezTo>
                  <a:cubicBezTo>
                    <a:pt x="588760" y="1591261"/>
                    <a:pt x="581096" y="1592539"/>
                    <a:pt x="584438" y="1598747"/>
                  </a:cubicBezTo>
                  <a:cubicBezTo>
                    <a:pt x="718167" y="1355125"/>
                    <a:pt x="877213" y="1067658"/>
                    <a:pt x="986500" y="878368"/>
                  </a:cubicBezTo>
                  <a:cubicBezTo>
                    <a:pt x="973643" y="876649"/>
                    <a:pt x="961405" y="873862"/>
                    <a:pt x="949784" y="870003"/>
                  </a:cubicBezTo>
                  <a:cubicBezTo>
                    <a:pt x="882020" y="819473"/>
                    <a:pt x="949134" y="811166"/>
                    <a:pt x="979785" y="806048"/>
                  </a:cubicBezTo>
                  <a:cubicBezTo>
                    <a:pt x="995982" y="813973"/>
                    <a:pt x="999322" y="820179"/>
                    <a:pt x="1009091" y="827245"/>
                  </a:cubicBezTo>
                  <a:cubicBezTo>
                    <a:pt x="1009708" y="826176"/>
                    <a:pt x="1010326" y="825106"/>
                    <a:pt x="1015519" y="828104"/>
                  </a:cubicBezTo>
                  <a:cubicBezTo>
                    <a:pt x="1070471" y="732925"/>
                    <a:pt x="1105047" y="673037"/>
                    <a:pt x="1112092" y="672826"/>
                  </a:cubicBezTo>
                  <a:cubicBezTo>
                    <a:pt x="1099600" y="658485"/>
                    <a:pt x="1140638" y="659363"/>
                    <a:pt x="1106139" y="635167"/>
                  </a:cubicBezTo>
                  <a:cubicBezTo>
                    <a:pt x="1112567" y="636027"/>
                    <a:pt x="1110461" y="627681"/>
                    <a:pt x="1125423" y="637746"/>
                  </a:cubicBezTo>
                  <a:cubicBezTo>
                    <a:pt x="1127893" y="633468"/>
                    <a:pt x="1112313" y="624473"/>
                    <a:pt x="1108356" y="619336"/>
                  </a:cubicBezTo>
                  <a:cubicBezTo>
                    <a:pt x="1139514" y="637326"/>
                    <a:pt x="1118235" y="602225"/>
                    <a:pt x="1122557" y="594739"/>
                  </a:cubicBezTo>
                  <a:cubicBezTo>
                    <a:pt x="1125644" y="589392"/>
                    <a:pt x="1155930" y="596897"/>
                    <a:pt x="1127860" y="573561"/>
                  </a:cubicBezTo>
                  <a:cubicBezTo>
                    <a:pt x="1163339" y="584063"/>
                    <a:pt x="1143549" y="558379"/>
                    <a:pt x="1145148" y="543616"/>
                  </a:cubicBezTo>
                  <a:cubicBezTo>
                    <a:pt x="1146383" y="541477"/>
                    <a:pt x="1135996" y="535481"/>
                    <a:pt x="1130803" y="532482"/>
                  </a:cubicBezTo>
                  <a:cubicBezTo>
                    <a:pt x="1156262" y="524367"/>
                    <a:pt x="1137087" y="497611"/>
                    <a:pt x="1138687" y="482850"/>
                  </a:cubicBezTo>
                  <a:cubicBezTo>
                    <a:pt x="1136581" y="474504"/>
                    <a:pt x="1148201" y="478361"/>
                    <a:pt x="1165016" y="485218"/>
                  </a:cubicBezTo>
                  <a:cubicBezTo>
                    <a:pt x="1169338" y="477731"/>
                    <a:pt x="1153758" y="468736"/>
                    <a:pt x="1152271" y="459322"/>
                  </a:cubicBezTo>
                  <a:cubicBezTo>
                    <a:pt x="1177618" y="475383"/>
                    <a:pt x="1154487" y="443491"/>
                    <a:pt x="1175259" y="455484"/>
                  </a:cubicBezTo>
                  <a:cubicBezTo>
                    <a:pt x="1162767" y="441142"/>
                    <a:pt x="1172899" y="435584"/>
                    <a:pt x="1181797" y="432166"/>
                  </a:cubicBezTo>
                  <a:cubicBezTo>
                    <a:pt x="1174134" y="433445"/>
                    <a:pt x="1197123" y="429607"/>
                    <a:pt x="1198975" y="426399"/>
                  </a:cubicBezTo>
                  <a:cubicBezTo>
                    <a:pt x="1201445" y="422121"/>
                    <a:pt x="1192910" y="412916"/>
                    <a:pt x="1190187" y="405640"/>
                  </a:cubicBezTo>
                  <a:cubicBezTo>
                    <a:pt x="1193274" y="400293"/>
                    <a:pt x="1211941" y="403940"/>
                    <a:pt x="1215028" y="398594"/>
                  </a:cubicBezTo>
                  <a:cubicBezTo>
                    <a:pt x="1224544" y="394106"/>
                    <a:pt x="1238999" y="381063"/>
                    <a:pt x="1236021" y="362233"/>
                  </a:cubicBezTo>
                  <a:cubicBezTo>
                    <a:pt x="1247643" y="366090"/>
                    <a:pt x="1243067" y="362023"/>
                    <a:pt x="1258028" y="372087"/>
                  </a:cubicBezTo>
                  <a:cubicBezTo>
                    <a:pt x="1227850" y="340405"/>
                    <a:pt x="1269142" y="352837"/>
                    <a:pt x="1270742" y="338075"/>
                  </a:cubicBezTo>
                  <a:cubicBezTo>
                    <a:pt x="1253927" y="331219"/>
                    <a:pt x="1256033" y="339565"/>
                    <a:pt x="1240453" y="330570"/>
                  </a:cubicBezTo>
                  <a:cubicBezTo>
                    <a:pt x="1280510" y="345141"/>
                    <a:pt x="1256506" y="302765"/>
                    <a:pt x="1274302" y="295928"/>
                  </a:cubicBezTo>
                  <a:cubicBezTo>
                    <a:pt x="1247720" y="282006"/>
                    <a:pt x="1261083" y="306832"/>
                    <a:pt x="1235734" y="290772"/>
                  </a:cubicBezTo>
                  <a:cubicBezTo>
                    <a:pt x="1258613" y="311110"/>
                    <a:pt x="1231666" y="309812"/>
                    <a:pt x="1237112" y="324363"/>
                  </a:cubicBezTo>
                  <a:cubicBezTo>
                    <a:pt x="1214344" y="279848"/>
                    <a:pt x="1228910" y="242628"/>
                    <a:pt x="1229637" y="217381"/>
                  </a:cubicBezTo>
                  <a:cubicBezTo>
                    <a:pt x="1183152" y="201951"/>
                    <a:pt x="1228181" y="267874"/>
                    <a:pt x="1177122" y="248376"/>
                  </a:cubicBezTo>
                  <a:cubicBezTo>
                    <a:pt x="1181334" y="265067"/>
                    <a:pt x="1180717" y="266136"/>
                    <a:pt x="1187398" y="278549"/>
                  </a:cubicBezTo>
                  <a:cubicBezTo>
                    <a:pt x="1177630" y="271484"/>
                    <a:pt x="1166626" y="266556"/>
                    <a:pt x="1158963" y="267836"/>
                  </a:cubicBezTo>
                  <a:cubicBezTo>
                    <a:pt x="1190375" y="297379"/>
                    <a:pt x="1141057" y="298850"/>
                    <a:pt x="1174939" y="324115"/>
                  </a:cubicBezTo>
                  <a:cubicBezTo>
                    <a:pt x="1147120" y="312331"/>
                    <a:pt x="1168765" y="334809"/>
                    <a:pt x="1161101" y="336089"/>
                  </a:cubicBezTo>
                  <a:cubicBezTo>
                    <a:pt x="1150716" y="330093"/>
                    <a:pt x="1158378" y="328812"/>
                    <a:pt x="1153186" y="325815"/>
                  </a:cubicBezTo>
                  <a:cubicBezTo>
                    <a:pt x="1125984" y="312962"/>
                    <a:pt x="1135027" y="345275"/>
                    <a:pt x="1146647" y="349132"/>
                  </a:cubicBezTo>
                  <a:cubicBezTo>
                    <a:pt x="1121552" y="344626"/>
                    <a:pt x="1136150" y="367312"/>
                    <a:pt x="1145556" y="387002"/>
                  </a:cubicBezTo>
                  <a:cubicBezTo>
                    <a:pt x="1125654" y="385492"/>
                    <a:pt x="1094020" y="404303"/>
                    <a:pt x="1126668" y="431708"/>
                  </a:cubicBezTo>
                  <a:cubicBezTo>
                    <a:pt x="1119623" y="431918"/>
                    <a:pt x="1114430" y="428920"/>
                    <a:pt x="1104043" y="422923"/>
                  </a:cubicBezTo>
                  <a:cubicBezTo>
                    <a:pt x="1099358" y="443032"/>
                    <a:pt x="1104805" y="457584"/>
                    <a:pt x="1078728" y="466770"/>
                  </a:cubicBezTo>
                  <a:cubicBezTo>
                    <a:pt x="1071793" y="442802"/>
                    <a:pt x="1099358" y="443032"/>
                    <a:pt x="1073139" y="416487"/>
                  </a:cubicBezTo>
                  <a:cubicBezTo>
                    <a:pt x="1067328" y="414558"/>
                    <a:pt x="1066093" y="416697"/>
                    <a:pt x="1055708" y="410701"/>
                  </a:cubicBezTo>
                  <a:cubicBezTo>
                    <a:pt x="1057195" y="420115"/>
                    <a:pt x="1057195" y="420115"/>
                    <a:pt x="1049533" y="421395"/>
                  </a:cubicBezTo>
                  <a:cubicBezTo>
                    <a:pt x="1056831" y="432739"/>
                    <a:pt x="1066853" y="451358"/>
                    <a:pt x="1048187" y="447711"/>
                  </a:cubicBezTo>
                  <a:cubicBezTo>
                    <a:pt x="1062531" y="458844"/>
                    <a:pt x="1059444" y="464191"/>
                    <a:pt x="1062169" y="471468"/>
                  </a:cubicBezTo>
                  <a:cubicBezTo>
                    <a:pt x="1065074" y="472432"/>
                    <a:pt x="1067979" y="473397"/>
                    <a:pt x="1072260" y="474977"/>
                  </a:cubicBezTo>
                  <a:lnTo>
                    <a:pt x="1078757" y="477528"/>
                  </a:lnTo>
                  <a:lnTo>
                    <a:pt x="1074271" y="478989"/>
                  </a:lnTo>
                  <a:cubicBezTo>
                    <a:pt x="1072772" y="480085"/>
                    <a:pt x="1070702" y="480672"/>
                    <a:pt x="1065510" y="477675"/>
                  </a:cubicBezTo>
                  <a:cubicBezTo>
                    <a:pt x="1092962" y="502080"/>
                    <a:pt x="1085553" y="514913"/>
                    <a:pt x="1089765" y="531604"/>
                  </a:cubicBezTo>
                  <a:cubicBezTo>
                    <a:pt x="1074803" y="521540"/>
                    <a:pt x="1069357" y="506988"/>
                    <a:pt x="1054031" y="509547"/>
                  </a:cubicBezTo>
                  <a:cubicBezTo>
                    <a:pt x="1062311" y="507198"/>
                    <a:pt x="1075532" y="496294"/>
                    <a:pt x="1064275" y="479813"/>
                  </a:cubicBezTo>
                  <a:cubicBezTo>
                    <a:pt x="1059082" y="476815"/>
                    <a:pt x="1055377" y="483232"/>
                    <a:pt x="1053525" y="486440"/>
                  </a:cubicBezTo>
                  <a:cubicBezTo>
                    <a:pt x="1045608" y="476165"/>
                    <a:pt x="1043502" y="467820"/>
                    <a:pt x="1045972" y="463542"/>
                  </a:cubicBezTo>
                  <a:cubicBezTo>
                    <a:pt x="1036931" y="431230"/>
                    <a:pt x="1049279" y="409842"/>
                    <a:pt x="1042344" y="385874"/>
                  </a:cubicBezTo>
                  <a:cubicBezTo>
                    <a:pt x="1049390" y="385664"/>
                    <a:pt x="1073866" y="391241"/>
                    <a:pt x="1054946" y="376040"/>
                  </a:cubicBezTo>
                  <a:cubicBezTo>
                    <a:pt x="1057416" y="371762"/>
                    <a:pt x="1073613" y="379687"/>
                    <a:pt x="1081275" y="378408"/>
                  </a:cubicBezTo>
                  <a:cubicBezTo>
                    <a:pt x="1069655" y="374550"/>
                    <a:pt x="1071507" y="371342"/>
                    <a:pt x="1063590" y="361068"/>
                  </a:cubicBezTo>
                  <a:cubicBezTo>
                    <a:pt x="1065443" y="357859"/>
                    <a:pt x="1079788" y="368993"/>
                    <a:pt x="1077064" y="361717"/>
                  </a:cubicBezTo>
                  <a:cubicBezTo>
                    <a:pt x="1085962" y="358299"/>
                    <a:pt x="1057526" y="347585"/>
                    <a:pt x="1061230" y="341169"/>
                  </a:cubicBezTo>
                  <a:cubicBezTo>
                    <a:pt x="1071000" y="348234"/>
                    <a:pt x="1072235" y="346095"/>
                    <a:pt x="1073469" y="343957"/>
                  </a:cubicBezTo>
                  <a:cubicBezTo>
                    <a:pt x="1044527" y="310136"/>
                    <a:pt x="1091739" y="300320"/>
                    <a:pt x="1082952" y="279562"/>
                  </a:cubicBezTo>
                  <a:cubicBezTo>
                    <a:pt x="1111133" y="278721"/>
                    <a:pt x="1082808" y="243831"/>
                    <a:pt x="1108884" y="234646"/>
                  </a:cubicBezTo>
                  <a:cubicBezTo>
                    <a:pt x="1097627" y="218164"/>
                    <a:pt x="1094033" y="200405"/>
                    <a:pt x="1116657" y="209189"/>
                  </a:cubicBezTo>
                  <a:cubicBezTo>
                    <a:pt x="1113316" y="202983"/>
                    <a:pt x="1108740" y="198915"/>
                    <a:pt x="1105400" y="192709"/>
                  </a:cubicBezTo>
                  <a:cubicBezTo>
                    <a:pt x="1099590" y="190780"/>
                    <a:pt x="1097737" y="193988"/>
                    <a:pt x="1087351" y="187992"/>
                  </a:cubicBezTo>
                  <a:cubicBezTo>
                    <a:pt x="1104783" y="193778"/>
                    <a:pt x="1091673" y="180506"/>
                    <a:pt x="1094143" y="176227"/>
                  </a:cubicBezTo>
                  <a:cubicBezTo>
                    <a:pt x="1104639" y="158047"/>
                    <a:pt x="1119458" y="132381"/>
                    <a:pt x="1131806" y="110992"/>
                  </a:cubicBezTo>
                  <a:cubicBezTo>
                    <a:pt x="1152578" y="122985"/>
                    <a:pt x="1146151" y="122126"/>
                    <a:pt x="1138488" y="123406"/>
                  </a:cubicBezTo>
                  <a:cubicBezTo>
                    <a:pt x="1144299" y="125334"/>
                    <a:pt x="1148874" y="129402"/>
                    <a:pt x="1148256" y="130471"/>
                  </a:cubicBezTo>
                  <a:cubicBezTo>
                    <a:pt x="1153450" y="133469"/>
                    <a:pt x="1155302" y="130261"/>
                    <a:pt x="1150109" y="127263"/>
                  </a:cubicBezTo>
                  <a:cubicBezTo>
                    <a:pt x="1157772" y="125983"/>
                    <a:pt x="1164453" y="138397"/>
                    <a:pt x="1172116" y="137116"/>
                  </a:cubicBezTo>
                  <a:cubicBezTo>
                    <a:pt x="1130318" y="101577"/>
                    <a:pt x="1177166" y="104384"/>
                    <a:pt x="1184575" y="91551"/>
                  </a:cubicBezTo>
                  <a:cubicBezTo>
                    <a:pt x="1179999" y="87484"/>
                    <a:pt x="1178147" y="90692"/>
                    <a:pt x="1177530" y="91761"/>
                  </a:cubicBezTo>
                  <a:cubicBezTo>
                    <a:pt x="1160826" y="60729"/>
                    <a:pt x="1163406" y="32274"/>
                    <a:pt x="1189118" y="35712"/>
                  </a:cubicBezTo>
                  <a:cubicBezTo>
                    <a:pt x="1192206" y="30365"/>
                    <a:pt x="1168345" y="23719"/>
                    <a:pt x="1171432" y="18371"/>
                  </a:cubicBezTo>
                  <a:cubicBezTo>
                    <a:pt x="1184541" y="31643"/>
                    <a:pt x="1185523" y="17952"/>
                    <a:pt x="1200486" y="28016"/>
                  </a:cubicBezTo>
                  <a:cubicBezTo>
                    <a:pt x="1196528" y="22879"/>
                    <a:pt x="1196772" y="19456"/>
                    <a:pt x="1200758" y="18548"/>
                  </a:cubicBezTo>
                  <a:lnTo>
                    <a:pt x="1218603" y="22970"/>
                  </a:lnTo>
                  <a:lnTo>
                    <a:pt x="1224649" y="26638"/>
                  </a:lnTo>
                  <a:cubicBezTo>
                    <a:pt x="1228822" y="26908"/>
                    <a:pt x="1232807" y="26001"/>
                    <a:pt x="1235712" y="26965"/>
                  </a:cubicBezTo>
                  <a:cubicBezTo>
                    <a:pt x="1222603" y="13693"/>
                    <a:pt x="1220497" y="5347"/>
                    <a:pt x="1223584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</p:spPr>
        </p:sp>
        <p:sp>
          <p:nvSpPr>
            <p:cNvPr id="13" name="图片占位符 3">
              <a:extLst>
                <a:ext uri="{FF2B5EF4-FFF2-40B4-BE49-F238E27FC236}">
                  <a16:creationId xmlns:a16="http://schemas.microsoft.com/office/drawing/2014/main" id="{CF212B93-7297-44AB-BD72-0539317B4D80}"/>
                </a:ext>
              </a:extLst>
            </p:cNvPr>
            <p:cNvSpPr txBox="1">
              <a:spLocks/>
            </p:cNvSpPr>
            <p:nvPr/>
          </p:nvSpPr>
          <p:spPr>
            <a:xfrm>
              <a:off x="2856880" y="1113896"/>
              <a:ext cx="2916760" cy="3228828"/>
            </a:xfrm>
            <a:custGeom>
              <a:avLst/>
              <a:gdLst>
                <a:gd name="connsiteX0" fmla="*/ 1700361 w 4357052"/>
                <a:gd name="connsiteY0" fmla="*/ 4523056 h 4823217"/>
                <a:gd name="connsiteX1" fmla="*/ 1693813 w 4357052"/>
                <a:gd name="connsiteY1" fmla="*/ 4523867 h 4823217"/>
                <a:gd name="connsiteX2" fmla="*/ 1693886 w 4357052"/>
                <a:gd name="connsiteY2" fmla="*/ 4523774 h 4823217"/>
                <a:gd name="connsiteX3" fmla="*/ 1700361 w 4357052"/>
                <a:gd name="connsiteY3" fmla="*/ 4523056 h 4823217"/>
                <a:gd name="connsiteX4" fmla="*/ 2084814 w 4357052"/>
                <a:gd name="connsiteY4" fmla="*/ 4372858 h 4823217"/>
                <a:gd name="connsiteX5" fmla="*/ 2082173 w 4357052"/>
                <a:gd name="connsiteY5" fmla="*/ 4372937 h 4823217"/>
                <a:gd name="connsiteX6" fmla="*/ 2084451 w 4357052"/>
                <a:gd name="connsiteY6" fmla="*/ 4385481 h 4823217"/>
                <a:gd name="connsiteX7" fmla="*/ 2083159 w 4357052"/>
                <a:gd name="connsiteY7" fmla="*/ 4375913 h 4823217"/>
                <a:gd name="connsiteX8" fmla="*/ 1206539 w 4357052"/>
                <a:gd name="connsiteY8" fmla="*/ 4256206 h 4823217"/>
                <a:gd name="connsiteX9" fmla="*/ 1208141 w 4357052"/>
                <a:gd name="connsiteY9" fmla="*/ 4260262 h 4823217"/>
                <a:gd name="connsiteX10" fmla="*/ 1206472 w 4357052"/>
                <a:gd name="connsiteY10" fmla="*/ 4259417 h 4823217"/>
                <a:gd name="connsiteX11" fmla="*/ 1206652 w 4357052"/>
                <a:gd name="connsiteY11" fmla="*/ 4250847 h 4823217"/>
                <a:gd name="connsiteX12" fmla="*/ 1206539 w 4357052"/>
                <a:gd name="connsiteY12" fmla="*/ 4256206 h 4823217"/>
                <a:gd name="connsiteX13" fmla="*/ 1205680 w 4357052"/>
                <a:gd name="connsiteY13" fmla="*/ 4254029 h 4823217"/>
                <a:gd name="connsiteX14" fmla="*/ 1206652 w 4357052"/>
                <a:gd name="connsiteY14" fmla="*/ 4250847 h 4823217"/>
                <a:gd name="connsiteX15" fmla="*/ 1165624 w 4357052"/>
                <a:gd name="connsiteY15" fmla="*/ 4046069 h 4823217"/>
                <a:gd name="connsiteX16" fmla="*/ 1215450 w 4357052"/>
                <a:gd name="connsiteY16" fmla="*/ 4067706 h 4823217"/>
                <a:gd name="connsiteX17" fmla="*/ 1216939 w 4357052"/>
                <a:gd name="connsiteY17" fmla="*/ 4077121 h 4823217"/>
                <a:gd name="connsiteX18" fmla="*/ 1189737 w 4357052"/>
                <a:gd name="connsiteY18" fmla="*/ 4064268 h 4823217"/>
                <a:gd name="connsiteX19" fmla="*/ 1191480 w 4357052"/>
                <a:gd name="connsiteY19" fmla="*/ 4085237 h 4823217"/>
                <a:gd name="connsiteX20" fmla="*/ 1187158 w 4357052"/>
                <a:gd name="connsiteY20" fmla="*/ 4092723 h 4823217"/>
                <a:gd name="connsiteX21" fmla="*/ 1185053 w 4357052"/>
                <a:gd name="connsiteY21" fmla="*/ 4084378 h 4823217"/>
                <a:gd name="connsiteX22" fmla="*/ 1156870 w 4357052"/>
                <a:gd name="connsiteY22" fmla="*/ 4085218 h 4823217"/>
                <a:gd name="connsiteX23" fmla="*/ 1153023 w 4357052"/>
                <a:gd name="connsiteY23" fmla="*/ 4055904 h 4823217"/>
                <a:gd name="connsiteX24" fmla="*/ 1165624 w 4357052"/>
                <a:gd name="connsiteY24" fmla="*/ 4046069 h 4823217"/>
                <a:gd name="connsiteX25" fmla="*/ 2569338 w 4357052"/>
                <a:gd name="connsiteY25" fmla="*/ 3905420 h 4823217"/>
                <a:gd name="connsiteX26" fmla="*/ 2567739 w 4357052"/>
                <a:gd name="connsiteY26" fmla="*/ 3920182 h 4823217"/>
                <a:gd name="connsiteX27" fmla="*/ 2560054 w 4357052"/>
                <a:gd name="connsiteY27" fmla="*/ 3909507 h 4823217"/>
                <a:gd name="connsiteX28" fmla="*/ 2569338 w 4357052"/>
                <a:gd name="connsiteY28" fmla="*/ 3905420 h 4823217"/>
                <a:gd name="connsiteX29" fmla="*/ 1480364 w 4357052"/>
                <a:gd name="connsiteY29" fmla="*/ 3668826 h 4823217"/>
                <a:gd name="connsiteX30" fmla="*/ 1490133 w 4357052"/>
                <a:gd name="connsiteY30" fmla="*/ 3675893 h 4823217"/>
                <a:gd name="connsiteX31" fmla="*/ 1474189 w 4357052"/>
                <a:gd name="connsiteY31" fmla="*/ 3679521 h 4823217"/>
                <a:gd name="connsiteX32" fmla="*/ 1471763 w 4357052"/>
                <a:gd name="connsiteY32" fmla="*/ 3675291 h 4823217"/>
                <a:gd name="connsiteX33" fmla="*/ 1480364 w 4357052"/>
                <a:gd name="connsiteY33" fmla="*/ 3668826 h 4823217"/>
                <a:gd name="connsiteX34" fmla="*/ 1450042 w 4357052"/>
                <a:gd name="connsiteY34" fmla="*/ 3457526 h 4823217"/>
                <a:gd name="connsiteX35" fmla="*/ 1452229 w 4357052"/>
                <a:gd name="connsiteY35" fmla="*/ 3458296 h 4823217"/>
                <a:gd name="connsiteX36" fmla="*/ 1455280 w 4357052"/>
                <a:gd name="connsiteY36" fmla="*/ 3460420 h 4823217"/>
                <a:gd name="connsiteX37" fmla="*/ 1444277 w 4357052"/>
                <a:gd name="connsiteY37" fmla="*/ 3455494 h 4823217"/>
                <a:gd name="connsiteX38" fmla="*/ 1448062 w 4357052"/>
                <a:gd name="connsiteY38" fmla="*/ 3456432 h 4823217"/>
                <a:gd name="connsiteX39" fmla="*/ 1450042 w 4357052"/>
                <a:gd name="connsiteY39" fmla="*/ 3457526 h 4823217"/>
                <a:gd name="connsiteX40" fmla="*/ 461666 w 4357052"/>
                <a:gd name="connsiteY40" fmla="*/ 3334494 h 4823217"/>
                <a:gd name="connsiteX41" fmla="*/ 486144 w 4357052"/>
                <a:gd name="connsiteY41" fmla="*/ 3340071 h 4823217"/>
                <a:gd name="connsiteX42" fmla="*/ 461666 w 4357052"/>
                <a:gd name="connsiteY42" fmla="*/ 3334494 h 4823217"/>
                <a:gd name="connsiteX43" fmla="*/ 1079740 w 4357052"/>
                <a:gd name="connsiteY43" fmla="*/ 477914 h 4823217"/>
                <a:gd name="connsiteX44" fmla="*/ 1090604 w 4357052"/>
                <a:gd name="connsiteY44" fmla="*/ 482181 h 4823217"/>
                <a:gd name="connsiteX45" fmla="*/ 1086282 w 4357052"/>
                <a:gd name="connsiteY45" fmla="*/ 489667 h 4823217"/>
                <a:gd name="connsiteX46" fmla="*/ 1080763 w 4357052"/>
                <a:gd name="connsiteY46" fmla="*/ 482738 h 4823217"/>
                <a:gd name="connsiteX47" fmla="*/ 1079600 w 4357052"/>
                <a:gd name="connsiteY47" fmla="*/ 477254 h 4823217"/>
                <a:gd name="connsiteX48" fmla="*/ 1079740 w 4357052"/>
                <a:gd name="connsiteY48" fmla="*/ 477914 h 4823217"/>
                <a:gd name="connsiteX49" fmla="*/ 1078757 w 4357052"/>
                <a:gd name="connsiteY49" fmla="*/ 477528 h 4823217"/>
                <a:gd name="connsiteX50" fmla="*/ 1212470 w 4357052"/>
                <a:gd name="connsiteY50" fmla="*/ 19250 h 4823217"/>
                <a:gd name="connsiteX51" fmla="*/ 1219687 w 4357052"/>
                <a:gd name="connsiteY51" fmla="*/ 23238 h 4823217"/>
                <a:gd name="connsiteX52" fmla="*/ 1218603 w 4357052"/>
                <a:gd name="connsiteY52" fmla="*/ 22970 h 4823217"/>
                <a:gd name="connsiteX53" fmla="*/ 1223584 w 4357052"/>
                <a:gd name="connsiteY53" fmla="*/ 0 h 4823217"/>
                <a:gd name="connsiteX54" fmla="*/ 1225690 w 4357052"/>
                <a:gd name="connsiteY54" fmla="*/ 8346 h 4823217"/>
                <a:gd name="connsiteX55" fmla="*/ 1262659 w 4357052"/>
                <a:gd name="connsiteY55" fmla="*/ 28264 h 4823217"/>
                <a:gd name="connsiteX56" fmla="*/ 1263640 w 4357052"/>
                <a:gd name="connsiteY56" fmla="*/ 14571 h 4823217"/>
                <a:gd name="connsiteX57" fmla="*/ 1274644 w 4357052"/>
                <a:gd name="connsiteY57" fmla="*/ 19499 h 4823217"/>
                <a:gd name="connsiteX58" fmla="*/ 1311867 w 4357052"/>
                <a:gd name="connsiteY58" fmla="*/ 50971 h 4823217"/>
                <a:gd name="connsiteX59" fmla="*/ 1333874 w 4357052"/>
                <a:gd name="connsiteY59" fmla="*/ 60825 h 4823217"/>
                <a:gd name="connsiteX60" fmla="*/ 1331768 w 4357052"/>
                <a:gd name="connsiteY60" fmla="*/ 52479 h 4823217"/>
                <a:gd name="connsiteX61" fmla="*/ 1345858 w 4357052"/>
                <a:gd name="connsiteY61" fmla="*/ 52059 h 4823217"/>
                <a:gd name="connsiteX62" fmla="*/ 1382828 w 4357052"/>
                <a:gd name="connsiteY62" fmla="*/ 71977 h 4823217"/>
                <a:gd name="connsiteX63" fmla="*/ 1384316 w 4357052"/>
                <a:gd name="connsiteY63" fmla="*/ 81392 h 4823217"/>
                <a:gd name="connsiteX64" fmla="*/ 1418816 w 4357052"/>
                <a:gd name="connsiteY64" fmla="*/ 105587 h 4823217"/>
                <a:gd name="connsiteX65" fmla="*/ 1423138 w 4357052"/>
                <a:gd name="connsiteY65" fmla="*/ 98102 h 4823217"/>
                <a:gd name="connsiteX66" fmla="*/ 1454914 w 4357052"/>
                <a:gd name="connsiteY66" fmla="*/ 115022 h 4823217"/>
                <a:gd name="connsiteX67" fmla="*/ 1452080 w 4357052"/>
                <a:gd name="connsiteY67" fmla="*/ 131923 h 4823217"/>
                <a:gd name="connsiteX68" fmla="*/ 1474958 w 4357052"/>
                <a:gd name="connsiteY68" fmla="*/ 152261 h 4823217"/>
                <a:gd name="connsiteX69" fmla="*/ 1475829 w 4357052"/>
                <a:gd name="connsiteY69" fmla="*/ 162746 h 4823217"/>
                <a:gd name="connsiteX70" fmla="*/ 1458034 w 4357052"/>
                <a:gd name="connsiteY70" fmla="*/ 169582 h 4823217"/>
                <a:gd name="connsiteX71" fmla="*/ 1477318 w 4357052"/>
                <a:gd name="connsiteY71" fmla="*/ 172160 h 4823217"/>
                <a:gd name="connsiteX72" fmla="*/ 1518609 w 4357052"/>
                <a:gd name="connsiteY72" fmla="*/ 184592 h 4823217"/>
                <a:gd name="connsiteX73" fmla="*/ 1500306 w 4357052"/>
                <a:gd name="connsiteY73" fmla="*/ 168322 h 4823217"/>
                <a:gd name="connsiteX74" fmla="*/ 1543815 w 4357052"/>
                <a:gd name="connsiteY74" fmla="*/ 164923 h 4823217"/>
                <a:gd name="connsiteX75" fmla="*/ 1503504 w 4357052"/>
                <a:gd name="connsiteY75" fmla="*/ 138798 h 4823217"/>
                <a:gd name="connsiteX76" fmla="*/ 1505103 w 4357052"/>
                <a:gd name="connsiteY76" fmla="*/ 124036 h 4823217"/>
                <a:gd name="connsiteX77" fmla="*/ 1517595 w 4357052"/>
                <a:gd name="connsiteY77" fmla="*/ 138377 h 4823217"/>
                <a:gd name="connsiteX78" fmla="*/ 1544796 w 4357052"/>
                <a:gd name="connsiteY78" fmla="*/ 151230 h 4823217"/>
                <a:gd name="connsiteX79" fmla="*/ 1559503 w 4357052"/>
                <a:gd name="connsiteY79" fmla="*/ 149740 h 4823217"/>
                <a:gd name="connsiteX80" fmla="*/ 1569890 w 4357052"/>
                <a:gd name="connsiteY80" fmla="*/ 155737 h 4823217"/>
                <a:gd name="connsiteX81" fmla="*/ 1592151 w 4357052"/>
                <a:gd name="connsiteY81" fmla="*/ 177144 h 4823217"/>
                <a:gd name="connsiteX82" fmla="*/ 1590189 w 4357052"/>
                <a:gd name="connsiteY82" fmla="*/ 204530 h 4823217"/>
                <a:gd name="connsiteX83" fmla="*/ 1595128 w 4357052"/>
                <a:gd name="connsiteY83" fmla="*/ 195975 h 4823217"/>
                <a:gd name="connsiteX84" fmla="*/ 1628756 w 4357052"/>
                <a:gd name="connsiteY84" fmla="*/ 209686 h 4823217"/>
                <a:gd name="connsiteX85" fmla="*/ 1639395 w 4357052"/>
                <a:gd name="connsiteY85" fmla="*/ 227236 h 4823217"/>
                <a:gd name="connsiteX86" fmla="*/ 1623707 w 4357052"/>
                <a:gd name="connsiteY86" fmla="*/ 242418 h 4823217"/>
                <a:gd name="connsiteX87" fmla="*/ 1663289 w 4357052"/>
                <a:gd name="connsiteY87" fmla="*/ 293790 h 4823217"/>
                <a:gd name="connsiteX88" fmla="*/ 1666740 w 4357052"/>
                <a:gd name="connsiteY88" fmla="*/ 275819 h 4823217"/>
                <a:gd name="connsiteX89" fmla="*/ 1684424 w 4357052"/>
                <a:gd name="connsiteY89" fmla="*/ 293159 h 4823217"/>
                <a:gd name="connsiteX90" fmla="*/ 1699387 w 4357052"/>
                <a:gd name="connsiteY90" fmla="*/ 303223 h 4823217"/>
                <a:gd name="connsiteX91" fmla="*/ 1676144 w 4357052"/>
                <a:gd name="connsiteY91" fmla="*/ 295508 h 4823217"/>
                <a:gd name="connsiteX92" fmla="*/ 1696553 w 4357052"/>
                <a:gd name="connsiteY92" fmla="*/ 320124 h 4823217"/>
                <a:gd name="connsiteX93" fmla="*/ 1706829 w 4357052"/>
                <a:gd name="connsiteY93" fmla="*/ 350297 h 4823217"/>
                <a:gd name="connsiteX94" fmla="*/ 1745760 w 4357052"/>
                <a:gd name="connsiteY94" fmla="*/ 342830 h 4823217"/>
                <a:gd name="connsiteX95" fmla="*/ 1775684 w 4357052"/>
                <a:gd name="connsiteY95" fmla="*/ 362959 h 4823217"/>
                <a:gd name="connsiteX96" fmla="*/ 1817593 w 4357052"/>
                <a:gd name="connsiteY96" fmla="*/ 374322 h 4823217"/>
                <a:gd name="connsiteX97" fmla="*/ 1812400 w 4357052"/>
                <a:gd name="connsiteY97" fmla="*/ 371323 h 4823217"/>
                <a:gd name="connsiteX98" fmla="*/ 1816722 w 4357052"/>
                <a:gd name="connsiteY98" fmla="*/ 363837 h 4823217"/>
                <a:gd name="connsiteX99" fmla="*/ 1800526 w 4357052"/>
                <a:gd name="connsiteY99" fmla="*/ 355912 h 4823217"/>
                <a:gd name="connsiteX100" fmla="*/ 1823514 w 4357052"/>
                <a:gd name="connsiteY100" fmla="*/ 352073 h 4823217"/>
                <a:gd name="connsiteX101" fmla="*/ 1797152 w 4357052"/>
                <a:gd name="connsiteY101" fmla="*/ 289799 h 4823217"/>
                <a:gd name="connsiteX102" fmla="*/ 1817670 w 4357052"/>
                <a:gd name="connsiteY102" fmla="*/ 290237 h 4823217"/>
                <a:gd name="connsiteX103" fmla="*/ 1814329 w 4357052"/>
                <a:gd name="connsiteY103" fmla="*/ 284030 h 4823217"/>
                <a:gd name="connsiteX104" fmla="*/ 1797515 w 4357052"/>
                <a:gd name="connsiteY104" fmla="*/ 277175 h 4823217"/>
                <a:gd name="connsiteX105" fmla="*/ 1794792 w 4357052"/>
                <a:gd name="connsiteY105" fmla="*/ 269899 h 4823217"/>
                <a:gd name="connsiteX106" fmla="*/ 1810591 w 4357052"/>
                <a:gd name="connsiteY106" fmla="*/ 230540 h 4823217"/>
                <a:gd name="connsiteX107" fmla="*/ 1821088 w 4357052"/>
                <a:gd name="connsiteY107" fmla="*/ 212359 h 4823217"/>
                <a:gd name="connsiteX108" fmla="*/ 1832709 w 4357052"/>
                <a:gd name="connsiteY108" fmla="*/ 216217 h 4823217"/>
                <a:gd name="connsiteX109" fmla="*/ 1828497 w 4357052"/>
                <a:gd name="connsiteY109" fmla="*/ 199526 h 4823217"/>
                <a:gd name="connsiteX110" fmla="*/ 1775585 w 4357052"/>
                <a:gd name="connsiteY110" fmla="*/ 183237 h 4823217"/>
                <a:gd name="connsiteX111" fmla="*/ 1775222 w 4357052"/>
                <a:gd name="connsiteY111" fmla="*/ 195860 h 4823217"/>
                <a:gd name="connsiteX112" fmla="*/ 1769886 w 4357052"/>
                <a:gd name="connsiteY112" fmla="*/ 157131 h 4823217"/>
                <a:gd name="connsiteX113" fmla="*/ 1802278 w 4357052"/>
                <a:gd name="connsiteY113" fmla="*/ 172982 h 4823217"/>
                <a:gd name="connsiteX114" fmla="*/ 1782123 w 4357052"/>
                <a:gd name="connsiteY114" fmla="*/ 159919 h 4823217"/>
                <a:gd name="connsiteX115" fmla="*/ 1791021 w 4357052"/>
                <a:gd name="connsiteY115" fmla="*/ 156501 h 4823217"/>
                <a:gd name="connsiteX116" fmla="*/ 1796578 w 4357052"/>
                <a:gd name="connsiteY116" fmla="*/ 146877 h 4823217"/>
                <a:gd name="connsiteX117" fmla="*/ 1859005 w 4357052"/>
                <a:gd name="connsiteY117" fmla="*/ 158678 h 4823217"/>
                <a:gd name="connsiteX118" fmla="*/ 1838376 w 4357052"/>
                <a:gd name="connsiteY118" fmla="*/ 182415 h 4823217"/>
                <a:gd name="connsiteX119" fmla="*/ 1873603 w 4357052"/>
                <a:gd name="connsiteY119" fmla="*/ 181365 h 4823217"/>
                <a:gd name="connsiteX120" fmla="*/ 1882391 w 4357052"/>
                <a:gd name="connsiteY120" fmla="*/ 202124 h 4823217"/>
                <a:gd name="connsiteX121" fmla="*/ 1911807 w 4357052"/>
                <a:gd name="connsiteY121" fmla="*/ 199145 h 4823217"/>
                <a:gd name="connsiteX122" fmla="*/ 1897970 w 4357052"/>
                <a:gd name="connsiteY122" fmla="*/ 211118 h 4823217"/>
                <a:gd name="connsiteX123" fmla="*/ 1911334 w 4357052"/>
                <a:gd name="connsiteY123" fmla="*/ 235945 h 4823217"/>
                <a:gd name="connsiteX124" fmla="*/ 1944708 w 4357052"/>
                <a:gd name="connsiteY124" fmla="*/ 238103 h 4823217"/>
                <a:gd name="connsiteX125" fmla="*/ 1955094 w 4357052"/>
                <a:gd name="connsiteY125" fmla="*/ 244099 h 4823217"/>
                <a:gd name="connsiteX126" fmla="*/ 1967586 w 4357052"/>
                <a:gd name="connsiteY126" fmla="*/ 258441 h 4823217"/>
                <a:gd name="connsiteX127" fmla="*/ 2008878 w 4357052"/>
                <a:gd name="connsiteY127" fmla="*/ 270873 h 4823217"/>
                <a:gd name="connsiteX128" fmla="*/ 2025912 w 4357052"/>
                <a:gd name="connsiteY128" fmla="*/ 229375 h 4823217"/>
                <a:gd name="connsiteX129" fmla="*/ 2049772 w 4357052"/>
                <a:gd name="connsiteY129" fmla="*/ 236022 h 4823217"/>
                <a:gd name="connsiteX130" fmla="*/ 2017995 w 4357052"/>
                <a:gd name="connsiteY130" fmla="*/ 219101 h 4823217"/>
                <a:gd name="connsiteX131" fmla="*/ 2040367 w 4357052"/>
                <a:gd name="connsiteY131" fmla="*/ 216332 h 4823217"/>
                <a:gd name="connsiteX132" fmla="*/ 2061139 w 4357052"/>
                <a:gd name="connsiteY132" fmla="*/ 228325 h 4823217"/>
                <a:gd name="connsiteX133" fmla="*/ 2069056 w 4357052"/>
                <a:gd name="connsiteY133" fmla="*/ 238599 h 4823217"/>
                <a:gd name="connsiteX134" fmla="*/ 2088340 w 4357052"/>
                <a:gd name="connsiteY134" fmla="*/ 241177 h 4823217"/>
                <a:gd name="connsiteX135" fmla="*/ 2089211 w 4357052"/>
                <a:gd name="connsiteY135" fmla="*/ 251662 h 4823217"/>
                <a:gd name="connsiteX136" fmla="*/ 2132244 w 4357052"/>
                <a:gd name="connsiteY136" fmla="*/ 285062 h 4823217"/>
                <a:gd name="connsiteX137" fmla="*/ 2111471 w 4357052"/>
                <a:gd name="connsiteY137" fmla="*/ 273069 h 4823217"/>
                <a:gd name="connsiteX138" fmla="*/ 2144736 w 4357052"/>
                <a:gd name="connsiteY138" fmla="*/ 299404 h 4823217"/>
                <a:gd name="connsiteX139" fmla="*/ 2137438 w 4357052"/>
                <a:gd name="connsiteY139" fmla="*/ 288061 h 4823217"/>
                <a:gd name="connsiteX140" fmla="*/ 2163039 w 4357052"/>
                <a:gd name="connsiteY140" fmla="*/ 315675 h 4823217"/>
                <a:gd name="connsiteX141" fmla="*/ 2189368 w 4357052"/>
                <a:gd name="connsiteY141" fmla="*/ 318043 h 4823217"/>
                <a:gd name="connsiteX142" fmla="*/ 2251795 w 4357052"/>
                <a:gd name="connsiteY142" fmla="*/ 329845 h 4823217"/>
                <a:gd name="connsiteX143" fmla="*/ 2231894 w 4357052"/>
                <a:gd name="connsiteY143" fmla="*/ 328336 h 4823217"/>
                <a:gd name="connsiteX144" fmla="*/ 2240538 w 4357052"/>
                <a:gd name="connsiteY144" fmla="*/ 313365 h 4823217"/>
                <a:gd name="connsiteX145" fmla="*/ 2297045 w 4357052"/>
                <a:gd name="connsiteY145" fmla="*/ 347414 h 4823217"/>
                <a:gd name="connsiteX146" fmla="*/ 2275909 w 4357052"/>
                <a:gd name="connsiteY146" fmla="*/ 348045 h 4823217"/>
                <a:gd name="connsiteX147" fmla="*/ 2285931 w 4357052"/>
                <a:gd name="connsiteY147" fmla="*/ 366664 h 4823217"/>
                <a:gd name="connsiteX148" fmla="*/ 2301003 w 4357052"/>
                <a:gd name="connsiteY148" fmla="*/ 352552 h 4823217"/>
                <a:gd name="connsiteX149" fmla="*/ 2294464 w 4357052"/>
                <a:gd name="connsiteY149" fmla="*/ 375869 h 4823217"/>
                <a:gd name="connsiteX150" fmla="*/ 2306086 w 4357052"/>
                <a:gd name="connsiteY150" fmla="*/ 379727 h 4823217"/>
                <a:gd name="connsiteX151" fmla="*/ 2278522 w 4357052"/>
                <a:gd name="connsiteY151" fmla="*/ 379497 h 4823217"/>
                <a:gd name="connsiteX152" fmla="*/ 2310551 w 4357052"/>
                <a:gd name="connsiteY152" fmla="*/ 407971 h 4823217"/>
                <a:gd name="connsiteX153" fmla="*/ 2333539 w 4357052"/>
                <a:gd name="connsiteY153" fmla="*/ 404132 h 4823217"/>
                <a:gd name="connsiteX154" fmla="*/ 2326748 w 4357052"/>
                <a:gd name="connsiteY154" fmla="*/ 415896 h 4823217"/>
                <a:gd name="connsiteX155" fmla="*/ 2354819 w 4357052"/>
                <a:gd name="connsiteY155" fmla="*/ 439233 h 4823217"/>
                <a:gd name="connsiteX156" fmla="*/ 2366440 w 4357052"/>
                <a:gd name="connsiteY156" fmla="*/ 443090 h 4823217"/>
                <a:gd name="connsiteX157" fmla="*/ 2347632 w 4357052"/>
                <a:gd name="connsiteY157" fmla="*/ 403713 h 4823217"/>
                <a:gd name="connsiteX158" fmla="*/ 2363828 w 4357052"/>
                <a:gd name="connsiteY158" fmla="*/ 411638 h 4823217"/>
                <a:gd name="connsiteX159" fmla="*/ 2356276 w 4357052"/>
                <a:gd name="connsiteY159" fmla="*/ 388741 h 4823217"/>
                <a:gd name="connsiteX160" fmla="*/ 2387433 w 4357052"/>
                <a:gd name="connsiteY160" fmla="*/ 406730 h 4823217"/>
                <a:gd name="connsiteX161" fmla="*/ 2377664 w 4357052"/>
                <a:gd name="connsiteY161" fmla="*/ 399663 h 4823217"/>
                <a:gd name="connsiteX162" fmla="*/ 2382969 w 4357052"/>
                <a:gd name="connsiteY162" fmla="*/ 378486 h 4823217"/>
                <a:gd name="connsiteX163" fmla="*/ 2363685 w 4357052"/>
                <a:gd name="connsiteY163" fmla="*/ 375908 h 4823217"/>
                <a:gd name="connsiteX164" fmla="*/ 2384456 w 4357052"/>
                <a:gd name="connsiteY164" fmla="*/ 387900 h 4823217"/>
                <a:gd name="connsiteX165" fmla="*/ 2352062 w 4357052"/>
                <a:gd name="connsiteY165" fmla="*/ 372049 h 4823217"/>
                <a:gd name="connsiteX166" fmla="*/ 2349956 w 4357052"/>
                <a:gd name="connsiteY166" fmla="*/ 363704 h 4823217"/>
                <a:gd name="connsiteX167" fmla="*/ 2368007 w 4357052"/>
                <a:gd name="connsiteY167" fmla="*/ 368421 h 4823217"/>
                <a:gd name="connsiteX168" fmla="*/ 2332890 w 4357052"/>
                <a:gd name="connsiteY168" fmla="*/ 345295 h 4823217"/>
                <a:gd name="connsiteX169" fmla="*/ 2354896 w 4357052"/>
                <a:gd name="connsiteY169" fmla="*/ 355148 h 4823217"/>
                <a:gd name="connsiteX170" fmla="*/ 2354026 w 4357052"/>
                <a:gd name="connsiteY170" fmla="*/ 344664 h 4823217"/>
                <a:gd name="connsiteX171" fmla="*/ 2339428 w 4357052"/>
                <a:gd name="connsiteY171" fmla="*/ 321977 h 4823217"/>
                <a:gd name="connsiteX172" fmla="*/ 2347344 w 4357052"/>
                <a:gd name="connsiteY172" fmla="*/ 332251 h 4823217"/>
                <a:gd name="connsiteX173" fmla="*/ 2368480 w 4357052"/>
                <a:gd name="connsiteY173" fmla="*/ 331621 h 4823217"/>
                <a:gd name="connsiteX174" fmla="*/ 2383078 w 4357052"/>
                <a:gd name="connsiteY174" fmla="*/ 354308 h 4823217"/>
                <a:gd name="connsiteX175" fmla="*/ 2362305 w 4357052"/>
                <a:gd name="connsiteY175" fmla="*/ 342315 h 4823217"/>
                <a:gd name="connsiteX176" fmla="*/ 2360453 w 4357052"/>
                <a:gd name="connsiteY176" fmla="*/ 345523 h 4823217"/>
                <a:gd name="connsiteX177" fmla="*/ 2365029 w 4357052"/>
                <a:gd name="connsiteY177" fmla="*/ 349591 h 4823217"/>
                <a:gd name="connsiteX178" fmla="*/ 2370840 w 4357052"/>
                <a:gd name="connsiteY178" fmla="*/ 351520 h 4823217"/>
                <a:gd name="connsiteX179" fmla="*/ 2378756 w 4357052"/>
                <a:gd name="connsiteY179" fmla="*/ 361794 h 4823217"/>
                <a:gd name="connsiteX180" fmla="*/ 2383078 w 4357052"/>
                <a:gd name="connsiteY180" fmla="*/ 354308 h 4823217"/>
                <a:gd name="connsiteX181" fmla="*/ 2410025 w 4357052"/>
                <a:gd name="connsiteY181" fmla="*/ 355607 h 4823217"/>
                <a:gd name="connsiteX182" fmla="*/ 2411877 w 4357052"/>
                <a:gd name="connsiteY182" fmla="*/ 352399 h 4823217"/>
                <a:gd name="connsiteX183" fmla="*/ 2400366 w 4357052"/>
                <a:gd name="connsiteY183" fmla="*/ 324364 h 4823217"/>
                <a:gd name="connsiteX184" fmla="*/ 2408283 w 4357052"/>
                <a:gd name="connsiteY184" fmla="*/ 334639 h 4823217"/>
                <a:gd name="connsiteX185" fmla="*/ 2425714 w 4357052"/>
                <a:gd name="connsiteY185" fmla="*/ 340425 h 4823217"/>
                <a:gd name="connsiteX186" fmla="*/ 2407886 w 4357052"/>
                <a:gd name="connsiteY186" fmla="*/ 287354 h 4823217"/>
                <a:gd name="connsiteX187" fmla="*/ 2423829 w 4357052"/>
                <a:gd name="connsiteY187" fmla="*/ 283726 h 4823217"/>
                <a:gd name="connsiteX188" fmla="*/ 2435086 w 4357052"/>
                <a:gd name="connsiteY188" fmla="*/ 300206 h 4823217"/>
                <a:gd name="connsiteX189" fmla="*/ 2453753 w 4357052"/>
                <a:gd name="connsiteY189" fmla="*/ 303854 h 4823217"/>
                <a:gd name="connsiteX190" fmla="*/ 2455242 w 4357052"/>
                <a:gd name="connsiteY190" fmla="*/ 313269 h 4823217"/>
                <a:gd name="connsiteX191" fmla="*/ 2429386 w 4357052"/>
                <a:gd name="connsiteY191" fmla="*/ 274101 h 4823217"/>
                <a:gd name="connsiteX192" fmla="*/ 2431856 w 4357052"/>
                <a:gd name="connsiteY192" fmla="*/ 269823 h 4823217"/>
                <a:gd name="connsiteX193" fmla="*/ 2419000 w 4357052"/>
                <a:gd name="connsiteY193" fmla="*/ 268104 h 4823217"/>
                <a:gd name="connsiteX194" fmla="*/ 2407489 w 4357052"/>
                <a:gd name="connsiteY194" fmla="*/ 240070 h 4823217"/>
                <a:gd name="connsiteX195" fmla="*/ 2433201 w 4357052"/>
                <a:gd name="connsiteY195" fmla="*/ 243507 h 4823217"/>
                <a:gd name="connsiteX196" fmla="*/ 2409705 w 4357052"/>
                <a:gd name="connsiteY196" fmla="*/ 224238 h 4823217"/>
                <a:gd name="connsiteX197" fmla="*/ 2415880 w 4357052"/>
                <a:gd name="connsiteY197" fmla="*/ 213544 h 4823217"/>
                <a:gd name="connsiteX198" fmla="*/ 2451979 w 4357052"/>
                <a:gd name="connsiteY198" fmla="*/ 222979 h 4823217"/>
                <a:gd name="connsiteX199" fmla="*/ 2473621 w 4357052"/>
                <a:gd name="connsiteY199" fmla="*/ 245455 h 4823217"/>
                <a:gd name="connsiteX200" fmla="*/ 2562995 w 4357052"/>
                <a:gd name="connsiteY200" fmla="*/ 258556 h 4823217"/>
                <a:gd name="connsiteX201" fmla="*/ 2565212 w 4357052"/>
                <a:gd name="connsiteY201" fmla="*/ 242725 h 4823217"/>
                <a:gd name="connsiteX202" fmla="*/ 2614926 w 4357052"/>
                <a:gd name="connsiteY202" fmla="*/ 288538 h 4823217"/>
                <a:gd name="connsiteX203" fmla="*/ 2607627 w 4357052"/>
                <a:gd name="connsiteY203" fmla="*/ 277195 h 4823217"/>
                <a:gd name="connsiteX204" fmla="*/ 2595389 w 4357052"/>
                <a:gd name="connsiteY204" fmla="*/ 274407 h 4823217"/>
                <a:gd name="connsiteX205" fmla="*/ 2630869 w 4357052"/>
                <a:gd name="connsiteY205" fmla="*/ 284910 h 4823217"/>
                <a:gd name="connsiteX206" fmla="*/ 2635191 w 4357052"/>
                <a:gd name="connsiteY206" fmla="*/ 277424 h 4823217"/>
                <a:gd name="connsiteX207" fmla="*/ 2644597 w 4357052"/>
                <a:gd name="connsiteY207" fmla="*/ 297113 h 4823217"/>
                <a:gd name="connsiteX208" fmla="*/ 2656835 w 4357052"/>
                <a:gd name="connsiteY208" fmla="*/ 299901 h 4823217"/>
                <a:gd name="connsiteX209" fmla="*/ 2642998 w 4357052"/>
                <a:gd name="connsiteY209" fmla="*/ 311876 h 4823217"/>
                <a:gd name="connsiteX210" fmla="*/ 2661047 w 4357052"/>
                <a:gd name="connsiteY210" fmla="*/ 316592 h 4823217"/>
                <a:gd name="connsiteX211" fmla="*/ 2641146 w 4357052"/>
                <a:gd name="connsiteY211" fmla="*/ 315084 h 4823217"/>
                <a:gd name="connsiteX212" fmla="*/ 2647209 w 4357052"/>
                <a:gd name="connsiteY212" fmla="*/ 328566 h 4823217"/>
                <a:gd name="connsiteX213" fmla="*/ 2669216 w 4357052"/>
                <a:gd name="connsiteY213" fmla="*/ 338419 h 4823217"/>
                <a:gd name="connsiteX214" fmla="*/ 2653892 w 4357052"/>
                <a:gd name="connsiteY214" fmla="*/ 340979 h 4823217"/>
                <a:gd name="connsiteX215" fmla="*/ 2619027 w 4357052"/>
                <a:gd name="connsiteY215" fmla="*/ 329406 h 4823217"/>
                <a:gd name="connsiteX216" fmla="*/ 2609877 w 4357052"/>
                <a:gd name="connsiteY216" fmla="*/ 321270 h 4823217"/>
                <a:gd name="connsiteX217" fmla="*/ 2600979 w 4357052"/>
                <a:gd name="connsiteY217" fmla="*/ 324689 h 4823217"/>
                <a:gd name="connsiteX218" fmla="*/ 2619282 w 4357052"/>
                <a:gd name="connsiteY218" fmla="*/ 340960 h 4823217"/>
                <a:gd name="connsiteX219" fmla="*/ 2588741 w 4357052"/>
                <a:gd name="connsiteY219" fmla="*/ 321901 h 4823217"/>
                <a:gd name="connsiteX220" fmla="*/ 2589722 w 4357052"/>
                <a:gd name="connsiteY220" fmla="*/ 308209 h 4823217"/>
                <a:gd name="connsiteX221" fmla="*/ 2578354 w 4357052"/>
                <a:gd name="connsiteY221" fmla="*/ 315904 h 4823217"/>
                <a:gd name="connsiteX222" fmla="*/ 2596657 w 4357052"/>
                <a:gd name="connsiteY222" fmla="*/ 332175 h 4823217"/>
                <a:gd name="connsiteX223" fmla="*/ 2586050 w 4357052"/>
                <a:gd name="connsiteY223" fmla="*/ 374532 h 4823217"/>
                <a:gd name="connsiteX224" fmla="*/ 2606205 w 4357052"/>
                <a:gd name="connsiteY224" fmla="*/ 387595 h 4823217"/>
                <a:gd name="connsiteX225" fmla="*/ 2598178 w 4357052"/>
                <a:gd name="connsiteY225" fmla="*/ 401497 h 4823217"/>
                <a:gd name="connsiteX226" fmla="*/ 2627231 w 4357052"/>
                <a:gd name="connsiteY226" fmla="*/ 411141 h 4823217"/>
                <a:gd name="connsiteX227" fmla="*/ 2637871 w 4357052"/>
                <a:gd name="connsiteY227" fmla="*/ 428692 h 4823217"/>
                <a:gd name="connsiteX228" fmla="*/ 2644045 w 4357052"/>
                <a:gd name="connsiteY228" fmla="*/ 417997 h 4823217"/>
                <a:gd name="connsiteX229" fmla="*/ 2661476 w 4357052"/>
                <a:gd name="connsiteY229" fmla="*/ 423783 h 4823217"/>
                <a:gd name="connsiteX230" fmla="*/ 2681886 w 4357052"/>
                <a:gd name="connsiteY230" fmla="*/ 448400 h 4823217"/>
                <a:gd name="connsiteX231" fmla="*/ 2687696 w 4357052"/>
                <a:gd name="connsiteY231" fmla="*/ 450329 h 4823217"/>
                <a:gd name="connsiteX232" fmla="*/ 2674950 w 4357052"/>
                <a:gd name="connsiteY232" fmla="*/ 424433 h 4823217"/>
                <a:gd name="connsiteX233" fmla="*/ 2691875 w 4357052"/>
                <a:gd name="connsiteY233" fmla="*/ 407112 h 4823217"/>
                <a:gd name="connsiteX234" fmla="*/ 2735019 w 4357052"/>
                <a:gd name="connsiteY234" fmla="*/ 416336 h 4823217"/>
                <a:gd name="connsiteX235" fmla="*/ 2730552 w 4357052"/>
                <a:gd name="connsiteY235" fmla="*/ 388091 h 4823217"/>
                <a:gd name="connsiteX236" fmla="*/ 2794358 w 4357052"/>
                <a:gd name="connsiteY236" fmla="*/ 433485 h 4823217"/>
                <a:gd name="connsiteX237" fmla="*/ 2846908 w 4357052"/>
                <a:gd name="connsiteY237" fmla="*/ 462398 h 4823217"/>
                <a:gd name="connsiteX238" fmla="*/ 2827259 w 4357052"/>
                <a:gd name="connsiteY238" fmla="*/ 472443 h 4823217"/>
                <a:gd name="connsiteX239" fmla="*/ 2842222 w 4357052"/>
                <a:gd name="connsiteY239" fmla="*/ 482507 h 4823217"/>
                <a:gd name="connsiteX240" fmla="*/ 2805141 w 4357052"/>
                <a:gd name="connsiteY240" fmla="*/ 486765 h 4823217"/>
                <a:gd name="connsiteX241" fmla="*/ 2819123 w 4357052"/>
                <a:gd name="connsiteY241" fmla="*/ 510523 h 4823217"/>
                <a:gd name="connsiteX242" fmla="*/ 2845088 w 4357052"/>
                <a:gd name="connsiteY242" fmla="*/ 525514 h 4823217"/>
                <a:gd name="connsiteX243" fmla="*/ 2869311 w 4357052"/>
                <a:gd name="connsiteY243" fmla="*/ 519536 h 4823217"/>
                <a:gd name="connsiteX244" fmla="*/ 2915431 w 4357052"/>
                <a:gd name="connsiteY244" fmla="*/ 547589 h 4823217"/>
                <a:gd name="connsiteX245" fmla="*/ 2918011 w 4357052"/>
                <a:gd name="connsiteY245" fmla="*/ 519135 h 4823217"/>
                <a:gd name="connsiteX246" fmla="*/ 2933480 w 4357052"/>
                <a:gd name="connsiteY246" fmla="*/ 552306 h 4823217"/>
                <a:gd name="connsiteX247" fmla="*/ 2919644 w 4357052"/>
                <a:gd name="connsiteY247" fmla="*/ 564281 h 4823217"/>
                <a:gd name="connsiteX248" fmla="*/ 3028556 w 4357052"/>
                <a:gd name="connsiteY248" fmla="*/ 591514 h 4823217"/>
                <a:gd name="connsiteX249" fmla="*/ 3026449 w 4357052"/>
                <a:gd name="connsiteY249" fmla="*/ 583168 h 4823217"/>
                <a:gd name="connsiteX250" fmla="*/ 3038070 w 4357052"/>
                <a:gd name="connsiteY250" fmla="*/ 587025 h 4823217"/>
                <a:gd name="connsiteX251" fmla="*/ 3056990 w 4357052"/>
                <a:gd name="connsiteY251" fmla="*/ 602226 h 4823217"/>
                <a:gd name="connsiteX252" fmla="*/ 3080850 w 4357052"/>
                <a:gd name="connsiteY252" fmla="*/ 608872 h 4823217"/>
                <a:gd name="connsiteX253" fmla="*/ 3113099 w 4357052"/>
                <a:gd name="connsiteY253" fmla="*/ 588992 h 4823217"/>
                <a:gd name="connsiteX254" fmla="*/ 3111612 w 4357052"/>
                <a:gd name="connsiteY254" fmla="*/ 579577 h 4823217"/>
                <a:gd name="connsiteX255" fmla="*/ 3147710 w 4357052"/>
                <a:gd name="connsiteY255" fmla="*/ 589012 h 4823217"/>
                <a:gd name="connsiteX256" fmla="*/ 3248120 w 4357052"/>
                <a:gd name="connsiteY256" fmla="*/ 666947 h 4823217"/>
                <a:gd name="connsiteX257" fmla="*/ 3247724 w 4357052"/>
                <a:gd name="connsiteY257" fmla="*/ 619662 h 4823217"/>
                <a:gd name="connsiteX258" fmla="*/ 3206432 w 4357052"/>
                <a:gd name="connsiteY258" fmla="*/ 607230 h 4823217"/>
                <a:gd name="connsiteX259" fmla="*/ 3210137 w 4357052"/>
                <a:gd name="connsiteY259" fmla="*/ 600813 h 4823217"/>
                <a:gd name="connsiteX260" fmla="*/ 3249069 w 4357052"/>
                <a:gd name="connsiteY260" fmla="*/ 593346 h 4823217"/>
                <a:gd name="connsiteX261" fmla="*/ 3276269 w 4357052"/>
                <a:gd name="connsiteY261" fmla="*/ 606199 h 4823217"/>
                <a:gd name="connsiteX262" fmla="*/ 3351155 w 4357052"/>
                <a:gd name="connsiteY262" fmla="*/ 572436 h 4823217"/>
                <a:gd name="connsiteX263" fmla="*/ 3556884 w 4357052"/>
                <a:gd name="connsiteY263" fmla="*/ 659843 h 4823217"/>
                <a:gd name="connsiteX264" fmla="*/ 3518062 w 4357052"/>
                <a:gd name="connsiteY264" fmla="*/ 643133 h 4823217"/>
                <a:gd name="connsiteX265" fmla="*/ 3497797 w 4357052"/>
                <a:gd name="connsiteY265" fmla="*/ 654247 h 4823217"/>
                <a:gd name="connsiteX266" fmla="*/ 3491403 w 4357052"/>
                <a:gd name="connsiteY266" fmla="*/ 713295 h 4823217"/>
                <a:gd name="connsiteX267" fmla="*/ 3482251 w 4357052"/>
                <a:gd name="connsiteY267" fmla="*/ 705159 h 4823217"/>
                <a:gd name="connsiteX268" fmla="*/ 3464963 w 4357052"/>
                <a:gd name="connsiteY268" fmla="*/ 735104 h 4823217"/>
                <a:gd name="connsiteX269" fmla="*/ 3476220 w 4357052"/>
                <a:gd name="connsiteY269" fmla="*/ 751585 h 4823217"/>
                <a:gd name="connsiteX270" fmla="*/ 3456936 w 4357052"/>
                <a:gd name="connsiteY270" fmla="*/ 749006 h 4823217"/>
                <a:gd name="connsiteX271" fmla="*/ 3468700 w 4357052"/>
                <a:gd name="connsiteY271" fmla="*/ 788595 h 4823217"/>
                <a:gd name="connsiteX272" fmla="*/ 3460674 w 4357052"/>
                <a:gd name="connsiteY272" fmla="*/ 802497 h 4823217"/>
                <a:gd name="connsiteX273" fmla="*/ 3436924 w 4357052"/>
                <a:gd name="connsiteY273" fmla="*/ 771674 h 4823217"/>
                <a:gd name="connsiteX274" fmla="*/ 3292389 w 4357052"/>
                <a:gd name="connsiteY274" fmla="*/ 698208 h 4823217"/>
                <a:gd name="connsiteX275" fmla="*/ 3271506 w 4357052"/>
                <a:gd name="connsiteY275" fmla="*/ 710392 h 4823217"/>
                <a:gd name="connsiteX276" fmla="*/ 3300812 w 4357052"/>
                <a:gd name="connsiteY276" fmla="*/ 731590 h 4823217"/>
                <a:gd name="connsiteX277" fmla="*/ 3373009 w 4357052"/>
                <a:gd name="connsiteY277" fmla="*/ 750458 h 4823217"/>
                <a:gd name="connsiteX278" fmla="*/ 3362876 w 4357052"/>
                <a:gd name="connsiteY278" fmla="*/ 756015 h 4823217"/>
                <a:gd name="connsiteX279" fmla="*/ 3370792 w 4357052"/>
                <a:gd name="connsiteY279" fmla="*/ 766290 h 4823217"/>
                <a:gd name="connsiteX280" fmla="*/ 3410231 w 4357052"/>
                <a:gd name="connsiteY280" fmla="*/ 781930 h 4823217"/>
                <a:gd name="connsiteX281" fmla="*/ 3412337 w 4357052"/>
                <a:gd name="connsiteY281" fmla="*/ 790276 h 4823217"/>
                <a:gd name="connsiteX282" fmla="*/ 3491722 w 4357052"/>
                <a:gd name="connsiteY282" fmla="*/ 844664 h 4823217"/>
                <a:gd name="connsiteX283" fmla="*/ 3497787 w 4357052"/>
                <a:gd name="connsiteY283" fmla="*/ 858146 h 4823217"/>
                <a:gd name="connsiteX284" fmla="*/ 3503961 w 4357052"/>
                <a:gd name="connsiteY284" fmla="*/ 847452 h 4823217"/>
                <a:gd name="connsiteX285" fmla="*/ 3518923 w 4357052"/>
                <a:gd name="connsiteY285" fmla="*/ 857517 h 4823217"/>
                <a:gd name="connsiteX286" fmla="*/ 3512132 w 4357052"/>
                <a:gd name="connsiteY286" fmla="*/ 869280 h 4823217"/>
                <a:gd name="connsiteX287" fmla="*/ 3545141 w 4357052"/>
                <a:gd name="connsiteY287" fmla="*/ 884060 h 4823217"/>
                <a:gd name="connsiteX288" fmla="*/ 3547248 w 4357052"/>
                <a:gd name="connsiteY288" fmla="*/ 892406 h 4823217"/>
                <a:gd name="connsiteX289" fmla="*/ 3577789 w 4357052"/>
                <a:gd name="connsiteY289" fmla="*/ 911465 h 4823217"/>
                <a:gd name="connsiteX290" fmla="*/ 3598924 w 4357052"/>
                <a:gd name="connsiteY290" fmla="*/ 910834 h 4823217"/>
                <a:gd name="connsiteX291" fmla="*/ 3678056 w 4357052"/>
                <a:gd name="connsiteY291" fmla="*/ 953670 h 4823217"/>
                <a:gd name="connsiteX292" fmla="*/ 3689313 w 4357052"/>
                <a:gd name="connsiteY292" fmla="*/ 970150 h 4823217"/>
                <a:gd name="connsiteX293" fmla="*/ 3698212 w 4357052"/>
                <a:gd name="connsiteY293" fmla="*/ 966732 h 4823217"/>
                <a:gd name="connsiteX294" fmla="*/ 3716514 w 4357052"/>
                <a:gd name="connsiteY294" fmla="*/ 983003 h 4823217"/>
                <a:gd name="connsiteX295" fmla="*/ 3716151 w 4357052"/>
                <a:gd name="connsiteY295" fmla="*/ 995626 h 4823217"/>
                <a:gd name="connsiteX296" fmla="*/ 3762270 w 4357052"/>
                <a:gd name="connsiteY296" fmla="*/ 1023679 h 4823217"/>
                <a:gd name="connsiteX297" fmla="*/ 3714298 w 4357052"/>
                <a:gd name="connsiteY297" fmla="*/ 998834 h 4823217"/>
                <a:gd name="connsiteX298" fmla="*/ 3755479 w 4357052"/>
                <a:gd name="connsiteY298" fmla="*/ 1035443 h 4823217"/>
                <a:gd name="connsiteX299" fmla="*/ 3797024 w 4357052"/>
                <a:gd name="connsiteY299" fmla="*/ 1059429 h 4823217"/>
                <a:gd name="connsiteX300" fmla="*/ 3831887 w 4357052"/>
                <a:gd name="connsiteY300" fmla="*/ 1071002 h 4823217"/>
                <a:gd name="connsiteX301" fmla="*/ 3834610 w 4357052"/>
                <a:gd name="connsiteY301" fmla="*/ 1078278 h 4823217"/>
                <a:gd name="connsiteX302" fmla="*/ 3848083 w 4357052"/>
                <a:gd name="connsiteY302" fmla="*/ 1078927 h 4823217"/>
                <a:gd name="connsiteX303" fmla="*/ 3871580 w 4357052"/>
                <a:gd name="connsiteY303" fmla="*/ 1098196 h 4823217"/>
                <a:gd name="connsiteX304" fmla="*/ 3860939 w 4357052"/>
                <a:gd name="connsiteY304" fmla="*/ 1080646 h 4823217"/>
                <a:gd name="connsiteX305" fmla="*/ 3954669 w 4357052"/>
                <a:gd name="connsiteY305" fmla="*/ 1146168 h 4823217"/>
                <a:gd name="connsiteX306" fmla="*/ 3954923 w 4357052"/>
                <a:gd name="connsiteY306" fmla="*/ 1157722 h 4823217"/>
                <a:gd name="connsiteX307" fmla="*/ 3983975 w 4357052"/>
                <a:gd name="connsiteY307" fmla="*/ 1167366 h 4823217"/>
                <a:gd name="connsiteX308" fmla="*/ 4032201 w 4357052"/>
                <a:gd name="connsiteY308" fmla="*/ 1203765 h 4823217"/>
                <a:gd name="connsiteX309" fmla="*/ 4000426 w 4357052"/>
                <a:gd name="connsiteY309" fmla="*/ 1186845 h 4823217"/>
                <a:gd name="connsiteX310" fmla="*/ 4011683 w 4357052"/>
                <a:gd name="connsiteY310" fmla="*/ 1203326 h 4823217"/>
                <a:gd name="connsiteX311" fmla="*/ 3975077 w 4357052"/>
                <a:gd name="connsiteY311" fmla="*/ 1170784 h 4823217"/>
                <a:gd name="connsiteX312" fmla="*/ 3897435 w 4357052"/>
                <a:gd name="connsiteY312" fmla="*/ 1137365 h 4823217"/>
                <a:gd name="connsiteX313" fmla="*/ 3877787 w 4357052"/>
                <a:gd name="connsiteY313" fmla="*/ 1147409 h 4823217"/>
                <a:gd name="connsiteX314" fmla="*/ 3884831 w 4357052"/>
                <a:gd name="connsiteY314" fmla="*/ 1147199 h 4823217"/>
                <a:gd name="connsiteX315" fmla="*/ 3918713 w 4357052"/>
                <a:gd name="connsiteY315" fmla="*/ 1172464 h 4823217"/>
                <a:gd name="connsiteX316" fmla="*/ 3910434 w 4357052"/>
                <a:gd name="connsiteY316" fmla="*/ 1174814 h 4823217"/>
                <a:gd name="connsiteX317" fmla="*/ 3947404 w 4357052"/>
                <a:gd name="connsiteY317" fmla="*/ 1194732 h 4823217"/>
                <a:gd name="connsiteX318" fmla="*/ 3943699 w 4357052"/>
                <a:gd name="connsiteY318" fmla="*/ 1201149 h 4823217"/>
                <a:gd name="connsiteX319" fmla="*/ 3927646 w 4357052"/>
                <a:gd name="connsiteY319" fmla="*/ 1228954 h 4823217"/>
                <a:gd name="connsiteX320" fmla="*/ 3902550 w 4357052"/>
                <a:gd name="connsiteY320" fmla="*/ 1224447 h 4823217"/>
                <a:gd name="connsiteX321" fmla="*/ 3876585 w 4357052"/>
                <a:gd name="connsiteY321" fmla="*/ 1209455 h 4823217"/>
                <a:gd name="connsiteX322" fmla="*/ 3872991 w 4357052"/>
                <a:gd name="connsiteY322" fmla="*/ 1191696 h 4823217"/>
                <a:gd name="connsiteX323" fmla="*/ 3851855 w 4357052"/>
                <a:gd name="connsiteY323" fmla="*/ 1192326 h 4823217"/>
                <a:gd name="connsiteX324" fmla="*/ 3859408 w 4357052"/>
                <a:gd name="connsiteY324" fmla="*/ 1215223 h 4823217"/>
                <a:gd name="connsiteX325" fmla="*/ 3894887 w 4357052"/>
                <a:gd name="connsiteY325" fmla="*/ 1225726 h 4823217"/>
                <a:gd name="connsiteX326" fmla="*/ 3892054 w 4357052"/>
                <a:gd name="connsiteY326" fmla="*/ 1242626 h 4823217"/>
                <a:gd name="connsiteX327" fmla="*/ 3901569 w 4357052"/>
                <a:gd name="connsiteY327" fmla="*/ 1238139 h 4823217"/>
                <a:gd name="connsiteX328" fmla="*/ 3930004 w 4357052"/>
                <a:gd name="connsiteY328" fmla="*/ 1248853 h 4823217"/>
                <a:gd name="connsiteX329" fmla="*/ 3905528 w 4357052"/>
                <a:gd name="connsiteY329" fmla="*/ 1243276 h 4823217"/>
                <a:gd name="connsiteX330" fmla="*/ 3924447 w 4357052"/>
                <a:gd name="connsiteY330" fmla="*/ 1258477 h 4823217"/>
                <a:gd name="connsiteX331" fmla="*/ 3955971 w 4357052"/>
                <a:gd name="connsiteY331" fmla="*/ 1263844 h 4823217"/>
                <a:gd name="connsiteX332" fmla="*/ 3966610 w 4357052"/>
                <a:gd name="connsiteY332" fmla="*/ 1281394 h 4823217"/>
                <a:gd name="connsiteX333" fmla="*/ 3991958 w 4357052"/>
                <a:gd name="connsiteY333" fmla="*/ 1297455 h 4823217"/>
                <a:gd name="connsiteX334" fmla="*/ 3996280 w 4357052"/>
                <a:gd name="connsiteY334" fmla="*/ 1289969 h 4823217"/>
                <a:gd name="connsiteX335" fmla="*/ 3981209 w 4357052"/>
                <a:gd name="connsiteY335" fmla="*/ 1304081 h 4823217"/>
                <a:gd name="connsiteX336" fmla="*/ 4000492 w 4357052"/>
                <a:gd name="connsiteY336" fmla="*/ 1306659 h 4823217"/>
                <a:gd name="connsiteX337" fmla="*/ 4021264 w 4357052"/>
                <a:gd name="connsiteY337" fmla="*/ 1318652 h 4823217"/>
                <a:gd name="connsiteX338" fmla="*/ 4003216 w 4357052"/>
                <a:gd name="connsiteY338" fmla="*/ 1313936 h 4823217"/>
                <a:gd name="connsiteX339" fmla="*/ 4014472 w 4357052"/>
                <a:gd name="connsiteY339" fmla="*/ 1330416 h 4823217"/>
                <a:gd name="connsiteX340" fmla="*/ 3992465 w 4357052"/>
                <a:gd name="connsiteY340" fmla="*/ 1320562 h 4823217"/>
                <a:gd name="connsiteX341" fmla="*/ 3960579 w 4357052"/>
                <a:gd name="connsiteY341" fmla="*/ 1327818 h 4823217"/>
                <a:gd name="connsiteX342" fmla="*/ 4013491 w 4357052"/>
                <a:gd name="connsiteY342" fmla="*/ 1344109 h 4823217"/>
                <a:gd name="connsiteX343" fmla="*/ 3993337 w 4357052"/>
                <a:gd name="connsiteY343" fmla="*/ 1331046 h 4823217"/>
                <a:gd name="connsiteX344" fmla="*/ 4002233 w 4357052"/>
                <a:gd name="connsiteY344" fmla="*/ 1327628 h 4823217"/>
                <a:gd name="connsiteX345" fmla="*/ 4014726 w 4357052"/>
                <a:gd name="connsiteY345" fmla="*/ 1341970 h 4823217"/>
                <a:gd name="connsiteX346" fmla="*/ 4045631 w 4357052"/>
                <a:gd name="connsiteY346" fmla="*/ 1348406 h 4823217"/>
                <a:gd name="connsiteX347" fmla="*/ 4091752 w 4357052"/>
                <a:gd name="connsiteY347" fmla="*/ 1376460 h 4823217"/>
                <a:gd name="connsiteX348" fmla="*/ 4065423 w 4357052"/>
                <a:gd name="connsiteY348" fmla="*/ 1374091 h 4823217"/>
                <a:gd name="connsiteX349" fmla="*/ 4052930 w 4357052"/>
                <a:gd name="connsiteY349" fmla="*/ 1359749 h 4823217"/>
                <a:gd name="connsiteX350" fmla="*/ 4030923 w 4357052"/>
                <a:gd name="connsiteY350" fmla="*/ 1349896 h 4823217"/>
                <a:gd name="connsiteX351" fmla="*/ 4011639 w 4357052"/>
                <a:gd name="connsiteY351" fmla="*/ 1347317 h 4823217"/>
                <a:gd name="connsiteX352" fmla="*/ 3999036 w 4357052"/>
                <a:gd name="connsiteY352" fmla="*/ 1357152 h 4823217"/>
                <a:gd name="connsiteX353" fmla="*/ 3922012 w 4357052"/>
                <a:gd name="connsiteY353" fmla="*/ 1322663 h 4823217"/>
                <a:gd name="connsiteX354" fmla="*/ 3902837 w 4357052"/>
                <a:gd name="connsiteY354" fmla="*/ 1295908 h 4823217"/>
                <a:gd name="connsiteX355" fmla="*/ 3895174 w 4357052"/>
                <a:gd name="connsiteY355" fmla="*/ 1297187 h 4823217"/>
                <a:gd name="connsiteX356" fmla="*/ 3874402 w 4357052"/>
                <a:gd name="connsiteY356" fmla="*/ 1285195 h 4823217"/>
                <a:gd name="connsiteX357" fmla="*/ 3881811 w 4357052"/>
                <a:gd name="connsiteY357" fmla="*/ 1272361 h 4823217"/>
                <a:gd name="connsiteX358" fmla="*/ 3901348 w 4357052"/>
                <a:gd name="connsiteY358" fmla="*/ 1286493 h 4823217"/>
                <a:gd name="connsiteX359" fmla="*/ 3892925 w 4357052"/>
                <a:gd name="connsiteY359" fmla="*/ 1253111 h 4823217"/>
                <a:gd name="connsiteX360" fmla="*/ 3861657 w 4357052"/>
                <a:gd name="connsiteY360" fmla="*/ 1259299 h 4823217"/>
                <a:gd name="connsiteX361" fmla="*/ 3860168 w 4357052"/>
                <a:gd name="connsiteY361" fmla="*/ 1249884 h 4823217"/>
                <a:gd name="connsiteX362" fmla="*/ 3835691 w 4357052"/>
                <a:gd name="connsiteY362" fmla="*/ 1244308 h 4823217"/>
                <a:gd name="connsiteX363" fmla="*/ 3854611 w 4357052"/>
                <a:gd name="connsiteY363" fmla="*/ 1259509 h 4823217"/>
                <a:gd name="connsiteX364" fmla="*/ 3789460 w 4357052"/>
                <a:gd name="connsiteY364" fmla="*/ 1240431 h 4823217"/>
                <a:gd name="connsiteX365" fmla="*/ 3787245 w 4357052"/>
                <a:gd name="connsiteY365" fmla="*/ 1256262 h 4823217"/>
                <a:gd name="connsiteX366" fmla="*/ 3734696 w 4357052"/>
                <a:gd name="connsiteY366" fmla="*/ 1227349 h 4823217"/>
                <a:gd name="connsiteX367" fmla="*/ 3750528 w 4357052"/>
                <a:gd name="connsiteY367" fmla="*/ 1247898 h 4823217"/>
                <a:gd name="connsiteX368" fmla="*/ 3793308 w 4357052"/>
                <a:gd name="connsiteY368" fmla="*/ 1269745 h 4823217"/>
                <a:gd name="connsiteX369" fmla="*/ 3800607 w 4357052"/>
                <a:gd name="connsiteY369" fmla="*/ 1281089 h 4823217"/>
                <a:gd name="connsiteX370" fmla="*/ 3761786 w 4357052"/>
                <a:gd name="connsiteY370" fmla="*/ 1264379 h 4823217"/>
                <a:gd name="connsiteX371" fmla="*/ 3762293 w 4357052"/>
                <a:gd name="connsiteY371" fmla="*/ 1287486 h 4823217"/>
                <a:gd name="connsiteX372" fmla="*/ 3777618 w 4357052"/>
                <a:gd name="connsiteY372" fmla="*/ 1284927 h 4823217"/>
                <a:gd name="connsiteX373" fmla="*/ 3797773 w 4357052"/>
                <a:gd name="connsiteY373" fmla="*/ 1297989 h 4823217"/>
                <a:gd name="connsiteX374" fmla="*/ 3787894 w 4357052"/>
                <a:gd name="connsiteY374" fmla="*/ 1315100 h 4823217"/>
                <a:gd name="connsiteX375" fmla="*/ 3815095 w 4357052"/>
                <a:gd name="connsiteY375" fmla="*/ 1327952 h 4823217"/>
                <a:gd name="connsiteX376" fmla="*/ 3827841 w 4357052"/>
                <a:gd name="connsiteY376" fmla="*/ 1353848 h 4823217"/>
                <a:gd name="connsiteX377" fmla="*/ 3850466 w 4357052"/>
                <a:gd name="connsiteY377" fmla="*/ 1362633 h 4823217"/>
                <a:gd name="connsiteX378" fmla="*/ 3838481 w 4357052"/>
                <a:gd name="connsiteY378" fmla="*/ 1371398 h 4823217"/>
                <a:gd name="connsiteX379" fmla="*/ 3888305 w 4357052"/>
                <a:gd name="connsiteY379" fmla="*/ 1393035 h 4823217"/>
                <a:gd name="connsiteX380" fmla="*/ 3883477 w 4357052"/>
                <a:gd name="connsiteY380" fmla="*/ 1377414 h 4823217"/>
                <a:gd name="connsiteX381" fmla="*/ 3908825 w 4357052"/>
                <a:gd name="connsiteY381" fmla="*/ 1393475 h 4823217"/>
                <a:gd name="connsiteX382" fmla="*/ 3920082 w 4357052"/>
                <a:gd name="connsiteY382" fmla="*/ 1409956 h 4823217"/>
                <a:gd name="connsiteX383" fmla="*/ 3934790 w 4357052"/>
                <a:gd name="connsiteY383" fmla="*/ 1408466 h 4823217"/>
                <a:gd name="connsiteX384" fmla="*/ 3964096 w 4357052"/>
                <a:gd name="connsiteY384" fmla="*/ 1429663 h 4823217"/>
                <a:gd name="connsiteX385" fmla="*/ 3950116 w 4357052"/>
                <a:gd name="connsiteY385" fmla="*/ 1405907 h 4823217"/>
                <a:gd name="connsiteX386" fmla="*/ 3980657 w 4357052"/>
                <a:gd name="connsiteY386" fmla="*/ 1424966 h 4823217"/>
                <a:gd name="connsiteX387" fmla="*/ 3982002 w 4357052"/>
                <a:gd name="connsiteY387" fmla="*/ 1398650 h 4823217"/>
                <a:gd name="connsiteX388" fmla="*/ 4018100 w 4357052"/>
                <a:gd name="connsiteY388" fmla="*/ 1408084 h 4823217"/>
                <a:gd name="connsiteX389" fmla="*/ 4017119 w 4357052"/>
                <a:gd name="connsiteY389" fmla="*/ 1421777 h 4823217"/>
                <a:gd name="connsiteX390" fmla="*/ 4001539 w 4357052"/>
                <a:gd name="connsiteY390" fmla="*/ 1412782 h 4823217"/>
                <a:gd name="connsiteX391" fmla="*/ 3993513 w 4357052"/>
                <a:gd name="connsiteY391" fmla="*/ 1426684 h 4823217"/>
                <a:gd name="connsiteX392" fmla="*/ 4021441 w 4357052"/>
                <a:gd name="connsiteY392" fmla="*/ 1414291 h 4823217"/>
                <a:gd name="connsiteX393" fmla="*/ 4033062 w 4357052"/>
                <a:gd name="connsiteY393" fmla="*/ 1418148 h 4823217"/>
                <a:gd name="connsiteX394" fmla="*/ 4043448 w 4357052"/>
                <a:gd name="connsiteY394" fmla="*/ 1424144 h 4823217"/>
                <a:gd name="connsiteX395" fmla="*/ 4035786 w 4357052"/>
                <a:gd name="connsiteY395" fmla="*/ 1425424 h 4823217"/>
                <a:gd name="connsiteX396" fmla="*/ 4054452 w 4357052"/>
                <a:gd name="connsiteY396" fmla="*/ 1429072 h 4823217"/>
                <a:gd name="connsiteX397" fmla="*/ 4066943 w 4357052"/>
                <a:gd name="connsiteY397" fmla="*/ 1443413 h 4823217"/>
                <a:gd name="connsiteX398" fmla="*/ 4048531 w 4357052"/>
                <a:gd name="connsiteY398" fmla="*/ 1451320 h 4823217"/>
                <a:gd name="connsiteX399" fmla="*/ 4037274 w 4357052"/>
                <a:gd name="connsiteY399" fmla="*/ 1434839 h 4823217"/>
                <a:gd name="connsiteX400" fmla="*/ 4037781 w 4357052"/>
                <a:gd name="connsiteY400" fmla="*/ 1457946 h 4823217"/>
                <a:gd name="connsiteX401" fmla="*/ 4059171 w 4357052"/>
                <a:gd name="connsiteY401" fmla="*/ 1468869 h 4823217"/>
                <a:gd name="connsiteX402" fmla="*/ 4081178 w 4357052"/>
                <a:gd name="connsiteY402" fmla="*/ 1478724 h 4823217"/>
                <a:gd name="connsiteX403" fmla="*/ 4085501 w 4357052"/>
                <a:gd name="connsiteY403" fmla="*/ 1471238 h 4823217"/>
                <a:gd name="connsiteX404" fmla="*/ 4105655 w 4357052"/>
                <a:gd name="connsiteY404" fmla="*/ 1484300 h 4823217"/>
                <a:gd name="connsiteX405" fmla="*/ 4076713 w 4357052"/>
                <a:gd name="connsiteY405" fmla="*/ 1450479 h 4823217"/>
                <a:gd name="connsiteX406" fmla="*/ 4097232 w 4357052"/>
                <a:gd name="connsiteY406" fmla="*/ 1450919 h 4823217"/>
                <a:gd name="connsiteX407" fmla="*/ 4103295 w 4357052"/>
                <a:gd name="connsiteY407" fmla="*/ 1464401 h 4823217"/>
                <a:gd name="connsiteX408" fmla="*/ 4127155 w 4357052"/>
                <a:gd name="connsiteY408" fmla="*/ 1471047 h 4823217"/>
                <a:gd name="connsiteX409" fmla="*/ 4205051 w 4357052"/>
                <a:gd name="connsiteY409" fmla="*/ 1516021 h 4823217"/>
                <a:gd name="connsiteX410" fmla="*/ 4168954 w 4357052"/>
                <a:gd name="connsiteY410" fmla="*/ 1506586 h 4823217"/>
                <a:gd name="connsiteX411" fmla="*/ 4199495 w 4357052"/>
                <a:gd name="connsiteY411" fmla="*/ 1525645 h 4823217"/>
                <a:gd name="connsiteX412" fmla="*/ 4182934 w 4357052"/>
                <a:gd name="connsiteY412" fmla="*/ 1530343 h 4823217"/>
                <a:gd name="connsiteX413" fmla="*/ 4171677 w 4357052"/>
                <a:gd name="connsiteY413" fmla="*/ 1513862 h 4823217"/>
                <a:gd name="connsiteX414" fmla="*/ 4154245 w 4357052"/>
                <a:gd name="connsiteY414" fmla="*/ 1508076 h 4823217"/>
                <a:gd name="connsiteX415" fmla="*/ 4181081 w 4357052"/>
                <a:gd name="connsiteY415" fmla="*/ 1533551 h 4823217"/>
                <a:gd name="connsiteX416" fmla="*/ 4144112 w 4357052"/>
                <a:gd name="connsiteY416" fmla="*/ 1513632 h 4823217"/>
                <a:gd name="connsiteX417" fmla="*/ 4150178 w 4357052"/>
                <a:gd name="connsiteY417" fmla="*/ 1527116 h 4823217"/>
                <a:gd name="connsiteX418" fmla="*/ 4089602 w 4357052"/>
                <a:gd name="connsiteY418" fmla="*/ 1512105 h 4823217"/>
                <a:gd name="connsiteX419" fmla="*/ 4076492 w 4357052"/>
                <a:gd name="connsiteY419" fmla="*/ 1498833 h 4823217"/>
                <a:gd name="connsiteX420" fmla="*/ 4038541 w 4357052"/>
                <a:gd name="connsiteY420" fmla="*/ 1492607 h 4823217"/>
                <a:gd name="connsiteX421" fmla="*/ 4032478 w 4357052"/>
                <a:gd name="connsiteY421" fmla="*/ 1479125 h 4823217"/>
                <a:gd name="connsiteX422" fmla="*/ 4053613 w 4357052"/>
                <a:gd name="connsiteY422" fmla="*/ 1478495 h 4823217"/>
                <a:gd name="connsiteX423" fmla="*/ 3978330 w 4357052"/>
                <a:gd name="connsiteY423" fmla="*/ 1464974 h 4823217"/>
                <a:gd name="connsiteX424" fmla="*/ 3962244 w 4357052"/>
                <a:gd name="connsiteY424" fmla="*/ 1432872 h 4823217"/>
                <a:gd name="connsiteX425" fmla="*/ 3953710 w 4357052"/>
                <a:gd name="connsiteY425" fmla="*/ 1423667 h 4823217"/>
                <a:gd name="connsiteX426" fmla="*/ 3953963 w 4357052"/>
                <a:gd name="connsiteY426" fmla="*/ 1435220 h 4823217"/>
                <a:gd name="connsiteX427" fmla="*/ 3927017 w 4357052"/>
                <a:gd name="connsiteY427" fmla="*/ 1433922 h 4823217"/>
                <a:gd name="connsiteX428" fmla="*/ 3919100 w 4357052"/>
                <a:gd name="connsiteY428" fmla="*/ 1423647 h 4823217"/>
                <a:gd name="connsiteX429" fmla="*/ 3905626 w 4357052"/>
                <a:gd name="connsiteY429" fmla="*/ 1422998 h 4823217"/>
                <a:gd name="connsiteX430" fmla="*/ 3925782 w 4357052"/>
                <a:gd name="connsiteY430" fmla="*/ 1436061 h 4823217"/>
                <a:gd name="connsiteX431" fmla="*/ 3916775 w 4357052"/>
                <a:gd name="connsiteY431" fmla="*/ 1463656 h 4823217"/>
                <a:gd name="connsiteX432" fmla="*/ 3888338 w 4357052"/>
                <a:gd name="connsiteY432" fmla="*/ 1452942 h 4823217"/>
                <a:gd name="connsiteX433" fmla="*/ 3883036 w 4357052"/>
                <a:gd name="connsiteY433" fmla="*/ 1474122 h 4823217"/>
                <a:gd name="connsiteX434" fmla="*/ 3854457 w 4357052"/>
                <a:gd name="connsiteY434" fmla="*/ 1427677 h 4823217"/>
                <a:gd name="connsiteX435" fmla="*/ 3846904 w 4357052"/>
                <a:gd name="connsiteY435" fmla="*/ 1404780 h 4823217"/>
                <a:gd name="connsiteX436" fmla="*/ 3828238 w 4357052"/>
                <a:gd name="connsiteY436" fmla="*/ 1401132 h 4823217"/>
                <a:gd name="connsiteX437" fmla="*/ 3835790 w 4357052"/>
                <a:gd name="connsiteY437" fmla="*/ 1424030 h 4823217"/>
                <a:gd name="connsiteX438" fmla="*/ 3806120 w 4357052"/>
                <a:gd name="connsiteY438" fmla="*/ 1415455 h 4823217"/>
                <a:gd name="connsiteX439" fmla="*/ 3798203 w 4357052"/>
                <a:gd name="connsiteY439" fmla="*/ 1405181 h 4823217"/>
                <a:gd name="connsiteX440" fmla="*/ 3767299 w 4357052"/>
                <a:gd name="connsiteY440" fmla="*/ 1398745 h 4823217"/>
                <a:gd name="connsiteX441" fmla="*/ 3811203 w 4357052"/>
                <a:gd name="connsiteY441" fmla="*/ 1442630 h 4823217"/>
                <a:gd name="connsiteX442" fmla="*/ 3793154 w 4357052"/>
                <a:gd name="connsiteY442" fmla="*/ 1437913 h 4823217"/>
                <a:gd name="connsiteX443" fmla="*/ 3822968 w 4357052"/>
                <a:gd name="connsiteY443" fmla="*/ 1482219 h 4823217"/>
                <a:gd name="connsiteX444" fmla="*/ 3830631 w 4357052"/>
                <a:gd name="connsiteY444" fmla="*/ 1480939 h 4823217"/>
                <a:gd name="connsiteX445" fmla="*/ 3889242 w 4357052"/>
                <a:gd name="connsiteY445" fmla="*/ 1523334 h 4823217"/>
                <a:gd name="connsiteX446" fmla="*/ 3847333 w 4357052"/>
                <a:gd name="connsiteY446" fmla="*/ 1511971 h 4823217"/>
                <a:gd name="connsiteX447" fmla="*/ 3845846 w 4357052"/>
                <a:gd name="connsiteY447" fmla="*/ 1502557 h 4823217"/>
                <a:gd name="connsiteX448" fmla="*/ 3816793 w 4357052"/>
                <a:gd name="connsiteY448" fmla="*/ 1492913 h 4823217"/>
                <a:gd name="connsiteX449" fmla="*/ 3814688 w 4357052"/>
                <a:gd name="connsiteY449" fmla="*/ 1484567 h 4823217"/>
                <a:gd name="connsiteX450" fmla="*/ 3771907 w 4357052"/>
                <a:gd name="connsiteY450" fmla="*/ 1462720 h 4823217"/>
                <a:gd name="connsiteX451" fmla="*/ 3735809 w 4357052"/>
                <a:gd name="connsiteY451" fmla="*/ 1453286 h 4823217"/>
                <a:gd name="connsiteX452" fmla="*/ 3722226 w 4357052"/>
                <a:gd name="connsiteY452" fmla="*/ 1476814 h 4823217"/>
                <a:gd name="connsiteX453" fmla="*/ 3744233 w 4357052"/>
                <a:gd name="connsiteY453" fmla="*/ 1486668 h 4823217"/>
                <a:gd name="connsiteX454" fmla="*/ 3697748 w 4357052"/>
                <a:gd name="connsiteY454" fmla="*/ 1471237 h 4823217"/>
                <a:gd name="connsiteX455" fmla="*/ 3716669 w 4357052"/>
                <a:gd name="connsiteY455" fmla="*/ 1486438 h 4823217"/>
                <a:gd name="connsiteX456" fmla="*/ 3694043 w 4357052"/>
                <a:gd name="connsiteY456" fmla="*/ 1477653 h 4823217"/>
                <a:gd name="connsiteX457" fmla="*/ 3712964 w 4357052"/>
                <a:gd name="connsiteY457" fmla="*/ 1492855 h 4823217"/>
                <a:gd name="connsiteX458" fmla="*/ 3707407 w 4357052"/>
                <a:gd name="connsiteY458" fmla="*/ 1502480 h 4823217"/>
                <a:gd name="connsiteX459" fmla="*/ 3798050 w 4357052"/>
                <a:gd name="connsiteY459" fmla="*/ 1573349 h 4823217"/>
                <a:gd name="connsiteX460" fmla="*/ 3804730 w 4357052"/>
                <a:gd name="connsiteY460" fmla="*/ 1585762 h 4823217"/>
                <a:gd name="connsiteX461" fmla="*/ 3790023 w 4357052"/>
                <a:gd name="connsiteY461" fmla="*/ 1587252 h 4823217"/>
                <a:gd name="connsiteX462" fmla="*/ 3808944 w 4357052"/>
                <a:gd name="connsiteY462" fmla="*/ 1602454 h 4823217"/>
                <a:gd name="connsiteX463" fmla="*/ 3783231 w 4357052"/>
                <a:gd name="connsiteY463" fmla="*/ 1599016 h 4823217"/>
                <a:gd name="connsiteX464" fmla="*/ 3794851 w 4357052"/>
                <a:gd name="connsiteY464" fmla="*/ 1602873 h 4823217"/>
                <a:gd name="connsiteX465" fmla="*/ 3792636 w 4357052"/>
                <a:gd name="connsiteY465" fmla="*/ 1618704 h 4823217"/>
                <a:gd name="connsiteX466" fmla="*/ 3791401 w 4357052"/>
                <a:gd name="connsiteY466" fmla="*/ 1620843 h 4823217"/>
                <a:gd name="connsiteX467" fmla="*/ 3797465 w 4357052"/>
                <a:gd name="connsiteY467" fmla="*/ 1634326 h 4823217"/>
                <a:gd name="connsiteX468" fmla="*/ 3809450 w 4357052"/>
                <a:gd name="connsiteY468" fmla="*/ 1625561 h 4823217"/>
                <a:gd name="connsiteX469" fmla="*/ 3828116 w 4357052"/>
                <a:gd name="connsiteY469" fmla="*/ 1629207 h 4823217"/>
                <a:gd name="connsiteX470" fmla="*/ 3841226 w 4357052"/>
                <a:gd name="connsiteY470" fmla="*/ 1642480 h 4823217"/>
                <a:gd name="connsiteX471" fmla="*/ 3825900 w 4357052"/>
                <a:gd name="connsiteY471" fmla="*/ 1645040 h 4823217"/>
                <a:gd name="connsiteX472" fmla="*/ 3848779 w 4357052"/>
                <a:gd name="connsiteY472" fmla="*/ 1665378 h 4823217"/>
                <a:gd name="connsiteX473" fmla="*/ 3860400 w 4357052"/>
                <a:gd name="connsiteY473" fmla="*/ 1669236 h 4823217"/>
                <a:gd name="connsiteX474" fmla="*/ 3847401 w 4357052"/>
                <a:gd name="connsiteY474" fmla="*/ 1631786 h 4823217"/>
                <a:gd name="connsiteX475" fmla="*/ 3857170 w 4357052"/>
                <a:gd name="connsiteY475" fmla="*/ 1638852 h 4823217"/>
                <a:gd name="connsiteX476" fmla="*/ 3848745 w 4357052"/>
                <a:gd name="connsiteY476" fmla="*/ 1605470 h 4823217"/>
                <a:gd name="connsiteX477" fmla="*/ 3869882 w 4357052"/>
                <a:gd name="connsiteY477" fmla="*/ 1604840 h 4823217"/>
                <a:gd name="connsiteX478" fmla="*/ 3889419 w 4357052"/>
                <a:gd name="connsiteY478" fmla="*/ 1618972 h 4823217"/>
                <a:gd name="connsiteX479" fmla="*/ 3884480 w 4357052"/>
                <a:gd name="connsiteY479" fmla="*/ 1627527 h 4823217"/>
                <a:gd name="connsiteX480" fmla="*/ 3891271 w 4357052"/>
                <a:gd name="connsiteY480" fmla="*/ 1615764 h 4823217"/>
                <a:gd name="connsiteX481" fmla="*/ 3902276 w 4357052"/>
                <a:gd name="connsiteY481" fmla="*/ 1620691 h 4823217"/>
                <a:gd name="connsiteX482" fmla="*/ 3960271 w 4357052"/>
                <a:gd name="connsiteY482" fmla="*/ 1664156 h 4823217"/>
                <a:gd name="connsiteX483" fmla="*/ 3988960 w 4357052"/>
                <a:gd name="connsiteY483" fmla="*/ 1686423 h 4823217"/>
                <a:gd name="connsiteX484" fmla="*/ 3982168 w 4357052"/>
                <a:gd name="connsiteY484" fmla="*/ 1698187 h 4823217"/>
                <a:gd name="connsiteX485" fmla="*/ 4022113 w 4357052"/>
                <a:gd name="connsiteY485" fmla="*/ 1736934 h 4823217"/>
                <a:gd name="connsiteX486" fmla="*/ 4026943 w 4357052"/>
                <a:gd name="connsiteY486" fmla="*/ 1752556 h 4823217"/>
                <a:gd name="connsiteX487" fmla="*/ 4019643 w 4357052"/>
                <a:gd name="connsiteY487" fmla="*/ 1741212 h 4823217"/>
                <a:gd name="connsiteX488" fmla="*/ 4006171 w 4357052"/>
                <a:gd name="connsiteY488" fmla="*/ 1740563 h 4823217"/>
                <a:gd name="connsiteX489" fmla="*/ 3984528 w 4357052"/>
                <a:gd name="connsiteY489" fmla="*/ 1718086 h 4823217"/>
                <a:gd name="connsiteX490" fmla="*/ 3968220 w 4357052"/>
                <a:gd name="connsiteY490" fmla="*/ 1734338 h 4823217"/>
                <a:gd name="connsiteX491" fmla="*/ 3957470 w 4357052"/>
                <a:gd name="connsiteY491" fmla="*/ 1740964 h 4823217"/>
                <a:gd name="connsiteX492" fmla="*/ 3940038 w 4357052"/>
                <a:gd name="connsiteY492" fmla="*/ 1735177 h 4823217"/>
                <a:gd name="connsiteX493" fmla="*/ 3948936 w 4357052"/>
                <a:gd name="connsiteY493" fmla="*/ 1731759 h 4823217"/>
                <a:gd name="connsiteX494" fmla="*/ 3922607 w 4357052"/>
                <a:gd name="connsiteY494" fmla="*/ 1729391 h 4823217"/>
                <a:gd name="connsiteX495" fmla="*/ 3902451 w 4357052"/>
                <a:gd name="connsiteY495" fmla="*/ 1716328 h 4823217"/>
                <a:gd name="connsiteX496" fmla="*/ 3872054 w 4357052"/>
                <a:gd name="connsiteY496" fmla="*/ 1733000 h 4823217"/>
                <a:gd name="connsiteX497" fmla="*/ 3880588 w 4357052"/>
                <a:gd name="connsiteY497" fmla="*/ 1742206 h 4823217"/>
                <a:gd name="connsiteX498" fmla="*/ 3858834 w 4357052"/>
                <a:gd name="connsiteY498" fmla="*/ 1743905 h 4823217"/>
                <a:gd name="connsiteX499" fmla="*/ 3825206 w 4357052"/>
                <a:gd name="connsiteY499" fmla="*/ 1730193 h 4823217"/>
                <a:gd name="connsiteX500" fmla="*/ 3848085 w 4357052"/>
                <a:gd name="connsiteY500" fmla="*/ 1750532 h 4823217"/>
                <a:gd name="connsiteX501" fmla="*/ 3826948 w 4357052"/>
                <a:gd name="connsiteY501" fmla="*/ 1751162 h 4823217"/>
                <a:gd name="connsiteX502" fmla="*/ 3841657 w 4357052"/>
                <a:gd name="connsiteY502" fmla="*/ 1749672 h 4823217"/>
                <a:gd name="connsiteX503" fmla="*/ 3825096 w 4357052"/>
                <a:gd name="connsiteY503" fmla="*/ 1754370 h 4823217"/>
                <a:gd name="connsiteX504" fmla="*/ 3811986 w 4357052"/>
                <a:gd name="connsiteY504" fmla="*/ 1741097 h 4823217"/>
                <a:gd name="connsiteX505" fmla="*/ 3753154 w 4357052"/>
                <a:gd name="connsiteY505" fmla="*/ 1747056 h 4823217"/>
                <a:gd name="connsiteX506" fmla="*/ 3758599 w 4357052"/>
                <a:gd name="connsiteY506" fmla="*/ 1761608 h 4823217"/>
                <a:gd name="connsiteX507" fmla="*/ 3770838 w 4357052"/>
                <a:gd name="connsiteY507" fmla="*/ 1764396 h 4823217"/>
                <a:gd name="connsiteX508" fmla="*/ 3769494 w 4357052"/>
                <a:gd name="connsiteY508" fmla="*/ 1790712 h 4823217"/>
                <a:gd name="connsiteX509" fmla="*/ 3785690 w 4357052"/>
                <a:gd name="connsiteY509" fmla="*/ 1798637 h 4823217"/>
                <a:gd name="connsiteX510" fmla="*/ 3776539 w 4357052"/>
                <a:gd name="connsiteY510" fmla="*/ 1790502 h 4823217"/>
                <a:gd name="connsiteX511" fmla="*/ 3787288 w 4357052"/>
                <a:gd name="connsiteY511" fmla="*/ 1783875 h 4823217"/>
                <a:gd name="connsiteX512" fmla="*/ 3824258 w 4357052"/>
                <a:gd name="connsiteY512" fmla="*/ 1803793 h 4823217"/>
                <a:gd name="connsiteX513" fmla="*/ 3824731 w 4357052"/>
                <a:gd name="connsiteY513" fmla="*/ 1766993 h 4823217"/>
                <a:gd name="connsiteX514" fmla="*/ 3842560 w 4357052"/>
                <a:gd name="connsiteY514" fmla="*/ 1820063 h 4823217"/>
                <a:gd name="connsiteX515" fmla="*/ 3864568 w 4357052"/>
                <a:gd name="connsiteY515" fmla="*/ 1829918 h 4823217"/>
                <a:gd name="connsiteX516" fmla="*/ 3873102 w 4357052"/>
                <a:gd name="connsiteY516" fmla="*/ 1839123 h 4823217"/>
                <a:gd name="connsiteX517" fmla="*/ 3873972 w 4357052"/>
                <a:gd name="connsiteY517" fmla="*/ 1849606 h 4823217"/>
                <a:gd name="connsiteX518" fmla="*/ 3913158 w 4357052"/>
                <a:gd name="connsiteY518" fmla="*/ 1853694 h 4823217"/>
                <a:gd name="connsiteX519" fmla="*/ 3930953 w 4357052"/>
                <a:gd name="connsiteY519" fmla="*/ 1846857 h 4823217"/>
                <a:gd name="connsiteX520" fmla="*/ 3874954 w 4357052"/>
                <a:gd name="connsiteY520" fmla="*/ 1835915 h 4823217"/>
                <a:gd name="connsiteX521" fmla="*/ 3895472 w 4357052"/>
                <a:gd name="connsiteY521" fmla="*/ 1836354 h 4823217"/>
                <a:gd name="connsiteX522" fmla="*/ 3856651 w 4357052"/>
                <a:gd name="connsiteY522" fmla="*/ 1819643 h 4823217"/>
                <a:gd name="connsiteX523" fmla="*/ 3911416 w 4357052"/>
                <a:gd name="connsiteY523" fmla="*/ 1832725 h 4823217"/>
                <a:gd name="connsiteX524" fmla="*/ 3910545 w 4357052"/>
                <a:gd name="connsiteY524" fmla="*/ 1822241 h 4823217"/>
                <a:gd name="connsiteX525" fmla="*/ 3928594 w 4357052"/>
                <a:gd name="connsiteY525" fmla="*/ 1826958 h 4823217"/>
                <a:gd name="connsiteX526" fmla="*/ 3952706 w 4357052"/>
                <a:gd name="connsiteY526" fmla="*/ 1845157 h 4823217"/>
                <a:gd name="connsiteX527" fmla="*/ 3998574 w 4357052"/>
                <a:gd name="connsiteY527" fmla="*/ 1861657 h 4823217"/>
                <a:gd name="connsiteX528" fmla="*/ 3999920 w 4357052"/>
                <a:gd name="connsiteY528" fmla="*/ 1835342 h 4823217"/>
                <a:gd name="connsiteX529" fmla="*/ 3972718 w 4357052"/>
                <a:gd name="connsiteY529" fmla="*/ 1822489 h 4823217"/>
                <a:gd name="connsiteX530" fmla="*/ 3984957 w 4357052"/>
                <a:gd name="connsiteY530" fmla="*/ 1825277 h 4823217"/>
                <a:gd name="connsiteX531" fmla="*/ 3975188 w 4357052"/>
                <a:gd name="connsiteY531" fmla="*/ 1818211 h 4823217"/>
                <a:gd name="connsiteX532" fmla="*/ 3972718 w 4357052"/>
                <a:gd name="connsiteY532" fmla="*/ 1822489 h 4823217"/>
                <a:gd name="connsiteX533" fmla="*/ 3994472 w 4357052"/>
                <a:gd name="connsiteY533" fmla="*/ 1820790 h 4823217"/>
                <a:gd name="connsiteX534" fmla="*/ 3991385 w 4357052"/>
                <a:gd name="connsiteY534" fmla="*/ 1826137 h 4823217"/>
                <a:gd name="connsiteX535" fmla="*/ 4007581 w 4357052"/>
                <a:gd name="connsiteY535" fmla="*/ 1834062 h 4823217"/>
                <a:gd name="connsiteX536" fmla="*/ 4022434 w 4357052"/>
                <a:gd name="connsiteY536" fmla="*/ 1868303 h 4823217"/>
                <a:gd name="connsiteX537" fmla="*/ 4031949 w 4357052"/>
                <a:gd name="connsiteY537" fmla="*/ 1863815 h 4823217"/>
                <a:gd name="connsiteX538" fmla="*/ 4010195 w 4357052"/>
                <a:gd name="connsiteY538" fmla="*/ 1865515 h 4823217"/>
                <a:gd name="connsiteX539" fmla="*/ 4015896 w 4357052"/>
                <a:gd name="connsiteY539" fmla="*/ 1891621 h 4823217"/>
                <a:gd name="connsiteX540" fmla="*/ 4019600 w 4357052"/>
                <a:gd name="connsiteY540" fmla="*/ 1885204 h 4823217"/>
                <a:gd name="connsiteX541" fmla="*/ 4037903 w 4357052"/>
                <a:gd name="connsiteY541" fmla="*/ 1901475 h 4823217"/>
                <a:gd name="connsiteX542" fmla="*/ 4010703 w 4357052"/>
                <a:gd name="connsiteY542" fmla="*/ 1888622 h 4823217"/>
                <a:gd name="connsiteX543" fmla="*/ 4008850 w 4357052"/>
                <a:gd name="connsiteY543" fmla="*/ 1891831 h 4823217"/>
                <a:gd name="connsiteX544" fmla="*/ 4023812 w 4357052"/>
                <a:gd name="connsiteY544" fmla="*/ 1901894 h 4823217"/>
                <a:gd name="connsiteX545" fmla="*/ 4000570 w 4357052"/>
                <a:gd name="connsiteY545" fmla="*/ 1894179 h 4823217"/>
                <a:gd name="connsiteX546" fmla="*/ 3997736 w 4357052"/>
                <a:gd name="connsiteY546" fmla="*/ 1911081 h 4823217"/>
                <a:gd name="connsiteX547" fmla="*/ 3999952 w 4357052"/>
                <a:gd name="connsiteY547" fmla="*/ 1895249 h 4823217"/>
                <a:gd name="connsiteX548" fmla="*/ 3959169 w 4357052"/>
                <a:gd name="connsiteY548" fmla="*/ 1905924 h 4823217"/>
                <a:gd name="connsiteX549" fmla="*/ 3984880 w 4357052"/>
                <a:gd name="connsiteY549" fmla="*/ 1909362 h 4823217"/>
                <a:gd name="connsiteX550" fmla="*/ 3999985 w 4357052"/>
                <a:gd name="connsiteY550" fmla="*/ 1955156 h 4823217"/>
                <a:gd name="connsiteX551" fmla="*/ 4021993 w 4357052"/>
                <a:gd name="connsiteY551" fmla="*/ 1965011 h 4823217"/>
                <a:gd name="connsiteX552" fmla="*/ 4013966 w 4357052"/>
                <a:gd name="connsiteY552" fmla="*/ 1978914 h 4823217"/>
                <a:gd name="connsiteX553" fmla="*/ 4039678 w 4357052"/>
                <a:gd name="connsiteY553" fmla="*/ 1982351 h 4823217"/>
                <a:gd name="connsiteX554" fmla="*/ 4030417 w 4357052"/>
                <a:gd name="connsiteY554" fmla="*/ 1998392 h 4823217"/>
                <a:gd name="connsiteX555" fmla="*/ 4034121 w 4357052"/>
                <a:gd name="connsiteY555" fmla="*/ 1991976 h 4823217"/>
                <a:gd name="connsiteX556" fmla="*/ 4048101 w 4357052"/>
                <a:gd name="connsiteY556" fmla="*/ 2015732 h 4823217"/>
                <a:gd name="connsiteX557" fmla="*/ 4016325 w 4357052"/>
                <a:gd name="connsiteY557" fmla="*/ 1998812 h 4823217"/>
                <a:gd name="connsiteX558" fmla="*/ 4022390 w 4357052"/>
                <a:gd name="connsiteY558" fmla="*/ 2012295 h 4823217"/>
                <a:gd name="connsiteX559" fmla="*/ 3981968 w 4357052"/>
                <a:gd name="connsiteY559" fmla="*/ 2010346 h 4823217"/>
                <a:gd name="connsiteX560" fmla="*/ 3996281 w 4357052"/>
                <a:gd name="connsiteY560" fmla="*/ 1961573 h 4823217"/>
                <a:gd name="connsiteX561" fmla="*/ 3994317 w 4357052"/>
                <a:gd name="connsiteY561" fmla="*/ 1988958 h 4823217"/>
                <a:gd name="connsiteX562" fmla="*/ 3975651 w 4357052"/>
                <a:gd name="connsiteY562" fmla="*/ 1985310 h 4823217"/>
                <a:gd name="connsiteX563" fmla="*/ 3972707 w 4357052"/>
                <a:gd name="connsiteY563" fmla="*/ 2026388 h 4823217"/>
                <a:gd name="connsiteX564" fmla="*/ 3955893 w 4357052"/>
                <a:gd name="connsiteY564" fmla="*/ 2019532 h 4823217"/>
                <a:gd name="connsiteX565" fmla="*/ 3966170 w 4357052"/>
                <a:gd name="connsiteY565" fmla="*/ 2049706 h 4823217"/>
                <a:gd name="connsiteX566" fmla="*/ 3984836 w 4357052"/>
                <a:gd name="connsiteY566" fmla="*/ 2053353 h 4823217"/>
                <a:gd name="connsiteX567" fmla="*/ 3979279 w 4357052"/>
                <a:gd name="connsiteY567" fmla="*/ 2062978 h 4823217"/>
                <a:gd name="connsiteX568" fmla="*/ 4000051 w 4357052"/>
                <a:gd name="connsiteY568" fmla="*/ 2074971 h 4823217"/>
                <a:gd name="connsiteX569" fmla="*/ 3982256 w 4357052"/>
                <a:gd name="connsiteY569" fmla="*/ 2081808 h 4823217"/>
                <a:gd name="connsiteX570" fmla="*/ 3989808 w 4357052"/>
                <a:gd name="connsiteY570" fmla="*/ 2104705 h 4823217"/>
                <a:gd name="connsiteX571" fmla="*/ 4025146 w 4357052"/>
                <a:gd name="connsiteY571" fmla="*/ 2079478 h 4823217"/>
                <a:gd name="connsiteX572" fmla="*/ 4033062 w 4357052"/>
                <a:gd name="connsiteY572" fmla="*/ 2089752 h 4823217"/>
                <a:gd name="connsiteX573" fmla="*/ 4052093 w 4357052"/>
                <a:gd name="connsiteY573" fmla="*/ 2080777 h 4823217"/>
                <a:gd name="connsiteX574" fmla="*/ 4028851 w 4357052"/>
                <a:gd name="connsiteY574" fmla="*/ 2073062 h 4823217"/>
                <a:gd name="connsiteX575" fmla="*/ 4030703 w 4357052"/>
                <a:gd name="connsiteY575" fmla="*/ 2069853 h 4823217"/>
                <a:gd name="connsiteX576" fmla="*/ 4025510 w 4357052"/>
                <a:gd name="connsiteY576" fmla="*/ 2066855 h 4823217"/>
                <a:gd name="connsiteX577" fmla="*/ 4026745 w 4357052"/>
                <a:gd name="connsiteY577" fmla="*/ 2064716 h 4823217"/>
                <a:gd name="connsiteX578" fmla="*/ 4046393 w 4357052"/>
                <a:gd name="connsiteY578" fmla="*/ 2054671 h 4823217"/>
                <a:gd name="connsiteX579" fmla="*/ 4129195 w 4357052"/>
                <a:gd name="connsiteY579" fmla="*/ 2031182 h 4823217"/>
                <a:gd name="connsiteX580" fmla="*/ 4150839 w 4357052"/>
                <a:gd name="connsiteY580" fmla="*/ 2053659 h 4823217"/>
                <a:gd name="connsiteX581" fmla="*/ 4135987 w 4357052"/>
                <a:gd name="connsiteY581" fmla="*/ 2019418 h 4823217"/>
                <a:gd name="connsiteX582" fmla="*/ 4157378 w 4357052"/>
                <a:gd name="connsiteY582" fmla="*/ 2030342 h 4823217"/>
                <a:gd name="connsiteX583" fmla="*/ 4164313 w 4357052"/>
                <a:gd name="connsiteY583" fmla="*/ 2054308 h 4823217"/>
                <a:gd name="connsiteX584" fmla="*/ 4188172 w 4357052"/>
                <a:gd name="connsiteY584" fmla="*/ 2060954 h 4823217"/>
                <a:gd name="connsiteX585" fmla="*/ 4164059 w 4357052"/>
                <a:gd name="connsiteY585" fmla="*/ 2042755 h 4823217"/>
                <a:gd name="connsiteX586" fmla="*/ 4161082 w 4357052"/>
                <a:gd name="connsiteY586" fmla="*/ 2023926 h 4823217"/>
                <a:gd name="connsiteX587" fmla="*/ 4205714 w 4357052"/>
                <a:gd name="connsiteY587" fmla="*/ 2042564 h 4823217"/>
                <a:gd name="connsiteX588" fmla="*/ 4226122 w 4357052"/>
                <a:gd name="connsiteY588" fmla="*/ 2067180 h 4823217"/>
                <a:gd name="connsiteX589" fmla="*/ 4257280 w 4357052"/>
                <a:gd name="connsiteY589" fmla="*/ 2085169 h 4823217"/>
                <a:gd name="connsiteX590" fmla="*/ 4247766 w 4357052"/>
                <a:gd name="connsiteY590" fmla="*/ 2089657 h 4823217"/>
                <a:gd name="connsiteX591" fmla="*/ 4290799 w 4357052"/>
                <a:gd name="connsiteY591" fmla="*/ 2123058 h 4823217"/>
                <a:gd name="connsiteX592" fmla="*/ 4271261 w 4357052"/>
                <a:gd name="connsiteY592" fmla="*/ 2108925 h 4823217"/>
                <a:gd name="connsiteX593" fmla="*/ 4202693 w 4357052"/>
                <a:gd name="connsiteY593" fmla="*/ 2167726 h 4823217"/>
                <a:gd name="connsiteX594" fmla="*/ 4210246 w 4357052"/>
                <a:gd name="connsiteY594" fmla="*/ 2190623 h 4823217"/>
                <a:gd name="connsiteX595" fmla="*/ 4197389 w 4357052"/>
                <a:gd name="connsiteY595" fmla="*/ 2188904 h 4823217"/>
                <a:gd name="connsiteX596" fmla="*/ 4195284 w 4357052"/>
                <a:gd name="connsiteY596" fmla="*/ 2180559 h 4823217"/>
                <a:gd name="connsiteX597" fmla="*/ 4156606 w 4357052"/>
                <a:gd name="connsiteY597" fmla="*/ 2199579 h 4823217"/>
                <a:gd name="connsiteX598" fmla="*/ 4185658 w 4357052"/>
                <a:gd name="connsiteY598" fmla="*/ 2209223 h 4823217"/>
                <a:gd name="connsiteX599" fmla="*/ 4176144 w 4357052"/>
                <a:gd name="connsiteY599" fmla="*/ 2213712 h 4823217"/>
                <a:gd name="connsiteX600" fmla="*/ 4161181 w 4357052"/>
                <a:gd name="connsiteY600" fmla="*/ 2203647 h 4823217"/>
                <a:gd name="connsiteX601" fmla="*/ 4150685 w 4357052"/>
                <a:gd name="connsiteY601" fmla="*/ 2221828 h 4823217"/>
                <a:gd name="connsiteX602" fmla="*/ 4129913 w 4357052"/>
                <a:gd name="connsiteY602" fmla="*/ 2209835 h 4823217"/>
                <a:gd name="connsiteX603" fmla="*/ 4130894 w 4357052"/>
                <a:gd name="connsiteY603" fmla="*/ 2196142 h 4823217"/>
                <a:gd name="connsiteX604" fmla="*/ 4112481 w 4357052"/>
                <a:gd name="connsiteY604" fmla="*/ 2204048 h 4823217"/>
                <a:gd name="connsiteX605" fmla="*/ 4085898 w 4357052"/>
                <a:gd name="connsiteY605" fmla="*/ 2190127 h 4823217"/>
                <a:gd name="connsiteX606" fmla="*/ 4071443 w 4357052"/>
                <a:gd name="connsiteY606" fmla="*/ 2203170 h 4823217"/>
                <a:gd name="connsiteX607" fmla="*/ 4083935 w 4357052"/>
                <a:gd name="connsiteY607" fmla="*/ 2217511 h 4823217"/>
                <a:gd name="connsiteX608" fmla="*/ 4093450 w 4357052"/>
                <a:gd name="connsiteY608" fmla="*/ 2213023 h 4823217"/>
                <a:gd name="connsiteX609" fmla="*/ 4056007 w 4357052"/>
                <a:gd name="connsiteY609" fmla="*/ 2229906 h 4823217"/>
                <a:gd name="connsiteX610" fmla="*/ 4049800 w 4357052"/>
                <a:gd name="connsiteY610" fmla="*/ 2180692 h 4823217"/>
                <a:gd name="connsiteX611" fmla="*/ 4059679 w 4357052"/>
                <a:gd name="connsiteY611" fmla="*/ 2163581 h 4823217"/>
                <a:gd name="connsiteX612" fmla="*/ 4070319 w 4357052"/>
                <a:gd name="connsiteY612" fmla="*/ 2181132 h 4823217"/>
                <a:gd name="connsiteX613" fmla="*/ 4088478 w 4357052"/>
                <a:gd name="connsiteY613" fmla="*/ 2161672 h 4823217"/>
                <a:gd name="connsiteX614" fmla="*/ 4030009 w 4357052"/>
                <a:gd name="connsiteY614" fmla="*/ 2155007 h 4823217"/>
                <a:gd name="connsiteX615" fmla="*/ 4041265 w 4357052"/>
                <a:gd name="connsiteY615" fmla="*/ 2171487 h 4823217"/>
                <a:gd name="connsiteX616" fmla="*/ 4025069 w 4357052"/>
                <a:gd name="connsiteY616" fmla="*/ 2163562 h 4823217"/>
                <a:gd name="connsiteX617" fmla="*/ 4028663 w 4357052"/>
                <a:gd name="connsiteY617" fmla="*/ 2181322 h 4823217"/>
                <a:gd name="connsiteX618" fmla="*/ 4019512 w 4357052"/>
                <a:gd name="connsiteY618" fmla="*/ 2173188 h 4823217"/>
                <a:gd name="connsiteX619" fmla="*/ 4021619 w 4357052"/>
                <a:gd name="connsiteY619" fmla="*/ 2181533 h 4823217"/>
                <a:gd name="connsiteX620" fmla="*/ 4007891 w 4357052"/>
                <a:gd name="connsiteY620" fmla="*/ 2169330 h 4823217"/>
                <a:gd name="connsiteX621" fmla="*/ 3996887 w 4357052"/>
                <a:gd name="connsiteY621" fmla="*/ 2164402 h 4823217"/>
                <a:gd name="connsiteX622" fmla="*/ 4019766 w 4357052"/>
                <a:gd name="connsiteY622" fmla="*/ 2184741 h 4823217"/>
                <a:gd name="connsiteX623" fmla="*/ 3997285 w 4357052"/>
                <a:gd name="connsiteY623" fmla="*/ 2211687 h 4823217"/>
                <a:gd name="connsiteX624" fmla="*/ 4016822 w 4357052"/>
                <a:gd name="connsiteY624" fmla="*/ 2225819 h 4823217"/>
                <a:gd name="connsiteX625" fmla="*/ 4020890 w 4357052"/>
                <a:gd name="connsiteY625" fmla="*/ 2206779 h 4823217"/>
                <a:gd name="connsiteX626" fmla="*/ 4041917 w 4357052"/>
                <a:gd name="connsiteY626" fmla="*/ 2230326 h 4823217"/>
                <a:gd name="connsiteX627" fmla="*/ 4061089 w 4357052"/>
                <a:gd name="connsiteY627" fmla="*/ 2257080 h 4823217"/>
                <a:gd name="connsiteX628" fmla="*/ 4040935 w 4357052"/>
                <a:gd name="connsiteY628" fmla="*/ 2244018 h 4823217"/>
                <a:gd name="connsiteX629" fmla="*/ 4043041 w 4357052"/>
                <a:gd name="connsiteY629" fmla="*/ 2252363 h 4823217"/>
                <a:gd name="connsiteX630" fmla="*/ 4088291 w 4357052"/>
                <a:gd name="connsiteY630" fmla="*/ 2269933 h 4823217"/>
                <a:gd name="connsiteX631" fmla="*/ 4083351 w 4357052"/>
                <a:gd name="connsiteY631" fmla="*/ 2278488 h 4823217"/>
                <a:gd name="connsiteX632" fmla="*/ 4137167 w 4357052"/>
                <a:gd name="connsiteY632" fmla="*/ 2365170 h 4823217"/>
                <a:gd name="connsiteX633" fmla="*/ 4141125 w 4357052"/>
                <a:gd name="connsiteY633" fmla="*/ 2370307 h 4823217"/>
                <a:gd name="connsiteX634" fmla="*/ 4151258 w 4357052"/>
                <a:gd name="connsiteY634" fmla="*/ 2364750 h 4823217"/>
                <a:gd name="connsiteX635" fmla="*/ 4149660 w 4357052"/>
                <a:gd name="connsiteY635" fmla="*/ 2379512 h 4823217"/>
                <a:gd name="connsiteX636" fmla="*/ 4196541 w 4357052"/>
                <a:gd name="connsiteY636" fmla="*/ 2442227 h 4823217"/>
                <a:gd name="connsiteX637" fmla="*/ 4194071 w 4357052"/>
                <a:gd name="connsiteY637" fmla="*/ 2446504 h 4823217"/>
                <a:gd name="connsiteX638" fmla="*/ 4242407 w 4357052"/>
                <a:gd name="connsiteY638" fmla="*/ 2458726 h 4823217"/>
                <a:gd name="connsiteX639" fmla="*/ 4205329 w 4357052"/>
                <a:gd name="connsiteY639" fmla="*/ 2462985 h 4823217"/>
                <a:gd name="connsiteX640" fmla="*/ 4195812 w 4357052"/>
                <a:gd name="connsiteY640" fmla="*/ 2467472 h 4823217"/>
                <a:gd name="connsiteX641" fmla="*/ 4212010 w 4357052"/>
                <a:gd name="connsiteY641" fmla="*/ 2475398 h 4823217"/>
                <a:gd name="connsiteX642" fmla="*/ 4204964 w 4357052"/>
                <a:gd name="connsiteY642" fmla="*/ 2475608 h 4823217"/>
                <a:gd name="connsiteX643" fmla="*/ 4227225 w 4357052"/>
                <a:gd name="connsiteY643" fmla="*/ 2497016 h 4823217"/>
                <a:gd name="connsiteX644" fmla="*/ 4217600 w 4357052"/>
                <a:gd name="connsiteY644" fmla="*/ 2525680 h 4823217"/>
                <a:gd name="connsiteX645" fmla="*/ 4282751 w 4357052"/>
                <a:gd name="connsiteY645" fmla="*/ 2544759 h 4823217"/>
                <a:gd name="connsiteX646" fmla="*/ 4237501 w 4357052"/>
                <a:gd name="connsiteY646" fmla="*/ 2527189 h 4823217"/>
                <a:gd name="connsiteX647" fmla="*/ 4278793 w 4357052"/>
                <a:gd name="connsiteY647" fmla="*/ 2539621 h 4823217"/>
                <a:gd name="connsiteX648" fmla="*/ 4326875 w 4357052"/>
                <a:gd name="connsiteY648" fmla="*/ 2540289 h 4823217"/>
                <a:gd name="connsiteX649" fmla="*/ 4314890 w 4357052"/>
                <a:gd name="connsiteY649" fmla="*/ 2549055 h 4823217"/>
                <a:gd name="connsiteX650" fmla="*/ 4357052 w 4357052"/>
                <a:gd name="connsiteY650" fmla="*/ 2571972 h 4823217"/>
                <a:gd name="connsiteX651" fmla="*/ 4293754 w 4357052"/>
                <a:gd name="connsiteY651" fmla="*/ 2549686 h 4823217"/>
                <a:gd name="connsiteX652" fmla="*/ 4305628 w 4357052"/>
                <a:gd name="connsiteY652" fmla="*/ 2565097 h 4823217"/>
                <a:gd name="connsiteX653" fmla="*/ 4256675 w 4357052"/>
                <a:gd name="connsiteY653" fmla="*/ 2553944 h 4823217"/>
                <a:gd name="connsiteX654" fmla="*/ 4249376 w 4357052"/>
                <a:gd name="connsiteY654" fmla="*/ 2542600 h 4823217"/>
                <a:gd name="connsiteX655" fmla="*/ 4219960 w 4357052"/>
                <a:gd name="connsiteY655" fmla="*/ 2545579 h 4823217"/>
                <a:gd name="connsiteX656" fmla="*/ 4216982 w 4357052"/>
                <a:gd name="connsiteY656" fmla="*/ 2526750 h 4823217"/>
                <a:gd name="connsiteX657" fmla="*/ 4082998 w 4357052"/>
                <a:gd name="connsiteY657" fmla="*/ 2758817 h 4823217"/>
                <a:gd name="connsiteX658" fmla="*/ 4101665 w 4357052"/>
                <a:gd name="connsiteY658" fmla="*/ 2762465 h 4823217"/>
                <a:gd name="connsiteX659" fmla="*/ 4096218 w 4357052"/>
                <a:gd name="connsiteY659" fmla="*/ 2747912 h 4823217"/>
                <a:gd name="connsiteX660" fmla="*/ 4104752 w 4357052"/>
                <a:gd name="connsiteY660" fmla="*/ 2757117 h 4823217"/>
                <a:gd name="connsiteX661" fmla="*/ 4132570 w 4357052"/>
                <a:gd name="connsiteY661" fmla="*/ 2768900 h 4823217"/>
                <a:gd name="connsiteX662" fmla="*/ 4079911 w 4357052"/>
                <a:gd name="connsiteY662" fmla="*/ 2764164 h 4823217"/>
                <a:gd name="connsiteX663" fmla="*/ 3984462 w 4357052"/>
                <a:gd name="connsiteY663" fmla="*/ 2941480 h 4823217"/>
                <a:gd name="connsiteX664" fmla="*/ 4023284 w 4357052"/>
                <a:gd name="connsiteY664" fmla="*/ 2958190 h 4823217"/>
                <a:gd name="connsiteX665" fmla="*/ 4035776 w 4357052"/>
                <a:gd name="connsiteY665" fmla="*/ 2972532 h 4823217"/>
                <a:gd name="connsiteX666" fmla="*/ 4016127 w 4357052"/>
                <a:gd name="connsiteY666" fmla="*/ 2982576 h 4823217"/>
                <a:gd name="connsiteX667" fmla="*/ 4049503 w 4357052"/>
                <a:gd name="connsiteY667" fmla="*/ 2984735 h 4823217"/>
                <a:gd name="connsiteX668" fmla="*/ 4033449 w 4357052"/>
                <a:gd name="connsiteY668" fmla="*/ 3012540 h 4823217"/>
                <a:gd name="connsiteX669" fmla="*/ 4049899 w 4357052"/>
                <a:gd name="connsiteY669" fmla="*/ 3032018 h 4823217"/>
                <a:gd name="connsiteX670" fmla="*/ 4032832 w 4357052"/>
                <a:gd name="connsiteY670" fmla="*/ 3013609 h 4823217"/>
                <a:gd name="connsiteX671" fmla="*/ 3977449 w 4357052"/>
                <a:gd name="connsiteY671" fmla="*/ 3001597 h 4823217"/>
                <a:gd name="connsiteX672" fmla="*/ 3984606 w 4357052"/>
                <a:gd name="connsiteY672" fmla="*/ 2977211 h 4823217"/>
                <a:gd name="connsiteX673" fmla="*/ 3980647 w 4357052"/>
                <a:gd name="connsiteY673" fmla="*/ 2972073 h 4823217"/>
                <a:gd name="connsiteX674" fmla="*/ 3969644 w 4357052"/>
                <a:gd name="connsiteY674" fmla="*/ 2967146 h 4823217"/>
                <a:gd name="connsiteX675" fmla="*/ 3587450 w 4357052"/>
                <a:gd name="connsiteY675" fmla="*/ 3629125 h 4823217"/>
                <a:gd name="connsiteX676" fmla="*/ 3595113 w 4357052"/>
                <a:gd name="connsiteY676" fmla="*/ 3627846 h 4823217"/>
                <a:gd name="connsiteX677" fmla="*/ 3661355 w 4357052"/>
                <a:gd name="connsiteY677" fmla="*/ 3609055 h 4823217"/>
                <a:gd name="connsiteX678" fmla="*/ 3688919 w 4357052"/>
                <a:gd name="connsiteY678" fmla="*/ 3609284 h 4823217"/>
                <a:gd name="connsiteX679" fmla="*/ 3681002 w 4357052"/>
                <a:gd name="connsiteY679" fmla="*/ 3599009 h 4823217"/>
                <a:gd name="connsiteX680" fmla="*/ 3703880 w 4357052"/>
                <a:gd name="connsiteY680" fmla="*/ 3619348 h 4823217"/>
                <a:gd name="connsiteX681" fmla="*/ 3700793 w 4357052"/>
                <a:gd name="connsiteY681" fmla="*/ 3624695 h 4823217"/>
                <a:gd name="connsiteX682" fmla="*/ 3674828 w 4357052"/>
                <a:gd name="connsiteY682" fmla="*/ 3609704 h 4823217"/>
                <a:gd name="connsiteX683" fmla="*/ 3676316 w 4357052"/>
                <a:gd name="connsiteY683" fmla="*/ 3619119 h 4823217"/>
                <a:gd name="connsiteX684" fmla="*/ 3680892 w 4357052"/>
                <a:gd name="connsiteY684" fmla="*/ 3623187 h 4823217"/>
                <a:gd name="connsiteX685" fmla="*/ 3692766 w 4357052"/>
                <a:gd name="connsiteY685" fmla="*/ 3638597 h 4823217"/>
                <a:gd name="connsiteX686" fmla="*/ 3643956 w 4357052"/>
                <a:gd name="connsiteY686" fmla="*/ 3663175 h 4823217"/>
                <a:gd name="connsiteX687" fmla="*/ 3629502 w 4357052"/>
                <a:gd name="connsiteY687" fmla="*/ 3676219 h 4823217"/>
                <a:gd name="connsiteX688" fmla="*/ 3622963 w 4357052"/>
                <a:gd name="connsiteY688" fmla="*/ 3699536 h 4823217"/>
                <a:gd name="connsiteX689" fmla="*/ 3610725 w 4357052"/>
                <a:gd name="connsiteY689" fmla="*/ 3696748 h 4823217"/>
                <a:gd name="connsiteX690" fmla="*/ 3543391 w 4357052"/>
                <a:gd name="connsiteY690" fmla="*/ 3753409 h 4823217"/>
                <a:gd name="connsiteX691" fmla="*/ 3531516 w 4357052"/>
                <a:gd name="connsiteY691" fmla="*/ 3737998 h 4823217"/>
                <a:gd name="connsiteX692" fmla="*/ 3464724 w 4357052"/>
                <a:gd name="connsiteY692" fmla="*/ 3877673 h 4823217"/>
                <a:gd name="connsiteX693" fmla="*/ 3446674 w 4357052"/>
                <a:gd name="connsiteY693" fmla="*/ 3872956 h 4823217"/>
                <a:gd name="connsiteX694" fmla="*/ 3411988 w 4357052"/>
                <a:gd name="connsiteY694" fmla="*/ 3957021 h 4823217"/>
                <a:gd name="connsiteX695" fmla="*/ 3391722 w 4357052"/>
                <a:gd name="connsiteY695" fmla="*/ 3968136 h 4823217"/>
                <a:gd name="connsiteX696" fmla="*/ 3369715 w 4357052"/>
                <a:gd name="connsiteY696" fmla="*/ 3958282 h 4823217"/>
                <a:gd name="connsiteX697" fmla="*/ 3332161 w 4357052"/>
                <a:gd name="connsiteY697" fmla="*/ 3999340 h 4823217"/>
                <a:gd name="connsiteX698" fmla="*/ 3316581 w 4357052"/>
                <a:gd name="connsiteY698" fmla="*/ 3990345 h 4823217"/>
                <a:gd name="connsiteX699" fmla="*/ 3316471 w 4357052"/>
                <a:gd name="connsiteY699" fmla="*/ 4014522 h 4823217"/>
                <a:gd name="connsiteX700" fmla="*/ 3298676 w 4357052"/>
                <a:gd name="connsiteY700" fmla="*/ 4021359 h 4823217"/>
                <a:gd name="connsiteX701" fmla="*/ 3276669 w 4357052"/>
                <a:gd name="connsiteY701" fmla="*/ 4011505 h 4823217"/>
                <a:gd name="connsiteX702" fmla="*/ 3282116 w 4357052"/>
                <a:gd name="connsiteY702" fmla="*/ 4026057 h 4823217"/>
                <a:gd name="connsiteX703" fmla="*/ 3212786 w 4357052"/>
                <a:gd name="connsiteY703" fmla="*/ 4050196 h 4823217"/>
                <a:gd name="connsiteX704" fmla="*/ 3153081 w 4357052"/>
                <a:gd name="connsiteY704" fmla="*/ 4045669 h 4823217"/>
                <a:gd name="connsiteX705" fmla="*/ 3123159 w 4357052"/>
                <a:gd name="connsiteY705" fmla="*/ 4025541 h 4823217"/>
                <a:gd name="connsiteX706" fmla="*/ 3116729 w 4357052"/>
                <a:gd name="connsiteY706" fmla="*/ 4024682 h 4823217"/>
                <a:gd name="connsiteX707" fmla="*/ 3098935 w 4357052"/>
                <a:gd name="connsiteY707" fmla="*/ 4031519 h 4823217"/>
                <a:gd name="connsiteX708" fmla="*/ 3069408 w 4357052"/>
                <a:gd name="connsiteY708" fmla="*/ 4058674 h 4823217"/>
                <a:gd name="connsiteX709" fmla="*/ 3090654 w 4357052"/>
                <a:gd name="connsiteY709" fmla="*/ 4033867 h 4823217"/>
                <a:gd name="connsiteX710" fmla="*/ 3094359 w 4357052"/>
                <a:gd name="connsiteY710" fmla="*/ 4027451 h 4823217"/>
                <a:gd name="connsiteX711" fmla="*/ 3107436 w 4357052"/>
                <a:gd name="connsiteY711" fmla="*/ 3980816 h 4823217"/>
                <a:gd name="connsiteX712" fmla="*/ 3116157 w 4357052"/>
                <a:gd name="connsiteY712" fmla="*/ 3881760 h 4823217"/>
                <a:gd name="connsiteX713" fmla="*/ 3100577 w 4357052"/>
                <a:gd name="connsiteY713" fmla="*/ 3872765 h 4823217"/>
                <a:gd name="connsiteX714" fmla="*/ 3100325 w 4357052"/>
                <a:gd name="connsiteY714" fmla="*/ 3861212 h 4823217"/>
                <a:gd name="connsiteX715" fmla="*/ 3107734 w 4357052"/>
                <a:gd name="connsiteY715" fmla="*/ 3848379 h 4823217"/>
                <a:gd name="connsiteX716" fmla="*/ 3125782 w 4357052"/>
                <a:gd name="connsiteY716" fmla="*/ 3853095 h 4823217"/>
                <a:gd name="connsiteX717" fmla="*/ 3127017 w 4357052"/>
                <a:gd name="connsiteY717" fmla="*/ 3850956 h 4823217"/>
                <a:gd name="connsiteX718" fmla="*/ 3129487 w 4357052"/>
                <a:gd name="connsiteY718" fmla="*/ 3846679 h 4823217"/>
                <a:gd name="connsiteX719" fmla="*/ 3135408 w 4357052"/>
                <a:gd name="connsiteY719" fmla="*/ 3824430 h 4823217"/>
                <a:gd name="connsiteX720" fmla="*/ 3128362 w 4357052"/>
                <a:gd name="connsiteY720" fmla="*/ 3824640 h 4823217"/>
                <a:gd name="connsiteX721" fmla="*/ 3122044 w 4357052"/>
                <a:gd name="connsiteY721" fmla="*/ 3799603 h 4823217"/>
                <a:gd name="connsiteX722" fmla="*/ 3155529 w 4357052"/>
                <a:gd name="connsiteY722" fmla="*/ 3777586 h 4823217"/>
                <a:gd name="connsiteX723" fmla="*/ 3144923 w 4357052"/>
                <a:gd name="connsiteY723" fmla="*/ 3819943 h 4823217"/>
                <a:gd name="connsiteX724" fmla="*/ 3129344 w 4357052"/>
                <a:gd name="connsiteY724" fmla="*/ 3810948 h 4823217"/>
                <a:gd name="connsiteX725" fmla="*/ 3136642 w 4357052"/>
                <a:gd name="connsiteY725" fmla="*/ 3822292 h 4823217"/>
                <a:gd name="connsiteX726" fmla="*/ 3144306 w 4357052"/>
                <a:gd name="connsiteY726" fmla="*/ 3821012 h 4823217"/>
                <a:gd name="connsiteX727" fmla="*/ 3137768 w 4357052"/>
                <a:gd name="connsiteY727" fmla="*/ 3844330 h 4823217"/>
                <a:gd name="connsiteX728" fmla="*/ 3157855 w 4357052"/>
                <a:gd name="connsiteY728" fmla="*/ 3737576 h 4823217"/>
                <a:gd name="connsiteX729" fmla="*/ 3110754 w 4357052"/>
                <a:gd name="connsiteY729" fmla="*/ 3723216 h 4823217"/>
                <a:gd name="connsiteX730" fmla="*/ 3125429 w 4357052"/>
                <a:gd name="connsiteY730" fmla="*/ 3661819 h 4823217"/>
                <a:gd name="connsiteX731" fmla="*/ 3111956 w 4357052"/>
                <a:gd name="connsiteY731" fmla="*/ 3661170 h 4823217"/>
                <a:gd name="connsiteX732" fmla="*/ 3110975 w 4357052"/>
                <a:gd name="connsiteY732" fmla="*/ 3674862 h 4823217"/>
                <a:gd name="connsiteX733" fmla="*/ 3104183 w 4357052"/>
                <a:gd name="connsiteY733" fmla="*/ 3686626 h 4823217"/>
                <a:gd name="connsiteX734" fmla="*/ 3104801 w 4357052"/>
                <a:gd name="connsiteY734" fmla="*/ 3685557 h 4823217"/>
                <a:gd name="connsiteX735" fmla="*/ 3045856 w 4357052"/>
                <a:gd name="connsiteY735" fmla="*/ 3715691 h 4823217"/>
                <a:gd name="connsiteX736" fmla="*/ 3069970 w 4357052"/>
                <a:gd name="connsiteY736" fmla="*/ 3733892 h 4823217"/>
                <a:gd name="connsiteX737" fmla="*/ 3058857 w 4357052"/>
                <a:gd name="connsiteY737" fmla="*/ 3753141 h 4823217"/>
                <a:gd name="connsiteX738" fmla="*/ 3014732 w 4357052"/>
                <a:gd name="connsiteY738" fmla="*/ 3757610 h 4823217"/>
                <a:gd name="connsiteX739" fmla="*/ 3006197 w 4357052"/>
                <a:gd name="connsiteY739" fmla="*/ 3748405 h 4823217"/>
                <a:gd name="connsiteX740" fmla="*/ 3014367 w 4357052"/>
                <a:gd name="connsiteY740" fmla="*/ 3770233 h 4823217"/>
                <a:gd name="connsiteX741" fmla="*/ 2987168 w 4357052"/>
                <a:gd name="connsiteY741" fmla="*/ 3757381 h 4823217"/>
                <a:gd name="connsiteX742" fmla="*/ 2953318 w 4357052"/>
                <a:gd name="connsiteY742" fmla="*/ 3792022 h 4823217"/>
                <a:gd name="connsiteX743" fmla="*/ 2926119 w 4357052"/>
                <a:gd name="connsiteY743" fmla="*/ 3779171 h 4823217"/>
                <a:gd name="connsiteX744" fmla="*/ 2915368 w 4357052"/>
                <a:gd name="connsiteY744" fmla="*/ 3785797 h 4823217"/>
                <a:gd name="connsiteX745" fmla="*/ 2925136 w 4357052"/>
                <a:gd name="connsiteY745" fmla="*/ 3792862 h 4823217"/>
                <a:gd name="connsiteX746" fmla="*/ 2920197 w 4357052"/>
                <a:gd name="connsiteY746" fmla="*/ 3801418 h 4823217"/>
                <a:gd name="connsiteX747" fmla="*/ 2898190 w 4357052"/>
                <a:gd name="connsiteY747" fmla="*/ 3791564 h 4823217"/>
                <a:gd name="connsiteX748" fmla="*/ 2908466 w 4357052"/>
                <a:gd name="connsiteY748" fmla="*/ 3821737 h 4823217"/>
                <a:gd name="connsiteX749" fmla="*/ 2868045 w 4357052"/>
                <a:gd name="connsiteY749" fmla="*/ 3819789 h 4823217"/>
                <a:gd name="connsiteX750" fmla="*/ 2869644 w 4357052"/>
                <a:gd name="connsiteY750" fmla="*/ 3805027 h 4823217"/>
                <a:gd name="connsiteX751" fmla="*/ 2838740 w 4357052"/>
                <a:gd name="connsiteY751" fmla="*/ 3798592 h 4823217"/>
                <a:gd name="connsiteX752" fmla="*/ 2844042 w 4357052"/>
                <a:gd name="connsiteY752" fmla="*/ 3777413 h 4823217"/>
                <a:gd name="connsiteX753" fmla="*/ 2835144 w 4357052"/>
                <a:gd name="connsiteY753" fmla="*/ 3780831 h 4823217"/>
                <a:gd name="connsiteX754" fmla="*/ 2825630 w 4357052"/>
                <a:gd name="connsiteY754" fmla="*/ 3785320 h 4823217"/>
                <a:gd name="connsiteX755" fmla="*/ 2818448 w 4357052"/>
                <a:gd name="connsiteY755" fmla="*/ 3781350 h 4823217"/>
                <a:gd name="connsiteX756" fmla="*/ 2816478 w 4357052"/>
                <a:gd name="connsiteY756" fmla="*/ 3777184 h 4823217"/>
                <a:gd name="connsiteX757" fmla="*/ 2818413 w 4357052"/>
                <a:gd name="connsiteY757" fmla="*/ 3781331 h 4823217"/>
                <a:gd name="connsiteX758" fmla="*/ 2818448 w 4357052"/>
                <a:gd name="connsiteY758" fmla="*/ 3781350 h 4823217"/>
                <a:gd name="connsiteX759" fmla="*/ 2820763 w 4357052"/>
                <a:gd name="connsiteY759" fmla="*/ 3786252 h 4823217"/>
                <a:gd name="connsiteX760" fmla="*/ 2820691 w 4357052"/>
                <a:gd name="connsiteY760" fmla="*/ 3793875 h 4823217"/>
                <a:gd name="connsiteX761" fmla="*/ 2842698 w 4357052"/>
                <a:gd name="connsiteY761" fmla="*/ 3803729 h 4823217"/>
                <a:gd name="connsiteX762" fmla="*/ 2798319 w 4357052"/>
                <a:gd name="connsiteY762" fmla="*/ 3796644 h 4823217"/>
                <a:gd name="connsiteX763" fmla="*/ 2791638 w 4357052"/>
                <a:gd name="connsiteY763" fmla="*/ 3784231 h 4823217"/>
                <a:gd name="connsiteX764" fmla="*/ 2774823 w 4357052"/>
                <a:gd name="connsiteY764" fmla="*/ 3777375 h 4823217"/>
                <a:gd name="connsiteX765" fmla="*/ 2777183 w 4357052"/>
                <a:gd name="connsiteY765" fmla="*/ 3797274 h 4823217"/>
                <a:gd name="connsiteX766" fmla="*/ 2748131 w 4357052"/>
                <a:gd name="connsiteY766" fmla="*/ 3787630 h 4823217"/>
                <a:gd name="connsiteX767" fmla="*/ 2749112 w 4357052"/>
                <a:gd name="connsiteY767" fmla="*/ 3773937 h 4823217"/>
                <a:gd name="connsiteX768" fmla="*/ 2724524 w 4357052"/>
                <a:gd name="connsiteY768" fmla="*/ 3792538 h 4823217"/>
                <a:gd name="connsiteX769" fmla="*/ 2704987 w 4357052"/>
                <a:gd name="connsiteY769" fmla="*/ 3778407 h 4823217"/>
                <a:gd name="connsiteX770" fmla="*/ 2725649 w 4357052"/>
                <a:gd name="connsiteY770" fmla="*/ 3814576 h 4823217"/>
                <a:gd name="connsiteX771" fmla="*/ 2717623 w 4357052"/>
                <a:gd name="connsiteY771" fmla="*/ 3828479 h 4823217"/>
                <a:gd name="connsiteX772" fmla="*/ 2730478 w 4357052"/>
                <a:gd name="connsiteY772" fmla="*/ 3830197 h 4823217"/>
                <a:gd name="connsiteX773" fmla="*/ 2691910 w 4357052"/>
                <a:gd name="connsiteY773" fmla="*/ 3825041 h 4823217"/>
                <a:gd name="connsiteX774" fmla="*/ 2706872 w 4357052"/>
                <a:gd name="connsiteY774" fmla="*/ 3835105 h 4823217"/>
                <a:gd name="connsiteX775" fmla="*/ 2684864 w 4357052"/>
                <a:gd name="connsiteY775" fmla="*/ 3825251 h 4823217"/>
                <a:gd name="connsiteX776" fmla="*/ 2663729 w 4357052"/>
                <a:gd name="connsiteY776" fmla="*/ 3825881 h 4823217"/>
                <a:gd name="connsiteX777" fmla="*/ 2692418 w 4357052"/>
                <a:gd name="connsiteY777" fmla="*/ 3848148 h 4823217"/>
                <a:gd name="connsiteX778" fmla="*/ 2676110 w 4357052"/>
                <a:gd name="connsiteY778" fmla="*/ 3864400 h 4823217"/>
                <a:gd name="connsiteX779" fmla="*/ 2678326 w 4357052"/>
                <a:gd name="connsiteY779" fmla="*/ 3848569 h 4823217"/>
                <a:gd name="connsiteX780" fmla="*/ 2666089 w 4357052"/>
                <a:gd name="connsiteY780" fmla="*/ 3845781 h 4823217"/>
                <a:gd name="connsiteX781" fmla="*/ 2669793 w 4357052"/>
                <a:gd name="connsiteY781" fmla="*/ 3839364 h 4823217"/>
                <a:gd name="connsiteX782" fmla="*/ 2656683 w 4357052"/>
                <a:gd name="connsiteY782" fmla="*/ 3826092 h 4823217"/>
                <a:gd name="connsiteX783" fmla="*/ 2579724 w 4357052"/>
                <a:gd name="connsiteY783" fmla="*/ 3911417 h 4823217"/>
                <a:gd name="connsiteX784" fmla="*/ 2569338 w 4357052"/>
                <a:gd name="connsiteY784" fmla="*/ 3905420 h 4823217"/>
                <a:gd name="connsiteX785" fmla="*/ 2547474 w 4357052"/>
                <a:gd name="connsiteY785" fmla="*/ 3931297 h 4823217"/>
                <a:gd name="connsiteX786" fmla="*/ 2528808 w 4357052"/>
                <a:gd name="connsiteY786" fmla="*/ 3927649 h 4823217"/>
                <a:gd name="connsiteX787" fmla="*/ 2527827 w 4357052"/>
                <a:gd name="connsiteY787" fmla="*/ 3941342 h 4823217"/>
                <a:gd name="connsiteX788" fmla="*/ 2514099 w 4357052"/>
                <a:gd name="connsiteY788" fmla="*/ 3929139 h 4823217"/>
                <a:gd name="connsiteX789" fmla="*/ 2511883 w 4357052"/>
                <a:gd name="connsiteY789" fmla="*/ 3944971 h 4823217"/>
                <a:gd name="connsiteX790" fmla="*/ 2503349 w 4357052"/>
                <a:gd name="connsiteY790" fmla="*/ 3935765 h 4823217"/>
                <a:gd name="connsiteX791" fmla="*/ 2503856 w 4357052"/>
                <a:gd name="connsiteY791" fmla="*/ 3958873 h 4823217"/>
                <a:gd name="connsiteX792" fmla="*/ 2445133 w 4357052"/>
                <a:gd name="connsiteY792" fmla="*/ 3940654 h 4823217"/>
                <a:gd name="connsiteX793" fmla="*/ 2451199 w 4357052"/>
                <a:gd name="connsiteY793" fmla="*/ 3954137 h 4823217"/>
                <a:gd name="connsiteX794" fmla="*/ 2432784 w 4357052"/>
                <a:gd name="connsiteY794" fmla="*/ 3962043 h 4823217"/>
                <a:gd name="connsiteX795" fmla="*/ 2379763 w 4357052"/>
                <a:gd name="connsiteY795" fmla="*/ 3969931 h 4823217"/>
                <a:gd name="connsiteX796" fmla="*/ 2351107 w 4357052"/>
                <a:gd name="connsiteY796" fmla="*/ 4007571 h 4823217"/>
                <a:gd name="connsiteX797" fmla="*/ 2360622 w 4357052"/>
                <a:gd name="connsiteY797" fmla="*/ 4003083 h 4823217"/>
                <a:gd name="connsiteX798" fmla="*/ 2340466 w 4357052"/>
                <a:gd name="connsiteY798" fmla="*/ 3990020 h 4823217"/>
                <a:gd name="connsiteX799" fmla="*/ 2339849 w 4357052"/>
                <a:gd name="connsiteY799" fmla="*/ 3991090 h 4823217"/>
                <a:gd name="connsiteX800" fmla="*/ 2332187 w 4357052"/>
                <a:gd name="connsiteY800" fmla="*/ 3992370 h 4823217"/>
                <a:gd name="connsiteX801" fmla="*/ 2331822 w 4357052"/>
                <a:gd name="connsiteY801" fmla="*/ 4004992 h 4823217"/>
                <a:gd name="connsiteX802" fmla="*/ 2327247 w 4357052"/>
                <a:gd name="connsiteY802" fmla="*/ 4000925 h 4823217"/>
                <a:gd name="connsiteX803" fmla="*/ 2326630 w 4357052"/>
                <a:gd name="connsiteY803" fmla="*/ 4001995 h 4823217"/>
                <a:gd name="connsiteX804" fmla="*/ 2324778 w 4357052"/>
                <a:gd name="connsiteY804" fmla="*/ 4005203 h 4823217"/>
                <a:gd name="connsiteX805" fmla="*/ 2323907 w 4357052"/>
                <a:gd name="connsiteY805" fmla="*/ 3994718 h 4823217"/>
                <a:gd name="connsiteX806" fmla="*/ 2320565 w 4357052"/>
                <a:gd name="connsiteY806" fmla="*/ 3988512 h 4823217"/>
                <a:gd name="connsiteX807" fmla="*/ 2311414 w 4357052"/>
                <a:gd name="connsiteY807" fmla="*/ 3980376 h 4823217"/>
                <a:gd name="connsiteX808" fmla="*/ 2306220 w 4357052"/>
                <a:gd name="connsiteY808" fmla="*/ 3977378 h 4823217"/>
                <a:gd name="connsiteX809" fmla="*/ 2317478 w 4357052"/>
                <a:gd name="connsiteY809" fmla="*/ 3993859 h 4823217"/>
                <a:gd name="connsiteX810" fmla="*/ 2295724 w 4357052"/>
                <a:gd name="connsiteY810" fmla="*/ 3995558 h 4823217"/>
                <a:gd name="connsiteX811" fmla="*/ 2295218 w 4357052"/>
                <a:gd name="connsiteY811" fmla="*/ 3972451 h 4823217"/>
                <a:gd name="connsiteX812" fmla="*/ 2271358 w 4357052"/>
                <a:gd name="connsiteY812" fmla="*/ 3965806 h 4823217"/>
                <a:gd name="connsiteX813" fmla="*/ 2257410 w 4357052"/>
                <a:gd name="connsiteY813" fmla="*/ 4001956 h 4823217"/>
                <a:gd name="connsiteX814" fmla="*/ 2250145 w 4357052"/>
                <a:gd name="connsiteY814" fmla="*/ 4050520 h 4823217"/>
                <a:gd name="connsiteX815" fmla="*/ 2255954 w 4357052"/>
                <a:gd name="connsiteY815" fmla="*/ 4052448 h 4823217"/>
                <a:gd name="connsiteX816" fmla="*/ 2258424 w 4357052"/>
                <a:gd name="connsiteY816" fmla="*/ 4048170 h 4823217"/>
                <a:gd name="connsiteX817" fmla="*/ 2260894 w 4357052"/>
                <a:gd name="connsiteY817" fmla="*/ 4043892 h 4823217"/>
                <a:gd name="connsiteX818" fmla="*/ 2266087 w 4357052"/>
                <a:gd name="connsiteY818" fmla="*/ 4046891 h 4823217"/>
                <a:gd name="connsiteX819" fmla="*/ 2269174 w 4357052"/>
                <a:gd name="connsiteY819" fmla="*/ 4041544 h 4823217"/>
                <a:gd name="connsiteX820" fmla="*/ 2274368 w 4357052"/>
                <a:gd name="connsiteY820" fmla="*/ 4044542 h 4823217"/>
                <a:gd name="connsiteX821" fmla="*/ 2296375 w 4357052"/>
                <a:gd name="connsiteY821" fmla="*/ 4054397 h 4823217"/>
                <a:gd name="connsiteX822" fmla="*/ 2292053 w 4357052"/>
                <a:gd name="connsiteY822" fmla="*/ 4061883 h 4823217"/>
                <a:gd name="connsiteX823" fmla="*/ 2312572 w 4357052"/>
                <a:gd name="connsiteY823" fmla="*/ 4062322 h 4823217"/>
                <a:gd name="connsiteX824" fmla="*/ 2292814 w 4357052"/>
                <a:gd name="connsiteY824" fmla="*/ 4096543 h 4823217"/>
                <a:gd name="connsiteX825" fmla="*/ 2262890 w 4357052"/>
                <a:gd name="connsiteY825" fmla="*/ 4076415 h 4823217"/>
                <a:gd name="connsiteX826" fmla="*/ 2258060 w 4357052"/>
                <a:gd name="connsiteY826" fmla="*/ 4060794 h 4823217"/>
                <a:gd name="connsiteX827" fmla="*/ 2251015 w 4357052"/>
                <a:gd name="connsiteY827" fmla="*/ 4061004 h 4823217"/>
                <a:gd name="connsiteX828" fmla="*/ 2252867 w 4357052"/>
                <a:gd name="connsiteY828" fmla="*/ 4057795 h 4823217"/>
                <a:gd name="connsiteX829" fmla="*/ 2230860 w 4357052"/>
                <a:gd name="connsiteY829" fmla="*/ 4047941 h 4823217"/>
                <a:gd name="connsiteX830" fmla="*/ 2238413 w 4357052"/>
                <a:gd name="connsiteY830" fmla="*/ 4070839 h 4823217"/>
                <a:gd name="connsiteX831" fmla="*/ 2228281 w 4357052"/>
                <a:gd name="connsiteY831" fmla="*/ 4076396 h 4823217"/>
                <a:gd name="connsiteX832" fmla="*/ 2212702 w 4357052"/>
                <a:gd name="connsiteY832" fmla="*/ 4067402 h 4823217"/>
                <a:gd name="connsiteX833" fmla="*/ 2205910 w 4357052"/>
                <a:gd name="connsiteY833" fmla="*/ 4079166 h 4823217"/>
                <a:gd name="connsiteX834" fmla="*/ 2218765 w 4357052"/>
                <a:gd name="connsiteY834" fmla="*/ 4080884 h 4823217"/>
                <a:gd name="connsiteX835" fmla="*/ 2228535 w 4357052"/>
                <a:gd name="connsiteY835" fmla="*/ 4087950 h 4823217"/>
                <a:gd name="connsiteX836" fmla="*/ 2224830 w 4357052"/>
                <a:gd name="connsiteY836" fmla="*/ 4094367 h 4823217"/>
                <a:gd name="connsiteX837" fmla="*/ 2204058 w 4357052"/>
                <a:gd name="connsiteY837" fmla="*/ 4082374 h 4823217"/>
                <a:gd name="connsiteX838" fmla="*/ 2199989 w 4357052"/>
                <a:gd name="connsiteY838" fmla="*/ 4101413 h 4823217"/>
                <a:gd name="connsiteX839" fmla="*/ 2165523 w 4357052"/>
                <a:gd name="connsiteY839" fmla="*/ 4137125 h 4823217"/>
                <a:gd name="connsiteX840" fmla="*/ 2147979 w 4357052"/>
                <a:gd name="connsiteY840" fmla="*/ 4155515 h 4823217"/>
                <a:gd name="connsiteX841" fmla="*/ 2148235 w 4357052"/>
                <a:gd name="connsiteY841" fmla="*/ 4167069 h 4823217"/>
                <a:gd name="connsiteX842" fmla="*/ 2150704 w 4357052"/>
                <a:gd name="connsiteY842" fmla="*/ 4162791 h 4823217"/>
                <a:gd name="connsiteX843" fmla="*/ 2163560 w 4357052"/>
                <a:gd name="connsiteY843" fmla="*/ 4164510 h 4823217"/>
                <a:gd name="connsiteX844" fmla="*/ 2164431 w 4357052"/>
                <a:gd name="connsiteY844" fmla="*/ 4174994 h 4823217"/>
                <a:gd name="connsiteX845" fmla="*/ 2150958 w 4357052"/>
                <a:gd name="connsiteY845" fmla="*/ 4174345 h 4823217"/>
                <a:gd name="connsiteX846" fmla="*/ 2146382 w 4357052"/>
                <a:gd name="connsiteY846" fmla="*/ 4170278 h 4823217"/>
                <a:gd name="connsiteX847" fmla="*/ 2145765 w 4357052"/>
                <a:gd name="connsiteY847" fmla="*/ 4171347 h 4823217"/>
                <a:gd name="connsiteX848" fmla="*/ 2147871 w 4357052"/>
                <a:gd name="connsiteY848" fmla="*/ 4179692 h 4823217"/>
                <a:gd name="connsiteX849" fmla="*/ 2142677 w 4357052"/>
                <a:gd name="connsiteY849" fmla="*/ 4176694 h 4823217"/>
                <a:gd name="connsiteX850" fmla="*/ 2120306 w 4357052"/>
                <a:gd name="connsiteY850" fmla="*/ 4179463 h 4823217"/>
                <a:gd name="connsiteX851" fmla="*/ 2143549 w 4357052"/>
                <a:gd name="connsiteY851" fmla="*/ 4187178 h 4823217"/>
                <a:gd name="connsiteX852" fmla="*/ 2137121 w 4357052"/>
                <a:gd name="connsiteY852" fmla="*/ 4186319 h 4823217"/>
                <a:gd name="connsiteX853" fmla="*/ 2126987 w 4357052"/>
                <a:gd name="connsiteY853" fmla="*/ 4191875 h 4823217"/>
                <a:gd name="connsiteX854" fmla="*/ 2112025 w 4357052"/>
                <a:gd name="connsiteY854" fmla="*/ 4181811 h 4823217"/>
                <a:gd name="connsiteX855" fmla="*/ 2096336 w 4357052"/>
                <a:gd name="connsiteY855" fmla="*/ 4196993 h 4823217"/>
                <a:gd name="connsiteX856" fmla="*/ 2075596 w 4357052"/>
                <a:gd name="connsiteY856" fmla="*/ 4244908 h 4823217"/>
                <a:gd name="connsiteX857" fmla="*/ 2076468 w 4357052"/>
                <a:gd name="connsiteY857" fmla="*/ 4255393 h 4823217"/>
                <a:gd name="connsiteX858" fmla="*/ 2053843 w 4357052"/>
                <a:gd name="connsiteY858" fmla="*/ 4246608 h 4823217"/>
                <a:gd name="connsiteX859" fmla="*/ 2039025 w 4357052"/>
                <a:gd name="connsiteY859" fmla="*/ 4272274 h 4823217"/>
                <a:gd name="connsiteX860" fmla="*/ 2052863 w 4357052"/>
                <a:gd name="connsiteY860" fmla="*/ 4260301 h 4823217"/>
                <a:gd name="connsiteX861" fmla="*/ 2071417 w 4357052"/>
                <a:gd name="connsiteY861" fmla="*/ 4288124 h 4823217"/>
                <a:gd name="connsiteX862" fmla="*/ 2055839 w 4357052"/>
                <a:gd name="connsiteY862" fmla="*/ 4279130 h 4823217"/>
                <a:gd name="connsiteX863" fmla="*/ 2059686 w 4357052"/>
                <a:gd name="connsiteY863" fmla="*/ 4308443 h 4823217"/>
                <a:gd name="connsiteX864" fmla="*/ 2028925 w 4357052"/>
                <a:gd name="connsiteY864" fmla="*/ 4337739 h 4823217"/>
                <a:gd name="connsiteX865" fmla="*/ 2051550 w 4357052"/>
                <a:gd name="connsiteY865" fmla="*/ 4346524 h 4823217"/>
                <a:gd name="connsiteX866" fmla="*/ 2035100 w 4357052"/>
                <a:gd name="connsiteY866" fmla="*/ 4327044 h 4823217"/>
                <a:gd name="connsiteX867" fmla="*/ 2051042 w 4357052"/>
                <a:gd name="connsiteY867" fmla="*/ 4323416 h 4823217"/>
                <a:gd name="connsiteX868" fmla="*/ 2072290 w 4357052"/>
                <a:gd name="connsiteY868" fmla="*/ 4298609 h 4823217"/>
                <a:gd name="connsiteX869" fmla="*/ 2092444 w 4357052"/>
                <a:gd name="connsiteY869" fmla="*/ 4311672 h 4823217"/>
                <a:gd name="connsiteX870" fmla="*/ 2109622 w 4357052"/>
                <a:gd name="connsiteY870" fmla="*/ 4305904 h 4823217"/>
                <a:gd name="connsiteX871" fmla="*/ 2103558 w 4357052"/>
                <a:gd name="connsiteY871" fmla="*/ 4292422 h 4823217"/>
                <a:gd name="connsiteX872" fmla="*/ 2111474 w 4357052"/>
                <a:gd name="connsiteY872" fmla="*/ 4302695 h 4823217"/>
                <a:gd name="connsiteX873" fmla="*/ 2124694 w 4357052"/>
                <a:gd name="connsiteY873" fmla="*/ 4291791 h 4823217"/>
                <a:gd name="connsiteX874" fmla="*/ 2141145 w 4357052"/>
                <a:gd name="connsiteY874" fmla="*/ 4311271 h 4823217"/>
                <a:gd name="connsiteX875" fmla="*/ 2135842 w 4357052"/>
                <a:gd name="connsiteY875" fmla="*/ 4332449 h 4823217"/>
                <a:gd name="connsiteX876" fmla="*/ 2116557 w 4357052"/>
                <a:gd name="connsiteY876" fmla="*/ 4329871 h 4823217"/>
                <a:gd name="connsiteX877" fmla="*/ 2133007 w 4357052"/>
                <a:gd name="connsiteY877" fmla="*/ 4349350 h 4823217"/>
                <a:gd name="connsiteX878" fmla="*/ 2125598 w 4357052"/>
                <a:gd name="connsiteY878" fmla="*/ 4362183 h 4823217"/>
                <a:gd name="connsiteX879" fmla="*/ 2107296 w 4357052"/>
                <a:gd name="connsiteY879" fmla="*/ 4345912 h 4823217"/>
                <a:gd name="connsiteX880" fmla="*/ 2088628 w 4357052"/>
                <a:gd name="connsiteY880" fmla="*/ 4342265 h 4823217"/>
                <a:gd name="connsiteX881" fmla="*/ 2091352 w 4357052"/>
                <a:gd name="connsiteY881" fmla="*/ 4349541 h 4823217"/>
                <a:gd name="connsiteX882" fmla="*/ 2102974 w 4357052"/>
                <a:gd name="connsiteY882" fmla="*/ 4353398 h 4823217"/>
                <a:gd name="connsiteX883" fmla="*/ 2072940 w 4357052"/>
                <a:gd name="connsiteY883" fmla="*/ 4357447 h 4823217"/>
                <a:gd name="connsiteX884" fmla="*/ 2076280 w 4357052"/>
                <a:gd name="connsiteY884" fmla="*/ 4363653 h 4823217"/>
                <a:gd name="connsiteX885" fmla="*/ 2098905 w 4357052"/>
                <a:gd name="connsiteY885" fmla="*/ 4372438 h 4823217"/>
                <a:gd name="connsiteX886" fmla="*/ 2084815 w 4357052"/>
                <a:gd name="connsiteY886" fmla="*/ 4372858 h 4823217"/>
                <a:gd name="connsiteX887" fmla="*/ 2097746 w 4357052"/>
                <a:gd name="connsiteY887" fmla="*/ 4379879 h 4823217"/>
                <a:gd name="connsiteX888" fmla="*/ 2101265 w 4357052"/>
                <a:gd name="connsiteY888" fmla="*/ 4392338 h 4823217"/>
                <a:gd name="connsiteX889" fmla="*/ 2092621 w 4357052"/>
                <a:gd name="connsiteY889" fmla="*/ 4407309 h 4823217"/>
                <a:gd name="connsiteX890" fmla="*/ 2075553 w 4357052"/>
                <a:gd name="connsiteY890" fmla="*/ 4388900 h 4823217"/>
                <a:gd name="connsiteX891" fmla="*/ 2041561 w 4357052"/>
                <a:gd name="connsiteY891" fmla="*/ 4387811 h 4823217"/>
                <a:gd name="connsiteX892" fmla="*/ 2047735 w 4357052"/>
                <a:gd name="connsiteY892" fmla="*/ 4377117 h 4823217"/>
                <a:gd name="connsiteX893" fmla="*/ 2071594 w 4357052"/>
                <a:gd name="connsiteY893" fmla="*/ 4383762 h 4823217"/>
                <a:gd name="connsiteX894" fmla="*/ 2079621 w 4357052"/>
                <a:gd name="connsiteY894" fmla="*/ 4369860 h 4823217"/>
                <a:gd name="connsiteX895" fmla="*/ 2060084 w 4357052"/>
                <a:gd name="connsiteY895" fmla="*/ 4355728 h 4823217"/>
                <a:gd name="connsiteX896" fmla="*/ 2053909 w 4357052"/>
                <a:gd name="connsiteY896" fmla="*/ 4366423 h 4823217"/>
                <a:gd name="connsiteX897" fmla="*/ 2022133 w 4357052"/>
                <a:gd name="connsiteY897" fmla="*/ 4349503 h 4823217"/>
                <a:gd name="connsiteX898" fmla="*/ 2013235 w 4357052"/>
                <a:gd name="connsiteY898" fmla="*/ 4352921 h 4823217"/>
                <a:gd name="connsiteX899" fmla="*/ 2035497 w 4357052"/>
                <a:gd name="connsiteY899" fmla="*/ 4374329 h 4823217"/>
                <a:gd name="connsiteX900" fmla="*/ 2015959 w 4357052"/>
                <a:gd name="connsiteY900" fmla="*/ 4360197 h 4823217"/>
                <a:gd name="connsiteX901" fmla="*/ 2011637 w 4357052"/>
                <a:gd name="connsiteY901" fmla="*/ 4367683 h 4823217"/>
                <a:gd name="connsiteX902" fmla="*/ 2005099 w 4357052"/>
                <a:gd name="connsiteY902" fmla="*/ 4391001 h 4823217"/>
                <a:gd name="connsiteX903" fmla="*/ 2039345 w 4357052"/>
                <a:gd name="connsiteY903" fmla="*/ 4403643 h 4823217"/>
                <a:gd name="connsiteX904" fmla="*/ 2033280 w 4357052"/>
                <a:gd name="connsiteY904" fmla="*/ 4390160 h 4823217"/>
                <a:gd name="connsiteX905" fmla="*/ 2060480 w 4357052"/>
                <a:gd name="connsiteY905" fmla="*/ 4403012 h 4823217"/>
                <a:gd name="connsiteX906" fmla="*/ 2073591 w 4357052"/>
                <a:gd name="connsiteY906" fmla="*/ 4416285 h 4823217"/>
                <a:gd name="connsiteX907" fmla="*/ 2030337 w 4357052"/>
                <a:gd name="connsiteY907" fmla="*/ 4431238 h 4823217"/>
                <a:gd name="connsiteX908" fmla="*/ 1998957 w 4357052"/>
                <a:gd name="connsiteY908" fmla="*/ 4461602 h 4823217"/>
                <a:gd name="connsiteX909" fmla="*/ 2003390 w 4357052"/>
                <a:gd name="connsiteY909" fmla="*/ 4429940 h 4823217"/>
                <a:gd name="connsiteX910" fmla="*/ 2026742 w 4357052"/>
                <a:gd name="connsiteY910" fmla="*/ 4413478 h 4823217"/>
                <a:gd name="connsiteX911" fmla="*/ 1993731 w 4357052"/>
                <a:gd name="connsiteY911" fmla="*/ 4398697 h 4823217"/>
                <a:gd name="connsiteX912" fmla="*/ 2006841 w 4357052"/>
                <a:gd name="connsiteY912" fmla="*/ 4411969 h 4823217"/>
                <a:gd name="connsiteX913" fmla="*/ 2007095 w 4357052"/>
                <a:gd name="connsiteY913" fmla="*/ 4423523 h 4823217"/>
                <a:gd name="connsiteX914" fmla="*/ 1986939 w 4357052"/>
                <a:gd name="connsiteY914" fmla="*/ 4410461 h 4823217"/>
                <a:gd name="connsiteX915" fmla="*/ 1963731 w 4357052"/>
                <a:gd name="connsiteY915" fmla="*/ 4462653 h 4823217"/>
                <a:gd name="connsiteX916" fmla="*/ 1994272 w 4357052"/>
                <a:gd name="connsiteY916" fmla="*/ 4481711 h 4823217"/>
                <a:gd name="connsiteX917" fmla="*/ 1995760 w 4357052"/>
                <a:gd name="connsiteY917" fmla="*/ 4491127 h 4823217"/>
                <a:gd name="connsiteX918" fmla="*/ 1960026 w 4357052"/>
                <a:gd name="connsiteY918" fmla="*/ 4469069 h 4823217"/>
                <a:gd name="connsiteX919" fmla="*/ 1960534 w 4357052"/>
                <a:gd name="connsiteY919" fmla="*/ 4492176 h 4823217"/>
                <a:gd name="connsiteX920" fmla="*/ 1926288 w 4357052"/>
                <a:gd name="connsiteY920" fmla="*/ 4479535 h 4823217"/>
                <a:gd name="connsiteX921" fmla="*/ 1924942 w 4357052"/>
                <a:gd name="connsiteY921" fmla="*/ 4505850 h 4823217"/>
                <a:gd name="connsiteX922" fmla="*/ 1943863 w 4357052"/>
                <a:gd name="connsiteY922" fmla="*/ 4521052 h 4823217"/>
                <a:gd name="connsiteX923" fmla="*/ 1924578 w 4357052"/>
                <a:gd name="connsiteY923" fmla="*/ 4518473 h 4823217"/>
                <a:gd name="connsiteX924" fmla="*/ 1945969 w 4357052"/>
                <a:gd name="connsiteY924" fmla="*/ 4529397 h 4823217"/>
                <a:gd name="connsiteX925" fmla="*/ 1929662 w 4357052"/>
                <a:gd name="connsiteY925" fmla="*/ 4545648 h 4823217"/>
                <a:gd name="connsiteX926" fmla="*/ 1915934 w 4357052"/>
                <a:gd name="connsiteY926" fmla="*/ 4533445 h 4823217"/>
                <a:gd name="connsiteX927" fmla="*/ 1903585 w 4357052"/>
                <a:gd name="connsiteY927" fmla="*/ 4554834 h 4823217"/>
                <a:gd name="connsiteX928" fmla="*/ 1911248 w 4357052"/>
                <a:gd name="connsiteY928" fmla="*/ 4553555 h 4823217"/>
                <a:gd name="connsiteX929" fmla="*/ 1921271 w 4357052"/>
                <a:gd name="connsiteY929" fmla="*/ 4572175 h 4823217"/>
                <a:gd name="connsiteX930" fmla="*/ 1911501 w 4357052"/>
                <a:gd name="connsiteY930" fmla="*/ 4565107 h 4823217"/>
                <a:gd name="connsiteX931" fmla="*/ 1868391 w 4357052"/>
                <a:gd name="connsiteY931" fmla="*/ 4615791 h 4823217"/>
                <a:gd name="connsiteX932" fmla="*/ 1838611 w 4357052"/>
                <a:gd name="connsiteY932" fmla="*/ 4631394 h 4823217"/>
                <a:gd name="connsiteX933" fmla="*/ 1820958 w 4357052"/>
                <a:gd name="connsiteY933" fmla="*/ 4673961 h 4823217"/>
                <a:gd name="connsiteX934" fmla="*/ 1825138 w 4357052"/>
                <a:gd name="connsiteY934" fmla="*/ 4630744 h 4823217"/>
                <a:gd name="connsiteX935" fmla="*/ 1816604 w 4357052"/>
                <a:gd name="connsiteY935" fmla="*/ 4621539 h 4823217"/>
                <a:gd name="connsiteX936" fmla="*/ 1808213 w 4357052"/>
                <a:gd name="connsiteY936" fmla="*/ 4648065 h 4823217"/>
                <a:gd name="connsiteX937" fmla="*/ 1788676 w 4357052"/>
                <a:gd name="connsiteY937" fmla="*/ 4633934 h 4823217"/>
                <a:gd name="connsiteX938" fmla="*/ 1802656 w 4357052"/>
                <a:gd name="connsiteY938" fmla="*/ 4657690 h 4823217"/>
                <a:gd name="connsiteX939" fmla="*/ 1784971 w 4357052"/>
                <a:gd name="connsiteY939" fmla="*/ 4640351 h 4823217"/>
                <a:gd name="connsiteX940" fmla="*/ 1777451 w 4357052"/>
                <a:gd name="connsiteY940" fmla="*/ 4677360 h 4823217"/>
                <a:gd name="connsiteX941" fmla="*/ 1801312 w 4357052"/>
                <a:gd name="connsiteY941" fmla="*/ 4684006 h 4823217"/>
                <a:gd name="connsiteX942" fmla="*/ 1786603 w 4357052"/>
                <a:gd name="connsiteY942" fmla="*/ 4685496 h 4823217"/>
                <a:gd name="connsiteX943" fmla="*/ 1801565 w 4357052"/>
                <a:gd name="connsiteY943" fmla="*/ 4695560 h 4823217"/>
                <a:gd name="connsiteX944" fmla="*/ 1726536 w 4357052"/>
                <a:gd name="connsiteY944" fmla="*/ 4693593 h 4823217"/>
                <a:gd name="connsiteX945" fmla="*/ 1708375 w 4357052"/>
                <a:gd name="connsiteY945" fmla="*/ 4713052 h 4823217"/>
                <a:gd name="connsiteX946" fmla="*/ 1726679 w 4357052"/>
                <a:gd name="connsiteY946" fmla="*/ 4729323 h 4823217"/>
                <a:gd name="connsiteX947" fmla="*/ 1720141 w 4357052"/>
                <a:gd name="connsiteY947" fmla="*/ 4752641 h 4823217"/>
                <a:gd name="connsiteX948" fmla="*/ 1698134 w 4357052"/>
                <a:gd name="connsiteY948" fmla="*/ 4742787 h 4823217"/>
                <a:gd name="connsiteX949" fmla="*/ 1704814 w 4357052"/>
                <a:gd name="connsiteY949" fmla="*/ 4755200 h 4823217"/>
                <a:gd name="connsiteX950" fmla="*/ 1716689 w 4357052"/>
                <a:gd name="connsiteY950" fmla="*/ 4770611 h 4823217"/>
                <a:gd name="connsiteX951" fmla="*/ 1688255 w 4357052"/>
                <a:gd name="connsiteY951" fmla="*/ 4759898 h 4823217"/>
                <a:gd name="connsiteX952" fmla="*/ 1697659 w 4357052"/>
                <a:gd name="connsiteY952" fmla="*/ 4779587 h 4823217"/>
                <a:gd name="connsiteX953" fmla="*/ 1680228 w 4357052"/>
                <a:gd name="connsiteY953" fmla="*/ 4773800 h 4823217"/>
                <a:gd name="connsiteX954" fmla="*/ 1668497 w 4357052"/>
                <a:gd name="connsiteY954" fmla="*/ 4794120 h 4823217"/>
                <a:gd name="connsiteX955" fmla="*/ 1680734 w 4357052"/>
                <a:gd name="connsiteY955" fmla="*/ 4796908 h 4823217"/>
                <a:gd name="connsiteX956" fmla="*/ 1642167 w 4357052"/>
                <a:gd name="connsiteY956" fmla="*/ 4791751 h 4823217"/>
                <a:gd name="connsiteX957" fmla="*/ 1628583 w 4357052"/>
                <a:gd name="connsiteY957" fmla="*/ 4815279 h 4823217"/>
                <a:gd name="connsiteX958" fmla="*/ 1631670 w 4357052"/>
                <a:gd name="connsiteY958" fmla="*/ 4809932 h 4823217"/>
                <a:gd name="connsiteX959" fmla="*/ 1616091 w 4357052"/>
                <a:gd name="connsiteY959" fmla="*/ 4800937 h 4823217"/>
                <a:gd name="connsiteX960" fmla="*/ 1607193 w 4357052"/>
                <a:gd name="connsiteY960" fmla="*/ 4804356 h 4823217"/>
                <a:gd name="connsiteX961" fmla="*/ 1606576 w 4357052"/>
                <a:gd name="connsiteY961" fmla="*/ 4805425 h 4823217"/>
                <a:gd name="connsiteX962" fmla="*/ 1602871 w 4357052"/>
                <a:gd name="connsiteY962" fmla="*/ 4811842 h 4823217"/>
                <a:gd name="connsiteX963" fmla="*/ 1600766 w 4357052"/>
                <a:gd name="connsiteY963" fmla="*/ 4803496 h 4823217"/>
                <a:gd name="connsiteX964" fmla="*/ 1598659 w 4357052"/>
                <a:gd name="connsiteY964" fmla="*/ 4795151 h 4823217"/>
                <a:gd name="connsiteX965" fmla="*/ 1584568 w 4357052"/>
                <a:gd name="connsiteY965" fmla="*/ 4795571 h 4823217"/>
                <a:gd name="connsiteX966" fmla="*/ 1591360 w 4357052"/>
                <a:gd name="connsiteY966" fmla="*/ 4783807 h 4823217"/>
                <a:gd name="connsiteX967" fmla="*/ 1609046 w 4357052"/>
                <a:gd name="connsiteY967" fmla="*/ 4801148 h 4823217"/>
                <a:gd name="connsiteX968" fmla="*/ 1613732 w 4357052"/>
                <a:gd name="connsiteY968" fmla="*/ 4781038 h 4823217"/>
                <a:gd name="connsiteX969" fmla="*/ 1638208 w 4357052"/>
                <a:gd name="connsiteY969" fmla="*/ 4786614 h 4823217"/>
                <a:gd name="connsiteX970" fmla="*/ 1623864 w 4357052"/>
                <a:gd name="connsiteY970" fmla="*/ 4775481 h 4823217"/>
                <a:gd name="connsiteX971" fmla="*/ 1636467 w 4357052"/>
                <a:gd name="connsiteY971" fmla="*/ 4765646 h 4823217"/>
                <a:gd name="connsiteX972" fmla="*/ 1657348 w 4357052"/>
                <a:gd name="connsiteY972" fmla="*/ 4753462 h 4823217"/>
                <a:gd name="connsiteX973" fmla="*/ 1637194 w 4357052"/>
                <a:gd name="connsiteY973" fmla="*/ 4740400 h 4823217"/>
                <a:gd name="connsiteX974" fmla="*/ 1682663 w 4357052"/>
                <a:gd name="connsiteY974" fmla="*/ 4709615 h 4823217"/>
                <a:gd name="connsiteX975" fmla="*/ 1718111 w 4357052"/>
                <a:gd name="connsiteY975" fmla="*/ 4660211 h 4823217"/>
                <a:gd name="connsiteX976" fmla="*/ 1735906 w 4357052"/>
                <a:gd name="connsiteY976" fmla="*/ 4653374 h 4823217"/>
                <a:gd name="connsiteX977" fmla="*/ 1757296 w 4357052"/>
                <a:gd name="connsiteY977" fmla="*/ 4664298 h 4823217"/>
                <a:gd name="connsiteX978" fmla="*/ 1760384 w 4357052"/>
                <a:gd name="connsiteY978" fmla="*/ 4658951 h 4823217"/>
                <a:gd name="connsiteX979" fmla="*/ 1749998 w 4357052"/>
                <a:gd name="connsiteY979" fmla="*/ 4652955 h 4823217"/>
                <a:gd name="connsiteX980" fmla="*/ 1772952 w 4357052"/>
                <a:gd name="connsiteY980" fmla="*/ 4589208 h 4823217"/>
                <a:gd name="connsiteX981" fmla="*/ 1712268 w 4357052"/>
                <a:gd name="connsiteY981" fmla="*/ 4598375 h 4823217"/>
                <a:gd name="connsiteX982" fmla="*/ 1730570 w 4357052"/>
                <a:gd name="connsiteY982" fmla="*/ 4614646 h 4823217"/>
                <a:gd name="connsiteX983" fmla="*/ 1707328 w 4357052"/>
                <a:gd name="connsiteY983" fmla="*/ 4606930 h 4823217"/>
                <a:gd name="connsiteX984" fmla="*/ 1711540 w 4357052"/>
                <a:gd name="connsiteY984" fmla="*/ 4623621 h 4823217"/>
                <a:gd name="connsiteX985" fmla="*/ 1704241 w 4357052"/>
                <a:gd name="connsiteY985" fmla="*/ 4612278 h 4823217"/>
                <a:gd name="connsiteX986" fmla="*/ 1696832 w 4357052"/>
                <a:gd name="connsiteY986" fmla="*/ 4625111 h 4823217"/>
                <a:gd name="connsiteX987" fmla="*/ 1669632 w 4357052"/>
                <a:gd name="connsiteY987" fmla="*/ 4612258 h 4823217"/>
                <a:gd name="connsiteX988" fmla="*/ 1665056 w 4357052"/>
                <a:gd name="connsiteY988" fmla="*/ 4608191 h 4823217"/>
                <a:gd name="connsiteX989" fmla="*/ 1656775 w 4357052"/>
                <a:gd name="connsiteY989" fmla="*/ 4610540 h 4823217"/>
                <a:gd name="connsiteX990" fmla="*/ 1641195 w 4357052"/>
                <a:gd name="connsiteY990" fmla="*/ 4601545 h 4823217"/>
                <a:gd name="connsiteX991" fmla="*/ 1637491 w 4357052"/>
                <a:gd name="connsiteY991" fmla="*/ 4607961 h 4823217"/>
                <a:gd name="connsiteX992" fmla="*/ 1654923 w 4357052"/>
                <a:gd name="connsiteY992" fmla="*/ 4613748 h 4823217"/>
                <a:gd name="connsiteX993" fmla="*/ 1671627 w 4357052"/>
                <a:gd name="connsiteY993" fmla="*/ 4644780 h 4823217"/>
                <a:gd name="connsiteX994" fmla="*/ 1626124 w 4357052"/>
                <a:gd name="connsiteY994" fmla="*/ 4615658 h 4823217"/>
                <a:gd name="connsiteX995" fmla="*/ 1615374 w 4357052"/>
                <a:gd name="connsiteY995" fmla="*/ 4622285 h 4823217"/>
                <a:gd name="connsiteX996" fmla="*/ 1623037 w 4357052"/>
                <a:gd name="connsiteY996" fmla="*/ 4621005 h 4823217"/>
                <a:gd name="connsiteX997" fmla="*/ 1628738 w 4357052"/>
                <a:gd name="connsiteY997" fmla="*/ 4647111 h 4823217"/>
                <a:gd name="connsiteX998" fmla="*/ 1658771 w 4357052"/>
                <a:gd name="connsiteY998" fmla="*/ 4643062 h 4823217"/>
                <a:gd name="connsiteX999" fmla="*/ 1632078 w 4357052"/>
                <a:gd name="connsiteY999" fmla="*/ 4653317 h 4823217"/>
                <a:gd name="connsiteX1000" fmla="*/ 1626886 w 4357052"/>
                <a:gd name="connsiteY1000" fmla="*/ 4650319 h 4823217"/>
                <a:gd name="connsiteX1001" fmla="*/ 1626775 w 4357052"/>
                <a:gd name="connsiteY1001" fmla="*/ 4674496 h 4823217"/>
                <a:gd name="connsiteX1002" fmla="*/ 1611195 w 4357052"/>
                <a:gd name="connsiteY1002" fmla="*/ 4665501 h 4823217"/>
                <a:gd name="connsiteX1003" fmla="*/ 1600556 w 4357052"/>
                <a:gd name="connsiteY1003" fmla="*/ 4647951 h 4823217"/>
                <a:gd name="connsiteX1004" fmla="*/ 1582507 w 4357052"/>
                <a:gd name="connsiteY1004" fmla="*/ 4643234 h 4823217"/>
                <a:gd name="connsiteX1005" fmla="*/ 1587699 w 4357052"/>
                <a:gd name="connsiteY1005" fmla="*/ 4646232 h 4823217"/>
                <a:gd name="connsiteX1006" fmla="*/ 1587843 w 4357052"/>
                <a:gd name="connsiteY1006" fmla="*/ 4681963 h 4823217"/>
                <a:gd name="connsiteX1007" fmla="*/ 1557301 w 4357052"/>
                <a:gd name="connsiteY1007" fmla="*/ 4662903 h 4823217"/>
                <a:gd name="connsiteX1008" fmla="*/ 1562858 w 4357052"/>
                <a:gd name="connsiteY1008" fmla="*/ 4653278 h 4823217"/>
                <a:gd name="connsiteX1009" fmla="*/ 1568923 w 4357052"/>
                <a:gd name="connsiteY1009" fmla="*/ 4666762 h 4823217"/>
                <a:gd name="connsiteX1010" fmla="*/ 1591548 w 4357052"/>
                <a:gd name="connsiteY1010" fmla="*/ 4675546 h 4823217"/>
                <a:gd name="connsiteX1011" fmla="*/ 1573246 w 4357052"/>
                <a:gd name="connsiteY1011" fmla="*/ 4659276 h 4823217"/>
                <a:gd name="connsiteX1012" fmla="*/ 1589805 w 4357052"/>
                <a:gd name="connsiteY1012" fmla="*/ 4654577 h 4823217"/>
                <a:gd name="connsiteX1013" fmla="*/ 1576079 w 4357052"/>
                <a:gd name="connsiteY1013" fmla="*/ 4642374 h 4823217"/>
                <a:gd name="connsiteX1014" fmla="*/ 1619189 w 4357052"/>
                <a:gd name="connsiteY1014" fmla="*/ 4591691 h 4823217"/>
                <a:gd name="connsiteX1015" fmla="*/ 1670866 w 4357052"/>
                <a:gd name="connsiteY1015" fmla="*/ 4610120 h 4823217"/>
                <a:gd name="connsiteX1016" fmla="*/ 1687426 w 4357052"/>
                <a:gd name="connsiteY1016" fmla="*/ 4605422 h 4823217"/>
                <a:gd name="connsiteX1017" fmla="*/ 1708055 w 4357052"/>
                <a:gd name="connsiteY1017" fmla="*/ 4581684 h 4823217"/>
                <a:gd name="connsiteX1018" fmla="*/ 1693712 w 4357052"/>
                <a:gd name="connsiteY1018" fmla="*/ 4570551 h 4823217"/>
                <a:gd name="connsiteX1019" fmla="*/ 1652309 w 4357052"/>
                <a:gd name="connsiteY1019" fmla="*/ 4582295 h 4823217"/>
                <a:gd name="connsiteX1020" fmla="*/ 1629068 w 4357052"/>
                <a:gd name="connsiteY1020" fmla="*/ 4574580 h 4823217"/>
                <a:gd name="connsiteX1021" fmla="*/ 1626345 w 4357052"/>
                <a:gd name="connsiteY1021" fmla="*/ 4567304 h 4823217"/>
                <a:gd name="connsiteX1022" fmla="*/ 1643159 w 4357052"/>
                <a:gd name="connsiteY1022" fmla="*/ 4574160 h 4823217"/>
                <a:gd name="connsiteX1023" fmla="*/ 1638583 w 4357052"/>
                <a:gd name="connsiteY1023" fmla="*/ 4570092 h 4823217"/>
                <a:gd name="connsiteX1024" fmla="*/ 1662806 w 4357052"/>
                <a:gd name="connsiteY1024" fmla="*/ 4564114 h 4823217"/>
                <a:gd name="connsiteX1025" fmla="*/ 1659212 w 4357052"/>
                <a:gd name="connsiteY1025" fmla="*/ 4546355 h 4823217"/>
                <a:gd name="connsiteX1026" fmla="*/ 1684670 w 4357052"/>
                <a:gd name="connsiteY1026" fmla="*/ 4538238 h 4823217"/>
                <a:gd name="connsiteX1027" fmla="*/ 1680711 w 4357052"/>
                <a:gd name="connsiteY1027" fmla="*/ 4533101 h 4823217"/>
                <a:gd name="connsiteX1028" fmla="*/ 1675519 w 4357052"/>
                <a:gd name="connsiteY1028" fmla="*/ 4530103 h 4823217"/>
                <a:gd name="connsiteX1029" fmla="*/ 1677989 w 4357052"/>
                <a:gd name="connsiteY1029" fmla="*/ 4525825 h 4823217"/>
                <a:gd name="connsiteX1030" fmla="*/ 1693813 w 4357052"/>
                <a:gd name="connsiteY1030" fmla="*/ 4523867 h 4823217"/>
                <a:gd name="connsiteX1031" fmla="*/ 1690844 w 4357052"/>
                <a:gd name="connsiteY1031" fmla="*/ 4527543 h 4823217"/>
                <a:gd name="connsiteX1032" fmla="*/ 1702466 w 4357052"/>
                <a:gd name="connsiteY1032" fmla="*/ 4531402 h 4823217"/>
                <a:gd name="connsiteX1033" fmla="*/ 1710746 w 4357052"/>
                <a:gd name="connsiteY1033" fmla="*/ 4529053 h 4823217"/>
                <a:gd name="connsiteX1034" fmla="*/ 1705553 w 4357052"/>
                <a:gd name="connsiteY1034" fmla="*/ 4526054 h 4823217"/>
                <a:gd name="connsiteX1035" fmla="*/ 1714451 w 4357052"/>
                <a:gd name="connsiteY1035" fmla="*/ 4522636 h 4823217"/>
                <a:gd name="connsiteX1036" fmla="*/ 1711509 w 4357052"/>
                <a:gd name="connsiteY1036" fmla="*/ 4512739 h 4823217"/>
                <a:gd name="connsiteX1037" fmla="*/ 1702073 w 4357052"/>
                <a:gd name="connsiteY1037" fmla="*/ 4502385 h 4823217"/>
                <a:gd name="connsiteX1038" fmla="*/ 1701986 w 4357052"/>
                <a:gd name="connsiteY1038" fmla="*/ 4502250 h 4823217"/>
                <a:gd name="connsiteX1039" fmla="*/ 1701926 w 4357052"/>
                <a:gd name="connsiteY1039" fmla="*/ 4502223 h 4823217"/>
                <a:gd name="connsiteX1040" fmla="*/ 1699852 w 4357052"/>
                <a:gd name="connsiteY1040" fmla="*/ 4499948 h 4823217"/>
                <a:gd name="connsiteX1041" fmla="*/ 1699234 w 4357052"/>
                <a:gd name="connsiteY1041" fmla="*/ 4501018 h 4823217"/>
                <a:gd name="connsiteX1042" fmla="*/ 1701926 w 4357052"/>
                <a:gd name="connsiteY1042" fmla="*/ 4502223 h 4823217"/>
                <a:gd name="connsiteX1043" fmla="*/ 1702073 w 4357052"/>
                <a:gd name="connsiteY1043" fmla="*/ 4502385 h 4823217"/>
                <a:gd name="connsiteX1044" fmla="*/ 1703810 w 4357052"/>
                <a:gd name="connsiteY1044" fmla="*/ 4505086 h 4823217"/>
                <a:gd name="connsiteX1045" fmla="*/ 1655000 w 4357052"/>
                <a:gd name="connsiteY1045" fmla="*/ 4529664 h 4823217"/>
                <a:gd name="connsiteX1046" fmla="*/ 1656852 w 4357052"/>
                <a:gd name="connsiteY1046" fmla="*/ 4526456 h 4823217"/>
                <a:gd name="connsiteX1047" fmla="*/ 1668110 w 4357052"/>
                <a:gd name="connsiteY1047" fmla="*/ 4542937 h 4823217"/>
                <a:gd name="connsiteX1048" fmla="*/ 1651913 w 4357052"/>
                <a:gd name="connsiteY1048" fmla="*/ 4535011 h 4823217"/>
                <a:gd name="connsiteX1049" fmla="*/ 1652530 w 4357052"/>
                <a:gd name="connsiteY1049" fmla="*/ 4533942 h 4823217"/>
                <a:gd name="connsiteX1050" fmla="*/ 1630016 w 4357052"/>
                <a:gd name="connsiteY1050" fmla="*/ 4500980 h 4823217"/>
                <a:gd name="connsiteX1051" fmla="*/ 1641383 w 4357052"/>
                <a:gd name="connsiteY1051" fmla="*/ 4493284 h 4823217"/>
                <a:gd name="connsiteX1052" fmla="*/ 1625805 w 4357052"/>
                <a:gd name="connsiteY1052" fmla="*/ 4484290 h 4823217"/>
                <a:gd name="connsiteX1053" fmla="*/ 1649410 w 4357052"/>
                <a:gd name="connsiteY1053" fmla="*/ 4479381 h 4823217"/>
                <a:gd name="connsiteX1054" fmla="*/ 1652243 w 4357052"/>
                <a:gd name="connsiteY1054" fmla="*/ 4462480 h 4823217"/>
                <a:gd name="connsiteX1055" fmla="*/ 1644724 w 4357052"/>
                <a:gd name="connsiteY1055" fmla="*/ 4499491 h 4823217"/>
                <a:gd name="connsiteX1056" fmla="*/ 1698221 w 4357052"/>
                <a:gd name="connsiteY1056" fmla="*/ 4454803 h 4823217"/>
                <a:gd name="connsiteX1057" fmla="*/ 1694263 w 4357052"/>
                <a:gd name="connsiteY1057" fmla="*/ 4449666 h 4823217"/>
                <a:gd name="connsiteX1058" fmla="*/ 1686600 w 4357052"/>
                <a:gd name="connsiteY1058" fmla="*/ 4450946 h 4823217"/>
                <a:gd name="connsiteX1059" fmla="*/ 1683876 w 4357052"/>
                <a:gd name="connsiteY1059" fmla="*/ 4443669 h 4823217"/>
                <a:gd name="connsiteX1060" fmla="*/ 1665210 w 4357052"/>
                <a:gd name="connsiteY1060" fmla="*/ 4440022 h 4823217"/>
                <a:gd name="connsiteX1061" fmla="*/ 1676466 w 4357052"/>
                <a:gd name="connsiteY1061" fmla="*/ 4456502 h 4823217"/>
                <a:gd name="connsiteX1062" fmla="*/ 1667316 w 4357052"/>
                <a:gd name="connsiteY1062" fmla="*/ 4448368 h 4823217"/>
                <a:gd name="connsiteX1063" fmla="*/ 1662630 w 4357052"/>
                <a:gd name="connsiteY1063" fmla="*/ 4468477 h 4823217"/>
                <a:gd name="connsiteX1064" fmla="*/ 1642222 w 4357052"/>
                <a:gd name="connsiteY1064" fmla="*/ 4443861 h 4823217"/>
                <a:gd name="connsiteX1065" fmla="*/ 1622210 w 4357052"/>
                <a:gd name="connsiteY1065" fmla="*/ 4466529 h 4823217"/>
                <a:gd name="connsiteX1066" fmla="*/ 1618395 w 4357052"/>
                <a:gd name="connsiteY1066" fmla="*/ 4497123 h 4823217"/>
                <a:gd name="connsiteX1067" fmla="*/ 1576597 w 4357052"/>
                <a:gd name="connsiteY1067" fmla="*/ 4461583 h 4823217"/>
                <a:gd name="connsiteX1068" fmla="*/ 1600202 w 4357052"/>
                <a:gd name="connsiteY1068" fmla="*/ 4456674 h 4823217"/>
                <a:gd name="connsiteX1069" fmla="*/ 1585604 w 4357052"/>
                <a:gd name="connsiteY1069" fmla="*/ 4433988 h 4823217"/>
                <a:gd name="connsiteX1070" fmla="*/ 1573003 w 4357052"/>
                <a:gd name="connsiteY1070" fmla="*/ 4443823 h 4823217"/>
                <a:gd name="connsiteX1071" fmla="*/ 1565085 w 4357052"/>
                <a:gd name="connsiteY1071" fmla="*/ 4433548 h 4823217"/>
                <a:gd name="connsiteX1072" fmla="*/ 1543949 w 4357052"/>
                <a:gd name="connsiteY1072" fmla="*/ 4434178 h 4823217"/>
                <a:gd name="connsiteX1073" fmla="*/ 1562109 w 4357052"/>
                <a:gd name="connsiteY1073" fmla="*/ 4414719 h 4823217"/>
                <a:gd name="connsiteX1074" fmla="*/ 1533674 w 4357052"/>
                <a:gd name="connsiteY1074" fmla="*/ 4404005 h 4823217"/>
                <a:gd name="connsiteX1075" fmla="*/ 1518965 w 4357052"/>
                <a:gd name="connsiteY1075" fmla="*/ 4405495 h 4823217"/>
                <a:gd name="connsiteX1076" fmla="*/ 1532075 w 4357052"/>
                <a:gd name="connsiteY1076" fmla="*/ 4418768 h 4823217"/>
                <a:gd name="connsiteX1077" fmla="*/ 1516749 w 4357052"/>
                <a:gd name="connsiteY1077" fmla="*/ 4421326 h 4823217"/>
                <a:gd name="connsiteX1078" fmla="*/ 1520563 w 4357052"/>
                <a:gd name="connsiteY1078" fmla="*/ 4390733 h 4823217"/>
                <a:gd name="connsiteX1079" fmla="*/ 1493871 w 4357052"/>
                <a:gd name="connsiteY1079" fmla="*/ 4400988 h 4823217"/>
                <a:gd name="connsiteX1080" fmla="*/ 1480651 w 4357052"/>
                <a:gd name="connsiteY1080" fmla="*/ 4411892 h 4823217"/>
                <a:gd name="connsiteX1081" fmla="*/ 1476329 w 4357052"/>
                <a:gd name="connsiteY1081" fmla="*/ 4419378 h 4823217"/>
                <a:gd name="connsiteX1082" fmla="*/ 1461257 w 4357052"/>
                <a:gd name="connsiteY1082" fmla="*/ 4433491 h 4823217"/>
                <a:gd name="connsiteX1083" fmla="*/ 1440231 w 4357052"/>
                <a:gd name="connsiteY1083" fmla="*/ 4409945 h 4823217"/>
                <a:gd name="connsiteX1084" fmla="*/ 1424905 w 4357052"/>
                <a:gd name="connsiteY1084" fmla="*/ 4412503 h 4823217"/>
                <a:gd name="connsiteX1085" fmla="*/ 1444442 w 4357052"/>
                <a:gd name="connsiteY1085" fmla="*/ 4426635 h 4823217"/>
                <a:gd name="connsiteX1086" fmla="*/ 1429877 w 4357052"/>
                <a:gd name="connsiteY1086" fmla="*/ 4463855 h 4823217"/>
                <a:gd name="connsiteX1087" fmla="*/ 1413064 w 4357052"/>
                <a:gd name="connsiteY1087" fmla="*/ 4456999 h 4823217"/>
                <a:gd name="connsiteX1088" fmla="*/ 1410704 w 4357052"/>
                <a:gd name="connsiteY1088" fmla="*/ 4437100 h 4823217"/>
                <a:gd name="connsiteX1089" fmla="*/ 1371012 w 4357052"/>
                <a:gd name="connsiteY1089" fmla="*/ 4409907 h 4823217"/>
                <a:gd name="connsiteX1090" fmla="*/ 1354451 w 4357052"/>
                <a:gd name="connsiteY1090" fmla="*/ 4414604 h 4823217"/>
                <a:gd name="connsiteX1091" fmla="*/ 1368398 w 4357052"/>
                <a:gd name="connsiteY1091" fmla="*/ 4378453 h 4823217"/>
                <a:gd name="connsiteX1092" fmla="*/ 1347990 w 4357052"/>
                <a:gd name="connsiteY1092" fmla="*/ 4353837 h 4823217"/>
                <a:gd name="connsiteX1093" fmla="*/ 1324131 w 4357052"/>
                <a:gd name="connsiteY1093" fmla="*/ 4347192 h 4823217"/>
                <a:gd name="connsiteX1094" fmla="*/ 1328816 w 4357052"/>
                <a:gd name="connsiteY1094" fmla="*/ 4327082 h 4823217"/>
                <a:gd name="connsiteX1095" fmla="*/ 1345013 w 4357052"/>
                <a:gd name="connsiteY1095" fmla="*/ 4335007 h 4823217"/>
                <a:gd name="connsiteX1096" fmla="*/ 1376392 w 4357052"/>
                <a:gd name="connsiteY1096" fmla="*/ 4304643 h 4823217"/>
                <a:gd name="connsiteX1097" fmla="*/ 1359578 w 4357052"/>
                <a:gd name="connsiteY1097" fmla="*/ 4297788 h 4823217"/>
                <a:gd name="connsiteX1098" fmla="*/ 1330019 w 4357052"/>
                <a:gd name="connsiteY1098" fmla="*/ 4265036 h 4823217"/>
                <a:gd name="connsiteX1099" fmla="*/ 1348067 w 4357052"/>
                <a:gd name="connsiteY1099" fmla="*/ 4269753 h 4823217"/>
                <a:gd name="connsiteX1100" fmla="*/ 1311826 w 4357052"/>
                <a:gd name="connsiteY1100" fmla="*/ 4224589 h 4823217"/>
                <a:gd name="connsiteX1101" fmla="*/ 1323083 w 4357052"/>
                <a:gd name="connsiteY1101" fmla="*/ 4241069 h 4823217"/>
                <a:gd name="connsiteX1102" fmla="*/ 1333469 w 4357052"/>
                <a:gd name="connsiteY1102" fmla="*/ 4247066 h 4823217"/>
                <a:gd name="connsiteX1103" fmla="*/ 1340007 w 4357052"/>
                <a:gd name="connsiteY1103" fmla="*/ 4223749 h 4823217"/>
                <a:gd name="connsiteX1104" fmla="*/ 1358673 w 4357052"/>
                <a:gd name="connsiteY1104" fmla="*/ 4227396 h 4823217"/>
                <a:gd name="connsiteX1105" fmla="*/ 1360162 w 4357052"/>
                <a:gd name="connsiteY1105" fmla="*/ 4236810 h 4823217"/>
                <a:gd name="connsiteX1106" fmla="*/ 1371529 w 4357052"/>
                <a:gd name="connsiteY1106" fmla="*/ 4229115 h 4823217"/>
                <a:gd name="connsiteX1107" fmla="*/ 1356568 w 4357052"/>
                <a:gd name="connsiteY1107" fmla="*/ 4219050 h 4823217"/>
                <a:gd name="connsiteX1108" fmla="*/ 1347671 w 4357052"/>
                <a:gd name="connsiteY1108" fmla="*/ 4222469 h 4823217"/>
                <a:gd name="connsiteX1109" fmla="*/ 1373382 w 4357052"/>
                <a:gd name="connsiteY1109" fmla="*/ 4225906 h 4823217"/>
                <a:gd name="connsiteX1110" fmla="*/ 1372004 w 4357052"/>
                <a:gd name="connsiteY1110" fmla="*/ 4192314 h 4823217"/>
                <a:gd name="connsiteX1111" fmla="*/ 1406504 w 4357052"/>
                <a:gd name="connsiteY1111" fmla="*/ 4216511 h 4823217"/>
                <a:gd name="connsiteX1112" fmla="*/ 1389579 w 4357052"/>
                <a:gd name="connsiteY1112" fmla="*/ 4233832 h 4823217"/>
                <a:gd name="connsiteX1113" fmla="*/ 1410968 w 4357052"/>
                <a:gd name="connsiteY1113" fmla="*/ 4244755 h 4823217"/>
                <a:gd name="connsiteX1114" fmla="*/ 1387727 w 4357052"/>
                <a:gd name="connsiteY1114" fmla="*/ 4237040 h 4823217"/>
                <a:gd name="connsiteX1115" fmla="*/ 1382788 w 4357052"/>
                <a:gd name="connsiteY1115" fmla="*/ 4245596 h 4823217"/>
                <a:gd name="connsiteX1116" fmla="*/ 1423968 w 4357052"/>
                <a:gd name="connsiteY1116" fmla="*/ 4282204 h 4823217"/>
                <a:gd name="connsiteX1117" fmla="*/ 1454255 w 4357052"/>
                <a:gd name="connsiteY1117" fmla="*/ 4289710 h 4823217"/>
                <a:gd name="connsiteX1118" fmla="*/ 1512075 w 4357052"/>
                <a:gd name="connsiteY1118" fmla="*/ 4237537 h 4823217"/>
                <a:gd name="connsiteX1119" fmla="*/ 1526055 w 4357052"/>
                <a:gd name="connsiteY1119" fmla="*/ 4261293 h 4823217"/>
                <a:gd name="connsiteX1120" fmla="*/ 1538657 w 4357052"/>
                <a:gd name="connsiteY1120" fmla="*/ 4251458 h 4823217"/>
                <a:gd name="connsiteX1121" fmla="*/ 1563751 w 4357052"/>
                <a:gd name="connsiteY1121" fmla="*/ 4255965 h 4823217"/>
                <a:gd name="connsiteX1122" fmla="*/ 1576861 w 4357052"/>
                <a:gd name="connsiteY1122" fmla="*/ 4269238 h 4823217"/>
                <a:gd name="connsiteX1123" fmla="*/ 1629156 w 4357052"/>
                <a:gd name="connsiteY1123" fmla="*/ 4286596 h 4823217"/>
                <a:gd name="connsiteX1124" fmla="*/ 1619023 w 4357052"/>
                <a:gd name="connsiteY1124" fmla="*/ 4292154 h 4823217"/>
                <a:gd name="connsiteX1125" fmla="*/ 1653632 w 4357052"/>
                <a:gd name="connsiteY1125" fmla="*/ 4292173 h 4823217"/>
                <a:gd name="connsiteX1126" fmla="*/ 1656863 w 4357052"/>
                <a:gd name="connsiteY1126" fmla="*/ 4322557 h 4823217"/>
                <a:gd name="connsiteX1127" fmla="*/ 1674548 w 4357052"/>
                <a:gd name="connsiteY1127" fmla="*/ 4339896 h 4823217"/>
                <a:gd name="connsiteX1128" fmla="*/ 1675277 w 4357052"/>
                <a:gd name="connsiteY1128" fmla="*/ 4314651 h 4823217"/>
                <a:gd name="connsiteX1129" fmla="*/ 1679234 w 4357052"/>
                <a:gd name="connsiteY1129" fmla="*/ 4319787 h 4823217"/>
                <a:gd name="connsiteX1130" fmla="*/ 1686279 w 4357052"/>
                <a:gd name="connsiteY1130" fmla="*/ 4319577 h 4823217"/>
                <a:gd name="connsiteX1131" fmla="*/ 1699390 w 4357052"/>
                <a:gd name="connsiteY1131" fmla="*/ 4332850 h 4823217"/>
                <a:gd name="connsiteX1132" fmla="*/ 1699136 w 4357052"/>
                <a:gd name="connsiteY1132" fmla="*/ 4321296 h 4823217"/>
                <a:gd name="connsiteX1133" fmla="*/ 1714462 w 4357052"/>
                <a:gd name="connsiteY1133" fmla="*/ 4318737 h 4823217"/>
                <a:gd name="connsiteX1134" fmla="*/ 1736723 w 4357052"/>
                <a:gd name="connsiteY1134" fmla="*/ 4340145 h 4823217"/>
                <a:gd name="connsiteX1135" fmla="*/ 1714098 w 4357052"/>
                <a:gd name="connsiteY1135" fmla="*/ 4331360 h 4823217"/>
                <a:gd name="connsiteX1136" fmla="*/ 1723283 w 4357052"/>
                <a:gd name="connsiteY1136" fmla="*/ 4399403 h 4823217"/>
                <a:gd name="connsiteX1137" fmla="*/ 1708938 w 4357052"/>
                <a:gd name="connsiteY1137" fmla="*/ 4388270 h 4823217"/>
                <a:gd name="connsiteX1138" fmla="*/ 1721431 w 4357052"/>
                <a:gd name="connsiteY1138" fmla="*/ 4402612 h 4823217"/>
                <a:gd name="connsiteX1139" fmla="*/ 1708464 w 4357052"/>
                <a:gd name="connsiteY1139" fmla="*/ 4425070 h 4823217"/>
                <a:gd name="connsiteX1140" fmla="*/ 1698694 w 4357052"/>
                <a:gd name="connsiteY1140" fmla="*/ 4418003 h 4823217"/>
                <a:gd name="connsiteX1141" fmla="*/ 1702654 w 4357052"/>
                <a:gd name="connsiteY1141" fmla="*/ 4423140 h 4823217"/>
                <a:gd name="connsiteX1142" fmla="*/ 1705377 w 4357052"/>
                <a:gd name="connsiteY1142" fmla="*/ 4430417 h 4823217"/>
                <a:gd name="connsiteX1143" fmla="*/ 1700438 w 4357052"/>
                <a:gd name="connsiteY1143" fmla="*/ 4438972 h 4823217"/>
                <a:gd name="connsiteX1144" fmla="*/ 1705012 w 4357052"/>
                <a:gd name="connsiteY1144" fmla="*/ 4443040 h 4823217"/>
                <a:gd name="connsiteX1145" fmla="*/ 1738862 w 4357052"/>
                <a:gd name="connsiteY1145" fmla="*/ 4408398 h 4823217"/>
                <a:gd name="connsiteX1146" fmla="*/ 1733668 w 4357052"/>
                <a:gd name="connsiteY1146" fmla="*/ 4405399 h 4823217"/>
                <a:gd name="connsiteX1147" fmla="*/ 1740714 w 4357052"/>
                <a:gd name="connsiteY1147" fmla="*/ 4405189 h 4823217"/>
                <a:gd name="connsiteX1148" fmla="*/ 1760978 w 4357052"/>
                <a:gd name="connsiteY1148" fmla="*/ 4394074 h 4823217"/>
                <a:gd name="connsiteX1149" fmla="*/ 1768279 w 4357052"/>
                <a:gd name="connsiteY1149" fmla="*/ 4405419 h 4823217"/>
                <a:gd name="connsiteX1150" fmla="*/ 1791884 w 4357052"/>
                <a:gd name="connsiteY1150" fmla="*/ 4400511 h 4823217"/>
                <a:gd name="connsiteX1151" fmla="*/ 1767518 w 4357052"/>
                <a:gd name="connsiteY1151" fmla="*/ 4370757 h 4823217"/>
                <a:gd name="connsiteX1152" fmla="*/ 1735995 w 4357052"/>
                <a:gd name="connsiteY1152" fmla="*/ 4365391 h 4823217"/>
                <a:gd name="connsiteX1153" fmla="*/ 1740680 w 4357052"/>
                <a:gd name="connsiteY1153" fmla="*/ 4345281 h 4823217"/>
                <a:gd name="connsiteX1154" fmla="*/ 1745477 w 4357052"/>
                <a:gd name="connsiteY1154" fmla="*/ 4300996 h 4823217"/>
                <a:gd name="connsiteX1155" fmla="*/ 1728663 w 4357052"/>
                <a:gd name="connsiteY1155" fmla="*/ 4294140 h 4823217"/>
                <a:gd name="connsiteX1156" fmla="*/ 1695508 w 4357052"/>
                <a:gd name="connsiteY1156" fmla="*/ 4243628 h 4823217"/>
                <a:gd name="connsiteX1157" fmla="*/ 1708001 w 4357052"/>
                <a:gd name="connsiteY1157" fmla="*/ 4257971 h 4823217"/>
                <a:gd name="connsiteX1158" fmla="*/ 1705641 w 4357052"/>
                <a:gd name="connsiteY1158" fmla="*/ 4238071 h 4823217"/>
                <a:gd name="connsiteX1159" fmla="*/ 1725795 w 4357052"/>
                <a:gd name="connsiteY1159" fmla="*/ 4251133 h 4823217"/>
                <a:gd name="connsiteX1160" fmla="*/ 1696236 w 4357052"/>
                <a:gd name="connsiteY1160" fmla="*/ 4218382 h 4823217"/>
                <a:gd name="connsiteX1161" fmla="*/ 1692642 w 4357052"/>
                <a:gd name="connsiteY1161" fmla="*/ 4200622 h 4823217"/>
                <a:gd name="connsiteX1162" fmla="*/ 1670160 w 4357052"/>
                <a:gd name="connsiteY1162" fmla="*/ 4227568 h 4823217"/>
                <a:gd name="connsiteX1163" fmla="*/ 1669179 w 4357052"/>
                <a:gd name="connsiteY1163" fmla="*/ 4241261 h 4823217"/>
                <a:gd name="connsiteX1164" fmla="*/ 1682289 w 4357052"/>
                <a:gd name="connsiteY1164" fmla="*/ 4254533 h 4823217"/>
                <a:gd name="connsiteX1165" fmla="*/ 1658429 w 4357052"/>
                <a:gd name="connsiteY1165" fmla="*/ 4247887 h 4823217"/>
                <a:gd name="connsiteX1166" fmla="*/ 1647172 w 4357052"/>
                <a:gd name="connsiteY1166" fmla="*/ 4231407 h 4823217"/>
                <a:gd name="connsiteX1167" fmla="*/ 1676223 w 4357052"/>
                <a:gd name="connsiteY1167" fmla="*/ 4241050 h 4823217"/>
                <a:gd name="connsiteX1168" fmla="*/ 1645066 w 4357052"/>
                <a:gd name="connsiteY1168" fmla="*/ 4223061 h 4823217"/>
                <a:gd name="connsiteX1169" fmla="*/ 1637767 w 4357052"/>
                <a:gd name="connsiteY1169" fmla="*/ 4211717 h 4823217"/>
                <a:gd name="connsiteX1170" fmla="*/ 1622298 w 4357052"/>
                <a:gd name="connsiteY1170" fmla="*/ 4178546 h 4823217"/>
                <a:gd name="connsiteX1171" fmla="*/ 1588449 w 4357052"/>
                <a:gd name="connsiteY1171" fmla="*/ 4213188 h 4823217"/>
                <a:gd name="connsiteX1172" fmla="*/ 1566442 w 4357052"/>
                <a:gd name="connsiteY1172" fmla="*/ 4203334 h 4823217"/>
                <a:gd name="connsiteX1173" fmla="*/ 1553839 w 4357052"/>
                <a:gd name="connsiteY1173" fmla="*/ 4213168 h 4823217"/>
                <a:gd name="connsiteX1174" fmla="*/ 1537390 w 4357052"/>
                <a:gd name="connsiteY1174" fmla="*/ 4193690 h 4823217"/>
                <a:gd name="connsiteX1175" fmla="*/ 1524168 w 4357052"/>
                <a:gd name="connsiteY1175" fmla="*/ 4204593 h 4823217"/>
                <a:gd name="connsiteX1176" fmla="*/ 1469404 w 4357052"/>
                <a:gd name="connsiteY1176" fmla="*/ 4191513 h 4823217"/>
                <a:gd name="connsiteX1177" fmla="*/ 1463374 w 4357052"/>
                <a:gd name="connsiteY1177" fmla="*/ 4237938 h 4823217"/>
                <a:gd name="connsiteX1178" fmla="*/ 1452877 w 4357052"/>
                <a:gd name="connsiteY1178" fmla="*/ 4256118 h 4823217"/>
                <a:gd name="connsiteX1179" fmla="*/ 1429634 w 4357052"/>
                <a:gd name="connsiteY1179" fmla="*/ 4248402 h 4823217"/>
                <a:gd name="connsiteX1180" fmla="*/ 1455931 w 4357052"/>
                <a:gd name="connsiteY1180" fmla="*/ 4190863 h 4823217"/>
                <a:gd name="connsiteX1181" fmla="*/ 1440969 w 4357052"/>
                <a:gd name="connsiteY1181" fmla="*/ 4180799 h 4823217"/>
                <a:gd name="connsiteX1182" fmla="*/ 1448379 w 4357052"/>
                <a:gd name="connsiteY1182" fmla="*/ 4167966 h 4823217"/>
                <a:gd name="connsiteX1183" fmla="*/ 1423175 w 4357052"/>
                <a:gd name="connsiteY1183" fmla="*/ 4187636 h 4823217"/>
                <a:gd name="connsiteX1184" fmla="*/ 1378542 w 4357052"/>
                <a:gd name="connsiteY1184" fmla="*/ 4168997 h 4823217"/>
                <a:gd name="connsiteX1185" fmla="*/ 1399060 w 4357052"/>
                <a:gd name="connsiteY1185" fmla="*/ 4169436 h 4823217"/>
                <a:gd name="connsiteX1186" fmla="*/ 1407562 w 4357052"/>
                <a:gd name="connsiteY1186" fmla="*/ 4118734 h 4823217"/>
                <a:gd name="connsiteX1187" fmla="*/ 1429569 w 4357052"/>
                <a:gd name="connsiteY1187" fmla="*/ 4128588 h 4823217"/>
                <a:gd name="connsiteX1188" fmla="*/ 1417077 w 4357052"/>
                <a:gd name="connsiteY1188" fmla="*/ 4114246 h 4823217"/>
                <a:gd name="connsiteX1189" fmla="*/ 1429315 w 4357052"/>
                <a:gd name="connsiteY1189" fmla="*/ 4117034 h 4823217"/>
                <a:gd name="connsiteX1190" fmla="*/ 1453175 w 4357052"/>
                <a:gd name="connsiteY1190" fmla="*/ 4123680 h 4823217"/>
                <a:gd name="connsiteX1191" fmla="*/ 1445876 w 4357052"/>
                <a:gd name="connsiteY1191" fmla="*/ 4112336 h 4823217"/>
                <a:gd name="connsiteX1192" fmla="*/ 1427209 w 4357052"/>
                <a:gd name="connsiteY1192" fmla="*/ 4108689 h 4823217"/>
                <a:gd name="connsiteX1193" fmla="*/ 1462437 w 4357052"/>
                <a:gd name="connsiteY1193" fmla="*/ 4107639 h 4823217"/>
                <a:gd name="connsiteX1194" fmla="*/ 1458732 w 4357052"/>
                <a:gd name="connsiteY1194" fmla="*/ 4114056 h 4823217"/>
                <a:gd name="connsiteX1195" fmla="*/ 1472205 w 4357052"/>
                <a:gd name="connsiteY1195" fmla="*/ 4114704 h 4823217"/>
                <a:gd name="connsiteX1196" fmla="*/ 1474057 w 4357052"/>
                <a:gd name="connsiteY1196" fmla="*/ 4111496 h 4823217"/>
                <a:gd name="connsiteX1197" fmla="*/ 1494829 w 4357052"/>
                <a:gd name="connsiteY1197" fmla="*/ 4123488 h 4823217"/>
                <a:gd name="connsiteX1198" fmla="*/ 1481720 w 4357052"/>
                <a:gd name="connsiteY1198" fmla="*/ 4110216 h 4823217"/>
                <a:gd name="connsiteX1199" fmla="*/ 1504962 w 4357052"/>
                <a:gd name="connsiteY1199" fmla="*/ 4117931 h 4823217"/>
                <a:gd name="connsiteX1200" fmla="*/ 1496208 w 4357052"/>
                <a:gd name="connsiteY1200" fmla="*/ 4157081 h 4823217"/>
                <a:gd name="connsiteX1201" fmla="*/ 1526749 w 4357052"/>
                <a:gd name="connsiteY1201" fmla="*/ 4176139 h 4823217"/>
                <a:gd name="connsiteX1202" fmla="*/ 1555295 w 4357052"/>
                <a:gd name="connsiteY1202" fmla="*/ 4162676 h 4823217"/>
                <a:gd name="connsiteX1203" fmla="*/ 1551953 w 4357052"/>
                <a:gd name="connsiteY1203" fmla="*/ 4156469 h 4823217"/>
                <a:gd name="connsiteX1204" fmla="*/ 1531798 w 4357052"/>
                <a:gd name="connsiteY1204" fmla="*/ 4143407 h 4823217"/>
                <a:gd name="connsiteX1205" fmla="*/ 1527841 w 4357052"/>
                <a:gd name="connsiteY1205" fmla="*/ 4138270 h 4823217"/>
                <a:gd name="connsiteX1206" fmla="*/ 1506087 w 4357052"/>
                <a:gd name="connsiteY1206" fmla="*/ 4139969 h 4823217"/>
                <a:gd name="connsiteX1207" fmla="*/ 1523265 w 4357052"/>
                <a:gd name="connsiteY1207" fmla="*/ 4134202 h 4823217"/>
                <a:gd name="connsiteX1208" fmla="*/ 1510155 w 4357052"/>
                <a:gd name="connsiteY1208" fmla="*/ 4120929 h 4823217"/>
                <a:gd name="connsiteX1209" fmla="*/ 1537720 w 4357052"/>
                <a:gd name="connsiteY1209" fmla="*/ 4121160 h 4823217"/>
                <a:gd name="connsiteX1210" fmla="*/ 1534996 w 4357052"/>
                <a:gd name="connsiteY1210" fmla="*/ 4113884 h 4823217"/>
                <a:gd name="connsiteX1211" fmla="*/ 1545382 w 4357052"/>
                <a:gd name="connsiteY1211" fmla="*/ 4119880 h 4823217"/>
                <a:gd name="connsiteX1212" fmla="*/ 1547235 w 4357052"/>
                <a:gd name="connsiteY1212" fmla="*/ 4116671 h 4823217"/>
                <a:gd name="connsiteX1213" fmla="*/ 1562197 w 4357052"/>
                <a:gd name="connsiteY1213" fmla="*/ 4126735 h 4823217"/>
                <a:gd name="connsiteX1214" fmla="*/ 1570223 w 4357052"/>
                <a:gd name="connsiteY1214" fmla="*/ 4112833 h 4823217"/>
                <a:gd name="connsiteX1215" fmla="*/ 1537830 w 4357052"/>
                <a:gd name="connsiteY1215" fmla="*/ 4096982 h 4823217"/>
                <a:gd name="connsiteX1216" fmla="*/ 1493959 w 4357052"/>
                <a:gd name="connsiteY1216" fmla="*/ 4113005 h 4823217"/>
                <a:gd name="connsiteX1217" fmla="*/ 1468104 w 4357052"/>
                <a:gd name="connsiteY1217" fmla="*/ 4073837 h 4823217"/>
                <a:gd name="connsiteX1218" fmla="*/ 1489493 w 4357052"/>
                <a:gd name="connsiteY1218" fmla="*/ 4084760 h 4823217"/>
                <a:gd name="connsiteX1219" fmla="*/ 1484047 w 4357052"/>
                <a:gd name="connsiteY1219" fmla="*/ 4070208 h 4823217"/>
                <a:gd name="connsiteX1220" fmla="*/ 1499009 w 4357052"/>
                <a:gd name="connsiteY1220" fmla="*/ 4080272 h 4823217"/>
                <a:gd name="connsiteX1221" fmla="*/ 1505183 w 4357052"/>
                <a:gd name="connsiteY1221" fmla="*/ 4069578 h 4823217"/>
                <a:gd name="connsiteX1222" fmla="*/ 1498502 w 4357052"/>
                <a:gd name="connsiteY1222" fmla="*/ 4057165 h 4823217"/>
                <a:gd name="connsiteX1223" fmla="*/ 1472426 w 4357052"/>
                <a:gd name="connsiteY1223" fmla="*/ 4066351 h 4823217"/>
                <a:gd name="connsiteX1224" fmla="*/ 1452018 w 4357052"/>
                <a:gd name="connsiteY1224" fmla="*/ 4041734 h 4823217"/>
                <a:gd name="connsiteX1225" fmla="*/ 1461168 w 4357052"/>
                <a:gd name="connsiteY1225" fmla="*/ 4049870 h 4823217"/>
                <a:gd name="connsiteX1226" fmla="*/ 1448819 w 4357052"/>
                <a:gd name="connsiteY1226" fmla="*/ 4071258 h 4823217"/>
                <a:gd name="connsiteX1227" fmla="*/ 1465634 w 4357052"/>
                <a:gd name="connsiteY1227" fmla="*/ 4078115 h 4823217"/>
                <a:gd name="connsiteX1228" fmla="*/ 1457353 w 4357052"/>
                <a:gd name="connsiteY1228" fmla="*/ 4080463 h 4823217"/>
                <a:gd name="connsiteX1229" fmla="*/ 1456118 w 4357052"/>
                <a:gd name="connsiteY1229" fmla="*/ 4082602 h 4823217"/>
                <a:gd name="connsiteX1230" fmla="*/ 1442645 w 4357052"/>
                <a:gd name="connsiteY1230" fmla="*/ 4081952 h 4823217"/>
                <a:gd name="connsiteX1231" fmla="*/ 1436582 w 4357052"/>
                <a:gd name="connsiteY1231" fmla="*/ 4068470 h 4823217"/>
                <a:gd name="connsiteX1232" fmla="*/ 1437493 w 4357052"/>
                <a:gd name="connsiteY1232" fmla="*/ 4068040 h 4823217"/>
                <a:gd name="connsiteX1233" fmla="*/ 1442392 w 4357052"/>
                <a:gd name="connsiteY1233" fmla="*/ 4070400 h 4823217"/>
                <a:gd name="connsiteX1234" fmla="*/ 1437771 w 4357052"/>
                <a:gd name="connsiteY1234" fmla="*/ 4067910 h 4823217"/>
                <a:gd name="connsiteX1235" fmla="*/ 1437493 w 4357052"/>
                <a:gd name="connsiteY1235" fmla="*/ 4068040 h 4823217"/>
                <a:gd name="connsiteX1236" fmla="*/ 1434942 w 4357052"/>
                <a:gd name="connsiteY1236" fmla="*/ 4066811 h 4823217"/>
                <a:gd name="connsiteX1237" fmla="*/ 1429536 w 4357052"/>
                <a:gd name="connsiteY1237" fmla="*/ 4068681 h 4823217"/>
                <a:gd name="connsiteX1238" fmla="*/ 1420130 w 4357052"/>
                <a:gd name="connsiteY1238" fmla="*/ 4048991 h 4823217"/>
                <a:gd name="connsiteX1239" fmla="*/ 1414321 w 4357052"/>
                <a:gd name="connsiteY1239" fmla="*/ 4047063 h 4823217"/>
                <a:gd name="connsiteX1240" fmla="*/ 1423835 w 4357052"/>
                <a:gd name="connsiteY1240" fmla="*/ 4042574 h 4823217"/>
                <a:gd name="connsiteX1241" fmla="*/ 1425435 w 4357052"/>
                <a:gd name="connsiteY1241" fmla="*/ 4027813 h 4823217"/>
                <a:gd name="connsiteX1242" fmla="*/ 1415048 w 4357052"/>
                <a:gd name="connsiteY1242" fmla="*/ 4021816 h 4823217"/>
                <a:gd name="connsiteX1243" fmla="*/ 1409855 w 4357052"/>
                <a:gd name="connsiteY1243" fmla="*/ 4018818 h 4823217"/>
                <a:gd name="connsiteX1244" fmla="*/ 1410472 w 4357052"/>
                <a:gd name="connsiteY1244" fmla="*/ 4017748 h 4823217"/>
                <a:gd name="connsiteX1245" fmla="*/ 1404409 w 4357052"/>
                <a:gd name="connsiteY1245" fmla="*/ 4004266 h 4823217"/>
                <a:gd name="connsiteX1246" fmla="*/ 1399214 w 4357052"/>
                <a:gd name="connsiteY1246" fmla="*/ 4001267 h 4823217"/>
                <a:gd name="connsiteX1247" fmla="*/ 1383778 w 4357052"/>
                <a:gd name="connsiteY1247" fmla="*/ 4028003 h 4823217"/>
                <a:gd name="connsiteX1248" fmla="*/ 1383416 w 4357052"/>
                <a:gd name="connsiteY1248" fmla="*/ 4040627 h 4823217"/>
                <a:gd name="connsiteX1249" fmla="*/ 1352654 w 4357052"/>
                <a:gd name="connsiteY1249" fmla="*/ 4069921 h 4823217"/>
                <a:gd name="connsiteX1250" fmla="*/ 1350437 w 4357052"/>
                <a:gd name="connsiteY1250" fmla="*/ 4085753 h 4823217"/>
                <a:gd name="connsiteX1251" fmla="*/ 1380979 w 4357052"/>
                <a:gd name="connsiteY1251" fmla="*/ 4104812 h 4823217"/>
                <a:gd name="connsiteX1252" fmla="*/ 1394088 w 4357052"/>
                <a:gd name="connsiteY1252" fmla="*/ 4118085 h 4823217"/>
                <a:gd name="connsiteX1253" fmla="*/ 1369611 w 4357052"/>
                <a:gd name="connsiteY1253" fmla="*/ 4112508 h 4823217"/>
                <a:gd name="connsiteX1254" fmla="*/ 1321274 w 4357052"/>
                <a:gd name="connsiteY1254" fmla="*/ 4100286 h 4823217"/>
                <a:gd name="connsiteX1255" fmla="*/ 1305696 w 4357052"/>
                <a:gd name="connsiteY1255" fmla="*/ 4091291 h 4823217"/>
                <a:gd name="connsiteX1256" fmla="*/ 1298033 w 4357052"/>
                <a:gd name="connsiteY1256" fmla="*/ 4092571 h 4823217"/>
                <a:gd name="connsiteX1257" fmla="*/ 1306202 w 4357052"/>
                <a:gd name="connsiteY1257" fmla="*/ 4114398 h 4823217"/>
                <a:gd name="connsiteX1258" fmla="*/ 1301009 w 4357052"/>
                <a:gd name="connsiteY1258" fmla="*/ 4111400 h 4823217"/>
                <a:gd name="connsiteX1259" fmla="*/ 1303369 w 4357052"/>
                <a:gd name="connsiteY1259" fmla="*/ 4131300 h 4823217"/>
                <a:gd name="connsiteX1260" fmla="*/ 1296687 w 4357052"/>
                <a:gd name="connsiteY1260" fmla="*/ 4118886 h 4823217"/>
                <a:gd name="connsiteX1261" fmla="*/ 1280744 w 4357052"/>
                <a:gd name="connsiteY1261" fmla="*/ 4122515 h 4823217"/>
                <a:gd name="connsiteX1262" fmla="*/ 1290656 w 4357052"/>
                <a:gd name="connsiteY1262" fmla="*/ 4165311 h 4823217"/>
                <a:gd name="connsiteX1263" fmla="*/ 1276565 w 4357052"/>
                <a:gd name="connsiteY1263" fmla="*/ 4165732 h 4823217"/>
                <a:gd name="connsiteX1264" fmla="*/ 1287206 w 4357052"/>
                <a:gd name="connsiteY1264" fmla="*/ 4183281 h 4823217"/>
                <a:gd name="connsiteX1265" fmla="*/ 1270754 w 4357052"/>
                <a:gd name="connsiteY1265" fmla="*/ 4163803 h 4823217"/>
                <a:gd name="connsiteX1266" fmla="*/ 1255066 w 4357052"/>
                <a:gd name="connsiteY1266" fmla="*/ 4178985 h 4823217"/>
                <a:gd name="connsiteX1267" fmla="*/ 1275221 w 4357052"/>
                <a:gd name="connsiteY1267" fmla="*/ 4192047 h 4823217"/>
                <a:gd name="connsiteX1268" fmla="*/ 1279796 w 4357052"/>
                <a:gd name="connsiteY1268" fmla="*/ 4196115 h 4823217"/>
                <a:gd name="connsiteX1269" fmla="*/ 1287713 w 4357052"/>
                <a:gd name="connsiteY1269" fmla="*/ 4206390 h 4823217"/>
                <a:gd name="connsiteX1270" fmla="*/ 1272387 w 4357052"/>
                <a:gd name="connsiteY1270" fmla="*/ 4208948 h 4823217"/>
                <a:gd name="connsiteX1271" fmla="*/ 1271152 w 4357052"/>
                <a:gd name="connsiteY1271" fmla="*/ 4211087 h 4823217"/>
                <a:gd name="connsiteX1272" fmla="*/ 1252122 w 4357052"/>
                <a:gd name="connsiteY1272" fmla="*/ 4220062 h 4823217"/>
                <a:gd name="connsiteX1273" fmla="*/ 1246057 w 4357052"/>
                <a:gd name="connsiteY1273" fmla="*/ 4206580 h 4823217"/>
                <a:gd name="connsiteX1274" fmla="*/ 1234326 w 4357052"/>
                <a:gd name="connsiteY1274" fmla="*/ 4226899 h 4823217"/>
                <a:gd name="connsiteX1275" fmla="*/ 1222595 w 4357052"/>
                <a:gd name="connsiteY1275" fmla="*/ 4247218 h 4823217"/>
                <a:gd name="connsiteX1276" fmla="*/ 1201822 w 4357052"/>
                <a:gd name="connsiteY1276" fmla="*/ 4235225 h 4823217"/>
                <a:gd name="connsiteX1277" fmla="*/ 1203531 w 4357052"/>
                <a:gd name="connsiteY1277" fmla="*/ 4196286 h 4823217"/>
                <a:gd name="connsiteX1278" fmla="*/ 1202043 w 4357052"/>
                <a:gd name="connsiteY1278" fmla="*/ 4186872 h 4823217"/>
                <a:gd name="connsiteX1279" fmla="*/ 1196850 w 4357052"/>
                <a:gd name="connsiteY1279" fmla="*/ 4183874 h 4823217"/>
                <a:gd name="connsiteX1280" fmla="*/ 1212319 w 4357052"/>
                <a:gd name="connsiteY1280" fmla="*/ 4217045 h 4823217"/>
                <a:gd name="connsiteX1281" fmla="*/ 1177709 w 4357052"/>
                <a:gd name="connsiteY1281" fmla="*/ 4217026 h 4823217"/>
                <a:gd name="connsiteX1282" fmla="*/ 1191943 w 4357052"/>
                <a:gd name="connsiteY1282" fmla="*/ 4252336 h 4823217"/>
                <a:gd name="connsiteX1283" fmla="*/ 1198095 w 4357052"/>
                <a:gd name="connsiteY1283" fmla="*/ 4255175 h 4823217"/>
                <a:gd name="connsiteX1284" fmla="*/ 1206472 w 4357052"/>
                <a:gd name="connsiteY1284" fmla="*/ 4259417 h 4823217"/>
                <a:gd name="connsiteX1285" fmla="*/ 1206260 w 4357052"/>
                <a:gd name="connsiteY1285" fmla="*/ 4269514 h 4823217"/>
                <a:gd name="connsiteX1286" fmla="*/ 1191216 w 4357052"/>
                <a:gd name="connsiteY1286" fmla="*/ 4277583 h 4823217"/>
                <a:gd name="connsiteX1287" fmla="*/ 1207666 w 4357052"/>
                <a:gd name="connsiteY1287" fmla="*/ 4297062 h 4823217"/>
                <a:gd name="connsiteX1288" fmla="*/ 1180466 w 4357052"/>
                <a:gd name="connsiteY1288" fmla="*/ 4284209 h 4823217"/>
                <a:gd name="connsiteX1289" fmla="*/ 1188239 w 4357052"/>
                <a:gd name="connsiteY1289" fmla="*/ 4258753 h 4823217"/>
                <a:gd name="connsiteX1290" fmla="*/ 1167973 w 4357052"/>
                <a:gd name="connsiteY1290" fmla="*/ 4269867 h 4823217"/>
                <a:gd name="connsiteX1291" fmla="*/ 1151160 w 4357052"/>
                <a:gd name="connsiteY1291" fmla="*/ 4263012 h 4823217"/>
                <a:gd name="connsiteX1292" fmla="*/ 1136705 w 4357052"/>
                <a:gd name="connsiteY1292" fmla="*/ 4276055 h 4823217"/>
                <a:gd name="connsiteX1293" fmla="*/ 1121125 w 4357052"/>
                <a:gd name="connsiteY1293" fmla="*/ 4267060 h 4823217"/>
                <a:gd name="connsiteX1294" fmla="*/ 1134345 w 4357052"/>
                <a:gd name="connsiteY1294" fmla="*/ 4256155 h 4823217"/>
                <a:gd name="connsiteX1295" fmla="*/ 1112955 w 4357052"/>
                <a:gd name="connsiteY1295" fmla="*/ 4245232 h 4823217"/>
                <a:gd name="connsiteX1296" fmla="*/ 1121599 w 4357052"/>
                <a:gd name="connsiteY1296" fmla="*/ 4230260 h 4823217"/>
                <a:gd name="connsiteX1297" fmla="*/ 1136815 w 4357052"/>
                <a:gd name="connsiteY1297" fmla="*/ 4251878 h 4823217"/>
                <a:gd name="connsiteX1298" fmla="*/ 1150906 w 4357052"/>
                <a:gd name="connsiteY1298" fmla="*/ 4251458 h 4823217"/>
                <a:gd name="connsiteX1299" fmla="*/ 1135689 w 4357052"/>
                <a:gd name="connsiteY1299" fmla="*/ 4229840 h 4823217"/>
                <a:gd name="connsiteX1300" fmla="*/ 1114300 w 4357052"/>
                <a:gd name="connsiteY1300" fmla="*/ 4218917 h 4823217"/>
                <a:gd name="connsiteX1301" fmla="*/ 1127520 w 4357052"/>
                <a:gd name="connsiteY1301" fmla="*/ 4208012 h 4823217"/>
                <a:gd name="connsiteX1302" fmla="*/ 1116517 w 4357052"/>
                <a:gd name="connsiteY1302" fmla="*/ 4203085 h 4823217"/>
                <a:gd name="connsiteX1303" fmla="*/ 1128755 w 4357052"/>
                <a:gd name="connsiteY1303" fmla="*/ 4205873 h 4823217"/>
                <a:gd name="connsiteX1304" fmla="*/ 1124179 w 4357052"/>
                <a:gd name="connsiteY1304" fmla="*/ 4201805 h 4823217"/>
                <a:gd name="connsiteX1305" fmla="*/ 1136418 w 4357052"/>
                <a:gd name="connsiteY1305" fmla="*/ 4204594 h 4823217"/>
                <a:gd name="connsiteX1306" fmla="*/ 1140994 w 4357052"/>
                <a:gd name="connsiteY1306" fmla="*/ 4208662 h 4823217"/>
                <a:gd name="connsiteX1307" fmla="*/ 1148910 w 4357052"/>
                <a:gd name="connsiteY1307" fmla="*/ 4218935 h 4823217"/>
                <a:gd name="connsiteX1308" fmla="*/ 1149891 w 4357052"/>
                <a:gd name="connsiteY1308" fmla="*/ 4205242 h 4823217"/>
                <a:gd name="connsiteX1309" fmla="*/ 1127884 w 4357052"/>
                <a:gd name="connsiteY1309" fmla="*/ 4195389 h 4823217"/>
                <a:gd name="connsiteX1310" fmla="*/ 1138998 w 4357052"/>
                <a:gd name="connsiteY1310" fmla="*/ 4176139 h 4823217"/>
                <a:gd name="connsiteX1311" fmla="*/ 1171137 w 4357052"/>
                <a:gd name="connsiteY1311" fmla="*/ 4180436 h 4823217"/>
                <a:gd name="connsiteX1312" fmla="*/ 1155922 w 4357052"/>
                <a:gd name="connsiteY1312" fmla="*/ 4158818 h 4823217"/>
                <a:gd name="connsiteX1313" fmla="*/ 1178404 w 4357052"/>
                <a:gd name="connsiteY1313" fmla="*/ 4131872 h 4823217"/>
                <a:gd name="connsiteX1314" fmla="*/ 1181491 w 4357052"/>
                <a:gd name="connsiteY1314" fmla="*/ 4126525 h 4823217"/>
                <a:gd name="connsiteX1315" fmla="*/ 1202009 w 4357052"/>
                <a:gd name="connsiteY1315" fmla="*/ 4126964 h 4823217"/>
                <a:gd name="connsiteX1316" fmla="*/ 1189518 w 4357052"/>
                <a:gd name="connsiteY1316" fmla="*/ 4112622 h 4823217"/>
                <a:gd name="connsiteX1317" fmla="*/ 1202120 w 4357052"/>
                <a:gd name="connsiteY1317" fmla="*/ 4102788 h 4823217"/>
                <a:gd name="connsiteX1318" fmla="*/ 1184070 w 4357052"/>
                <a:gd name="connsiteY1318" fmla="*/ 4098071 h 4823217"/>
                <a:gd name="connsiteX1319" fmla="*/ 1210399 w 4357052"/>
                <a:gd name="connsiteY1319" fmla="*/ 4100438 h 4823217"/>
                <a:gd name="connsiteX1320" fmla="*/ 1191480 w 4357052"/>
                <a:gd name="connsiteY1320" fmla="*/ 4085237 h 4823217"/>
                <a:gd name="connsiteX1321" fmla="*/ 1210620 w 4357052"/>
                <a:gd name="connsiteY1321" fmla="*/ 4052085 h 4823217"/>
                <a:gd name="connsiteX1322" fmla="*/ 1216431 w 4357052"/>
                <a:gd name="connsiteY1322" fmla="*/ 4054013 h 4823217"/>
                <a:gd name="connsiteX1323" fmla="*/ 1196277 w 4357052"/>
                <a:gd name="connsiteY1323" fmla="*/ 4040951 h 4823217"/>
                <a:gd name="connsiteX1324" fmla="*/ 1210874 w 4357052"/>
                <a:gd name="connsiteY1324" fmla="*/ 4063639 h 4823217"/>
                <a:gd name="connsiteX1325" fmla="*/ 1170564 w 4357052"/>
                <a:gd name="connsiteY1325" fmla="*/ 4037514 h 4823217"/>
                <a:gd name="connsiteX1326" fmla="*/ 1179462 w 4357052"/>
                <a:gd name="connsiteY1326" fmla="*/ 4034095 h 4823217"/>
                <a:gd name="connsiteX1327" fmla="*/ 1158326 w 4357052"/>
                <a:gd name="connsiteY1327" fmla="*/ 4034726 h 4823217"/>
                <a:gd name="connsiteX1328" fmla="*/ 1145216 w 4357052"/>
                <a:gd name="connsiteY1328" fmla="*/ 4021453 h 4823217"/>
                <a:gd name="connsiteX1329" fmla="*/ 1163012 w 4357052"/>
                <a:gd name="connsiteY1329" fmla="*/ 4014617 h 4823217"/>
                <a:gd name="connsiteX1330" fmla="*/ 1170929 w 4357052"/>
                <a:gd name="connsiteY1330" fmla="*/ 4024891 h 4823217"/>
                <a:gd name="connsiteX1331" fmla="*/ 1182549 w 4357052"/>
                <a:gd name="connsiteY1331" fmla="*/ 4028748 h 4823217"/>
                <a:gd name="connsiteX1332" fmla="*/ 1169440 w 4357052"/>
                <a:gd name="connsiteY1332" fmla="*/ 4015476 h 4823217"/>
                <a:gd name="connsiteX1333" fmla="*/ 1194280 w 4357052"/>
                <a:gd name="connsiteY1333" fmla="*/ 4008429 h 4823217"/>
                <a:gd name="connsiteX1334" fmla="*/ 1183641 w 4357052"/>
                <a:gd name="connsiteY1334" fmla="*/ 3990879 h 4823217"/>
                <a:gd name="connsiteX1335" fmla="*/ 1199584 w 4357052"/>
                <a:gd name="connsiteY1335" fmla="*/ 3987250 h 4823217"/>
                <a:gd name="connsiteX1336" fmla="*/ 1190069 w 4357052"/>
                <a:gd name="connsiteY1336" fmla="*/ 3991738 h 4823217"/>
                <a:gd name="connsiteX1337" fmla="*/ 1196133 w 4357052"/>
                <a:gd name="connsiteY1337" fmla="*/ 4005220 h 4823217"/>
                <a:gd name="connsiteX1338" fmla="*/ 1201326 w 4357052"/>
                <a:gd name="connsiteY1338" fmla="*/ 4008219 h 4823217"/>
                <a:gd name="connsiteX1339" fmla="*/ 1230488 w 4357052"/>
                <a:gd name="connsiteY1339" fmla="*/ 3993686 h 4823217"/>
                <a:gd name="connsiteX1340" fmla="*/ 1227291 w 4357052"/>
                <a:gd name="connsiteY1340" fmla="*/ 4023210 h 4823217"/>
                <a:gd name="connsiteX1341" fmla="*/ 1230996 w 4357052"/>
                <a:gd name="connsiteY1341" fmla="*/ 4016793 h 4823217"/>
                <a:gd name="connsiteX1342" fmla="*/ 1243488 w 4357052"/>
                <a:gd name="connsiteY1342" fmla="*/ 4031136 h 4823217"/>
                <a:gd name="connsiteX1343" fmla="*/ 1221482 w 4357052"/>
                <a:gd name="connsiteY1343" fmla="*/ 4021282 h 4823217"/>
                <a:gd name="connsiteX1344" fmla="*/ 1202451 w 4357052"/>
                <a:gd name="connsiteY1344" fmla="*/ 4030257 h 4823217"/>
                <a:gd name="connsiteX1345" fmla="*/ 1223477 w 4357052"/>
                <a:gd name="connsiteY1345" fmla="*/ 4053804 h 4823217"/>
                <a:gd name="connsiteX1346" fmla="*/ 1241525 w 4357052"/>
                <a:gd name="connsiteY1346" fmla="*/ 4058520 h 4823217"/>
                <a:gd name="connsiteX1347" fmla="*/ 1253510 w 4357052"/>
                <a:gd name="connsiteY1347" fmla="*/ 4049755 h 4823217"/>
                <a:gd name="connsiteX1348" fmla="*/ 1252639 w 4357052"/>
                <a:gd name="connsiteY1348" fmla="*/ 4039270 h 4823217"/>
                <a:gd name="connsiteX1349" fmla="*/ 1247446 w 4357052"/>
                <a:gd name="connsiteY1349" fmla="*/ 4036272 h 4823217"/>
                <a:gd name="connsiteX1350" fmla="*/ 1254855 w 4357052"/>
                <a:gd name="connsiteY1350" fmla="*/ 4023439 h 4823217"/>
                <a:gd name="connsiteX1351" fmla="*/ 1245087 w 4357052"/>
                <a:gd name="connsiteY1351" fmla="*/ 4016373 h 4823217"/>
                <a:gd name="connsiteX1352" fmla="*/ 1258560 w 4357052"/>
                <a:gd name="connsiteY1352" fmla="*/ 4017022 h 4823217"/>
                <a:gd name="connsiteX1353" fmla="*/ 1264371 w 4357052"/>
                <a:gd name="connsiteY1353" fmla="*/ 4018951 h 4823217"/>
                <a:gd name="connsiteX1354" fmla="*/ 1254602 w 4357052"/>
                <a:gd name="connsiteY1354" fmla="*/ 4011886 h 4823217"/>
                <a:gd name="connsiteX1355" fmla="*/ 1265605 w 4357052"/>
                <a:gd name="connsiteY1355" fmla="*/ 4016812 h 4823217"/>
                <a:gd name="connsiteX1356" fmla="*/ 1277336 w 4357052"/>
                <a:gd name="connsiteY1356" fmla="*/ 3996494 h 4823217"/>
                <a:gd name="connsiteX1357" fmla="*/ 1313800 w 4357052"/>
                <a:gd name="connsiteY1357" fmla="*/ 3993304 h 4823217"/>
                <a:gd name="connsiteX1358" fmla="*/ 1308792 w 4357052"/>
                <a:gd name="connsiteY1358" fmla="*/ 3991483 h 4823217"/>
                <a:gd name="connsiteX1359" fmla="*/ 1308297 w 4357052"/>
                <a:gd name="connsiteY1359" fmla="*/ 3991977 h 4823217"/>
                <a:gd name="connsiteX1360" fmla="*/ 1307989 w 4357052"/>
                <a:gd name="connsiteY1360" fmla="*/ 3991376 h 4823217"/>
                <a:gd name="connsiteX1361" fmla="*/ 1306754 w 4357052"/>
                <a:gd name="connsiteY1361" fmla="*/ 3993514 h 4823217"/>
                <a:gd name="connsiteX1362" fmla="*/ 1308297 w 4357052"/>
                <a:gd name="connsiteY1362" fmla="*/ 3991977 h 4823217"/>
                <a:gd name="connsiteX1363" fmla="*/ 1310227 w 4357052"/>
                <a:gd name="connsiteY1363" fmla="*/ 3995743 h 4823217"/>
                <a:gd name="connsiteX1364" fmla="*/ 1295386 w 4357052"/>
                <a:gd name="connsiteY1364" fmla="*/ 4001211 h 4823217"/>
                <a:gd name="connsiteX1365" fmla="*/ 1290810 w 4357052"/>
                <a:gd name="connsiteY1365" fmla="*/ 3997143 h 4823217"/>
                <a:gd name="connsiteX1366" fmla="*/ 1274613 w 4357052"/>
                <a:gd name="connsiteY1366" fmla="*/ 3989217 h 4823217"/>
                <a:gd name="connsiteX1367" fmla="*/ 1286234 w 4357052"/>
                <a:gd name="connsiteY1367" fmla="*/ 3993075 h 4823217"/>
                <a:gd name="connsiteX1368" fmla="*/ 1290303 w 4357052"/>
                <a:gd name="connsiteY1368" fmla="*/ 3974035 h 4823217"/>
                <a:gd name="connsiteX1369" fmla="*/ 1304648 w 4357052"/>
                <a:gd name="connsiteY1369" fmla="*/ 3985169 h 4823217"/>
                <a:gd name="connsiteX1370" fmla="*/ 1305883 w 4357052"/>
                <a:gd name="connsiteY1370" fmla="*/ 3983030 h 4823217"/>
                <a:gd name="connsiteX1371" fmla="*/ 1300689 w 4357052"/>
                <a:gd name="connsiteY1371" fmla="*/ 3980032 h 4823217"/>
                <a:gd name="connsiteX1372" fmla="*/ 1307118 w 4357052"/>
                <a:gd name="connsiteY1372" fmla="*/ 3980891 h 4823217"/>
                <a:gd name="connsiteX1373" fmla="*/ 1320955 w 4357052"/>
                <a:gd name="connsiteY1373" fmla="*/ 3968918 h 4823217"/>
                <a:gd name="connsiteX1374" fmla="*/ 1296588 w 4357052"/>
                <a:gd name="connsiteY1374" fmla="*/ 3939164 h 4823217"/>
                <a:gd name="connsiteX1375" fmla="*/ 1262342 w 4357052"/>
                <a:gd name="connsiteY1375" fmla="*/ 3926522 h 4823217"/>
                <a:gd name="connsiteX1376" fmla="*/ 1253191 w 4357052"/>
                <a:gd name="connsiteY1376" fmla="*/ 3918386 h 4823217"/>
                <a:gd name="connsiteX1377" fmla="*/ 1238482 w 4357052"/>
                <a:gd name="connsiteY1377" fmla="*/ 3919876 h 4823217"/>
                <a:gd name="connsiteX1378" fmla="*/ 1249232 w 4357052"/>
                <a:gd name="connsiteY1378" fmla="*/ 3913249 h 4823217"/>
                <a:gd name="connsiteX1379" fmla="*/ 1244039 w 4357052"/>
                <a:gd name="connsiteY1379" fmla="*/ 3910251 h 4823217"/>
                <a:gd name="connsiteX1380" fmla="*/ 1250467 w 4357052"/>
                <a:gd name="connsiteY1380" fmla="*/ 3911110 h 4823217"/>
                <a:gd name="connsiteX1381" fmla="*/ 1241317 w 4357052"/>
                <a:gd name="connsiteY1381" fmla="*/ 3902975 h 4823217"/>
                <a:gd name="connsiteX1382" fmla="*/ 1249596 w 4357052"/>
                <a:gd name="connsiteY1382" fmla="*/ 3900626 h 4823217"/>
                <a:gd name="connsiteX1383" fmla="*/ 1250213 w 4357052"/>
                <a:gd name="connsiteY1383" fmla="*/ 3899557 h 4823217"/>
                <a:gd name="connsiteX1384" fmla="*/ 1235506 w 4357052"/>
                <a:gd name="connsiteY1384" fmla="*/ 3901047 h 4823217"/>
                <a:gd name="connsiteX1385" fmla="*/ 1223013 w 4357052"/>
                <a:gd name="connsiteY1385" fmla="*/ 3886704 h 4823217"/>
                <a:gd name="connsiteX1386" fmla="*/ 1233400 w 4357052"/>
                <a:gd name="connsiteY1386" fmla="*/ 3892701 h 4823217"/>
                <a:gd name="connsiteX1387" fmla="*/ 1231040 w 4357052"/>
                <a:gd name="connsiteY1387" fmla="*/ 3872802 h 4823217"/>
                <a:gd name="connsiteX1388" fmla="*/ 1250831 w 4357052"/>
                <a:gd name="connsiteY1388" fmla="*/ 3898487 h 4823217"/>
                <a:gd name="connsiteX1389" fmla="*/ 1267646 w 4357052"/>
                <a:gd name="connsiteY1389" fmla="*/ 3905343 h 4823217"/>
                <a:gd name="connsiteX1390" fmla="*/ 1251813 w 4357052"/>
                <a:gd name="connsiteY1390" fmla="*/ 3884795 h 4823217"/>
                <a:gd name="connsiteX1391" fmla="*/ 1258240 w 4357052"/>
                <a:gd name="connsiteY1391" fmla="*/ 3885654 h 4823217"/>
                <a:gd name="connsiteX1392" fmla="*/ 1243279 w 4357052"/>
                <a:gd name="connsiteY1392" fmla="*/ 3875590 h 4823217"/>
                <a:gd name="connsiteX1393" fmla="*/ 1251559 w 4357052"/>
                <a:gd name="connsiteY1393" fmla="*/ 3873241 h 4823217"/>
                <a:gd name="connsiteX1394" fmla="*/ 1270479 w 4357052"/>
                <a:gd name="connsiteY1394" fmla="*/ 3888442 h 4823217"/>
                <a:gd name="connsiteX1395" fmla="*/ 1244116 w 4357052"/>
                <a:gd name="connsiteY1395" fmla="*/ 3826167 h 4823217"/>
                <a:gd name="connsiteX1396" fmla="*/ 1266741 w 4357052"/>
                <a:gd name="connsiteY1396" fmla="*/ 3834952 h 4823217"/>
                <a:gd name="connsiteX1397" fmla="*/ 1267105 w 4357052"/>
                <a:gd name="connsiteY1397" fmla="*/ 3822329 h 4823217"/>
                <a:gd name="connsiteX1398" fmla="*/ 1242011 w 4357052"/>
                <a:gd name="connsiteY1398" fmla="*/ 3817822 h 4823217"/>
                <a:gd name="connsiteX1399" fmla="*/ 1275749 w 4357052"/>
                <a:gd name="connsiteY1399" fmla="*/ 3807356 h 4823217"/>
                <a:gd name="connsiteX1400" fmla="*/ 1297139 w 4357052"/>
                <a:gd name="connsiteY1400" fmla="*/ 3818280 h 4823217"/>
                <a:gd name="connsiteX1401" fmla="*/ 1302078 w 4357052"/>
                <a:gd name="connsiteY1401" fmla="*/ 3809724 h 4823217"/>
                <a:gd name="connsiteX1402" fmla="*/ 1272408 w 4357052"/>
                <a:gd name="connsiteY1402" fmla="*/ 3801150 h 4823217"/>
                <a:gd name="connsiteX1403" fmla="*/ 1292927 w 4357052"/>
                <a:gd name="connsiteY1403" fmla="*/ 3801589 h 4823217"/>
                <a:gd name="connsiteX1404" fmla="*/ 1287480 w 4357052"/>
                <a:gd name="connsiteY1404" fmla="*/ 3787037 h 4823217"/>
                <a:gd name="connsiteX1405" fmla="*/ 1314063 w 4357052"/>
                <a:gd name="connsiteY1405" fmla="*/ 3800959 h 4823217"/>
                <a:gd name="connsiteX1406" fmla="*/ 1315662 w 4357052"/>
                <a:gd name="connsiteY1406" fmla="*/ 3786197 h 4823217"/>
                <a:gd name="connsiteX1407" fmla="*/ 1300083 w 4357052"/>
                <a:gd name="connsiteY1407" fmla="*/ 3777202 h 4823217"/>
                <a:gd name="connsiteX1408" fmla="*/ 1300447 w 4357052"/>
                <a:gd name="connsiteY1408" fmla="*/ 3764579 h 4823217"/>
                <a:gd name="connsiteX1409" fmla="*/ 1318131 w 4357052"/>
                <a:gd name="connsiteY1409" fmla="*/ 3781919 h 4823217"/>
                <a:gd name="connsiteX1410" fmla="*/ 1332332 w 4357052"/>
                <a:gd name="connsiteY1410" fmla="*/ 3757322 h 4823217"/>
                <a:gd name="connsiteX1411" fmla="*/ 1343590 w 4357052"/>
                <a:gd name="connsiteY1411" fmla="*/ 3773803 h 4823217"/>
                <a:gd name="connsiteX1412" fmla="*/ 1360405 w 4357052"/>
                <a:gd name="connsiteY1412" fmla="*/ 3780659 h 4823217"/>
                <a:gd name="connsiteX1413" fmla="*/ 1343083 w 4357052"/>
                <a:gd name="connsiteY1413" fmla="*/ 3750695 h 4823217"/>
                <a:gd name="connsiteX1414" fmla="*/ 1355939 w 4357052"/>
                <a:gd name="connsiteY1414" fmla="*/ 3752414 h 4823217"/>
                <a:gd name="connsiteX1415" fmla="*/ 1354814 w 4357052"/>
                <a:gd name="connsiteY1415" fmla="*/ 3730376 h 4823217"/>
                <a:gd name="connsiteX1416" fmla="*/ 1336368 w 4357052"/>
                <a:gd name="connsiteY1416" fmla="*/ 3678374 h 4823217"/>
                <a:gd name="connsiteX1417" fmla="*/ 1357758 w 4357052"/>
                <a:gd name="connsiteY1417" fmla="*/ 3689299 h 4823217"/>
                <a:gd name="connsiteX1418" fmla="*/ 1391497 w 4357052"/>
                <a:gd name="connsiteY1418" fmla="*/ 3678833 h 4823217"/>
                <a:gd name="connsiteX1419" fmla="*/ 1380240 w 4357052"/>
                <a:gd name="connsiteY1419" fmla="*/ 3662353 h 4823217"/>
                <a:gd name="connsiteX1420" fmla="*/ 1399160 w 4357052"/>
                <a:gd name="connsiteY1420" fmla="*/ 3677554 h 4823217"/>
                <a:gd name="connsiteX1421" fmla="*/ 1417429 w 4357052"/>
                <a:gd name="connsiteY1421" fmla="*/ 3633917 h 4823217"/>
                <a:gd name="connsiteX1422" fmla="*/ 1407407 w 4357052"/>
                <a:gd name="connsiteY1422" fmla="*/ 3615298 h 4823217"/>
                <a:gd name="connsiteX1423" fmla="*/ 1430649 w 4357052"/>
                <a:gd name="connsiteY1423" fmla="*/ 3623013 h 4823217"/>
                <a:gd name="connsiteX1424" fmla="*/ 1452435 w 4357052"/>
                <a:gd name="connsiteY1424" fmla="*/ 3681220 h 4823217"/>
                <a:gd name="connsiteX1425" fmla="*/ 1430428 w 4357052"/>
                <a:gd name="connsiteY1425" fmla="*/ 3671366 h 4823217"/>
                <a:gd name="connsiteX1426" fmla="*/ 1441178 w 4357052"/>
                <a:gd name="connsiteY1426" fmla="*/ 3664740 h 4823217"/>
                <a:gd name="connsiteX1427" fmla="*/ 1404353 w 4357052"/>
                <a:gd name="connsiteY1427" fmla="*/ 3680552 h 4823217"/>
                <a:gd name="connsiteX1428" fmla="*/ 1417209 w 4357052"/>
                <a:gd name="connsiteY1428" fmla="*/ 3682271 h 4823217"/>
                <a:gd name="connsiteX1429" fmla="*/ 1418079 w 4357052"/>
                <a:gd name="connsiteY1429" fmla="*/ 3692755 h 4823217"/>
                <a:gd name="connsiteX1430" fmla="*/ 1424507 w 4357052"/>
                <a:gd name="connsiteY1430" fmla="*/ 3693614 h 4823217"/>
                <a:gd name="connsiteX1431" fmla="*/ 1433659 w 4357052"/>
                <a:gd name="connsiteY1431" fmla="*/ 3701750 h 4823217"/>
                <a:gd name="connsiteX1432" fmla="*/ 1438851 w 4357052"/>
                <a:gd name="connsiteY1432" fmla="*/ 3704748 h 4823217"/>
                <a:gd name="connsiteX1433" fmla="*/ 1440704 w 4357052"/>
                <a:gd name="connsiteY1433" fmla="*/ 3701539 h 4823217"/>
                <a:gd name="connsiteX1434" fmla="*/ 1444662 w 4357052"/>
                <a:gd name="connsiteY1434" fmla="*/ 3706677 h 4823217"/>
                <a:gd name="connsiteX1435" fmla="*/ 1452943 w 4357052"/>
                <a:gd name="connsiteY1435" fmla="*/ 3704328 h 4823217"/>
                <a:gd name="connsiteX1436" fmla="*/ 1422401 w 4357052"/>
                <a:gd name="connsiteY1436" fmla="*/ 3685269 h 4823217"/>
                <a:gd name="connsiteX1437" fmla="*/ 1435258 w 4357052"/>
                <a:gd name="connsiteY1437" fmla="*/ 3686988 h 4823217"/>
                <a:gd name="connsiteX1438" fmla="*/ 1463947 w 4357052"/>
                <a:gd name="connsiteY1438" fmla="*/ 3709255 h 4823217"/>
                <a:gd name="connsiteX1439" fmla="*/ 1448003 w 4357052"/>
                <a:gd name="connsiteY1439" fmla="*/ 3712883 h 4823217"/>
                <a:gd name="connsiteX1440" fmla="*/ 1453196 w 4357052"/>
                <a:gd name="connsiteY1440" fmla="*/ 3715882 h 4823217"/>
                <a:gd name="connsiteX1441" fmla="*/ 1459625 w 4357052"/>
                <a:gd name="connsiteY1441" fmla="*/ 3716741 h 4823217"/>
                <a:gd name="connsiteX1442" fmla="*/ 1464201 w 4357052"/>
                <a:gd name="connsiteY1442" fmla="*/ 3720809 h 4823217"/>
                <a:gd name="connsiteX1443" fmla="*/ 1469140 w 4357052"/>
                <a:gd name="connsiteY1443" fmla="*/ 3712254 h 4823217"/>
                <a:gd name="connsiteX1444" fmla="*/ 1479890 w 4357052"/>
                <a:gd name="connsiteY1444" fmla="*/ 3705627 h 4823217"/>
                <a:gd name="connsiteX1445" fmla="*/ 1490639 w 4357052"/>
                <a:gd name="connsiteY1445" fmla="*/ 3699000 h 4823217"/>
                <a:gd name="connsiteX1446" fmla="*/ 1485447 w 4357052"/>
                <a:gd name="connsiteY1446" fmla="*/ 3696002 h 4823217"/>
                <a:gd name="connsiteX1447" fmla="*/ 1500155 w 4357052"/>
                <a:gd name="connsiteY1447" fmla="*/ 3694512 h 4823217"/>
                <a:gd name="connsiteX1448" fmla="*/ 1490133 w 4357052"/>
                <a:gd name="connsiteY1448" fmla="*/ 3675893 h 4823217"/>
                <a:gd name="connsiteX1449" fmla="*/ 1485557 w 4357052"/>
                <a:gd name="connsiteY1449" fmla="*/ 3671825 h 4823217"/>
                <a:gd name="connsiteX1450" fmla="*/ 1480364 w 4357052"/>
                <a:gd name="connsiteY1450" fmla="*/ 3668826 h 4823217"/>
                <a:gd name="connsiteX1451" fmla="*/ 1473318 w 4357052"/>
                <a:gd name="connsiteY1451" fmla="*/ 3669036 h 4823217"/>
                <a:gd name="connsiteX1452" fmla="*/ 1458357 w 4357052"/>
                <a:gd name="connsiteY1452" fmla="*/ 3658972 h 4823217"/>
                <a:gd name="connsiteX1453" fmla="*/ 1477023 w 4357052"/>
                <a:gd name="connsiteY1453" fmla="*/ 3662620 h 4823217"/>
                <a:gd name="connsiteX1454" fmla="*/ 1475534 w 4357052"/>
                <a:gd name="connsiteY1454" fmla="*/ 3653205 h 4823217"/>
                <a:gd name="connsiteX1455" fmla="*/ 1458103 w 4357052"/>
                <a:gd name="connsiteY1455" fmla="*/ 3647419 h 4823217"/>
                <a:gd name="connsiteX1456" fmla="*/ 1471576 w 4357052"/>
                <a:gd name="connsiteY1456" fmla="*/ 3648068 h 4823217"/>
                <a:gd name="connsiteX1457" fmla="*/ 1467001 w 4357052"/>
                <a:gd name="connsiteY1457" fmla="*/ 3644001 h 4823217"/>
                <a:gd name="connsiteX1458" fmla="*/ 1461808 w 4357052"/>
                <a:gd name="connsiteY1458" fmla="*/ 3641002 h 4823217"/>
                <a:gd name="connsiteX1459" fmla="*/ 1473428 w 4357052"/>
                <a:gd name="connsiteY1459" fmla="*/ 3644859 h 4823217"/>
                <a:gd name="connsiteX1460" fmla="*/ 1484178 w 4357052"/>
                <a:gd name="connsiteY1460" fmla="*/ 3638233 h 4823217"/>
                <a:gd name="connsiteX1461" fmla="*/ 1465512 w 4357052"/>
                <a:gd name="connsiteY1461" fmla="*/ 3634586 h 4823217"/>
                <a:gd name="connsiteX1462" fmla="*/ 1458213 w 4357052"/>
                <a:gd name="connsiteY1462" fmla="*/ 3623242 h 4823217"/>
                <a:gd name="connsiteX1463" fmla="*/ 1484795 w 4357052"/>
                <a:gd name="connsiteY1463" fmla="*/ 3637164 h 4823217"/>
                <a:gd name="connsiteX1464" fmla="*/ 1484542 w 4357052"/>
                <a:gd name="connsiteY1464" fmla="*/ 3625610 h 4823217"/>
                <a:gd name="connsiteX1465" fmla="*/ 1462535 w 4357052"/>
                <a:gd name="connsiteY1465" fmla="*/ 3615756 h 4823217"/>
                <a:gd name="connsiteX1466" fmla="*/ 1454001 w 4357052"/>
                <a:gd name="connsiteY1466" fmla="*/ 3606551 h 4823217"/>
                <a:gd name="connsiteX1467" fmla="*/ 1452766 w 4357052"/>
                <a:gd name="connsiteY1467" fmla="*/ 3608690 h 4823217"/>
                <a:gd name="connsiteX1468" fmla="*/ 1467728 w 4357052"/>
                <a:gd name="connsiteY1468" fmla="*/ 3618754 h 4823217"/>
                <a:gd name="connsiteX1469" fmla="*/ 1439293 w 4357052"/>
                <a:gd name="connsiteY1469" fmla="*/ 3608041 h 4823217"/>
                <a:gd name="connsiteX1470" fmla="*/ 1449426 w 4357052"/>
                <a:gd name="connsiteY1470" fmla="*/ 3602484 h 4823217"/>
                <a:gd name="connsiteX1471" fmla="*/ 1450661 w 4357052"/>
                <a:gd name="connsiteY1471" fmla="*/ 3600345 h 4823217"/>
                <a:gd name="connsiteX1472" fmla="*/ 1485777 w 4357052"/>
                <a:gd name="connsiteY1472" fmla="*/ 3623471 h 4823217"/>
                <a:gd name="connsiteX1473" fmla="*/ 1487011 w 4357052"/>
                <a:gd name="connsiteY1473" fmla="*/ 3621332 h 4823217"/>
                <a:gd name="connsiteX1474" fmla="*/ 1477861 w 4357052"/>
                <a:gd name="connsiteY1474" fmla="*/ 3613197 h 4823217"/>
                <a:gd name="connsiteX1475" fmla="*/ 1477244 w 4357052"/>
                <a:gd name="connsiteY1475" fmla="*/ 3614266 h 4823217"/>
                <a:gd name="connsiteX1476" fmla="*/ 1461665 w 4357052"/>
                <a:gd name="connsiteY1476" fmla="*/ 3605272 h 4823217"/>
                <a:gd name="connsiteX1477" fmla="*/ 1474520 w 4357052"/>
                <a:gd name="connsiteY1477" fmla="*/ 3606990 h 4823217"/>
                <a:gd name="connsiteX1478" fmla="*/ 1489229 w 4357052"/>
                <a:gd name="connsiteY1478" fmla="*/ 3605501 h 4823217"/>
                <a:gd name="connsiteX1479" fmla="*/ 1496638 w 4357052"/>
                <a:gd name="connsiteY1479" fmla="*/ 3592668 h 4823217"/>
                <a:gd name="connsiteX1480" fmla="*/ 1467584 w 4357052"/>
                <a:gd name="connsiteY1480" fmla="*/ 3583023 h 4823217"/>
                <a:gd name="connsiteX1481" fmla="*/ 1454112 w 4357052"/>
                <a:gd name="connsiteY1481" fmla="*/ 3582374 h 4823217"/>
                <a:gd name="connsiteX1482" fmla="*/ 1469437 w 4357052"/>
                <a:gd name="connsiteY1482" fmla="*/ 3579815 h 4823217"/>
                <a:gd name="connsiteX1483" fmla="*/ 1486251 w 4357052"/>
                <a:gd name="connsiteY1483" fmla="*/ 3586671 h 4823217"/>
                <a:gd name="connsiteX1484" fmla="*/ 1493772 w 4357052"/>
                <a:gd name="connsiteY1484" fmla="*/ 3549662 h 4823217"/>
                <a:gd name="connsiteX1485" fmla="*/ 1520718 w 4357052"/>
                <a:gd name="connsiteY1485" fmla="*/ 3550960 h 4823217"/>
                <a:gd name="connsiteX1486" fmla="*/ 1495369 w 4357052"/>
                <a:gd name="connsiteY1486" fmla="*/ 3534899 h 4823217"/>
                <a:gd name="connsiteX1487" fmla="*/ 1501543 w 4357052"/>
                <a:gd name="connsiteY1487" fmla="*/ 3524204 h 4823217"/>
                <a:gd name="connsiteX1488" fmla="*/ 1522934 w 4357052"/>
                <a:gd name="connsiteY1488" fmla="*/ 3535128 h 4823217"/>
                <a:gd name="connsiteX1489" fmla="*/ 1512295 w 4357052"/>
                <a:gd name="connsiteY1489" fmla="*/ 3517579 h 4823217"/>
                <a:gd name="connsiteX1490" fmla="*/ 1499438 w 4357052"/>
                <a:gd name="connsiteY1490" fmla="*/ 3515860 h 4823217"/>
                <a:gd name="connsiteX1491" fmla="*/ 1482987 w 4357052"/>
                <a:gd name="connsiteY1491" fmla="*/ 3496380 h 4823217"/>
                <a:gd name="connsiteX1492" fmla="*/ 1519339 w 4357052"/>
                <a:gd name="connsiteY1492" fmla="*/ 3517368 h 4823217"/>
                <a:gd name="connsiteX1493" fmla="*/ 1487310 w 4357052"/>
                <a:gd name="connsiteY1493" fmla="*/ 3488894 h 4823217"/>
                <a:gd name="connsiteX1494" fmla="*/ 1503728 w 4357052"/>
                <a:gd name="connsiteY1494" fmla="*/ 3448466 h 4823217"/>
                <a:gd name="connsiteX1495" fmla="*/ 1498788 w 4357052"/>
                <a:gd name="connsiteY1495" fmla="*/ 3457022 h 4823217"/>
                <a:gd name="connsiteX1496" fmla="*/ 1478633 w 4357052"/>
                <a:gd name="connsiteY1496" fmla="*/ 3443959 h 4823217"/>
                <a:gd name="connsiteX1497" fmla="*/ 1492724 w 4357052"/>
                <a:gd name="connsiteY1497" fmla="*/ 3443539 h 4823217"/>
                <a:gd name="connsiteX1498" fmla="*/ 1511390 w 4357052"/>
                <a:gd name="connsiteY1498" fmla="*/ 3447186 h 4823217"/>
                <a:gd name="connsiteX1499" fmla="*/ 1514477 w 4357052"/>
                <a:gd name="connsiteY1499" fmla="*/ 3441839 h 4823217"/>
                <a:gd name="connsiteX1500" fmla="*/ 1476890 w 4357052"/>
                <a:gd name="connsiteY1500" fmla="*/ 3422990 h 4823217"/>
                <a:gd name="connsiteX1501" fmla="*/ 1472933 w 4357052"/>
                <a:gd name="connsiteY1501" fmla="*/ 3417854 h 4823217"/>
                <a:gd name="connsiteX1502" fmla="*/ 1469449 w 4357052"/>
                <a:gd name="connsiteY1502" fmla="*/ 3375917 h 4823217"/>
                <a:gd name="connsiteX1503" fmla="*/ 1452269 w 4357052"/>
                <a:gd name="connsiteY1503" fmla="*/ 3381683 h 4823217"/>
                <a:gd name="connsiteX1504" fmla="*/ 1455610 w 4357052"/>
                <a:gd name="connsiteY1504" fmla="*/ 3387890 h 4823217"/>
                <a:gd name="connsiteX1505" fmla="*/ 1456228 w 4357052"/>
                <a:gd name="connsiteY1505" fmla="*/ 3386820 h 4823217"/>
                <a:gd name="connsiteX1506" fmla="*/ 1464762 w 4357052"/>
                <a:gd name="connsiteY1506" fmla="*/ 3396025 h 4823217"/>
                <a:gd name="connsiteX1507" fmla="*/ 1464145 w 4357052"/>
                <a:gd name="connsiteY1507" fmla="*/ 3397095 h 4823217"/>
                <a:gd name="connsiteX1508" fmla="*/ 1455865 w 4357052"/>
                <a:gd name="connsiteY1508" fmla="*/ 3399444 h 4823217"/>
                <a:gd name="connsiteX1509" fmla="*/ 1430406 w 4357052"/>
                <a:gd name="connsiteY1509" fmla="*/ 3407560 h 4823217"/>
                <a:gd name="connsiteX1510" fmla="*/ 1441409 w 4357052"/>
                <a:gd name="connsiteY1510" fmla="*/ 3412487 h 4823217"/>
                <a:gd name="connsiteX1511" fmla="*/ 1416315 w 4357052"/>
                <a:gd name="connsiteY1511" fmla="*/ 3407980 h 4823217"/>
                <a:gd name="connsiteX1512" fmla="*/ 1420274 w 4357052"/>
                <a:gd name="connsiteY1512" fmla="*/ 3413117 h 4823217"/>
                <a:gd name="connsiteX1513" fmla="*/ 1438940 w 4357052"/>
                <a:gd name="connsiteY1513" fmla="*/ 3416764 h 4823217"/>
                <a:gd name="connsiteX1514" fmla="*/ 1441664 w 4357052"/>
                <a:gd name="connsiteY1514" fmla="*/ 3424041 h 4823217"/>
                <a:gd name="connsiteX1515" fmla="*/ 1446856 w 4357052"/>
                <a:gd name="connsiteY1515" fmla="*/ 3427039 h 4823217"/>
                <a:gd name="connsiteX1516" fmla="*/ 1439812 w 4357052"/>
                <a:gd name="connsiteY1516" fmla="*/ 3427250 h 4823217"/>
                <a:gd name="connsiteX1517" fmla="*/ 1438577 w 4357052"/>
                <a:gd name="connsiteY1517" fmla="*/ 3429389 h 4823217"/>
                <a:gd name="connsiteX1518" fmla="*/ 1454156 w 4357052"/>
                <a:gd name="connsiteY1518" fmla="*/ 3438383 h 4823217"/>
                <a:gd name="connsiteX1519" fmla="*/ 1467628 w 4357052"/>
                <a:gd name="connsiteY1519" fmla="*/ 3439032 h 4823217"/>
                <a:gd name="connsiteX1520" fmla="*/ 1456880 w 4357052"/>
                <a:gd name="connsiteY1520" fmla="*/ 3445659 h 4823217"/>
                <a:gd name="connsiteX1521" fmla="*/ 1462689 w 4357052"/>
                <a:gd name="connsiteY1521" fmla="*/ 3447587 h 4823217"/>
                <a:gd name="connsiteX1522" fmla="*/ 1459829 w 4357052"/>
                <a:gd name="connsiteY1522" fmla="*/ 3460975 h 4823217"/>
                <a:gd name="connsiteX1523" fmla="*/ 1452229 w 4357052"/>
                <a:gd name="connsiteY1523" fmla="*/ 3458296 h 4823217"/>
                <a:gd name="connsiteX1524" fmla="*/ 1444785 w 4357052"/>
                <a:gd name="connsiteY1524" fmla="*/ 3453114 h 4823217"/>
                <a:gd name="connsiteX1525" fmla="*/ 1428080 w 4357052"/>
                <a:gd name="connsiteY1525" fmla="*/ 3447569 h 4823217"/>
                <a:gd name="connsiteX1526" fmla="*/ 1446644 w 4357052"/>
                <a:gd name="connsiteY1526" fmla="*/ 3447458 h 4823217"/>
                <a:gd name="connsiteX1527" fmla="*/ 1439024 w 4357052"/>
                <a:gd name="connsiteY1527" fmla="*/ 3441104 h 4823217"/>
                <a:gd name="connsiteX1528" fmla="*/ 1444640 w 4357052"/>
                <a:gd name="connsiteY1528" fmla="*/ 3442871 h 4823217"/>
                <a:gd name="connsiteX1529" fmla="*/ 1438830 w 4357052"/>
                <a:gd name="connsiteY1529" fmla="*/ 3440942 h 4823217"/>
                <a:gd name="connsiteX1530" fmla="*/ 1439024 w 4357052"/>
                <a:gd name="connsiteY1530" fmla="*/ 3441104 h 4823217"/>
                <a:gd name="connsiteX1531" fmla="*/ 1426327 w 4357052"/>
                <a:gd name="connsiteY1531" fmla="*/ 3437110 h 4823217"/>
                <a:gd name="connsiteX1532" fmla="*/ 1418310 w 4357052"/>
                <a:gd name="connsiteY1532" fmla="*/ 3440502 h 4823217"/>
                <a:gd name="connsiteX1533" fmla="*/ 1417693 w 4357052"/>
                <a:gd name="connsiteY1533" fmla="*/ 3441572 h 4823217"/>
                <a:gd name="connsiteX1534" fmla="*/ 1410031 w 4357052"/>
                <a:gd name="connsiteY1534" fmla="*/ 3442852 h 4823217"/>
                <a:gd name="connsiteX1535" fmla="*/ 1433527 w 4357052"/>
                <a:gd name="connsiteY1535" fmla="*/ 3462120 h 4823217"/>
                <a:gd name="connsiteX1536" fmla="*/ 1405709 w 4357052"/>
                <a:gd name="connsiteY1536" fmla="*/ 3450338 h 4823217"/>
                <a:gd name="connsiteX1537" fmla="*/ 1407196 w 4357052"/>
                <a:gd name="connsiteY1537" fmla="*/ 3459752 h 4823217"/>
                <a:gd name="connsiteX1538" fmla="*/ 1419436 w 4357052"/>
                <a:gd name="connsiteY1538" fmla="*/ 3462541 h 4823217"/>
                <a:gd name="connsiteX1539" fmla="*/ 1409303 w 4357052"/>
                <a:gd name="connsiteY1539" fmla="*/ 3468097 h 4823217"/>
                <a:gd name="connsiteX1540" fmla="*/ 1404727 w 4357052"/>
                <a:gd name="connsiteY1540" fmla="*/ 3464029 h 4823217"/>
                <a:gd name="connsiteX1541" fmla="*/ 1403492 w 4357052"/>
                <a:gd name="connsiteY1541" fmla="*/ 3466168 h 4823217"/>
                <a:gd name="connsiteX1542" fmla="*/ 1408685 w 4357052"/>
                <a:gd name="connsiteY1542" fmla="*/ 3469167 h 4823217"/>
                <a:gd name="connsiteX1543" fmla="*/ 1401022 w 4357052"/>
                <a:gd name="connsiteY1543" fmla="*/ 3470446 h 4823217"/>
                <a:gd name="connsiteX1544" fmla="*/ 1397318 w 4357052"/>
                <a:gd name="connsiteY1544" fmla="*/ 3476862 h 4823217"/>
                <a:gd name="connsiteX1545" fmla="*/ 1412644 w 4357052"/>
                <a:gd name="connsiteY1545" fmla="*/ 3474305 h 4823217"/>
                <a:gd name="connsiteX1546" fmla="*/ 1393613 w 4357052"/>
                <a:gd name="connsiteY1546" fmla="*/ 3483279 h 4823217"/>
                <a:gd name="connsiteX1547" fmla="*/ 1390526 w 4357052"/>
                <a:gd name="connsiteY1547" fmla="*/ 3488626 h 4823217"/>
                <a:gd name="connsiteX1548" fmla="*/ 1401531 w 4357052"/>
                <a:gd name="connsiteY1548" fmla="*/ 3493554 h 4823217"/>
                <a:gd name="connsiteX1549" fmla="*/ 1389291 w 4357052"/>
                <a:gd name="connsiteY1549" fmla="*/ 3490765 h 4823217"/>
                <a:gd name="connsiteX1550" fmla="*/ 1382246 w 4357052"/>
                <a:gd name="connsiteY1550" fmla="*/ 3490976 h 4823217"/>
                <a:gd name="connsiteX1551" fmla="*/ 1396591 w 4357052"/>
                <a:gd name="connsiteY1551" fmla="*/ 3502110 h 4823217"/>
                <a:gd name="connsiteX1552" fmla="*/ 1365939 w 4357052"/>
                <a:gd name="connsiteY1552" fmla="*/ 3507228 h 4823217"/>
                <a:gd name="connsiteX1553" fmla="*/ 1380646 w 4357052"/>
                <a:gd name="connsiteY1553" fmla="*/ 3505738 h 4823217"/>
                <a:gd name="connsiteX1554" fmla="*/ 1383008 w 4357052"/>
                <a:gd name="connsiteY1554" fmla="*/ 3525637 h 4823217"/>
                <a:gd name="connsiteX1555" fmla="*/ 1360382 w 4357052"/>
                <a:gd name="connsiteY1555" fmla="*/ 3516852 h 4823217"/>
                <a:gd name="connsiteX1556" fmla="*/ 1373491 w 4357052"/>
                <a:gd name="connsiteY1556" fmla="*/ 3530124 h 4823217"/>
                <a:gd name="connsiteX1557" fmla="*/ 1372874 w 4357052"/>
                <a:gd name="connsiteY1557" fmla="*/ 3531194 h 4823217"/>
                <a:gd name="connsiteX1558" fmla="*/ 1376216 w 4357052"/>
                <a:gd name="connsiteY1558" fmla="*/ 3537401 h 4823217"/>
                <a:gd name="connsiteX1559" fmla="*/ 1371022 w 4357052"/>
                <a:gd name="connsiteY1559" fmla="*/ 3534402 h 4823217"/>
                <a:gd name="connsiteX1560" fmla="*/ 1355696 w 4357052"/>
                <a:gd name="connsiteY1560" fmla="*/ 3536962 h 4823217"/>
                <a:gd name="connsiteX1561" fmla="*/ 1361871 w 4357052"/>
                <a:gd name="connsiteY1561" fmla="*/ 3526268 h 4823217"/>
                <a:gd name="connsiteX1562" fmla="*/ 1356060 w 4357052"/>
                <a:gd name="connsiteY1562" fmla="*/ 3524338 h 4823217"/>
                <a:gd name="connsiteX1563" fmla="*/ 1351992 w 4357052"/>
                <a:gd name="connsiteY1563" fmla="*/ 3543378 h 4823217"/>
                <a:gd name="connsiteX1564" fmla="*/ 1320470 w 4357052"/>
                <a:gd name="connsiteY1564" fmla="*/ 3538012 h 4823217"/>
                <a:gd name="connsiteX1565" fmla="*/ 1333942 w 4357052"/>
                <a:gd name="connsiteY1565" fmla="*/ 3538661 h 4823217"/>
                <a:gd name="connsiteX1566" fmla="*/ 1338518 w 4357052"/>
                <a:gd name="connsiteY1566" fmla="*/ 3542729 h 4823217"/>
                <a:gd name="connsiteX1567" fmla="*/ 1351374 w 4357052"/>
                <a:gd name="connsiteY1567" fmla="*/ 3544448 h 4823217"/>
                <a:gd name="connsiteX1568" fmla="*/ 1363867 w 4357052"/>
                <a:gd name="connsiteY1568" fmla="*/ 3558790 h 4823217"/>
                <a:gd name="connsiteX1569" fmla="*/ 1363612 w 4357052"/>
                <a:gd name="connsiteY1569" fmla="*/ 3547235 h 4823217"/>
                <a:gd name="connsiteX1570" fmla="*/ 1372036 w 4357052"/>
                <a:gd name="connsiteY1570" fmla="*/ 3580618 h 4823217"/>
                <a:gd name="connsiteX1571" fmla="*/ 1364138 w 4357052"/>
                <a:gd name="connsiteY1571" fmla="*/ 3574810 h 4823217"/>
                <a:gd name="connsiteX1572" fmla="*/ 1352382 w 4357052"/>
                <a:gd name="connsiteY1572" fmla="*/ 3567851 h 4823217"/>
                <a:gd name="connsiteX1573" fmla="*/ 1352225 w 4357052"/>
                <a:gd name="connsiteY1573" fmla="*/ 3567676 h 4823217"/>
                <a:gd name="connsiteX1574" fmla="*/ 1359794 w 4357052"/>
                <a:gd name="connsiteY1574" fmla="*/ 3570341 h 4823217"/>
                <a:gd name="connsiteX1575" fmla="*/ 1364737 w 4357052"/>
                <a:gd name="connsiteY1575" fmla="*/ 3569273 h 4823217"/>
                <a:gd name="connsiteX1576" fmla="*/ 1349157 w 4357052"/>
                <a:gd name="connsiteY1576" fmla="*/ 3560278 h 4823217"/>
                <a:gd name="connsiteX1577" fmla="*/ 1348427 w 4357052"/>
                <a:gd name="connsiteY1577" fmla="*/ 3563421 h 4823217"/>
                <a:gd name="connsiteX1578" fmla="*/ 1352225 w 4357052"/>
                <a:gd name="connsiteY1578" fmla="*/ 3567676 h 4823217"/>
                <a:gd name="connsiteX1579" fmla="*/ 1351881 w 4357052"/>
                <a:gd name="connsiteY1579" fmla="*/ 3567554 h 4823217"/>
                <a:gd name="connsiteX1580" fmla="*/ 1352382 w 4357052"/>
                <a:gd name="connsiteY1580" fmla="*/ 3567851 h 4823217"/>
                <a:gd name="connsiteX1581" fmla="*/ 1353025 w 4357052"/>
                <a:gd name="connsiteY1581" fmla="*/ 3568572 h 4823217"/>
                <a:gd name="connsiteX1582" fmla="*/ 1350029 w 4357052"/>
                <a:gd name="connsiteY1582" fmla="*/ 3570763 h 4823217"/>
                <a:gd name="connsiteX1583" fmla="*/ 1370184 w 4357052"/>
                <a:gd name="connsiteY1583" fmla="*/ 3583826 h 4823217"/>
                <a:gd name="connsiteX1584" fmla="*/ 1379952 w 4357052"/>
                <a:gd name="connsiteY1584" fmla="*/ 3590891 h 4823217"/>
                <a:gd name="connsiteX1585" fmla="*/ 1379335 w 4357052"/>
                <a:gd name="connsiteY1585" fmla="*/ 3591960 h 4823217"/>
                <a:gd name="connsiteX1586" fmla="*/ 1368950 w 4357052"/>
                <a:gd name="connsiteY1586" fmla="*/ 3585964 h 4823217"/>
                <a:gd name="connsiteX1587" fmla="*/ 1363139 w 4357052"/>
                <a:gd name="connsiteY1587" fmla="*/ 3584036 h 4823217"/>
                <a:gd name="connsiteX1588" fmla="*/ 1357945 w 4357052"/>
                <a:gd name="connsiteY1588" fmla="*/ 3581037 h 4823217"/>
                <a:gd name="connsiteX1589" fmla="*/ 1352136 w 4357052"/>
                <a:gd name="connsiteY1589" fmla="*/ 3579109 h 4823217"/>
                <a:gd name="connsiteX1590" fmla="*/ 1339896 w 4357052"/>
                <a:gd name="connsiteY1590" fmla="*/ 3576320 h 4823217"/>
                <a:gd name="connsiteX1591" fmla="*/ 1362157 w 4357052"/>
                <a:gd name="connsiteY1591" fmla="*/ 3597728 h 4823217"/>
                <a:gd name="connsiteX1592" fmla="*/ 1404684 w 4357052"/>
                <a:gd name="connsiteY1592" fmla="*/ 3608022 h 4823217"/>
                <a:gd name="connsiteX1593" fmla="*/ 1363646 w 4357052"/>
                <a:gd name="connsiteY1593" fmla="*/ 3607144 h 4823217"/>
                <a:gd name="connsiteX1594" fmla="*/ 1341384 w 4357052"/>
                <a:gd name="connsiteY1594" fmla="*/ 3585735 h 4823217"/>
                <a:gd name="connsiteX1595" fmla="*/ 1323336 w 4357052"/>
                <a:gd name="connsiteY1595" fmla="*/ 3581018 h 4823217"/>
                <a:gd name="connsiteX1596" fmla="*/ 1326060 w 4357052"/>
                <a:gd name="connsiteY1596" fmla="*/ 3588294 h 4823217"/>
                <a:gd name="connsiteX1597" fmla="*/ 1320249 w 4357052"/>
                <a:gd name="connsiteY1597" fmla="*/ 3586366 h 4823217"/>
                <a:gd name="connsiteX1598" fmla="*/ 1313821 w 4357052"/>
                <a:gd name="connsiteY1598" fmla="*/ 3585506 h 4823217"/>
                <a:gd name="connsiteX1599" fmla="*/ 1316654 w 4357052"/>
                <a:gd name="connsiteY1599" fmla="*/ 3568605 h 4823217"/>
                <a:gd name="connsiteX1600" fmla="*/ 1328893 w 4357052"/>
                <a:gd name="connsiteY1600" fmla="*/ 3571393 h 4823217"/>
                <a:gd name="connsiteX1601" fmla="*/ 1326169 w 4357052"/>
                <a:gd name="connsiteY1601" fmla="*/ 3564117 h 4823217"/>
                <a:gd name="connsiteX1602" fmla="*/ 1321593 w 4357052"/>
                <a:gd name="connsiteY1602" fmla="*/ 3560050 h 4823217"/>
                <a:gd name="connsiteX1603" fmla="*/ 1322211 w 4357052"/>
                <a:gd name="connsiteY1603" fmla="*/ 3558980 h 4823217"/>
                <a:gd name="connsiteX1604" fmla="*/ 1332598 w 4357052"/>
                <a:gd name="connsiteY1604" fmla="*/ 3564976 h 4823217"/>
                <a:gd name="connsiteX1605" fmla="*/ 1337791 w 4357052"/>
                <a:gd name="connsiteY1605" fmla="*/ 3567975 h 4823217"/>
                <a:gd name="connsiteX1606" fmla="*/ 1338408 w 4357052"/>
                <a:gd name="connsiteY1606" fmla="*/ 3566906 h 4823217"/>
                <a:gd name="connsiteX1607" fmla="*/ 1333215 w 4357052"/>
                <a:gd name="connsiteY1607" fmla="*/ 3563907 h 4823217"/>
                <a:gd name="connsiteX1608" fmla="*/ 1323446 w 4357052"/>
                <a:gd name="connsiteY1608" fmla="*/ 3556841 h 4823217"/>
                <a:gd name="connsiteX1609" fmla="*/ 1318871 w 4357052"/>
                <a:gd name="connsiteY1609" fmla="*/ 3552774 h 4823217"/>
                <a:gd name="connsiteX1610" fmla="*/ 1303909 w 4357052"/>
                <a:gd name="connsiteY1610" fmla="*/ 3542710 h 4823217"/>
                <a:gd name="connsiteX1611" fmla="*/ 1310337 w 4357052"/>
                <a:gd name="connsiteY1611" fmla="*/ 3543569 h 4823217"/>
                <a:gd name="connsiteX1612" fmla="*/ 1306996 w 4357052"/>
                <a:gd name="connsiteY1612" fmla="*/ 3537362 h 4823217"/>
                <a:gd name="connsiteX1613" fmla="*/ 1320724 w 4357052"/>
                <a:gd name="connsiteY1613" fmla="*/ 3549566 h 4823217"/>
                <a:gd name="connsiteX1614" fmla="*/ 1328385 w 4357052"/>
                <a:gd name="connsiteY1614" fmla="*/ 3548286 h 4823217"/>
                <a:gd name="connsiteX1615" fmla="*/ 1280159 w 4357052"/>
                <a:gd name="connsiteY1615" fmla="*/ 3511887 h 4823217"/>
                <a:gd name="connsiteX1616" fmla="*/ 1303401 w 4357052"/>
                <a:gd name="connsiteY1616" fmla="*/ 3519602 h 4823217"/>
                <a:gd name="connsiteX1617" fmla="*/ 1305507 w 4357052"/>
                <a:gd name="connsiteY1617" fmla="*/ 3527947 h 4823217"/>
                <a:gd name="connsiteX1618" fmla="*/ 1370625 w 4357052"/>
                <a:gd name="connsiteY1618" fmla="*/ 3487118 h 4823217"/>
                <a:gd name="connsiteX1619" fmla="*/ 1355663 w 4357052"/>
                <a:gd name="connsiteY1619" fmla="*/ 3477055 h 4823217"/>
                <a:gd name="connsiteX1620" fmla="*/ 1362092 w 4357052"/>
                <a:gd name="connsiteY1620" fmla="*/ 3477914 h 4823217"/>
                <a:gd name="connsiteX1621" fmla="*/ 1364307 w 4357052"/>
                <a:gd name="connsiteY1621" fmla="*/ 3462082 h 4823217"/>
                <a:gd name="connsiteX1622" fmla="*/ 1362201 w 4357052"/>
                <a:gd name="connsiteY1622" fmla="*/ 3453737 h 4823217"/>
                <a:gd name="connsiteX1623" fmla="*/ 1366777 w 4357052"/>
                <a:gd name="connsiteY1623" fmla="*/ 3457805 h 4823217"/>
                <a:gd name="connsiteX1624" fmla="*/ 1368012 w 4357052"/>
                <a:gd name="connsiteY1624" fmla="*/ 3455665 h 4823217"/>
                <a:gd name="connsiteX1625" fmla="*/ 1373823 w 4357052"/>
                <a:gd name="connsiteY1625" fmla="*/ 3457595 h 4823217"/>
                <a:gd name="connsiteX1626" fmla="*/ 1360713 w 4357052"/>
                <a:gd name="connsiteY1626" fmla="*/ 3444322 h 4823217"/>
                <a:gd name="connsiteX1627" fmla="*/ 1336236 w 4357052"/>
                <a:gd name="connsiteY1627" fmla="*/ 3438746 h 4823217"/>
                <a:gd name="connsiteX1628" fmla="*/ 1350834 w 4357052"/>
                <a:gd name="connsiteY1628" fmla="*/ 3461433 h 4823217"/>
                <a:gd name="connsiteX1629" fmla="*/ 1351088 w 4357052"/>
                <a:gd name="connsiteY1629" fmla="*/ 3472987 h 4823217"/>
                <a:gd name="connsiteX1630" fmla="*/ 1289277 w 4357052"/>
                <a:gd name="connsiteY1630" fmla="*/ 3460114 h 4823217"/>
                <a:gd name="connsiteX1631" fmla="*/ 1288042 w 4357052"/>
                <a:gd name="connsiteY1631" fmla="*/ 3462254 h 4823217"/>
                <a:gd name="connsiteX1632" fmla="*/ 1282849 w 4357052"/>
                <a:gd name="connsiteY1632" fmla="*/ 3459255 h 4823217"/>
                <a:gd name="connsiteX1633" fmla="*/ 1270865 w 4357052"/>
                <a:gd name="connsiteY1633" fmla="*/ 3468021 h 4823217"/>
                <a:gd name="connsiteX1634" fmla="*/ 1274316 w 4357052"/>
                <a:gd name="connsiteY1634" fmla="*/ 3450051 h 4823217"/>
                <a:gd name="connsiteX1635" fmla="*/ 1280126 w 4357052"/>
                <a:gd name="connsiteY1635" fmla="*/ 3451980 h 4823217"/>
                <a:gd name="connsiteX1636" fmla="*/ 1288406 w 4357052"/>
                <a:gd name="connsiteY1636" fmla="*/ 3449630 h 4823217"/>
                <a:gd name="connsiteX1637" fmla="*/ 1292364 w 4357052"/>
                <a:gd name="connsiteY1637" fmla="*/ 3454768 h 4823217"/>
                <a:gd name="connsiteX1638" fmla="*/ 1297558 w 4357052"/>
                <a:gd name="connsiteY1638" fmla="*/ 3457767 h 4823217"/>
                <a:gd name="connsiteX1639" fmla="*/ 1307073 w 4357052"/>
                <a:gd name="connsiteY1639" fmla="*/ 3453278 h 4823217"/>
                <a:gd name="connsiteX1640" fmla="*/ 1278020 w 4357052"/>
                <a:gd name="connsiteY1640" fmla="*/ 3443634 h 4823217"/>
                <a:gd name="connsiteX1641" fmla="*/ 1273191 w 4357052"/>
                <a:gd name="connsiteY1641" fmla="*/ 3428013 h 4823217"/>
                <a:gd name="connsiteX1642" fmla="*/ 1259718 w 4357052"/>
                <a:gd name="connsiteY1642" fmla="*/ 3427364 h 4823217"/>
                <a:gd name="connsiteX1643" fmla="*/ 1258228 w 4357052"/>
                <a:gd name="connsiteY1643" fmla="*/ 3417948 h 4823217"/>
                <a:gd name="connsiteX1644" fmla="*/ 1276278 w 4357052"/>
                <a:gd name="connsiteY1644" fmla="*/ 3422666 h 4823217"/>
                <a:gd name="connsiteX1645" fmla="*/ 1283941 w 4357052"/>
                <a:gd name="connsiteY1645" fmla="*/ 3421386 h 4823217"/>
                <a:gd name="connsiteX1646" fmla="*/ 1276025 w 4357052"/>
                <a:gd name="connsiteY1646" fmla="*/ 3411113 h 4823217"/>
                <a:gd name="connsiteX1647" fmla="*/ 1265892 w 4357052"/>
                <a:gd name="connsiteY1647" fmla="*/ 3416669 h 4823217"/>
                <a:gd name="connsiteX1648" fmla="*/ 1269597 w 4357052"/>
                <a:gd name="connsiteY1648" fmla="*/ 3410253 h 4823217"/>
                <a:gd name="connsiteX1649" fmla="*/ 1251547 w 4357052"/>
                <a:gd name="connsiteY1649" fmla="*/ 3405536 h 4823217"/>
                <a:gd name="connsiteX1650" fmla="*/ 1250930 w 4357052"/>
                <a:gd name="connsiteY1650" fmla="*/ 3406605 h 4823217"/>
                <a:gd name="connsiteX1651" fmla="*/ 1249949 w 4357052"/>
                <a:gd name="connsiteY1651" fmla="*/ 3420298 h 4823217"/>
                <a:gd name="connsiteX1652" fmla="*/ 1249332 w 4357052"/>
                <a:gd name="connsiteY1652" fmla="*/ 3421367 h 4823217"/>
                <a:gd name="connsiteX1653" fmla="*/ 1244392 w 4357052"/>
                <a:gd name="connsiteY1653" fmla="*/ 3429922 h 4823217"/>
                <a:gd name="connsiteX1654" fmla="*/ 1239199 w 4357052"/>
                <a:gd name="connsiteY1654" fmla="*/ 3426924 h 4823217"/>
                <a:gd name="connsiteX1655" fmla="*/ 1225472 w 4357052"/>
                <a:gd name="connsiteY1655" fmla="*/ 3414721 h 4823217"/>
                <a:gd name="connsiteX1656" fmla="*/ 1226707 w 4357052"/>
                <a:gd name="connsiteY1656" fmla="*/ 3412583 h 4823217"/>
                <a:gd name="connsiteX1657" fmla="*/ 1216321 w 4357052"/>
                <a:gd name="connsiteY1657" fmla="*/ 3406586 h 4823217"/>
                <a:gd name="connsiteX1658" fmla="*/ 1227942 w 4357052"/>
                <a:gd name="connsiteY1658" fmla="*/ 3410444 h 4823217"/>
                <a:gd name="connsiteX1659" fmla="*/ 1233752 w 4357052"/>
                <a:gd name="connsiteY1659" fmla="*/ 3412372 h 4823217"/>
                <a:gd name="connsiteX1660" fmla="*/ 1234734 w 4357052"/>
                <a:gd name="connsiteY1660" fmla="*/ 3398680 h 4823217"/>
                <a:gd name="connsiteX1661" fmla="*/ 1223730 w 4357052"/>
                <a:gd name="connsiteY1661" fmla="*/ 3393753 h 4823217"/>
                <a:gd name="connsiteX1662" fmla="*/ 1235969 w 4357052"/>
                <a:gd name="connsiteY1662" fmla="*/ 3396541 h 4823217"/>
                <a:gd name="connsiteX1663" fmla="*/ 1224095 w 4357052"/>
                <a:gd name="connsiteY1663" fmla="*/ 3381130 h 4823217"/>
                <a:gd name="connsiteX1664" fmla="*/ 1237567 w 4357052"/>
                <a:gd name="connsiteY1664" fmla="*/ 3381779 h 4823217"/>
                <a:gd name="connsiteX1665" fmla="*/ 1232374 w 4357052"/>
                <a:gd name="connsiteY1665" fmla="*/ 3378781 h 4823217"/>
                <a:gd name="connsiteX1666" fmla="*/ 1236078 w 4357052"/>
                <a:gd name="connsiteY1666" fmla="*/ 3372364 h 4823217"/>
                <a:gd name="connsiteX1667" fmla="*/ 1221260 w 4357052"/>
                <a:gd name="connsiteY1667" fmla="*/ 3398031 h 4823217"/>
                <a:gd name="connsiteX1668" fmla="*/ 1186397 w 4357052"/>
                <a:gd name="connsiteY1668" fmla="*/ 3386458 h 4823217"/>
                <a:gd name="connsiteX1669" fmla="*/ 1204699 w 4357052"/>
                <a:gd name="connsiteY1669" fmla="*/ 3402728 h 4823217"/>
                <a:gd name="connsiteX1670" fmla="*/ 1182692 w 4357052"/>
                <a:gd name="connsiteY1670" fmla="*/ 3392874 h 4823217"/>
                <a:gd name="connsiteX1671" fmla="*/ 1168095 w 4357052"/>
                <a:gd name="connsiteY1671" fmla="*/ 3370187 h 4823217"/>
                <a:gd name="connsiteX1672" fmla="*/ 1144124 w 4357052"/>
                <a:gd name="connsiteY1672" fmla="*/ 3387718 h 4823217"/>
                <a:gd name="connsiteX1673" fmla="*/ 1135337 w 4357052"/>
                <a:gd name="connsiteY1673" fmla="*/ 3366959 h 4823217"/>
                <a:gd name="connsiteX1674" fmla="*/ 1120265 w 4357052"/>
                <a:gd name="connsiteY1674" fmla="*/ 3381072 h 4823217"/>
                <a:gd name="connsiteX1675" fmla="*/ 1148082 w 4357052"/>
                <a:gd name="connsiteY1675" fmla="*/ 3392855 h 4823217"/>
                <a:gd name="connsiteX1676" fmla="*/ 1142890 w 4357052"/>
                <a:gd name="connsiteY1676" fmla="*/ 3389857 h 4823217"/>
                <a:gd name="connsiteX1677" fmla="*/ 1162174 w 4357052"/>
                <a:gd name="connsiteY1677" fmla="*/ 3392435 h 4823217"/>
                <a:gd name="connsiteX1678" fmla="*/ 1199142 w 4357052"/>
                <a:gd name="connsiteY1678" fmla="*/ 3412353 h 4823217"/>
                <a:gd name="connsiteX1679" fmla="*/ 1195438 w 4357052"/>
                <a:gd name="connsiteY1679" fmla="*/ 3418770 h 4823217"/>
                <a:gd name="connsiteX1680" fmla="*/ 1159087 w 4357052"/>
                <a:gd name="connsiteY1680" fmla="*/ 3397783 h 4823217"/>
                <a:gd name="connsiteX1681" fmla="*/ 1167620 w 4357052"/>
                <a:gd name="connsiteY1681" fmla="*/ 3406987 h 4823217"/>
                <a:gd name="connsiteX1682" fmla="*/ 1139802 w 4357052"/>
                <a:gd name="connsiteY1682" fmla="*/ 3395204 h 4823217"/>
                <a:gd name="connsiteX1683" fmla="*/ 1139438 w 4357052"/>
                <a:gd name="connsiteY1683" fmla="*/ 3407827 h 4823217"/>
                <a:gd name="connsiteX1684" fmla="*/ 1148337 w 4357052"/>
                <a:gd name="connsiteY1684" fmla="*/ 3404409 h 4823217"/>
                <a:gd name="connsiteX1685" fmla="*/ 1158358 w 4357052"/>
                <a:gd name="connsiteY1685" fmla="*/ 3423029 h 4823217"/>
                <a:gd name="connsiteX1686" fmla="*/ 1128689 w 4357052"/>
                <a:gd name="connsiteY1686" fmla="*/ 3414454 h 4823217"/>
                <a:gd name="connsiteX1687" fmla="*/ 1130176 w 4357052"/>
                <a:gd name="connsiteY1687" fmla="*/ 3423868 h 4823217"/>
                <a:gd name="connsiteX1688" fmla="*/ 1108787 w 4357052"/>
                <a:gd name="connsiteY1688" fmla="*/ 3412945 h 4823217"/>
                <a:gd name="connsiteX1689" fmla="*/ 1134389 w 4357052"/>
                <a:gd name="connsiteY1689" fmla="*/ 3440560 h 4823217"/>
                <a:gd name="connsiteX1690" fmla="*/ 1141688 w 4357052"/>
                <a:gd name="connsiteY1690" fmla="*/ 3451903 h 4823217"/>
                <a:gd name="connsiteX1691" fmla="*/ 1126727 w 4357052"/>
                <a:gd name="connsiteY1691" fmla="*/ 3441839 h 4823217"/>
                <a:gd name="connsiteX1692" fmla="*/ 1120552 w 4357052"/>
                <a:gd name="connsiteY1692" fmla="*/ 3452534 h 4823217"/>
                <a:gd name="connsiteX1693" fmla="*/ 1124874 w 4357052"/>
                <a:gd name="connsiteY1693" fmla="*/ 3445047 h 4823217"/>
                <a:gd name="connsiteX1694" fmla="*/ 1101014 w 4357052"/>
                <a:gd name="connsiteY1694" fmla="*/ 3438401 h 4823217"/>
                <a:gd name="connsiteX1695" fmla="*/ 1088411 w 4357052"/>
                <a:gd name="connsiteY1695" fmla="*/ 3448237 h 4823217"/>
                <a:gd name="connsiteX1696" fmla="*/ 1110673 w 4357052"/>
                <a:gd name="connsiteY1696" fmla="*/ 3469645 h 4823217"/>
                <a:gd name="connsiteX1697" fmla="*/ 1108566 w 4357052"/>
                <a:gd name="connsiteY1697" fmla="*/ 3461298 h 4823217"/>
                <a:gd name="connsiteX1698" fmla="*/ 1119207 w 4357052"/>
                <a:gd name="connsiteY1698" fmla="*/ 3478850 h 4823217"/>
                <a:gd name="connsiteX1699" fmla="*/ 1063934 w 4357052"/>
                <a:gd name="connsiteY1699" fmla="*/ 3442660 h 4823217"/>
                <a:gd name="connsiteX1700" fmla="*/ 1080242 w 4357052"/>
                <a:gd name="connsiteY1700" fmla="*/ 3426409 h 4823217"/>
                <a:gd name="connsiteX1701" fmla="*/ 1059612 w 4357052"/>
                <a:gd name="connsiteY1701" fmla="*/ 3450146 h 4823217"/>
                <a:gd name="connsiteX1702" fmla="*/ 1063063 w 4357052"/>
                <a:gd name="connsiteY1702" fmla="*/ 3432176 h 4823217"/>
                <a:gd name="connsiteX1703" fmla="*/ 1030053 w 4357052"/>
                <a:gd name="connsiteY1703" fmla="*/ 3417394 h 4823217"/>
                <a:gd name="connsiteX1704" fmla="*/ 1008807 w 4357052"/>
                <a:gd name="connsiteY1704" fmla="*/ 3442202 h 4823217"/>
                <a:gd name="connsiteX1705" fmla="*/ 1029579 w 4357052"/>
                <a:gd name="connsiteY1705" fmla="*/ 3454195 h 4823217"/>
                <a:gd name="connsiteX1706" fmla="*/ 1024022 w 4357052"/>
                <a:gd name="connsiteY1706" fmla="*/ 3463820 h 4823217"/>
                <a:gd name="connsiteX1707" fmla="*/ 1032301 w 4357052"/>
                <a:gd name="connsiteY1707" fmla="*/ 3461471 h 4823217"/>
                <a:gd name="connsiteX1708" fmla="*/ 1043559 w 4357052"/>
                <a:gd name="connsiteY1708" fmla="*/ 3477951 h 4823217"/>
                <a:gd name="connsiteX1709" fmla="*/ 1047881 w 4357052"/>
                <a:gd name="connsiteY1709" fmla="*/ 3470466 h 4823217"/>
                <a:gd name="connsiteX1710" fmla="*/ 1060120 w 4357052"/>
                <a:gd name="connsiteY1710" fmla="*/ 3473254 h 4823217"/>
                <a:gd name="connsiteX1711" fmla="*/ 1085468 w 4357052"/>
                <a:gd name="connsiteY1711" fmla="*/ 3489314 h 4823217"/>
                <a:gd name="connsiteX1712" fmla="*/ 1064331 w 4357052"/>
                <a:gd name="connsiteY1712" fmla="*/ 3489944 h 4823217"/>
                <a:gd name="connsiteX1713" fmla="*/ 1084486 w 4357052"/>
                <a:gd name="connsiteY1713" fmla="*/ 3503006 h 4823217"/>
                <a:gd name="connsiteX1714" fmla="*/ 1085721 w 4357052"/>
                <a:gd name="connsiteY1714" fmla="*/ 3500867 h 4823217"/>
                <a:gd name="connsiteX1715" fmla="*/ 1100684 w 4357052"/>
                <a:gd name="connsiteY1715" fmla="*/ 3510933 h 4823217"/>
                <a:gd name="connsiteX1716" fmla="*/ 1107365 w 4357052"/>
                <a:gd name="connsiteY1716" fmla="*/ 3523345 h 4823217"/>
                <a:gd name="connsiteX1717" fmla="*/ 1089680 w 4357052"/>
                <a:gd name="connsiteY1717" fmla="*/ 3506005 h 4823217"/>
                <a:gd name="connsiteX1718" fmla="*/ 1071884 w 4357052"/>
                <a:gd name="connsiteY1718" fmla="*/ 3512842 h 4823217"/>
                <a:gd name="connsiteX1719" fmla="*/ 1057904 w 4357052"/>
                <a:gd name="connsiteY1719" fmla="*/ 3489085 h 4823217"/>
                <a:gd name="connsiteX1720" fmla="*/ 1040979 w 4357052"/>
                <a:gd name="connsiteY1720" fmla="*/ 3506406 h 4823217"/>
                <a:gd name="connsiteX1721" fmla="*/ 1052600 w 4357052"/>
                <a:gd name="connsiteY1721" fmla="*/ 3510263 h 4823217"/>
                <a:gd name="connsiteX1722" fmla="*/ 1034805 w 4357052"/>
                <a:gd name="connsiteY1722" fmla="*/ 3517100 h 4823217"/>
                <a:gd name="connsiteX1723" fmla="*/ 1047043 w 4357052"/>
                <a:gd name="connsiteY1723" fmla="*/ 3519888 h 4823217"/>
                <a:gd name="connsiteX1724" fmla="*/ 1057683 w 4357052"/>
                <a:gd name="connsiteY1724" fmla="*/ 3537439 h 4823217"/>
                <a:gd name="connsiteX1725" fmla="*/ 1032953 w 4357052"/>
                <a:gd name="connsiteY1725" fmla="*/ 3520309 h 4823217"/>
                <a:gd name="connsiteX1726" fmla="*/ 1021949 w 4357052"/>
                <a:gd name="connsiteY1726" fmla="*/ 3515381 h 4823217"/>
                <a:gd name="connsiteX1727" fmla="*/ 1028631 w 4357052"/>
                <a:gd name="connsiteY1727" fmla="*/ 3527795 h 4823217"/>
                <a:gd name="connsiteX1728" fmla="*/ 1027396 w 4357052"/>
                <a:gd name="connsiteY1728" fmla="*/ 3529933 h 4823217"/>
                <a:gd name="connsiteX1729" fmla="*/ 1026778 w 4357052"/>
                <a:gd name="connsiteY1729" fmla="*/ 3531003 h 4823217"/>
                <a:gd name="connsiteX1730" fmla="*/ 1020350 w 4357052"/>
                <a:gd name="connsiteY1730" fmla="*/ 3530144 h 4823217"/>
                <a:gd name="connsiteX1731" fmla="*/ 1025543 w 4357052"/>
                <a:gd name="connsiteY1731" fmla="*/ 3533142 h 4823217"/>
                <a:gd name="connsiteX1732" fmla="*/ 1048057 w 4357052"/>
                <a:gd name="connsiteY1732" fmla="*/ 3566103 h 4823217"/>
                <a:gd name="connsiteX1733" fmla="*/ 1028774 w 4357052"/>
                <a:gd name="connsiteY1733" fmla="*/ 3563525 h 4823217"/>
                <a:gd name="connsiteX1734" fmla="*/ 1032115 w 4357052"/>
                <a:gd name="connsiteY1734" fmla="*/ 3569732 h 4823217"/>
                <a:gd name="connsiteX1735" fmla="*/ 1040395 w 4357052"/>
                <a:gd name="connsiteY1735" fmla="*/ 3567383 h 4823217"/>
                <a:gd name="connsiteX1736" fmla="*/ 1022235 w 4357052"/>
                <a:gd name="connsiteY1736" fmla="*/ 3586843 h 4823217"/>
                <a:gd name="connsiteX1737" fmla="*/ 1033238 w 4357052"/>
                <a:gd name="connsiteY1737" fmla="*/ 3591769 h 4823217"/>
                <a:gd name="connsiteX1738" fmla="*/ 1040030 w 4357052"/>
                <a:gd name="connsiteY1738" fmla="*/ 3580006 h 4823217"/>
                <a:gd name="connsiteX1739" fmla="*/ 1050164 w 4357052"/>
                <a:gd name="connsiteY1739" fmla="*/ 3574449 h 4823217"/>
                <a:gd name="connsiteX1740" fmla="*/ 1066614 w 4357052"/>
                <a:gd name="connsiteY1740" fmla="*/ 3593928 h 4823217"/>
                <a:gd name="connsiteX1741" fmla="*/ 1012720 w 4357052"/>
                <a:gd name="connsiteY1741" fmla="*/ 3591331 h 4823217"/>
                <a:gd name="connsiteX1742" fmla="*/ 1027682 w 4357052"/>
                <a:gd name="connsiteY1742" fmla="*/ 3601394 h 4823217"/>
                <a:gd name="connsiteX1743" fmla="*/ 1009015 w 4357052"/>
                <a:gd name="connsiteY1743" fmla="*/ 3597747 h 4823217"/>
                <a:gd name="connsiteX1744" fmla="*/ 1006292 w 4357052"/>
                <a:gd name="connsiteY1744" fmla="*/ 3590471 h 4823217"/>
                <a:gd name="connsiteX1745" fmla="*/ 1012356 w 4357052"/>
                <a:gd name="connsiteY1745" fmla="*/ 3603954 h 4823217"/>
                <a:gd name="connsiteX1746" fmla="*/ 998265 w 4357052"/>
                <a:gd name="connsiteY1746" fmla="*/ 3604374 h 4823217"/>
                <a:gd name="connsiteX1747" fmla="*/ 1012863 w 4357052"/>
                <a:gd name="connsiteY1747" fmla="*/ 3627060 h 4823217"/>
                <a:gd name="connsiteX1748" fmla="*/ 1007671 w 4357052"/>
                <a:gd name="connsiteY1748" fmla="*/ 3624063 h 4823217"/>
                <a:gd name="connsiteX1749" fmla="*/ 1009776 w 4357052"/>
                <a:gd name="connsiteY1749" fmla="*/ 3632408 h 4823217"/>
                <a:gd name="connsiteX1750" fmla="*/ 997538 w 4357052"/>
                <a:gd name="connsiteY1750" fmla="*/ 3629620 h 4823217"/>
                <a:gd name="connsiteX1751" fmla="*/ 987769 w 4357052"/>
                <a:gd name="connsiteY1751" fmla="*/ 3622554 h 4823217"/>
                <a:gd name="connsiteX1752" fmla="*/ 974185 w 4357052"/>
                <a:gd name="connsiteY1752" fmla="*/ 3646081 h 4823217"/>
                <a:gd name="connsiteX1753" fmla="*/ 982829 w 4357052"/>
                <a:gd name="connsiteY1753" fmla="*/ 3631109 h 4823217"/>
                <a:gd name="connsiteX1754" fmla="*/ 993216 w 4357052"/>
                <a:gd name="connsiteY1754" fmla="*/ 3637106 h 4823217"/>
                <a:gd name="connsiteX1755" fmla="*/ 978761 w 4357052"/>
                <a:gd name="connsiteY1755" fmla="*/ 3650149 h 4823217"/>
                <a:gd name="connsiteX1756" fmla="*/ 988530 w 4357052"/>
                <a:gd name="connsiteY1756" fmla="*/ 3657216 h 4823217"/>
                <a:gd name="connsiteX1757" fmla="*/ 975057 w 4357052"/>
                <a:gd name="connsiteY1757" fmla="*/ 3656566 h 4823217"/>
                <a:gd name="connsiteX1758" fmla="*/ 959731 w 4357052"/>
                <a:gd name="connsiteY1758" fmla="*/ 3659125 h 4823217"/>
                <a:gd name="connsiteX1759" fmla="*/ 985587 w 4357052"/>
                <a:gd name="connsiteY1759" fmla="*/ 3698293 h 4823217"/>
                <a:gd name="connsiteX1760" fmla="*/ 971242 w 4357052"/>
                <a:gd name="connsiteY1760" fmla="*/ 3687160 h 4823217"/>
                <a:gd name="connsiteX1761" fmla="*/ 964450 w 4357052"/>
                <a:gd name="connsiteY1761" fmla="*/ 3698923 h 4823217"/>
                <a:gd name="connsiteX1762" fmla="*/ 955298 w 4357052"/>
                <a:gd name="connsiteY1762" fmla="*/ 3690788 h 4823217"/>
                <a:gd name="connsiteX1763" fmla="*/ 949488 w 4357052"/>
                <a:gd name="connsiteY1763" fmla="*/ 3688859 h 4823217"/>
                <a:gd name="connsiteX1764" fmla="*/ 948253 w 4357052"/>
                <a:gd name="connsiteY1764" fmla="*/ 3690998 h 4823217"/>
                <a:gd name="connsiteX1765" fmla="*/ 958639 w 4357052"/>
                <a:gd name="connsiteY1765" fmla="*/ 3696994 h 4823217"/>
                <a:gd name="connsiteX1766" fmla="*/ 951594 w 4357052"/>
                <a:gd name="connsiteY1766" fmla="*/ 3697204 h 4823217"/>
                <a:gd name="connsiteX1767" fmla="*/ 954317 w 4357052"/>
                <a:gd name="connsiteY1767" fmla="*/ 3704481 h 4823217"/>
                <a:gd name="connsiteX1768" fmla="*/ 953700 w 4357052"/>
                <a:gd name="connsiteY1768" fmla="*/ 3705550 h 4823217"/>
                <a:gd name="connsiteX1769" fmla="*/ 946908 w 4357052"/>
                <a:gd name="connsiteY1769" fmla="*/ 3717314 h 4823217"/>
                <a:gd name="connsiteX1770" fmla="*/ 939609 w 4357052"/>
                <a:gd name="connsiteY1770" fmla="*/ 3705969 h 4823217"/>
                <a:gd name="connsiteX1771" fmla="*/ 939245 w 4357052"/>
                <a:gd name="connsiteY1771" fmla="*/ 3718593 h 4823217"/>
                <a:gd name="connsiteX1772" fmla="*/ 927988 w 4357052"/>
                <a:gd name="connsiteY1772" fmla="*/ 3702113 h 4823217"/>
                <a:gd name="connsiteX1773" fmla="*/ 909939 w 4357052"/>
                <a:gd name="connsiteY1773" fmla="*/ 3697395 h 4823217"/>
                <a:gd name="connsiteX1774" fmla="*/ 916621 w 4357052"/>
                <a:gd name="connsiteY1774" fmla="*/ 3709809 h 4823217"/>
                <a:gd name="connsiteX1775" fmla="*/ 929730 w 4357052"/>
                <a:gd name="connsiteY1775" fmla="*/ 3723081 h 4823217"/>
                <a:gd name="connsiteX1776" fmla="*/ 907723 w 4357052"/>
                <a:gd name="connsiteY1776" fmla="*/ 3713227 h 4823217"/>
                <a:gd name="connsiteX1777" fmla="*/ 892177 w 4357052"/>
                <a:gd name="connsiteY1777" fmla="*/ 3764139 h 4823217"/>
                <a:gd name="connsiteX1778" fmla="*/ 866211 w 4357052"/>
                <a:gd name="connsiteY1778" fmla="*/ 3749148 h 4823217"/>
                <a:gd name="connsiteX1779" fmla="*/ 869298 w 4357052"/>
                <a:gd name="connsiteY1779" fmla="*/ 3743801 h 4823217"/>
                <a:gd name="connsiteX1780" fmla="*/ 877214 w 4357052"/>
                <a:gd name="connsiteY1780" fmla="*/ 3754075 h 4823217"/>
                <a:gd name="connsiteX1781" fmla="*/ 888328 w 4357052"/>
                <a:gd name="connsiteY1781" fmla="*/ 3734825 h 4823217"/>
                <a:gd name="connsiteX1782" fmla="*/ 863598 w 4357052"/>
                <a:gd name="connsiteY1782" fmla="*/ 3717695 h 4823217"/>
                <a:gd name="connsiteX1783" fmla="*/ 899696 w 4357052"/>
                <a:gd name="connsiteY1783" fmla="*/ 3727130 h 4823217"/>
                <a:gd name="connsiteX1784" fmla="*/ 885099 w 4357052"/>
                <a:gd name="connsiteY1784" fmla="*/ 3704442 h 4823217"/>
                <a:gd name="connsiteX1785" fmla="*/ 900677 w 4357052"/>
                <a:gd name="connsiteY1785" fmla="*/ 3713437 h 4823217"/>
                <a:gd name="connsiteX1786" fmla="*/ 911427 w 4357052"/>
                <a:gd name="connsiteY1786" fmla="*/ 3706810 h 4823217"/>
                <a:gd name="connsiteX1787" fmla="*/ 889784 w 4357052"/>
                <a:gd name="connsiteY1787" fmla="*/ 3684333 h 4823217"/>
                <a:gd name="connsiteX1788" fmla="*/ 912408 w 4357052"/>
                <a:gd name="connsiteY1788" fmla="*/ 3693118 h 4823217"/>
                <a:gd name="connsiteX1789" fmla="*/ 919818 w 4357052"/>
                <a:gd name="connsiteY1789" fmla="*/ 3680284 h 4823217"/>
                <a:gd name="connsiteX1790" fmla="*/ 933545 w 4357052"/>
                <a:gd name="connsiteY1790" fmla="*/ 3692488 h 4823217"/>
                <a:gd name="connsiteX1791" fmla="*/ 945166 w 4357052"/>
                <a:gd name="connsiteY1791" fmla="*/ 3696345 h 4823217"/>
                <a:gd name="connsiteX1792" fmla="*/ 945783 w 4357052"/>
                <a:gd name="connsiteY1792" fmla="*/ 3695275 h 4823217"/>
                <a:gd name="connsiteX1793" fmla="*/ 934163 w 4357052"/>
                <a:gd name="connsiteY1793" fmla="*/ 3691418 h 4823217"/>
                <a:gd name="connsiteX1794" fmla="*/ 932674 w 4357052"/>
                <a:gd name="connsiteY1794" fmla="*/ 3682003 h 4823217"/>
                <a:gd name="connsiteX1795" fmla="*/ 917458 w 4357052"/>
                <a:gd name="connsiteY1795" fmla="*/ 3660385 h 4823217"/>
                <a:gd name="connsiteX1796" fmla="*/ 911283 w 4357052"/>
                <a:gd name="connsiteY1796" fmla="*/ 3671079 h 4823217"/>
                <a:gd name="connsiteX1797" fmla="*/ 895087 w 4357052"/>
                <a:gd name="connsiteY1797" fmla="*/ 3663154 h 4823217"/>
                <a:gd name="connsiteX1798" fmla="*/ 908196 w 4357052"/>
                <a:gd name="connsiteY1798" fmla="*/ 3676426 h 4823217"/>
                <a:gd name="connsiteX1799" fmla="*/ 871118 w 4357052"/>
                <a:gd name="connsiteY1799" fmla="*/ 3680686 h 4823217"/>
                <a:gd name="connsiteX1800" fmla="*/ 901658 w 4357052"/>
                <a:gd name="connsiteY1800" fmla="*/ 3699744 h 4823217"/>
                <a:gd name="connsiteX1801" fmla="*/ 872606 w 4357052"/>
                <a:gd name="connsiteY1801" fmla="*/ 3690100 h 4823217"/>
                <a:gd name="connsiteX1802" fmla="*/ 884116 w 4357052"/>
                <a:gd name="connsiteY1802" fmla="*/ 3718135 h 4823217"/>
                <a:gd name="connsiteX1803" fmla="*/ 863962 w 4357052"/>
                <a:gd name="connsiteY1803" fmla="*/ 3705072 h 4823217"/>
                <a:gd name="connsiteX1804" fmla="*/ 857787 w 4357052"/>
                <a:gd name="connsiteY1804" fmla="*/ 3715766 h 4823217"/>
                <a:gd name="connsiteX1805" fmla="*/ 858295 w 4357052"/>
                <a:gd name="connsiteY1805" fmla="*/ 3738874 h 4823217"/>
                <a:gd name="connsiteX1806" fmla="*/ 849143 w 4357052"/>
                <a:gd name="connsiteY1806" fmla="*/ 3730739 h 4823217"/>
                <a:gd name="connsiteX1807" fmla="*/ 827643 w 4357052"/>
                <a:gd name="connsiteY1807" fmla="*/ 3743992 h 4823217"/>
                <a:gd name="connsiteX1808" fmla="*/ 833707 w 4357052"/>
                <a:gd name="connsiteY1808" fmla="*/ 3757475 h 4823217"/>
                <a:gd name="connsiteX1809" fmla="*/ 842859 w 4357052"/>
                <a:gd name="connsiteY1809" fmla="*/ 3765610 h 4823217"/>
                <a:gd name="connsiteX1810" fmla="*/ 808613 w 4357052"/>
                <a:gd name="connsiteY1810" fmla="*/ 3752968 h 4823217"/>
                <a:gd name="connsiteX1811" fmla="*/ 791435 w 4357052"/>
                <a:gd name="connsiteY1811" fmla="*/ 3758735 h 4823217"/>
                <a:gd name="connsiteX1812" fmla="*/ 795393 w 4357052"/>
                <a:gd name="connsiteY1812" fmla="*/ 3763872 h 4823217"/>
                <a:gd name="connsiteX1813" fmla="*/ 838537 w 4357052"/>
                <a:gd name="connsiteY1813" fmla="*/ 3773096 h 4823217"/>
                <a:gd name="connsiteX1814" fmla="*/ 794556 w 4357052"/>
                <a:gd name="connsiteY1814" fmla="*/ 3813295 h 4823217"/>
                <a:gd name="connsiteX1815" fmla="*/ 779593 w 4357052"/>
                <a:gd name="connsiteY1815" fmla="*/ 3803231 h 4823217"/>
                <a:gd name="connsiteX1816" fmla="*/ 770949 w 4357052"/>
                <a:gd name="connsiteY1816" fmla="*/ 3818203 h 4823217"/>
                <a:gd name="connsiteX1817" fmla="*/ 777741 w 4357052"/>
                <a:gd name="connsiteY1817" fmla="*/ 3806440 h 4823217"/>
                <a:gd name="connsiteX1818" fmla="*/ 757839 w 4357052"/>
                <a:gd name="connsiteY1818" fmla="*/ 3804930 h 4823217"/>
                <a:gd name="connsiteX1819" fmla="*/ 758204 w 4357052"/>
                <a:gd name="connsiteY1819" fmla="*/ 3792308 h 4823217"/>
                <a:gd name="connsiteX1820" fmla="*/ 759439 w 4357052"/>
                <a:gd name="connsiteY1820" fmla="*/ 3790169 h 4823217"/>
                <a:gd name="connsiteX1821" fmla="*/ 754246 w 4357052"/>
                <a:gd name="connsiteY1821" fmla="*/ 3787170 h 4823217"/>
                <a:gd name="connsiteX1822" fmla="*/ 753374 w 4357052"/>
                <a:gd name="connsiteY1822" fmla="*/ 3776686 h 4823217"/>
                <a:gd name="connsiteX1823" fmla="*/ 770805 w 4357052"/>
                <a:gd name="connsiteY1823" fmla="*/ 3782472 h 4823217"/>
                <a:gd name="connsiteX1824" fmla="*/ 772658 w 4357052"/>
                <a:gd name="connsiteY1824" fmla="*/ 3779264 h 4823217"/>
                <a:gd name="connsiteX1825" fmla="*/ 734090 w 4357052"/>
                <a:gd name="connsiteY1825" fmla="*/ 3774108 h 4823217"/>
                <a:gd name="connsiteX1826" fmla="*/ 741897 w 4357052"/>
                <a:gd name="connsiteY1826" fmla="*/ 3808559 h 4823217"/>
                <a:gd name="connsiteX1827" fmla="*/ 716295 w 4357052"/>
                <a:gd name="connsiteY1827" fmla="*/ 3780945 h 4823217"/>
                <a:gd name="connsiteX1828" fmla="*/ 713208 w 4357052"/>
                <a:gd name="connsiteY1828" fmla="*/ 3786292 h 4823217"/>
                <a:gd name="connsiteX1829" fmla="*/ 711356 w 4357052"/>
                <a:gd name="connsiteY1829" fmla="*/ 3789501 h 4823217"/>
                <a:gd name="connsiteX1830" fmla="*/ 709503 w 4357052"/>
                <a:gd name="connsiteY1830" fmla="*/ 3792709 h 4823217"/>
                <a:gd name="connsiteX1831" fmla="*/ 704928 w 4357052"/>
                <a:gd name="connsiteY1831" fmla="*/ 3788641 h 4823217"/>
                <a:gd name="connsiteX1832" fmla="*/ 698499 w 4357052"/>
                <a:gd name="connsiteY1832" fmla="*/ 3787782 h 4823217"/>
                <a:gd name="connsiteX1833" fmla="*/ 723847 w 4357052"/>
                <a:gd name="connsiteY1833" fmla="*/ 3803842 h 4823217"/>
                <a:gd name="connsiteX1834" fmla="*/ 680484 w 4357052"/>
                <a:gd name="connsiteY1834" fmla="*/ 3842973 h 4823217"/>
                <a:gd name="connsiteX1835" fmla="*/ 683824 w 4357052"/>
                <a:gd name="connsiteY1835" fmla="*/ 3849179 h 4823217"/>
                <a:gd name="connsiteX1836" fmla="*/ 679867 w 4357052"/>
                <a:gd name="connsiteY1836" fmla="*/ 3844042 h 4823217"/>
                <a:gd name="connsiteX1837" fmla="*/ 674056 w 4357052"/>
                <a:gd name="connsiteY1837" fmla="*/ 3842113 h 4823217"/>
                <a:gd name="connsiteX1838" fmla="*/ 670715 w 4357052"/>
                <a:gd name="connsiteY1838" fmla="*/ 3835906 h 4823217"/>
                <a:gd name="connsiteX1839" fmla="*/ 682589 w 4357052"/>
                <a:gd name="connsiteY1839" fmla="*/ 3851317 h 4823217"/>
                <a:gd name="connsiteX1840" fmla="*/ 677032 w 4357052"/>
                <a:gd name="connsiteY1840" fmla="*/ 3860942 h 4823217"/>
                <a:gd name="connsiteX1841" fmla="*/ 676415 w 4357052"/>
                <a:gd name="connsiteY1841" fmla="*/ 3862011 h 4823217"/>
                <a:gd name="connsiteX1842" fmla="*/ 681244 w 4357052"/>
                <a:gd name="connsiteY1842" fmla="*/ 3877633 h 4823217"/>
                <a:gd name="connsiteX1843" fmla="*/ 663813 w 4357052"/>
                <a:gd name="connsiteY1843" fmla="*/ 3871847 h 4823217"/>
                <a:gd name="connsiteX1844" fmla="*/ 664177 w 4357052"/>
                <a:gd name="connsiteY1844" fmla="*/ 3859223 h 4823217"/>
                <a:gd name="connsiteX1845" fmla="*/ 658984 w 4357052"/>
                <a:gd name="connsiteY1845" fmla="*/ 3856225 h 4823217"/>
                <a:gd name="connsiteX1846" fmla="*/ 660361 w 4357052"/>
                <a:gd name="connsiteY1846" fmla="*/ 3889817 h 4823217"/>
                <a:gd name="connsiteX1847" fmla="*/ 668786 w 4357052"/>
                <a:gd name="connsiteY1847" fmla="*/ 3923199 h 4823217"/>
                <a:gd name="connsiteX1848" fmla="*/ 650118 w 4357052"/>
                <a:gd name="connsiteY1848" fmla="*/ 3919551 h 4823217"/>
                <a:gd name="connsiteX1849" fmla="*/ 636392 w 4357052"/>
                <a:gd name="connsiteY1849" fmla="*/ 3907348 h 4823217"/>
                <a:gd name="connsiteX1850" fmla="*/ 648377 w 4357052"/>
                <a:gd name="connsiteY1850" fmla="*/ 3898583 h 4823217"/>
                <a:gd name="connsiteX1851" fmla="*/ 646271 w 4357052"/>
                <a:gd name="connsiteY1851" fmla="*/ 3890237 h 4823217"/>
                <a:gd name="connsiteX1852" fmla="*/ 626623 w 4357052"/>
                <a:gd name="connsiteY1852" fmla="*/ 3900282 h 4823217"/>
                <a:gd name="connsiteX1853" fmla="*/ 581121 w 4357052"/>
                <a:gd name="connsiteY1853" fmla="*/ 3871159 h 4823217"/>
                <a:gd name="connsiteX1854" fmla="*/ 606832 w 4357052"/>
                <a:gd name="connsiteY1854" fmla="*/ 3874597 h 4823217"/>
                <a:gd name="connsiteX1855" fmla="*/ 603127 w 4357052"/>
                <a:gd name="connsiteY1855" fmla="*/ 3881013 h 4823217"/>
                <a:gd name="connsiteX1856" fmla="*/ 616854 w 4357052"/>
                <a:gd name="connsiteY1856" fmla="*/ 3893216 h 4823217"/>
                <a:gd name="connsiteX1857" fmla="*/ 609302 w 4357052"/>
                <a:gd name="connsiteY1857" fmla="*/ 3870319 h 4823217"/>
                <a:gd name="connsiteX1858" fmla="*/ 635741 w 4357052"/>
                <a:gd name="connsiteY1858" fmla="*/ 3848510 h 4823217"/>
                <a:gd name="connsiteX1859" fmla="*/ 650703 w 4357052"/>
                <a:gd name="connsiteY1859" fmla="*/ 3858574 h 4823217"/>
                <a:gd name="connsiteX1860" fmla="*/ 654154 w 4357052"/>
                <a:gd name="connsiteY1860" fmla="*/ 3840604 h 4823217"/>
                <a:gd name="connsiteX1861" fmla="*/ 658081 w 4357052"/>
                <a:gd name="connsiteY1861" fmla="*/ 3840858 h 4823217"/>
                <a:gd name="connsiteX1862" fmla="*/ 664540 w 4357052"/>
                <a:gd name="connsiteY1862" fmla="*/ 3846601 h 4823217"/>
                <a:gd name="connsiteX1863" fmla="*/ 658327 w 4357052"/>
                <a:gd name="connsiteY1863" fmla="*/ 3840874 h 4823217"/>
                <a:gd name="connsiteX1864" fmla="*/ 658081 w 4357052"/>
                <a:gd name="connsiteY1864" fmla="*/ 3840858 h 4823217"/>
                <a:gd name="connsiteX1865" fmla="*/ 655389 w 4357052"/>
                <a:gd name="connsiteY1865" fmla="*/ 3838465 h 4823217"/>
                <a:gd name="connsiteX1866" fmla="*/ 641551 w 4357052"/>
                <a:gd name="connsiteY1866" fmla="*/ 3850439 h 4823217"/>
                <a:gd name="connsiteX1867" fmla="*/ 645002 w 4357052"/>
                <a:gd name="connsiteY1867" fmla="*/ 3832468 h 4823217"/>
                <a:gd name="connsiteX1868" fmla="*/ 637704 w 4357052"/>
                <a:gd name="connsiteY1868" fmla="*/ 3821125 h 4823217"/>
                <a:gd name="connsiteX1869" fmla="*/ 650559 w 4357052"/>
                <a:gd name="connsiteY1869" fmla="*/ 3822843 h 4823217"/>
                <a:gd name="connsiteX1870" fmla="*/ 655135 w 4357052"/>
                <a:gd name="connsiteY1870" fmla="*/ 3826911 h 4823217"/>
                <a:gd name="connsiteX1871" fmla="*/ 648454 w 4357052"/>
                <a:gd name="connsiteY1871" fmla="*/ 3814498 h 4823217"/>
                <a:gd name="connsiteX1872" fmla="*/ 671696 w 4357052"/>
                <a:gd name="connsiteY1872" fmla="*/ 3822214 h 4823217"/>
                <a:gd name="connsiteX1873" fmla="*/ 669590 w 4357052"/>
                <a:gd name="connsiteY1873" fmla="*/ 3813868 h 4823217"/>
                <a:gd name="connsiteX1874" fmla="*/ 656733 w 4357052"/>
                <a:gd name="connsiteY1874" fmla="*/ 3812149 h 4823217"/>
                <a:gd name="connsiteX1875" fmla="*/ 661673 w 4357052"/>
                <a:gd name="connsiteY1875" fmla="*/ 3803593 h 4823217"/>
                <a:gd name="connsiteX1876" fmla="*/ 671442 w 4357052"/>
                <a:gd name="connsiteY1876" fmla="*/ 3810660 h 4823217"/>
                <a:gd name="connsiteX1877" fmla="*/ 668719 w 4357052"/>
                <a:gd name="connsiteY1877" fmla="*/ 3803383 h 4823217"/>
                <a:gd name="connsiteX1878" fmla="*/ 678487 w 4357052"/>
                <a:gd name="connsiteY1878" fmla="*/ 3810450 h 4823217"/>
                <a:gd name="connsiteX1879" fmla="*/ 680957 w 4357052"/>
                <a:gd name="connsiteY1879" fmla="*/ 3806172 h 4823217"/>
                <a:gd name="connsiteX1880" fmla="*/ 671188 w 4357052"/>
                <a:gd name="connsiteY1880" fmla="*/ 3799106 h 4823217"/>
                <a:gd name="connsiteX1881" fmla="*/ 676999 w 4357052"/>
                <a:gd name="connsiteY1881" fmla="*/ 3801035 h 4823217"/>
                <a:gd name="connsiteX1882" fmla="*/ 667230 w 4357052"/>
                <a:gd name="connsiteY1882" fmla="*/ 3793969 h 4823217"/>
                <a:gd name="connsiteX1883" fmla="*/ 673769 w 4357052"/>
                <a:gd name="connsiteY1883" fmla="*/ 3770651 h 4823217"/>
                <a:gd name="connsiteX1884" fmla="*/ 695159 w 4357052"/>
                <a:gd name="connsiteY1884" fmla="*/ 3781575 h 4823217"/>
                <a:gd name="connsiteX1885" fmla="*/ 699481 w 4357052"/>
                <a:gd name="connsiteY1885" fmla="*/ 3774089 h 4823217"/>
                <a:gd name="connsiteX1886" fmla="*/ 705037 w 4357052"/>
                <a:gd name="connsiteY1886" fmla="*/ 3764464 h 4823217"/>
                <a:gd name="connsiteX1887" fmla="*/ 719239 w 4357052"/>
                <a:gd name="connsiteY1887" fmla="*/ 3739867 h 4823217"/>
                <a:gd name="connsiteX1888" fmla="*/ 714663 w 4357052"/>
                <a:gd name="connsiteY1888" fmla="*/ 3735799 h 4823217"/>
                <a:gd name="connsiteX1889" fmla="*/ 716515 w 4357052"/>
                <a:gd name="connsiteY1889" fmla="*/ 3732591 h 4823217"/>
                <a:gd name="connsiteX1890" fmla="*/ 717132 w 4357052"/>
                <a:gd name="connsiteY1890" fmla="*/ 3731522 h 4823217"/>
                <a:gd name="connsiteX1891" fmla="*/ 727519 w 4357052"/>
                <a:gd name="connsiteY1891" fmla="*/ 3737518 h 4823217"/>
                <a:gd name="connsiteX1892" fmla="*/ 728137 w 4357052"/>
                <a:gd name="connsiteY1892" fmla="*/ 3736448 h 4823217"/>
                <a:gd name="connsiteX1893" fmla="*/ 742845 w 4357052"/>
                <a:gd name="connsiteY1893" fmla="*/ 3734959 h 4823217"/>
                <a:gd name="connsiteX1894" fmla="*/ 746913 w 4357052"/>
                <a:gd name="connsiteY1894" fmla="*/ 3715920 h 4823217"/>
                <a:gd name="connsiteX1895" fmla="*/ 759405 w 4357052"/>
                <a:gd name="connsiteY1895" fmla="*/ 3730261 h 4823217"/>
                <a:gd name="connsiteX1896" fmla="*/ 790928 w 4357052"/>
                <a:gd name="connsiteY1896" fmla="*/ 3735628 h 4823217"/>
                <a:gd name="connsiteX1897" fmla="*/ 786970 w 4357052"/>
                <a:gd name="connsiteY1897" fmla="*/ 3730491 h 4823217"/>
                <a:gd name="connsiteX1898" fmla="*/ 779307 w 4357052"/>
                <a:gd name="connsiteY1898" fmla="*/ 3731770 h 4823217"/>
                <a:gd name="connsiteX1899" fmla="*/ 737144 w 4357052"/>
                <a:gd name="connsiteY1899" fmla="*/ 3708853 h 4823217"/>
                <a:gd name="connsiteX1900" fmla="*/ 748876 w 4357052"/>
                <a:gd name="connsiteY1900" fmla="*/ 3688534 h 4823217"/>
                <a:gd name="connsiteX1901" fmla="*/ 760751 w 4357052"/>
                <a:gd name="connsiteY1901" fmla="*/ 3703946 h 4823217"/>
                <a:gd name="connsiteX1902" fmla="*/ 768412 w 4357052"/>
                <a:gd name="connsiteY1902" fmla="*/ 3702666 h 4823217"/>
                <a:gd name="connsiteX1903" fmla="*/ 771247 w 4357052"/>
                <a:gd name="connsiteY1903" fmla="*/ 3685766 h 4823217"/>
                <a:gd name="connsiteX1904" fmla="*/ 753561 w 4357052"/>
                <a:gd name="connsiteY1904" fmla="*/ 3668425 h 4823217"/>
                <a:gd name="connsiteX1905" fmla="*/ 777674 w 4357052"/>
                <a:gd name="connsiteY1905" fmla="*/ 3686624 h 4823217"/>
                <a:gd name="connsiteX1906" fmla="*/ 784831 w 4357052"/>
                <a:gd name="connsiteY1906" fmla="*/ 3662238 h 4823217"/>
                <a:gd name="connsiteX1907" fmla="*/ 759118 w 4357052"/>
                <a:gd name="connsiteY1907" fmla="*/ 3658800 h 4823217"/>
                <a:gd name="connsiteX1908" fmla="*/ 786683 w 4357052"/>
                <a:gd name="connsiteY1908" fmla="*/ 3659029 h 4823217"/>
                <a:gd name="connsiteX1909" fmla="*/ 801248 w 4357052"/>
                <a:gd name="connsiteY1909" fmla="*/ 3621809 h 4823217"/>
                <a:gd name="connsiteX1910" fmla="*/ 821766 w 4357052"/>
                <a:gd name="connsiteY1910" fmla="*/ 3622248 h 4823217"/>
                <a:gd name="connsiteX1911" fmla="*/ 819660 w 4357052"/>
                <a:gd name="connsiteY1911" fmla="*/ 3613903 h 4823217"/>
                <a:gd name="connsiteX1912" fmla="*/ 808657 w 4357052"/>
                <a:gd name="connsiteY1912" fmla="*/ 3608976 h 4823217"/>
                <a:gd name="connsiteX1913" fmla="*/ 802846 w 4357052"/>
                <a:gd name="connsiteY1913" fmla="*/ 3607047 h 4823217"/>
                <a:gd name="connsiteX1914" fmla="*/ 812616 w 4357052"/>
                <a:gd name="connsiteY1914" fmla="*/ 3614113 h 4823217"/>
                <a:gd name="connsiteX1915" fmla="*/ 803717 w 4357052"/>
                <a:gd name="connsiteY1915" fmla="*/ 3617532 h 4823217"/>
                <a:gd name="connsiteX1916" fmla="*/ 797653 w 4357052"/>
                <a:gd name="connsiteY1916" fmla="*/ 3604049 h 4823217"/>
                <a:gd name="connsiteX1917" fmla="*/ 798888 w 4357052"/>
                <a:gd name="connsiteY1917" fmla="*/ 3601910 h 4823217"/>
                <a:gd name="connsiteX1918" fmla="*/ 823365 w 4357052"/>
                <a:gd name="connsiteY1918" fmla="*/ 3607486 h 4823217"/>
                <a:gd name="connsiteX1919" fmla="*/ 817555 w 4357052"/>
                <a:gd name="connsiteY1919" fmla="*/ 3605558 h 4823217"/>
                <a:gd name="connsiteX1920" fmla="*/ 815449 w 4357052"/>
                <a:gd name="connsiteY1920" fmla="*/ 3597213 h 4823217"/>
                <a:gd name="connsiteX1921" fmla="*/ 807169 w 4357052"/>
                <a:gd name="connsiteY1921" fmla="*/ 3599561 h 4823217"/>
                <a:gd name="connsiteX1922" fmla="*/ 799252 w 4357052"/>
                <a:gd name="connsiteY1922" fmla="*/ 3589287 h 4823217"/>
                <a:gd name="connsiteX1923" fmla="*/ 816684 w 4357052"/>
                <a:gd name="connsiteY1923" fmla="*/ 3595073 h 4823217"/>
                <a:gd name="connsiteX1924" fmla="*/ 825692 w 4357052"/>
                <a:gd name="connsiteY1924" fmla="*/ 3567478 h 4823217"/>
                <a:gd name="connsiteX1925" fmla="*/ 837313 w 4357052"/>
                <a:gd name="connsiteY1925" fmla="*/ 3571336 h 4823217"/>
                <a:gd name="connsiteX1926" fmla="*/ 853002 w 4357052"/>
                <a:gd name="connsiteY1926" fmla="*/ 3556153 h 4823217"/>
                <a:gd name="connsiteX1927" fmla="*/ 843234 w 4357052"/>
                <a:gd name="connsiteY1927" fmla="*/ 3549088 h 4823217"/>
                <a:gd name="connsiteX1928" fmla="*/ 834556 w 4357052"/>
                <a:gd name="connsiteY1928" fmla="*/ 3504152 h 4823217"/>
                <a:gd name="connsiteX1929" fmla="*/ 861757 w 4357052"/>
                <a:gd name="connsiteY1929" fmla="*/ 3517005 h 4823217"/>
                <a:gd name="connsiteX1930" fmla="*/ 873994 w 4357052"/>
                <a:gd name="connsiteY1930" fmla="*/ 3519793 h 4823217"/>
                <a:gd name="connsiteX1931" fmla="*/ 848647 w 4357052"/>
                <a:gd name="connsiteY1931" fmla="*/ 3503732 h 4823217"/>
                <a:gd name="connsiteX1932" fmla="*/ 818834 w 4357052"/>
                <a:gd name="connsiteY1932" fmla="*/ 3459427 h 4823217"/>
                <a:gd name="connsiteX1933" fmla="*/ 805978 w 4357052"/>
                <a:gd name="connsiteY1933" fmla="*/ 3457709 h 4823217"/>
                <a:gd name="connsiteX1934" fmla="*/ 810553 w 4357052"/>
                <a:gd name="connsiteY1934" fmla="*/ 3461776 h 4823217"/>
                <a:gd name="connsiteX1935" fmla="*/ 810552 w 4357052"/>
                <a:gd name="connsiteY1935" fmla="*/ 3461776 h 4823217"/>
                <a:gd name="connsiteX1936" fmla="*/ 815129 w 4357052"/>
                <a:gd name="connsiteY1936" fmla="*/ 3465844 h 4823217"/>
                <a:gd name="connsiteX1937" fmla="*/ 810553 w 4357052"/>
                <a:gd name="connsiteY1937" fmla="*/ 3461776 h 4823217"/>
                <a:gd name="connsiteX1938" fmla="*/ 820940 w 4357052"/>
                <a:gd name="connsiteY1938" fmla="*/ 3467773 h 4823217"/>
                <a:gd name="connsiteX1939" fmla="*/ 826132 w 4357052"/>
                <a:gd name="connsiteY1939" fmla="*/ 3470771 h 4823217"/>
                <a:gd name="connsiteX1940" fmla="*/ 825515 w 4357052"/>
                <a:gd name="connsiteY1940" fmla="*/ 3471840 h 4823217"/>
                <a:gd name="connsiteX1941" fmla="*/ 827621 w 4357052"/>
                <a:gd name="connsiteY1941" fmla="*/ 3480185 h 4823217"/>
                <a:gd name="connsiteX1942" fmla="*/ 837025 w 4357052"/>
                <a:gd name="connsiteY1942" fmla="*/ 3499874 h 4823217"/>
                <a:gd name="connsiteX1943" fmla="*/ 813531 w 4357052"/>
                <a:gd name="connsiteY1943" fmla="*/ 3480606 h 4823217"/>
                <a:gd name="connsiteX1944" fmla="*/ 804125 w 4357052"/>
                <a:gd name="connsiteY1944" fmla="*/ 3460917 h 4823217"/>
                <a:gd name="connsiteX1945" fmla="*/ 793375 w 4357052"/>
                <a:gd name="connsiteY1945" fmla="*/ 3467543 h 4823217"/>
                <a:gd name="connsiteX1946" fmla="*/ 766175 w 4357052"/>
                <a:gd name="connsiteY1946" fmla="*/ 3454691 h 4823217"/>
                <a:gd name="connsiteX1947" fmla="*/ 767664 w 4357052"/>
                <a:gd name="connsiteY1947" fmla="*/ 3464106 h 4823217"/>
                <a:gd name="connsiteX1948" fmla="*/ 799186 w 4357052"/>
                <a:gd name="connsiteY1948" fmla="*/ 3469472 h 4823217"/>
                <a:gd name="connsiteX1949" fmla="*/ 804633 w 4357052"/>
                <a:gd name="connsiteY1949" fmla="*/ 3484025 h 4823217"/>
                <a:gd name="connsiteX1950" fmla="*/ 791159 w 4357052"/>
                <a:gd name="connsiteY1950" fmla="*/ 3483375 h 4823217"/>
                <a:gd name="connsiteX1951" fmla="*/ 777432 w 4357052"/>
                <a:gd name="connsiteY1951" fmla="*/ 3471171 h 4823217"/>
                <a:gd name="connsiteX1952" fmla="*/ 767553 w 4357052"/>
                <a:gd name="connsiteY1952" fmla="*/ 3488282 h 4823217"/>
                <a:gd name="connsiteX1953" fmla="*/ 753209 w 4357052"/>
                <a:gd name="connsiteY1953" fmla="*/ 3477149 h 4823217"/>
                <a:gd name="connsiteX1954" fmla="*/ 767189 w 4357052"/>
                <a:gd name="connsiteY1954" fmla="*/ 3500905 h 4823217"/>
                <a:gd name="connsiteX1955" fmla="*/ 746053 w 4357052"/>
                <a:gd name="connsiteY1955" fmla="*/ 3501536 h 4823217"/>
                <a:gd name="connsiteX1956" fmla="*/ 756439 w 4357052"/>
                <a:gd name="connsiteY1956" fmla="*/ 3507532 h 4823217"/>
                <a:gd name="connsiteX1957" fmla="*/ 724917 w 4357052"/>
                <a:gd name="connsiteY1957" fmla="*/ 3502166 h 4823217"/>
                <a:gd name="connsiteX1958" fmla="*/ 728148 w 4357052"/>
                <a:gd name="connsiteY1958" fmla="*/ 3532550 h 4823217"/>
                <a:gd name="connsiteX1959" fmla="*/ 741256 w 4357052"/>
                <a:gd name="connsiteY1959" fmla="*/ 3545822 h 4823217"/>
                <a:gd name="connsiteX1960" fmla="*/ 724949 w 4357052"/>
                <a:gd name="connsiteY1960" fmla="*/ 3562073 h 4823217"/>
                <a:gd name="connsiteX1961" fmla="*/ 715545 w 4357052"/>
                <a:gd name="connsiteY1961" fmla="*/ 3542384 h 4823217"/>
                <a:gd name="connsiteX1962" fmla="*/ 704177 w 4357052"/>
                <a:gd name="connsiteY1962" fmla="*/ 3550081 h 4823217"/>
                <a:gd name="connsiteX1963" fmla="*/ 713329 w 4357052"/>
                <a:gd name="connsiteY1963" fmla="*/ 3558216 h 4823217"/>
                <a:gd name="connsiteX1964" fmla="*/ 715435 w 4357052"/>
                <a:gd name="connsiteY1964" fmla="*/ 3566562 h 4823217"/>
                <a:gd name="connsiteX1965" fmla="*/ 703450 w 4357052"/>
                <a:gd name="connsiteY1965" fmla="*/ 3575327 h 4823217"/>
                <a:gd name="connsiteX1966" fmla="*/ 689867 w 4357052"/>
                <a:gd name="connsiteY1966" fmla="*/ 3598855 h 4823217"/>
                <a:gd name="connsiteX1967" fmla="*/ 700869 w 4357052"/>
                <a:gd name="connsiteY1967" fmla="*/ 3603781 h 4823217"/>
                <a:gd name="connsiteX1968" fmla="*/ 688885 w 4357052"/>
                <a:gd name="connsiteY1968" fmla="*/ 3612547 h 4823217"/>
                <a:gd name="connsiteX1969" fmla="*/ 688268 w 4357052"/>
                <a:gd name="connsiteY1969" fmla="*/ 3613617 h 4823217"/>
                <a:gd name="connsiteX1970" fmla="*/ 679987 w 4357052"/>
                <a:gd name="connsiteY1970" fmla="*/ 3615966 h 4823217"/>
                <a:gd name="connsiteX1971" fmla="*/ 685181 w 4357052"/>
                <a:gd name="connsiteY1971" fmla="*/ 3618964 h 4823217"/>
                <a:gd name="connsiteX1972" fmla="*/ 683946 w 4357052"/>
                <a:gd name="connsiteY1972" fmla="*/ 3621103 h 4823217"/>
                <a:gd name="connsiteX1973" fmla="*/ 675665 w 4357052"/>
                <a:gd name="connsiteY1973" fmla="*/ 3623452 h 4823217"/>
                <a:gd name="connsiteX1974" fmla="*/ 670108 w 4357052"/>
                <a:gd name="connsiteY1974" fmla="*/ 3633077 h 4823217"/>
                <a:gd name="connsiteX1975" fmla="*/ 681729 w 4357052"/>
                <a:gd name="connsiteY1975" fmla="*/ 3636934 h 4823217"/>
                <a:gd name="connsiteX1976" fmla="*/ 681983 w 4357052"/>
                <a:gd name="connsiteY1976" fmla="*/ 3648488 h 4823217"/>
                <a:gd name="connsiteX1977" fmla="*/ 668256 w 4357052"/>
                <a:gd name="connsiteY1977" fmla="*/ 3636285 h 4823217"/>
                <a:gd name="connsiteX1978" fmla="*/ 670362 w 4357052"/>
                <a:gd name="connsiteY1978" fmla="*/ 3644630 h 4823217"/>
                <a:gd name="connsiteX1979" fmla="*/ 668510 w 4357052"/>
                <a:gd name="connsiteY1979" fmla="*/ 3647839 h 4823217"/>
                <a:gd name="connsiteX1980" fmla="*/ 667892 w 4357052"/>
                <a:gd name="connsiteY1980" fmla="*/ 3648908 h 4823217"/>
                <a:gd name="connsiteX1981" fmla="*/ 667275 w 4357052"/>
                <a:gd name="connsiteY1981" fmla="*/ 3649977 h 4823217"/>
                <a:gd name="connsiteX1982" fmla="*/ 666658 w 4357052"/>
                <a:gd name="connsiteY1982" fmla="*/ 3651047 h 4823217"/>
                <a:gd name="connsiteX1983" fmla="*/ 671850 w 4357052"/>
                <a:gd name="connsiteY1983" fmla="*/ 3654045 h 4823217"/>
                <a:gd name="connsiteX1984" fmla="*/ 666040 w 4357052"/>
                <a:gd name="connsiteY1984" fmla="*/ 3652117 h 4823217"/>
                <a:gd name="connsiteX1985" fmla="*/ 653438 w 4357052"/>
                <a:gd name="connsiteY1985" fmla="*/ 3661951 h 4823217"/>
                <a:gd name="connsiteX1986" fmla="*/ 674210 w 4357052"/>
                <a:gd name="connsiteY1986" fmla="*/ 3673944 h 4823217"/>
                <a:gd name="connsiteX1987" fmla="*/ 650968 w 4357052"/>
                <a:gd name="connsiteY1987" fmla="*/ 3666229 h 4823217"/>
                <a:gd name="connsiteX1988" fmla="*/ 649733 w 4357052"/>
                <a:gd name="connsiteY1988" fmla="*/ 3668368 h 4823217"/>
                <a:gd name="connsiteX1989" fmla="*/ 645157 w 4357052"/>
                <a:gd name="connsiteY1989" fmla="*/ 3664300 h 4823217"/>
                <a:gd name="connsiteX1990" fmla="*/ 643922 w 4357052"/>
                <a:gd name="connsiteY1990" fmla="*/ 3666439 h 4823217"/>
                <a:gd name="connsiteX1991" fmla="*/ 648498 w 4357052"/>
                <a:gd name="connsiteY1991" fmla="*/ 3670507 h 4823217"/>
                <a:gd name="connsiteX1992" fmla="*/ 642070 w 4357052"/>
                <a:gd name="connsiteY1992" fmla="*/ 3669648 h 4823217"/>
                <a:gd name="connsiteX1993" fmla="*/ 631937 w 4357052"/>
                <a:gd name="connsiteY1993" fmla="*/ 3675204 h 4823217"/>
                <a:gd name="connsiteX1994" fmla="*/ 634407 w 4357052"/>
                <a:gd name="connsiteY1994" fmla="*/ 3670927 h 4823217"/>
                <a:gd name="connsiteX1995" fmla="*/ 623403 w 4357052"/>
                <a:gd name="connsiteY1995" fmla="*/ 3665999 h 4823217"/>
                <a:gd name="connsiteX1996" fmla="*/ 612146 w 4357052"/>
                <a:gd name="connsiteY1996" fmla="*/ 3649519 h 4823217"/>
                <a:gd name="connsiteX1997" fmla="*/ 632047 w 4357052"/>
                <a:gd name="connsiteY1997" fmla="*/ 3651027 h 4823217"/>
                <a:gd name="connsiteX1998" fmla="*/ 633282 w 4357052"/>
                <a:gd name="connsiteY1998" fmla="*/ 3648889 h 4823217"/>
                <a:gd name="connsiteX1999" fmla="*/ 613127 w 4357052"/>
                <a:gd name="connsiteY1999" fmla="*/ 3635826 h 4823217"/>
                <a:gd name="connsiteX2000" fmla="*/ 618067 w 4357052"/>
                <a:gd name="connsiteY2000" fmla="*/ 3627271 h 4823217"/>
                <a:gd name="connsiteX2001" fmla="*/ 625366 w 4357052"/>
                <a:gd name="connsiteY2001" fmla="*/ 3638615 h 4823217"/>
                <a:gd name="connsiteX2002" fmla="*/ 625984 w 4357052"/>
                <a:gd name="connsiteY2002" fmla="*/ 3637545 h 4823217"/>
                <a:gd name="connsiteX2003" fmla="*/ 628199 w 4357052"/>
                <a:gd name="connsiteY2003" fmla="*/ 3621714 h 4823217"/>
                <a:gd name="connsiteX2004" fmla="*/ 614727 w 4357052"/>
                <a:gd name="connsiteY2004" fmla="*/ 3621065 h 4823217"/>
                <a:gd name="connsiteX2005" fmla="*/ 615091 w 4357052"/>
                <a:gd name="connsiteY2005" fmla="*/ 3608442 h 4823217"/>
                <a:gd name="connsiteX2006" fmla="*/ 620284 w 4357052"/>
                <a:gd name="connsiteY2006" fmla="*/ 3611440 h 4823217"/>
                <a:gd name="connsiteX2007" fmla="*/ 630669 w 4357052"/>
                <a:gd name="connsiteY2007" fmla="*/ 3617436 h 4823217"/>
                <a:gd name="connsiteX2008" fmla="*/ 640185 w 4357052"/>
                <a:gd name="connsiteY2008" fmla="*/ 3612948 h 4823217"/>
                <a:gd name="connsiteX2009" fmla="*/ 649699 w 4357052"/>
                <a:gd name="connsiteY2009" fmla="*/ 3608460 h 4823217"/>
                <a:gd name="connsiteX2010" fmla="*/ 639313 w 4357052"/>
                <a:gd name="connsiteY2010" fmla="*/ 3602464 h 4823217"/>
                <a:gd name="connsiteX2011" fmla="*/ 653404 w 4357052"/>
                <a:gd name="connsiteY2011" fmla="*/ 3602043 h 4823217"/>
                <a:gd name="connsiteX2012" fmla="*/ 646469 w 4357052"/>
                <a:gd name="connsiteY2012" fmla="*/ 3578077 h 4823217"/>
                <a:gd name="connsiteX2013" fmla="*/ 667241 w 4357052"/>
                <a:gd name="connsiteY2013" fmla="*/ 3590069 h 4823217"/>
                <a:gd name="connsiteX2014" fmla="*/ 671563 w 4357052"/>
                <a:gd name="connsiteY2014" fmla="*/ 3582583 h 4823217"/>
                <a:gd name="connsiteX2015" fmla="*/ 642512 w 4357052"/>
                <a:gd name="connsiteY2015" fmla="*/ 3572941 h 4823217"/>
                <a:gd name="connsiteX2016" fmla="*/ 619015 w 4357052"/>
                <a:gd name="connsiteY2016" fmla="*/ 3553671 h 4823217"/>
                <a:gd name="connsiteX2017" fmla="*/ 632124 w 4357052"/>
                <a:gd name="connsiteY2017" fmla="*/ 3566943 h 4823217"/>
                <a:gd name="connsiteX2018" fmla="*/ 619886 w 4357052"/>
                <a:gd name="connsiteY2018" fmla="*/ 3564155 h 4823217"/>
                <a:gd name="connsiteX2019" fmla="*/ 609247 w 4357052"/>
                <a:gd name="connsiteY2019" fmla="*/ 3546605 h 4823217"/>
                <a:gd name="connsiteX2020" fmla="*/ 619633 w 4357052"/>
                <a:gd name="connsiteY2020" fmla="*/ 3552601 h 4823217"/>
                <a:gd name="connsiteX2021" fmla="*/ 624572 w 4357052"/>
                <a:gd name="connsiteY2021" fmla="*/ 3544046 h 4823217"/>
                <a:gd name="connsiteX2022" fmla="*/ 655113 w 4357052"/>
                <a:gd name="connsiteY2022" fmla="*/ 3563105 h 4823217"/>
                <a:gd name="connsiteX2023" fmla="*/ 635940 w 4357052"/>
                <a:gd name="connsiteY2023" fmla="*/ 3536350 h 4823217"/>
                <a:gd name="connsiteX2024" fmla="*/ 629258 w 4357052"/>
                <a:gd name="connsiteY2024" fmla="*/ 3523937 h 4823217"/>
                <a:gd name="connsiteX2025" fmla="*/ 637174 w 4357052"/>
                <a:gd name="connsiteY2025" fmla="*/ 3534211 h 4823217"/>
                <a:gd name="connsiteX2026" fmla="*/ 659291 w 4357052"/>
                <a:gd name="connsiteY2026" fmla="*/ 3519888 h 4823217"/>
                <a:gd name="connsiteX2027" fmla="*/ 683769 w 4357052"/>
                <a:gd name="connsiteY2027" fmla="*/ 3525465 h 4823217"/>
                <a:gd name="connsiteX2028" fmla="*/ 686492 w 4357052"/>
                <a:gd name="connsiteY2028" fmla="*/ 3532741 h 4823217"/>
                <a:gd name="connsiteX2029" fmla="*/ 688709 w 4357052"/>
                <a:gd name="connsiteY2029" fmla="*/ 3516909 h 4823217"/>
                <a:gd name="connsiteX2030" fmla="*/ 668553 w 4357052"/>
                <a:gd name="connsiteY2030" fmla="*/ 3503847 h 4823217"/>
                <a:gd name="connsiteX2031" fmla="*/ 683626 w 4357052"/>
                <a:gd name="connsiteY2031" fmla="*/ 3489735 h 4823217"/>
                <a:gd name="connsiteX2032" fmla="*/ 668410 w 4357052"/>
                <a:gd name="connsiteY2032" fmla="*/ 3468116 h 4823217"/>
                <a:gd name="connsiteX2033" fmla="*/ 678179 w 4357052"/>
                <a:gd name="connsiteY2033" fmla="*/ 3475182 h 4823217"/>
                <a:gd name="connsiteX2034" fmla="*/ 668774 w 4357052"/>
                <a:gd name="connsiteY2034" fmla="*/ 3455493 h 4823217"/>
                <a:gd name="connsiteX2035" fmla="*/ 676437 w 4357052"/>
                <a:gd name="connsiteY2035" fmla="*/ 3454214 h 4823217"/>
                <a:gd name="connsiteX2036" fmla="*/ 677418 w 4357052"/>
                <a:gd name="connsiteY2036" fmla="*/ 3440521 h 4823217"/>
                <a:gd name="connsiteX2037" fmla="*/ 681630 w 4357052"/>
                <a:gd name="connsiteY2037" fmla="*/ 3457212 h 4823217"/>
                <a:gd name="connsiteX2038" fmla="*/ 688058 w 4357052"/>
                <a:gd name="connsiteY2038" fmla="*/ 3458071 h 4823217"/>
                <a:gd name="connsiteX2039" fmla="*/ 688422 w 4357052"/>
                <a:gd name="connsiteY2039" fmla="*/ 3445448 h 4823217"/>
                <a:gd name="connsiteX2040" fmla="*/ 654794 w 4357052"/>
                <a:gd name="connsiteY2040" fmla="*/ 3431736 h 4823217"/>
                <a:gd name="connsiteX2041" fmla="*/ 660350 w 4357052"/>
                <a:gd name="connsiteY2041" fmla="*/ 3422111 h 4823217"/>
                <a:gd name="connsiteX2042" fmla="*/ 644517 w 4357052"/>
                <a:gd name="connsiteY2042" fmla="*/ 3401563 h 4823217"/>
                <a:gd name="connsiteX2043" fmla="*/ 646623 w 4357052"/>
                <a:gd name="connsiteY2043" fmla="*/ 3409908 h 4823217"/>
                <a:gd name="connsiteX2044" fmla="*/ 613612 w 4357052"/>
                <a:gd name="connsiteY2044" fmla="*/ 3395127 h 4823217"/>
                <a:gd name="connsiteX2045" fmla="*/ 621276 w 4357052"/>
                <a:gd name="connsiteY2045" fmla="*/ 3393848 h 4823217"/>
                <a:gd name="connsiteX2046" fmla="*/ 616082 w 4357052"/>
                <a:gd name="connsiteY2046" fmla="*/ 3390849 h 4823217"/>
                <a:gd name="connsiteX2047" fmla="*/ 629303 w 4357052"/>
                <a:gd name="connsiteY2047" fmla="*/ 3379946 h 4823217"/>
                <a:gd name="connsiteX2048" fmla="*/ 633260 w 4357052"/>
                <a:gd name="connsiteY2048" fmla="*/ 3385082 h 4823217"/>
                <a:gd name="connsiteX2049" fmla="*/ 651926 w 4357052"/>
                <a:gd name="connsiteY2049" fmla="*/ 3388730 h 4823217"/>
                <a:gd name="connsiteX2050" fmla="*/ 628541 w 4357052"/>
                <a:gd name="connsiteY2050" fmla="*/ 3345283 h 4823217"/>
                <a:gd name="connsiteX2051" fmla="*/ 660824 w 4357052"/>
                <a:gd name="connsiteY2051" fmla="*/ 3385311 h 4823217"/>
                <a:gd name="connsiteX2052" fmla="*/ 705202 w 4357052"/>
                <a:gd name="connsiteY2052" fmla="*/ 3392396 h 4823217"/>
                <a:gd name="connsiteX2053" fmla="*/ 670847 w 4357052"/>
                <a:gd name="connsiteY2053" fmla="*/ 3403931 h 4823217"/>
                <a:gd name="connsiteX2054" fmla="*/ 699646 w 4357052"/>
                <a:gd name="connsiteY2054" fmla="*/ 3402021 h 4823217"/>
                <a:gd name="connsiteX2055" fmla="*/ 680505 w 4357052"/>
                <a:gd name="connsiteY2055" fmla="*/ 3435174 h 4823217"/>
                <a:gd name="connsiteX2056" fmla="*/ 719327 w 4357052"/>
                <a:gd name="connsiteY2056" fmla="*/ 3451884 h 4823217"/>
                <a:gd name="connsiteX2057" fmla="*/ 731676 w 4357052"/>
                <a:gd name="connsiteY2057" fmla="*/ 3430495 h 4823217"/>
                <a:gd name="connsiteX2058" fmla="*/ 714860 w 4357052"/>
                <a:gd name="connsiteY2058" fmla="*/ 3423639 h 4823217"/>
                <a:gd name="connsiteX2059" fmla="*/ 707562 w 4357052"/>
                <a:gd name="connsiteY2059" fmla="*/ 3412296 h 4823217"/>
                <a:gd name="connsiteX2060" fmla="*/ 723505 w 4357052"/>
                <a:gd name="connsiteY2060" fmla="*/ 3408667 h 4823217"/>
                <a:gd name="connsiteX2061" fmla="*/ 718313 w 4357052"/>
                <a:gd name="connsiteY2061" fmla="*/ 3405669 h 4823217"/>
                <a:gd name="connsiteX2062" fmla="*/ 738071 w 4357052"/>
                <a:gd name="connsiteY2062" fmla="*/ 3371447 h 4823217"/>
                <a:gd name="connsiteX2063" fmla="*/ 729536 w 4357052"/>
                <a:gd name="connsiteY2063" fmla="*/ 3362242 h 4823217"/>
                <a:gd name="connsiteX2064" fmla="*/ 719404 w 4357052"/>
                <a:gd name="connsiteY2064" fmla="*/ 3367799 h 4823217"/>
                <a:gd name="connsiteX2065" fmla="*/ 696779 w 4357052"/>
                <a:gd name="connsiteY2065" fmla="*/ 3359015 h 4823217"/>
                <a:gd name="connsiteX2066" fmla="*/ 720275 w 4357052"/>
                <a:gd name="connsiteY2066" fmla="*/ 3378284 h 4823217"/>
                <a:gd name="connsiteX2067" fmla="*/ 687882 w 4357052"/>
                <a:gd name="connsiteY2067" fmla="*/ 3362433 h 4823217"/>
                <a:gd name="connsiteX2068" fmla="*/ 711377 w 4357052"/>
                <a:gd name="connsiteY2068" fmla="*/ 3381702 h 4823217"/>
                <a:gd name="connsiteX2069" fmla="*/ 666998 w 4357052"/>
                <a:gd name="connsiteY2069" fmla="*/ 3374617 h 4823217"/>
                <a:gd name="connsiteX2070" fmla="*/ 662170 w 4357052"/>
                <a:gd name="connsiteY2070" fmla="*/ 3358996 h 4823217"/>
                <a:gd name="connsiteX2071" fmla="*/ 678984 w 4357052"/>
                <a:gd name="connsiteY2071" fmla="*/ 3365851 h 4823217"/>
                <a:gd name="connsiteX2072" fmla="*/ 645356 w 4357052"/>
                <a:gd name="connsiteY2072" fmla="*/ 3352141 h 4823217"/>
                <a:gd name="connsiteX2073" fmla="*/ 634968 w 4357052"/>
                <a:gd name="connsiteY2073" fmla="*/ 3346143 h 4823217"/>
                <a:gd name="connsiteX2074" fmla="*/ 652766 w 4357052"/>
                <a:gd name="connsiteY2074" fmla="*/ 3339307 h 4823217"/>
                <a:gd name="connsiteX2075" fmla="*/ 627417 w 4357052"/>
                <a:gd name="connsiteY2075" fmla="*/ 3323246 h 4823217"/>
                <a:gd name="connsiteX2076" fmla="*/ 606787 w 4357052"/>
                <a:gd name="connsiteY2076" fmla="*/ 3346984 h 4823217"/>
                <a:gd name="connsiteX2077" fmla="*/ 625090 w 4357052"/>
                <a:gd name="connsiteY2077" fmla="*/ 3363254 h 4823217"/>
                <a:gd name="connsiteX2078" fmla="*/ 604460 w 4357052"/>
                <a:gd name="connsiteY2078" fmla="*/ 3386991 h 4823217"/>
                <a:gd name="connsiteX2079" fmla="*/ 579731 w 4357052"/>
                <a:gd name="connsiteY2079" fmla="*/ 3369862 h 4823217"/>
                <a:gd name="connsiteX2080" fmla="*/ 593204 w 4357052"/>
                <a:gd name="connsiteY2080" fmla="*/ 3370511 h 4823217"/>
                <a:gd name="connsiteX2081" fmla="*/ 607295 w 4357052"/>
                <a:gd name="connsiteY2081" fmla="*/ 3370091 h 4823217"/>
                <a:gd name="connsiteX2082" fmla="*/ 594803 w 4357052"/>
                <a:gd name="connsiteY2082" fmla="*/ 3355750 h 4823217"/>
                <a:gd name="connsiteX2083" fmla="*/ 583436 w 4357052"/>
                <a:gd name="connsiteY2083" fmla="*/ 3363446 h 4823217"/>
                <a:gd name="connsiteX2084" fmla="*/ 572178 w 4357052"/>
                <a:gd name="connsiteY2084" fmla="*/ 3346965 h 4823217"/>
                <a:gd name="connsiteX2085" fmla="*/ 553512 w 4357052"/>
                <a:gd name="connsiteY2085" fmla="*/ 3343317 h 4823217"/>
                <a:gd name="connsiteX2086" fmla="*/ 555871 w 4357052"/>
                <a:gd name="connsiteY2086" fmla="*/ 3363216 h 4823217"/>
                <a:gd name="connsiteX2087" fmla="*/ 579368 w 4357052"/>
                <a:gd name="connsiteY2087" fmla="*/ 3382485 h 4823217"/>
                <a:gd name="connsiteX2088" fmla="*/ 556377 w 4357052"/>
                <a:gd name="connsiteY2088" fmla="*/ 3386323 h 4823217"/>
                <a:gd name="connsiteX2089" fmla="*/ 572211 w 4357052"/>
                <a:gd name="connsiteY2089" fmla="*/ 3406872 h 4823217"/>
                <a:gd name="connsiteX2090" fmla="*/ 574063 w 4357052"/>
                <a:gd name="connsiteY2090" fmla="*/ 3403664 h 4823217"/>
                <a:gd name="connsiteX2091" fmla="*/ 578639 w 4357052"/>
                <a:gd name="connsiteY2091" fmla="*/ 3407731 h 4823217"/>
                <a:gd name="connsiteX2092" fmla="*/ 605223 w 4357052"/>
                <a:gd name="connsiteY2092" fmla="*/ 3421654 h 4823217"/>
                <a:gd name="connsiteX2093" fmla="*/ 610415 w 4357052"/>
                <a:gd name="connsiteY2093" fmla="*/ 3424651 h 4823217"/>
                <a:gd name="connsiteX2094" fmla="*/ 608310 w 4357052"/>
                <a:gd name="connsiteY2094" fmla="*/ 3416307 h 4823217"/>
                <a:gd name="connsiteX2095" fmla="*/ 618695 w 4357052"/>
                <a:gd name="connsiteY2095" fmla="*/ 3422303 h 4823217"/>
                <a:gd name="connsiteX2096" fmla="*/ 614737 w 4357052"/>
                <a:gd name="connsiteY2096" fmla="*/ 3417165 h 4823217"/>
                <a:gd name="connsiteX2097" fmla="*/ 627593 w 4357052"/>
                <a:gd name="connsiteY2097" fmla="*/ 3418884 h 4823217"/>
                <a:gd name="connsiteX2098" fmla="*/ 631298 w 4357052"/>
                <a:gd name="connsiteY2098" fmla="*/ 3412467 h 4823217"/>
                <a:gd name="connsiteX2099" fmla="*/ 609290 w 4357052"/>
                <a:gd name="connsiteY2099" fmla="*/ 3402613 h 4823217"/>
                <a:gd name="connsiteX2100" fmla="*/ 643536 w 4357052"/>
                <a:gd name="connsiteY2100" fmla="*/ 3415255 h 4823217"/>
                <a:gd name="connsiteX2101" fmla="*/ 636744 w 4357052"/>
                <a:gd name="connsiteY2101" fmla="*/ 3427019 h 4823217"/>
                <a:gd name="connsiteX2102" fmla="*/ 659369 w 4357052"/>
                <a:gd name="connsiteY2102" fmla="*/ 3435804 h 4823217"/>
                <a:gd name="connsiteX2103" fmla="*/ 671243 w 4357052"/>
                <a:gd name="connsiteY2103" fmla="*/ 3451215 h 4823217"/>
                <a:gd name="connsiteX2104" fmla="*/ 662619 w 4357052"/>
                <a:gd name="connsiteY2104" fmla="*/ 3445166 h 4823217"/>
                <a:gd name="connsiteX2105" fmla="*/ 656087 w 4357052"/>
                <a:gd name="connsiteY2105" fmla="*/ 3440042 h 4823217"/>
                <a:gd name="connsiteX2106" fmla="*/ 656900 w 4357052"/>
                <a:gd name="connsiteY2106" fmla="*/ 3440082 h 4823217"/>
                <a:gd name="connsiteX2107" fmla="*/ 654565 w 4357052"/>
                <a:gd name="connsiteY2107" fmla="*/ 3438848 h 4823217"/>
                <a:gd name="connsiteX2108" fmla="*/ 647130 w 4357052"/>
                <a:gd name="connsiteY2108" fmla="*/ 3433016 h 4823217"/>
                <a:gd name="connsiteX2109" fmla="*/ 649604 w 4357052"/>
                <a:gd name="connsiteY2109" fmla="*/ 3436226 h 4823217"/>
                <a:gd name="connsiteX2110" fmla="*/ 654565 w 4357052"/>
                <a:gd name="connsiteY2110" fmla="*/ 3438848 h 4823217"/>
                <a:gd name="connsiteX2111" fmla="*/ 656087 w 4357052"/>
                <a:gd name="connsiteY2111" fmla="*/ 3440042 h 4823217"/>
                <a:gd name="connsiteX2112" fmla="*/ 648478 w 4357052"/>
                <a:gd name="connsiteY2112" fmla="*/ 3439676 h 4823217"/>
                <a:gd name="connsiteX2113" fmla="*/ 647384 w 4357052"/>
                <a:gd name="connsiteY2113" fmla="*/ 3444570 h 4823217"/>
                <a:gd name="connsiteX2114" fmla="*/ 651960 w 4357052"/>
                <a:gd name="connsiteY2114" fmla="*/ 3448637 h 4823217"/>
                <a:gd name="connsiteX2115" fmla="*/ 657153 w 4357052"/>
                <a:gd name="connsiteY2115" fmla="*/ 3451636 h 4823217"/>
                <a:gd name="connsiteX2116" fmla="*/ 650108 w 4357052"/>
                <a:gd name="connsiteY2116" fmla="*/ 3451846 h 4823217"/>
                <a:gd name="connsiteX2117" fmla="*/ 652214 w 4357052"/>
                <a:gd name="connsiteY2117" fmla="*/ 3460191 h 4823217"/>
                <a:gd name="connsiteX2118" fmla="*/ 644297 w 4357052"/>
                <a:gd name="connsiteY2118" fmla="*/ 3449917 h 4823217"/>
                <a:gd name="connsiteX2119" fmla="*/ 639104 w 4357052"/>
                <a:gd name="connsiteY2119" fmla="*/ 3446919 h 4823217"/>
                <a:gd name="connsiteX2120" fmla="*/ 631077 w 4357052"/>
                <a:gd name="connsiteY2120" fmla="*/ 3460821 h 4823217"/>
                <a:gd name="connsiteX2121" fmla="*/ 630460 w 4357052"/>
                <a:gd name="connsiteY2121" fmla="*/ 3461891 h 4823217"/>
                <a:gd name="connsiteX2122" fmla="*/ 641464 w 4357052"/>
                <a:gd name="connsiteY2122" fmla="*/ 3466818 h 4823217"/>
                <a:gd name="connsiteX2123" fmla="*/ 632566 w 4357052"/>
                <a:gd name="connsiteY2123" fmla="*/ 3470236 h 4823217"/>
                <a:gd name="connsiteX2124" fmla="*/ 655190 w 4357052"/>
                <a:gd name="connsiteY2124" fmla="*/ 3479021 h 4823217"/>
                <a:gd name="connsiteX2125" fmla="*/ 630713 w 4357052"/>
                <a:gd name="connsiteY2125" fmla="*/ 3473444 h 4823217"/>
                <a:gd name="connsiteX2126" fmla="*/ 625157 w 4357052"/>
                <a:gd name="connsiteY2126" fmla="*/ 3483069 h 4823217"/>
                <a:gd name="connsiteX2127" fmla="*/ 626645 w 4357052"/>
                <a:gd name="connsiteY2127" fmla="*/ 3492484 h 4823217"/>
                <a:gd name="connsiteX2128" fmla="*/ 632710 w 4357052"/>
                <a:gd name="connsiteY2128" fmla="*/ 3505967 h 4823217"/>
                <a:gd name="connsiteX2129" fmla="*/ 616402 w 4357052"/>
                <a:gd name="connsiteY2129" fmla="*/ 3522219 h 4823217"/>
                <a:gd name="connsiteX2130" fmla="*/ 620978 w 4357052"/>
                <a:gd name="connsiteY2130" fmla="*/ 3526286 h 4823217"/>
                <a:gd name="connsiteX2131" fmla="*/ 615168 w 4357052"/>
                <a:gd name="connsiteY2131" fmla="*/ 3524357 h 4823217"/>
                <a:gd name="connsiteX2132" fmla="*/ 604417 w 4357052"/>
                <a:gd name="connsiteY2132" fmla="*/ 3530984 h 4823217"/>
                <a:gd name="connsiteX2133" fmla="*/ 621231 w 4357052"/>
                <a:gd name="connsiteY2133" fmla="*/ 3537839 h 4823217"/>
                <a:gd name="connsiteX2134" fmla="*/ 593667 w 4357052"/>
                <a:gd name="connsiteY2134" fmla="*/ 3537610 h 4823217"/>
                <a:gd name="connsiteX2135" fmla="*/ 604054 w 4357052"/>
                <a:gd name="connsiteY2135" fmla="*/ 3543607 h 4823217"/>
                <a:gd name="connsiteX2136" fmla="*/ 597008 w 4357052"/>
                <a:gd name="connsiteY2136" fmla="*/ 3543817 h 4823217"/>
                <a:gd name="connsiteX2137" fmla="*/ 596391 w 4357052"/>
                <a:gd name="connsiteY2137" fmla="*/ 3544886 h 4823217"/>
                <a:gd name="connsiteX2138" fmla="*/ 611352 w 4357052"/>
                <a:gd name="connsiteY2138" fmla="*/ 3554950 h 4823217"/>
                <a:gd name="connsiteX2139" fmla="*/ 587493 w 4357052"/>
                <a:gd name="connsiteY2139" fmla="*/ 3548304 h 4823217"/>
                <a:gd name="connsiteX2140" fmla="*/ 589599 w 4357052"/>
                <a:gd name="connsiteY2140" fmla="*/ 3556650 h 4823217"/>
                <a:gd name="connsiteX2141" fmla="*/ 588982 w 4357052"/>
                <a:gd name="connsiteY2141" fmla="*/ 3557720 h 4823217"/>
                <a:gd name="connsiteX2142" fmla="*/ 590470 w 4357052"/>
                <a:gd name="connsiteY2142" fmla="*/ 3567134 h 4823217"/>
                <a:gd name="connsiteX2143" fmla="*/ 555717 w 4357052"/>
                <a:gd name="connsiteY2143" fmla="*/ 3531385 h 4823217"/>
                <a:gd name="connsiteX2144" fmla="*/ 563744 w 4357052"/>
                <a:gd name="connsiteY2144" fmla="*/ 3517482 h 4823217"/>
                <a:gd name="connsiteX2145" fmla="*/ 565596 w 4357052"/>
                <a:gd name="connsiteY2145" fmla="*/ 3514274 h 4823217"/>
                <a:gd name="connsiteX2146" fmla="*/ 572894 w 4357052"/>
                <a:gd name="connsiteY2146" fmla="*/ 3525617 h 4823217"/>
                <a:gd name="connsiteX2147" fmla="*/ 577724 w 4357052"/>
                <a:gd name="connsiteY2147" fmla="*/ 3541239 h 4823217"/>
                <a:gd name="connsiteX2148" fmla="*/ 577470 w 4357052"/>
                <a:gd name="connsiteY2148" fmla="*/ 3529685 h 4823217"/>
                <a:gd name="connsiteX2149" fmla="*/ 587239 w 4357052"/>
                <a:gd name="connsiteY2149" fmla="*/ 3536751 h 4823217"/>
                <a:gd name="connsiteX2150" fmla="*/ 588474 w 4357052"/>
                <a:gd name="connsiteY2150" fmla="*/ 3534612 h 4823217"/>
                <a:gd name="connsiteX2151" fmla="*/ 589091 w 4357052"/>
                <a:gd name="connsiteY2151" fmla="*/ 3533542 h 4823217"/>
                <a:gd name="connsiteX2152" fmla="*/ 594285 w 4357052"/>
                <a:gd name="connsiteY2152" fmla="*/ 3536541 h 4823217"/>
                <a:gd name="connsiteX2153" fmla="*/ 600095 w 4357052"/>
                <a:gd name="connsiteY2153" fmla="*/ 3538470 h 4823217"/>
                <a:gd name="connsiteX2154" fmla="*/ 596137 w 4357052"/>
                <a:gd name="connsiteY2154" fmla="*/ 3533333 h 4823217"/>
                <a:gd name="connsiteX2155" fmla="*/ 594902 w 4357052"/>
                <a:gd name="connsiteY2155" fmla="*/ 3535471 h 4823217"/>
                <a:gd name="connsiteX2156" fmla="*/ 572641 w 4357052"/>
                <a:gd name="connsiteY2156" fmla="*/ 3514064 h 4823217"/>
                <a:gd name="connsiteX2157" fmla="*/ 577945 w 4357052"/>
                <a:gd name="connsiteY2157" fmla="*/ 3492885 h 4823217"/>
                <a:gd name="connsiteX2158" fmla="*/ 577691 w 4357052"/>
                <a:gd name="connsiteY2158" fmla="*/ 3481331 h 4823217"/>
                <a:gd name="connsiteX2159" fmla="*/ 568539 w 4357052"/>
                <a:gd name="connsiteY2159" fmla="*/ 3473196 h 4823217"/>
                <a:gd name="connsiteX2160" fmla="*/ 552960 w 4357052"/>
                <a:gd name="connsiteY2160" fmla="*/ 3464201 h 4823217"/>
                <a:gd name="connsiteX2161" fmla="*/ 547403 w 4357052"/>
                <a:gd name="connsiteY2161" fmla="*/ 3473827 h 4823217"/>
                <a:gd name="connsiteX2162" fmla="*/ 508945 w 4357052"/>
                <a:gd name="connsiteY2162" fmla="*/ 3444493 h 4823217"/>
                <a:gd name="connsiteX2163" fmla="*/ 528483 w 4357052"/>
                <a:gd name="connsiteY2163" fmla="*/ 3458626 h 4823217"/>
                <a:gd name="connsiteX2164" fmla="*/ 521438 w 4357052"/>
                <a:gd name="connsiteY2164" fmla="*/ 3458835 h 4823217"/>
                <a:gd name="connsiteX2165" fmla="*/ 515009 w 4357052"/>
                <a:gd name="connsiteY2165" fmla="*/ 3457975 h 4823217"/>
                <a:gd name="connsiteX2166" fmla="*/ 515264 w 4357052"/>
                <a:gd name="connsiteY2166" fmla="*/ 3469530 h 4823217"/>
                <a:gd name="connsiteX2167" fmla="*/ 477060 w 4357052"/>
                <a:gd name="connsiteY2167" fmla="*/ 3451750 h 4823217"/>
                <a:gd name="connsiteX2168" fmla="*/ 498195 w 4357052"/>
                <a:gd name="connsiteY2168" fmla="*/ 3451119 h 4823217"/>
                <a:gd name="connsiteX2169" fmla="*/ 482617 w 4357052"/>
                <a:gd name="connsiteY2169" fmla="*/ 3442125 h 4823217"/>
                <a:gd name="connsiteX2170" fmla="*/ 468526 w 4357052"/>
                <a:gd name="connsiteY2170" fmla="*/ 3442546 h 4823217"/>
                <a:gd name="connsiteX2171" fmla="*/ 473355 w 4357052"/>
                <a:gd name="connsiteY2171" fmla="*/ 3458167 h 4823217"/>
                <a:gd name="connsiteX2172" fmla="*/ 458393 w 4357052"/>
                <a:gd name="connsiteY2172" fmla="*/ 3448102 h 4823217"/>
                <a:gd name="connsiteX2173" fmla="*/ 463332 w 4357052"/>
                <a:gd name="connsiteY2173" fmla="*/ 3439547 h 4823217"/>
                <a:gd name="connsiteX2174" fmla="*/ 468272 w 4357052"/>
                <a:gd name="connsiteY2174" fmla="*/ 3430991 h 4823217"/>
                <a:gd name="connsiteX2175" fmla="*/ 456034 w 4357052"/>
                <a:gd name="connsiteY2175" fmla="*/ 3428203 h 4823217"/>
                <a:gd name="connsiteX2176" fmla="*/ 446011 w 4357052"/>
                <a:gd name="connsiteY2176" fmla="*/ 3409584 h 4823217"/>
                <a:gd name="connsiteX2177" fmla="*/ 468018 w 4357052"/>
                <a:gd name="connsiteY2177" fmla="*/ 3419437 h 4823217"/>
                <a:gd name="connsiteX2178" fmla="*/ 483962 w 4357052"/>
                <a:gd name="connsiteY2178" fmla="*/ 3415810 h 4823217"/>
                <a:gd name="connsiteX2179" fmla="*/ 464424 w 4357052"/>
                <a:gd name="connsiteY2179" fmla="*/ 3401677 h 4823217"/>
                <a:gd name="connsiteX2180" fmla="*/ 471470 w 4357052"/>
                <a:gd name="connsiteY2180" fmla="*/ 3401467 h 4823217"/>
                <a:gd name="connsiteX2181" fmla="*/ 463189 w 4357052"/>
                <a:gd name="connsiteY2181" fmla="*/ 3403817 h 4823217"/>
                <a:gd name="connsiteX2182" fmla="*/ 463553 w 4357052"/>
                <a:gd name="connsiteY2182" fmla="*/ 3391193 h 4823217"/>
                <a:gd name="connsiteX2183" fmla="*/ 469364 w 4357052"/>
                <a:gd name="connsiteY2183" fmla="*/ 3393122 h 4823217"/>
                <a:gd name="connsiteX2184" fmla="*/ 474557 w 4357052"/>
                <a:gd name="connsiteY2184" fmla="*/ 3396120 h 4823217"/>
                <a:gd name="connsiteX2185" fmla="*/ 484689 w 4357052"/>
                <a:gd name="connsiteY2185" fmla="*/ 3390563 h 4823217"/>
                <a:gd name="connsiteX2186" fmla="*/ 487072 w 4357052"/>
                <a:gd name="connsiteY2186" fmla="*/ 3394560 h 4823217"/>
                <a:gd name="connsiteX2187" fmla="*/ 485560 w 4357052"/>
                <a:gd name="connsiteY2187" fmla="*/ 3401047 h 4823217"/>
                <a:gd name="connsiteX2188" fmla="*/ 487766 w 4357052"/>
                <a:gd name="connsiteY2188" fmla="*/ 3395726 h 4823217"/>
                <a:gd name="connsiteX2189" fmla="*/ 487072 w 4357052"/>
                <a:gd name="connsiteY2189" fmla="*/ 3394560 h 4823217"/>
                <a:gd name="connsiteX2190" fmla="*/ 490245 w 4357052"/>
                <a:gd name="connsiteY2190" fmla="*/ 3380938 h 4823217"/>
                <a:gd name="connsiteX2191" fmla="*/ 494821 w 4357052"/>
                <a:gd name="connsiteY2191" fmla="*/ 3385006 h 4823217"/>
                <a:gd name="connsiteX2192" fmla="*/ 502738 w 4357052"/>
                <a:gd name="connsiteY2192" fmla="*/ 3395280 h 4823217"/>
                <a:gd name="connsiteX2193" fmla="*/ 522640 w 4357052"/>
                <a:gd name="connsiteY2193" fmla="*/ 3396789 h 4823217"/>
                <a:gd name="connsiteX2194" fmla="*/ 508912 w 4357052"/>
                <a:gd name="connsiteY2194" fmla="*/ 3384586 h 4823217"/>
                <a:gd name="connsiteX2195" fmla="*/ 507060 w 4357052"/>
                <a:gd name="connsiteY2195" fmla="*/ 3387794 h 4823217"/>
                <a:gd name="connsiteX2196" fmla="*/ 496674 w 4357052"/>
                <a:gd name="connsiteY2196" fmla="*/ 3381797 h 4823217"/>
                <a:gd name="connsiteX2197" fmla="*/ 479606 w 4357052"/>
                <a:gd name="connsiteY2197" fmla="*/ 3363388 h 4823217"/>
                <a:gd name="connsiteX2198" fmla="*/ 493950 w 4357052"/>
                <a:gd name="connsiteY2198" fmla="*/ 3374521 h 4823217"/>
                <a:gd name="connsiteX2199" fmla="*/ 504955 w 4357052"/>
                <a:gd name="connsiteY2199" fmla="*/ 3379449 h 4823217"/>
                <a:gd name="connsiteX2200" fmla="*/ 502848 w 4357052"/>
                <a:gd name="connsiteY2200" fmla="*/ 3371103 h 4823217"/>
                <a:gd name="connsiteX2201" fmla="*/ 511382 w 4357052"/>
                <a:gd name="connsiteY2201" fmla="*/ 3380308 h 4823217"/>
                <a:gd name="connsiteX2202" fmla="*/ 507170 w 4357052"/>
                <a:gd name="connsiteY2202" fmla="*/ 3363617 h 4823217"/>
                <a:gd name="connsiteX2203" fmla="*/ 489122 w 4357052"/>
                <a:gd name="connsiteY2203" fmla="*/ 3358900 h 4823217"/>
                <a:gd name="connsiteX2204" fmla="*/ 485163 w 4357052"/>
                <a:gd name="connsiteY2204" fmla="*/ 3353763 h 4823217"/>
                <a:gd name="connsiteX2205" fmla="*/ 487016 w 4357052"/>
                <a:gd name="connsiteY2205" fmla="*/ 3350555 h 4823217"/>
                <a:gd name="connsiteX2206" fmla="*/ 502594 w 4357052"/>
                <a:gd name="connsiteY2206" fmla="*/ 3359549 h 4823217"/>
                <a:gd name="connsiteX2207" fmla="*/ 537205 w 4357052"/>
                <a:gd name="connsiteY2207" fmla="*/ 3359569 h 4823217"/>
                <a:gd name="connsiteX2208" fmla="*/ 532265 w 4357052"/>
                <a:gd name="connsiteY2208" fmla="*/ 3368124 h 4823217"/>
                <a:gd name="connsiteX2209" fmla="*/ 550931 w 4357052"/>
                <a:gd name="connsiteY2209" fmla="*/ 3371771 h 4823217"/>
                <a:gd name="connsiteX2210" fmla="*/ 553401 w 4357052"/>
                <a:gd name="connsiteY2210" fmla="*/ 3367494 h 4823217"/>
                <a:gd name="connsiteX2211" fmla="*/ 533246 w 4357052"/>
                <a:gd name="connsiteY2211" fmla="*/ 3354432 h 4823217"/>
                <a:gd name="connsiteX2212" fmla="*/ 522244 w 4357052"/>
                <a:gd name="connsiteY2212" fmla="*/ 3349505 h 4823217"/>
                <a:gd name="connsiteX2213" fmla="*/ 516432 w 4357052"/>
                <a:gd name="connsiteY2213" fmla="*/ 3347575 h 4823217"/>
                <a:gd name="connsiteX2214" fmla="*/ 529288 w 4357052"/>
                <a:gd name="connsiteY2214" fmla="*/ 3349294 h 4823217"/>
                <a:gd name="connsiteX2215" fmla="*/ 506410 w 4357052"/>
                <a:gd name="connsiteY2215" fmla="*/ 3328956 h 4823217"/>
                <a:gd name="connsiteX2216" fmla="*/ 518217 w 4357052"/>
                <a:gd name="connsiteY2216" fmla="*/ 3333990 h 4823217"/>
                <a:gd name="connsiteX2217" fmla="*/ 522575 w 4357052"/>
                <a:gd name="connsiteY2217" fmla="*/ 3336612 h 4823217"/>
                <a:gd name="connsiteX2218" fmla="*/ 522606 w 4357052"/>
                <a:gd name="connsiteY2218" fmla="*/ 3336881 h 4823217"/>
                <a:gd name="connsiteX2219" fmla="*/ 524550 w 4357052"/>
                <a:gd name="connsiteY2219" fmla="*/ 3337800 h 4823217"/>
                <a:gd name="connsiteX2220" fmla="*/ 532993 w 4357052"/>
                <a:gd name="connsiteY2220" fmla="*/ 3342878 h 4823217"/>
                <a:gd name="connsiteX2221" fmla="*/ 539675 w 4357052"/>
                <a:gd name="connsiteY2221" fmla="*/ 3355291 h 4823217"/>
                <a:gd name="connsiteX2222" fmla="*/ 544250 w 4357052"/>
                <a:gd name="connsiteY2222" fmla="*/ 3359359 h 4823217"/>
                <a:gd name="connsiteX2223" fmla="*/ 540038 w 4357052"/>
                <a:gd name="connsiteY2223" fmla="*/ 3342668 h 4823217"/>
                <a:gd name="connsiteX2224" fmla="*/ 532806 w 4357052"/>
                <a:gd name="connsiteY2224" fmla="*/ 3341701 h 4823217"/>
                <a:gd name="connsiteX2225" fmla="*/ 524550 w 4357052"/>
                <a:gd name="connsiteY2225" fmla="*/ 3337800 h 4823217"/>
                <a:gd name="connsiteX2226" fmla="*/ 522575 w 4357052"/>
                <a:gd name="connsiteY2226" fmla="*/ 3336612 h 4823217"/>
                <a:gd name="connsiteX2227" fmla="*/ 522335 w 4357052"/>
                <a:gd name="connsiteY2227" fmla="*/ 3334541 h 4823217"/>
                <a:gd name="connsiteX2228" fmla="*/ 543125 w 4357052"/>
                <a:gd name="connsiteY2228" fmla="*/ 3337321 h 4823217"/>
                <a:gd name="connsiteX2229" fmla="*/ 510478 w 4357052"/>
                <a:gd name="connsiteY2229" fmla="*/ 3309917 h 4823217"/>
                <a:gd name="connsiteX2230" fmla="*/ 511349 w 4357052"/>
                <a:gd name="connsiteY2230" fmla="*/ 3320401 h 4823217"/>
                <a:gd name="connsiteX2231" fmla="*/ 494536 w 4357052"/>
                <a:gd name="connsiteY2231" fmla="*/ 3313545 h 4823217"/>
                <a:gd name="connsiteX2232" fmla="*/ 503686 w 4357052"/>
                <a:gd name="connsiteY2232" fmla="*/ 3321680 h 4823217"/>
                <a:gd name="connsiteX2233" fmla="*/ 492066 w 4357052"/>
                <a:gd name="connsiteY2233" fmla="*/ 3317823 h 4823217"/>
                <a:gd name="connsiteX2234" fmla="*/ 461666 w 4357052"/>
                <a:gd name="connsiteY2234" fmla="*/ 3334494 h 4823217"/>
                <a:gd name="connsiteX2235" fmla="*/ 461049 w 4357052"/>
                <a:gd name="connsiteY2235" fmla="*/ 3335563 h 4823217"/>
                <a:gd name="connsiteX2236" fmla="*/ 440896 w 4357052"/>
                <a:gd name="connsiteY2236" fmla="*/ 3322502 h 4823217"/>
                <a:gd name="connsiteX2237" fmla="*/ 452627 w 4357052"/>
                <a:gd name="connsiteY2237" fmla="*/ 3302182 h 4823217"/>
                <a:gd name="connsiteX2238" fmla="*/ 377233 w 4357052"/>
                <a:gd name="connsiteY2238" fmla="*/ 3312838 h 4823217"/>
                <a:gd name="connsiteX2239" fmla="*/ 407156 w 4357052"/>
                <a:gd name="connsiteY2239" fmla="*/ 3332966 h 4823217"/>
                <a:gd name="connsiteX2240" fmla="*/ 395535 w 4357052"/>
                <a:gd name="connsiteY2240" fmla="*/ 3329109 h 4823217"/>
                <a:gd name="connsiteX2241" fmla="*/ 381445 w 4357052"/>
                <a:gd name="connsiteY2241" fmla="*/ 3329529 h 4823217"/>
                <a:gd name="connsiteX2242" fmla="*/ 379956 w 4357052"/>
                <a:gd name="connsiteY2242" fmla="*/ 3320114 h 4823217"/>
                <a:gd name="connsiteX2243" fmla="*/ 363032 w 4357052"/>
                <a:gd name="connsiteY2243" fmla="*/ 3337435 h 4823217"/>
                <a:gd name="connsiteX2244" fmla="*/ 342260 w 4357052"/>
                <a:gd name="connsiteY2244" fmla="*/ 3325442 h 4823217"/>
                <a:gd name="connsiteX2245" fmla="*/ 337937 w 4357052"/>
                <a:gd name="connsiteY2245" fmla="*/ 3332928 h 4823217"/>
                <a:gd name="connsiteX2246" fmla="*/ 337066 w 4357052"/>
                <a:gd name="connsiteY2246" fmla="*/ 3322444 h 4823217"/>
                <a:gd name="connsiteX2247" fmla="*/ 331873 w 4357052"/>
                <a:gd name="connsiteY2247" fmla="*/ 3319445 h 4823217"/>
                <a:gd name="connsiteX2248" fmla="*/ 321884 w 4357052"/>
                <a:gd name="connsiteY2248" fmla="*/ 3360734 h 4823217"/>
                <a:gd name="connsiteX2249" fmla="*/ 305069 w 4357052"/>
                <a:gd name="connsiteY2249" fmla="*/ 3353877 h 4823217"/>
                <a:gd name="connsiteX2250" fmla="*/ 289853 w 4357052"/>
                <a:gd name="connsiteY2250" fmla="*/ 3332259 h 4823217"/>
                <a:gd name="connsiteX2251" fmla="*/ 292832 w 4357052"/>
                <a:gd name="connsiteY2251" fmla="*/ 3351090 h 4823217"/>
                <a:gd name="connsiteX2252" fmla="*/ 268354 w 4357052"/>
                <a:gd name="connsiteY2252" fmla="*/ 3345513 h 4823217"/>
                <a:gd name="connsiteX2253" fmla="*/ 284805 w 4357052"/>
                <a:gd name="connsiteY2253" fmla="*/ 3364992 h 4823217"/>
                <a:gd name="connsiteX2254" fmla="*/ 271584 w 4357052"/>
                <a:gd name="connsiteY2254" fmla="*/ 3375896 h 4823217"/>
                <a:gd name="connsiteX2255" fmla="*/ 248342 w 4357052"/>
                <a:gd name="connsiteY2255" fmla="*/ 3368181 h 4823217"/>
                <a:gd name="connsiteX2256" fmla="*/ 229422 w 4357052"/>
                <a:gd name="connsiteY2256" fmla="*/ 3352980 h 4823217"/>
                <a:gd name="connsiteX2257" fmla="*/ 217801 w 4357052"/>
                <a:gd name="connsiteY2257" fmla="*/ 3349122 h 4823217"/>
                <a:gd name="connsiteX2258" fmla="*/ 231892 w 4357052"/>
                <a:gd name="connsiteY2258" fmla="*/ 3348702 h 4823217"/>
                <a:gd name="connsiteX2259" fmla="*/ 222487 w 4357052"/>
                <a:gd name="connsiteY2259" fmla="*/ 3329013 h 4823217"/>
                <a:gd name="connsiteX2260" fmla="*/ 235343 w 4357052"/>
                <a:gd name="connsiteY2260" fmla="*/ 3330732 h 4823217"/>
                <a:gd name="connsiteX2261" fmla="*/ 238430 w 4357052"/>
                <a:gd name="connsiteY2261" fmla="*/ 3325385 h 4823217"/>
                <a:gd name="connsiteX2262" fmla="*/ 248199 w 4357052"/>
                <a:gd name="connsiteY2262" fmla="*/ 3332451 h 4823217"/>
                <a:gd name="connsiteX2263" fmla="*/ 250052 w 4357052"/>
                <a:gd name="connsiteY2263" fmla="*/ 3329242 h 4823217"/>
                <a:gd name="connsiteX2264" fmla="*/ 237559 w 4357052"/>
                <a:gd name="connsiteY2264" fmla="*/ 3314900 h 4823217"/>
                <a:gd name="connsiteX2265" fmla="*/ 256480 w 4357052"/>
                <a:gd name="connsiteY2265" fmla="*/ 3330102 h 4823217"/>
                <a:gd name="connsiteX2266" fmla="*/ 258332 w 4357052"/>
                <a:gd name="connsiteY2266" fmla="*/ 3326894 h 4823217"/>
                <a:gd name="connsiteX2267" fmla="*/ 239412 w 4357052"/>
                <a:gd name="connsiteY2267" fmla="*/ 3311692 h 4823217"/>
                <a:gd name="connsiteX2268" fmla="*/ 259313 w 4357052"/>
                <a:gd name="connsiteY2268" fmla="*/ 3313201 h 4823217"/>
                <a:gd name="connsiteX2269" fmla="*/ 253866 w 4357052"/>
                <a:gd name="connsiteY2269" fmla="*/ 3298649 h 4823217"/>
                <a:gd name="connsiteX2270" fmla="*/ 267594 w 4357052"/>
                <a:gd name="connsiteY2270" fmla="*/ 3310852 h 4823217"/>
                <a:gd name="connsiteX2271" fmla="*/ 274022 w 4357052"/>
                <a:gd name="connsiteY2271" fmla="*/ 3311712 h 4823217"/>
                <a:gd name="connsiteX2272" fmla="*/ 270063 w 4357052"/>
                <a:gd name="connsiteY2272" fmla="*/ 3306574 h 4823217"/>
                <a:gd name="connsiteX2273" fmla="*/ 269446 w 4357052"/>
                <a:gd name="connsiteY2273" fmla="*/ 3307644 h 4823217"/>
                <a:gd name="connsiteX2274" fmla="*/ 264870 w 4357052"/>
                <a:gd name="connsiteY2274" fmla="*/ 3303576 h 4823217"/>
                <a:gd name="connsiteX2275" fmla="*/ 249290 w 4357052"/>
                <a:gd name="connsiteY2275" fmla="*/ 3294581 h 4823217"/>
                <a:gd name="connsiteX2276" fmla="*/ 266722 w 4357052"/>
                <a:gd name="connsiteY2276" fmla="*/ 3300368 h 4823217"/>
                <a:gd name="connsiteX2277" fmla="*/ 256336 w 4357052"/>
                <a:gd name="connsiteY2277" fmla="*/ 3294371 h 4823217"/>
                <a:gd name="connsiteX2278" fmla="*/ 263999 w 4357052"/>
                <a:gd name="connsiteY2278" fmla="*/ 3293092 h 4823217"/>
                <a:gd name="connsiteX2279" fmla="*/ 252995 w 4357052"/>
                <a:gd name="connsiteY2279" fmla="*/ 3288164 h 4823217"/>
                <a:gd name="connsiteX2280" fmla="*/ 265851 w 4357052"/>
                <a:gd name="connsiteY2280" fmla="*/ 3289883 h 4823217"/>
                <a:gd name="connsiteX2281" fmla="*/ 266832 w 4357052"/>
                <a:gd name="connsiteY2281" fmla="*/ 3276191 h 4823217"/>
                <a:gd name="connsiteX2282" fmla="*/ 270791 w 4357052"/>
                <a:gd name="connsiteY2282" fmla="*/ 3281328 h 4823217"/>
                <a:gd name="connsiteX2283" fmla="*/ 288223 w 4357052"/>
                <a:gd name="connsiteY2283" fmla="*/ 3287114 h 4823217"/>
                <a:gd name="connsiteX2284" fmla="*/ 287969 w 4357052"/>
                <a:gd name="connsiteY2284" fmla="*/ 3275561 h 4823217"/>
                <a:gd name="connsiteX2285" fmla="*/ 282776 w 4357052"/>
                <a:gd name="connsiteY2285" fmla="*/ 3272562 h 4823217"/>
                <a:gd name="connsiteX2286" fmla="*/ 283393 w 4357052"/>
                <a:gd name="connsiteY2286" fmla="*/ 3271493 h 4823217"/>
                <a:gd name="connsiteX2287" fmla="*/ 281287 w 4357052"/>
                <a:gd name="connsiteY2287" fmla="*/ 3263148 h 4823217"/>
                <a:gd name="connsiteX2288" fmla="*/ 299954 w 4357052"/>
                <a:gd name="connsiteY2288" fmla="*/ 3266795 h 4823217"/>
                <a:gd name="connsiteX2289" fmla="*/ 267560 w 4357052"/>
                <a:gd name="connsiteY2289" fmla="*/ 3250944 h 4823217"/>
                <a:gd name="connsiteX2290" fmla="*/ 270537 w 4357052"/>
                <a:gd name="connsiteY2290" fmla="*/ 3269774 h 4823217"/>
                <a:gd name="connsiteX2291" fmla="*/ 260261 w 4357052"/>
                <a:gd name="connsiteY2291" fmla="*/ 3239601 h 4823217"/>
                <a:gd name="connsiteX2292" fmla="*/ 264220 w 4357052"/>
                <a:gd name="connsiteY2292" fmla="*/ 3244738 h 4823217"/>
                <a:gd name="connsiteX2293" fmla="*/ 271882 w 4357052"/>
                <a:gd name="connsiteY2293" fmla="*/ 3243458 h 4823217"/>
                <a:gd name="connsiteX2294" fmla="*/ 300318 w 4357052"/>
                <a:gd name="connsiteY2294" fmla="*/ 3254172 h 4823217"/>
                <a:gd name="connsiteX2295" fmla="*/ 265201 w 4357052"/>
                <a:gd name="connsiteY2295" fmla="*/ 3231046 h 4823217"/>
                <a:gd name="connsiteX2296" fmla="*/ 281761 w 4357052"/>
                <a:gd name="connsiteY2296" fmla="*/ 3226347 h 4823217"/>
                <a:gd name="connsiteX2297" fmla="*/ 305621 w 4357052"/>
                <a:gd name="connsiteY2297" fmla="*/ 3232994 h 4823217"/>
                <a:gd name="connsiteX2298" fmla="*/ 271012 w 4357052"/>
                <a:gd name="connsiteY2298" fmla="*/ 3232974 h 4823217"/>
                <a:gd name="connsiteX2299" fmla="*/ 265564 w 4357052"/>
                <a:gd name="connsiteY2299" fmla="*/ 3218422 h 4823217"/>
                <a:gd name="connsiteX2300" fmla="*/ 259865 w 4357052"/>
                <a:gd name="connsiteY2300" fmla="*/ 3192317 h 4823217"/>
                <a:gd name="connsiteX2301" fmla="*/ 265058 w 4357052"/>
                <a:gd name="connsiteY2301" fmla="*/ 3195315 h 4823217"/>
                <a:gd name="connsiteX2302" fmla="*/ 270615 w 4357052"/>
                <a:gd name="connsiteY2302" fmla="*/ 3185690 h 4823217"/>
                <a:gd name="connsiteX2303" fmla="*/ 299920 w 4357052"/>
                <a:gd name="connsiteY2303" fmla="*/ 3206887 h 4823217"/>
                <a:gd name="connsiteX2304" fmla="*/ 289281 w 4357052"/>
                <a:gd name="connsiteY2304" fmla="*/ 3189337 h 4823217"/>
                <a:gd name="connsiteX2305" fmla="*/ 285069 w 4357052"/>
                <a:gd name="connsiteY2305" fmla="*/ 3172646 h 4823217"/>
                <a:gd name="connsiteX2306" fmla="*/ 268982 w 4357052"/>
                <a:gd name="connsiteY2306" fmla="*/ 3140545 h 4823217"/>
                <a:gd name="connsiteX2307" fmla="*/ 286414 w 4357052"/>
                <a:gd name="connsiteY2307" fmla="*/ 3146331 h 4823217"/>
                <a:gd name="connsiteX2308" fmla="*/ 344156 w 4357052"/>
                <a:gd name="connsiteY2308" fmla="*/ 3178243 h 4823217"/>
                <a:gd name="connsiteX2309" fmla="*/ 305081 w 4357052"/>
                <a:gd name="connsiteY2309" fmla="*/ 3149978 h 4823217"/>
                <a:gd name="connsiteX2310" fmla="*/ 334497 w 4357052"/>
                <a:gd name="connsiteY2310" fmla="*/ 3146999 h 4823217"/>
                <a:gd name="connsiteX2311" fmla="*/ 334860 w 4357052"/>
                <a:gd name="connsiteY2311" fmla="*/ 3134376 h 4823217"/>
                <a:gd name="connsiteX2312" fmla="*/ 330286 w 4357052"/>
                <a:gd name="connsiteY2312" fmla="*/ 3130309 h 4823217"/>
                <a:gd name="connsiteX2313" fmla="*/ 330903 w 4357052"/>
                <a:gd name="connsiteY2313" fmla="*/ 3129239 h 4823217"/>
                <a:gd name="connsiteX2314" fmla="*/ 325710 w 4357052"/>
                <a:gd name="connsiteY2314" fmla="*/ 3126241 h 4823217"/>
                <a:gd name="connsiteX2315" fmla="*/ 323603 w 4357052"/>
                <a:gd name="connsiteY2315" fmla="*/ 3117896 h 4823217"/>
                <a:gd name="connsiteX2316" fmla="*/ 330032 w 4357052"/>
                <a:gd name="connsiteY2316" fmla="*/ 3118755 h 4823217"/>
                <a:gd name="connsiteX2317" fmla="*/ 342887 w 4357052"/>
                <a:gd name="connsiteY2317" fmla="*/ 3120473 h 4823217"/>
                <a:gd name="connsiteX2318" fmla="*/ 336570 w 4357052"/>
                <a:gd name="connsiteY2318" fmla="*/ 3095437 h 4823217"/>
                <a:gd name="connsiteX2319" fmla="*/ 317904 w 4357052"/>
                <a:gd name="connsiteY2319" fmla="*/ 3091790 h 4823217"/>
                <a:gd name="connsiteX2320" fmla="*/ 320991 w 4357052"/>
                <a:gd name="connsiteY2320" fmla="*/ 3086443 h 4823217"/>
                <a:gd name="connsiteX2321" fmla="*/ 331994 w 4357052"/>
                <a:gd name="connsiteY2321" fmla="*/ 3091370 h 4823217"/>
                <a:gd name="connsiteX2322" fmla="*/ 319866 w 4357052"/>
                <a:gd name="connsiteY2322" fmla="*/ 3064405 h 4823217"/>
                <a:gd name="connsiteX2323" fmla="*/ 334211 w 4357052"/>
                <a:gd name="connsiteY2323" fmla="*/ 3075539 h 4823217"/>
                <a:gd name="connsiteX2324" fmla="*/ 378919 w 4357052"/>
                <a:gd name="connsiteY2324" fmla="*/ 3010092 h 4823217"/>
                <a:gd name="connsiteX2325" fmla="*/ 355313 w 4357052"/>
                <a:gd name="connsiteY2325" fmla="*/ 3015000 h 4823217"/>
                <a:gd name="connsiteX2326" fmla="*/ 360109 w 4357052"/>
                <a:gd name="connsiteY2326" fmla="*/ 2970715 h 4823217"/>
                <a:gd name="connsiteX2327" fmla="*/ 337485 w 4357052"/>
                <a:gd name="connsiteY2327" fmla="*/ 2961930 h 4823217"/>
                <a:gd name="connsiteX2328" fmla="*/ 340428 w 4357052"/>
                <a:gd name="connsiteY2328" fmla="*/ 2920852 h 4823217"/>
                <a:gd name="connsiteX2329" fmla="*/ 287769 w 4357052"/>
                <a:gd name="connsiteY2329" fmla="*/ 2916116 h 4823217"/>
                <a:gd name="connsiteX2330" fmla="*/ 291474 w 4357052"/>
                <a:gd name="connsiteY2330" fmla="*/ 2909699 h 4823217"/>
                <a:gd name="connsiteX2331" fmla="*/ 250184 w 4357052"/>
                <a:gd name="connsiteY2331" fmla="*/ 2897268 h 4823217"/>
                <a:gd name="connsiteX2332" fmla="*/ 265145 w 4357052"/>
                <a:gd name="connsiteY2332" fmla="*/ 2907332 h 4823217"/>
                <a:gd name="connsiteX2333" fmla="*/ 237725 w 4357052"/>
                <a:gd name="connsiteY2333" fmla="*/ 2942833 h 4823217"/>
                <a:gd name="connsiteX2334" fmla="*/ 212740 w 4357052"/>
                <a:gd name="connsiteY2334" fmla="*/ 2914149 h 4823217"/>
                <a:gd name="connsiteX2335" fmla="*/ 168979 w 4357052"/>
                <a:gd name="connsiteY2335" fmla="*/ 2905994 h 4823217"/>
                <a:gd name="connsiteX2336" fmla="*/ 185430 w 4357052"/>
                <a:gd name="connsiteY2336" fmla="*/ 2925474 h 4823217"/>
                <a:gd name="connsiteX2337" fmla="*/ 156995 w 4357052"/>
                <a:gd name="connsiteY2337" fmla="*/ 2914761 h 4823217"/>
                <a:gd name="connsiteX2338" fmla="*/ 163058 w 4357052"/>
                <a:gd name="connsiteY2338" fmla="*/ 2928243 h 4823217"/>
                <a:gd name="connsiteX2339" fmla="*/ 158374 w 4357052"/>
                <a:gd name="connsiteY2339" fmla="*/ 2948352 h 4823217"/>
                <a:gd name="connsiteX2340" fmla="*/ 114501 w 4357052"/>
                <a:gd name="connsiteY2340" fmla="*/ 2964374 h 4823217"/>
                <a:gd name="connsiteX2341" fmla="*/ 127864 w 4357052"/>
                <a:gd name="connsiteY2341" fmla="*/ 2989200 h 4823217"/>
                <a:gd name="connsiteX2342" fmla="*/ 104622 w 4357052"/>
                <a:gd name="connsiteY2342" fmla="*/ 2981485 h 4823217"/>
                <a:gd name="connsiteX2343" fmla="*/ 101535 w 4357052"/>
                <a:gd name="connsiteY2343" fmla="*/ 2986832 h 4823217"/>
                <a:gd name="connsiteX2344" fmla="*/ 106111 w 4357052"/>
                <a:gd name="connsiteY2344" fmla="*/ 2990900 h 4823217"/>
                <a:gd name="connsiteX2345" fmla="*/ 116497 w 4357052"/>
                <a:gd name="connsiteY2345" fmla="*/ 2996896 h 4823217"/>
                <a:gd name="connsiteX2346" fmla="*/ 102407 w 4357052"/>
                <a:gd name="connsiteY2346" fmla="*/ 2997317 h 4823217"/>
                <a:gd name="connsiteX2347" fmla="*/ 97213 w 4357052"/>
                <a:gd name="connsiteY2347" fmla="*/ 2994318 h 4823217"/>
                <a:gd name="connsiteX2348" fmla="*/ 96596 w 4357052"/>
                <a:gd name="connsiteY2348" fmla="*/ 2995388 h 4823217"/>
                <a:gd name="connsiteX2349" fmla="*/ 95978 w 4357052"/>
                <a:gd name="connsiteY2349" fmla="*/ 2996457 h 4823217"/>
                <a:gd name="connsiteX2350" fmla="*/ 91656 w 4357052"/>
                <a:gd name="connsiteY2350" fmla="*/ 3003943 h 4823217"/>
                <a:gd name="connsiteX2351" fmla="*/ 92781 w 4357052"/>
                <a:gd name="connsiteY2351" fmla="*/ 3025982 h 4823217"/>
                <a:gd name="connsiteX2352" fmla="*/ 82141 w 4357052"/>
                <a:gd name="connsiteY2352" fmla="*/ 3008431 h 4823217"/>
                <a:gd name="connsiteX2353" fmla="*/ 46914 w 4357052"/>
                <a:gd name="connsiteY2353" fmla="*/ 3009481 h 4823217"/>
                <a:gd name="connsiteX2354" fmla="*/ 60642 w 4357052"/>
                <a:gd name="connsiteY2354" fmla="*/ 3021684 h 4823217"/>
                <a:gd name="connsiteX2355" fmla="*/ 30970 w 4357052"/>
                <a:gd name="connsiteY2355" fmla="*/ 3013110 h 4823217"/>
                <a:gd name="connsiteX2356" fmla="*/ 24907 w 4357052"/>
                <a:gd name="connsiteY2356" fmla="*/ 2999628 h 4823217"/>
                <a:gd name="connsiteX2357" fmla="*/ 7332 w 4357052"/>
                <a:gd name="connsiteY2357" fmla="*/ 2958111 h 4823217"/>
                <a:gd name="connsiteX2358" fmla="*/ 17718 w 4357052"/>
                <a:gd name="connsiteY2358" fmla="*/ 2964107 h 4823217"/>
                <a:gd name="connsiteX2359" fmla="*/ 22039 w 4357052"/>
                <a:gd name="connsiteY2359" fmla="*/ 2956621 h 4823217"/>
                <a:gd name="connsiteX2360" fmla="*/ 29085 w 4357052"/>
                <a:gd name="connsiteY2360" fmla="*/ 2956411 h 4823217"/>
                <a:gd name="connsiteX2361" fmla="*/ 29703 w 4357052"/>
                <a:gd name="connsiteY2361" fmla="*/ 2955341 h 4823217"/>
                <a:gd name="connsiteX2362" fmla="*/ 33407 w 4357052"/>
                <a:gd name="connsiteY2362" fmla="*/ 2948925 h 4823217"/>
                <a:gd name="connsiteX2363" fmla="*/ 34025 w 4357052"/>
                <a:gd name="connsiteY2363" fmla="*/ 2947855 h 4823217"/>
                <a:gd name="connsiteX2364" fmla="*/ 34642 w 4357052"/>
                <a:gd name="connsiteY2364" fmla="*/ 2946786 h 4823217"/>
                <a:gd name="connsiteX2365" fmla="*/ 36495 w 4357052"/>
                <a:gd name="connsiteY2365" fmla="*/ 2943577 h 4823217"/>
                <a:gd name="connsiteX2366" fmla="*/ 24003 w 4357052"/>
                <a:gd name="connsiteY2366" fmla="*/ 2929236 h 4823217"/>
                <a:gd name="connsiteX2367" fmla="*/ 1996 w 4357052"/>
                <a:gd name="connsiteY2367" fmla="*/ 2919382 h 4823217"/>
                <a:gd name="connsiteX2368" fmla="*/ 0 w 4357052"/>
                <a:gd name="connsiteY2368" fmla="*/ 2886860 h 4823217"/>
                <a:gd name="connsiteX2369" fmla="*/ 31633 w 4357052"/>
                <a:gd name="connsiteY2369" fmla="*/ 2868049 h 4823217"/>
                <a:gd name="connsiteX2370" fmla="*/ 26296 w 4357052"/>
                <a:gd name="connsiteY2370" fmla="*/ 2829320 h 4823217"/>
                <a:gd name="connsiteX2371" fmla="*/ 54114 w 4357052"/>
                <a:gd name="connsiteY2371" fmla="*/ 2841103 h 4823217"/>
                <a:gd name="connsiteX2372" fmla="*/ 57201 w 4357052"/>
                <a:gd name="connsiteY2372" fmla="*/ 2835756 h 4823217"/>
                <a:gd name="connsiteX2373" fmla="*/ 72747 w 4357052"/>
                <a:gd name="connsiteY2373" fmla="*/ 2784843 h 4823217"/>
                <a:gd name="connsiteX2374" fmla="*/ 86948 w 4357052"/>
                <a:gd name="connsiteY2374" fmla="*/ 2760246 h 4823217"/>
                <a:gd name="connsiteX2375" fmla="*/ 75327 w 4357052"/>
                <a:gd name="connsiteY2375" fmla="*/ 2756389 h 4823217"/>
                <a:gd name="connsiteX2376" fmla="*/ 53904 w 4357052"/>
                <a:gd name="connsiteY2376" fmla="*/ 2685557 h 4823217"/>
                <a:gd name="connsiteX2377" fmla="*/ 56881 w 4357052"/>
                <a:gd name="connsiteY2377" fmla="*/ 2704388 h 4823217"/>
                <a:gd name="connsiteX2378" fmla="*/ 51765 w 4357052"/>
                <a:gd name="connsiteY2378" fmla="*/ 2617305 h 4823217"/>
                <a:gd name="connsiteX2379" fmla="*/ 72394 w 4357052"/>
                <a:gd name="connsiteY2379" fmla="*/ 2593567 h 4823217"/>
                <a:gd name="connsiteX2380" fmla="*/ 65712 w 4357052"/>
                <a:gd name="connsiteY2380" fmla="*/ 2581154 h 4823217"/>
                <a:gd name="connsiteX2381" fmla="*/ 85614 w 4357052"/>
                <a:gd name="connsiteY2381" fmla="*/ 2582663 h 4823217"/>
                <a:gd name="connsiteX2382" fmla="*/ 76462 w 4357052"/>
                <a:gd name="connsiteY2382" fmla="*/ 2574527 h 4823217"/>
                <a:gd name="connsiteX2383" fmla="*/ 93023 w 4357052"/>
                <a:gd name="connsiteY2383" fmla="*/ 2569829 h 4823217"/>
                <a:gd name="connsiteX2384" fmla="*/ 111039 w 4357052"/>
                <a:gd name="connsiteY2384" fmla="*/ 2514639 h 4823217"/>
                <a:gd name="connsiteX2385" fmla="*/ 134248 w 4357052"/>
                <a:gd name="connsiteY2385" fmla="*/ 2462447 h 4823217"/>
                <a:gd name="connsiteX2386" fmla="*/ 150412 w 4357052"/>
                <a:gd name="connsiteY2386" fmla="*/ 2410465 h 4823217"/>
                <a:gd name="connsiteX2387" fmla="*/ 157677 w 4357052"/>
                <a:gd name="connsiteY2387" fmla="*/ 2361901 h 4823217"/>
                <a:gd name="connsiteX2388" fmla="*/ 179684 w 4357052"/>
                <a:gd name="connsiteY2388" fmla="*/ 2371755 h 4823217"/>
                <a:gd name="connsiteX2389" fmla="*/ 161382 w 4357052"/>
                <a:gd name="connsiteY2389" fmla="*/ 2355484 h 4823217"/>
                <a:gd name="connsiteX2390" fmla="*/ 185241 w 4357052"/>
                <a:gd name="connsiteY2390" fmla="*/ 2362130 h 4823217"/>
                <a:gd name="connsiteX2391" fmla="*/ 184989 w 4357052"/>
                <a:gd name="connsiteY2391" fmla="*/ 2350577 h 4823217"/>
                <a:gd name="connsiteX2392" fmla="*/ 160512 w 4357052"/>
                <a:gd name="connsiteY2392" fmla="*/ 2345001 h 4823217"/>
                <a:gd name="connsiteX2393" fmla="*/ 196355 w 4357052"/>
                <a:gd name="connsiteY2393" fmla="*/ 2342880 h 4823217"/>
                <a:gd name="connsiteX2394" fmla="*/ 178053 w 4357052"/>
                <a:gd name="connsiteY2394" fmla="*/ 2326609 h 4823217"/>
                <a:gd name="connsiteX2395" fmla="*/ 205364 w 4357052"/>
                <a:gd name="connsiteY2395" fmla="*/ 2315286 h 4823217"/>
                <a:gd name="connsiteX2396" fmla="*/ 207326 w 4357052"/>
                <a:gd name="connsiteY2396" fmla="*/ 2287900 h 4823217"/>
                <a:gd name="connsiteX2397" fmla="*/ 223522 w 4357052"/>
                <a:gd name="connsiteY2397" fmla="*/ 2295825 h 4823217"/>
                <a:gd name="connsiteX2398" fmla="*/ 222035 w 4357052"/>
                <a:gd name="connsiteY2398" fmla="*/ 2286411 h 4823217"/>
                <a:gd name="connsiteX2399" fmla="*/ 212883 w 4357052"/>
                <a:gd name="connsiteY2399" fmla="*/ 2278275 h 4823217"/>
                <a:gd name="connsiteX2400" fmla="*/ 220546 w 4357052"/>
                <a:gd name="connsiteY2400" fmla="*/ 2276996 h 4823217"/>
                <a:gd name="connsiteX2401" fmla="*/ 216334 w 4357052"/>
                <a:gd name="connsiteY2401" fmla="*/ 2260305 h 4823217"/>
                <a:gd name="connsiteX2402" fmla="*/ 210271 w 4357052"/>
                <a:gd name="connsiteY2402" fmla="*/ 2246823 h 4823217"/>
                <a:gd name="connsiteX2403" fmla="*/ 239687 w 4357052"/>
                <a:gd name="connsiteY2403" fmla="*/ 2243844 h 4823217"/>
                <a:gd name="connsiteX2404" fmla="*/ 224472 w 4357052"/>
                <a:gd name="connsiteY2404" fmla="*/ 2222226 h 4823217"/>
                <a:gd name="connsiteX2405" fmla="*/ 237581 w 4357052"/>
                <a:gd name="connsiteY2405" fmla="*/ 2235498 h 4823217"/>
                <a:gd name="connsiteX2406" fmla="*/ 253998 w 4357052"/>
                <a:gd name="connsiteY2406" fmla="*/ 2195069 h 4823217"/>
                <a:gd name="connsiteX2407" fmla="*/ 261154 w 4357052"/>
                <a:gd name="connsiteY2407" fmla="*/ 2170683 h 4823217"/>
                <a:gd name="connsiteX2408" fmla="*/ 286248 w 4357052"/>
                <a:gd name="connsiteY2408" fmla="*/ 2175190 h 4823217"/>
                <a:gd name="connsiteX2409" fmla="*/ 289953 w 4357052"/>
                <a:gd name="connsiteY2409" fmla="*/ 2168773 h 4823217"/>
                <a:gd name="connsiteX2410" fmla="*/ 307494 w 4357052"/>
                <a:gd name="connsiteY2410" fmla="*/ 2150382 h 4823217"/>
                <a:gd name="connsiteX2411" fmla="*/ 311309 w 4357052"/>
                <a:gd name="connsiteY2411" fmla="*/ 2119789 h 4823217"/>
                <a:gd name="connsiteX2412" fmla="*/ 295731 w 4357052"/>
                <a:gd name="connsiteY2412" fmla="*/ 2110795 h 4823217"/>
                <a:gd name="connsiteX2413" fmla="*/ 312544 w 4357052"/>
                <a:gd name="connsiteY2413" fmla="*/ 2117650 h 4823217"/>
                <a:gd name="connsiteX2414" fmla="*/ 314397 w 4357052"/>
                <a:gd name="connsiteY2414" fmla="*/ 2114442 h 4823217"/>
                <a:gd name="connsiteX2415" fmla="*/ 320317 w 4357052"/>
                <a:gd name="connsiteY2415" fmla="*/ 2092194 h 4823217"/>
                <a:gd name="connsiteX2416" fmla="*/ 337859 w 4357052"/>
                <a:gd name="connsiteY2416" fmla="*/ 2073803 h 4823217"/>
                <a:gd name="connsiteX2417" fmla="*/ 317705 w 4357052"/>
                <a:gd name="connsiteY2417" fmla="*/ 2060741 h 4823217"/>
                <a:gd name="connsiteX2418" fmla="*/ 336734 w 4357052"/>
                <a:gd name="connsiteY2418" fmla="*/ 2051765 h 4823217"/>
                <a:gd name="connsiteX2419" fmla="*/ 315962 w 4357052"/>
                <a:gd name="connsiteY2419" fmla="*/ 2039773 h 4823217"/>
                <a:gd name="connsiteX2420" fmla="*/ 328819 w 4357052"/>
                <a:gd name="connsiteY2420" fmla="*/ 2041492 h 4823217"/>
                <a:gd name="connsiteX2421" fmla="*/ 512815 w 4357052"/>
                <a:gd name="connsiteY2421" fmla="*/ 1722801 h 4823217"/>
                <a:gd name="connsiteX2422" fmla="*/ 491424 w 4357052"/>
                <a:gd name="connsiteY2422" fmla="*/ 1711877 h 4823217"/>
                <a:gd name="connsiteX2423" fmla="*/ 479297 w 4357052"/>
                <a:gd name="connsiteY2423" fmla="*/ 1684912 h 4823217"/>
                <a:gd name="connsiteX2424" fmla="*/ 508349 w 4357052"/>
                <a:gd name="connsiteY2424" fmla="*/ 1694556 h 4823217"/>
                <a:gd name="connsiteX2425" fmla="*/ 493751 w 4357052"/>
                <a:gd name="connsiteY2425" fmla="*/ 1671869 h 4823217"/>
                <a:gd name="connsiteX2426" fmla="*/ 496221 w 4357052"/>
                <a:gd name="connsiteY2426" fmla="*/ 1667591 h 4823217"/>
                <a:gd name="connsiteX2427" fmla="*/ 529596 w 4357052"/>
                <a:gd name="connsiteY2427" fmla="*/ 1669749 h 4823217"/>
                <a:gd name="connsiteX2428" fmla="*/ 513432 w 4357052"/>
                <a:gd name="connsiteY2428" fmla="*/ 1721731 h 4823217"/>
                <a:gd name="connsiteX2429" fmla="*/ 583203 w 4357052"/>
                <a:gd name="connsiteY2429" fmla="*/ 1600885 h 4823217"/>
                <a:gd name="connsiteX2430" fmla="*/ 570964 w 4357052"/>
                <a:gd name="connsiteY2430" fmla="*/ 1598097 h 4823217"/>
                <a:gd name="connsiteX2431" fmla="*/ 564790 w 4357052"/>
                <a:gd name="connsiteY2431" fmla="*/ 1608791 h 4823217"/>
                <a:gd name="connsiteX2432" fmla="*/ 574669 w 4357052"/>
                <a:gd name="connsiteY2432" fmla="*/ 1591680 h 4823217"/>
                <a:gd name="connsiteX2433" fmla="*/ 580226 w 4357052"/>
                <a:gd name="connsiteY2433" fmla="*/ 1582055 h 4823217"/>
                <a:gd name="connsiteX2434" fmla="*/ 584438 w 4357052"/>
                <a:gd name="connsiteY2434" fmla="*/ 1598747 h 4823217"/>
                <a:gd name="connsiteX2435" fmla="*/ 986500 w 4357052"/>
                <a:gd name="connsiteY2435" fmla="*/ 878368 h 4823217"/>
                <a:gd name="connsiteX2436" fmla="*/ 949784 w 4357052"/>
                <a:gd name="connsiteY2436" fmla="*/ 870003 h 4823217"/>
                <a:gd name="connsiteX2437" fmla="*/ 979785 w 4357052"/>
                <a:gd name="connsiteY2437" fmla="*/ 806048 h 4823217"/>
                <a:gd name="connsiteX2438" fmla="*/ 1009091 w 4357052"/>
                <a:gd name="connsiteY2438" fmla="*/ 827245 h 4823217"/>
                <a:gd name="connsiteX2439" fmla="*/ 1015519 w 4357052"/>
                <a:gd name="connsiteY2439" fmla="*/ 828104 h 4823217"/>
                <a:gd name="connsiteX2440" fmla="*/ 1112092 w 4357052"/>
                <a:gd name="connsiteY2440" fmla="*/ 672826 h 4823217"/>
                <a:gd name="connsiteX2441" fmla="*/ 1106139 w 4357052"/>
                <a:gd name="connsiteY2441" fmla="*/ 635167 h 4823217"/>
                <a:gd name="connsiteX2442" fmla="*/ 1125423 w 4357052"/>
                <a:gd name="connsiteY2442" fmla="*/ 637746 h 4823217"/>
                <a:gd name="connsiteX2443" fmla="*/ 1108356 w 4357052"/>
                <a:gd name="connsiteY2443" fmla="*/ 619336 h 4823217"/>
                <a:gd name="connsiteX2444" fmla="*/ 1122557 w 4357052"/>
                <a:gd name="connsiteY2444" fmla="*/ 594739 h 4823217"/>
                <a:gd name="connsiteX2445" fmla="*/ 1127860 w 4357052"/>
                <a:gd name="connsiteY2445" fmla="*/ 573561 h 4823217"/>
                <a:gd name="connsiteX2446" fmla="*/ 1145148 w 4357052"/>
                <a:gd name="connsiteY2446" fmla="*/ 543616 h 4823217"/>
                <a:gd name="connsiteX2447" fmla="*/ 1130803 w 4357052"/>
                <a:gd name="connsiteY2447" fmla="*/ 532482 h 4823217"/>
                <a:gd name="connsiteX2448" fmla="*/ 1138687 w 4357052"/>
                <a:gd name="connsiteY2448" fmla="*/ 482850 h 4823217"/>
                <a:gd name="connsiteX2449" fmla="*/ 1165016 w 4357052"/>
                <a:gd name="connsiteY2449" fmla="*/ 485218 h 4823217"/>
                <a:gd name="connsiteX2450" fmla="*/ 1152271 w 4357052"/>
                <a:gd name="connsiteY2450" fmla="*/ 459322 h 4823217"/>
                <a:gd name="connsiteX2451" fmla="*/ 1175259 w 4357052"/>
                <a:gd name="connsiteY2451" fmla="*/ 455484 h 4823217"/>
                <a:gd name="connsiteX2452" fmla="*/ 1181797 w 4357052"/>
                <a:gd name="connsiteY2452" fmla="*/ 432166 h 4823217"/>
                <a:gd name="connsiteX2453" fmla="*/ 1198975 w 4357052"/>
                <a:gd name="connsiteY2453" fmla="*/ 426399 h 4823217"/>
                <a:gd name="connsiteX2454" fmla="*/ 1190187 w 4357052"/>
                <a:gd name="connsiteY2454" fmla="*/ 405640 h 4823217"/>
                <a:gd name="connsiteX2455" fmla="*/ 1215028 w 4357052"/>
                <a:gd name="connsiteY2455" fmla="*/ 398594 h 4823217"/>
                <a:gd name="connsiteX2456" fmla="*/ 1236021 w 4357052"/>
                <a:gd name="connsiteY2456" fmla="*/ 362233 h 4823217"/>
                <a:gd name="connsiteX2457" fmla="*/ 1258028 w 4357052"/>
                <a:gd name="connsiteY2457" fmla="*/ 372087 h 4823217"/>
                <a:gd name="connsiteX2458" fmla="*/ 1270742 w 4357052"/>
                <a:gd name="connsiteY2458" fmla="*/ 338075 h 4823217"/>
                <a:gd name="connsiteX2459" fmla="*/ 1240453 w 4357052"/>
                <a:gd name="connsiteY2459" fmla="*/ 330570 h 4823217"/>
                <a:gd name="connsiteX2460" fmla="*/ 1274302 w 4357052"/>
                <a:gd name="connsiteY2460" fmla="*/ 295928 h 4823217"/>
                <a:gd name="connsiteX2461" fmla="*/ 1235734 w 4357052"/>
                <a:gd name="connsiteY2461" fmla="*/ 290772 h 4823217"/>
                <a:gd name="connsiteX2462" fmla="*/ 1237112 w 4357052"/>
                <a:gd name="connsiteY2462" fmla="*/ 324363 h 4823217"/>
                <a:gd name="connsiteX2463" fmla="*/ 1229637 w 4357052"/>
                <a:gd name="connsiteY2463" fmla="*/ 217381 h 4823217"/>
                <a:gd name="connsiteX2464" fmla="*/ 1177122 w 4357052"/>
                <a:gd name="connsiteY2464" fmla="*/ 248376 h 4823217"/>
                <a:gd name="connsiteX2465" fmla="*/ 1187398 w 4357052"/>
                <a:gd name="connsiteY2465" fmla="*/ 278549 h 4823217"/>
                <a:gd name="connsiteX2466" fmla="*/ 1158963 w 4357052"/>
                <a:gd name="connsiteY2466" fmla="*/ 267836 h 4823217"/>
                <a:gd name="connsiteX2467" fmla="*/ 1174939 w 4357052"/>
                <a:gd name="connsiteY2467" fmla="*/ 324115 h 4823217"/>
                <a:gd name="connsiteX2468" fmla="*/ 1161101 w 4357052"/>
                <a:gd name="connsiteY2468" fmla="*/ 336089 h 4823217"/>
                <a:gd name="connsiteX2469" fmla="*/ 1153186 w 4357052"/>
                <a:gd name="connsiteY2469" fmla="*/ 325815 h 4823217"/>
                <a:gd name="connsiteX2470" fmla="*/ 1146647 w 4357052"/>
                <a:gd name="connsiteY2470" fmla="*/ 349132 h 4823217"/>
                <a:gd name="connsiteX2471" fmla="*/ 1145556 w 4357052"/>
                <a:gd name="connsiteY2471" fmla="*/ 387002 h 4823217"/>
                <a:gd name="connsiteX2472" fmla="*/ 1126668 w 4357052"/>
                <a:gd name="connsiteY2472" fmla="*/ 431708 h 4823217"/>
                <a:gd name="connsiteX2473" fmla="*/ 1104043 w 4357052"/>
                <a:gd name="connsiteY2473" fmla="*/ 422923 h 4823217"/>
                <a:gd name="connsiteX2474" fmla="*/ 1078728 w 4357052"/>
                <a:gd name="connsiteY2474" fmla="*/ 466770 h 4823217"/>
                <a:gd name="connsiteX2475" fmla="*/ 1073139 w 4357052"/>
                <a:gd name="connsiteY2475" fmla="*/ 416487 h 4823217"/>
                <a:gd name="connsiteX2476" fmla="*/ 1055708 w 4357052"/>
                <a:gd name="connsiteY2476" fmla="*/ 410701 h 4823217"/>
                <a:gd name="connsiteX2477" fmla="*/ 1049533 w 4357052"/>
                <a:gd name="connsiteY2477" fmla="*/ 421395 h 4823217"/>
                <a:gd name="connsiteX2478" fmla="*/ 1048187 w 4357052"/>
                <a:gd name="connsiteY2478" fmla="*/ 447711 h 4823217"/>
                <a:gd name="connsiteX2479" fmla="*/ 1062169 w 4357052"/>
                <a:gd name="connsiteY2479" fmla="*/ 471468 h 4823217"/>
                <a:gd name="connsiteX2480" fmla="*/ 1072260 w 4357052"/>
                <a:gd name="connsiteY2480" fmla="*/ 474977 h 4823217"/>
                <a:gd name="connsiteX2481" fmla="*/ 1078757 w 4357052"/>
                <a:gd name="connsiteY2481" fmla="*/ 477528 h 4823217"/>
                <a:gd name="connsiteX2482" fmla="*/ 1074271 w 4357052"/>
                <a:gd name="connsiteY2482" fmla="*/ 478989 h 4823217"/>
                <a:gd name="connsiteX2483" fmla="*/ 1065510 w 4357052"/>
                <a:gd name="connsiteY2483" fmla="*/ 477675 h 4823217"/>
                <a:gd name="connsiteX2484" fmla="*/ 1089765 w 4357052"/>
                <a:gd name="connsiteY2484" fmla="*/ 531604 h 4823217"/>
                <a:gd name="connsiteX2485" fmla="*/ 1054031 w 4357052"/>
                <a:gd name="connsiteY2485" fmla="*/ 509547 h 4823217"/>
                <a:gd name="connsiteX2486" fmla="*/ 1064275 w 4357052"/>
                <a:gd name="connsiteY2486" fmla="*/ 479813 h 4823217"/>
                <a:gd name="connsiteX2487" fmla="*/ 1053525 w 4357052"/>
                <a:gd name="connsiteY2487" fmla="*/ 486440 h 4823217"/>
                <a:gd name="connsiteX2488" fmla="*/ 1045972 w 4357052"/>
                <a:gd name="connsiteY2488" fmla="*/ 463542 h 4823217"/>
                <a:gd name="connsiteX2489" fmla="*/ 1042344 w 4357052"/>
                <a:gd name="connsiteY2489" fmla="*/ 385874 h 4823217"/>
                <a:gd name="connsiteX2490" fmla="*/ 1054946 w 4357052"/>
                <a:gd name="connsiteY2490" fmla="*/ 376040 h 4823217"/>
                <a:gd name="connsiteX2491" fmla="*/ 1081275 w 4357052"/>
                <a:gd name="connsiteY2491" fmla="*/ 378408 h 4823217"/>
                <a:gd name="connsiteX2492" fmla="*/ 1063590 w 4357052"/>
                <a:gd name="connsiteY2492" fmla="*/ 361068 h 4823217"/>
                <a:gd name="connsiteX2493" fmla="*/ 1077064 w 4357052"/>
                <a:gd name="connsiteY2493" fmla="*/ 361717 h 4823217"/>
                <a:gd name="connsiteX2494" fmla="*/ 1061230 w 4357052"/>
                <a:gd name="connsiteY2494" fmla="*/ 341169 h 4823217"/>
                <a:gd name="connsiteX2495" fmla="*/ 1073469 w 4357052"/>
                <a:gd name="connsiteY2495" fmla="*/ 343957 h 4823217"/>
                <a:gd name="connsiteX2496" fmla="*/ 1082952 w 4357052"/>
                <a:gd name="connsiteY2496" fmla="*/ 279562 h 4823217"/>
                <a:gd name="connsiteX2497" fmla="*/ 1108884 w 4357052"/>
                <a:gd name="connsiteY2497" fmla="*/ 234646 h 4823217"/>
                <a:gd name="connsiteX2498" fmla="*/ 1116657 w 4357052"/>
                <a:gd name="connsiteY2498" fmla="*/ 209189 h 4823217"/>
                <a:gd name="connsiteX2499" fmla="*/ 1105400 w 4357052"/>
                <a:gd name="connsiteY2499" fmla="*/ 192709 h 4823217"/>
                <a:gd name="connsiteX2500" fmla="*/ 1087351 w 4357052"/>
                <a:gd name="connsiteY2500" fmla="*/ 187992 h 4823217"/>
                <a:gd name="connsiteX2501" fmla="*/ 1094143 w 4357052"/>
                <a:gd name="connsiteY2501" fmla="*/ 176227 h 4823217"/>
                <a:gd name="connsiteX2502" fmla="*/ 1131806 w 4357052"/>
                <a:gd name="connsiteY2502" fmla="*/ 110992 h 4823217"/>
                <a:gd name="connsiteX2503" fmla="*/ 1138488 w 4357052"/>
                <a:gd name="connsiteY2503" fmla="*/ 123406 h 4823217"/>
                <a:gd name="connsiteX2504" fmla="*/ 1148256 w 4357052"/>
                <a:gd name="connsiteY2504" fmla="*/ 130471 h 4823217"/>
                <a:gd name="connsiteX2505" fmla="*/ 1150109 w 4357052"/>
                <a:gd name="connsiteY2505" fmla="*/ 127263 h 4823217"/>
                <a:gd name="connsiteX2506" fmla="*/ 1172116 w 4357052"/>
                <a:gd name="connsiteY2506" fmla="*/ 137116 h 4823217"/>
                <a:gd name="connsiteX2507" fmla="*/ 1184575 w 4357052"/>
                <a:gd name="connsiteY2507" fmla="*/ 91551 h 4823217"/>
                <a:gd name="connsiteX2508" fmla="*/ 1177530 w 4357052"/>
                <a:gd name="connsiteY2508" fmla="*/ 91761 h 4823217"/>
                <a:gd name="connsiteX2509" fmla="*/ 1189118 w 4357052"/>
                <a:gd name="connsiteY2509" fmla="*/ 35712 h 4823217"/>
                <a:gd name="connsiteX2510" fmla="*/ 1171432 w 4357052"/>
                <a:gd name="connsiteY2510" fmla="*/ 18371 h 4823217"/>
                <a:gd name="connsiteX2511" fmla="*/ 1200486 w 4357052"/>
                <a:gd name="connsiteY2511" fmla="*/ 28016 h 4823217"/>
                <a:gd name="connsiteX2512" fmla="*/ 1200758 w 4357052"/>
                <a:gd name="connsiteY2512" fmla="*/ 18548 h 4823217"/>
                <a:gd name="connsiteX2513" fmla="*/ 1218603 w 4357052"/>
                <a:gd name="connsiteY2513" fmla="*/ 22970 h 4823217"/>
                <a:gd name="connsiteX2514" fmla="*/ 1224649 w 4357052"/>
                <a:gd name="connsiteY2514" fmla="*/ 26638 h 4823217"/>
                <a:gd name="connsiteX2515" fmla="*/ 1235712 w 4357052"/>
                <a:gd name="connsiteY2515" fmla="*/ 26965 h 4823217"/>
                <a:gd name="connsiteX2516" fmla="*/ 1223584 w 4357052"/>
                <a:gd name="connsiteY2516" fmla="*/ 0 h 48232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  <a:cxn ang="0">
                  <a:pos x="connsiteX1009" y="connsiteY1009"/>
                </a:cxn>
                <a:cxn ang="0">
                  <a:pos x="connsiteX1010" y="connsiteY1010"/>
                </a:cxn>
                <a:cxn ang="0">
                  <a:pos x="connsiteX1011" y="connsiteY1011"/>
                </a:cxn>
                <a:cxn ang="0">
                  <a:pos x="connsiteX1012" y="connsiteY1012"/>
                </a:cxn>
                <a:cxn ang="0">
                  <a:pos x="connsiteX1013" y="connsiteY1013"/>
                </a:cxn>
                <a:cxn ang="0">
                  <a:pos x="connsiteX1014" y="connsiteY1014"/>
                </a:cxn>
                <a:cxn ang="0">
                  <a:pos x="connsiteX1015" y="connsiteY1015"/>
                </a:cxn>
                <a:cxn ang="0">
                  <a:pos x="connsiteX1016" y="connsiteY1016"/>
                </a:cxn>
                <a:cxn ang="0">
                  <a:pos x="connsiteX1017" y="connsiteY1017"/>
                </a:cxn>
                <a:cxn ang="0">
                  <a:pos x="connsiteX1018" y="connsiteY1018"/>
                </a:cxn>
                <a:cxn ang="0">
                  <a:pos x="connsiteX1019" y="connsiteY1019"/>
                </a:cxn>
                <a:cxn ang="0">
                  <a:pos x="connsiteX1020" y="connsiteY1020"/>
                </a:cxn>
                <a:cxn ang="0">
                  <a:pos x="connsiteX1021" y="connsiteY1021"/>
                </a:cxn>
                <a:cxn ang="0">
                  <a:pos x="connsiteX1022" y="connsiteY1022"/>
                </a:cxn>
                <a:cxn ang="0">
                  <a:pos x="connsiteX1023" y="connsiteY1023"/>
                </a:cxn>
                <a:cxn ang="0">
                  <a:pos x="connsiteX1024" y="connsiteY1024"/>
                </a:cxn>
                <a:cxn ang="0">
                  <a:pos x="connsiteX1025" y="connsiteY1025"/>
                </a:cxn>
                <a:cxn ang="0">
                  <a:pos x="connsiteX1026" y="connsiteY1026"/>
                </a:cxn>
                <a:cxn ang="0">
                  <a:pos x="connsiteX1027" y="connsiteY1027"/>
                </a:cxn>
                <a:cxn ang="0">
                  <a:pos x="connsiteX1028" y="connsiteY1028"/>
                </a:cxn>
                <a:cxn ang="0">
                  <a:pos x="connsiteX1029" y="connsiteY1029"/>
                </a:cxn>
                <a:cxn ang="0">
                  <a:pos x="connsiteX1030" y="connsiteY1030"/>
                </a:cxn>
                <a:cxn ang="0">
                  <a:pos x="connsiteX1031" y="connsiteY1031"/>
                </a:cxn>
                <a:cxn ang="0">
                  <a:pos x="connsiteX1032" y="connsiteY1032"/>
                </a:cxn>
                <a:cxn ang="0">
                  <a:pos x="connsiteX1033" y="connsiteY1033"/>
                </a:cxn>
                <a:cxn ang="0">
                  <a:pos x="connsiteX1034" y="connsiteY1034"/>
                </a:cxn>
                <a:cxn ang="0">
                  <a:pos x="connsiteX1035" y="connsiteY1035"/>
                </a:cxn>
                <a:cxn ang="0">
                  <a:pos x="connsiteX1036" y="connsiteY1036"/>
                </a:cxn>
                <a:cxn ang="0">
                  <a:pos x="connsiteX1037" y="connsiteY1037"/>
                </a:cxn>
                <a:cxn ang="0">
                  <a:pos x="connsiteX1038" y="connsiteY1038"/>
                </a:cxn>
                <a:cxn ang="0">
                  <a:pos x="connsiteX1039" y="connsiteY1039"/>
                </a:cxn>
                <a:cxn ang="0">
                  <a:pos x="connsiteX1040" y="connsiteY1040"/>
                </a:cxn>
                <a:cxn ang="0">
                  <a:pos x="connsiteX1041" y="connsiteY1041"/>
                </a:cxn>
                <a:cxn ang="0">
                  <a:pos x="connsiteX1042" y="connsiteY1042"/>
                </a:cxn>
                <a:cxn ang="0">
                  <a:pos x="connsiteX1043" y="connsiteY1043"/>
                </a:cxn>
                <a:cxn ang="0">
                  <a:pos x="connsiteX1044" y="connsiteY1044"/>
                </a:cxn>
                <a:cxn ang="0">
                  <a:pos x="connsiteX1045" y="connsiteY1045"/>
                </a:cxn>
                <a:cxn ang="0">
                  <a:pos x="connsiteX1046" y="connsiteY1046"/>
                </a:cxn>
                <a:cxn ang="0">
                  <a:pos x="connsiteX1047" y="connsiteY1047"/>
                </a:cxn>
                <a:cxn ang="0">
                  <a:pos x="connsiteX1048" y="connsiteY1048"/>
                </a:cxn>
                <a:cxn ang="0">
                  <a:pos x="connsiteX1049" y="connsiteY1049"/>
                </a:cxn>
                <a:cxn ang="0">
                  <a:pos x="connsiteX1050" y="connsiteY1050"/>
                </a:cxn>
                <a:cxn ang="0">
                  <a:pos x="connsiteX1051" y="connsiteY1051"/>
                </a:cxn>
                <a:cxn ang="0">
                  <a:pos x="connsiteX1052" y="connsiteY1052"/>
                </a:cxn>
                <a:cxn ang="0">
                  <a:pos x="connsiteX1053" y="connsiteY1053"/>
                </a:cxn>
                <a:cxn ang="0">
                  <a:pos x="connsiteX1054" y="connsiteY1054"/>
                </a:cxn>
                <a:cxn ang="0">
                  <a:pos x="connsiteX1055" y="connsiteY1055"/>
                </a:cxn>
                <a:cxn ang="0">
                  <a:pos x="connsiteX1056" y="connsiteY1056"/>
                </a:cxn>
                <a:cxn ang="0">
                  <a:pos x="connsiteX1057" y="connsiteY1057"/>
                </a:cxn>
                <a:cxn ang="0">
                  <a:pos x="connsiteX1058" y="connsiteY1058"/>
                </a:cxn>
                <a:cxn ang="0">
                  <a:pos x="connsiteX1059" y="connsiteY1059"/>
                </a:cxn>
                <a:cxn ang="0">
                  <a:pos x="connsiteX1060" y="connsiteY1060"/>
                </a:cxn>
                <a:cxn ang="0">
                  <a:pos x="connsiteX1061" y="connsiteY1061"/>
                </a:cxn>
                <a:cxn ang="0">
                  <a:pos x="connsiteX1062" y="connsiteY1062"/>
                </a:cxn>
                <a:cxn ang="0">
                  <a:pos x="connsiteX1063" y="connsiteY1063"/>
                </a:cxn>
                <a:cxn ang="0">
                  <a:pos x="connsiteX1064" y="connsiteY1064"/>
                </a:cxn>
                <a:cxn ang="0">
                  <a:pos x="connsiteX1065" y="connsiteY1065"/>
                </a:cxn>
                <a:cxn ang="0">
                  <a:pos x="connsiteX1066" y="connsiteY1066"/>
                </a:cxn>
                <a:cxn ang="0">
                  <a:pos x="connsiteX1067" y="connsiteY1067"/>
                </a:cxn>
                <a:cxn ang="0">
                  <a:pos x="connsiteX1068" y="connsiteY1068"/>
                </a:cxn>
                <a:cxn ang="0">
                  <a:pos x="connsiteX1069" y="connsiteY1069"/>
                </a:cxn>
                <a:cxn ang="0">
                  <a:pos x="connsiteX1070" y="connsiteY1070"/>
                </a:cxn>
                <a:cxn ang="0">
                  <a:pos x="connsiteX1071" y="connsiteY1071"/>
                </a:cxn>
                <a:cxn ang="0">
                  <a:pos x="connsiteX1072" y="connsiteY1072"/>
                </a:cxn>
                <a:cxn ang="0">
                  <a:pos x="connsiteX1073" y="connsiteY1073"/>
                </a:cxn>
                <a:cxn ang="0">
                  <a:pos x="connsiteX1074" y="connsiteY1074"/>
                </a:cxn>
                <a:cxn ang="0">
                  <a:pos x="connsiteX1075" y="connsiteY1075"/>
                </a:cxn>
                <a:cxn ang="0">
                  <a:pos x="connsiteX1076" y="connsiteY1076"/>
                </a:cxn>
                <a:cxn ang="0">
                  <a:pos x="connsiteX1077" y="connsiteY1077"/>
                </a:cxn>
                <a:cxn ang="0">
                  <a:pos x="connsiteX1078" y="connsiteY1078"/>
                </a:cxn>
                <a:cxn ang="0">
                  <a:pos x="connsiteX1079" y="connsiteY1079"/>
                </a:cxn>
                <a:cxn ang="0">
                  <a:pos x="connsiteX1080" y="connsiteY1080"/>
                </a:cxn>
                <a:cxn ang="0">
                  <a:pos x="connsiteX1081" y="connsiteY1081"/>
                </a:cxn>
                <a:cxn ang="0">
                  <a:pos x="connsiteX1082" y="connsiteY1082"/>
                </a:cxn>
                <a:cxn ang="0">
                  <a:pos x="connsiteX1083" y="connsiteY1083"/>
                </a:cxn>
                <a:cxn ang="0">
                  <a:pos x="connsiteX1084" y="connsiteY1084"/>
                </a:cxn>
                <a:cxn ang="0">
                  <a:pos x="connsiteX1085" y="connsiteY1085"/>
                </a:cxn>
                <a:cxn ang="0">
                  <a:pos x="connsiteX1086" y="connsiteY1086"/>
                </a:cxn>
                <a:cxn ang="0">
                  <a:pos x="connsiteX1087" y="connsiteY1087"/>
                </a:cxn>
                <a:cxn ang="0">
                  <a:pos x="connsiteX1088" y="connsiteY1088"/>
                </a:cxn>
                <a:cxn ang="0">
                  <a:pos x="connsiteX1089" y="connsiteY1089"/>
                </a:cxn>
                <a:cxn ang="0">
                  <a:pos x="connsiteX1090" y="connsiteY1090"/>
                </a:cxn>
                <a:cxn ang="0">
                  <a:pos x="connsiteX1091" y="connsiteY1091"/>
                </a:cxn>
                <a:cxn ang="0">
                  <a:pos x="connsiteX1092" y="connsiteY1092"/>
                </a:cxn>
                <a:cxn ang="0">
                  <a:pos x="connsiteX1093" y="connsiteY1093"/>
                </a:cxn>
                <a:cxn ang="0">
                  <a:pos x="connsiteX1094" y="connsiteY1094"/>
                </a:cxn>
                <a:cxn ang="0">
                  <a:pos x="connsiteX1095" y="connsiteY1095"/>
                </a:cxn>
                <a:cxn ang="0">
                  <a:pos x="connsiteX1096" y="connsiteY1096"/>
                </a:cxn>
                <a:cxn ang="0">
                  <a:pos x="connsiteX1097" y="connsiteY1097"/>
                </a:cxn>
                <a:cxn ang="0">
                  <a:pos x="connsiteX1098" y="connsiteY1098"/>
                </a:cxn>
                <a:cxn ang="0">
                  <a:pos x="connsiteX1099" y="connsiteY1099"/>
                </a:cxn>
                <a:cxn ang="0">
                  <a:pos x="connsiteX1100" y="connsiteY1100"/>
                </a:cxn>
                <a:cxn ang="0">
                  <a:pos x="connsiteX1101" y="connsiteY1101"/>
                </a:cxn>
                <a:cxn ang="0">
                  <a:pos x="connsiteX1102" y="connsiteY1102"/>
                </a:cxn>
                <a:cxn ang="0">
                  <a:pos x="connsiteX1103" y="connsiteY1103"/>
                </a:cxn>
                <a:cxn ang="0">
                  <a:pos x="connsiteX1104" y="connsiteY1104"/>
                </a:cxn>
                <a:cxn ang="0">
                  <a:pos x="connsiteX1105" y="connsiteY1105"/>
                </a:cxn>
                <a:cxn ang="0">
                  <a:pos x="connsiteX1106" y="connsiteY1106"/>
                </a:cxn>
                <a:cxn ang="0">
                  <a:pos x="connsiteX1107" y="connsiteY1107"/>
                </a:cxn>
                <a:cxn ang="0">
                  <a:pos x="connsiteX1108" y="connsiteY1108"/>
                </a:cxn>
                <a:cxn ang="0">
                  <a:pos x="connsiteX1109" y="connsiteY1109"/>
                </a:cxn>
                <a:cxn ang="0">
                  <a:pos x="connsiteX1110" y="connsiteY1110"/>
                </a:cxn>
                <a:cxn ang="0">
                  <a:pos x="connsiteX1111" y="connsiteY1111"/>
                </a:cxn>
                <a:cxn ang="0">
                  <a:pos x="connsiteX1112" y="connsiteY1112"/>
                </a:cxn>
                <a:cxn ang="0">
                  <a:pos x="connsiteX1113" y="connsiteY1113"/>
                </a:cxn>
                <a:cxn ang="0">
                  <a:pos x="connsiteX1114" y="connsiteY1114"/>
                </a:cxn>
                <a:cxn ang="0">
                  <a:pos x="connsiteX1115" y="connsiteY1115"/>
                </a:cxn>
                <a:cxn ang="0">
                  <a:pos x="connsiteX1116" y="connsiteY1116"/>
                </a:cxn>
                <a:cxn ang="0">
                  <a:pos x="connsiteX1117" y="connsiteY1117"/>
                </a:cxn>
                <a:cxn ang="0">
                  <a:pos x="connsiteX1118" y="connsiteY1118"/>
                </a:cxn>
                <a:cxn ang="0">
                  <a:pos x="connsiteX1119" y="connsiteY1119"/>
                </a:cxn>
                <a:cxn ang="0">
                  <a:pos x="connsiteX1120" y="connsiteY1120"/>
                </a:cxn>
                <a:cxn ang="0">
                  <a:pos x="connsiteX1121" y="connsiteY1121"/>
                </a:cxn>
                <a:cxn ang="0">
                  <a:pos x="connsiteX1122" y="connsiteY1122"/>
                </a:cxn>
                <a:cxn ang="0">
                  <a:pos x="connsiteX1123" y="connsiteY1123"/>
                </a:cxn>
                <a:cxn ang="0">
                  <a:pos x="connsiteX1124" y="connsiteY1124"/>
                </a:cxn>
                <a:cxn ang="0">
                  <a:pos x="connsiteX1125" y="connsiteY1125"/>
                </a:cxn>
                <a:cxn ang="0">
                  <a:pos x="connsiteX1126" y="connsiteY1126"/>
                </a:cxn>
                <a:cxn ang="0">
                  <a:pos x="connsiteX1127" y="connsiteY1127"/>
                </a:cxn>
                <a:cxn ang="0">
                  <a:pos x="connsiteX1128" y="connsiteY1128"/>
                </a:cxn>
                <a:cxn ang="0">
                  <a:pos x="connsiteX1129" y="connsiteY1129"/>
                </a:cxn>
                <a:cxn ang="0">
                  <a:pos x="connsiteX1130" y="connsiteY1130"/>
                </a:cxn>
                <a:cxn ang="0">
                  <a:pos x="connsiteX1131" y="connsiteY1131"/>
                </a:cxn>
                <a:cxn ang="0">
                  <a:pos x="connsiteX1132" y="connsiteY1132"/>
                </a:cxn>
                <a:cxn ang="0">
                  <a:pos x="connsiteX1133" y="connsiteY1133"/>
                </a:cxn>
                <a:cxn ang="0">
                  <a:pos x="connsiteX1134" y="connsiteY1134"/>
                </a:cxn>
                <a:cxn ang="0">
                  <a:pos x="connsiteX1135" y="connsiteY1135"/>
                </a:cxn>
                <a:cxn ang="0">
                  <a:pos x="connsiteX1136" y="connsiteY1136"/>
                </a:cxn>
                <a:cxn ang="0">
                  <a:pos x="connsiteX1137" y="connsiteY1137"/>
                </a:cxn>
                <a:cxn ang="0">
                  <a:pos x="connsiteX1138" y="connsiteY1138"/>
                </a:cxn>
                <a:cxn ang="0">
                  <a:pos x="connsiteX1139" y="connsiteY1139"/>
                </a:cxn>
                <a:cxn ang="0">
                  <a:pos x="connsiteX1140" y="connsiteY1140"/>
                </a:cxn>
                <a:cxn ang="0">
                  <a:pos x="connsiteX1141" y="connsiteY1141"/>
                </a:cxn>
                <a:cxn ang="0">
                  <a:pos x="connsiteX1142" y="connsiteY1142"/>
                </a:cxn>
                <a:cxn ang="0">
                  <a:pos x="connsiteX1143" y="connsiteY1143"/>
                </a:cxn>
                <a:cxn ang="0">
                  <a:pos x="connsiteX1144" y="connsiteY1144"/>
                </a:cxn>
                <a:cxn ang="0">
                  <a:pos x="connsiteX1145" y="connsiteY1145"/>
                </a:cxn>
                <a:cxn ang="0">
                  <a:pos x="connsiteX1146" y="connsiteY1146"/>
                </a:cxn>
                <a:cxn ang="0">
                  <a:pos x="connsiteX1147" y="connsiteY1147"/>
                </a:cxn>
                <a:cxn ang="0">
                  <a:pos x="connsiteX1148" y="connsiteY1148"/>
                </a:cxn>
                <a:cxn ang="0">
                  <a:pos x="connsiteX1149" y="connsiteY1149"/>
                </a:cxn>
                <a:cxn ang="0">
                  <a:pos x="connsiteX1150" y="connsiteY1150"/>
                </a:cxn>
                <a:cxn ang="0">
                  <a:pos x="connsiteX1151" y="connsiteY1151"/>
                </a:cxn>
                <a:cxn ang="0">
                  <a:pos x="connsiteX1152" y="connsiteY1152"/>
                </a:cxn>
                <a:cxn ang="0">
                  <a:pos x="connsiteX1153" y="connsiteY1153"/>
                </a:cxn>
                <a:cxn ang="0">
                  <a:pos x="connsiteX1154" y="connsiteY1154"/>
                </a:cxn>
                <a:cxn ang="0">
                  <a:pos x="connsiteX1155" y="connsiteY1155"/>
                </a:cxn>
                <a:cxn ang="0">
                  <a:pos x="connsiteX1156" y="connsiteY1156"/>
                </a:cxn>
                <a:cxn ang="0">
                  <a:pos x="connsiteX1157" y="connsiteY1157"/>
                </a:cxn>
                <a:cxn ang="0">
                  <a:pos x="connsiteX1158" y="connsiteY1158"/>
                </a:cxn>
                <a:cxn ang="0">
                  <a:pos x="connsiteX1159" y="connsiteY1159"/>
                </a:cxn>
                <a:cxn ang="0">
                  <a:pos x="connsiteX1160" y="connsiteY1160"/>
                </a:cxn>
                <a:cxn ang="0">
                  <a:pos x="connsiteX1161" y="connsiteY1161"/>
                </a:cxn>
                <a:cxn ang="0">
                  <a:pos x="connsiteX1162" y="connsiteY1162"/>
                </a:cxn>
                <a:cxn ang="0">
                  <a:pos x="connsiteX1163" y="connsiteY1163"/>
                </a:cxn>
                <a:cxn ang="0">
                  <a:pos x="connsiteX1164" y="connsiteY1164"/>
                </a:cxn>
                <a:cxn ang="0">
                  <a:pos x="connsiteX1165" y="connsiteY1165"/>
                </a:cxn>
                <a:cxn ang="0">
                  <a:pos x="connsiteX1166" y="connsiteY1166"/>
                </a:cxn>
                <a:cxn ang="0">
                  <a:pos x="connsiteX1167" y="connsiteY1167"/>
                </a:cxn>
                <a:cxn ang="0">
                  <a:pos x="connsiteX1168" y="connsiteY1168"/>
                </a:cxn>
                <a:cxn ang="0">
                  <a:pos x="connsiteX1169" y="connsiteY1169"/>
                </a:cxn>
                <a:cxn ang="0">
                  <a:pos x="connsiteX1170" y="connsiteY1170"/>
                </a:cxn>
                <a:cxn ang="0">
                  <a:pos x="connsiteX1171" y="connsiteY1171"/>
                </a:cxn>
                <a:cxn ang="0">
                  <a:pos x="connsiteX1172" y="connsiteY1172"/>
                </a:cxn>
                <a:cxn ang="0">
                  <a:pos x="connsiteX1173" y="connsiteY1173"/>
                </a:cxn>
                <a:cxn ang="0">
                  <a:pos x="connsiteX1174" y="connsiteY1174"/>
                </a:cxn>
                <a:cxn ang="0">
                  <a:pos x="connsiteX1175" y="connsiteY1175"/>
                </a:cxn>
                <a:cxn ang="0">
                  <a:pos x="connsiteX1176" y="connsiteY1176"/>
                </a:cxn>
                <a:cxn ang="0">
                  <a:pos x="connsiteX1177" y="connsiteY1177"/>
                </a:cxn>
                <a:cxn ang="0">
                  <a:pos x="connsiteX1178" y="connsiteY1178"/>
                </a:cxn>
                <a:cxn ang="0">
                  <a:pos x="connsiteX1179" y="connsiteY1179"/>
                </a:cxn>
                <a:cxn ang="0">
                  <a:pos x="connsiteX1180" y="connsiteY1180"/>
                </a:cxn>
                <a:cxn ang="0">
                  <a:pos x="connsiteX1181" y="connsiteY1181"/>
                </a:cxn>
                <a:cxn ang="0">
                  <a:pos x="connsiteX1182" y="connsiteY1182"/>
                </a:cxn>
                <a:cxn ang="0">
                  <a:pos x="connsiteX1183" y="connsiteY1183"/>
                </a:cxn>
                <a:cxn ang="0">
                  <a:pos x="connsiteX1184" y="connsiteY1184"/>
                </a:cxn>
                <a:cxn ang="0">
                  <a:pos x="connsiteX1185" y="connsiteY1185"/>
                </a:cxn>
                <a:cxn ang="0">
                  <a:pos x="connsiteX1186" y="connsiteY1186"/>
                </a:cxn>
                <a:cxn ang="0">
                  <a:pos x="connsiteX1187" y="connsiteY1187"/>
                </a:cxn>
                <a:cxn ang="0">
                  <a:pos x="connsiteX1188" y="connsiteY1188"/>
                </a:cxn>
                <a:cxn ang="0">
                  <a:pos x="connsiteX1189" y="connsiteY1189"/>
                </a:cxn>
                <a:cxn ang="0">
                  <a:pos x="connsiteX1190" y="connsiteY1190"/>
                </a:cxn>
                <a:cxn ang="0">
                  <a:pos x="connsiteX1191" y="connsiteY1191"/>
                </a:cxn>
                <a:cxn ang="0">
                  <a:pos x="connsiteX1192" y="connsiteY1192"/>
                </a:cxn>
                <a:cxn ang="0">
                  <a:pos x="connsiteX1193" y="connsiteY1193"/>
                </a:cxn>
                <a:cxn ang="0">
                  <a:pos x="connsiteX1194" y="connsiteY1194"/>
                </a:cxn>
                <a:cxn ang="0">
                  <a:pos x="connsiteX1195" y="connsiteY1195"/>
                </a:cxn>
                <a:cxn ang="0">
                  <a:pos x="connsiteX1196" y="connsiteY1196"/>
                </a:cxn>
                <a:cxn ang="0">
                  <a:pos x="connsiteX1197" y="connsiteY1197"/>
                </a:cxn>
                <a:cxn ang="0">
                  <a:pos x="connsiteX1198" y="connsiteY1198"/>
                </a:cxn>
                <a:cxn ang="0">
                  <a:pos x="connsiteX1199" y="connsiteY1199"/>
                </a:cxn>
                <a:cxn ang="0">
                  <a:pos x="connsiteX1200" y="connsiteY1200"/>
                </a:cxn>
                <a:cxn ang="0">
                  <a:pos x="connsiteX1201" y="connsiteY1201"/>
                </a:cxn>
                <a:cxn ang="0">
                  <a:pos x="connsiteX1202" y="connsiteY1202"/>
                </a:cxn>
                <a:cxn ang="0">
                  <a:pos x="connsiteX1203" y="connsiteY1203"/>
                </a:cxn>
                <a:cxn ang="0">
                  <a:pos x="connsiteX1204" y="connsiteY1204"/>
                </a:cxn>
                <a:cxn ang="0">
                  <a:pos x="connsiteX1205" y="connsiteY1205"/>
                </a:cxn>
                <a:cxn ang="0">
                  <a:pos x="connsiteX1206" y="connsiteY1206"/>
                </a:cxn>
                <a:cxn ang="0">
                  <a:pos x="connsiteX1207" y="connsiteY1207"/>
                </a:cxn>
                <a:cxn ang="0">
                  <a:pos x="connsiteX1208" y="connsiteY1208"/>
                </a:cxn>
                <a:cxn ang="0">
                  <a:pos x="connsiteX1209" y="connsiteY1209"/>
                </a:cxn>
                <a:cxn ang="0">
                  <a:pos x="connsiteX1210" y="connsiteY1210"/>
                </a:cxn>
                <a:cxn ang="0">
                  <a:pos x="connsiteX1211" y="connsiteY1211"/>
                </a:cxn>
                <a:cxn ang="0">
                  <a:pos x="connsiteX1212" y="connsiteY1212"/>
                </a:cxn>
                <a:cxn ang="0">
                  <a:pos x="connsiteX1213" y="connsiteY1213"/>
                </a:cxn>
                <a:cxn ang="0">
                  <a:pos x="connsiteX1214" y="connsiteY1214"/>
                </a:cxn>
                <a:cxn ang="0">
                  <a:pos x="connsiteX1215" y="connsiteY1215"/>
                </a:cxn>
                <a:cxn ang="0">
                  <a:pos x="connsiteX1216" y="connsiteY1216"/>
                </a:cxn>
                <a:cxn ang="0">
                  <a:pos x="connsiteX1217" y="connsiteY1217"/>
                </a:cxn>
                <a:cxn ang="0">
                  <a:pos x="connsiteX1218" y="connsiteY1218"/>
                </a:cxn>
                <a:cxn ang="0">
                  <a:pos x="connsiteX1219" y="connsiteY1219"/>
                </a:cxn>
                <a:cxn ang="0">
                  <a:pos x="connsiteX1220" y="connsiteY1220"/>
                </a:cxn>
                <a:cxn ang="0">
                  <a:pos x="connsiteX1221" y="connsiteY1221"/>
                </a:cxn>
                <a:cxn ang="0">
                  <a:pos x="connsiteX1222" y="connsiteY1222"/>
                </a:cxn>
                <a:cxn ang="0">
                  <a:pos x="connsiteX1223" y="connsiteY1223"/>
                </a:cxn>
                <a:cxn ang="0">
                  <a:pos x="connsiteX1224" y="connsiteY1224"/>
                </a:cxn>
                <a:cxn ang="0">
                  <a:pos x="connsiteX1225" y="connsiteY1225"/>
                </a:cxn>
                <a:cxn ang="0">
                  <a:pos x="connsiteX1226" y="connsiteY1226"/>
                </a:cxn>
                <a:cxn ang="0">
                  <a:pos x="connsiteX1227" y="connsiteY1227"/>
                </a:cxn>
                <a:cxn ang="0">
                  <a:pos x="connsiteX1228" y="connsiteY1228"/>
                </a:cxn>
                <a:cxn ang="0">
                  <a:pos x="connsiteX1229" y="connsiteY1229"/>
                </a:cxn>
                <a:cxn ang="0">
                  <a:pos x="connsiteX1230" y="connsiteY1230"/>
                </a:cxn>
                <a:cxn ang="0">
                  <a:pos x="connsiteX1231" y="connsiteY1231"/>
                </a:cxn>
                <a:cxn ang="0">
                  <a:pos x="connsiteX1232" y="connsiteY1232"/>
                </a:cxn>
                <a:cxn ang="0">
                  <a:pos x="connsiteX1233" y="connsiteY1233"/>
                </a:cxn>
                <a:cxn ang="0">
                  <a:pos x="connsiteX1234" y="connsiteY1234"/>
                </a:cxn>
                <a:cxn ang="0">
                  <a:pos x="connsiteX1235" y="connsiteY1235"/>
                </a:cxn>
                <a:cxn ang="0">
                  <a:pos x="connsiteX1236" y="connsiteY1236"/>
                </a:cxn>
                <a:cxn ang="0">
                  <a:pos x="connsiteX1237" y="connsiteY1237"/>
                </a:cxn>
                <a:cxn ang="0">
                  <a:pos x="connsiteX1238" y="connsiteY1238"/>
                </a:cxn>
                <a:cxn ang="0">
                  <a:pos x="connsiteX1239" y="connsiteY1239"/>
                </a:cxn>
                <a:cxn ang="0">
                  <a:pos x="connsiteX1240" y="connsiteY1240"/>
                </a:cxn>
                <a:cxn ang="0">
                  <a:pos x="connsiteX1241" y="connsiteY1241"/>
                </a:cxn>
                <a:cxn ang="0">
                  <a:pos x="connsiteX1242" y="connsiteY1242"/>
                </a:cxn>
                <a:cxn ang="0">
                  <a:pos x="connsiteX1243" y="connsiteY1243"/>
                </a:cxn>
                <a:cxn ang="0">
                  <a:pos x="connsiteX1244" y="connsiteY1244"/>
                </a:cxn>
                <a:cxn ang="0">
                  <a:pos x="connsiteX1245" y="connsiteY1245"/>
                </a:cxn>
                <a:cxn ang="0">
                  <a:pos x="connsiteX1246" y="connsiteY1246"/>
                </a:cxn>
                <a:cxn ang="0">
                  <a:pos x="connsiteX1247" y="connsiteY1247"/>
                </a:cxn>
                <a:cxn ang="0">
                  <a:pos x="connsiteX1248" y="connsiteY1248"/>
                </a:cxn>
                <a:cxn ang="0">
                  <a:pos x="connsiteX1249" y="connsiteY1249"/>
                </a:cxn>
                <a:cxn ang="0">
                  <a:pos x="connsiteX1250" y="connsiteY1250"/>
                </a:cxn>
                <a:cxn ang="0">
                  <a:pos x="connsiteX1251" y="connsiteY1251"/>
                </a:cxn>
                <a:cxn ang="0">
                  <a:pos x="connsiteX1252" y="connsiteY1252"/>
                </a:cxn>
                <a:cxn ang="0">
                  <a:pos x="connsiteX1253" y="connsiteY1253"/>
                </a:cxn>
                <a:cxn ang="0">
                  <a:pos x="connsiteX1254" y="connsiteY1254"/>
                </a:cxn>
                <a:cxn ang="0">
                  <a:pos x="connsiteX1255" y="connsiteY1255"/>
                </a:cxn>
                <a:cxn ang="0">
                  <a:pos x="connsiteX1256" y="connsiteY1256"/>
                </a:cxn>
                <a:cxn ang="0">
                  <a:pos x="connsiteX1257" y="connsiteY1257"/>
                </a:cxn>
                <a:cxn ang="0">
                  <a:pos x="connsiteX1258" y="connsiteY1258"/>
                </a:cxn>
                <a:cxn ang="0">
                  <a:pos x="connsiteX1259" y="connsiteY1259"/>
                </a:cxn>
                <a:cxn ang="0">
                  <a:pos x="connsiteX1260" y="connsiteY1260"/>
                </a:cxn>
                <a:cxn ang="0">
                  <a:pos x="connsiteX1261" y="connsiteY1261"/>
                </a:cxn>
                <a:cxn ang="0">
                  <a:pos x="connsiteX1262" y="connsiteY1262"/>
                </a:cxn>
                <a:cxn ang="0">
                  <a:pos x="connsiteX1263" y="connsiteY1263"/>
                </a:cxn>
                <a:cxn ang="0">
                  <a:pos x="connsiteX1264" y="connsiteY1264"/>
                </a:cxn>
                <a:cxn ang="0">
                  <a:pos x="connsiteX1265" y="connsiteY1265"/>
                </a:cxn>
                <a:cxn ang="0">
                  <a:pos x="connsiteX1266" y="connsiteY1266"/>
                </a:cxn>
                <a:cxn ang="0">
                  <a:pos x="connsiteX1267" y="connsiteY1267"/>
                </a:cxn>
                <a:cxn ang="0">
                  <a:pos x="connsiteX1268" y="connsiteY1268"/>
                </a:cxn>
                <a:cxn ang="0">
                  <a:pos x="connsiteX1269" y="connsiteY1269"/>
                </a:cxn>
                <a:cxn ang="0">
                  <a:pos x="connsiteX1270" y="connsiteY1270"/>
                </a:cxn>
                <a:cxn ang="0">
                  <a:pos x="connsiteX1271" y="connsiteY1271"/>
                </a:cxn>
                <a:cxn ang="0">
                  <a:pos x="connsiteX1272" y="connsiteY1272"/>
                </a:cxn>
                <a:cxn ang="0">
                  <a:pos x="connsiteX1273" y="connsiteY1273"/>
                </a:cxn>
                <a:cxn ang="0">
                  <a:pos x="connsiteX1274" y="connsiteY1274"/>
                </a:cxn>
                <a:cxn ang="0">
                  <a:pos x="connsiteX1275" y="connsiteY1275"/>
                </a:cxn>
                <a:cxn ang="0">
                  <a:pos x="connsiteX1276" y="connsiteY1276"/>
                </a:cxn>
                <a:cxn ang="0">
                  <a:pos x="connsiteX1277" y="connsiteY1277"/>
                </a:cxn>
                <a:cxn ang="0">
                  <a:pos x="connsiteX1278" y="connsiteY1278"/>
                </a:cxn>
                <a:cxn ang="0">
                  <a:pos x="connsiteX1279" y="connsiteY1279"/>
                </a:cxn>
                <a:cxn ang="0">
                  <a:pos x="connsiteX1280" y="connsiteY1280"/>
                </a:cxn>
                <a:cxn ang="0">
                  <a:pos x="connsiteX1281" y="connsiteY1281"/>
                </a:cxn>
                <a:cxn ang="0">
                  <a:pos x="connsiteX1282" y="connsiteY1282"/>
                </a:cxn>
                <a:cxn ang="0">
                  <a:pos x="connsiteX1283" y="connsiteY1283"/>
                </a:cxn>
                <a:cxn ang="0">
                  <a:pos x="connsiteX1284" y="connsiteY1284"/>
                </a:cxn>
                <a:cxn ang="0">
                  <a:pos x="connsiteX1285" y="connsiteY1285"/>
                </a:cxn>
                <a:cxn ang="0">
                  <a:pos x="connsiteX1286" y="connsiteY1286"/>
                </a:cxn>
                <a:cxn ang="0">
                  <a:pos x="connsiteX1287" y="connsiteY1287"/>
                </a:cxn>
                <a:cxn ang="0">
                  <a:pos x="connsiteX1288" y="connsiteY1288"/>
                </a:cxn>
                <a:cxn ang="0">
                  <a:pos x="connsiteX1289" y="connsiteY1289"/>
                </a:cxn>
                <a:cxn ang="0">
                  <a:pos x="connsiteX1290" y="connsiteY1290"/>
                </a:cxn>
                <a:cxn ang="0">
                  <a:pos x="connsiteX1291" y="connsiteY1291"/>
                </a:cxn>
                <a:cxn ang="0">
                  <a:pos x="connsiteX1292" y="connsiteY1292"/>
                </a:cxn>
                <a:cxn ang="0">
                  <a:pos x="connsiteX1293" y="connsiteY1293"/>
                </a:cxn>
                <a:cxn ang="0">
                  <a:pos x="connsiteX1294" y="connsiteY1294"/>
                </a:cxn>
                <a:cxn ang="0">
                  <a:pos x="connsiteX1295" y="connsiteY1295"/>
                </a:cxn>
                <a:cxn ang="0">
                  <a:pos x="connsiteX1296" y="connsiteY1296"/>
                </a:cxn>
                <a:cxn ang="0">
                  <a:pos x="connsiteX1297" y="connsiteY1297"/>
                </a:cxn>
                <a:cxn ang="0">
                  <a:pos x="connsiteX1298" y="connsiteY1298"/>
                </a:cxn>
                <a:cxn ang="0">
                  <a:pos x="connsiteX1299" y="connsiteY1299"/>
                </a:cxn>
                <a:cxn ang="0">
                  <a:pos x="connsiteX1300" y="connsiteY1300"/>
                </a:cxn>
                <a:cxn ang="0">
                  <a:pos x="connsiteX1301" y="connsiteY1301"/>
                </a:cxn>
                <a:cxn ang="0">
                  <a:pos x="connsiteX1302" y="connsiteY1302"/>
                </a:cxn>
                <a:cxn ang="0">
                  <a:pos x="connsiteX1303" y="connsiteY1303"/>
                </a:cxn>
                <a:cxn ang="0">
                  <a:pos x="connsiteX1304" y="connsiteY1304"/>
                </a:cxn>
                <a:cxn ang="0">
                  <a:pos x="connsiteX1305" y="connsiteY1305"/>
                </a:cxn>
                <a:cxn ang="0">
                  <a:pos x="connsiteX1306" y="connsiteY1306"/>
                </a:cxn>
                <a:cxn ang="0">
                  <a:pos x="connsiteX1307" y="connsiteY1307"/>
                </a:cxn>
                <a:cxn ang="0">
                  <a:pos x="connsiteX1308" y="connsiteY1308"/>
                </a:cxn>
                <a:cxn ang="0">
                  <a:pos x="connsiteX1309" y="connsiteY1309"/>
                </a:cxn>
                <a:cxn ang="0">
                  <a:pos x="connsiteX1310" y="connsiteY1310"/>
                </a:cxn>
                <a:cxn ang="0">
                  <a:pos x="connsiteX1311" y="connsiteY1311"/>
                </a:cxn>
                <a:cxn ang="0">
                  <a:pos x="connsiteX1312" y="connsiteY1312"/>
                </a:cxn>
                <a:cxn ang="0">
                  <a:pos x="connsiteX1313" y="connsiteY1313"/>
                </a:cxn>
                <a:cxn ang="0">
                  <a:pos x="connsiteX1314" y="connsiteY1314"/>
                </a:cxn>
                <a:cxn ang="0">
                  <a:pos x="connsiteX1315" y="connsiteY1315"/>
                </a:cxn>
                <a:cxn ang="0">
                  <a:pos x="connsiteX1316" y="connsiteY1316"/>
                </a:cxn>
                <a:cxn ang="0">
                  <a:pos x="connsiteX1317" y="connsiteY1317"/>
                </a:cxn>
                <a:cxn ang="0">
                  <a:pos x="connsiteX1318" y="connsiteY1318"/>
                </a:cxn>
                <a:cxn ang="0">
                  <a:pos x="connsiteX1319" y="connsiteY1319"/>
                </a:cxn>
                <a:cxn ang="0">
                  <a:pos x="connsiteX1320" y="connsiteY1320"/>
                </a:cxn>
                <a:cxn ang="0">
                  <a:pos x="connsiteX1321" y="connsiteY1321"/>
                </a:cxn>
                <a:cxn ang="0">
                  <a:pos x="connsiteX1322" y="connsiteY1322"/>
                </a:cxn>
                <a:cxn ang="0">
                  <a:pos x="connsiteX1323" y="connsiteY1323"/>
                </a:cxn>
                <a:cxn ang="0">
                  <a:pos x="connsiteX1324" y="connsiteY1324"/>
                </a:cxn>
                <a:cxn ang="0">
                  <a:pos x="connsiteX1325" y="connsiteY1325"/>
                </a:cxn>
                <a:cxn ang="0">
                  <a:pos x="connsiteX1326" y="connsiteY1326"/>
                </a:cxn>
                <a:cxn ang="0">
                  <a:pos x="connsiteX1327" y="connsiteY1327"/>
                </a:cxn>
                <a:cxn ang="0">
                  <a:pos x="connsiteX1328" y="connsiteY1328"/>
                </a:cxn>
                <a:cxn ang="0">
                  <a:pos x="connsiteX1329" y="connsiteY1329"/>
                </a:cxn>
                <a:cxn ang="0">
                  <a:pos x="connsiteX1330" y="connsiteY1330"/>
                </a:cxn>
                <a:cxn ang="0">
                  <a:pos x="connsiteX1331" y="connsiteY1331"/>
                </a:cxn>
                <a:cxn ang="0">
                  <a:pos x="connsiteX1332" y="connsiteY1332"/>
                </a:cxn>
                <a:cxn ang="0">
                  <a:pos x="connsiteX1333" y="connsiteY1333"/>
                </a:cxn>
                <a:cxn ang="0">
                  <a:pos x="connsiteX1334" y="connsiteY1334"/>
                </a:cxn>
                <a:cxn ang="0">
                  <a:pos x="connsiteX1335" y="connsiteY1335"/>
                </a:cxn>
                <a:cxn ang="0">
                  <a:pos x="connsiteX1336" y="connsiteY1336"/>
                </a:cxn>
                <a:cxn ang="0">
                  <a:pos x="connsiteX1337" y="connsiteY1337"/>
                </a:cxn>
                <a:cxn ang="0">
                  <a:pos x="connsiteX1338" y="connsiteY1338"/>
                </a:cxn>
                <a:cxn ang="0">
                  <a:pos x="connsiteX1339" y="connsiteY1339"/>
                </a:cxn>
                <a:cxn ang="0">
                  <a:pos x="connsiteX1340" y="connsiteY1340"/>
                </a:cxn>
                <a:cxn ang="0">
                  <a:pos x="connsiteX1341" y="connsiteY1341"/>
                </a:cxn>
                <a:cxn ang="0">
                  <a:pos x="connsiteX1342" y="connsiteY1342"/>
                </a:cxn>
                <a:cxn ang="0">
                  <a:pos x="connsiteX1343" y="connsiteY1343"/>
                </a:cxn>
                <a:cxn ang="0">
                  <a:pos x="connsiteX1344" y="connsiteY1344"/>
                </a:cxn>
                <a:cxn ang="0">
                  <a:pos x="connsiteX1345" y="connsiteY1345"/>
                </a:cxn>
                <a:cxn ang="0">
                  <a:pos x="connsiteX1346" y="connsiteY1346"/>
                </a:cxn>
                <a:cxn ang="0">
                  <a:pos x="connsiteX1347" y="connsiteY1347"/>
                </a:cxn>
                <a:cxn ang="0">
                  <a:pos x="connsiteX1348" y="connsiteY1348"/>
                </a:cxn>
                <a:cxn ang="0">
                  <a:pos x="connsiteX1349" y="connsiteY1349"/>
                </a:cxn>
                <a:cxn ang="0">
                  <a:pos x="connsiteX1350" y="connsiteY1350"/>
                </a:cxn>
                <a:cxn ang="0">
                  <a:pos x="connsiteX1351" y="connsiteY1351"/>
                </a:cxn>
                <a:cxn ang="0">
                  <a:pos x="connsiteX1352" y="connsiteY1352"/>
                </a:cxn>
                <a:cxn ang="0">
                  <a:pos x="connsiteX1353" y="connsiteY1353"/>
                </a:cxn>
                <a:cxn ang="0">
                  <a:pos x="connsiteX1354" y="connsiteY1354"/>
                </a:cxn>
                <a:cxn ang="0">
                  <a:pos x="connsiteX1355" y="connsiteY1355"/>
                </a:cxn>
                <a:cxn ang="0">
                  <a:pos x="connsiteX1356" y="connsiteY1356"/>
                </a:cxn>
                <a:cxn ang="0">
                  <a:pos x="connsiteX1357" y="connsiteY1357"/>
                </a:cxn>
                <a:cxn ang="0">
                  <a:pos x="connsiteX1358" y="connsiteY1358"/>
                </a:cxn>
                <a:cxn ang="0">
                  <a:pos x="connsiteX1359" y="connsiteY1359"/>
                </a:cxn>
                <a:cxn ang="0">
                  <a:pos x="connsiteX1360" y="connsiteY1360"/>
                </a:cxn>
                <a:cxn ang="0">
                  <a:pos x="connsiteX1361" y="connsiteY1361"/>
                </a:cxn>
                <a:cxn ang="0">
                  <a:pos x="connsiteX1362" y="connsiteY1362"/>
                </a:cxn>
                <a:cxn ang="0">
                  <a:pos x="connsiteX1363" y="connsiteY1363"/>
                </a:cxn>
                <a:cxn ang="0">
                  <a:pos x="connsiteX1364" y="connsiteY1364"/>
                </a:cxn>
                <a:cxn ang="0">
                  <a:pos x="connsiteX1365" y="connsiteY1365"/>
                </a:cxn>
                <a:cxn ang="0">
                  <a:pos x="connsiteX1366" y="connsiteY1366"/>
                </a:cxn>
                <a:cxn ang="0">
                  <a:pos x="connsiteX1367" y="connsiteY1367"/>
                </a:cxn>
                <a:cxn ang="0">
                  <a:pos x="connsiteX1368" y="connsiteY1368"/>
                </a:cxn>
                <a:cxn ang="0">
                  <a:pos x="connsiteX1369" y="connsiteY1369"/>
                </a:cxn>
                <a:cxn ang="0">
                  <a:pos x="connsiteX1370" y="connsiteY1370"/>
                </a:cxn>
                <a:cxn ang="0">
                  <a:pos x="connsiteX1371" y="connsiteY1371"/>
                </a:cxn>
                <a:cxn ang="0">
                  <a:pos x="connsiteX1372" y="connsiteY1372"/>
                </a:cxn>
                <a:cxn ang="0">
                  <a:pos x="connsiteX1373" y="connsiteY1373"/>
                </a:cxn>
                <a:cxn ang="0">
                  <a:pos x="connsiteX1374" y="connsiteY1374"/>
                </a:cxn>
                <a:cxn ang="0">
                  <a:pos x="connsiteX1375" y="connsiteY1375"/>
                </a:cxn>
                <a:cxn ang="0">
                  <a:pos x="connsiteX1376" y="connsiteY1376"/>
                </a:cxn>
                <a:cxn ang="0">
                  <a:pos x="connsiteX1377" y="connsiteY1377"/>
                </a:cxn>
                <a:cxn ang="0">
                  <a:pos x="connsiteX1378" y="connsiteY1378"/>
                </a:cxn>
                <a:cxn ang="0">
                  <a:pos x="connsiteX1379" y="connsiteY1379"/>
                </a:cxn>
                <a:cxn ang="0">
                  <a:pos x="connsiteX1380" y="connsiteY1380"/>
                </a:cxn>
                <a:cxn ang="0">
                  <a:pos x="connsiteX1381" y="connsiteY1381"/>
                </a:cxn>
                <a:cxn ang="0">
                  <a:pos x="connsiteX1382" y="connsiteY1382"/>
                </a:cxn>
                <a:cxn ang="0">
                  <a:pos x="connsiteX1383" y="connsiteY1383"/>
                </a:cxn>
                <a:cxn ang="0">
                  <a:pos x="connsiteX1384" y="connsiteY1384"/>
                </a:cxn>
                <a:cxn ang="0">
                  <a:pos x="connsiteX1385" y="connsiteY1385"/>
                </a:cxn>
                <a:cxn ang="0">
                  <a:pos x="connsiteX1386" y="connsiteY1386"/>
                </a:cxn>
                <a:cxn ang="0">
                  <a:pos x="connsiteX1387" y="connsiteY1387"/>
                </a:cxn>
                <a:cxn ang="0">
                  <a:pos x="connsiteX1388" y="connsiteY1388"/>
                </a:cxn>
                <a:cxn ang="0">
                  <a:pos x="connsiteX1389" y="connsiteY1389"/>
                </a:cxn>
                <a:cxn ang="0">
                  <a:pos x="connsiteX1390" y="connsiteY1390"/>
                </a:cxn>
                <a:cxn ang="0">
                  <a:pos x="connsiteX1391" y="connsiteY1391"/>
                </a:cxn>
                <a:cxn ang="0">
                  <a:pos x="connsiteX1392" y="connsiteY1392"/>
                </a:cxn>
                <a:cxn ang="0">
                  <a:pos x="connsiteX1393" y="connsiteY1393"/>
                </a:cxn>
                <a:cxn ang="0">
                  <a:pos x="connsiteX1394" y="connsiteY1394"/>
                </a:cxn>
                <a:cxn ang="0">
                  <a:pos x="connsiteX1395" y="connsiteY1395"/>
                </a:cxn>
                <a:cxn ang="0">
                  <a:pos x="connsiteX1396" y="connsiteY1396"/>
                </a:cxn>
                <a:cxn ang="0">
                  <a:pos x="connsiteX1397" y="connsiteY1397"/>
                </a:cxn>
                <a:cxn ang="0">
                  <a:pos x="connsiteX1398" y="connsiteY1398"/>
                </a:cxn>
                <a:cxn ang="0">
                  <a:pos x="connsiteX1399" y="connsiteY1399"/>
                </a:cxn>
                <a:cxn ang="0">
                  <a:pos x="connsiteX1400" y="connsiteY1400"/>
                </a:cxn>
                <a:cxn ang="0">
                  <a:pos x="connsiteX1401" y="connsiteY1401"/>
                </a:cxn>
                <a:cxn ang="0">
                  <a:pos x="connsiteX1402" y="connsiteY1402"/>
                </a:cxn>
                <a:cxn ang="0">
                  <a:pos x="connsiteX1403" y="connsiteY1403"/>
                </a:cxn>
                <a:cxn ang="0">
                  <a:pos x="connsiteX1404" y="connsiteY1404"/>
                </a:cxn>
                <a:cxn ang="0">
                  <a:pos x="connsiteX1405" y="connsiteY1405"/>
                </a:cxn>
                <a:cxn ang="0">
                  <a:pos x="connsiteX1406" y="connsiteY1406"/>
                </a:cxn>
                <a:cxn ang="0">
                  <a:pos x="connsiteX1407" y="connsiteY1407"/>
                </a:cxn>
                <a:cxn ang="0">
                  <a:pos x="connsiteX1408" y="connsiteY1408"/>
                </a:cxn>
                <a:cxn ang="0">
                  <a:pos x="connsiteX1409" y="connsiteY1409"/>
                </a:cxn>
                <a:cxn ang="0">
                  <a:pos x="connsiteX1410" y="connsiteY1410"/>
                </a:cxn>
                <a:cxn ang="0">
                  <a:pos x="connsiteX1411" y="connsiteY1411"/>
                </a:cxn>
                <a:cxn ang="0">
                  <a:pos x="connsiteX1412" y="connsiteY1412"/>
                </a:cxn>
                <a:cxn ang="0">
                  <a:pos x="connsiteX1413" y="connsiteY1413"/>
                </a:cxn>
                <a:cxn ang="0">
                  <a:pos x="connsiteX1414" y="connsiteY1414"/>
                </a:cxn>
                <a:cxn ang="0">
                  <a:pos x="connsiteX1415" y="connsiteY1415"/>
                </a:cxn>
                <a:cxn ang="0">
                  <a:pos x="connsiteX1416" y="connsiteY1416"/>
                </a:cxn>
                <a:cxn ang="0">
                  <a:pos x="connsiteX1417" y="connsiteY1417"/>
                </a:cxn>
                <a:cxn ang="0">
                  <a:pos x="connsiteX1418" y="connsiteY1418"/>
                </a:cxn>
                <a:cxn ang="0">
                  <a:pos x="connsiteX1419" y="connsiteY1419"/>
                </a:cxn>
                <a:cxn ang="0">
                  <a:pos x="connsiteX1420" y="connsiteY1420"/>
                </a:cxn>
                <a:cxn ang="0">
                  <a:pos x="connsiteX1421" y="connsiteY1421"/>
                </a:cxn>
                <a:cxn ang="0">
                  <a:pos x="connsiteX1422" y="connsiteY1422"/>
                </a:cxn>
                <a:cxn ang="0">
                  <a:pos x="connsiteX1423" y="connsiteY1423"/>
                </a:cxn>
                <a:cxn ang="0">
                  <a:pos x="connsiteX1424" y="connsiteY1424"/>
                </a:cxn>
                <a:cxn ang="0">
                  <a:pos x="connsiteX1425" y="connsiteY1425"/>
                </a:cxn>
                <a:cxn ang="0">
                  <a:pos x="connsiteX1426" y="connsiteY1426"/>
                </a:cxn>
                <a:cxn ang="0">
                  <a:pos x="connsiteX1427" y="connsiteY1427"/>
                </a:cxn>
                <a:cxn ang="0">
                  <a:pos x="connsiteX1428" y="connsiteY1428"/>
                </a:cxn>
                <a:cxn ang="0">
                  <a:pos x="connsiteX1429" y="connsiteY1429"/>
                </a:cxn>
                <a:cxn ang="0">
                  <a:pos x="connsiteX1430" y="connsiteY1430"/>
                </a:cxn>
                <a:cxn ang="0">
                  <a:pos x="connsiteX1431" y="connsiteY1431"/>
                </a:cxn>
                <a:cxn ang="0">
                  <a:pos x="connsiteX1432" y="connsiteY1432"/>
                </a:cxn>
                <a:cxn ang="0">
                  <a:pos x="connsiteX1433" y="connsiteY1433"/>
                </a:cxn>
                <a:cxn ang="0">
                  <a:pos x="connsiteX1434" y="connsiteY1434"/>
                </a:cxn>
                <a:cxn ang="0">
                  <a:pos x="connsiteX1435" y="connsiteY1435"/>
                </a:cxn>
                <a:cxn ang="0">
                  <a:pos x="connsiteX1436" y="connsiteY1436"/>
                </a:cxn>
                <a:cxn ang="0">
                  <a:pos x="connsiteX1437" y="connsiteY1437"/>
                </a:cxn>
                <a:cxn ang="0">
                  <a:pos x="connsiteX1438" y="connsiteY1438"/>
                </a:cxn>
                <a:cxn ang="0">
                  <a:pos x="connsiteX1439" y="connsiteY1439"/>
                </a:cxn>
                <a:cxn ang="0">
                  <a:pos x="connsiteX1440" y="connsiteY1440"/>
                </a:cxn>
                <a:cxn ang="0">
                  <a:pos x="connsiteX1441" y="connsiteY1441"/>
                </a:cxn>
                <a:cxn ang="0">
                  <a:pos x="connsiteX1442" y="connsiteY1442"/>
                </a:cxn>
                <a:cxn ang="0">
                  <a:pos x="connsiteX1443" y="connsiteY1443"/>
                </a:cxn>
                <a:cxn ang="0">
                  <a:pos x="connsiteX1444" y="connsiteY1444"/>
                </a:cxn>
                <a:cxn ang="0">
                  <a:pos x="connsiteX1445" y="connsiteY1445"/>
                </a:cxn>
                <a:cxn ang="0">
                  <a:pos x="connsiteX1446" y="connsiteY1446"/>
                </a:cxn>
                <a:cxn ang="0">
                  <a:pos x="connsiteX1447" y="connsiteY1447"/>
                </a:cxn>
                <a:cxn ang="0">
                  <a:pos x="connsiteX1448" y="connsiteY1448"/>
                </a:cxn>
                <a:cxn ang="0">
                  <a:pos x="connsiteX1449" y="connsiteY1449"/>
                </a:cxn>
                <a:cxn ang="0">
                  <a:pos x="connsiteX1450" y="connsiteY1450"/>
                </a:cxn>
                <a:cxn ang="0">
                  <a:pos x="connsiteX1451" y="connsiteY1451"/>
                </a:cxn>
                <a:cxn ang="0">
                  <a:pos x="connsiteX1452" y="connsiteY1452"/>
                </a:cxn>
                <a:cxn ang="0">
                  <a:pos x="connsiteX1453" y="connsiteY1453"/>
                </a:cxn>
                <a:cxn ang="0">
                  <a:pos x="connsiteX1454" y="connsiteY1454"/>
                </a:cxn>
                <a:cxn ang="0">
                  <a:pos x="connsiteX1455" y="connsiteY1455"/>
                </a:cxn>
                <a:cxn ang="0">
                  <a:pos x="connsiteX1456" y="connsiteY1456"/>
                </a:cxn>
                <a:cxn ang="0">
                  <a:pos x="connsiteX1457" y="connsiteY1457"/>
                </a:cxn>
                <a:cxn ang="0">
                  <a:pos x="connsiteX1458" y="connsiteY1458"/>
                </a:cxn>
                <a:cxn ang="0">
                  <a:pos x="connsiteX1459" y="connsiteY1459"/>
                </a:cxn>
                <a:cxn ang="0">
                  <a:pos x="connsiteX1460" y="connsiteY1460"/>
                </a:cxn>
                <a:cxn ang="0">
                  <a:pos x="connsiteX1461" y="connsiteY1461"/>
                </a:cxn>
                <a:cxn ang="0">
                  <a:pos x="connsiteX1462" y="connsiteY1462"/>
                </a:cxn>
                <a:cxn ang="0">
                  <a:pos x="connsiteX1463" y="connsiteY1463"/>
                </a:cxn>
                <a:cxn ang="0">
                  <a:pos x="connsiteX1464" y="connsiteY1464"/>
                </a:cxn>
                <a:cxn ang="0">
                  <a:pos x="connsiteX1465" y="connsiteY1465"/>
                </a:cxn>
                <a:cxn ang="0">
                  <a:pos x="connsiteX1466" y="connsiteY1466"/>
                </a:cxn>
                <a:cxn ang="0">
                  <a:pos x="connsiteX1467" y="connsiteY1467"/>
                </a:cxn>
                <a:cxn ang="0">
                  <a:pos x="connsiteX1468" y="connsiteY1468"/>
                </a:cxn>
                <a:cxn ang="0">
                  <a:pos x="connsiteX1469" y="connsiteY1469"/>
                </a:cxn>
                <a:cxn ang="0">
                  <a:pos x="connsiteX1470" y="connsiteY1470"/>
                </a:cxn>
                <a:cxn ang="0">
                  <a:pos x="connsiteX1471" y="connsiteY1471"/>
                </a:cxn>
                <a:cxn ang="0">
                  <a:pos x="connsiteX1472" y="connsiteY1472"/>
                </a:cxn>
                <a:cxn ang="0">
                  <a:pos x="connsiteX1473" y="connsiteY1473"/>
                </a:cxn>
                <a:cxn ang="0">
                  <a:pos x="connsiteX1474" y="connsiteY1474"/>
                </a:cxn>
                <a:cxn ang="0">
                  <a:pos x="connsiteX1475" y="connsiteY1475"/>
                </a:cxn>
                <a:cxn ang="0">
                  <a:pos x="connsiteX1476" y="connsiteY1476"/>
                </a:cxn>
                <a:cxn ang="0">
                  <a:pos x="connsiteX1477" y="connsiteY1477"/>
                </a:cxn>
                <a:cxn ang="0">
                  <a:pos x="connsiteX1478" y="connsiteY1478"/>
                </a:cxn>
                <a:cxn ang="0">
                  <a:pos x="connsiteX1479" y="connsiteY1479"/>
                </a:cxn>
                <a:cxn ang="0">
                  <a:pos x="connsiteX1480" y="connsiteY1480"/>
                </a:cxn>
                <a:cxn ang="0">
                  <a:pos x="connsiteX1481" y="connsiteY1481"/>
                </a:cxn>
                <a:cxn ang="0">
                  <a:pos x="connsiteX1482" y="connsiteY1482"/>
                </a:cxn>
                <a:cxn ang="0">
                  <a:pos x="connsiteX1483" y="connsiteY1483"/>
                </a:cxn>
                <a:cxn ang="0">
                  <a:pos x="connsiteX1484" y="connsiteY1484"/>
                </a:cxn>
                <a:cxn ang="0">
                  <a:pos x="connsiteX1485" y="connsiteY1485"/>
                </a:cxn>
                <a:cxn ang="0">
                  <a:pos x="connsiteX1486" y="connsiteY1486"/>
                </a:cxn>
                <a:cxn ang="0">
                  <a:pos x="connsiteX1487" y="connsiteY1487"/>
                </a:cxn>
                <a:cxn ang="0">
                  <a:pos x="connsiteX1488" y="connsiteY1488"/>
                </a:cxn>
                <a:cxn ang="0">
                  <a:pos x="connsiteX1489" y="connsiteY1489"/>
                </a:cxn>
                <a:cxn ang="0">
                  <a:pos x="connsiteX1490" y="connsiteY1490"/>
                </a:cxn>
                <a:cxn ang="0">
                  <a:pos x="connsiteX1491" y="connsiteY1491"/>
                </a:cxn>
                <a:cxn ang="0">
                  <a:pos x="connsiteX1492" y="connsiteY1492"/>
                </a:cxn>
                <a:cxn ang="0">
                  <a:pos x="connsiteX1493" y="connsiteY1493"/>
                </a:cxn>
                <a:cxn ang="0">
                  <a:pos x="connsiteX1494" y="connsiteY1494"/>
                </a:cxn>
                <a:cxn ang="0">
                  <a:pos x="connsiteX1495" y="connsiteY1495"/>
                </a:cxn>
                <a:cxn ang="0">
                  <a:pos x="connsiteX1496" y="connsiteY1496"/>
                </a:cxn>
                <a:cxn ang="0">
                  <a:pos x="connsiteX1497" y="connsiteY1497"/>
                </a:cxn>
                <a:cxn ang="0">
                  <a:pos x="connsiteX1498" y="connsiteY1498"/>
                </a:cxn>
                <a:cxn ang="0">
                  <a:pos x="connsiteX1499" y="connsiteY1499"/>
                </a:cxn>
                <a:cxn ang="0">
                  <a:pos x="connsiteX1500" y="connsiteY1500"/>
                </a:cxn>
                <a:cxn ang="0">
                  <a:pos x="connsiteX1501" y="connsiteY1501"/>
                </a:cxn>
                <a:cxn ang="0">
                  <a:pos x="connsiteX1502" y="connsiteY1502"/>
                </a:cxn>
                <a:cxn ang="0">
                  <a:pos x="connsiteX1503" y="connsiteY1503"/>
                </a:cxn>
                <a:cxn ang="0">
                  <a:pos x="connsiteX1504" y="connsiteY1504"/>
                </a:cxn>
                <a:cxn ang="0">
                  <a:pos x="connsiteX1505" y="connsiteY1505"/>
                </a:cxn>
                <a:cxn ang="0">
                  <a:pos x="connsiteX1506" y="connsiteY1506"/>
                </a:cxn>
                <a:cxn ang="0">
                  <a:pos x="connsiteX1507" y="connsiteY1507"/>
                </a:cxn>
                <a:cxn ang="0">
                  <a:pos x="connsiteX1508" y="connsiteY1508"/>
                </a:cxn>
                <a:cxn ang="0">
                  <a:pos x="connsiteX1509" y="connsiteY1509"/>
                </a:cxn>
                <a:cxn ang="0">
                  <a:pos x="connsiteX1510" y="connsiteY1510"/>
                </a:cxn>
                <a:cxn ang="0">
                  <a:pos x="connsiteX1511" y="connsiteY1511"/>
                </a:cxn>
                <a:cxn ang="0">
                  <a:pos x="connsiteX1512" y="connsiteY1512"/>
                </a:cxn>
                <a:cxn ang="0">
                  <a:pos x="connsiteX1513" y="connsiteY1513"/>
                </a:cxn>
                <a:cxn ang="0">
                  <a:pos x="connsiteX1514" y="connsiteY1514"/>
                </a:cxn>
                <a:cxn ang="0">
                  <a:pos x="connsiteX1515" y="connsiteY1515"/>
                </a:cxn>
                <a:cxn ang="0">
                  <a:pos x="connsiteX1516" y="connsiteY1516"/>
                </a:cxn>
                <a:cxn ang="0">
                  <a:pos x="connsiteX1517" y="connsiteY1517"/>
                </a:cxn>
                <a:cxn ang="0">
                  <a:pos x="connsiteX1518" y="connsiteY1518"/>
                </a:cxn>
                <a:cxn ang="0">
                  <a:pos x="connsiteX1519" y="connsiteY1519"/>
                </a:cxn>
                <a:cxn ang="0">
                  <a:pos x="connsiteX1520" y="connsiteY1520"/>
                </a:cxn>
                <a:cxn ang="0">
                  <a:pos x="connsiteX1521" y="connsiteY1521"/>
                </a:cxn>
                <a:cxn ang="0">
                  <a:pos x="connsiteX1522" y="connsiteY1522"/>
                </a:cxn>
                <a:cxn ang="0">
                  <a:pos x="connsiteX1523" y="connsiteY1523"/>
                </a:cxn>
                <a:cxn ang="0">
                  <a:pos x="connsiteX1524" y="connsiteY1524"/>
                </a:cxn>
                <a:cxn ang="0">
                  <a:pos x="connsiteX1525" y="connsiteY1525"/>
                </a:cxn>
                <a:cxn ang="0">
                  <a:pos x="connsiteX1526" y="connsiteY1526"/>
                </a:cxn>
                <a:cxn ang="0">
                  <a:pos x="connsiteX1527" y="connsiteY1527"/>
                </a:cxn>
                <a:cxn ang="0">
                  <a:pos x="connsiteX1528" y="connsiteY1528"/>
                </a:cxn>
                <a:cxn ang="0">
                  <a:pos x="connsiteX1529" y="connsiteY1529"/>
                </a:cxn>
                <a:cxn ang="0">
                  <a:pos x="connsiteX1530" y="connsiteY1530"/>
                </a:cxn>
                <a:cxn ang="0">
                  <a:pos x="connsiteX1531" y="connsiteY1531"/>
                </a:cxn>
                <a:cxn ang="0">
                  <a:pos x="connsiteX1532" y="connsiteY1532"/>
                </a:cxn>
                <a:cxn ang="0">
                  <a:pos x="connsiteX1533" y="connsiteY1533"/>
                </a:cxn>
                <a:cxn ang="0">
                  <a:pos x="connsiteX1534" y="connsiteY1534"/>
                </a:cxn>
                <a:cxn ang="0">
                  <a:pos x="connsiteX1535" y="connsiteY1535"/>
                </a:cxn>
                <a:cxn ang="0">
                  <a:pos x="connsiteX1536" y="connsiteY1536"/>
                </a:cxn>
                <a:cxn ang="0">
                  <a:pos x="connsiteX1537" y="connsiteY1537"/>
                </a:cxn>
                <a:cxn ang="0">
                  <a:pos x="connsiteX1538" y="connsiteY1538"/>
                </a:cxn>
                <a:cxn ang="0">
                  <a:pos x="connsiteX1539" y="connsiteY1539"/>
                </a:cxn>
                <a:cxn ang="0">
                  <a:pos x="connsiteX1540" y="connsiteY1540"/>
                </a:cxn>
                <a:cxn ang="0">
                  <a:pos x="connsiteX1541" y="connsiteY1541"/>
                </a:cxn>
                <a:cxn ang="0">
                  <a:pos x="connsiteX1542" y="connsiteY1542"/>
                </a:cxn>
                <a:cxn ang="0">
                  <a:pos x="connsiteX1543" y="connsiteY1543"/>
                </a:cxn>
                <a:cxn ang="0">
                  <a:pos x="connsiteX1544" y="connsiteY1544"/>
                </a:cxn>
                <a:cxn ang="0">
                  <a:pos x="connsiteX1545" y="connsiteY1545"/>
                </a:cxn>
                <a:cxn ang="0">
                  <a:pos x="connsiteX1546" y="connsiteY1546"/>
                </a:cxn>
                <a:cxn ang="0">
                  <a:pos x="connsiteX1547" y="connsiteY1547"/>
                </a:cxn>
                <a:cxn ang="0">
                  <a:pos x="connsiteX1548" y="connsiteY1548"/>
                </a:cxn>
                <a:cxn ang="0">
                  <a:pos x="connsiteX1549" y="connsiteY1549"/>
                </a:cxn>
                <a:cxn ang="0">
                  <a:pos x="connsiteX1550" y="connsiteY1550"/>
                </a:cxn>
                <a:cxn ang="0">
                  <a:pos x="connsiteX1551" y="connsiteY1551"/>
                </a:cxn>
                <a:cxn ang="0">
                  <a:pos x="connsiteX1552" y="connsiteY1552"/>
                </a:cxn>
                <a:cxn ang="0">
                  <a:pos x="connsiteX1553" y="connsiteY1553"/>
                </a:cxn>
                <a:cxn ang="0">
                  <a:pos x="connsiteX1554" y="connsiteY1554"/>
                </a:cxn>
                <a:cxn ang="0">
                  <a:pos x="connsiteX1555" y="connsiteY1555"/>
                </a:cxn>
                <a:cxn ang="0">
                  <a:pos x="connsiteX1556" y="connsiteY1556"/>
                </a:cxn>
                <a:cxn ang="0">
                  <a:pos x="connsiteX1557" y="connsiteY1557"/>
                </a:cxn>
                <a:cxn ang="0">
                  <a:pos x="connsiteX1558" y="connsiteY1558"/>
                </a:cxn>
                <a:cxn ang="0">
                  <a:pos x="connsiteX1559" y="connsiteY1559"/>
                </a:cxn>
                <a:cxn ang="0">
                  <a:pos x="connsiteX1560" y="connsiteY1560"/>
                </a:cxn>
                <a:cxn ang="0">
                  <a:pos x="connsiteX1561" y="connsiteY1561"/>
                </a:cxn>
                <a:cxn ang="0">
                  <a:pos x="connsiteX1562" y="connsiteY1562"/>
                </a:cxn>
                <a:cxn ang="0">
                  <a:pos x="connsiteX1563" y="connsiteY1563"/>
                </a:cxn>
                <a:cxn ang="0">
                  <a:pos x="connsiteX1564" y="connsiteY1564"/>
                </a:cxn>
                <a:cxn ang="0">
                  <a:pos x="connsiteX1565" y="connsiteY1565"/>
                </a:cxn>
                <a:cxn ang="0">
                  <a:pos x="connsiteX1566" y="connsiteY1566"/>
                </a:cxn>
                <a:cxn ang="0">
                  <a:pos x="connsiteX1567" y="connsiteY1567"/>
                </a:cxn>
                <a:cxn ang="0">
                  <a:pos x="connsiteX1568" y="connsiteY1568"/>
                </a:cxn>
                <a:cxn ang="0">
                  <a:pos x="connsiteX1569" y="connsiteY1569"/>
                </a:cxn>
                <a:cxn ang="0">
                  <a:pos x="connsiteX1570" y="connsiteY1570"/>
                </a:cxn>
                <a:cxn ang="0">
                  <a:pos x="connsiteX1571" y="connsiteY1571"/>
                </a:cxn>
                <a:cxn ang="0">
                  <a:pos x="connsiteX1572" y="connsiteY1572"/>
                </a:cxn>
                <a:cxn ang="0">
                  <a:pos x="connsiteX1573" y="connsiteY1573"/>
                </a:cxn>
                <a:cxn ang="0">
                  <a:pos x="connsiteX1574" y="connsiteY1574"/>
                </a:cxn>
                <a:cxn ang="0">
                  <a:pos x="connsiteX1575" y="connsiteY1575"/>
                </a:cxn>
                <a:cxn ang="0">
                  <a:pos x="connsiteX1576" y="connsiteY1576"/>
                </a:cxn>
                <a:cxn ang="0">
                  <a:pos x="connsiteX1577" y="connsiteY1577"/>
                </a:cxn>
                <a:cxn ang="0">
                  <a:pos x="connsiteX1578" y="connsiteY1578"/>
                </a:cxn>
                <a:cxn ang="0">
                  <a:pos x="connsiteX1579" y="connsiteY1579"/>
                </a:cxn>
                <a:cxn ang="0">
                  <a:pos x="connsiteX1580" y="connsiteY1580"/>
                </a:cxn>
                <a:cxn ang="0">
                  <a:pos x="connsiteX1581" y="connsiteY1581"/>
                </a:cxn>
                <a:cxn ang="0">
                  <a:pos x="connsiteX1582" y="connsiteY1582"/>
                </a:cxn>
                <a:cxn ang="0">
                  <a:pos x="connsiteX1583" y="connsiteY1583"/>
                </a:cxn>
                <a:cxn ang="0">
                  <a:pos x="connsiteX1584" y="connsiteY1584"/>
                </a:cxn>
                <a:cxn ang="0">
                  <a:pos x="connsiteX1585" y="connsiteY1585"/>
                </a:cxn>
                <a:cxn ang="0">
                  <a:pos x="connsiteX1586" y="connsiteY1586"/>
                </a:cxn>
                <a:cxn ang="0">
                  <a:pos x="connsiteX1587" y="connsiteY1587"/>
                </a:cxn>
                <a:cxn ang="0">
                  <a:pos x="connsiteX1588" y="connsiteY1588"/>
                </a:cxn>
                <a:cxn ang="0">
                  <a:pos x="connsiteX1589" y="connsiteY1589"/>
                </a:cxn>
                <a:cxn ang="0">
                  <a:pos x="connsiteX1590" y="connsiteY1590"/>
                </a:cxn>
                <a:cxn ang="0">
                  <a:pos x="connsiteX1591" y="connsiteY1591"/>
                </a:cxn>
                <a:cxn ang="0">
                  <a:pos x="connsiteX1592" y="connsiteY1592"/>
                </a:cxn>
                <a:cxn ang="0">
                  <a:pos x="connsiteX1593" y="connsiteY1593"/>
                </a:cxn>
                <a:cxn ang="0">
                  <a:pos x="connsiteX1594" y="connsiteY1594"/>
                </a:cxn>
                <a:cxn ang="0">
                  <a:pos x="connsiteX1595" y="connsiteY1595"/>
                </a:cxn>
                <a:cxn ang="0">
                  <a:pos x="connsiteX1596" y="connsiteY1596"/>
                </a:cxn>
                <a:cxn ang="0">
                  <a:pos x="connsiteX1597" y="connsiteY1597"/>
                </a:cxn>
                <a:cxn ang="0">
                  <a:pos x="connsiteX1598" y="connsiteY1598"/>
                </a:cxn>
                <a:cxn ang="0">
                  <a:pos x="connsiteX1599" y="connsiteY1599"/>
                </a:cxn>
                <a:cxn ang="0">
                  <a:pos x="connsiteX1600" y="connsiteY1600"/>
                </a:cxn>
                <a:cxn ang="0">
                  <a:pos x="connsiteX1601" y="connsiteY1601"/>
                </a:cxn>
                <a:cxn ang="0">
                  <a:pos x="connsiteX1602" y="connsiteY1602"/>
                </a:cxn>
                <a:cxn ang="0">
                  <a:pos x="connsiteX1603" y="connsiteY1603"/>
                </a:cxn>
                <a:cxn ang="0">
                  <a:pos x="connsiteX1604" y="connsiteY1604"/>
                </a:cxn>
                <a:cxn ang="0">
                  <a:pos x="connsiteX1605" y="connsiteY1605"/>
                </a:cxn>
                <a:cxn ang="0">
                  <a:pos x="connsiteX1606" y="connsiteY1606"/>
                </a:cxn>
                <a:cxn ang="0">
                  <a:pos x="connsiteX1607" y="connsiteY1607"/>
                </a:cxn>
                <a:cxn ang="0">
                  <a:pos x="connsiteX1608" y="connsiteY1608"/>
                </a:cxn>
                <a:cxn ang="0">
                  <a:pos x="connsiteX1609" y="connsiteY1609"/>
                </a:cxn>
                <a:cxn ang="0">
                  <a:pos x="connsiteX1610" y="connsiteY1610"/>
                </a:cxn>
                <a:cxn ang="0">
                  <a:pos x="connsiteX1611" y="connsiteY1611"/>
                </a:cxn>
                <a:cxn ang="0">
                  <a:pos x="connsiteX1612" y="connsiteY1612"/>
                </a:cxn>
                <a:cxn ang="0">
                  <a:pos x="connsiteX1613" y="connsiteY1613"/>
                </a:cxn>
                <a:cxn ang="0">
                  <a:pos x="connsiteX1614" y="connsiteY1614"/>
                </a:cxn>
                <a:cxn ang="0">
                  <a:pos x="connsiteX1615" y="connsiteY1615"/>
                </a:cxn>
                <a:cxn ang="0">
                  <a:pos x="connsiteX1616" y="connsiteY1616"/>
                </a:cxn>
                <a:cxn ang="0">
                  <a:pos x="connsiteX1617" y="connsiteY1617"/>
                </a:cxn>
                <a:cxn ang="0">
                  <a:pos x="connsiteX1618" y="connsiteY1618"/>
                </a:cxn>
                <a:cxn ang="0">
                  <a:pos x="connsiteX1619" y="connsiteY1619"/>
                </a:cxn>
                <a:cxn ang="0">
                  <a:pos x="connsiteX1620" y="connsiteY1620"/>
                </a:cxn>
                <a:cxn ang="0">
                  <a:pos x="connsiteX1621" y="connsiteY1621"/>
                </a:cxn>
                <a:cxn ang="0">
                  <a:pos x="connsiteX1622" y="connsiteY1622"/>
                </a:cxn>
                <a:cxn ang="0">
                  <a:pos x="connsiteX1623" y="connsiteY1623"/>
                </a:cxn>
                <a:cxn ang="0">
                  <a:pos x="connsiteX1624" y="connsiteY1624"/>
                </a:cxn>
                <a:cxn ang="0">
                  <a:pos x="connsiteX1625" y="connsiteY1625"/>
                </a:cxn>
                <a:cxn ang="0">
                  <a:pos x="connsiteX1626" y="connsiteY1626"/>
                </a:cxn>
                <a:cxn ang="0">
                  <a:pos x="connsiteX1627" y="connsiteY1627"/>
                </a:cxn>
                <a:cxn ang="0">
                  <a:pos x="connsiteX1628" y="connsiteY1628"/>
                </a:cxn>
                <a:cxn ang="0">
                  <a:pos x="connsiteX1629" y="connsiteY1629"/>
                </a:cxn>
                <a:cxn ang="0">
                  <a:pos x="connsiteX1630" y="connsiteY1630"/>
                </a:cxn>
                <a:cxn ang="0">
                  <a:pos x="connsiteX1631" y="connsiteY1631"/>
                </a:cxn>
                <a:cxn ang="0">
                  <a:pos x="connsiteX1632" y="connsiteY1632"/>
                </a:cxn>
                <a:cxn ang="0">
                  <a:pos x="connsiteX1633" y="connsiteY1633"/>
                </a:cxn>
                <a:cxn ang="0">
                  <a:pos x="connsiteX1634" y="connsiteY1634"/>
                </a:cxn>
                <a:cxn ang="0">
                  <a:pos x="connsiteX1635" y="connsiteY1635"/>
                </a:cxn>
                <a:cxn ang="0">
                  <a:pos x="connsiteX1636" y="connsiteY1636"/>
                </a:cxn>
                <a:cxn ang="0">
                  <a:pos x="connsiteX1637" y="connsiteY1637"/>
                </a:cxn>
                <a:cxn ang="0">
                  <a:pos x="connsiteX1638" y="connsiteY1638"/>
                </a:cxn>
                <a:cxn ang="0">
                  <a:pos x="connsiteX1639" y="connsiteY1639"/>
                </a:cxn>
                <a:cxn ang="0">
                  <a:pos x="connsiteX1640" y="connsiteY1640"/>
                </a:cxn>
                <a:cxn ang="0">
                  <a:pos x="connsiteX1641" y="connsiteY1641"/>
                </a:cxn>
                <a:cxn ang="0">
                  <a:pos x="connsiteX1642" y="connsiteY1642"/>
                </a:cxn>
                <a:cxn ang="0">
                  <a:pos x="connsiteX1643" y="connsiteY1643"/>
                </a:cxn>
                <a:cxn ang="0">
                  <a:pos x="connsiteX1644" y="connsiteY1644"/>
                </a:cxn>
                <a:cxn ang="0">
                  <a:pos x="connsiteX1645" y="connsiteY1645"/>
                </a:cxn>
                <a:cxn ang="0">
                  <a:pos x="connsiteX1646" y="connsiteY1646"/>
                </a:cxn>
                <a:cxn ang="0">
                  <a:pos x="connsiteX1647" y="connsiteY1647"/>
                </a:cxn>
                <a:cxn ang="0">
                  <a:pos x="connsiteX1648" y="connsiteY1648"/>
                </a:cxn>
                <a:cxn ang="0">
                  <a:pos x="connsiteX1649" y="connsiteY1649"/>
                </a:cxn>
                <a:cxn ang="0">
                  <a:pos x="connsiteX1650" y="connsiteY1650"/>
                </a:cxn>
                <a:cxn ang="0">
                  <a:pos x="connsiteX1651" y="connsiteY1651"/>
                </a:cxn>
                <a:cxn ang="0">
                  <a:pos x="connsiteX1652" y="connsiteY1652"/>
                </a:cxn>
                <a:cxn ang="0">
                  <a:pos x="connsiteX1653" y="connsiteY1653"/>
                </a:cxn>
                <a:cxn ang="0">
                  <a:pos x="connsiteX1654" y="connsiteY1654"/>
                </a:cxn>
                <a:cxn ang="0">
                  <a:pos x="connsiteX1655" y="connsiteY1655"/>
                </a:cxn>
                <a:cxn ang="0">
                  <a:pos x="connsiteX1656" y="connsiteY1656"/>
                </a:cxn>
                <a:cxn ang="0">
                  <a:pos x="connsiteX1657" y="connsiteY1657"/>
                </a:cxn>
                <a:cxn ang="0">
                  <a:pos x="connsiteX1658" y="connsiteY1658"/>
                </a:cxn>
                <a:cxn ang="0">
                  <a:pos x="connsiteX1659" y="connsiteY1659"/>
                </a:cxn>
                <a:cxn ang="0">
                  <a:pos x="connsiteX1660" y="connsiteY1660"/>
                </a:cxn>
                <a:cxn ang="0">
                  <a:pos x="connsiteX1661" y="connsiteY1661"/>
                </a:cxn>
                <a:cxn ang="0">
                  <a:pos x="connsiteX1662" y="connsiteY1662"/>
                </a:cxn>
                <a:cxn ang="0">
                  <a:pos x="connsiteX1663" y="connsiteY1663"/>
                </a:cxn>
                <a:cxn ang="0">
                  <a:pos x="connsiteX1664" y="connsiteY1664"/>
                </a:cxn>
                <a:cxn ang="0">
                  <a:pos x="connsiteX1665" y="connsiteY1665"/>
                </a:cxn>
                <a:cxn ang="0">
                  <a:pos x="connsiteX1666" y="connsiteY1666"/>
                </a:cxn>
                <a:cxn ang="0">
                  <a:pos x="connsiteX1667" y="connsiteY1667"/>
                </a:cxn>
                <a:cxn ang="0">
                  <a:pos x="connsiteX1668" y="connsiteY1668"/>
                </a:cxn>
                <a:cxn ang="0">
                  <a:pos x="connsiteX1669" y="connsiteY1669"/>
                </a:cxn>
                <a:cxn ang="0">
                  <a:pos x="connsiteX1670" y="connsiteY1670"/>
                </a:cxn>
                <a:cxn ang="0">
                  <a:pos x="connsiteX1671" y="connsiteY1671"/>
                </a:cxn>
                <a:cxn ang="0">
                  <a:pos x="connsiteX1672" y="connsiteY1672"/>
                </a:cxn>
                <a:cxn ang="0">
                  <a:pos x="connsiteX1673" y="connsiteY1673"/>
                </a:cxn>
                <a:cxn ang="0">
                  <a:pos x="connsiteX1674" y="connsiteY1674"/>
                </a:cxn>
                <a:cxn ang="0">
                  <a:pos x="connsiteX1675" y="connsiteY1675"/>
                </a:cxn>
                <a:cxn ang="0">
                  <a:pos x="connsiteX1676" y="connsiteY1676"/>
                </a:cxn>
                <a:cxn ang="0">
                  <a:pos x="connsiteX1677" y="connsiteY1677"/>
                </a:cxn>
                <a:cxn ang="0">
                  <a:pos x="connsiteX1678" y="connsiteY1678"/>
                </a:cxn>
                <a:cxn ang="0">
                  <a:pos x="connsiteX1679" y="connsiteY1679"/>
                </a:cxn>
                <a:cxn ang="0">
                  <a:pos x="connsiteX1680" y="connsiteY1680"/>
                </a:cxn>
                <a:cxn ang="0">
                  <a:pos x="connsiteX1681" y="connsiteY1681"/>
                </a:cxn>
                <a:cxn ang="0">
                  <a:pos x="connsiteX1682" y="connsiteY1682"/>
                </a:cxn>
                <a:cxn ang="0">
                  <a:pos x="connsiteX1683" y="connsiteY1683"/>
                </a:cxn>
                <a:cxn ang="0">
                  <a:pos x="connsiteX1684" y="connsiteY1684"/>
                </a:cxn>
                <a:cxn ang="0">
                  <a:pos x="connsiteX1685" y="connsiteY1685"/>
                </a:cxn>
                <a:cxn ang="0">
                  <a:pos x="connsiteX1686" y="connsiteY1686"/>
                </a:cxn>
                <a:cxn ang="0">
                  <a:pos x="connsiteX1687" y="connsiteY1687"/>
                </a:cxn>
                <a:cxn ang="0">
                  <a:pos x="connsiteX1688" y="connsiteY1688"/>
                </a:cxn>
                <a:cxn ang="0">
                  <a:pos x="connsiteX1689" y="connsiteY1689"/>
                </a:cxn>
                <a:cxn ang="0">
                  <a:pos x="connsiteX1690" y="connsiteY1690"/>
                </a:cxn>
                <a:cxn ang="0">
                  <a:pos x="connsiteX1691" y="connsiteY1691"/>
                </a:cxn>
                <a:cxn ang="0">
                  <a:pos x="connsiteX1692" y="connsiteY1692"/>
                </a:cxn>
                <a:cxn ang="0">
                  <a:pos x="connsiteX1693" y="connsiteY1693"/>
                </a:cxn>
                <a:cxn ang="0">
                  <a:pos x="connsiteX1694" y="connsiteY1694"/>
                </a:cxn>
                <a:cxn ang="0">
                  <a:pos x="connsiteX1695" y="connsiteY1695"/>
                </a:cxn>
                <a:cxn ang="0">
                  <a:pos x="connsiteX1696" y="connsiteY1696"/>
                </a:cxn>
                <a:cxn ang="0">
                  <a:pos x="connsiteX1697" y="connsiteY1697"/>
                </a:cxn>
                <a:cxn ang="0">
                  <a:pos x="connsiteX1698" y="connsiteY1698"/>
                </a:cxn>
                <a:cxn ang="0">
                  <a:pos x="connsiteX1699" y="connsiteY1699"/>
                </a:cxn>
                <a:cxn ang="0">
                  <a:pos x="connsiteX1700" y="connsiteY1700"/>
                </a:cxn>
                <a:cxn ang="0">
                  <a:pos x="connsiteX1701" y="connsiteY1701"/>
                </a:cxn>
                <a:cxn ang="0">
                  <a:pos x="connsiteX1702" y="connsiteY1702"/>
                </a:cxn>
                <a:cxn ang="0">
                  <a:pos x="connsiteX1703" y="connsiteY1703"/>
                </a:cxn>
                <a:cxn ang="0">
                  <a:pos x="connsiteX1704" y="connsiteY1704"/>
                </a:cxn>
                <a:cxn ang="0">
                  <a:pos x="connsiteX1705" y="connsiteY1705"/>
                </a:cxn>
                <a:cxn ang="0">
                  <a:pos x="connsiteX1706" y="connsiteY1706"/>
                </a:cxn>
                <a:cxn ang="0">
                  <a:pos x="connsiteX1707" y="connsiteY1707"/>
                </a:cxn>
                <a:cxn ang="0">
                  <a:pos x="connsiteX1708" y="connsiteY1708"/>
                </a:cxn>
                <a:cxn ang="0">
                  <a:pos x="connsiteX1709" y="connsiteY1709"/>
                </a:cxn>
                <a:cxn ang="0">
                  <a:pos x="connsiteX1710" y="connsiteY1710"/>
                </a:cxn>
                <a:cxn ang="0">
                  <a:pos x="connsiteX1711" y="connsiteY1711"/>
                </a:cxn>
                <a:cxn ang="0">
                  <a:pos x="connsiteX1712" y="connsiteY1712"/>
                </a:cxn>
                <a:cxn ang="0">
                  <a:pos x="connsiteX1713" y="connsiteY1713"/>
                </a:cxn>
                <a:cxn ang="0">
                  <a:pos x="connsiteX1714" y="connsiteY1714"/>
                </a:cxn>
                <a:cxn ang="0">
                  <a:pos x="connsiteX1715" y="connsiteY1715"/>
                </a:cxn>
                <a:cxn ang="0">
                  <a:pos x="connsiteX1716" y="connsiteY1716"/>
                </a:cxn>
                <a:cxn ang="0">
                  <a:pos x="connsiteX1717" y="connsiteY1717"/>
                </a:cxn>
                <a:cxn ang="0">
                  <a:pos x="connsiteX1718" y="connsiteY1718"/>
                </a:cxn>
                <a:cxn ang="0">
                  <a:pos x="connsiteX1719" y="connsiteY1719"/>
                </a:cxn>
                <a:cxn ang="0">
                  <a:pos x="connsiteX1720" y="connsiteY1720"/>
                </a:cxn>
                <a:cxn ang="0">
                  <a:pos x="connsiteX1721" y="connsiteY1721"/>
                </a:cxn>
                <a:cxn ang="0">
                  <a:pos x="connsiteX1722" y="connsiteY1722"/>
                </a:cxn>
                <a:cxn ang="0">
                  <a:pos x="connsiteX1723" y="connsiteY1723"/>
                </a:cxn>
                <a:cxn ang="0">
                  <a:pos x="connsiteX1724" y="connsiteY1724"/>
                </a:cxn>
                <a:cxn ang="0">
                  <a:pos x="connsiteX1725" y="connsiteY1725"/>
                </a:cxn>
                <a:cxn ang="0">
                  <a:pos x="connsiteX1726" y="connsiteY1726"/>
                </a:cxn>
                <a:cxn ang="0">
                  <a:pos x="connsiteX1727" y="connsiteY1727"/>
                </a:cxn>
                <a:cxn ang="0">
                  <a:pos x="connsiteX1728" y="connsiteY1728"/>
                </a:cxn>
                <a:cxn ang="0">
                  <a:pos x="connsiteX1729" y="connsiteY1729"/>
                </a:cxn>
                <a:cxn ang="0">
                  <a:pos x="connsiteX1730" y="connsiteY1730"/>
                </a:cxn>
                <a:cxn ang="0">
                  <a:pos x="connsiteX1731" y="connsiteY1731"/>
                </a:cxn>
                <a:cxn ang="0">
                  <a:pos x="connsiteX1732" y="connsiteY1732"/>
                </a:cxn>
                <a:cxn ang="0">
                  <a:pos x="connsiteX1733" y="connsiteY1733"/>
                </a:cxn>
                <a:cxn ang="0">
                  <a:pos x="connsiteX1734" y="connsiteY1734"/>
                </a:cxn>
                <a:cxn ang="0">
                  <a:pos x="connsiteX1735" y="connsiteY1735"/>
                </a:cxn>
                <a:cxn ang="0">
                  <a:pos x="connsiteX1736" y="connsiteY1736"/>
                </a:cxn>
                <a:cxn ang="0">
                  <a:pos x="connsiteX1737" y="connsiteY1737"/>
                </a:cxn>
                <a:cxn ang="0">
                  <a:pos x="connsiteX1738" y="connsiteY1738"/>
                </a:cxn>
                <a:cxn ang="0">
                  <a:pos x="connsiteX1739" y="connsiteY1739"/>
                </a:cxn>
                <a:cxn ang="0">
                  <a:pos x="connsiteX1740" y="connsiteY1740"/>
                </a:cxn>
                <a:cxn ang="0">
                  <a:pos x="connsiteX1741" y="connsiteY1741"/>
                </a:cxn>
                <a:cxn ang="0">
                  <a:pos x="connsiteX1742" y="connsiteY1742"/>
                </a:cxn>
                <a:cxn ang="0">
                  <a:pos x="connsiteX1743" y="connsiteY1743"/>
                </a:cxn>
                <a:cxn ang="0">
                  <a:pos x="connsiteX1744" y="connsiteY1744"/>
                </a:cxn>
                <a:cxn ang="0">
                  <a:pos x="connsiteX1745" y="connsiteY1745"/>
                </a:cxn>
                <a:cxn ang="0">
                  <a:pos x="connsiteX1746" y="connsiteY1746"/>
                </a:cxn>
                <a:cxn ang="0">
                  <a:pos x="connsiteX1747" y="connsiteY1747"/>
                </a:cxn>
                <a:cxn ang="0">
                  <a:pos x="connsiteX1748" y="connsiteY1748"/>
                </a:cxn>
                <a:cxn ang="0">
                  <a:pos x="connsiteX1749" y="connsiteY1749"/>
                </a:cxn>
                <a:cxn ang="0">
                  <a:pos x="connsiteX1750" y="connsiteY1750"/>
                </a:cxn>
                <a:cxn ang="0">
                  <a:pos x="connsiteX1751" y="connsiteY1751"/>
                </a:cxn>
                <a:cxn ang="0">
                  <a:pos x="connsiteX1752" y="connsiteY1752"/>
                </a:cxn>
                <a:cxn ang="0">
                  <a:pos x="connsiteX1753" y="connsiteY1753"/>
                </a:cxn>
                <a:cxn ang="0">
                  <a:pos x="connsiteX1754" y="connsiteY1754"/>
                </a:cxn>
                <a:cxn ang="0">
                  <a:pos x="connsiteX1755" y="connsiteY1755"/>
                </a:cxn>
                <a:cxn ang="0">
                  <a:pos x="connsiteX1756" y="connsiteY1756"/>
                </a:cxn>
                <a:cxn ang="0">
                  <a:pos x="connsiteX1757" y="connsiteY1757"/>
                </a:cxn>
                <a:cxn ang="0">
                  <a:pos x="connsiteX1758" y="connsiteY1758"/>
                </a:cxn>
                <a:cxn ang="0">
                  <a:pos x="connsiteX1759" y="connsiteY1759"/>
                </a:cxn>
                <a:cxn ang="0">
                  <a:pos x="connsiteX1760" y="connsiteY1760"/>
                </a:cxn>
                <a:cxn ang="0">
                  <a:pos x="connsiteX1761" y="connsiteY1761"/>
                </a:cxn>
                <a:cxn ang="0">
                  <a:pos x="connsiteX1762" y="connsiteY1762"/>
                </a:cxn>
                <a:cxn ang="0">
                  <a:pos x="connsiteX1763" y="connsiteY1763"/>
                </a:cxn>
                <a:cxn ang="0">
                  <a:pos x="connsiteX1764" y="connsiteY1764"/>
                </a:cxn>
                <a:cxn ang="0">
                  <a:pos x="connsiteX1765" y="connsiteY1765"/>
                </a:cxn>
                <a:cxn ang="0">
                  <a:pos x="connsiteX1766" y="connsiteY1766"/>
                </a:cxn>
                <a:cxn ang="0">
                  <a:pos x="connsiteX1767" y="connsiteY1767"/>
                </a:cxn>
                <a:cxn ang="0">
                  <a:pos x="connsiteX1768" y="connsiteY1768"/>
                </a:cxn>
                <a:cxn ang="0">
                  <a:pos x="connsiteX1769" y="connsiteY1769"/>
                </a:cxn>
                <a:cxn ang="0">
                  <a:pos x="connsiteX1770" y="connsiteY1770"/>
                </a:cxn>
                <a:cxn ang="0">
                  <a:pos x="connsiteX1771" y="connsiteY1771"/>
                </a:cxn>
                <a:cxn ang="0">
                  <a:pos x="connsiteX1772" y="connsiteY1772"/>
                </a:cxn>
                <a:cxn ang="0">
                  <a:pos x="connsiteX1773" y="connsiteY1773"/>
                </a:cxn>
                <a:cxn ang="0">
                  <a:pos x="connsiteX1774" y="connsiteY1774"/>
                </a:cxn>
                <a:cxn ang="0">
                  <a:pos x="connsiteX1775" y="connsiteY1775"/>
                </a:cxn>
                <a:cxn ang="0">
                  <a:pos x="connsiteX1776" y="connsiteY1776"/>
                </a:cxn>
                <a:cxn ang="0">
                  <a:pos x="connsiteX1777" y="connsiteY1777"/>
                </a:cxn>
                <a:cxn ang="0">
                  <a:pos x="connsiteX1778" y="connsiteY1778"/>
                </a:cxn>
                <a:cxn ang="0">
                  <a:pos x="connsiteX1779" y="connsiteY1779"/>
                </a:cxn>
                <a:cxn ang="0">
                  <a:pos x="connsiteX1780" y="connsiteY1780"/>
                </a:cxn>
                <a:cxn ang="0">
                  <a:pos x="connsiteX1781" y="connsiteY1781"/>
                </a:cxn>
                <a:cxn ang="0">
                  <a:pos x="connsiteX1782" y="connsiteY1782"/>
                </a:cxn>
                <a:cxn ang="0">
                  <a:pos x="connsiteX1783" y="connsiteY1783"/>
                </a:cxn>
                <a:cxn ang="0">
                  <a:pos x="connsiteX1784" y="connsiteY1784"/>
                </a:cxn>
                <a:cxn ang="0">
                  <a:pos x="connsiteX1785" y="connsiteY1785"/>
                </a:cxn>
                <a:cxn ang="0">
                  <a:pos x="connsiteX1786" y="connsiteY1786"/>
                </a:cxn>
                <a:cxn ang="0">
                  <a:pos x="connsiteX1787" y="connsiteY1787"/>
                </a:cxn>
                <a:cxn ang="0">
                  <a:pos x="connsiteX1788" y="connsiteY1788"/>
                </a:cxn>
                <a:cxn ang="0">
                  <a:pos x="connsiteX1789" y="connsiteY1789"/>
                </a:cxn>
                <a:cxn ang="0">
                  <a:pos x="connsiteX1790" y="connsiteY1790"/>
                </a:cxn>
                <a:cxn ang="0">
                  <a:pos x="connsiteX1791" y="connsiteY1791"/>
                </a:cxn>
                <a:cxn ang="0">
                  <a:pos x="connsiteX1792" y="connsiteY1792"/>
                </a:cxn>
                <a:cxn ang="0">
                  <a:pos x="connsiteX1793" y="connsiteY1793"/>
                </a:cxn>
                <a:cxn ang="0">
                  <a:pos x="connsiteX1794" y="connsiteY1794"/>
                </a:cxn>
                <a:cxn ang="0">
                  <a:pos x="connsiteX1795" y="connsiteY1795"/>
                </a:cxn>
                <a:cxn ang="0">
                  <a:pos x="connsiteX1796" y="connsiteY1796"/>
                </a:cxn>
                <a:cxn ang="0">
                  <a:pos x="connsiteX1797" y="connsiteY1797"/>
                </a:cxn>
                <a:cxn ang="0">
                  <a:pos x="connsiteX1798" y="connsiteY1798"/>
                </a:cxn>
                <a:cxn ang="0">
                  <a:pos x="connsiteX1799" y="connsiteY1799"/>
                </a:cxn>
                <a:cxn ang="0">
                  <a:pos x="connsiteX1800" y="connsiteY1800"/>
                </a:cxn>
                <a:cxn ang="0">
                  <a:pos x="connsiteX1801" y="connsiteY1801"/>
                </a:cxn>
                <a:cxn ang="0">
                  <a:pos x="connsiteX1802" y="connsiteY1802"/>
                </a:cxn>
                <a:cxn ang="0">
                  <a:pos x="connsiteX1803" y="connsiteY1803"/>
                </a:cxn>
                <a:cxn ang="0">
                  <a:pos x="connsiteX1804" y="connsiteY1804"/>
                </a:cxn>
                <a:cxn ang="0">
                  <a:pos x="connsiteX1805" y="connsiteY1805"/>
                </a:cxn>
                <a:cxn ang="0">
                  <a:pos x="connsiteX1806" y="connsiteY1806"/>
                </a:cxn>
                <a:cxn ang="0">
                  <a:pos x="connsiteX1807" y="connsiteY1807"/>
                </a:cxn>
                <a:cxn ang="0">
                  <a:pos x="connsiteX1808" y="connsiteY1808"/>
                </a:cxn>
                <a:cxn ang="0">
                  <a:pos x="connsiteX1809" y="connsiteY1809"/>
                </a:cxn>
                <a:cxn ang="0">
                  <a:pos x="connsiteX1810" y="connsiteY1810"/>
                </a:cxn>
                <a:cxn ang="0">
                  <a:pos x="connsiteX1811" y="connsiteY1811"/>
                </a:cxn>
                <a:cxn ang="0">
                  <a:pos x="connsiteX1812" y="connsiteY1812"/>
                </a:cxn>
                <a:cxn ang="0">
                  <a:pos x="connsiteX1813" y="connsiteY1813"/>
                </a:cxn>
                <a:cxn ang="0">
                  <a:pos x="connsiteX1814" y="connsiteY1814"/>
                </a:cxn>
                <a:cxn ang="0">
                  <a:pos x="connsiteX1815" y="connsiteY1815"/>
                </a:cxn>
                <a:cxn ang="0">
                  <a:pos x="connsiteX1816" y="connsiteY1816"/>
                </a:cxn>
                <a:cxn ang="0">
                  <a:pos x="connsiteX1817" y="connsiteY1817"/>
                </a:cxn>
                <a:cxn ang="0">
                  <a:pos x="connsiteX1818" y="connsiteY1818"/>
                </a:cxn>
                <a:cxn ang="0">
                  <a:pos x="connsiteX1819" y="connsiteY1819"/>
                </a:cxn>
                <a:cxn ang="0">
                  <a:pos x="connsiteX1820" y="connsiteY1820"/>
                </a:cxn>
                <a:cxn ang="0">
                  <a:pos x="connsiteX1821" y="connsiteY1821"/>
                </a:cxn>
                <a:cxn ang="0">
                  <a:pos x="connsiteX1822" y="connsiteY1822"/>
                </a:cxn>
                <a:cxn ang="0">
                  <a:pos x="connsiteX1823" y="connsiteY1823"/>
                </a:cxn>
                <a:cxn ang="0">
                  <a:pos x="connsiteX1824" y="connsiteY1824"/>
                </a:cxn>
                <a:cxn ang="0">
                  <a:pos x="connsiteX1825" y="connsiteY1825"/>
                </a:cxn>
                <a:cxn ang="0">
                  <a:pos x="connsiteX1826" y="connsiteY1826"/>
                </a:cxn>
                <a:cxn ang="0">
                  <a:pos x="connsiteX1827" y="connsiteY1827"/>
                </a:cxn>
                <a:cxn ang="0">
                  <a:pos x="connsiteX1828" y="connsiteY1828"/>
                </a:cxn>
                <a:cxn ang="0">
                  <a:pos x="connsiteX1829" y="connsiteY1829"/>
                </a:cxn>
                <a:cxn ang="0">
                  <a:pos x="connsiteX1830" y="connsiteY1830"/>
                </a:cxn>
                <a:cxn ang="0">
                  <a:pos x="connsiteX1831" y="connsiteY1831"/>
                </a:cxn>
                <a:cxn ang="0">
                  <a:pos x="connsiteX1832" y="connsiteY1832"/>
                </a:cxn>
                <a:cxn ang="0">
                  <a:pos x="connsiteX1833" y="connsiteY1833"/>
                </a:cxn>
                <a:cxn ang="0">
                  <a:pos x="connsiteX1834" y="connsiteY1834"/>
                </a:cxn>
                <a:cxn ang="0">
                  <a:pos x="connsiteX1835" y="connsiteY1835"/>
                </a:cxn>
                <a:cxn ang="0">
                  <a:pos x="connsiteX1836" y="connsiteY1836"/>
                </a:cxn>
                <a:cxn ang="0">
                  <a:pos x="connsiteX1837" y="connsiteY1837"/>
                </a:cxn>
                <a:cxn ang="0">
                  <a:pos x="connsiteX1838" y="connsiteY1838"/>
                </a:cxn>
                <a:cxn ang="0">
                  <a:pos x="connsiteX1839" y="connsiteY1839"/>
                </a:cxn>
                <a:cxn ang="0">
                  <a:pos x="connsiteX1840" y="connsiteY1840"/>
                </a:cxn>
                <a:cxn ang="0">
                  <a:pos x="connsiteX1841" y="connsiteY1841"/>
                </a:cxn>
                <a:cxn ang="0">
                  <a:pos x="connsiteX1842" y="connsiteY1842"/>
                </a:cxn>
                <a:cxn ang="0">
                  <a:pos x="connsiteX1843" y="connsiteY1843"/>
                </a:cxn>
                <a:cxn ang="0">
                  <a:pos x="connsiteX1844" y="connsiteY1844"/>
                </a:cxn>
                <a:cxn ang="0">
                  <a:pos x="connsiteX1845" y="connsiteY1845"/>
                </a:cxn>
                <a:cxn ang="0">
                  <a:pos x="connsiteX1846" y="connsiteY1846"/>
                </a:cxn>
                <a:cxn ang="0">
                  <a:pos x="connsiteX1847" y="connsiteY1847"/>
                </a:cxn>
                <a:cxn ang="0">
                  <a:pos x="connsiteX1848" y="connsiteY1848"/>
                </a:cxn>
                <a:cxn ang="0">
                  <a:pos x="connsiteX1849" y="connsiteY1849"/>
                </a:cxn>
                <a:cxn ang="0">
                  <a:pos x="connsiteX1850" y="connsiteY1850"/>
                </a:cxn>
                <a:cxn ang="0">
                  <a:pos x="connsiteX1851" y="connsiteY1851"/>
                </a:cxn>
                <a:cxn ang="0">
                  <a:pos x="connsiteX1852" y="connsiteY1852"/>
                </a:cxn>
                <a:cxn ang="0">
                  <a:pos x="connsiteX1853" y="connsiteY1853"/>
                </a:cxn>
                <a:cxn ang="0">
                  <a:pos x="connsiteX1854" y="connsiteY1854"/>
                </a:cxn>
                <a:cxn ang="0">
                  <a:pos x="connsiteX1855" y="connsiteY1855"/>
                </a:cxn>
                <a:cxn ang="0">
                  <a:pos x="connsiteX1856" y="connsiteY1856"/>
                </a:cxn>
                <a:cxn ang="0">
                  <a:pos x="connsiteX1857" y="connsiteY1857"/>
                </a:cxn>
                <a:cxn ang="0">
                  <a:pos x="connsiteX1858" y="connsiteY1858"/>
                </a:cxn>
                <a:cxn ang="0">
                  <a:pos x="connsiteX1859" y="connsiteY1859"/>
                </a:cxn>
                <a:cxn ang="0">
                  <a:pos x="connsiteX1860" y="connsiteY1860"/>
                </a:cxn>
                <a:cxn ang="0">
                  <a:pos x="connsiteX1861" y="connsiteY1861"/>
                </a:cxn>
                <a:cxn ang="0">
                  <a:pos x="connsiteX1862" y="connsiteY1862"/>
                </a:cxn>
                <a:cxn ang="0">
                  <a:pos x="connsiteX1863" y="connsiteY1863"/>
                </a:cxn>
                <a:cxn ang="0">
                  <a:pos x="connsiteX1864" y="connsiteY1864"/>
                </a:cxn>
                <a:cxn ang="0">
                  <a:pos x="connsiteX1865" y="connsiteY1865"/>
                </a:cxn>
                <a:cxn ang="0">
                  <a:pos x="connsiteX1866" y="connsiteY1866"/>
                </a:cxn>
                <a:cxn ang="0">
                  <a:pos x="connsiteX1867" y="connsiteY1867"/>
                </a:cxn>
                <a:cxn ang="0">
                  <a:pos x="connsiteX1868" y="connsiteY1868"/>
                </a:cxn>
                <a:cxn ang="0">
                  <a:pos x="connsiteX1869" y="connsiteY1869"/>
                </a:cxn>
                <a:cxn ang="0">
                  <a:pos x="connsiteX1870" y="connsiteY1870"/>
                </a:cxn>
                <a:cxn ang="0">
                  <a:pos x="connsiteX1871" y="connsiteY1871"/>
                </a:cxn>
                <a:cxn ang="0">
                  <a:pos x="connsiteX1872" y="connsiteY1872"/>
                </a:cxn>
                <a:cxn ang="0">
                  <a:pos x="connsiteX1873" y="connsiteY1873"/>
                </a:cxn>
                <a:cxn ang="0">
                  <a:pos x="connsiteX1874" y="connsiteY1874"/>
                </a:cxn>
                <a:cxn ang="0">
                  <a:pos x="connsiteX1875" y="connsiteY1875"/>
                </a:cxn>
                <a:cxn ang="0">
                  <a:pos x="connsiteX1876" y="connsiteY1876"/>
                </a:cxn>
                <a:cxn ang="0">
                  <a:pos x="connsiteX1877" y="connsiteY1877"/>
                </a:cxn>
                <a:cxn ang="0">
                  <a:pos x="connsiteX1878" y="connsiteY1878"/>
                </a:cxn>
                <a:cxn ang="0">
                  <a:pos x="connsiteX1879" y="connsiteY1879"/>
                </a:cxn>
                <a:cxn ang="0">
                  <a:pos x="connsiteX1880" y="connsiteY1880"/>
                </a:cxn>
                <a:cxn ang="0">
                  <a:pos x="connsiteX1881" y="connsiteY1881"/>
                </a:cxn>
                <a:cxn ang="0">
                  <a:pos x="connsiteX1882" y="connsiteY1882"/>
                </a:cxn>
                <a:cxn ang="0">
                  <a:pos x="connsiteX1883" y="connsiteY1883"/>
                </a:cxn>
                <a:cxn ang="0">
                  <a:pos x="connsiteX1884" y="connsiteY1884"/>
                </a:cxn>
                <a:cxn ang="0">
                  <a:pos x="connsiteX1885" y="connsiteY1885"/>
                </a:cxn>
                <a:cxn ang="0">
                  <a:pos x="connsiteX1886" y="connsiteY1886"/>
                </a:cxn>
                <a:cxn ang="0">
                  <a:pos x="connsiteX1887" y="connsiteY1887"/>
                </a:cxn>
                <a:cxn ang="0">
                  <a:pos x="connsiteX1888" y="connsiteY1888"/>
                </a:cxn>
                <a:cxn ang="0">
                  <a:pos x="connsiteX1889" y="connsiteY1889"/>
                </a:cxn>
                <a:cxn ang="0">
                  <a:pos x="connsiteX1890" y="connsiteY1890"/>
                </a:cxn>
                <a:cxn ang="0">
                  <a:pos x="connsiteX1891" y="connsiteY1891"/>
                </a:cxn>
                <a:cxn ang="0">
                  <a:pos x="connsiteX1892" y="connsiteY1892"/>
                </a:cxn>
                <a:cxn ang="0">
                  <a:pos x="connsiteX1893" y="connsiteY1893"/>
                </a:cxn>
                <a:cxn ang="0">
                  <a:pos x="connsiteX1894" y="connsiteY1894"/>
                </a:cxn>
                <a:cxn ang="0">
                  <a:pos x="connsiteX1895" y="connsiteY1895"/>
                </a:cxn>
                <a:cxn ang="0">
                  <a:pos x="connsiteX1896" y="connsiteY1896"/>
                </a:cxn>
                <a:cxn ang="0">
                  <a:pos x="connsiteX1897" y="connsiteY1897"/>
                </a:cxn>
                <a:cxn ang="0">
                  <a:pos x="connsiteX1898" y="connsiteY1898"/>
                </a:cxn>
                <a:cxn ang="0">
                  <a:pos x="connsiteX1899" y="connsiteY1899"/>
                </a:cxn>
                <a:cxn ang="0">
                  <a:pos x="connsiteX1900" y="connsiteY1900"/>
                </a:cxn>
                <a:cxn ang="0">
                  <a:pos x="connsiteX1901" y="connsiteY1901"/>
                </a:cxn>
                <a:cxn ang="0">
                  <a:pos x="connsiteX1902" y="connsiteY1902"/>
                </a:cxn>
                <a:cxn ang="0">
                  <a:pos x="connsiteX1903" y="connsiteY1903"/>
                </a:cxn>
                <a:cxn ang="0">
                  <a:pos x="connsiteX1904" y="connsiteY1904"/>
                </a:cxn>
                <a:cxn ang="0">
                  <a:pos x="connsiteX1905" y="connsiteY1905"/>
                </a:cxn>
                <a:cxn ang="0">
                  <a:pos x="connsiteX1906" y="connsiteY1906"/>
                </a:cxn>
                <a:cxn ang="0">
                  <a:pos x="connsiteX1907" y="connsiteY1907"/>
                </a:cxn>
                <a:cxn ang="0">
                  <a:pos x="connsiteX1908" y="connsiteY1908"/>
                </a:cxn>
                <a:cxn ang="0">
                  <a:pos x="connsiteX1909" y="connsiteY1909"/>
                </a:cxn>
                <a:cxn ang="0">
                  <a:pos x="connsiteX1910" y="connsiteY1910"/>
                </a:cxn>
                <a:cxn ang="0">
                  <a:pos x="connsiteX1911" y="connsiteY1911"/>
                </a:cxn>
                <a:cxn ang="0">
                  <a:pos x="connsiteX1912" y="connsiteY1912"/>
                </a:cxn>
                <a:cxn ang="0">
                  <a:pos x="connsiteX1913" y="connsiteY1913"/>
                </a:cxn>
                <a:cxn ang="0">
                  <a:pos x="connsiteX1914" y="connsiteY1914"/>
                </a:cxn>
                <a:cxn ang="0">
                  <a:pos x="connsiteX1915" y="connsiteY1915"/>
                </a:cxn>
                <a:cxn ang="0">
                  <a:pos x="connsiteX1916" y="connsiteY1916"/>
                </a:cxn>
                <a:cxn ang="0">
                  <a:pos x="connsiteX1917" y="connsiteY1917"/>
                </a:cxn>
                <a:cxn ang="0">
                  <a:pos x="connsiteX1918" y="connsiteY1918"/>
                </a:cxn>
                <a:cxn ang="0">
                  <a:pos x="connsiteX1919" y="connsiteY1919"/>
                </a:cxn>
                <a:cxn ang="0">
                  <a:pos x="connsiteX1920" y="connsiteY1920"/>
                </a:cxn>
                <a:cxn ang="0">
                  <a:pos x="connsiteX1921" y="connsiteY1921"/>
                </a:cxn>
                <a:cxn ang="0">
                  <a:pos x="connsiteX1922" y="connsiteY1922"/>
                </a:cxn>
                <a:cxn ang="0">
                  <a:pos x="connsiteX1923" y="connsiteY1923"/>
                </a:cxn>
                <a:cxn ang="0">
                  <a:pos x="connsiteX1924" y="connsiteY1924"/>
                </a:cxn>
                <a:cxn ang="0">
                  <a:pos x="connsiteX1925" y="connsiteY1925"/>
                </a:cxn>
                <a:cxn ang="0">
                  <a:pos x="connsiteX1926" y="connsiteY1926"/>
                </a:cxn>
                <a:cxn ang="0">
                  <a:pos x="connsiteX1927" y="connsiteY1927"/>
                </a:cxn>
                <a:cxn ang="0">
                  <a:pos x="connsiteX1928" y="connsiteY1928"/>
                </a:cxn>
                <a:cxn ang="0">
                  <a:pos x="connsiteX1929" y="connsiteY1929"/>
                </a:cxn>
                <a:cxn ang="0">
                  <a:pos x="connsiteX1930" y="connsiteY1930"/>
                </a:cxn>
                <a:cxn ang="0">
                  <a:pos x="connsiteX1931" y="connsiteY1931"/>
                </a:cxn>
                <a:cxn ang="0">
                  <a:pos x="connsiteX1932" y="connsiteY1932"/>
                </a:cxn>
                <a:cxn ang="0">
                  <a:pos x="connsiteX1933" y="connsiteY1933"/>
                </a:cxn>
                <a:cxn ang="0">
                  <a:pos x="connsiteX1934" y="connsiteY1934"/>
                </a:cxn>
                <a:cxn ang="0">
                  <a:pos x="connsiteX1935" y="connsiteY1935"/>
                </a:cxn>
                <a:cxn ang="0">
                  <a:pos x="connsiteX1936" y="connsiteY1936"/>
                </a:cxn>
                <a:cxn ang="0">
                  <a:pos x="connsiteX1937" y="connsiteY1937"/>
                </a:cxn>
                <a:cxn ang="0">
                  <a:pos x="connsiteX1938" y="connsiteY1938"/>
                </a:cxn>
                <a:cxn ang="0">
                  <a:pos x="connsiteX1939" y="connsiteY1939"/>
                </a:cxn>
                <a:cxn ang="0">
                  <a:pos x="connsiteX1940" y="connsiteY1940"/>
                </a:cxn>
                <a:cxn ang="0">
                  <a:pos x="connsiteX1941" y="connsiteY1941"/>
                </a:cxn>
                <a:cxn ang="0">
                  <a:pos x="connsiteX1942" y="connsiteY1942"/>
                </a:cxn>
                <a:cxn ang="0">
                  <a:pos x="connsiteX1943" y="connsiteY1943"/>
                </a:cxn>
                <a:cxn ang="0">
                  <a:pos x="connsiteX1944" y="connsiteY1944"/>
                </a:cxn>
                <a:cxn ang="0">
                  <a:pos x="connsiteX1945" y="connsiteY1945"/>
                </a:cxn>
                <a:cxn ang="0">
                  <a:pos x="connsiteX1946" y="connsiteY1946"/>
                </a:cxn>
                <a:cxn ang="0">
                  <a:pos x="connsiteX1947" y="connsiteY1947"/>
                </a:cxn>
                <a:cxn ang="0">
                  <a:pos x="connsiteX1948" y="connsiteY1948"/>
                </a:cxn>
                <a:cxn ang="0">
                  <a:pos x="connsiteX1949" y="connsiteY1949"/>
                </a:cxn>
                <a:cxn ang="0">
                  <a:pos x="connsiteX1950" y="connsiteY1950"/>
                </a:cxn>
                <a:cxn ang="0">
                  <a:pos x="connsiteX1951" y="connsiteY1951"/>
                </a:cxn>
                <a:cxn ang="0">
                  <a:pos x="connsiteX1952" y="connsiteY1952"/>
                </a:cxn>
                <a:cxn ang="0">
                  <a:pos x="connsiteX1953" y="connsiteY1953"/>
                </a:cxn>
                <a:cxn ang="0">
                  <a:pos x="connsiteX1954" y="connsiteY1954"/>
                </a:cxn>
                <a:cxn ang="0">
                  <a:pos x="connsiteX1955" y="connsiteY1955"/>
                </a:cxn>
                <a:cxn ang="0">
                  <a:pos x="connsiteX1956" y="connsiteY1956"/>
                </a:cxn>
                <a:cxn ang="0">
                  <a:pos x="connsiteX1957" y="connsiteY1957"/>
                </a:cxn>
                <a:cxn ang="0">
                  <a:pos x="connsiteX1958" y="connsiteY1958"/>
                </a:cxn>
                <a:cxn ang="0">
                  <a:pos x="connsiteX1959" y="connsiteY1959"/>
                </a:cxn>
                <a:cxn ang="0">
                  <a:pos x="connsiteX1960" y="connsiteY1960"/>
                </a:cxn>
                <a:cxn ang="0">
                  <a:pos x="connsiteX1961" y="connsiteY1961"/>
                </a:cxn>
                <a:cxn ang="0">
                  <a:pos x="connsiteX1962" y="connsiteY1962"/>
                </a:cxn>
                <a:cxn ang="0">
                  <a:pos x="connsiteX1963" y="connsiteY1963"/>
                </a:cxn>
                <a:cxn ang="0">
                  <a:pos x="connsiteX1964" y="connsiteY1964"/>
                </a:cxn>
                <a:cxn ang="0">
                  <a:pos x="connsiteX1965" y="connsiteY1965"/>
                </a:cxn>
                <a:cxn ang="0">
                  <a:pos x="connsiteX1966" y="connsiteY1966"/>
                </a:cxn>
                <a:cxn ang="0">
                  <a:pos x="connsiteX1967" y="connsiteY1967"/>
                </a:cxn>
                <a:cxn ang="0">
                  <a:pos x="connsiteX1968" y="connsiteY1968"/>
                </a:cxn>
                <a:cxn ang="0">
                  <a:pos x="connsiteX1969" y="connsiteY1969"/>
                </a:cxn>
                <a:cxn ang="0">
                  <a:pos x="connsiteX1970" y="connsiteY1970"/>
                </a:cxn>
                <a:cxn ang="0">
                  <a:pos x="connsiteX1971" y="connsiteY1971"/>
                </a:cxn>
                <a:cxn ang="0">
                  <a:pos x="connsiteX1972" y="connsiteY1972"/>
                </a:cxn>
                <a:cxn ang="0">
                  <a:pos x="connsiteX1973" y="connsiteY1973"/>
                </a:cxn>
                <a:cxn ang="0">
                  <a:pos x="connsiteX1974" y="connsiteY1974"/>
                </a:cxn>
                <a:cxn ang="0">
                  <a:pos x="connsiteX1975" y="connsiteY1975"/>
                </a:cxn>
                <a:cxn ang="0">
                  <a:pos x="connsiteX1976" y="connsiteY1976"/>
                </a:cxn>
                <a:cxn ang="0">
                  <a:pos x="connsiteX1977" y="connsiteY1977"/>
                </a:cxn>
                <a:cxn ang="0">
                  <a:pos x="connsiteX1978" y="connsiteY1978"/>
                </a:cxn>
                <a:cxn ang="0">
                  <a:pos x="connsiteX1979" y="connsiteY1979"/>
                </a:cxn>
                <a:cxn ang="0">
                  <a:pos x="connsiteX1980" y="connsiteY1980"/>
                </a:cxn>
                <a:cxn ang="0">
                  <a:pos x="connsiteX1981" y="connsiteY1981"/>
                </a:cxn>
                <a:cxn ang="0">
                  <a:pos x="connsiteX1982" y="connsiteY1982"/>
                </a:cxn>
                <a:cxn ang="0">
                  <a:pos x="connsiteX1983" y="connsiteY1983"/>
                </a:cxn>
                <a:cxn ang="0">
                  <a:pos x="connsiteX1984" y="connsiteY1984"/>
                </a:cxn>
                <a:cxn ang="0">
                  <a:pos x="connsiteX1985" y="connsiteY1985"/>
                </a:cxn>
                <a:cxn ang="0">
                  <a:pos x="connsiteX1986" y="connsiteY1986"/>
                </a:cxn>
                <a:cxn ang="0">
                  <a:pos x="connsiteX1987" y="connsiteY1987"/>
                </a:cxn>
                <a:cxn ang="0">
                  <a:pos x="connsiteX1988" y="connsiteY1988"/>
                </a:cxn>
                <a:cxn ang="0">
                  <a:pos x="connsiteX1989" y="connsiteY1989"/>
                </a:cxn>
                <a:cxn ang="0">
                  <a:pos x="connsiteX1990" y="connsiteY1990"/>
                </a:cxn>
                <a:cxn ang="0">
                  <a:pos x="connsiteX1991" y="connsiteY1991"/>
                </a:cxn>
                <a:cxn ang="0">
                  <a:pos x="connsiteX1992" y="connsiteY1992"/>
                </a:cxn>
                <a:cxn ang="0">
                  <a:pos x="connsiteX1993" y="connsiteY1993"/>
                </a:cxn>
                <a:cxn ang="0">
                  <a:pos x="connsiteX1994" y="connsiteY1994"/>
                </a:cxn>
                <a:cxn ang="0">
                  <a:pos x="connsiteX1995" y="connsiteY1995"/>
                </a:cxn>
                <a:cxn ang="0">
                  <a:pos x="connsiteX1996" y="connsiteY1996"/>
                </a:cxn>
                <a:cxn ang="0">
                  <a:pos x="connsiteX1997" y="connsiteY1997"/>
                </a:cxn>
                <a:cxn ang="0">
                  <a:pos x="connsiteX1998" y="connsiteY1998"/>
                </a:cxn>
                <a:cxn ang="0">
                  <a:pos x="connsiteX1999" y="connsiteY1999"/>
                </a:cxn>
                <a:cxn ang="0">
                  <a:pos x="connsiteX2000" y="connsiteY2000"/>
                </a:cxn>
                <a:cxn ang="0">
                  <a:pos x="connsiteX2001" y="connsiteY2001"/>
                </a:cxn>
                <a:cxn ang="0">
                  <a:pos x="connsiteX2002" y="connsiteY2002"/>
                </a:cxn>
                <a:cxn ang="0">
                  <a:pos x="connsiteX2003" y="connsiteY2003"/>
                </a:cxn>
                <a:cxn ang="0">
                  <a:pos x="connsiteX2004" y="connsiteY2004"/>
                </a:cxn>
                <a:cxn ang="0">
                  <a:pos x="connsiteX2005" y="connsiteY2005"/>
                </a:cxn>
                <a:cxn ang="0">
                  <a:pos x="connsiteX2006" y="connsiteY2006"/>
                </a:cxn>
                <a:cxn ang="0">
                  <a:pos x="connsiteX2007" y="connsiteY2007"/>
                </a:cxn>
                <a:cxn ang="0">
                  <a:pos x="connsiteX2008" y="connsiteY2008"/>
                </a:cxn>
                <a:cxn ang="0">
                  <a:pos x="connsiteX2009" y="connsiteY2009"/>
                </a:cxn>
                <a:cxn ang="0">
                  <a:pos x="connsiteX2010" y="connsiteY2010"/>
                </a:cxn>
                <a:cxn ang="0">
                  <a:pos x="connsiteX2011" y="connsiteY2011"/>
                </a:cxn>
                <a:cxn ang="0">
                  <a:pos x="connsiteX2012" y="connsiteY2012"/>
                </a:cxn>
                <a:cxn ang="0">
                  <a:pos x="connsiteX2013" y="connsiteY2013"/>
                </a:cxn>
                <a:cxn ang="0">
                  <a:pos x="connsiteX2014" y="connsiteY2014"/>
                </a:cxn>
                <a:cxn ang="0">
                  <a:pos x="connsiteX2015" y="connsiteY2015"/>
                </a:cxn>
                <a:cxn ang="0">
                  <a:pos x="connsiteX2016" y="connsiteY2016"/>
                </a:cxn>
                <a:cxn ang="0">
                  <a:pos x="connsiteX2017" y="connsiteY2017"/>
                </a:cxn>
                <a:cxn ang="0">
                  <a:pos x="connsiteX2018" y="connsiteY2018"/>
                </a:cxn>
                <a:cxn ang="0">
                  <a:pos x="connsiteX2019" y="connsiteY2019"/>
                </a:cxn>
                <a:cxn ang="0">
                  <a:pos x="connsiteX2020" y="connsiteY2020"/>
                </a:cxn>
                <a:cxn ang="0">
                  <a:pos x="connsiteX2021" y="connsiteY2021"/>
                </a:cxn>
                <a:cxn ang="0">
                  <a:pos x="connsiteX2022" y="connsiteY2022"/>
                </a:cxn>
                <a:cxn ang="0">
                  <a:pos x="connsiteX2023" y="connsiteY2023"/>
                </a:cxn>
                <a:cxn ang="0">
                  <a:pos x="connsiteX2024" y="connsiteY2024"/>
                </a:cxn>
                <a:cxn ang="0">
                  <a:pos x="connsiteX2025" y="connsiteY2025"/>
                </a:cxn>
                <a:cxn ang="0">
                  <a:pos x="connsiteX2026" y="connsiteY2026"/>
                </a:cxn>
                <a:cxn ang="0">
                  <a:pos x="connsiteX2027" y="connsiteY2027"/>
                </a:cxn>
                <a:cxn ang="0">
                  <a:pos x="connsiteX2028" y="connsiteY2028"/>
                </a:cxn>
                <a:cxn ang="0">
                  <a:pos x="connsiteX2029" y="connsiteY2029"/>
                </a:cxn>
                <a:cxn ang="0">
                  <a:pos x="connsiteX2030" y="connsiteY2030"/>
                </a:cxn>
                <a:cxn ang="0">
                  <a:pos x="connsiteX2031" y="connsiteY2031"/>
                </a:cxn>
                <a:cxn ang="0">
                  <a:pos x="connsiteX2032" y="connsiteY2032"/>
                </a:cxn>
                <a:cxn ang="0">
                  <a:pos x="connsiteX2033" y="connsiteY2033"/>
                </a:cxn>
                <a:cxn ang="0">
                  <a:pos x="connsiteX2034" y="connsiteY2034"/>
                </a:cxn>
                <a:cxn ang="0">
                  <a:pos x="connsiteX2035" y="connsiteY2035"/>
                </a:cxn>
                <a:cxn ang="0">
                  <a:pos x="connsiteX2036" y="connsiteY2036"/>
                </a:cxn>
                <a:cxn ang="0">
                  <a:pos x="connsiteX2037" y="connsiteY2037"/>
                </a:cxn>
                <a:cxn ang="0">
                  <a:pos x="connsiteX2038" y="connsiteY2038"/>
                </a:cxn>
                <a:cxn ang="0">
                  <a:pos x="connsiteX2039" y="connsiteY2039"/>
                </a:cxn>
                <a:cxn ang="0">
                  <a:pos x="connsiteX2040" y="connsiteY2040"/>
                </a:cxn>
                <a:cxn ang="0">
                  <a:pos x="connsiteX2041" y="connsiteY2041"/>
                </a:cxn>
                <a:cxn ang="0">
                  <a:pos x="connsiteX2042" y="connsiteY2042"/>
                </a:cxn>
                <a:cxn ang="0">
                  <a:pos x="connsiteX2043" y="connsiteY2043"/>
                </a:cxn>
                <a:cxn ang="0">
                  <a:pos x="connsiteX2044" y="connsiteY2044"/>
                </a:cxn>
                <a:cxn ang="0">
                  <a:pos x="connsiteX2045" y="connsiteY2045"/>
                </a:cxn>
                <a:cxn ang="0">
                  <a:pos x="connsiteX2046" y="connsiteY2046"/>
                </a:cxn>
                <a:cxn ang="0">
                  <a:pos x="connsiteX2047" y="connsiteY2047"/>
                </a:cxn>
                <a:cxn ang="0">
                  <a:pos x="connsiteX2048" y="connsiteY2048"/>
                </a:cxn>
                <a:cxn ang="0">
                  <a:pos x="connsiteX2049" y="connsiteY2049"/>
                </a:cxn>
                <a:cxn ang="0">
                  <a:pos x="connsiteX2050" y="connsiteY2050"/>
                </a:cxn>
                <a:cxn ang="0">
                  <a:pos x="connsiteX2051" y="connsiteY2051"/>
                </a:cxn>
                <a:cxn ang="0">
                  <a:pos x="connsiteX2052" y="connsiteY2052"/>
                </a:cxn>
                <a:cxn ang="0">
                  <a:pos x="connsiteX2053" y="connsiteY2053"/>
                </a:cxn>
                <a:cxn ang="0">
                  <a:pos x="connsiteX2054" y="connsiteY2054"/>
                </a:cxn>
                <a:cxn ang="0">
                  <a:pos x="connsiteX2055" y="connsiteY2055"/>
                </a:cxn>
                <a:cxn ang="0">
                  <a:pos x="connsiteX2056" y="connsiteY2056"/>
                </a:cxn>
                <a:cxn ang="0">
                  <a:pos x="connsiteX2057" y="connsiteY2057"/>
                </a:cxn>
                <a:cxn ang="0">
                  <a:pos x="connsiteX2058" y="connsiteY2058"/>
                </a:cxn>
                <a:cxn ang="0">
                  <a:pos x="connsiteX2059" y="connsiteY2059"/>
                </a:cxn>
                <a:cxn ang="0">
                  <a:pos x="connsiteX2060" y="connsiteY2060"/>
                </a:cxn>
                <a:cxn ang="0">
                  <a:pos x="connsiteX2061" y="connsiteY2061"/>
                </a:cxn>
                <a:cxn ang="0">
                  <a:pos x="connsiteX2062" y="connsiteY2062"/>
                </a:cxn>
                <a:cxn ang="0">
                  <a:pos x="connsiteX2063" y="connsiteY2063"/>
                </a:cxn>
                <a:cxn ang="0">
                  <a:pos x="connsiteX2064" y="connsiteY2064"/>
                </a:cxn>
                <a:cxn ang="0">
                  <a:pos x="connsiteX2065" y="connsiteY2065"/>
                </a:cxn>
                <a:cxn ang="0">
                  <a:pos x="connsiteX2066" y="connsiteY2066"/>
                </a:cxn>
                <a:cxn ang="0">
                  <a:pos x="connsiteX2067" y="connsiteY2067"/>
                </a:cxn>
                <a:cxn ang="0">
                  <a:pos x="connsiteX2068" y="connsiteY2068"/>
                </a:cxn>
                <a:cxn ang="0">
                  <a:pos x="connsiteX2069" y="connsiteY2069"/>
                </a:cxn>
                <a:cxn ang="0">
                  <a:pos x="connsiteX2070" y="connsiteY2070"/>
                </a:cxn>
                <a:cxn ang="0">
                  <a:pos x="connsiteX2071" y="connsiteY2071"/>
                </a:cxn>
                <a:cxn ang="0">
                  <a:pos x="connsiteX2072" y="connsiteY2072"/>
                </a:cxn>
                <a:cxn ang="0">
                  <a:pos x="connsiteX2073" y="connsiteY2073"/>
                </a:cxn>
                <a:cxn ang="0">
                  <a:pos x="connsiteX2074" y="connsiteY2074"/>
                </a:cxn>
                <a:cxn ang="0">
                  <a:pos x="connsiteX2075" y="connsiteY2075"/>
                </a:cxn>
                <a:cxn ang="0">
                  <a:pos x="connsiteX2076" y="connsiteY2076"/>
                </a:cxn>
                <a:cxn ang="0">
                  <a:pos x="connsiteX2077" y="connsiteY2077"/>
                </a:cxn>
                <a:cxn ang="0">
                  <a:pos x="connsiteX2078" y="connsiteY2078"/>
                </a:cxn>
                <a:cxn ang="0">
                  <a:pos x="connsiteX2079" y="connsiteY2079"/>
                </a:cxn>
                <a:cxn ang="0">
                  <a:pos x="connsiteX2080" y="connsiteY2080"/>
                </a:cxn>
                <a:cxn ang="0">
                  <a:pos x="connsiteX2081" y="connsiteY2081"/>
                </a:cxn>
                <a:cxn ang="0">
                  <a:pos x="connsiteX2082" y="connsiteY2082"/>
                </a:cxn>
                <a:cxn ang="0">
                  <a:pos x="connsiteX2083" y="connsiteY2083"/>
                </a:cxn>
                <a:cxn ang="0">
                  <a:pos x="connsiteX2084" y="connsiteY2084"/>
                </a:cxn>
                <a:cxn ang="0">
                  <a:pos x="connsiteX2085" y="connsiteY2085"/>
                </a:cxn>
                <a:cxn ang="0">
                  <a:pos x="connsiteX2086" y="connsiteY2086"/>
                </a:cxn>
                <a:cxn ang="0">
                  <a:pos x="connsiteX2087" y="connsiteY2087"/>
                </a:cxn>
                <a:cxn ang="0">
                  <a:pos x="connsiteX2088" y="connsiteY2088"/>
                </a:cxn>
                <a:cxn ang="0">
                  <a:pos x="connsiteX2089" y="connsiteY2089"/>
                </a:cxn>
                <a:cxn ang="0">
                  <a:pos x="connsiteX2090" y="connsiteY2090"/>
                </a:cxn>
                <a:cxn ang="0">
                  <a:pos x="connsiteX2091" y="connsiteY2091"/>
                </a:cxn>
                <a:cxn ang="0">
                  <a:pos x="connsiteX2092" y="connsiteY2092"/>
                </a:cxn>
                <a:cxn ang="0">
                  <a:pos x="connsiteX2093" y="connsiteY2093"/>
                </a:cxn>
                <a:cxn ang="0">
                  <a:pos x="connsiteX2094" y="connsiteY2094"/>
                </a:cxn>
                <a:cxn ang="0">
                  <a:pos x="connsiteX2095" y="connsiteY2095"/>
                </a:cxn>
                <a:cxn ang="0">
                  <a:pos x="connsiteX2096" y="connsiteY2096"/>
                </a:cxn>
                <a:cxn ang="0">
                  <a:pos x="connsiteX2097" y="connsiteY2097"/>
                </a:cxn>
                <a:cxn ang="0">
                  <a:pos x="connsiteX2098" y="connsiteY2098"/>
                </a:cxn>
                <a:cxn ang="0">
                  <a:pos x="connsiteX2099" y="connsiteY2099"/>
                </a:cxn>
                <a:cxn ang="0">
                  <a:pos x="connsiteX2100" y="connsiteY2100"/>
                </a:cxn>
                <a:cxn ang="0">
                  <a:pos x="connsiteX2101" y="connsiteY2101"/>
                </a:cxn>
                <a:cxn ang="0">
                  <a:pos x="connsiteX2102" y="connsiteY2102"/>
                </a:cxn>
                <a:cxn ang="0">
                  <a:pos x="connsiteX2103" y="connsiteY2103"/>
                </a:cxn>
                <a:cxn ang="0">
                  <a:pos x="connsiteX2104" y="connsiteY2104"/>
                </a:cxn>
                <a:cxn ang="0">
                  <a:pos x="connsiteX2105" y="connsiteY2105"/>
                </a:cxn>
                <a:cxn ang="0">
                  <a:pos x="connsiteX2106" y="connsiteY2106"/>
                </a:cxn>
                <a:cxn ang="0">
                  <a:pos x="connsiteX2107" y="connsiteY2107"/>
                </a:cxn>
                <a:cxn ang="0">
                  <a:pos x="connsiteX2108" y="connsiteY2108"/>
                </a:cxn>
                <a:cxn ang="0">
                  <a:pos x="connsiteX2109" y="connsiteY2109"/>
                </a:cxn>
                <a:cxn ang="0">
                  <a:pos x="connsiteX2110" y="connsiteY2110"/>
                </a:cxn>
                <a:cxn ang="0">
                  <a:pos x="connsiteX2111" y="connsiteY2111"/>
                </a:cxn>
                <a:cxn ang="0">
                  <a:pos x="connsiteX2112" y="connsiteY2112"/>
                </a:cxn>
                <a:cxn ang="0">
                  <a:pos x="connsiteX2113" y="connsiteY2113"/>
                </a:cxn>
                <a:cxn ang="0">
                  <a:pos x="connsiteX2114" y="connsiteY2114"/>
                </a:cxn>
                <a:cxn ang="0">
                  <a:pos x="connsiteX2115" y="connsiteY2115"/>
                </a:cxn>
                <a:cxn ang="0">
                  <a:pos x="connsiteX2116" y="connsiteY2116"/>
                </a:cxn>
                <a:cxn ang="0">
                  <a:pos x="connsiteX2117" y="connsiteY2117"/>
                </a:cxn>
                <a:cxn ang="0">
                  <a:pos x="connsiteX2118" y="connsiteY2118"/>
                </a:cxn>
                <a:cxn ang="0">
                  <a:pos x="connsiteX2119" y="connsiteY2119"/>
                </a:cxn>
                <a:cxn ang="0">
                  <a:pos x="connsiteX2120" y="connsiteY2120"/>
                </a:cxn>
                <a:cxn ang="0">
                  <a:pos x="connsiteX2121" y="connsiteY2121"/>
                </a:cxn>
                <a:cxn ang="0">
                  <a:pos x="connsiteX2122" y="connsiteY2122"/>
                </a:cxn>
                <a:cxn ang="0">
                  <a:pos x="connsiteX2123" y="connsiteY2123"/>
                </a:cxn>
                <a:cxn ang="0">
                  <a:pos x="connsiteX2124" y="connsiteY2124"/>
                </a:cxn>
                <a:cxn ang="0">
                  <a:pos x="connsiteX2125" y="connsiteY2125"/>
                </a:cxn>
                <a:cxn ang="0">
                  <a:pos x="connsiteX2126" y="connsiteY2126"/>
                </a:cxn>
                <a:cxn ang="0">
                  <a:pos x="connsiteX2127" y="connsiteY2127"/>
                </a:cxn>
                <a:cxn ang="0">
                  <a:pos x="connsiteX2128" y="connsiteY2128"/>
                </a:cxn>
                <a:cxn ang="0">
                  <a:pos x="connsiteX2129" y="connsiteY2129"/>
                </a:cxn>
                <a:cxn ang="0">
                  <a:pos x="connsiteX2130" y="connsiteY2130"/>
                </a:cxn>
                <a:cxn ang="0">
                  <a:pos x="connsiteX2131" y="connsiteY2131"/>
                </a:cxn>
                <a:cxn ang="0">
                  <a:pos x="connsiteX2132" y="connsiteY2132"/>
                </a:cxn>
                <a:cxn ang="0">
                  <a:pos x="connsiteX2133" y="connsiteY2133"/>
                </a:cxn>
                <a:cxn ang="0">
                  <a:pos x="connsiteX2134" y="connsiteY2134"/>
                </a:cxn>
                <a:cxn ang="0">
                  <a:pos x="connsiteX2135" y="connsiteY2135"/>
                </a:cxn>
                <a:cxn ang="0">
                  <a:pos x="connsiteX2136" y="connsiteY2136"/>
                </a:cxn>
                <a:cxn ang="0">
                  <a:pos x="connsiteX2137" y="connsiteY2137"/>
                </a:cxn>
                <a:cxn ang="0">
                  <a:pos x="connsiteX2138" y="connsiteY2138"/>
                </a:cxn>
                <a:cxn ang="0">
                  <a:pos x="connsiteX2139" y="connsiteY2139"/>
                </a:cxn>
                <a:cxn ang="0">
                  <a:pos x="connsiteX2140" y="connsiteY2140"/>
                </a:cxn>
                <a:cxn ang="0">
                  <a:pos x="connsiteX2141" y="connsiteY2141"/>
                </a:cxn>
                <a:cxn ang="0">
                  <a:pos x="connsiteX2142" y="connsiteY2142"/>
                </a:cxn>
                <a:cxn ang="0">
                  <a:pos x="connsiteX2143" y="connsiteY2143"/>
                </a:cxn>
                <a:cxn ang="0">
                  <a:pos x="connsiteX2144" y="connsiteY2144"/>
                </a:cxn>
                <a:cxn ang="0">
                  <a:pos x="connsiteX2145" y="connsiteY2145"/>
                </a:cxn>
                <a:cxn ang="0">
                  <a:pos x="connsiteX2146" y="connsiteY2146"/>
                </a:cxn>
                <a:cxn ang="0">
                  <a:pos x="connsiteX2147" y="connsiteY2147"/>
                </a:cxn>
                <a:cxn ang="0">
                  <a:pos x="connsiteX2148" y="connsiteY2148"/>
                </a:cxn>
                <a:cxn ang="0">
                  <a:pos x="connsiteX2149" y="connsiteY2149"/>
                </a:cxn>
                <a:cxn ang="0">
                  <a:pos x="connsiteX2150" y="connsiteY2150"/>
                </a:cxn>
                <a:cxn ang="0">
                  <a:pos x="connsiteX2151" y="connsiteY2151"/>
                </a:cxn>
                <a:cxn ang="0">
                  <a:pos x="connsiteX2152" y="connsiteY2152"/>
                </a:cxn>
                <a:cxn ang="0">
                  <a:pos x="connsiteX2153" y="connsiteY2153"/>
                </a:cxn>
                <a:cxn ang="0">
                  <a:pos x="connsiteX2154" y="connsiteY2154"/>
                </a:cxn>
                <a:cxn ang="0">
                  <a:pos x="connsiteX2155" y="connsiteY2155"/>
                </a:cxn>
                <a:cxn ang="0">
                  <a:pos x="connsiteX2156" y="connsiteY2156"/>
                </a:cxn>
                <a:cxn ang="0">
                  <a:pos x="connsiteX2157" y="connsiteY2157"/>
                </a:cxn>
                <a:cxn ang="0">
                  <a:pos x="connsiteX2158" y="connsiteY2158"/>
                </a:cxn>
                <a:cxn ang="0">
                  <a:pos x="connsiteX2159" y="connsiteY2159"/>
                </a:cxn>
                <a:cxn ang="0">
                  <a:pos x="connsiteX2160" y="connsiteY2160"/>
                </a:cxn>
                <a:cxn ang="0">
                  <a:pos x="connsiteX2161" y="connsiteY2161"/>
                </a:cxn>
                <a:cxn ang="0">
                  <a:pos x="connsiteX2162" y="connsiteY2162"/>
                </a:cxn>
                <a:cxn ang="0">
                  <a:pos x="connsiteX2163" y="connsiteY2163"/>
                </a:cxn>
                <a:cxn ang="0">
                  <a:pos x="connsiteX2164" y="connsiteY2164"/>
                </a:cxn>
                <a:cxn ang="0">
                  <a:pos x="connsiteX2165" y="connsiteY2165"/>
                </a:cxn>
                <a:cxn ang="0">
                  <a:pos x="connsiteX2166" y="connsiteY2166"/>
                </a:cxn>
                <a:cxn ang="0">
                  <a:pos x="connsiteX2167" y="connsiteY2167"/>
                </a:cxn>
                <a:cxn ang="0">
                  <a:pos x="connsiteX2168" y="connsiteY2168"/>
                </a:cxn>
                <a:cxn ang="0">
                  <a:pos x="connsiteX2169" y="connsiteY2169"/>
                </a:cxn>
                <a:cxn ang="0">
                  <a:pos x="connsiteX2170" y="connsiteY2170"/>
                </a:cxn>
                <a:cxn ang="0">
                  <a:pos x="connsiteX2171" y="connsiteY2171"/>
                </a:cxn>
                <a:cxn ang="0">
                  <a:pos x="connsiteX2172" y="connsiteY2172"/>
                </a:cxn>
                <a:cxn ang="0">
                  <a:pos x="connsiteX2173" y="connsiteY2173"/>
                </a:cxn>
                <a:cxn ang="0">
                  <a:pos x="connsiteX2174" y="connsiteY2174"/>
                </a:cxn>
                <a:cxn ang="0">
                  <a:pos x="connsiteX2175" y="connsiteY2175"/>
                </a:cxn>
                <a:cxn ang="0">
                  <a:pos x="connsiteX2176" y="connsiteY2176"/>
                </a:cxn>
                <a:cxn ang="0">
                  <a:pos x="connsiteX2177" y="connsiteY2177"/>
                </a:cxn>
                <a:cxn ang="0">
                  <a:pos x="connsiteX2178" y="connsiteY2178"/>
                </a:cxn>
                <a:cxn ang="0">
                  <a:pos x="connsiteX2179" y="connsiteY2179"/>
                </a:cxn>
                <a:cxn ang="0">
                  <a:pos x="connsiteX2180" y="connsiteY2180"/>
                </a:cxn>
                <a:cxn ang="0">
                  <a:pos x="connsiteX2181" y="connsiteY2181"/>
                </a:cxn>
                <a:cxn ang="0">
                  <a:pos x="connsiteX2182" y="connsiteY2182"/>
                </a:cxn>
                <a:cxn ang="0">
                  <a:pos x="connsiteX2183" y="connsiteY2183"/>
                </a:cxn>
                <a:cxn ang="0">
                  <a:pos x="connsiteX2184" y="connsiteY2184"/>
                </a:cxn>
                <a:cxn ang="0">
                  <a:pos x="connsiteX2185" y="connsiteY2185"/>
                </a:cxn>
                <a:cxn ang="0">
                  <a:pos x="connsiteX2186" y="connsiteY2186"/>
                </a:cxn>
                <a:cxn ang="0">
                  <a:pos x="connsiteX2187" y="connsiteY2187"/>
                </a:cxn>
                <a:cxn ang="0">
                  <a:pos x="connsiteX2188" y="connsiteY2188"/>
                </a:cxn>
                <a:cxn ang="0">
                  <a:pos x="connsiteX2189" y="connsiteY2189"/>
                </a:cxn>
                <a:cxn ang="0">
                  <a:pos x="connsiteX2190" y="connsiteY2190"/>
                </a:cxn>
                <a:cxn ang="0">
                  <a:pos x="connsiteX2191" y="connsiteY2191"/>
                </a:cxn>
                <a:cxn ang="0">
                  <a:pos x="connsiteX2192" y="connsiteY2192"/>
                </a:cxn>
                <a:cxn ang="0">
                  <a:pos x="connsiteX2193" y="connsiteY2193"/>
                </a:cxn>
                <a:cxn ang="0">
                  <a:pos x="connsiteX2194" y="connsiteY2194"/>
                </a:cxn>
                <a:cxn ang="0">
                  <a:pos x="connsiteX2195" y="connsiteY2195"/>
                </a:cxn>
                <a:cxn ang="0">
                  <a:pos x="connsiteX2196" y="connsiteY2196"/>
                </a:cxn>
                <a:cxn ang="0">
                  <a:pos x="connsiteX2197" y="connsiteY2197"/>
                </a:cxn>
                <a:cxn ang="0">
                  <a:pos x="connsiteX2198" y="connsiteY2198"/>
                </a:cxn>
                <a:cxn ang="0">
                  <a:pos x="connsiteX2199" y="connsiteY2199"/>
                </a:cxn>
                <a:cxn ang="0">
                  <a:pos x="connsiteX2200" y="connsiteY2200"/>
                </a:cxn>
                <a:cxn ang="0">
                  <a:pos x="connsiteX2201" y="connsiteY2201"/>
                </a:cxn>
                <a:cxn ang="0">
                  <a:pos x="connsiteX2202" y="connsiteY2202"/>
                </a:cxn>
                <a:cxn ang="0">
                  <a:pos x="connsiteX2203" y="connsiteY2203"/>
                </a:cxn>
                <a:cxn ang="0">
                  <a:pos x="connsiteX2204" y="connsiteY2204"/>
                </a:cxn>
                <a:cxn ang="0">
                  <a:pos x="connsiteX2205" y="connsiteY2205"/>
                </a:cxn>
                <a:cxn ang="0">
                  <a:pos x="connsiteX2206" y="connsiteY2206"/>
                </a:cxn>
                <a:cxn ang="0">
                  <a:pos x="connsiteX2207" y="connsiteY2207"/>
                </a:cxn>
                <a:cxn ang="0">
                  <a:pos x="connsiteX2208" y="connsiteY2208"/>
                </a:cxn>
                <a:cxn ang="0">
                  <a:pos x="connsiteX2209" y="connsiteY2209"/>
                </a:cxn>
                <a:cxn ang="0">
                  <a:pos x="connsiteX2210" y="connsiteY2210"/>
                </a:cxn>
                <a:cxn ang="0">
                  <a:pos x="connsiteX2211" y="connsiteY2211"/>
                </a:cxn>
                <a:cxn ang="0">
                  <a:pos x="connsiteX2212" y="connsiteY2212"/>
                </a:cxn>
                <a:cxn ang="0">
                  <a:pos x="connsiteX2213" y="connsiteY2213"/>
                </a:cxn>
                <a:cxn ang="0">
                  <a:pos x="connsiteX2214" y="connsiteY2214"/>
                </a:cxn>
                <a:cxn ang="0">
                  <a:pos x="connsiteX2215" y="connsiteY2215"/>
                </a:cxn>
                <a:cxn ang="0">
                  <a:pos x="connsiteX2216" y="connsiteY2216"/>
                </a:cxn>
                <a:cxn ang="0">
                  <a:pos x="connsiteX2217" y="connsiteY2217"/>
                </a:cxn>
                <a:cxn ang="0">
                  <a:pos x="connsiteX2218" y="connsiteY2218"/>
                </a:cxn>
                <a:cxn ang="0">
                  <a:pos x="connsiteX2219" y="connsiteY2219"/>
                </a:cxn>
                <a:cxn ang="0">
                  <a:pos x="connsiteX2220" y="connsiteY2220"/>
                </a:cxn>
                <a:cxn ang="0">
                  <a:pos x="connsiteX2221" y="connsiteY2221"/>
                </a:cxn>
                <a:cxn ang="0">
                  <a:pos x="connsiteX2222" y="connsiteY2222"/>
                </a:cxn>
                <a:cxn ang="0">
                  <a:pos x="connsiteX2223" y="connsiteY2223"/>
                </a:cxn>
                <a:cxn ang="0">
                  <a:pos x="connsiteX2224" y="connsiteY2224"/>
                </a:cxn>
                <a:cxn ang="0">
                  <a:pos x="connsiteX2225" y="connsiteY2225"/>
                </a:cxn>
                <a:cxn ang="0">
                  <a:pos x="connsiteX2226" y="connsiteY2226"/>
                </a:cxn>
                <a:cxn ang="0">
                  <a:pos x="connsiteX2227" y="connsiteY2227"/>
                </a:cxn>
                <a:cxn ang="0">
                  <a:pos x="connsiteX2228" y="connsiteY2228"/>
                </a:cxn>
                <a:cxn ang="0">
                  <a:pos x="connsiteX2229" y="connsiteY2229"/>
                </a:cxn>
                <a:cxn ang="0">
                  <a:pos x="connsiteX2230" y="connsiteY2230"/>
                </a:cxn>
                <a:cxn ang="0">
                  <a:pos x="connsiteX2231" y="connsiteY2231"/>
                </a:cxn>
                <a:cxn ang="0">
                  <a:pos x="connsiteX2232" y="connsiteY2232"/>
                </a:cxn>
                <a:cxn ang="0">
                  <a:pos x="connsiteX2233" y="connsiteY2233"/>
                </a:cxn>
                <a:cxn ang="0">
                  <a:pos x="connsiteX2234" y="connsiteY2234"/>
                </a:cxn>
                <a:cxn ang="0">
                  <a:pos x="connsiteX2235" y="connsiteY2235"/>
                </a:cxn>
                <a:cxn ang="0">
                  <a:pos x="connsiteX2236" y="connsiteY2236"/>
                </a:cxn>
                <a:cxn ang="0">
                  <a:pos x="connsiteX2237" y="connsiteY2237"/>
                </a:cxn>
                <a:cxn ang="0">
                  <a:pos x="connsiteX2238" y="connsiteY2238"/>
                </a:cxn>
                <a:cxn ang="0">
                  <a:pos x="connsiteX2239" y="connsiteY2239"/>
                </a:cxn>
                <a:cxn ang="0">
                  <a:pos x="connsiteX2240" y="connsiteY2240"/>
                </a:cxn>
                <a:cxn ang="0">
                  <a:pos x="connsiteX2241" y="connsiteY2241"/>
                </a:cxn>
                <a:cxn ang="0">
                  <a:pos x="connsiteX2242" y="connsiteY2242"/>
                </a:cxn>
                <a:cxn ang="0">
                  <a:pos x="connsiteX2243" y="connsiteY2243"/>
                </a:cxn>
                <a:cxn ang="0">
                  <a:pos x="connsiteX2244" y="connsiteY2244"/>
                </a:cxn>
                <a:cxn ang="0">
                  <a:pos x="connsiteX2245" y="connsiteY2245"/>
                </a:cxn>
                <a:cxn ang="0">
                  <a:pos x="connsiteX2246" y="connsiteY2246"/>
                </a:cxn>
                <a:cxn ang="0">
                  <a:pos x="connsiteX2247" y="connsiteY2247"/>
                </a:cxn>
                <a:cxn ang="0">
                  <a:pos x="connsiteX2248" y="connsiteY2248"/>
                </a:cxn>
                <a:cxn ang="0">
                  <a:pos x="connsiteX2249" y="connsiteY2249"/>
                </a:cxn>
                <a:cxn ang="0">
                  <a:pos x="connsiteX2250" y="connsiteY2250"/>
                </a:cxn>
                <a:cxn ang="0">
                  <a:pos x="connsiteX2251" y="connsiteY2251"/>
                </a:cxn>
                <a:cxn ang="0">
                  <a:pos x="connsiteX2252" y="connsiteY2252"/>
                </a:cxn>
                <a:cxn ang="0">
                  <a:pos x="connsiteX2253" y="connsiteY2253"/>
                </a:cxn>
                <a:cxn ang="0">
                  <a:pos x="connsiteX2254" y="connsiteY2254"/>
                </a:cxn>
                <a:cxn ang="0">
                  <a:pos x="connsiteX2255" y="connsiteY2255"/>
                </a:cxn>
                <a:cxn ang="0">
                  <a:pos x="connsiteX2256" y="connsiteY2256"/>
                </a:cxn>
                <a:cxn ang="0">
                  <a:pos x="connsiteX2257" y="connsiteY2257"/>
                </a:cxn>
                <a:cxn ang="0">
                  <a:pos x="connsiteX2258" y="connsiteY2258"/>
                </a:cxn>
                <a:cxn ang="0">
                  <a:pos x="connsiteX2259" y="connsiteY2259"/>
                </a:cxn>
                <a:cxn ang="0">
                  <a:pos x="connsiteX2260" y="connsiteY2260"/>
                </a:cxn>
                <a:cxn ang="0">
                  <a:pos x="connsiteX2261" y="connsiteY2261"/>
                </a:cxn>
                <a:cxn ang="0">
                  <a:pos x="connsiteX2262" y="connsiteY2262"/>
                </a:cxn>
                <a:cxn ang="0">
                  <a:pos x="connsiteX2263" y="connsiteY2263"/>
                </a:cxn>
                <a:cxn ang="0">
                  <a:pos x="connsiteX2264" y="connsiteY2264"/>
                </a:cxn>
                <a:cxn ang="0">
                  <a:pos x="connsiteX2265" y="connsiteY2265"/>
                </a:cxn>
                <a:cxn ang="0">
                  <a:pos x="connsiteX2266" y="connsiteY2266"/>
                </a:cxn>
                <a:cxn ang="0">
                  <a:pos x="connsiteX2267" y="connsiteY2267"/>
                </a:cxn>
                <a:cxn ang="0">
                  <a:pos x="connsiteX2268" y="connsiteY2268"/>
                </a:cxn>
                <a:cxn ang="0">
                  <a:pos x="connsiteX2269" y="connsiteY2269"/>
                </a:cxn>
                <a:cxn ang="0">
                  <a:pos x="connsiteX2270" y="connsiteY2270"/>
                </a:cxn>
                <a:cxn ang="0">
                  <a:pos x="connsiteX2271" y="connsiteY2271"/>
                </a:cxn>
                <a:cxn ang="0">
                  <a:pos x="connsiteX2272" y="connsiteY2272"/>
                </a:cxn>
                <a:cxn ang="0">
                  <a:pos x="connsiteX2273" y="connsiteY2273"/>
                </a:cxn>
                <a:cxn ang="0">
                  <a:pos x="connsiteX2274" y="connsiteY2274"/>
                </a:cxn>
                <a:cxn ang="0">
                  <a:pos x="connsiteX2275" y="connsiteY2275"/>
                </a:cxn>
                <a:cxn ang="0">
                  <a:pos x="connsiteX2276" y="connsiteY2276"/>
                </a:cxn>
                <a:cxn ang="0">
                  <a:pos x="connsiteX2277" y="connsiteY2277"/>
                </a:cxn>
                <a:cxn ang="0">
                  <a:pos x="connsiteX2278" y="connsiteY2278"/>
                </a:cxn>
                <a:cxn ang="0">
                  <a:pos x="connsiteX2279" y="connsiteY2279"/>
                </a:cxn>
                <a:cxn ang="0">
                  <a:pos x="connsiteX2280" y="connsiteY2280"/>
                </a:cxn>
                <a:cxn ang="0">
                  <a:pos x="connsiteX2281" y="connsiteY2281"/>
                </a:cxn>
                <a:cxn ang="0">
                  <a:pos x="connsiteX2282" y="connsiteY2282"/>
                </a:cxn>
                <a:cxn ang="0">
                  <a:pos x="connsiteX2283" y="connsiteY2283"/>
                </a:cxn>
                <a:cxn ang="0">
                  <a:pos x="connsiteX2284" y="connsiteY2284"/>
                </a:cxn>
                <a:cxn ang="0">
                  <a:pos x="connsiteX2285" y="connsiteY2285"/>
                </a:cxn>
                <a:cxn ang="0">
                  <a:pos x="connsiteX2286" y="connsiteY2286"/>
                </a:cxn>
                <a:cxn ang="0">
                  <a:pos x="connsiteX2287" y="connsiteY2287"/>
                </a:cxn>
                <a:cxn ang="0">
                  <a:pos x="connsiteX2288" y="connsiteY2288"/>
                </a:cxn>
                <a:cxn ang="0">
                  <a:pos x="connsiteX2289" y="connsiteY2289"/>
                </a:cxn>
                <a:cxn ang="0">
                  <a:pos x="connsiteX2290" y="connsiteY2290"/>
                </a:cxn>
                <a:cxn ang="0">
                  <a:pos x="connsiteX2291" y="connsiteY2291"/>
                </a:cxn>
                <a:cxn ang="0">
                  <a:pos x="connsiteX2292" y="connsiteY2292"/>
                </a:cxn>
                <a:cxn ang="0">
                  <a:pos x="connsiteX2293" y="connsiteY2293"/>
                </a:cxn>
                <a:cxn ang="0">
                  <a:pos x="connsiteX2294" y="connsiteY2294"/>
                </a:cxn>
                <a:cxn ang="0">
                  <a:pos x="connsiteX2295" y="connsiteY2295"/>
                </a:cxn>
                <a:cxn ang="0">
                  <a:pos x="connsiteX2296" y="connsiteY2296"/>
                </a:cxn>
                <a:cxn ang="0">
                  <a:pos x="connsiteX2297" y="connsiteY2297"/>
                </a:cxn>
                <a:cxn ang="0">
                  <a:pos x="connsiteX2298" y="connsiteY2298"/>
                </a:cxn>
                <a:cxn ang="0">
                  <a:pos x="connsiteX2299" y="connsiteY2299"/>
                </a:cxn>
                <a:cxn ang="0">
                  <a:pos x="connsiteX2300" y="connsiteY2300"/>
                </a:cxn>
                <a:cxn ang="0">
                  <a:pos x="connsiteX2301" y="connsiteY2301"/>
                </a:cxn>
                <a:cxn ang="0">
                  <a:pos x="connsiteX2302" y="connsiteY2302"/>
                </a:cxn>
                <a:cxn ang="0">
                  <a:pos x="connsiteX2303" y="connsiteY2303"/>
                </a:cxn>
                <a:cxn ang="0">
                  <a:pos x="connsiteX2304" y="connsiteY2304"/>
                </a:cxn>
                <a:cxn ang="0">
                  <a:pos x="connsiteX2305" y="connsiteY2305"/>
                </a:cxn>
                <a:cxn ang="0">
                  <a:pos x="connsiteX2306" y="connsiteY2306"/>
                </a:cxn>
                <a:cxn ang="0">
                  <a:pos x="connsiteX2307" y="connsiteY2307"/>
                </a:cxn>
                <a:cxn ang="0">
                  <a:pos x="connsiteX2308" y="connsiteY2308"/>
                </a:cxn>
                <a:cxn ang="0">
                  <a:pos x="connsiteX2309" y="connsiteY2309"/>
                </a:cxn>
                <a:cxn ang="0">
                  <a:pos x="connsiteX2310" y="connsiteY2310"/>
                </a:cxn>
                <a:cxn ang="0">
                  <a:pos x="connsiteX2311" y="connsiteY2311"/>
                </a:cxn>
                <a:cxn ang="0">
                  <a:pos x="connsiteX2312" y="connsiteY2312"/>
                </a:cxn>
                <a:cxn ang="0">
                  <a:pos x="connsiteX2313" y="connsiteY2313"/>
                </a:cxn>
                <a:cxn ang="0">
                  <a:pos x="connsiteX2314" y="connsiteY2314"/>
                </a:cxn>
                <a:cxn ang="0">
                  <a:pos x="connsiteX2315" y="connsiteY2315"/>
                </a:cxn>
                <a:cxn ang="0">
                  <a:pos x="connsiteX2316" y="connsiteY2316"/>
                </a:cxn>
                <a:cxn ang="0">
                  <a:pos x="connsiteX2317" y="connsiteY2317"/>
                </a:cxn>
                <a:cxn ang="0">
                  <a:pos x="connsiteX2318" y="connsiteY2318"/>
                </a:cxn>
                <a:cxn ang="0">
                  <a:pos x="connsiteX2319" y="connsiteY2319"/>
                </a:cxn>
                <a:cxn ang="0">
                  <a:pos x="connsiteX2320" y="connsiteY2320"/>
                </a:cxn>
                <a:cxn ang="0">
                  <a:pos x="connsiteX2321" y="connsiteY2321"/>
                </a:cxn>
                <a:cxn ang="0">
                  <a:pos x="connsiteX2322" y="connsiteY2322"/>
                </a:cxn>
                <a:cxn ang="0">
                  <a:pos x="connsiteX2323" y="connsiteY2323"/>
                </a:cxn>
                <a:cxn ang="0">
                  <a:pos x="connsiteX2324" y="connsiteY2324"/>
                </a:cxn>
                <a:cxn ang="0">
                  <a:pos x="connsiteX2325" y="connsiteY2325"/>
                </a:cxn>
                <a:cxn ang="0">
                  <a:pos x="connsiteX2326" y="connsiteY2326"/>
                </a:cxn>
                <a:cxn ang="0">
                  <a:pos x="connsiteX2327" y="connsiteY2327"/>
                </a:cxn>
                <a:cxn ang="0">
                  <a:pos x="connsiteX2328" y="connsiteY2328"/>
                </a:cxn>
                <a:cxn ang="0">
                  <a:pos x="connsiteX2329" y="connsiteY2329"/>
                </a:cxn>
                <a:cxn ang="0">
                  <a:pos x="connsiteX2330" y="connsiteY2330"/>
                </a:cxn>
                <a:cxn ang="0">
                  <a:pos x="connsiteX2331" y="connsiteY2331"/>
                </a:cxn>
                <a:cxn ang="0">
                  <a:pos x="connsiteX2332" y="connsiteY2332"/>
                </a:cxn>
                <a:cxn ang="0">
                  <a:pos x="connsiteX2333" y="connsiteY2333"/>
                </a:cxn>
                <a:cxn ang="0">
                  <a:pos x="connsiteX2334" y="connsiteY2334"/>
                </a:cxn>
                <a:cxn ang="0">
                  <a:pos x="connsiteX2335" y="connsiteY2335"/>
                </a:cxn>
                <a:cxn ang="0">
                  <a:pos x="connsiteX2336" y="connsiteY2336"/>
                </a:cxn>
                <a:cxn ang="0">
                  <a:pos x="connsiteX2337" y="connsiteY2337"/>
                </a:cxn>
                <a:cxn ang="0">
                  <a:pos x="connsiteX2338" y="connsiteY2338"/>
                </a:cxn>
                <a:cxn ang="0">
                  <a:pos x="connsiteX2339" y="connsiteY2339"/>
                </a:cxn>
                <a:cxn ang="0">
                  <a:pos x="connsiteX2340" y="connsiteY2340"/>
                </a:cxn>
                <a:cxn ang="0">
                  <a:pos x="connsiteX2341" y="connsiteY2341"/>
                </a:cxn>
                <a:cxn ang="0">
                  <a:pos x="connsiteX2342" y="connsiteY2342"/>
                </a:cxn>
                <a:cxn ang="0">
                  <a:pos x="connsiteX2343" y="connsiteY2343"/>
                </a:cxn>
                <a:cxn ang="0">
                  <a:pos x="connsiteX2344" y="connsiteY2344"/>
                </a:cxn>
                <a:cxn ang="0">
                  <a:pos x="connsiteX2345" y="connsiteY2345"/>
                </a:cxn>
                <a:cxn ang="0">
                  <a:pos x="connsiteX2346" y="connsiteY2346"/>
                </a:cxn>
                <a:cxn ang="0">
                  <a:pos x="connsiteX2347" y="connsiteY2347"/>
                </a:cxn>
                <a:cxn ang="0">
                  <a:pos x="connsiteX2348" y="connsiteY2348"/>
                </a:cxn>
                <a:cxn ang="0">
                  <a:pos x="connsiteX2349" y="connsiteY2349"/>
                </a:cxn>
                <a:cxn ang="0">
                  <a:pos x="connsiteX2350" y="connsiteY2350"/>
                </a:cxn>
                <a:cxn ang="0">
                  <a:pos x="connsiteX2351" y="connsiteY2351"/>
                </a:cxn>
                <a:cxn ang="0">
                  <a:pos x="connsiteX2352" y="connsiteY2352"/>
                </a:cxn>
                <a:cxn ang="0">
                  <a:pos x="connsiteX2353" y="connsiteY2353"/>
                </a:cxn>
                <a:cxn ang="0">
                  <a:pos x="connsiteX2354" y="connsiteY2354"/>
                </a:cxn>
                <a:cxn ang="0">
                  <a:pos x="connsiteX2355" y="connsiteY2355"/>
                </a:cxn>
                <a:cxn ang="0">
                  <a:pos x="connsiteX2356" y="connsiteY2356"/>
                </a:cxn>
                <a:cxn ang="0">
                  <a:pos x="connsiteX2357" y="connsiteY2357"/>
                </a:cxn>
                <a:cxn ang="0">
                  <a:pos x="connsiteX2358" y="connsiteY2358"/>
                </a:cxn>
                <a:cxn ang="0">
                  <a:pos x="connsiteX2359" y="connsiteY2359"/>
                </a:cxn>
                <a:cxn ang="0">
                  <a:pos x="connsiteX2360" y="connsiteY2360"/>
                </a:cxn>
                <a:cxn ang="0">
                  <a:pos x="connsiteX2361" y="connsiteY2361"/>
                </a:cxn>
                <a:cxn ang="0">
                  <a:pos x="connsiteX2362" y="connsiteY2362"/>
                </a:cxn>
                <a:cxn ang="0">
                  <a:pos x="connsiteX2363" y="connsiteY2363"/>
                </a:cxn>
                <a:cxn ang="0">
                  <a:pos x="connsiteX2364" y="connsiteY2364"/>
                </a:cxn>
                <a:cxn ang="0">
                  <a:pos x="connsiteX2365" y="connsiteY2365"/>
                </a:cxn>
                <a:cxn ang="0">
                  <a:pos x="connsiteX2366" y="connsiteY2366"/>
                </a:cxn>
                <a:cxn ang="0">
                  <a:pos x="connsiteX2367" y="connsiteY2367"/>
                </a:cxn>
                <a:cxn ang="0">
                  <a:pos x="connsiteX2368" y="connsiteY2368"/>
                </a:cxn>
                <a:cxn ang="0">
                  <a:pos x="connsiteX2369" y="connsiteY2369"/>
                </a:cxn>
                <a:cxn ang="0">
                  <a:pos x="connsiteX2370" y="connsiteY2370"/>
                </a:cxn>
                <a:cxn ang="0">
                  <a:pos x="connsiteX2371" y="connsiteY2371"/>
                </a:cxn>
                <a:cxn ang="0">
                  <a:pos x="connsiteX2372" y="connsiteY2372"/>
                </a:cxn>
                <a:cxn ang="0">
                  <a:pos x="connsiteX2373" y="connsiteY2373"/>
                </a:cxn>
                <a:cxn ang="0">
                  <a:pos x="connsiteX2374" y="connsiteY2374"/>
                </a:cxn>
                <a:cxn ang="0">
                  <a:pos x="connsiteX2375" y="connsiteY2375"/>
                </a:cxn>
                <a:cxn ang="0">
                  <a:pos x="connsiteX2376" y="connsiteY2376"/>
                </a:cxn>
                <a:cxn ang="0">
                  <a:pos x="connsiteX2377" y="connsiteY2377"/>
                </a:cxn>
                <a:cxn ang="0">
                  <a:pos x="connsiteX2378" y="connsiteY2378"/>
                </a:cxn>
                <a:cxn ang="0">
                  <a:pos x="connsiteX2379" y="connsiteY2379"/>
                </a:cxn>
                <a:cxn ang="0">
                  <a:pos x="connsiteX2380" y="connsiteY2380"/>
                </a:cxn>
                <a:cxn ang="0">
                  <a:pos x="connsiteX2381" y="connsiteY2381"/>
                </a:cxn>
                <a:cxn ang="0">
                  <a:pos x="connsiteX2382" y="connsiteY2382"/>
                </a:cxn>
                <a:cxn ang="0">
                  <a:pos x="connsiteX2383" y="connsiteY2383"/>
                </a:cxn>
                <a:cxn ang="0">
                  <a:pos x="connsiteX2384" y="connsiteY2384"/>
                </a:cxn>
                <a:cxn ang="0">
                  <a:pos x="connsiteX2385" y="connsiteY2385"/>
                </a:cxn>
                <a:cxn ang="0">
                  <a:pos x="connsiteX2386" y="connsiteY2386"/>
                </a:cxn>
                <a:cxn ang="0">
                  <a:pos x="connsiteX2387" y="connsiteY2387"/>
                </a:cxn>
                <a:cxn ang="0">
                  <a:pos x="connsiteX2388" y="connsiteY2388"/>
                </a:cxn>
                <a:cxn ang="0">
                  <a:pos x="connsiteX2389" y="connsiteY2389"/>
                </a:cxn>
                <a:cxn ang="0">
                  <a:pos x="connsiteX2390" y="connsiteY2390"/>
                </a:cxn>
                <a:cxn ang="0">
                  <a:pos x="connsiteX2391" y="connsiteY2391"/>
                </a:cxn>
                <a:cxn ang="0">
                  <a:pos x="connsiteX2392" y="connsiteY2392"/>
                </a:cxn>
                <a:cxn ang="0">
                  <a:pos x="connsiteX2393" y="connsiteY2393"/>
                </a:cxn>
                <a:cxn ang="0">
                  <a:pos x="connsiteX2394" y="connsiteY2394"/>
                </a:cxn>
                <a:cxn ang="0">
                  <a:pos x="connsiteX2395" y="connsiteY2395"/>
                </a:cxn>
                <a:cxn ang="0">
                  <a:pos x="connsiteX2396" y="connsiteY2396"/>
                </a:cxn>
                <a:cxn ang="0">
                  <a:pos x="connsiteX2397" y="connsiteY2397"/>
                </a:cxn>
                <a:cxn ang="0">
                  <a:pos x="connsiteX2398" y="connsiteY2398"/>
                </a:cxn>
                <a:cxn ang="0">
                  <a:pos x="connsiteX2399" y="connsiteY2399"/>
                </a:cxn>
                <a:cxn ang="0">
                  <a:pos x="connsiteX2400" y="connsiteY2400"/>
                </a:cxn>
                <a:cxn ang="0">
                  <a:pos x="connsiteX2401" y="connsiteY2401"/>
                </a:cxn>
                <a:cxn ang="0">
                  <a:pos x="connsiteX2402" y="connsiteY2402"/>
                </a:cxn>
                <a:cxn ang="0">
                  <a:pos x="connsiteX2403" y="connsiteY2403"/>
                </a:cxn>
                <a:cxn ang="0">
                  <a:pos x="connsiteX2404" y="connsiteY2404"/>
                </a:cxn>
                <a:cxn ang="0">
                  <a:pos x="connsiteX2405" y="connsiteY2405"/>
                </a:cxn>
                <a:cxn ang="0">
                  <a:pos x="connsiteX2406" y="connsiteY2406"/>
                </a:cxn>
                <a:cxn ang="0">
                  <a:pos x="connsiteX2407" y="connsiteY2407"/>
                </a:cxn>
                <a:cxn ang="0">
                  <a:pos x="connsiteX2408" y="connsiteY2408"/>
                </a:cxn>
                <a:cxn ang="0">
                  <a:pos x="connsiteX2409" y="connsiteY2409"/>
                </a:cxn>
                <a:cxn ang="0">
                  <a:pos x="connsiteX2410" y="connsiteY2410"/>
                </a:cxn>
                <a:cxn ang="0">
                  <a:pos x="connsiteX2411" y="connsiteY2411"/>
                </a:cxn>
                <a:cxn ang="0">
                  <a:pos x="connsiteX2412" y="connsiteY2412"/>
                </a:cxn>
                <a:cxn ang="0">
                  <a:pos x="connsiteX2413" y="connsiteY2413"/>
                </a:cxn>
                <a:cxn ang="0">
                  <a:pos x="connsiteX2414" y="connsiteY2414"/>
                </a:cxn>
                <a:cxn ang="0">
                  <a:pos x="connsiteX2415" y="connsiteY2415"/>
                </a:cxn>
                <a:cxn ang="0">
                  <a:pos x="connsiteX2416" y="connsiteY2416"/>
                </a:cxn>
                <a:cxn ang="0">
                  <a:pos x="connsiteX2417" y="connsiteY2417"/>
                </a:cxn>
                <a:cxn ang="0">
                  <a:pos x="connsiteX2418" y="connsiteY2418"/>
                </a:cxn>
                <a:cxn ang="0">
                  <a:pos x="connsiteX2419" y="connsiteY2419"/>
                </a:cxn>
                <a:cxn ang="0">
                  <a:pos x="connsiteX2420" y="connsiteY2420"/>
                </a:cxn>
                <a:cxn ang="0">
                  <a:pos x="connsiteX2421" y="connsiteY2421"/>
                </a:cxn>
                <a:cxn ang="0">
                  <a:pos x="connsiteX2422" y="connsiteY2422"/>
                </a:cxn>
                <a:cxn ang="0">
                  <a:pos x="connsiteX2423" y="connsiteY2423"/>
                </a:cxn>
                <a:cxn ang="0">
                  <a:pos x="connsiteX2424" y="connsiteY2424"/>
                </a:cxn>
                <a:cxn ang="0">
                  <a:pos x="connsiteX2425" y="connsiteY2425"/>
                </a:cxn>
                <a:cxn ang="0">
                  <a:pos x="connsiteX2426" y="connsiteY2426"/>
                </a:cxn>
                <a:cxn ang="0">
                  <a:pos x="connsiteX2427" y="connsiteY2427"/>
                </a:cxn>
                <a:cxn ang="0">
                  <a:pos x="connsiteX2428" y="connsiteY2428"/>
                </a:cxn>
                <a:cxn ang="0">
                  <a:pos x="connsiteX2429" y="connsiteY2429"/>
                </a:cxn>
                <a:cxn ang="0">
                  <a:pos x="connsiteX2430" y="connsiteY2430"/>
                </a:cxn>
                <a:cxn ang="0">
                  <a:pos x="connsiteX2431" y="connsiteY2431"/>
                </a:cxn>
                <a:cxn ang="0">
                  <a:pos x="connsiteX2432" y="connsiteY2432"/>
                </a:cxn>
                <a:cxn ang="0">
                  <a:pos x="connsiteX2433" y="connsiteY2433"/>
                </a:cxn>
                <a:cxn ang="0">
                  <a:pos x="connsiteX2434" y="connsiteY2434"/>
                </a:cxn>
                <a:cxn ang="0">
                  <a:pos x="connsiteX2435" y="connsiteY2435"/>
                </a:cxn>
                <a:cxn ang="0">
                  <a:pos x="connsiteX2436" y="connsiteY2436"/>
                </a:cxn>
                <a:cxn ang="0">
                  <a:pos x="connsiteX2437" y="connsiteY2437"/>
                </a:cxn>
                <a:cxn ang="0">
                  <a:pos x="connsiteX2438" y="connsiteY2438"/>
                </a:cxn>
                <a:cxn ang="0">
                  <a:pos x="connsiteX2439" y="connsiteY2439"/>
                </a:cxn>
                <a:cxn ang="0">
                  <a:pos x="connsiteX2440" y="connsiteY2440"/>
                </a:cxn>
                <a:cxn ang="0">
                  <a:pos x="connsiteX2441" y="connsiteY2441"/>
                </a:cxn>
                <a:cxn ang="0">
                  <a:pos x="connsiteX2442" y="connsiteY2442"/>
                </a:cxn>
                <a:cxn ang="0">
                  <a:pos x="connsiteX2443" y="connsiteY2443"/>
                </a:cxn>
                <a:cxn ang="0">
                  <a:pos x="connsiteX2444" y="connsiteY2444"/>
                </a:cxn>
                <a:cxn ang="0">
                  <a:pos x="connsiteX2445" y="connsiteY2445"/>
                </a:cxn>
                <a:cxn ang="0">
                  <a:pos x="connsiteX2446" y="connsiteY2446"/>
                </a:cxn>
                <a:cxn ang="0">
                  <a:pos x="connsiteX2447" y="connsiteY2447"/>
                </a:cxn>
                <a:cxn ang="0">
                  <a:pos x="connsiteX2448" y="connsiteY2448"/>
                </a:cxn>
                <a:cxn ang="0">
                  <a:pos x="connsiteX2449" y="connsiteY2449"/>
                </a:cxn>
                <a:cxn ang="0">
                  <a:pos x="connsiteX2450" y="connsiteY2450"/>
                </a:cxn>
                <a:cxn ang="0">
                  <a:pos x="connsiteX2451" y="connsiteY2451"/>
                </a:cxn>
                <a:cxn ang="0">
                  <a:pos x="connsiteX2452" y="connsiteY2452"/>
                </a:cxn>
                <a:cxn ang="0">
                  <a:pos x="connsiteX2453" y="connsiteY2453"/>
                </a:cxn>
                <a:cxn ang="0">
                  <a:pos x="connsiteX2454" y="connsiteY2454"/>
                </a:cxn>
                <a:cxn ang="0">
                  <a:pos x="connsiteX2455" y="connsiteY2455"/>
                </a:cxn>
                <a:cxn ang="0">
                  <a:pos x="connsiteX2456" y="connsiteY2456"/>
                </a:cxn>
                <a:cxn ang="0">
                  <a:pos x="connsiteX2457" y="connsiteY2457"/>
                </a:cxn>
                <a:cxn ang="0">
                  <a:pos x="connsiteX2458" y="connsiteY2458"/>
                </a:cxn>
                <a:cxn ang="0">
                  <a:pos x="connsiteX2459" y="connsiteY2459"/>
                </a:cxn>
                <a:cxn ang="0">
                  <a:pos x="connsiteX2460" y="connsiteY2460"/>
                </a:cxn>
                <a:cxn ang="0">
                  <a:pos x="connsiteX2461" y="connsiteY2461"/>
                </a:cxn>
                <a:cxn ang="0">
                  <a:pos x="connsiteX2462" y="connsiteY2462"/>
                </a:cxn>
                <a:cxn ang="0">
                  <a:pos x="connsiteX2463" y="connsiteY2463"/>
                </a:cxn>
                <a:cxn ang="0">
                  <a:pos x="connsiteX2464" y="connsiteY2464"/>
                </a:cxn>
                <a:cxn ang="0">
                  <a:pos x="connsiteX2465" y="connsiteY2465"/>
                </a:cxn>
                <a:cxn ang="0">
                  <a:pos x="connsiteX2466" y="connsiteY2466"/>
                </a:cxn>
                <a:cxn ang="0">
                  <a:pos x="connsiteX2467" y="connsiteY2467"/>
                </a:cxn>
                <a:cxn ang="0">
                  <a:pos x="connsiteX2468" y="connsiteY2468"/>
                </a:cxn>
                <a:cxn ang="0">
                  <a:pos x="connsiteX2469" y="connsiteY2469"/>
                </a:cxn>
                <a:cxn ang="0">
                  <a:pos x="connsiteX2470" y="connsiteY2470"/>
                </a:cxn>
                <a:cxn ang="0">
                  <a:pos x="connsiteX2471" y="connsiteY2471"/>
                </a:cxn>
                <a:cxn ang="0">
                  <a:pos x="connsiteX2472" y="connsiteY2472"/>
                </a:cxn>
                <a:cxn ang="0">
                  <a:pos x="connsiteX2473" y="connsiteY2473"/>
                </a:cxn>
                <a:cxn ang="0">
                  <a:pos x="connsiteX2474" y="connsiteY2474"/>
                </a:cxn>
                <a:cxn ang="0">
                  <a:pos x="connsiteX2475" y="connsiteY2475"/>
                </a:cxn>
                <a:cxn ang="0">
                  <a:pos x="connsiteX2476" y="connsiteY2476"/>
                </a:cxn>
                <a:cxn ang="0">
                  <a:pos x="connsiteX2477" y="connsiteY2477"/>
                </a:cxn>
                <a:cxn ang="0">
                  <a:pos x="connsiteX2478" y="connsiteY2478"/>
                </a:cxn>
                <a:cxn ang="0">
                  <a:pos x="connsiteX2479" y="connsiteY2479"/>
                </a:cxn>
                <a:cxn ang="0">
                  <a:pos x="connsiteX2480" y="connsiteY2480"/>
                </a:cxn>
                <a:cxn ang="0">
                  <a:pos x="connsiteX2481" y="connsiteY2481"/>
                </a:cxn>
                <a:cxn ang="0">
                  <a:pos x="connsiteX2482" y="connsiteY2482"/>
                </a:cxn>
                <a:cxn ang="0">
                  <a:pos x="connsiteX2483" y="connsiteY2483"/>
                </a:cxn>
                <a:cxn ang="0">
                  <a:pos x="connsiteX2484" y="connsiteY2484"/>
                </a:cxn>
                <a:cxn ang="0">
                  <a:pos x="connsiteX2485" y="connsiteY2485"/>
                </a:cxn>
                <a:cxn ang="0">
                  <a:pos x="connsiteX2486" y="connsiteY2486"/>
                </a:cxn>
                <a:cxn ang="0">
                  <a:pos x="connsiteX2487" y="connsiteY2487"/>
                </a:cxn>
                <a:cxn ang="0">
                  <a:pos x="connsiteX2488" y="connsiteY2488"/>
                </a:cxn>
                <a:cxn ang="0">
                  <a:pos x="connsiteX2489" y="connsiteY2489"/>
                </a:cxn>
                <a:cxn ang="0">
                  <a:pos x="connsiteX2490" y="connsiteY2490"/>
                </a:cxn>
                <a:cxn ang="0">
                  <a:pos x="connsiteX2491" y="connsiteY2491"/>
                </a:cxn>
                <a:cxn ang="0">
                  <a:pos x="connsiteX2492" y="connsiteY2492"/>
                </a:cxn>
                <a:cxn ang="0">
                  <a:pos x="connsiteX2493" y="connsiteY2493"/>
                </a:cxn>
                <a:cxn ang="0">
                  <a:pos x="connsiteX2494" y="connsiteY2494"/>
                </a:cxn>
                <a:cxn ang="0">
                  <a:pos x="connsiteX2495" y="connsiteY2495"/>
                </a:cxn>
                <a:cxn ang="0">
                  <a:pos x="connsiteX2496" y="connsiteY2496"/>
                </a:cxn>
                <a:cxn ang="0">
                  <a:pos x="connsiteX2497" y="connsiteY2497"/>
                </a:cxn>
                <a:cxn ang="0">
                  <a:pos x="connsiteX2498" y="connsiteY2498"/>
                </a:cxn>
                <a:cxn ang="0">
                  <a:pos x="connsiteX2499" y="connsiteY2499"/>
                </a:cxn>
                <a:cxn ang="0">
                  <a:pos x="connsiteX2500" y="connsiteY2500"/>
                </a:cxn>
                <a:cxn ang="0">
                  <a:pos x="connsiteX2501" y="connsiteY2501"/>
                </a:cxn>
                <a:cxn ang="0">
                  <a:pos x="connsiteX2502" y="connsiteY2502"/>
                </a:cxn>
                <a:cxn ang="0">
                  <a:pos x="connsiteX2503" y="connsiteY2503"/>
                </a:cxn>
                <a:cxn ang="0">
                  <a:pos x="connsiteX2504" y="connsiteY2504"/>
                </a:cxn>
                <a:cxn ang="0">
                  <a:pos x="connsiteX2505" y="connsiteY2505"/>
                </a:cxn>
                <a:cxn ang="0">
                  <a:pos x="connsiteX2506" y="connsiteY2506"/>
                </a:cxn>
                <a:cxn ang="0">
                  <a:pos x="connsiteX2507" y="connsiteY2507"/>
                </a:cxn>
                <a:cxn ang="0">
                  <a:pos x="connsiteX2508" y="connsiteY2508"/>
                </a:cxn>
                <a:cxn ang="0">
                  <a:pos x="connsiteX2509" y="connsiteY2509"/>
                </a:cxn>
                <a:cxn ang="0">
                  <a:pos x="connsiteX2510" y="connsiteY2510"/>
                </a:cxn>
                <a:cxn ang="0">
                  <a:pos x="connsiteX2511" y="connsiteY2511"/>
                </a:cxn>
                <a:cxn ang="0">
                  <a:pos x="connsiteX2512" y="connsiteY2512"/>
                </a:cxn>
                <a:cxn ang="0">
                  <a:pos x="connsiteX2513" y="connsiteY2513"/>
                </a:cxn>
                <a:cxn ang="0">
                  <a:pos x="connsiteX2514" y="connsiteY2514"/>
                </a:cxn>
                <a:cxn ang="0">
                  <a:pos x="connsiteX2515" y="connsiteY2515"/>
                </a:cxn>
                <a:cxn ang="0">
                  <a:pos x="connsiteX2516" y="connsiteY2516"/>
                </a:cxn>
              </a:cxnLst>
              <a:rect l="l" t="t" r="r" b="b"/>
              <a:pathLst>
                <a:path w="4357052" h="4823217">
                  <a:moveTo>
                    <a:pt x="1700361" y="4523056"/>
                  </a:moveTo>
                  <a:lnTo>
                    <a:pt x="1693813" y="4523867"/>
                  </a:lnTo>
                  <a:lnTo>
                    <a:pt x="1693886" y="4523774"/>
                  </a:lnTo>
                  <a:cubicBezTo>
                    <a:pt x="1696374" y="4523964"/>
                    <a:pt x="1699434" y="4524661"/>
                    <a:pt x="1700361" y="4523056"/>
                  </a:cubicBezTo>
                  <a:close/>
                  <a:moveTo>
                    <a:pt x="2084814" y="4372858"/>
                  </a:moveTo>
                  <a:lnTo>
                    <a:pt x="2082173" y="4372937"/>
                  </a:lnTo>
                  <a:cubicBezTo>
                    <a:pt x="2077460" y="4373603"/>
                    <a:pt x="2075916" y="4376276"/>
                    <a:pt x="2084451" y="4385481"/>
                  </a:cubicBezTo>
                  <a:cubicBezTo>
                    <a:pt x="2093166" y="4388374"/>
                    <a:pt x="2084702" y="4380547"/>
                    <a:pt x="2083159" y="4375913"/>
                  </a:cubicBezTo>
                  <a:close/>
                  <a:moveTo>
                    <a:pt x="1206539" y="4256206"/>
                  </a:moveTo>
                  <a:lnTo>
                    <a:pt x="1208141" y="4260262"/>
                  </a:lnTo>
                  <a:lnTo>
                    <a:pt x="1206472" y="4259417"/>
                  </a:lnTo>
                  <a:close/>
                  <a:moveTo>
                    <a:pt x="1206652" y="4250847"/>
                  </a:moveTo>
                  <a:lnTo>
                    <a:pt x="1206539" y="4256206"/>
                  </a:lnTo>
                  <a:lnTo>
                    <a:pt x="1205680" y="4254029"/>
                  </a:lnTo>
                  <a:cubicBezTo>
                    <a:pt x="1204119" y="4252236"/>
                    <a:pt x="1203129" y="4250952"/>
                    <a:pt x="1206652" y="4250847"/>
                  </a:cubicBezTo>
                  <a:close/>
                  <a:moveTo>
                    <a:pt x="1165624" y="4046069"/>
                  </a:moveTo>
                  <a:cubicBezTo>
                    <a:pt x="1185780" y="4059132"/>
                    <a:pt x="1187632" y="4055924"/>
                    <a:pt x="1215450" y="4067706"/>
                  </a:cubicBezTo>
                  <a:cubicBezTo>
                    <a:pt x="1213598" y="4070915"/>
                    <a:pt x="1218791" y="4073913"/>
                    <a:pt x="1216939" y="4077121"/>
                  </a:cubicBezTo>
                  <a:cubicBezTo>
                    <a:pt x="1207170" y="4070055"/>
                    <a:pt x="1204700" y="4074333"/>
                    <a:pt x="1189737" y="4064268"/>
                  </a:cubicBezTo>
                  <a:cubicBezTo>
                    <a:pt x="1198272" y="4073473"/>
                    <a:pt x="1195184" y="4078821"/>
                    <a:pt x="1191480" y="4085237"/>
                  </a:cubicBezTo>
                  <a:cubicBezTo>
                    <a:pt x="1189627" y="4088446"/>
                    <a:pt x="1188393" y="4090584"/>
                    <a:pt x="1187158" y="4092723"/>
                  </a:cubicBezTo>
                  <a:cubicBezTo>
                    <a:pt x="1177389" y="4085657"/>
                    <a:pt x="1194821" y="4091444"/>
                    <a:pt x="1185053" y="4084378"/>
                  </a:cubicBezTo>
                  <a:cubicBezTo>
                    <a:pt x="1164280" y="4072385"/>
                    <a:pt x="1169109" y="4088006"/>
                    <a:pt x="1156870" y="4085218"/>
                  </a:cubicBezTo>
                  <a:cubicBezTo>
                    <a:pt x="1148336" y="4076013"/>
                    <a:pt x="1188757" y="4077961"/>
                    <a:pt x="1153023" y="4055904"/>
                  </a:cubicBezTo>
                  <a:cubicBezTo>
                    <a:pt x="1171071" y="4060621"/>
                    <a:pt x="1161302" y="4053555"/>
                    <a:pt x="1165624" y="4046069"/>
                  </a:cubicBezTo>
                  <a:close/>
                  <a:moveTo>
                    <a:pt x="2569338" y="3905420"/>
                  </a:moveTo>
                  <a:cubicBezTo>
                    <a:pt x="2572679" y="3911627"/>
                    <a:pt x="2565016" y="3912906"/>
                    <a:pt x="2567739" y="3920182"/>
                  </a:cubicBezTo>
                  <a:cubicBezTo>
                    <a:pt x="2562855" y="3916649"/>
                    <a:pt x="2560041" y="3912529"/>
                    <a:pt x="2560054" y="3909507"/>
                  </a:cubicBezTo>
                  <a:cubicBezTo>
                    <a:pt x="2560068" y="3906485"/>
                    <a:pt x="2562910" y="3904561"/>
                    <a:pt x="2569338" y="3905420"/>
                  </a:cubicBezTo>
                  <a:close/>
                  <a:moveTo>
                    <a:pt x="1480364" y="3668826"/>
                  </a:moveTo>
                  <a:cubicBezTo>
                    <a:pt x="1484940" y="3672894"/>
                    <a:pt x="1484322" y="3673964"/>
                    <a:pt x="1490133" y="3675893"/>
                  </a:cubicBezTo>
                  <a:cubicBezTo>
                    <a:pt x="1488280" y="3679101"/>
                    <a:pt x="1481235" y="3679311"/>
                    <a:pt x="1474189" y="3679521"/>
                  </a:cubicBezTo>
                  <a:cubicBezTo>
                    <a:pt x="1471902" y="3677487"/>
                    <a:pt x="1471353" y="3676190"/>
                    <a:pt x="1471763" y="3675291"/>
                  </a:cubicBezTo>
                  <a:cubicBezTo>
                    <a:pt x="1472996" y="3672593"/>
                    <a:pt x="1482869" y="3673481"/>
                    <a:pt x="1480364" y="3668826"/>
                  </a:cubicBezTo>
                  <a:close/>
                  <a:moveTo>
                    <a:pt x="1450042" y="3457526"/>
                  </a:moveTo>
                  <a:lnTo>
                    <a:pt x="1452229" y="3458296"/>
                  </a:lnTo>
                  <a:lnTo>
                    <a:pt x="1455280" y="3460420"/>
                  </a:lnTo>
                  <a:close/>
                  <a:moveTo>
                    <a:pt x="1444277" y="3455494"/>
                  </a:moveTo>
                  <a:cubicBezTo>
                    <a:pt x="1444585" y="3454959"/>
                    <a:pt x="1446037" y="3455441"/>
                    <a:pt x="1448062" y="3456432"/>
                  </a:cubicBezTo>
                  <a:lnTo>
                    <a:pt x="1450042" y="3457526"/>
                  </a:lnTo>
                  <a:close/>
                  <a:moveTo>
                    <a:pt x="461666" y="3334494"/>
                  </a:moveTo>
                  <a:cubicBezTo>
                    <a:pt x="468095" y="3335353"/>
                    <a:pt x="475141" y="3335144"/>
                    <a:pt x="486144" y="3340071"/>
                  </a:cubicBezTo>
                  <a:cubicBezTo>
                    <a:pt x="483675" y="3344348"/>
                    <a:pt x="477248" y="3343489"/>
                    <a:pt x="461666" y="3334494"/>
                  </a:cubicBezTo>
                  <a:close/>
                  <a:moveTo>
                    <a:pt x="1079740" y="477914"/>
                  </a:moveTo>
                  <a:lnTo>
                    <a:pt x="1090604" y="482181"/>
                  </a:lnTo>
                  <a:cubicBezTo>
                    <a:pt x="1093944" y="488387"/>
                    <a:pt x="1083558" y="482391"/>
                    <a:pt x="1086282" y="489667"/>
                  </a:cubicBezTo>
                  <a:cubicBezTo>
                    <a:pt x="1081397" y="486134"/>
                    <a:pt x="1080716" y="484315"/>
                    <a:pt x="1080763" y="482738"/>
                  </a:cubicBezTo>
                  <a:close/>
                  <a:moveTo>
                    <a:pt x="1079600" y="477254"/>
                  </a:moveTo>
                  <a:lnTo>
                    <a:pt x="1079740" y="477914"/>
                  </a:lnTo>
                  <a:lnTo>
                    <a:pt x="1078757" y="477528"/>
                  </a:lnTo>
                  <a:close/>
                  <a:moveTo>
                    <a:pt x="1212470" y="19250"/>
                  </a:moveTo>
                  <a:lnTo>
                    <a:pt x="1219687" y="23238"/>
                  </a:lnTo>
                  <a:lnTo>
                    <a:pt x="1218603" y="22970"/>
                  </a:lnTo>
                  <a:close/>
                  <a:moveTo>
                    <a:pt x="1223584" y="0"/>
                  </a:moveTo>
                  <a:cubicBezTo>
                    <a:pt x="1233970" y="5997"/>
                    <a:pt x="1232118" y="9205"/>
                    <a:pt x="1225690" y="8346"/>
                  </a:cubicBezTo>
                  <a:cubicBezTo>
                    <a:pt x="1240651" y="18409"/>
                    <a:pt x="1245227" y="22477"/>
                    <a:pt x="1262659" y="28264"/>
                  </a:cubicBezTo>
                  <a:cubicBezTo>
                    <a:pt x="1243738" y="13062"/>
                    <a:pt x="1275515" y="29983"/>
                    <a:pt x="1263640" y="14571"/>
                  </a:cubicBezTo>
                  <a:cubicBezTo>
                    <a:pt x="1268833" y="17570"/>
                    <a:pt x="1274027" y="20568"/>
                    <a:pt x="1274644" y="19499"/>
                  </a:cubicBezTo>
                  <a:cubicBezTo>
                    <a:pt x="1294182" y="33630"/>
                    <a:pt x="1309144" y="43695"/>
                    <a:pt x="1311867" y="50971"/>
                  </a:cubicBezTo>
                  <a:cubicBezTo>
                    <a:pt x="1317677" y="52899"/>
                    <a:pt x="1322870" y="55897"/>
                    <a:pt x="1333874" y="60825"/>
                  </a:cubicBezTo>
                  <a:cubicBezTo>
                    <a:pt x="1335109" y="58686"/>
                    <a:pt x="1324722" y="52689"/>
                    <a:pt x="1331768" y="52479"/>
                  </a:cubicBezTo>
                  <a:cubicBezTo>
                    <a:pt x="1342153" y="58475"/>
                    <a:pt x="1344006" y="55267"/>
                    <a:pt x="1345858" y="52059"/>
                  </a:cubicBezTo>
                  <a:cubicBezTo>
                    <a:pt x="1353776" y="62334"/>
                    <a:pt x="1370590" y="69189"/>
                    <a:pt x="1382828" y="71977"/>
                  </a:cubicBezTo>
                  <a:cubicBezTo>
                    <a:pt x="1376400" y="71118"/>
                    <a:pt x="1375165" y="73257"/>
                    <a:pt x="1384316" y="81392"/>
                  </a:cubicBezTo>
                  <a:cubicBezTo>
                    <a:pt x="1397173" y="83110"/>
                    <a:pt x="1416092" y="98312"/>
                    <a:pt x="1418816" y="105587"/>
                  </a:cubicBezTo>
                  <a:cubicBezTo>
                    <a:pt x="1435629" y="112443"/>
                    <a:pt x="1415475" y="99381"/>
                    <a:pt x="1423138" y="98102"/>
                  </a:cubicBezTo>
                  <a:cubicBezTo>
                    <a:pt x="1423138" y="98102"/>
                    <a:pt x="1423138" y="98102"/>
                    <a:pt x="1454914" y="115022"/>
                  </a:cubicBezTo>
                  <a:cubicBezTo>
                    <a:pt x="1446017" y="118441"/>
                    <a:pt x="1461595" y="127435"/>
                    <a:pt x="1452080" y="131923"/>
                  </a:cubicBezTo>
                  <a:cubicBezTo>
                    <a:pt x="1461232" y="140058"/>
                    <a:pt x="1471000" y="147124"/>
                    <a:pt x="1474958" y="152261"/>
                  </a:cubicBezTo>
                  <a:cubicBezTo>
                    <a:pt x="1467913" y="152471"/>
                    <a:pt x="1472489" y="156539"/>
                    <a:pt x="1475829" y="162746"/>
                  </a:cubicBezTo>
                  <a:cubicBezTo>
                    <a:pt x="1459632" y="154820"/>
                    <a:pt x="1453458" y="165514"/>
                    <a:pt x="1458034" y="169582"/>
                  </a:cubicBezTo>
                  <a:cubicBezTo>
                    <a:pt x="1469038" y="174509"/>
                    <a:pt x="1474849" y="176438"/>
                    <a:pt x="1477318" y="172160"/>
                  </a:cubicBezTo>
                  <a:cubicBezTo>
                    <a:pt x="1495621" y="188431"/>
                    <a:pt x="1503901" y="186082"/>
                    <a:pt x="1518609" y="184592"/>
                  </a:cubicBezTo>
                  <a:cubicBezTo>
                    <a:pt x="1514651" y="179455"/>
                    <a:pt x="1504882" y="172389"/>
                    <a:pt x="1500306" y="168322"/>
                  </a:cubicBezTo>
                  <a:cubicBezTo>
                    <a:pt x="1538511" y="186101"/>
                    <a:pt x="1519954" y="158277"/>
                    <a:pt x="1543815" y="164923"/>
                  </a:cubicBezTo>
                  <a:cubicBezTo>
                    <a:pt x="1535279" y="155717"/>
                    <a:pt x="1507827" y="131312"/>
                    <a:pt x="1503504" y="138798"/>
                  </a:cubicBezTo>
                  <a:cubicBezTo>
                    <a:pt x="1487924" y="129803"/>
                    <a:pt x="1503251" y="127244"/>
                    <a:pt x="1505103" y="124036"/>
                  </a:cubicBezTo>
                  <a:cubicBezTo>
                    <a:pt x="1521917" y="130891"/>
                    <a:pt x="1513020" y="134310"/>
                    <a:pt x="1517595" y="138377"/>
                  </a:cubicBezTo>
                  <a:cubicBezTo>
                    <a:pt x="1533174" y="147372"/>
                    <a:pt x="1538114" y="138817"/>
                    <a:pt x="1544796" y="151230"/>
                  </a:cubicBezTo>
                  <a:cubicBezTo>
                    <a:pt x="1546031" y="149091"/>
                    <a:pt x="1557651" y="152949"/>
                    <a:pt x="1559503" y="149740"/>
                  </a:cubicBezTo>
                  <a:cubicBezTo>
                    <a:pt x="1564079" y="153808"/>
                    <a:pt x="1569273" y="156806"/>
                    <a:pt x="1569890" y="155737"/>
                  </a:cubicBezTo>
                  <a:cubicBezTo>
                    <a:pt x="1574466" y="159804"/>
                    <a:pt x="1585106" y="177355"/>
                    <a:pt x="1592151" y="177144"/>
                  </a:cubicBezTo>
                  <a:cubicBezTo>
                    <a:pt x="1598833" y="189558"/>
                    <a:pt x="1584124" y="191047"/>
                    <a:pt x="1590189" y="204530"/>
                  </a:cubicBezTo>
                  <a:cubicBezTo>
                    <a:pt x="1606385" y="212455"/>
                    <a:pt x="1598469" y="202181"/>
                    <a:pt x="1595128" y="195975"/>
                  </a:cubicBezTo>
                  <a:cubicBezTo>
                    <a:pt x="1615283" y="209036"/>
                    <a:pt x="1613794" y="199621"/>
                    <a:pt x="1628756" y="209686"/>
                  </a:cubicBezTo>
                  <a:cubicBezTo>
                    <a:pt x="1633332" y="213754"/>
                    <a:pt x="1625923" y="226587"/>
                    <a:pt x="1639395" y="227236"/>
                  </a:cubicBezTo>
                  <a:cubicBezTo>
                    <a:pt x="1636308" y="232583"/>
                    <a:pt x="1629264" y="232794"/>
                    <a:pt x="1623707" y="242418"/>
                  </a:cubicBezTo>
                  <a:cubicBezTo>
                    <a:pt x="1664016" y="268543"/>
                    <a:pt x="1641644" y="271312"/>
                    <a:pt x="1663289" y="293790"/>
                  </a:cubicBezTo>
                  <a:cubicBezTo>
                    <a:pt x="1677379" y="293369"/>
                    <a:pt x="1652032" y="277309"/>
                    <a:pt x="1666740" y="275819"/>
                  </a:cubicBezTo>
                  <a:cubicBezTo>
                    <a:pt x="1682936" y="283744"/>
                    <a:pt x="1663035" y="282235"/>
                    <a:pt x="1684424" y="293159"/>
                  </a:cubicBezTo>
                  <a:cubicBezTo>
                    <a:pt x="1668228" y="285234"/>
                    <a:pt x="1672187" y="290371"/>
                    <a:pt x="1699387" y="303223"/>
                  </a:cubicBezTo>
                  <a:cubicBezTo>
                    <a:pt x="1692341" y="303433"/>
                    <a:pt x="1685297" y="303644"/>
                    <a:pt x="1676144" y="295508"/>
                  </a:cubicBezTo>
                  <a:cubicBezTo>
                    <a:pt x="1678250" y="303853"/>
                    <a:pt x="1677015" y="305992"/>
                    <a:pt x="1696553" y="320124"/>
                  </a:cubicBezTo>
                  <a:cubicBezTo>
                    <a:pt x="1681845" y="321614"/>
                    <a:pt x="1705340" y="340883"/>
                    <a:pt x="1706829" y="350297"/>
                  </a:cubicBezTo>
                  <a:cubicBezTo>
                    <a:pt x="1724878" y="355015"/>
                    <a:pt x="1759488" y="355034"/>
                    <a:pt x="1745760" y="342830"/>
                  </a:cubicBezTo>
                  <a:cubicBezTo>
                    <a:pt x="1758617" y="344549"/>
                    <a:pt x="1764680" y="358032"/>
                    <a:pt x="1775684" y="362959"/>
                  </a:cubicBezTo>
                  <a:cubicBezTo>
                    <a:pt x="1793116" y="368746"/>
                    <a:pt x="1814506" y="379669"/>
                    <a:pt x="1817593" y="374322"/>
                  </a:cubicBezTo>
                  <a:cubicBezTo>
                    <a:pt x="1818828" y="372183"/>
                    <a:pt x="1813017" y="370254"/>
                    <a:pt x="1812400" y="371323"/>
                  </a:cubicBezTo>
                  <a:cubicBezTo>
                    <a:pt x="1802632" y="364258"/>
                    <a:pt x="1820063" y="370044"/>
                    <a:pt x="1816722" y="363837"/>
                  </a:cubicBezTo>
                  <a:cubicBezTo>
                    <a:pt x="1818574" y="360629"/>
                    <a:pt x="1801143" y="354843"/>
                    <a:pt x="1800526" y="355912"/>
                  </a:cubicBezTo>
                  <a:cubicBezTo>
                    <a:pt x="1795950" y="351845"/>
                    <a:pt x="1806700" y="345218"/>
                    <a:pt x="1823514" y="352073"/>
                  </a:cubicBezTo>
                  <a:cubicBezTo>
                    <a:pt x="1802488" y="328527"/>
                    <a:pt x="1816689" y="303930"/>
                    <a:pt x="1797152" y="289799"/>
                  </a:cubicBezTo>
                  <a:cubicBezTo>
                    <a:pt x="1788000" y="281663"/>
                    <a:pt x="1811242" y="289378"/>
                    <a:pt x="1817670" y="290237"/>
                  </a:cubicBezTo>
                  <a:cubicBezTo>
                    <a:pt x="1818287" y="289168"/>
                    <a:pt x="1813094" y="286170"/>
                    <a:pt x="1814329" y="284030"/>
                  </a:cubicBezTo>
                  <a:cubicBezTo>
                    <a:pt x="1799985" y="272897"/>
                    <a:pt x="1799622" y="285520"/>
                    <a:pt x="1797515" y="277175"/>
                  </a:cubicBezTo>
                  <a:cubicBezTo>
                    <a:pt x="1798133" y="276105"/>
                    <a:pt x="1793557" y="272038"/>
                    <a:pt x="1794792" y="269899"/>
                  </a:cubicBezTo>
                  <a:cubicBezTo>
                    <a:pt x="1837572" y="291746"/>
                    <a:pt x="1810845" y="242094"/>
                    <a:pt x="1810591" y="230540"/>
                  </a:cubicBezTo>
                  <a:cubicBezTo>
                    <a:pt x="1823448" y="232259"/>
                    <a:pt x="1840007" y="227561"/>
                    <a:pt x="1821088" y="212359"/>
                  </a:cubicBezTo>
                  <a:cubicBezTo>
                    <a:pt x="1819600" y="202945"/>
                    <a:pt x="1821705" y="211290"/>
                    <a:pt x="1832709" y="216217"/>
                  </a:cubicBezTo>
                  <a:cubicBezTo>
                    <a:pt x="1824792" y="205943"/>
                    <a:pt x="1829986" y="208941"/>
                    <a:pt x="1828497" y="199526"/>
                  </a:cubicBezTo>
                  <a:cubicBezTo>
                    <a:pt x="1813790" y="201016"/>
                    <a:pt x="1799445" y="189882"/>
                    <a:pt x="1775585" y="183237"/>
                  </a:cubicBezTo>
                  <a:cubicBezTo>
                    <a:pt x="1784119" y="192441"/>
                    <a:pt x="1773116" y="187515"/>
                    <a:pt x="1775222" y="195860"/>
                  </a:cubicBezTo>
                  <a:cubicBezTo>
                    <a:pt x="1763347" y="180448"/>
                    <a:pt x="1763711" y="167826"/>
                    <a:pt x="1769886" y="157131"/>
                  </a:cubicBezTo>
                  <a:cubicBezTo>
                    <a:pt x="1780889" y="162058"/>
                    <a:pt x="1793745" y="163777"/>
                    <a:pt x="1802278" y="172982"/>
                  </a:cubicBezTo>
                  <a:cubicBezTo>
                    <a:pt x="1804748" y="168704"/>
                    <a:pt x="1779400" y="152643"/>
                    <a:pt x="1782123" y="159919"/>
                  </a:cubicBezTo>
                  <a:cubicBezTo>
                    <a:pt x="1767161" y="149855"/>
                    <a:pt x="1795343" y="149015"/>
                    <a:pt x="1791021" y="156501"/>
                  </a:cubicBezTo>
                  <a:cubicBezTo>
                    <a:pt x="1807835" y="163357"/>
                    <a:pt x="1788298" y="149225"/>
                    <a:pt x="1796578" y="146877"/>
                  </a:cubicBezTo>
                  <a:cubicBezTo>
                    <a:pt x="1823778" y="159728"/>
                    <a:pt x="1842445" y="163376"/>
                    <a:pt x="1859005" y="158678"/>
                  </a:cubicBezTo>
                  <a:cubicBezTo>
                    <a:pt x="1872732" y="170881"/>
                    <a:pt x="1835036" y="176209"/>
                    <a:pt x="1838376" y="182415"/>
                  </a:cubicBezTo>
                  <a:cubicBezTo>
                    <a:pt x="1851850" y="183065"/>
                    <a:pt x="1869281" y="188851"/>
                    <a:pt x="1873603" y="181365"/>
                  </a:cubicBezTo>
                  <a:cubicBezTo>
                    <a:pt x="1889183" y="190360"/>
                    <a:pt x="1884861" y="197846"/>
                    <a:pt x="1882391" y="202124"/>
                  </a:cubicBezTo>
                  <a:cubicBezTo>
                    <a:pt x="1904398" y="211978"/>
                    <a:pt x="1892524" y="196567"/>
                    <a:pt x="1911807" y="199145"/>
                  </a:cubicBezTo>
                  <a:cubicBezTo>
                    <a:pt x="1920341" y="208349"/>
                    <a:pt x="1913550" y="220113"/>
                    <a:pt x="1897970" y="211118"/>
                  </a:cubicBezTo>
                  <a:cubicBezTo>
                    <a:pt x="1893648" y="218604"/>
                    <a:pt x="1927277" y="232317"/>
                    <a:pt x="1911334" y="235945"/>
                  </a:cubicBezTo>
                  <a:cubicBezTo>
                    <a:pt x="1923572" y="238733"/>
                    <a:pt x="1936428" y="240452"/>
                    <a:pt x="1944708" y="238103"/>
                  </a:cubicBezTo>
                  <a:cubicBezTo>
                    <a:pt x="1949284" y="242170"/>
                    <a:pt x="1953858" y="246238"/>
                    <a:pt x="1955094" y="244099"/>
                  </a:cubicBezTo>
                  <a:cubicBezTo>
                    <a:pt x="1965481" y="250096"/>
                    <a:pt x="1951389" y="250515"/>
                    <a:pt x="1967586" y="258441"/>
                  </a:cubicBezTo>
                  <a:cubicBezTo>
                    <a:pt x="1983784" y="266366"/>
                    <a:pt x="1992063" y="264017"/>
                    <a:pt x="2008878" y="270873"/>
                  </a:cubicBezTo>
                  <a:cubicBezTo>
                    <a:pt x="2005283" y="253113"/>
                    <a:pt x="2022461" y="247346"/>
                    <a:pt x="2025912" y="229375"/>
                  </a:cubicBezTo>
                  <a:cubicBezTo>
                    <a:pt x="2034446" y="238580"/>
                    <a:pt x="2043344" y="235162"/>
                    <a:pt x="2049772" y="236022"/>
                  </a:cubicBezTo>
                  <a:cubicBezTo>
                    <a:pt x="2031723" y="231304"/>
                    <a:pt x="2044579" y="233023"/>
                    <a:pt x="2017995" y="219101"/>
                  </a:cubicBezTo>
                  <a:cubicBezTo>
                    <a:pt x="2040003" y="228956"/>
                    <a:pt x="2037897" y="220610"/>
                    <a:pt x="2040367" y="216332"/>
                  </a:cubicBezTo>
                  <a:cubicBezTo>
                    <a:pt x="2051988" y="220190"/>
                    <a:pt x="2058669" y="232603"/>
                    <a:pt x="2061139" y="228325"/>
                  </a:cubicBezTo>
                  <a:cubicBezTo>
                    <a:pt x="2071525" y="234322"/>
                    <a:pt x="2063862" y="235601"/>
                    <a:pt x="2069056" y="238599"/>
                  </a:cubicBezTo>
                  <a:cubicBezTo>
                    <a:pt x="2088594" y="252732"/>
                    <a:pt x="2073377" y="231114"/>
                    <a:pt x="2088340" y="241177"/>
                  </a:cubicBezTo>
                  <a:cubicBezTo>
                    <a:pt x="2104536" y="249103"/>
                    <a:pt x="2095638" y="252521"/>
                    <a:pt x="2089211" y="251662"/>
                  </a:cubicBezTo>
                  <a:cubicBezTo>
                    <a:pt x="2091316" y="260007"/>
                    <a:pt x="2137183" y="276507"/>
                    <a:pt x="2132244" y="285062"/>
                  </a:cubicBezTo>
                  <a:cubicBezTo>
                    <a:pt x="2132244" y="285062"/>
                    <a:pt x="2132244" y="285062"/>
                    <a:pt x="2111471" y="273069"/>
                  </a:cubicBezTo>
                  <a:cubicBezTo>
                    <a:pt x="2111725" y="284623"/>
                    <a:pt x="2138055" y="286992"/>
                    <a:pt x="2144736" y="299404"/>
                  </a:cubicBezTo>
                  <a:cubicBezTo>
                    <a:pt x="2155740" y="304331"/>
                    <a:pt x="2130392" y="288271"/>
                    <a:pt x="2137438" y="288061"/>
                  </a:cubicBezTo>
                  <a:cubicBezTo>
                    <a:pt x="2164636" y="300913"/>
                    <a:pt x="2141649" y="304751"/>
                    <a:pt x="2163039" y="315675"/>
                  </a:cubicBezTo>
                  <a:cubicBezTo>
                    <a:pt x="2174660" y="319533"/>
                    <a:pt x="2181705" y="319322"/>
                    <a:pt x="2189368" y="318043"/>
                  </a:cubicBezTo>
                  <a:cubicBezTo>
                    <a:pt x="2204947" y="327037"/>
                    <a:pt x="2274928" y="361738"/>
                    <a:pt x="2251795" y="329845"/>
                  </a:cubicBezTo>
                  <a:cubicBezTo>
                    <a:pt x="2245368" y="328986"/>
                    <a:pt x="2233747" y="325128"/>
                    <a:pt x="2231894" y="328336"/>
                  </a:cubicBezTo>
                  <a:cubicBezTo>
                    <a:pt x="2222744" y="320201"/>
                    <a:pt x="2238069" y="317642"/>
                    <a:pt x="2240538" y="313365"/>
                  </a:cubicBezTo>
                  <a:cubicBezTo>
                    <a:pt x="2253030" y="327706"/>
                    <a:pt x="2283319" y="335212"/>
                    <a:pt x="2297045" y="347414"/>
                  </a:cubicBezTo>
                  <a:cubicBezTo>
                    <a:pt x="2289999" y="347624"/>
                    <a:pt x="2282955" y="347835"/>
                    <a:pt x="2275909" y="348045"/>
                  </a:cubicBezTo>
                  <a:cubicBezTo>
                    <a:pt x="2272822" y="353392"/>
                    <a:pt x="2276163" y="359598"/>
                    <a:pt x="2285931" y="366664"/>
                  </a:cubicBezTo>
                  <a:cubicBezTo>
                    <a:pt x="2299403" y="367313"/>
                    <a:pt x="2297916" y="357898"/>
                    <a:pt x="2301003" y="352552"/>
                  </a:cubicBezTo>
                  <a:cubicBezTo>
                    <a:pt x="2324499" y="371820"/>
                    <a:pt x="2300021" y="366244"/>
                    <a:pt x="2294464" y="375869"/>
                  </a:cubicBezTo>
                  <a:cubicBezTo>
                    <a:pt x="2299658" y="378868"/>
                    <a:pt x="2305469" y="380796"/>
                    <a:pt x="2306086" y="379727"/>
                  </a:cubicBezTo>
                  <a:cubicBezTo>
                    <a:pt x="2317707" y="383584"/>
                    <a:pt x="2286185" y="378218"/>
                    <a:pt x="2278522" y="379497"/>
                  </a:cubicBezTo>
                  <a:cubicBezTo>
                    <a:pt x="2285820" y="390840"/>
                    <a:pt x="2314256" y="401554"/>
                    <a:pt x="2310551" y="407971"/>
                  </a:cubicBezTo>
                  <a:cubicBezTo>
                    <a:pt x="2322172" y="411828"/>
                    <a:pt x="2329835" y="410549"/>
                    <a:pt x="2333539" y="404132"/>
                  </a:cubicBezTo>
                  <a:cubicBezTo>
                    <a:pt x="2347884" y="415266"/>
                    <a:pt x="2324024" y="408620"/>
                    <a:pt x="2326748" y="415896"/>
                  </a:cubicBezTo>
                  <a:cubicBezTo>
                    <a:pt x="2335900" y="424032"/>
                    <a:pt x="2351479" y="433026"/>
                    <a:pt x="2354819" y="439233"/>
                  </a:cubicBezTo>
                  <a:cubicBezTo>
                    <a:pt x="2360630" y="441162"/>
                    <a:pt x="2361247" y="440092"/>
                    <a:pt x="2366440" y="443090"/>
                  </a:cubicBezTo>
                  <a:cubicBezTo>
                    <a:pt x="2359141" y="431746"/>
                    <a:pt x="2344907" y="396436"/>
                    <a:pt x="2347632" y="403713"/>
                  </a:cubicBezTo>
                  <a:cubicBezTo>
                    <a:pt x="2357400" y="410778"/>
                    <a:pt x="2358635" y="408640"/>
                    <a:pt x="2363828" y="411638"/>
                  </a:cubicBezTo>
                  <a:cubicBezTo>
                    <a:pt x="2361722" y="403292"/>
                    <a:pt x="2352571" y="395157"/>
                    <a:pt x="2356276" y="388741"/>
                  </a:cubicBezTo>
                  <a:cubicBezTo>
                    <a:pt x="2373090" y="395596"/>
                    <a:pt x="2370620" y="399874"/>
                    <a:pt x="2387433" y="406730"/>
                  </a:cubicBezTo>
                  <a:cubicBezTo>
                    <a:pt x="2389285" y="403521"/>
                    <a:pt x="2378899" y="397525"/>
                    <a:pt x="2377664" y="399663"/>
                  </a:cubicBezTo>
                  <a:cubicBezTo>
                    <a:pt x="2374324" y="393457"/>
                    <a:pt x="2396695" y="390688"/>
                    <a:pt x="2382969" y="378486"/>
                  </a:cubicBezTo>
                  <a:cubicBezTo>
                    <a:pt x="2376541" y="377626"/>
                    <a:pt x="2360961" y="368630"/>
                    <a:pt x="2363685" y="375908"/>
                  </a:cubicBezTo>
                  <a:cubicBezTo>
                    <a:pt x="2361215" y="380185"/>
                    <a:pt x="2370112" y="376767"/>
                    <a:pt x="2384456" y="387900"/>
                  </a:cubicBezTo>
                  <a:cubicBezTo>
                    <a:pt x="2380134" y="395386"/>
                    <a:pt x="2361833" y="379116"/>
                    <a:pt x="2352062" y="372049"/>
                  </a:cubicBezTo>
                  <a:cubicBezTo>
                    <a:pt x="2353297" y="369910"/>
                    <a:pt x="2354532" y="367772"/>
                    <a:pt x="2349956" y="363704"/>
                  </a:cubicBezTo>
                  <a:cubicBezTo>
                    <a:pt x="2351191" y="361565"/>
                    <a:pt x="2366155" y="371630"/>
                    <a:pt x="2368007" y="368421"/>
                  </a:cubicBezTo>
                  <a:cubicBezTo>
                    <a:pt x="2358854" y="360286"/>
                    <a:pt x="2353661" y="357287"/>
                    <a:pt x="2332890" y="345295"/>
                  </a:cubicBezTo>
                  <a:cubicBezTo>
                    <a:pt x="2334125" y="343156"/>
                    <a:pt x="2344511" y="349152"/>
                    <a:pt x="2354896" y="355148"/>
                  </a:cubicBezTo>
                  <a:cubicBezTo>
                    <a:pt x="2354896" y="355148"/>
                    <a:pt x="2354896" y="355148"/>
                    <a:pt x="2354026" y="344664"/>
                  </a:cubicBezTo>
                  <a:cubicBezTo>
                    <a:pt x="2351302" y="337389"/>
                    <a:pt x="2320144" y="319399"/>
                    <a:pt x="2339428" y="321977"/>
                  </a:cubicBezTo>
                  <a:cubicBezTo>
                    <a:pt x="2349814" y="327974"/>
                    <a:pt x="2342152" y="329254"/>
                    <a:pt x="2347344" y="332251"/>
                  </a:cubicBezTo>
                  <a:cubicBezTo>
                    <a:pt x="2355007" y="330972"/>
                    <a:pt x="2366010" y="335898"/>
                    <a:pt x="2368480" y="331621"/>
                  </a:cubicBezTo>
                  <a:cubicBezTo>
                    <a:pt x="2375162" y="344034"/>
                    <a:pt x="2378249" y="338687"/>
                    <a:pt x="2383078" y="354308"/>
                  </a:cubicBezTo>
                  <a:cubicBezTo>
                    <a:pt x="2367498" y="345313"/>
                    <a:pt x="2371457" y="350450"/>
                    <a:pt x="2362305" y="342315"/>
                  </a:cubicBezTo>
                  <a:cubicBezTo>
                    <a:pt x="2362305" y="342315"/>
                    <a:pt x="2362305" y="342315"/>
                    <a:pt x="2360453" y="345523"/>
                  </a:cubicBezTo>
                  <a:cubicBezTo>
                    <a:pt x="2359835" y="346593"/>
                    <a:pt x="2359218" y="347662"/>
                    <a:pt x="2365029" y="349591"/>
                  </a:cubicBezTo>
                  <a:cubicBezTo>
                    <a:pt x="2365646" y="348522"/>
                    <a:pt x="2365646" y="348522"/>
                    <a:pt x="2370840" y="351520"/>
                  </a:cubicBezTo>
                  <a:cubicBezTo>
                    <a:pt x="2369605" y="353659"/>
                    <a:pt x="2374182" y="357727"/>
                    <a:pt x="2378756" y="361794"/>
                  </a:cubicBezTo>
                  <a:cubicBezTo>
                    <a:pt x="2381226" y="357517"/>
                    <a:pt x="2387037" y="359446"/>
                    <a:pt x="2383078" y="354308"/>
                  </a:cubicBezTo>
                  <a:cubicBezTo>
                    <a:pt x="2403233" y="367371"/>
                    <a:pt x="2411513" y="365022"/>
                    <a:pt x="2410025" y="355607"/>
                  </a:cubicBezTo>
                  <a:cubicBezTo>
                    <a:pt x="2386783" y="347892"/>
                    <a:pt x="2395064" y="345543"/>
                    <a:pt x="2411877" y="352399"/>
                  </a:cubicBezTo>
                  <a:cubicBezTo>
                    <a:pt x="2410388" y="342983"/>
                    <a:pt x="2395427" y="332920"/>
                    <a:pt x="2400366" y="324364"/>
                  </a:cubicBezTo>
                  <a:cubicBezTo>
                    <a:pt x="2411371" y="329292"/>
                    <a:pt x="2409519" y="332500"/>
                    <a:pt x="2408283" y="334639"/>
                  </a:cubicBezTo>
                  <a:cubicBezTo>
                    <a:pt x="2414093" y="336567"/>
                    <a:pt x="2415328" y="334428"/>
                    <a:pt x="2425714" y="340425"/>
                  </a:cubicBezTo>
                  <a:cubicBezTo>
                    <a:pt x="2411117" y="317738"/>
                    <a:pt x="2424954" y="305764"/>
                    <a:pt x="2407886" y="287354"/>
                  </a:cubicBezTo>
                  <a:cubicBezTo>
                    <a:pt x="2414315" y="288214"/>
                    <a:pt x="2425318" y="293141"/>
                    <a:pt x="2423829" y="283726"/>
                  </a:cubicBezTo>
                  <a:cubicBezTo>
                    <a:pt x="2434216" y="289722"/>
                    <a:pt x="2447325" y="302995"/>
                    <a:pt x="2435086" y="300206"/>
                  </a:cubicBezTo>
                  <a:cubicBezTo>
                    <a:pt x="2450666" y="309201"/>
                    <a:pt x="2451283" y="308132"/>
                    <a:pt x="2453753" y="303854"/>
                  </a:cubicBezTo>
                  <a:cubicBezTo>
                    <a:pt x="2462033" y="301505"/>
                    <a:pt x="2456476" y="311130"/>
                    <a:pt x="2455242" y="313269"/>
                  </a:cubicBezTo>
                  <a:cubicBezTo>
                    <a:pt x="2495298" y="327840"/>
                    <a:pt x="2466719" y="281396"/>
                    <a:pt x="2429386" y="274101"/>
                  </a:cubicBezTo>
                  <a:cubicBezTo>
                    <a:pt x="2430004" y="273032"/>
                    <a:pt x="2431238" y="270892"/>
                    <a:pt x="2431856" y="269823"/>
                  </a:cubicBezTo>
                  <a:cubicBezTo>
                    <a:pt x="2426046" y="267895"/>
                    <a:pt x="2419617" y="267035"/>
                    <a:pt x="2419000" y="268104"/>
                  </a:cubicBezTo>
                  <a:cubicBezTo>
                    <a:pt x="2393652" y="252044"/>
                    <a:pt x="2409595" y="248416"/>
                    <a:pt x="2407489" y="240070"/>
                  </a:cubicBezTo>
                  <a:cubicBezTo>
                    <a:pt x="2420598" y="253342"/>
                    <a:pt x="2425538" y="244786"/>
                    <a:pt x="2433201" y="243507"/>
                  </a:cubicBezTo>
                  <a:cubicBezTo>
                    <a:pt x="2430477" y="236231"/>
                    <a:pt x="2413663" y="229376"/>
                    <a:pt x="2409705" y="224238"/>
                  </a:cubicBezTo>
                  <a:cubicBezTo>
                    <a:pt x="2422561" y="225957"/>
                    <a:pt x="2418603" y="220820"/>
                    <a:pt x="2415880" y="213544"/>
                  </a:cubicBezTo>
                  <a:cubicBezTo>
                    <a:pt x="2437886" y="223398"/>
                    <a:pt x="2448274" y="229396"/>
                    <a:pt x="2451979" y="222979"/>
                  </a:cubicBezTo>
                  <a:cubicBezTo>
                    <a:pt x="2461747" y="230044"/>
                    <a:pt x="2483136" y="240968"/>
                    <a:pt x="2473621" y="245455"/>
                  </a:cubicBezTo>
                  <a:cubicBezTo>
                    <a:pt x="2481030" y="232622"/>
                    <a:pt x="2514406" y="234780"/>
                    <a:pt x="2562995" y="258556"/>
                  </a:cubicBezTo>
                  <a:cubicBezTo>
                    <a:pt x="2575852" y="260275"/>
                    <a:pt x="2573128" y="252999"/>
                    <a:pt x="2565212" y="242725"/>
                  </a:cubicBezTo>
                  <a:cubicBezTo>
                    <a:pt x="2593900" y="264992"/>
                    <a:pt x="2565101" y="266902"/>
                    <a:pt x="2614926" y="288538"/>
                  </a:cubicBezTo>
                  <a:cubicBezTo>
                    <a:pt x="2622589" y="287258"/>
                    <a:pt x="2599965" y="278474"/>
                    <a:pt x="2607627" y="277195"/>
                  </a:cubicBezTo>
                  <a:cubicBezTo>
                    <a:pt x="2637550" y="297322"/>
                    <a:pt x="2597605" y="258575"/>
                    <a:pt x="2595389" y="274407"/>
                  </a:cubicBezTo>
                  <a:cubicBezTo>
                    <a:pt x="2571275" y="256208"/>
                    <a:pt x="2624188" y="272496"/>
                    <a:pt x="2630869" y="284910"/>
                  </a:cubicBezTo>
                  <a:cubicBezTo>
                    <a:pt x="2647067" y="292835"/>
                    <a:pt x="2638532" y="283631"/>
                    <a:pt x="2635191" y="277424"/>
                  </a:cubicBezTo>
                  <a:cubicBezTo>
                    <a:pt x="2650154" y="287488"/>
                    <a:pt x="2652260" y="295834"/>
                    <a:pt x="2644597" y="297113"/>
                  </a:cubicBezTo>
                  <a:cubicBezTo>
                    <a:pt x="2645832" y="294975"/>
                    <a:pt x="2655600" y="302040"/>
                    <a:pt x="2656835" y="299901"/>
                  </a:cubicBezTo>
                  <a:cubicBezTo>
                    <a:pt x="2669945" y="313174"/>
                    <a:pt x="2647938" y="303320"/>
                    <a:pt x="2642998" y="311876"/>
                  </a:cubicBezTo>
                  <a:cubicBezTo>
                    <a:pt x="2648808" y="313804"/>
                    <a:pt x="2655236" y="314663"/>
                    <a:pt x="2661047" y="316592"/>
                  </a:cubicBezTo>
                  <a:cubicBezTo>
                    <a:pt x="2675391" y="327725"/>
                    <a:pt x="2649062" y="325358"/>
                    <a:pt x="2641146" y="315084"/>
                  </a:cubicBezTo>
                  <a:cubicBezTo>
                    <a:pt x="2645103" y="320220"/>
                    <a:pt x="2643251" y="323428"/>
                    <a:pt x="2647209" y="328566"/>
                  </a:cubicBezTo>
                  <a:cubicBezTo>
                    <a:pt x="2657596" y="334562"/>
                    <a:pt x="2658831" y="332423"/>
                    <a:pt x="2669216" y="338419"/>
                  </a:cubicBezTo>
                  <a:cubicBezTo>
                    <a:pt x="2656361" y="336701"/>
                    <a:pt x="2656361" y="336701"/>
                    <a:pt x="2653892" y="340979"/>
                  </a:cubicBezTo>
                  <a:cubicBezTo>
                    <a:pt x="2633737" y="327917"/>
                    <a:pt x="2623349" y="321920"/>
                    <a:pt x="2619027" y="329406"/>
                  </a:cubicBezTo>
                  <a:cubicBezTo>
                    <a:pt x="2612600" y="328547"/>
                    <a:pt x="2615070" y="324269"/>
                    <a:pt x="2609877" y="321270"/>
                  </a:cubicBezTo>
                  <a:cubicBezTo>
                    <a:pt x="2599490" y="315274"/>
                    <a:pt x="2602213" y="322550"/>
                    <a:pt x="2600979" y="324689"/>
                  </a:cubicBezTo>
                  <a:cubicBezTo>
                    <a:pt x="2598509" y="328967"/>
                    <a:pt x="2628180" y="337542"/>
                    <a:pt x="2619282" y="340960"/>
                  </a:cubicBezTo>
                  <a:cubicBezTo>
                    <a:pt x="2605554" y="328757"/>
                    <a:pt x="2603085" y="333035"/>
                    <a:pt x="2588741" y="321901"/>
                  </a:cubicBezTo>
                  <a:cubicBezTo>
                    <a:pt x="2597638" y="318482"/>
                    <a:pt x="2598255" y="317413"/>
                    <a:pt x="2589722" y="308209"/>
                  </a:cubicBezTo>
                  <a:cubicBezTo>
                    <a:pt x="2572290" y="302422"/>
                    <a:pt x="2595168" y="322760"/>
                    <a:pt x="2578354" y="315904"/>
                  </a:cubicBezTo>
                  <a:cubicBezTo>
                    <a:pt x="2575885" y="320182"/>
                    <a:pt x="2592952" y="338591"/>
                    <a:pt x="2596657" y="332175"/>
                  </a:cubicBezTo>
                  <a:cubicBezTo>
                    <a:pt x="2590482" y="342869"/>
                    <a:pt x="2595312" y="358491"/>
                    <a:pt x="2586050" y="374532"/>
                  </a:cubicBezTo>
                  <a:cubicBezTo>
                    <a:pt x="2590008" y="379669"/>
                    <a:pt x="2591860" y="376461"/>
                    <a:pt x="2606205" y="387595"/>
                  </a:cubicBezTo>
                  <a:cubicBezTo>
                    <a:pt x="2603735" y="391872"/>
                    <a:pt x="2590262" y="391224"/>
                    <a:pt x="2598178" y="401497"/>
                  </a:cubicBezTo>
                  <a:cubicBezTo>
                    <a:pt x="2612269" y="401077"/>
                    <a:pt x="2638488" y="427622"/>
                    <a:pt x="2627231" y="411141"/>
                  </a:cubicBezTo>
                  <a:cubicBezTo>
                    <a:pt x="2644663" y="416928"/>
                    <a:pt x="2629337" y="419486"/>
                    <a:pt x="2637871" y="428692"/>
                  </a:cubicBezTo>
                  <a:cubicBezTo>
                    <a:pt x="2654067" y="436617"/>
                    <a:pt x="2647386" y="424204"/>
                    <a:pt x="2644045" y="417997"/>
                  </a:cubicBezTo>
                  <a:cubicBezTo>
                    <a:pt x="2654432" y="423994"/>
                    <a:pt x="2660242" y="425922"/>
                    <a:pt x="2661476" y="423783"/>
                  </a:cubicBezTo>
                  <a:cubicBezTo>
                    <a:pt x="2659007" y="428061"/>
                    <a:pt x="2661730" y="435337"/>
                    <a:pt x="2681886" y="448400"/>
                  </a:cubicBezTo>
                  <a:cubicBezTo>
                    <a:pt x="2681886" y="448400"/>
                    <a:pt x="2682503" y="447331"/>
                    <a:pt x="2687696" y="450329"/>
                  </a:cubicBezTo>
                  <a:cubicBezTo>
                    <a:pt x="2685590" y="441983"/>
                    <a:pt x="2677674" y="431709"/>
                    <a:pt x="2674950" y="424433"/>
                  </a:cubicBezTo>
                  <a:cubicBezTo>
                    <a:pt x="2702150" y="437285"/>
                    <a:pt x="2728227" y="428100"/>
                    <a:pt x="2691875" y="407112"/>
                  </a:cubicBezTo>
                  <a:cubicBezTo>
                    <a:pt x="2700155" y="404763"/>
                    <a:pt x="2717586" y="410549"/>
                    <a:pt x="2735019" y="416336"/>
                  </a:cubicBezTo>
                  <a:cubicBezTo>
                    <a:pt x="2711523" y="397067"/>
                    <a:pt x="2737234" y="400505"/>
                    <a:pt x="2730552" y="388091"/>
                  </a:cubicBezTo>
                  <a:cubicBezTo>
                    <a:pt x="2748237" y="405431"/>
                    <a:pt x="2790764" y="415724"/>
                    <a:pt x="2794358" y="433485"/>
                  </a:cubicBezTo>
                  <a:cubicBezTo>
                    <a:pt x="2811790" y="439272"/>
                    <a:pt x="2824899" y="452544"/>
                    <a:pt x="2846908" y="462398"/>
                  </a:cubicBezTo>
                  <a:cubicBezTo>
                    <a:pt x="2847779" y="472883"/>
                    <a:pt x="2839498" y="475232"/>
                    <a:pt x="2827259" y="472443"/>
                  </a:cubicBezTo>
                  <a:cubicBezTo>
                    <a:pt x="2826024" y="474582"/>
                    <a:pt x="2837029" y="479509"/>
                    <a:pt x="2842222" y="482507"/>
                  </a:cubicBezTo>
                  <a:cubicBezTo>
                    <a:pt x="2832089" y="488065"/>
                    <a:pt x="2827767" y="495551"/>
                    <a:pt x="2805141" y="486765"/>
                  </a:cubicBezTo>
                  <a:cubicBezTo>
                    <a:pt x="2813676" y="495970"/>
                    <a:pt x="2828638" y="506035"/>
                    <a:pt x="2819123" y="510523"/>
                  </a:cubicBezTo>
                  <a:cubicBezTo>
                    <a:pt x="2833467" y="521656"/>
                    <a:pt x="2842365" y="518238"/>
                    <a:pt x="2845088" y="525514"/>
                  </a:cubicBezTo>
                  <a:cubicBezTo>
                    <a:pt x="2857943" y="527232"/>
                    <a:pt x="2859178" y="525093"/>
                    <a:pt x="2869311" y="519536"/>
                  </a:cubicBezTo>
                  <a:cubicBezTo>
                    <a:pt x="2874758" y="534088"/>
                    <a:pt x="2885508" y="527462"/>
                    <a:pt x="2915431" y="547589"/>
                  </a:cubicBezTo>
                  <a:cubicBezTo>
                    <a:pt x="2898981" y="528110"/>
                    <a:pt x="2916413" y="533897"/>
                    <a:pt x="2918011" y="519135"/>
                  </a:cubicBezTo>
                  <a:cubicBezTo>
                    <a:pt x="2935698" y="536475"/>
                    <a:pt x="2902939" y="533248"/>
                    <a:pt x="2933480" y="552306"/>
                  </a:cubicBezTo>
                  <a:cubicBezTo>
                    <a:pt x="2921242" y="549519"/>
                    <a:pt x="2922731" y="558934"/>
                    <a:pt x="2919644" y="564281"/>
                  </a:cubicBezTo>
                  <a:cubicBezTo>
                    <a:pt x="2967506" y="613303"/>
                    <a:pt x="2987882" y="578012"/>
                    <a:pt x="3028556" y="591514"/>
                  </a:cubicBezTo>
                  <a:cubicBezTo>
                    <a:pt x="3029173" y="590444"/>
                    <a:pt x="3025215" y="585307"/>
                    <a:pt x="3026449" y="583168"/>
                  </a:cubicBezTo>
                  <a:cubicBezTo>
                    <a:pt x="3031643" y="586166"/>
                    <a:pt x="3037452" y="588095"/>
                    <a:pt x="3038070" y="587025"/>
                  </a:cubicBezTo>
                  <a:cubicBezTo>
                    <a:pt x="3054885" y="593881"/>
                    <a:pt x="3040176" y="595371"/>
                    <a:pt x="3056990" y="602226"/>
                  </a:cubicBezTo>
                  <a:cubicBezTo>
                    <a:pt x="3060077" y="596879"/>
                    <a:pt x="3064653" y="600947"/>
                    <a:pt x="3080850" y="608872"/>
                  </a:cubicBezTo>
                  <a:cubicBezTo>
                    <a:pt x="3072679" y="587044"/>
                    <a:pt x="3078854" y="576350"/>
                    <a:pt x="3113099" y="588992"/>
                  </a:cubicBezTo>
                  <a:cubicBezTo>
                    <a:pt x="3108525" y="584925"/>
                    <a:pt x="3109760" y="582786"/>
                    <a:pt x="3111612" y="579577"/>
                  </a:cubicBezTo>
                  <a:cubicBezTo>
                    <a:pt x="3132384" y="591570"/>
                    <a:pt x="3130895" y="582155"/>
                    <a:pt x="3147710" y="589012"/>
                  </a:cubicBezTo>
                  <a:cubicBezTo>
                    <a:pt x="3200258" y="617924"/>
                    <a:pt x="3208428" y="639752"/>
                    <a:pt x="3248120" y="666947"/>
                  </a:cubicBezTo>
                  <a:cubicBezTo>
                    <a:pt x="3267151" y="657971"/>
                    <a:pt x="3238462" y="635704"/>
                    <a:pt x="3247724" y="619662"/>
                  </a:cubicBezTo>
                  <a:cubicBezTo>
                    <a:pt x="3230909" y="612806"/>
                    <a:pt x="3218671" y="610019"/>
                    <a:pt x="3206432" y="607230"/>
                  </a:cubicBezTo>
                  <a:cubicBezTo>
                    <a:pt x="3203091" y="601024"/>
                    <a:pt x="3225098" y="610877"/>
                    <a:pt x="3210137" y="600813"/>
                  </a:cubicBezTo>
                  <a:cubicBezTo>
                    <a:pt x="3233379" y="608529"/>
                    <a:pt x="3247470" y="608108"/>
                    <a:pt x="3249069" y="593346"/>
                  </a:cubicBezTo>
                  <a:cubicBezTo>
                    <a:pt x="3261308" y="596135"/>
                    <a:pt x="3259455" y="599343"/>
                    <a:pt x="3276269" y="606199"/>
                  </a:cubicBezTo>
                  <a:cubicBezTo>
                    <a:pt x="3278850" y="577744"/>
                    <a:pt x="3310735" y="570487"/>
                    <a:pt x="3351155" y="572436"/>
                  </a:cubicBezTo>
                  <a:cubicBezTo>
                    <a:pt x="3369061" y="541422"/>
                    <a:pt x="3506298" y="603544"/>
                    <a:pt x="3556884" y="659843"/>
                  </a:cubicBezTo>
                  <a:cubicBezTo>
                    <a:pt x="3545263" y="655985"/>
                    <a:pt x="3533642" y="652128"/>
                    <a:pt x="3518062" y="643133"/>
                  </a:cubicBezTo>
                  <a:cubicBezTo>
                    <a:pt x="3518934" y="653617"/>
                    <a:pt x="3506694" y="650829"/>
                    <a:pt x="3497797" y="654247"/>
                  </a:cubicBezTo>
                  <a:cubicBezTo>
                    <a:pt x="3525505" y="690207"/>
                    <a:pt x="3490277" y="691257"/>
                    <a:pt x="3491403" y="713295"/>
                  </a:cubicBezTo>
                  <a:cubicBezTo>
                    <a:pt x="3491403" y="713295"/>
                    <a:pt x="3487444" y="708158"/>
                    <a:pt x="3482251" y="705159"/>
                  </a:cubicBezTo>
                  <a:cubicBezTo>
                    <a:pt x="3474224" y="719062"/>
                    <a:pt x="3479054" y="734684"/>
                    <a:pt x="3464963" y="735104"/>
                  </a:cubicBezTo>
                  <a:cubicBezTo>
                    <a:pt x="3468304" y="741310"/>
                    <a:pt x="3472879" y="745379"/>
                    <a:pt x="3476220" y="751585"/>
                  </a:cubicBezTo>
                  <a:cubicBezTo>
                    <a:pt x="3473750" y="755863"/>
                    <a:pt x="3463364" y="749866"/>
                    <a:pt x="3456936" y="749006"/>
                  </a:cubicBezTo>
                  <a:cubicBezTo>
                    <a:pt x="3469428" y="763349"/>
                    <a:pt x="3430496" y="770815"/>
                    <a:pt x="3468700" y="788595"/>
                  </a:cubicBezTo>
                  <a:cubicBezTo>
                    <a:pt x="3455227" y="787946"/>
                    <a:pt x="3459186" y="793083"/>
                    <a:pt x="3460674" y="802497"/>
                  </a:cubicBezTo>
                  <a:cubicBezTo>
                    <a:pt x="3435943" y="785367"/>
                    <a:pt x="3449417" y="786017"/>
                    <a:pt x="3436924" y="771674"/>
                  </a:cubicBezTo>
                  <a:cubicBezTo>
                    <a:pt x="3404023" y="732717"/>
                    <a:pt x="3341343" y="709362"/>
                    <a:pt x="3292389" y="698208"/>
                  </a:cubicBezTo>
                  <a:cubicBezTo>
                    <a:pt x="3288067" y="705695"/>
                    <a:pt x="3280404" y="706974"/>
                    <a:pt x="3271506" y="710392"/>
                  </a:cubicBezTo>
                  <a:cubicBezTo>
                    <a:pt x="3274847" y="716599"/>
                    <a:pt x="3284616" y="723665"/>
                    <a:pt x="3300812" y="731590"/>
                  </a:cubicBezTo>
                  <a:cubicBezTo>
                    <a:pt x="3271870" y="697769"/>
                    <a:pt x="3340361" y="723053"/>
                    <a:pt x="3373009" y="750458"/>
                  </a:cubicBezTo>
                  <a:cubicBezTo>
                    <a:pt x="3370539" y="754735"/>
                    <a:pt x="3360153" y="748739"/>
                    <a:pt x="3362876" y="756015"/>
                  </a:cubicBezTo>
                  <a:cubicBezTo>
                    <a:pt x="3361641" y="758154"/>
                    <a:pt x="3372027" y="764150"/>
                    <a:pt x="3370792" y="766290"/>
                  </a:cubicBezTo>
                  <a:cubicBezTo>
                    <a:pt x="3383648" y="768008"/>
                    <a:pt x="3388225" y="772077"/>
                    <a:pt x="3410231" y="781930"/>
                  </a:cubicBezTo>
                  <a:cubicBezTo>
                    <a:pt x="3408379" y="785138"/>
                    <a:pt x="3413572" y="788137"/>
                    <a:pt x="3412337" y="790276"/>
                  </a:cubicBezTo>
                  <a:cubicBezTo>
                    <a:pt x="3447565" y="789225"/>
                    <a:pt x="3466992" y="827534"/>
                    <a:pt x="3491722" y="844664"/>
                  </a:cubicBezTo>
                  <a:cubicBezTo>
                    <a:pt x="3485294" y="843804"/>
                    <a:pt x="3482207" y="849151"/>
                    <a:pt x="3497787" y="858146"/>
                  </a:cubicBezTo>
                  <a:cubicBezTo>
                    <a:pt x="3515219" y="863933"/>
                    <a:pt x="3496298" y="848731"/>
                    <a:pt x="3503961" y="847452"/>
                  </a:cubicBezTo>
                  <a:cubicBezTo>
                    <a:pt x="3509771" y="849380"/>
                    <a:pt x="3513729" y="854518"/>
                    <a:pt x="3518923" y="857517"/>
                  </a:cubicBezTo>
                  <a:cubicBezTo>
                    <a:pt x="3512494" y="856656"/>
                    <a:pt x="3514601" y="865003"/>
                    <a:pt x="3512132" y="869280"/>
                  </a:cubicBezTo>
                  <a:cubicBezTo>
                    <a:pt x="3527710" y="878274"/>
                    <a:pt x="3525604" y="869929"/>
                    <a:pt x="3545141" y="884060"/>
                  </a:cubicBezTo>
                  <a:cubicBezTo>
                    <a:pt x="3549717" y="888128"/>
                    <a:pt x="3548483" y="890267"/>
                    <a:pt x="3547248" y="892406"/>
                  </a:cubicBezTo>
                  <a:cubicBezTo>
                    <a:pt x="3564062" y="899262"/>
                    <a:pt x="3568638" y="903330"/>
                    <a:pt x="3577789" y="911465"/>
                  </a:cubicBezTo>
                  <a:cubicBezTo>
                    <a:pt x="3588793" y="916392"/>
                    <a:pt x="3591880" y="911045"/>
                    <a:pt x="3598924" y="910834"/>
                  </a:cubicBezTo>
                  <a:cubicBezTo>
                    <a:pt x="3641087" y="933751"/>
                    <a:pt x="3645045" y="938888"/>
                    <a:pt x="3678056" y="953670"/>
                  </a:cubicBezTo>
                  <a:cubicBezTo>
                    <a:pt x="3682015" y="958807"/>
                    <a:pt x="3685356" y="965013"/>
                    <a:pt x="3689313" y="970150"/>
                  </a:cubicBezTo>
                  <a:cubicBezTo>
                    <a:pt x="3694507" y="973149"/>
                    <a:pt x="3696359" y="969941"/>
                    <a:pt x="3698212" y="966732"/>
                  </a:cubicBezTo>
                  <a:cubicBezTo>
                    <a:pt x="3709215" y="971659"/>
                    <a:pt x="3699701" y="976147"/>
                    <a:pt x="3716514" y="983003"/>
                  </a:cubicBezTo>
                  <a:cubicBezTo>
                    <a:pt x="3708851" y="984282"/>
                    <a:pt x="3706999" y="987491"/>
                    <a:pt x="3716151" y="995626"/>
                  </a:cubicBezTo>
                  <a:cubicBezTo>
                    <a:pt x="3708851" y="984282"/>
                    <a:pt x="3779449" y="1017912"/>
                    <a:pt x="3762270" y="1023679"/>
                  </a:cubicBezTo>
                  <a:cubicBezTo>
                    <a:pt x="3746074" y="1015754"/>
                    <a:pt x="3738775" y="1004411"/>
                    <a:pt x="3714298" y="998834"/>
                  </a:cubicBezTo>
                  <a:cubicBezTo>
                    <a:pt x="3732600" y="1015105"/>
                    <a:pt x="3735941" y="1021312"/>
                    <a:pt x="3755479" y="1035443"/>
                  </a:cubicBezTo>
                  <a:cubicBezTo>
                    <a:pt x="3765611" y="1029886"/>
                    <a:pt x="3798622" y="1044667"/>
                    <a:pt x="3797024" y="1059429"/>
                  </a:cubicBezTo>
                  <a:cubicBezTo>
                    <a:pt x="3813220" y="1067354"/>
                    <a:pt x="3820884" y="1066076"/>
                    <a:pt x="3831887" y="1071002"/>
                  </a:cubicBezTo>
                  <a:cubicBezTo>
                    <a:pt x="3837080" y="1074000"/>
                    <a:pt x="3835845" y="1076139"/>
                    <a:pt x="3834610" y="1078278"/>
                  </a:cubicBezTo>
                  <a:cubicBezTo>
                    <a:pt x="3844996" y="1084274"/>
                    <a:pt x="3846231" y="1082135"/>
                    <a:pt x="3848083" y="1078927"/>
                  </a:cubicBezTo>
                  <a:cubicBezTo>
                    <a:pt x="3858470" y="1084924"/>
                    <a:pt x="3856000" y="1089201"/>
                    <a:pt x="3871580" y="1098196"/>
                  </a:cubicBezTo>
                  <a:cubicBezTo>
                    <a:pt x="3884435" y="1099915"/>
                    <a:pt x="3857852" y="1085993"/>
                    <a:pt x="3860939" y="1080646"/>
                  </a:cubicBezTo>
                  <a:cubicBezTo>
                    <a:pt x="3883200" y="1102054"/>
                    <a:pt x="3925980" y="1123901"/>
                    <a:pt x="3954669" y="1146168"/>
                  </a:cubicBezTo>
                  <a:cubicBezTo>
                    <a:pt x="3952817" y="1149376"/>
                    <a:pt x="3962586" y="1156442"/>
                    <a:pt x="3954923" y="1157722"/>
                  </a:cubicBezTo>
                  <a:cubicBezTo>
                    <a:pt x="3970502" y="1166716"/>
                    <a:pt x="3976930" y="1167575"/>
                    <a:pt x="3983975" y="1167366"/>
                  </a:cubicBezTo>
                  <a:cubicBezTo>
                    <a:pt x="3996468" y="1181708"/>
                    <a:pt x="4020327" y="1188353"/>
                    <a:pt x="4032201" y="1203765"/>
                  </a:cubicBezTo>
                  <a:cubicBezTo>
                    <a:pt x="4024538" y="1205043"/>
                    <a:pt x="4011429" y="1191772"/>
                    <a:pt x="4000426" y="1186845"/>
                  </a:cubicBezTo>
                  <a:cubicBezTo>
                    <a:pt x="3997339" y="1192192"/>
                    <a:pt x="4007107" y="1199258"/>
                    <a:pt x="4011683" y="1203326"/>
                  </a:cubicBezTo>
                  <a:cubicBezTo>
                    <a:pt x="3993634" y="1198609"/>
                    <a:pt x="3984229" y="1178919"/>
                    <a:pt x="3975077" y="1170784"/>
                  </a:cubicBezTo>
                  <a:cubicBezTo>
                    <a:pt x="3965562" y="1175272"/>
                    <a:pt x="3916972" y="1151496"/>
                    <a:pt x="3897435" y="1137365"/>
                  </a:cubicBezTo>
                  <a:cubicBezTo>
                    <a:pt x="3885196" y="1134576"/>
                    <a:pt x="3886066" y="1145060"/>
                    <a:pt x="3877787" y="1147409"/>
                  </a:cubicBezTo>
                  <a:cubicBezTo>
                    <a:pt x="3883597" y="1149337"/>
                    <a:pt x="3879022" y="1145271"/>
                    <a:pt x="3884831" y="1147199"/>
                  </a:cubicBezTo>
                  <a:cubicBezTo>
                    <a:pt x="3901029" y="1155124"/>
                    <a:pt x="3902518" y="1164539"/>
                    <a:pt x="3918713" y="1172464"/>
                  </a:cubicBezTo>
                  <a:cubicBezTo>
                    <a:pt x="3916861" y="1175672"/>
                    <a:pt x="3911669" y="1172675"/>
                    <a:pt x="3910434" y="1174814"/>
                  </a:cubicBezTo>
                  <a:cubicBezTo>
                    <a:pt x="3918350" y="1185088"/>
                    <a:pt x="3937017" y="1188735"/>
                    <a:pt x="3947404" y="1194732"/>
                  </a:cubicBezTo>
                  <a:cubicBezTo>
                    <a:pt x="3935782" y="1190874"/>
                    <a:pt x="3917115" y="1187226"/>
                    <a:pt x="3943699" y="1201149"/>
                  </a:cubicBezTo>
                  <a:cubicBezTo>
                    <a:pt x="3946675" y="1219978"/>
                    <a:pt x="3906001" y="1206476"/>
                    <a:pt x="3927646" y="1228954"/>
                  </a:cubicBezTo>
                  <a:cubicBezTo>
                    <a:pt x="3913300" y="1217820"/>
                    <a:pt x="3890676" y="1209036"/>
                    <a:pt x="3902550" y="1224447"/>
                  </a:cubicBezTo>
                  <a:cubicBezTo>
                    <a:pt x="3888824" y="1212244"/>
                    <a:pt x="3888206" y="1213313"/>
                    <a:pt x="3876585" y="1209455"/>
                  </a:cubicBezTo>
                  <a:cubicBezTo>
                    <a:pt x="3869287" y="1198112"/>
                    <a:pt x="3893146" y="1204758"/>
                    <a:pt x="3872991" y="1191696"/>
                  </a:cubicBezTo>
                  <a:cubicBezTo>
                    <a:pt x="3861986" y="1186768"/>
                    <a:pt x="3876585" y="1209455"/>
                    <a:pt x="3851855" y="1192326"/>
                  </a:cubicBezTo>
                  <a:cubicBezTo>
                    <a:pt x="3848150" y="1198742"/>
                    <a:pt x="3863112" y="1208807"/>
                    <a:pt x="3859408" y="1215223"/>
                  </a:cubicBezTo>
                  <a:cubicBezTo>
                    <a:pt x="3875604" y="1223148"/>
                    <a:pt x="3887842" y="1225936"/>
                    <a:pt x="3894887" y="1225726"/>
                  </a:cubicBezTo>
                  <a:cubicBezTo>
                    <a:pt x="3904656" y="1232792"/>
                    <a:pt x="3878328" y="1230424"/>
                    <a:pt x="3892054" y="1242626"/>
                  </a:cubicBezTo>
                  <a:cubicBezTo>
                    <a:pt x="3908869" y="1249483"/>
                    <a:pt x="3893906" y="1239418"/>
                    <a:pt x="3901569" y="1238139"/>
                  </a:cubicBezTo>
                  <a:cubicBezTo>
                    <a:pt x="3908615" y="1237929"/>
                    <a:pt x="3917149" y="1247134"/>
                    <a:pt x="3930004" y="1248853"/>
                  </a:cubicBezTo>
                  <a:cubicBezTo>
                    <a:pt x="3943732" y="1261056"/>
                    <a:pt x="3911956" y="1244136"/>
                    <a:pt x="3905528" y="1243276"/>
                  </a:cubicBezTo>
                  <a:cubicBezTo>
                    <a:pt x="3903058" y="1247555"/>
                    <a:pt x="3932110" y="1257198"/>
                    <a:pt x="3924447" y="1258477"/>
                  </a:cubicBezTo>
                  <a:cubicBezTo>
                    <a:pt x="3942497" y="1263195"/>
                    <a:pt x="3937921" y="1259127"/>
                    <a:pt x="3955971" y="1263844"/>
                  </a:cubicBezTo>
                  <a:cubicBezTo>
                    <a:pt x="3958693" y="1271119"/>
                    <a:pt x="3989235" y="1290179"/>
                    <a:pt x="3966610" y="1281394"/>
                  </a:cubicBezTo>
                  <a:cubicBezTo>
                    <a:pt x="3968716" y="1289740"/>
                    <a:pt x="3976995" y="1287390"/>
                    <a:pt x="3991958" y="1297455"/>
                  </a:cubicBezTo>
                  <a:cubicBezTo>
                    <a:pt x="3993810" y="1294246"/>
                    <a:pt x="3995045" y="1292107"/>
                    <a:pt x="3996280" y="1289969"/>
                  </a:cubicBezTo>
                  <a:cubicBezTo>
                    <a:pt x="4020393" y="1308168"/>
                    <a:pt x="3975143" y="1290598"/>
                    <a:pt x="3981209" y="1304081"/>
                  </a:cubicBezTo>
                  <a:cubicBezTo>
                    <a:pt x="3991594" y="1310077"/>
                    <a:pt x="3998022" y="1310937"/>
                    <a:pt x="4000492" y="1306659"/>
                  </a:cubicBezTo>
                  <a:cubicBezTo>
                    <a:pt x="4009643" y="1314794"/>
                    <a:pt x="4012730" y="1309447"/>
                    <a:pt x="4021264" y="1318652"/>
                  </a:cubicBezTo>
                  <a:cubicBezTo>
                    <a:pt x="4019412" y="1321860"/>
                    <a:pt x="4011495" y="1311586"/>
                    <a:pt x="4003216" y="1313936"/>
                  </a:cubicBezTo>
                  <a:cubicBezTo>
                    <a:pt x="3994935" y="1316284"/>
                    <a:pt x="4017560" y="1325069"/>
                    <a:pt x="4014472" y="1330416"/>
                  </a:cubicBezTo>
                  <a:cubicBezTo>
                    <a:pt x="4003468" y="1325489"/>
                    <a:pt x="3996424" y="1325699"/>
                    <a:pt x="3992465" y="1320562"/>
                  </a:cubicBezTo>
                  <a:cubicBezTo>
                    <a:pt x="3992102" y="1333186"/>
                    <a:pt x="3956367" y="1311128"/>
                    <a:pt x="3960579" y="1327818"/>
                  </a:cubicBezTo>
                  <a:cubicBezTo>
                    <a:pt x="3978011" y="1333605"/>
                    <a:pt x="3996059" y="1338322"/>
                    <a:pt x="4013491" y="1344109"/>
                  </a:cubicBezTo>
                  <a:cubicBezTo>
                    <a:pt x="4009533" y="1338972"/>
                    <a:pt x="3998529" y="1334044"/>
                    <a:pt x="3993337" y="1331046"/>
                  </a:cubicBezTo>
                  <a:cubicBezTo>
                    <a:pt x="3994572" y="1328908"/>
                    <a:pt x="4000998" y="1329767"/>
                    <a:pt x="4002233" y="1327628"/>
                  </a:cubicBezTo>
                  <a:cubicBezTo>
                    <a:pt x="4012620" y="1333624"/>
                    <a:pt x="4003722" y="1337042"/>
                    <a:pt x="4014726" y="1341970"/>
                  </a:cubicBezTo>
                  <a:cubicBezTo>
                    <a:pt x="4011385" y="1335763"/>
                    <a:pt x="4041926" y="1354822"/>
                    <a:pt x="4045631" y="1348406"/>
                  </a:cubicBezTo>
                  <a:cubicBezTo>
                    <a:pt x="4064552" y="1363607"/>
                    <a:pt x="4065169" y="1362537"/>
                    <a:pt x="4091752" y="1376460"/>
                  </a:cubicBezTo>
                  <a:cubicBezTo>
                    <a:pt x="4080130" y="1372602"/>
                    <a:pt x="4077661" y="1376879"/>
                    <a:pt x="4065423" y="1374091"/>
                  </a:cubicBezTo>
                  <a:cubicBezTo>
                    <a:pt x="4055035" y="1368094"/>
                    <a:pt x="4063934" y="1364677"/>
                    <a:pt x="4052930" y="1359749"/>
                  </a:cubicBezTo>
                  <a:cubicBezTo>
                    <a:pt x="4040691" y="1356961"/>
                    <a:pt x="4038839" y="1360169"/>
                    <a:pt x="4030923" y="1349896"/>
                  </a:cubicBezTo>
                  <a:cubicBezTo>
                    <a:pt x="4019919" y="1344968"/>
                    <a:pt x="4024131" y="1361660"/>
                    <a:pt x="4011639" y="1347317"/>
                  </a:cubicBezTo>
                  <a:cubicBezTo>
                    <a:pt x="4008552" y="1352665"/>
                    <a:pt x="4006699" y="1355873"/>
                    <a:pt x="3999036" y="1357152"/>
                  </a:cubicBezTo>
                  <a:cubicBezTo>
                    <a:pt x="3978882" y="1344090"/>
                    <a:pt x="3942530" y="1323102"/>
                    <a:pt x="3922012" y="1322663"/>
                  </a:cubicBezTo>
                  <a:cubicBezTo>
                    <a:pt x="3925717" y="1316246"/>
                    <a:pt x="3924228" y="1306831"/>
                    <a:pt x="3902837" y="1295908"/>
                  </a:cubicBezTo>
                  <a:cubicBezTo>
                    <a:pt x="3897644" y="1292910"/>
                    <a:pt x="3895792" y="1296118"/>
                    <a:pt x="3895174" y="1297187"/>
                  </a:cubicBezTo>
                  <a:cubicBezTo>
                    <a:pt x="3884171" y="1292260"/>
                    <a:pt x="3878978" y="1289262"/>
                    <a:pt x="3874402" y="1285195"/>
                  </a:cubicBezTo>
                  <a:cubicBezTo>
                    <a:pt x="3883300" y="1281776"/>
                    <a:pt x="3873531" y="1274710"/>
                    <a:pt x="3881811" y="1272361"/>
                  </a:cubicBezTo>
                  <a:cubicBezTo>
                    <a:pt x="3898626" y="1279217"/>
                    <a:pt x="3890963" y="1280497"/>
                    <a:pt x="3901348" y="1286493"/>
                  </a:cubicBezTo>
                  <a:cubicBezTo>
                    <a:pt x="3925826" y="1292069"/>
                    <a:pt x="3900224" y="1264455"/>
                    <a:pt x="3892925" y="1253111"/>
                  </a:cubicBezTo>
                  <a:cubicBezTo>
                    <a:pt x="3884645" y="1255460"/>
                    <a:pt x="3872406" y="1252672"/>
                    <a:pt x="3861657" y="1259299"/>
                  </a:cubicBezTo>
                  <a:cubicBezTo>
                    <a:pt x="3845460" y="1251373"/>
                    <a:pt x="3862892" y="1257160"/>
                    <a:pt x="3860168" y="1249884"/>
                  </a:cubicBezTo>
                  <a:cubicBezTo>
                    <a:pt x="3844589" y="1240889"/>
                    <a:pt x="3846694" y="1249235"/>
                    <a:pt x="3835691" y="1244308"/>
                  </a:cubicBezTo>
                  <a:cubicBezTo>
                    <a:pt x="3837798" y="1252653"/>
                    <a:pt x="3846077" y="1250304"/>
                    <a:pt x="3854611" y="1259509"/>
                  </a:cubicBezTo>
                  <a:cubicBezTo>
                    <a:pt x="3839903" y="1260998"/>
                    <a:pt x="3816661" y="1253283"/>
                    <a:pt x="3789460" y="1240431"/>
                  </a:cubicBezTo>
                  <a:cubicBezTo>
                    <a:pt x="3797376" y="1250705"/>
                    <a:pt x="3790949" y="1249846"/>
                    <a:pt x="3787245" y="1256262"/>
                  </a:cubicBezTo>
                  <a:cubicBezTo>
                    <a:pt x="3774752" y="1241920"/>
                    <a:pt x="3755468" y="1239342"/>
                    <a:pt x="3734696" y="1227349"/>
                  </a:cubicBezTo>
                  <a:cubicBezTo>
                    <a:pt x="3737419" y="1234625"/>
                    <a:pt x="3753615" y="1242550"/>
                    <a:pt x="3750528" y="1247898"/>
                  </a:cubicBezTo>
                  <a:cubicBezTo>
                    <a:pt x="3772536" y="1257752"/>
                    <a:pt x="3784410" y="1273163"/>
                    <a:pt x="3793308" y="1269745"/>
                  </a:cubicBezTo>
                  <a:cubicBezTo>
                    <a:pt x="3798501" y="1272743"/>
                    <a:pt x="3802460" y="1277880"/>
                    <a:pt x="3800607" y="1281089"/>
                  </a:cubicBezTo>
                  <a:cubicBezTo>
                    <a:pt x="3785028" y="1272094"/>
                    <a:pt x="3773407" y="1268236"/>
                    <a:pt x="3761786" y="1264379"/>
                  </a:cubicBezTo>
                  <a:cubicBezTo>
                    <a:pt x="3769702" y="1274653"/>
                    <a:pt x="3771191" y="1284068"/>
                    <a:pt x="3762293" y="1287486"/>
                  </a:cubicBezTo>
                  <a:cubicBezTo>
                    <a:pt x="3777255" y="1297550"/>
                    <a:pt x="3775148" y="1289205"/>
                    <a:pt x="3777618" y="1284927"/>
                  </a:cubicBezTo>
                  <a:cubicBezTo>
                    <a:pt x="3780959" y="1291133"/>
                    <a:pt x="3795920" y="1301197"/>
                    <a:pt x="3797773" y="1297989"/>
                  </a:cubicBezTo>
                  <a:cubicBezTo>
                    <a:pt x="3794686" y="1303336"/>
                    <a:pt x="3810519" y="1323885"/>
                    <a:pt x="3787894" y="1315100"/>
                  </a:cubicBezTo>
                  <a:cubicBezTo>
                    <a:pt x="3781467" y="1314241"/>
                    <a:pt x="3813860" y="1330092"/>
                    <a:pt x="3815095" y="1327952"/>
                  </a:cubicBezTo>
                  <a:cubicBezTo>
                    <a:pt x="3823628" y="1337157"/>
                    <a:pt x="3825734" y="1345502"/>
                    <a:pt x="3827841" y="1353848"/>
                  </a:cubicBezTo>
                  <a:cubicBezTo>
                    <a:pt x="3838227" y="1359844"/>
                    <a:pt x="3835503" y="1352569"/>
                    <a:pt x="3850466" y="1362633"/>
                  </a:cubicBezTo>
                  <a:cubicBezTo>
                    <a:pt x="3842185" y="1364982"/>
                    <a:pt x="3851336" y="1373117"/>
                    <a:pt x="3838481" y="1371398"/>
                  </a:cubicBezTo>
                  <a:cubicBezTo>
                    <a:pt x="3854931" y="1390877"/>
                    <a:pt x="3867533" y="1381042"/>
                    <a:pt x="3888305" y="1393035"/>
                  </a:cubicBezTo>
                  <a:cubicBezTo>
                    <a:pt x="3890775" y="1388757"/>
                    <a:pt x="3891393" y="1387688"/>
                    <a:pt x="3883477" y="1377414"/>
                  </a:cubicBezTo>
                  <a:cubicBezTo>
                    <a:pt x="3896949" y="1378063"/>
                    <a:pt x="3894733" y="1393895"/>
                    <a:pt x="3908825" y="1393475"/>
                  </a:cubicBezTo>
                  <a:cubicBezTo>
                    <a:pt x="3912782" y="1398611"/>
                    <a:pt x="3917358" y="1402679"/>
                    <a:pt x="3920082" y="1409956"/>
                  </a:cubicBezTo>
                  <a:cubicBezTo>
                    <a:pt x="3921317" y="1407817"/>
                    <a:pt x="3937513" y="1415742"/>
                    <a:pt x="3934790" y="1408466"/>
                  </a:cubicBezTo>
                  <a:cubicBezTo>
                    <a:pt x="3951603" y="1415321"/>
                    <a:pt x="3961373" y="1422387"/>
                    <a:pt x="3964096" y="1429663"/>
                  </a:cubicBezTo>
                  <a:cubicBezTo>
                    <a:pt x="3989808" y="1433101"/>
                    <a:pt x="3951603" y="1415321"/>
                    <a:pt x="3950116" y="1405907"/>
                  </a:cubicBezTo>
                  <a:cubicBezTo>
                    <a:pt x="3944923" y="1402908"/>
                    <a:pt x="3984362" y="1418549"/>
                    <a:pt x="3980657" y="1424966"/>
                  </a:cubicBezTo>
                  <a:cubicBezTo>
                    <a:pt x="3984979" y="1417480"/>
                    <a:pt x="3994495" y="1412992"/>
                    <a:pt x="3982002" y="1398650"/>
                  </a:cubicBezTo>
                  <a:cubicBezTo>
                    <a:pt x="4002774" y="1410643"/>
                    <a:pt x="4004626" y="1407434"/>
                    <a:pt x="4018100" y="1408084"/>
                  </a:cubicBezTo>
                  <a:cubicBezTo>
                    <a:pt x="4015013" y="1413431"/>
                    <a:pt x="4009202" y="1411502"/>
                    <a:pt x="4017119" y="1421777"/>
                  </a:cubicBezTo>
                  <a:cubicBezTo>
                    <a:pt x="4017119" y="1421777"/>
                    <a:pt x="4017119" y="1421777"/>
                    <a:pt x="4001539" y="1412782"/>
                  </a:cubicBezTo>
                  <a:cubicBezTo>
                    <a:pt x="3995982" y="1422406"/>
                    <a:pt x="4012797" y="1429262"/>
                    <a:pt x="3993513" y="1426684"/>
                  </a:cubicBezTo>
                  <a:cubicBezTo>
                    <a:pt x="4016137" y="1435468"/>
                    <a:pt x="4021076" y="1426913"/>
                    <a:pt x="4021441" y="1414291"/>
                  </a:cubicBezTo>
                  <a:cubicBezTo>
                    <a:pt x="4022676" y="1412152"/>
                    <a:pt x="4027868" y="1415149"/>
                    <a:pt x="4033062" y="1418148"/>
                  </a:cubicBezTo>
                  <a:cubicBezTo>
                    <a:pt x="4033062" y="1418148"/>
                    <a:pt x="4038256" y="1421147"/>
                    <a:pt x="4043448" y="1424144"/>
                  </a:cubicBezTo>
                  <a:cubicBezTo>
                    <a:pt x="4042213" y="1426283"/>
                    <a:pt x="4037021" y="1423285"/>
                    <a:pt x="4035786" y="1425424"/>
                  </a:cubicBezTo>
                  <a:cubicBezTo>
                    <a:pt x="4046171" y="1431420"/>
                    <a:pt x="4048024" y="1428212"/>
                    <a:pt x="4054452" y="1429072"/>
                  </a:cubicBezTo>
                  <a:cubicBezTo>
                    <a:pt x="4064220" y="1436137"/>
                    <a:pt x="4068796" y="1440205"/>
                    <a:pt x="4066943" y="1443413"/>
                  </a:cubicBezTo>
                  <a:cubicBezTo>
                    <a:pt x="4054088" y="1441695"/>
                    <a:pt x="4062004" y="1451968"/>
                    <a:pt x="4048531" y="1451320"/>
                  </a:cubicBezTo>
                  <a:cubicBezTo>
                    <a:pt x="4032334" y="1443394"/>
                    <a:pt x="4047660" y="1440835"/>
                    <a:pt x="4037274" y="1434839"/>
                  </a:cubicBezTo>
                  <a:cubicBezTo>
                    <a:pt x="4024418" y="1433121"/>
                    <a:pt x="4041485" y="1451530"/>
                    <a:pt x="4037781" y="1457946"/>
                  </a:cubicBezTo>
                  <a:cubicBezTo>
                    <a:pt x="4042974" y="1460945"/>
                    <a:pt x="4053977" y="1465871"/>
                    <a:pt x="4059171" y="1468869"/>
                  </a:cubicBezTo>
                  <a:cubicBezTo>
                    <a:pt x="4064981" y="1470799"/>
                    <a:pt x="4080307" y="1468240"/>
                    <a:pt x="4081178" y="1478724"/>
                  </a:cubicBezTo>
                  <a:cubicBezTo>
                    <a:pt x="4097992" y="1485580"/>
                    <a:pt x="4077837" y="1472518"/>
                    <a:pt x="4085501" y="1471238"/>
                  </a:cubicBezTo>
                  <a:cubicBezTo>
                    <a:pt x="4091927" y="1472097"/>
                    <a:pt x="4101697" y="1479163"/>
                    <a:pt x="4105655" y="1484300"/>
                  </a:cubicBezTo>
                  <a:cubicBezTo>
                    <a:pt x="4129514" y="1490946"/>
                    <a:pt x="4103913" y="1463331"/>
                    <a:pt x="4076713" y="1450479"/>
                  </a:cubicBezTo>
                  <a:cubicBezTo>
                    <a:pt x="4094762" y="1455197"/>
                    <a:pt x="4088334" y="1454337"/>
                    <a:pt x="4097232" y="1450919"/>
                  </a:cubicBezTo>
                  <a:cubicBezTo>
                    <a:pt x="4114045" y="1457775"/>
                    <a:pt x="4099954" y="1458194"/>
                    <a:pt x="4103295" y="1464401"/>
                  </a:cubicBezTo>
                  <a:cubicBezTo>
                    <a:pt x="4109106" y="1466330"/>
                    <a:pt x="4129262" y="1479393"/>
                    <a:pt x="4127155" y="1471047"/>
                  </a:cubicBezTo>
                  <a:cubicBezTo>
                    <a:pt x="4150651" y="1490316"/>
                    <a:pt x="4176616" y="1505307"/>
                    <a:pt x="4205051" y="1516021"/>
                  </a:cubicBezTo>
                  <a:cubicBezTo>
                    <a:pt x="4192813" y="1513232"/>
                    <a:pt x="4181192" y="1509375"/>
                    <a:pt x="4168954" y="1506586"/>
                  </a:cubicBezTo>
                  <a:cubicBezTo>
                    <a:pt x="4175018" y="1520069"/>
                    <a:pt x="4183299" y="1517720"/>
                    <a:pt x="4199495" y="1525645"/>
                  </a:cubicBezTo>
                  <a:cubicBezTo>
                    <a:pt x="4196407" y="1530992"/>
                    <a:pt x="4189979" y="1530133"/>
                    <a:pt x="4182934" y="1530343"/>
                  </a:cubicBezTo>
                  <a:cubicBezTo>
                    <a:pt x="4166120" y="1523488"/>
                    <a:pt x="4176253" y="1517930"/>
                    <a:pt x="4171677" y="1513862"/>
                  </a:cubicBezTo>
                  <a:cubicBezTo>
                    <a:pt x="4160674" y="1508936"/>
                    <a:pt x="4159439" y="1511075"/>
                    <a:pt x="4154245" y="1508076"/>
                  </a:cubicBezTo>
                  <a:cubicBezTo>
                    <a:pt x="4156970" y="1515352"/>
                    <a:pt x="4171931" y="1525416"/>
                    <a:pt x="4181081" y="1533551"/>
                  </a:cubicBezTo>
                  <a:cubicBezTo>
                    <a:pt x="4173420" y="1534831"/>
                    <a:pt x="4160927" y="1520489"/>
                    <a:pt x="4144112" y="1513632"/>
                  </a:cubicBezTo>
                  <a:cubicBezTo>
                    <a:pt x="4135833" y="1515983"/>
                    <a:pt x="4153265" y="1521769"/>
                    <a:pt x="4150178" y="1527116"/>
                  </a:cubicBezTo>
                  <a:cubicBezTo>
                    <a:pt x="4124828" y="1511055"/>
                    <a:pt x="4103693" y="1511686"/>
                    <a:pt x="4089602" y="1512105"/>
                  </a:cubicBezTo>
                  <a:cubicBezTo>
                    <a:pt x="4084409" y="1509107"/>
                    <a:pt x="4087496" y="1503760"/>
                    <a:pt x="4076492" y="1498833"/>
                  </a:cubicBezTo>
                  <a:cubicBezTo>
                    <a:pt x="4054485" y="1488979"/>
                    <a:pt x="4050780" y="1495395"/>
                    <a:pt x="4038541" y="1492607"/>
                  </a:cubicBezTo>
                  <a:cubicBezTo>
                    <a:pt x="4017769" y="1480614"/>
                    <a:pt x="4046822" y="1490258"/>
                    <a:pt x="4032478" y="1479125"/>
                  </a:cubicBezTo>
                  <a:cubicBezTo>
                    <a:pt x="4037670" y="1482122"/>
                    <a:pt x="4054485" y="1488979"/>
                    <a:pt x="4053613" y="1478495"/>
                  </a:cubicBezTo>
                  <a:cubicBezTo>
                    <a:pt x="4033095" y="1478055"/>
                    <a:pt x="4003425" y="1469481"/>
                    <a:pt x="3978330" y="1464974"/>
                  </a:cubicBezTo>
                  <a:cubicBezTo>
                    <a:pt x="3958176" y="1451911"/>
                    <a:pt x="3957305" y="1441427"/>
                    <a:pt x="3962244" y="1432872"/>
                  </a:cubicBezTo>
                  <a:cubicBezTo>
                    <a:pt x="3962861" y="1431802"/>
                    <a:pt x="3952475" y="1425805"/>
                    <a:pt x="3953710" y="1423667"/>
                  </a:cubicBezTo>
                  <a:cubicBezTo>
                    <a:pt x="3942707" y="1418740"/>
                    <a:pt x="3942959" y="1430293"/>
                    <a:pt x="3953963" y="1435220"/>
                  </a:cubicBezTo>
                  <a:cubicBezTo>
                    <a:pt x="3937150" y="1428365"/>
                    <a:pt x="3929487" y="1429644"/>
                    <a:pt x="3927017" y="1433922"/>
                  </a:cubicBezTo>
                  <a:cubicBezTo>
                    <a:pt x="3921824" y="1430923"/>
                    <a:pt x="3917248" y="1426856"/>
                    <a:pt x="3919100" y="1423647"/>
                  </a:cubicBezTo>
                  <a:cubicBezTo>
                    <a:pt x="3913291" y="1421719"/>
                    <a:pt x="3912056" y="1423858"/>
                    <a:pt x="3905626" y="1422998"/>
                  </a:cubicBezTo>
                  <a:cubicBezTo>
                    <a:pt x="3913543" y="1433273"/>
                    <a:pt x="3923058" y="1428785"/>
                    <a:pt x="3925782" y="1436061"/>
                  </a:cubicBezTo>
                  <a:cubicBezTo>
                    <a:pt x="3900687" y="1431554"/>
                    <a:pt x="3911945" y="1448035"/>
                    <a:pt x="3916775" y="1463656"/>
                  </a:cubicBezTo>
                  <a:cubicBezTo>
                    <a:pt x="3908240" y="1454451"/>
                    <a:pt x="3890808" y="1448664"/>
                    <a:pt x="3888338" y="1452942"/>
                  </a:cubicBezTo>
                  <a:cubicBezTo>
                    <a:pt x="3883399" y="1461498"/>
                    <a:pt x="3921239" y="1491900"/>
                    <a:pt x="3883036" y="1474122"/>
                  </a:cubicBezTo>
                  <a:cubicBezTo>
                    <a:pt x="3864115" y="1458920"/>
                    <a:pt x="3888702" y="1440319"/>
                    <a:pt x="3854457" y="1427677"/>
                  </a:cubicBezTo>
                  <a:cubicBezTo>
                    <a:pt x="3850499" y="1422541"/>
                    <a:pt x="3871635" y="1421910"/>
                    <a:pt x="3846904" y="1404780"/>
                  </a:cubicBezTo>
                  <a:cubicBezTo>
                    <a:pt x="3835900" y="1399853"/>
                    <a:pt x="3843199" y="1411196"/>
                    <a:pt x="3828238" y="1401132"/>
                  </a:cubicBezTo>
                  <a:cubicBezTo>
                    <a:pt x="3824533" y="1407549"/>
                    <a:pt x="3840112" y="1416544"/>
                    <a:pt x="3835790" y="1424030"/>
                  </a:cubicBezTo>
                  <a:cubicBezTo>
                    <a:pt x="3828491" y="1412686"/>
                    <a:pt x="3805867" y="1403901"/>
                    <a:pt x="3806120" y="1415455"/>
                  </a:cubicBezTo>
                  <a:cubicBezTo>
                    <a:pt x="3801544" y="1411387"/>
                    <a:pt x="3796969" y="1407320"/>
                    <a:pt x="3798203" y="1405181"/>
                  </a:cubicBezTo>
                  <a:cubicBezTo>
                    <a:pt x="3785964" y="1402392"/>
                    <a:pt x="3774344" y="1398535"/>
                    <a:pt x="3767299" y="1398745"/>
                  </a:cubicBezTo>
                  <a:cubicBezTo>
                    <a:pt x="3773981" y="1411158"/>
                    <a:pt x="3785855" y="1426569"/>
                    <a:pt x="3811203" y="1442630"/>
                  </a:cubicBezTo>
                  <a:cubicBezTo>
                    <a:pt x="3809351" y="1445838"/>
                    <a:pt x="3794389" y="1435774"/>
                    <a:pt x="3793154" y="1437913"/>
                  </a:cubicBezTo>
                  <a:cubicBezTo>
                    <a:pt x="3785745" y="1450746"/>
                    <a:pt x="3823332" y="1469595"/>
                    <a:pt x="3822968" y="1482219"/>
                  </a:cubicBezTo>
                  <a:cubicBezTo>
                    <a:pt x="3828161" y="1485217"/>
                    <a:pt x="3830013" y="1482009"/>
                    <a:pt x="3830631" y="1480939"/>
                  </a:cubicBezTo>
                  <a:cubicBezTo>
                    <a:pt x="3843123" y="1495280"/>
                    <a:pt x="3871811" y="1517548"/>
                    <a:pt x="3889242" y="1523334"/>
                  </a:cubicBezTo>
                  <a:cubicBezTo>
                    <a:pt x="3884920" y="1530820"/>
                    <a:pt x="3846463" y="1501488"/>
                    <a:pt x="3847333" y="1511971"/>
                  </a:cubicBezTo>
                  <a:cubicBezTo>
                    <a:pt x="3842141" y="1508973"/>
                    <a:pt x="3843994" y="1505765"/>
                    <a:pt x="3845846" y="1502557"/>
                  </a:cubicBezTo>
                  <a:cubicBezTo>
                    <a:pt x="3830266" y="1493562"/>
                    <a:pt x="3818646" y="1489704"/>
                    <a:pt x="3816793" y="1492913"/>
                  </a:cubicBezTo>
                  <a:cubicBezTo>
                    <a:pt x="3806407" y="1486916"/>
                    <a:pt x="3813453" y="1486706"/>
                    <a:pt x="3814688" y="1484567"/>
                  </a:cubicBezTo>
                  <a:cubicBezTo>
                    <a:pt x="3785635" y="1474923"/>
                    <a:pt x="3807024" y="1485847"/>
                    <a:pt x="3771907" y="1462720"/>
                  </a:cubicBezTo>
                  <a:cubicBezTo>
                    <a:pt x="3764244" y="1464000"/>
                    <a:pt x="3761157" y="1469347"/>
                    <a:pt x="3735809" y="1453286"/>
                  </a:cubicBezTo>
                  <a:cubicBezTo>
                    <a:pt x="3720485" y="1455845"/>
                    <a:pt x="3727783" y="1467189"/>
                    <a:pt x="3722226" y="1476814"/>
                  </a:cubicBezTo>
                  <a:cubicBezTo>
                    <a:pt x="3731995" y="1483880"/>
                    <a:pt x="3733847" y="1480672"/>
                    <a:pt x="3744233" y="1486668"/>
                  </a:cubicBezTo>
                  <a:cubicBezTo>
                    <a:pt x="3734717" y="1491155"/>
                    <a:pt x="3717033" y="1473815"/>
                    <a:pt x="3697748" y="1471237"/>
                  </a:cubicBezTo>
                  <a:cubicBezTo>
                    <a:pt x="3701090" y="1477444"/>
                    <a:pt x="3712711" y="1481301"/>
                    <a:pt x="3716669" y="1486438"/>
                  </a:cubicBezTo>
                  <a:cubicBezTo>
                    <a:pt x="3710241" y="1485579"/>
                    <a:pt x="3704431" y="1483651"/>
                    <a:pt x="3694043" y="1477653"/>
                  </a:cubicBezTo>
                  <a:cubicBezTo>
                    <a:pt x="3692191" y="1480862"/>
                    <a:pt x="3714817" y="1489647"/>
                    <a:pt x="3712964" y="1492855"/>
                  </a:cubicBezTo>
                  <a:cubicBezTo>
                    <a:pt x="3709877" y="1498202"/>
                    <a:pt x="3715070" y="1501201"/>
                    <a:pt x="3707407" y="1502480"/>
                  </a:cubicBezTo>
                  <a:cubicBezTo>
                    <a:pt x="3722622" y="1524098"/>
                    <a:pt x="3762315" y="1551292"/>
                    <a:pt x="3798050" y="1573349"/>
                  </a:cubicBezTo>
                  <a:cubicBezTo>
                    <a:pt x="3795580" y="1577627"/>
                    <a:pt x="3783341" y="1574839"/>
                    <a:pt x="3804730" y="1585762"/>
                  </a:cubicBezTo>
                  <a:cubicBezTo>
                    <a:pt x="3802260" y="1590040"/>
                    <a:pt x="3803132" y="1600524"/>
                    <a:pt x="3790023" y="1587252"/>
                  </a:cubicBezTo>
                  <a:cubicBezTo>
                    <a:pt x="3792129" y="1595598"/>
                    <a:pt x="3800408" y="1593248"/>
                    <a:pt x="3808944" y="1602454"/>
                  </a:cubicBezTo>
                  <a:cubicBezTo>
                    <a:pt x="3801897" y="1602663"/>
                    <a:pt x="3786318" y="1593669"/>
                    <a:pt x="3783231" y="1599016"/>
                  </a:cubicBezTo>
                  <a:cubicBezTo>
                    <a:pt x="3781379" y="1602224"/>
                    <a:pt x="3798810" y="1608010"/>
                    <a:pt x="3794851" y="1602873"/>
                  </a:cubicBezTo>
                  <a:cubicBezTo>
                    <a:pt x="3798192" y="1609080"/>
                    <a:pt x="3802152" y="1614217"/>
                    <a:pt x="3792636" y="1618704"/>
                  </a:cubicBezTo>
                  <a:cubicBezTo>
                    <a:pt x="3806727" y="1618285"/>
                    <a:pt x="3802404" y="1625771"/>
                    <a:pt x="3791401" y="1620843"/>
                  </a:cubicBezTo>
                  <a:cubicBezTo>
                    <a:pt x="3795360" y="1625981"/>
                    <a:pt x="3805128" y="1633047"/>
                    <a:pt x="3797465" y="1634326"/>
                  </a:cubicBezTo>
                  <a:cubicBezTo>
                    <a:pt x="3814897" y="1640112"/>
                    <a:pt x="3805745" y="1631977"/>
                    <a:pt x="3809450" y="1625561"/>
                  </a:cubicBezTo>
                  <a:cubicBezTo>
                    <a:pt x="3817984" y="1634766"/>
                    <a:pt x="3821072" y="1629418"/>
                    <a:pt x="3828116" y="1629207"/>
                  </a:cubicBezTo>
                  <a:cubicBezTo>
                    <a:pt x="3839120" y="1634135"/>
                    <a:pt x="3830840" y="1636484"/>
                    <a:pt x="3841226" y="1642480"/>
                  </a:cubicBezTo>
                  <a:cubicBezTo>
                    <a:pt x="3818602" y="1633696"/>
                    <a:pt x="3844567" y="1648687"/>
                    <a:pt x="3825900" y="1645040"/>
                  </a:cubicBezTo>
                  <a:cubicBezTo>
                    <a:pt x="3846056" y="1658102"/>
                    <a:pt x="3829241" y="1651246"/>
                    <a:pt x="3848779" y="1665378"/>
                  </a:cubicBezTo>
                  <a:cubicBezTo>
                    <a:pt x="3854589" y="1667306"/>
                    <a:pt x="3855206" y="1666237"/>
                    <a:pt x="3860400" y="1669236"/>
                  </a:cubicBezTo>
                  <a:cubicBezTo>
                    <a:pt x="3843949" y="1649757"/>
                    <a:pt x="3854083" y="1644199"/>
                    <a:pt x="3847401" y="1631786"/>
                  </a:cubicBezTo>
                  <a:cubicBezTo>
                    <a:pt x="3852594" y="1634785"/>
                    <a:pt x="3851976" y="1635854"/>
                    <a:pt x="3857170" y="1638852"/>
                  </a:cubicBezTo>
                  <a:cubicBezTo>
                    <a:pt x="3867920" y="1632226"/>
                    <a:pt x="3848381" y="1618094"/>
                    <a:pt x="3848745" y="1605470"/>
                  </a:cubicBezTo>
                  <a:cubicBezTo>
                    <a:pt x="3864325" y="1614465"/>
                    <a:pt x="3867412" y="1609118"/>
                    <a:pt x="3869882" y="1604840"/>
                  </a:cubicBezTo>
                  <a:cubicBezTo>
                    <a:pt x="3886696" y="1611696"/>
                    <a:pt x="3872606" y="1612117"/>
                    <a:pt x="3889419" y="1618972"/>
                  </a:cubicBezTo>
                  <a:cubicBezTo>
                    <a:pt x="3886332" y="1624319"/>
                    <a:pt x="3875947" y="1618323"/>
                    <a:pt x="3884480" y="1627527"/>
                  </a:cubicBezTo>
                  <a:cubicBezTo>
                    <a:pt x="3896101" y="1631385"/>
                    <a:pt x="3889419" y="1618972"/>
                    <a:pt x="3891271" y="1615764"/>
                  </a:cubicBezTo>
                  <a:cubicBezTo>
                    <a:pt x="3896465" y="1618762"/>
                    <a:pt x="3901658" y="1621761"/>
                    <a:pt x="3902276" y="1620691"/>
                  </a:cubicBezTo>
                  <a:cubicBezTo>
                    <a:pt x="3897954" y="1628177"/>
                    <a:pt x="3928495" y="1647236"/>
                    <a:pt x="3960271" y="1664156"/>
                  </a:cubicBezTo>
                  <a:cubicBezTo>
                    <a:pt x="3962994" y="1671432"/>
                    <a:pt x="3972144" y="1679567"/>
                    <a:pt x="3988960" y="1686423"/>
                  </a:cubicBezTo>
                  <a:cubicBezTo>
                    <a:pt x="3991065" y="1694769"/>
                    <a:pt x="3989831" y="1696907"/>
                    <a:pt x="3982168" y="1698187"/>
                  </a:cubicBezTo>
                  <a:cubicBezTo>
                    <a:pt x="3996513" y="1709320"/>
                    <a:pt x="3982058" y="1722364"/>
                    <a:pt x="4022113" y="1736934"/>
                  </a:cubicBezTo>
                  <a:cubicBezTo>
                    <a:pt x="4026690" y="1741003"/>
                    <a:pt x="4024220" y="1745280"/>
                    <a:pt x="4026943" y="1752556"/>
                  </a:cubicBezTo>
                  <a:cubicBezTo>
                    <a:pt x="4017173" y="1745490"/>
                    <a:pt x="4023603" y="1746350"/>
                    <a:pt x="4019643" y="1741212"/>
                  </a:cubicBezTo>
                  <a:cubicBezTo>
                    <a:pt x="4009258" y="1735216"/>
                    <a:pt x="4008023" y="1737355"/>
                    <a:pt x="4006171" y="1740563"/>
                  </a:cubicBezTo>
                  <a:cubicBezTo>
                    <a:pt x="3991208" y="1730499"/>
                    <a:pt x="4000106" y="1727080"/>
                    <a:pt x="3984528" y="1718086"/>
                  </a:cubicBezTo>
                  <a:cubicBezTo>
                    <a:pt x="3971671" y="1716367"/>
                    <a:pt x="3959069" y="1726202"/>
                    <a:pt x="3968220" y="1734338"/>
                  </a:cubicBezTo>
                  <a:cubicBezTo>
                    <a:pt x="3956599" y="1730480"/>
                    <a:pt x="3950171" y="1729620"/>
                    <a:pt x="3957470" y="1740964"/>
                  </a:cubicBezTo>
                  <a:cubicBezTo>
                    <a:pt x="3947084" y="1734967"/>
                    <a:pt x="3941273" y="1733038"/>
                    <a:pt x="3940038" y="1735177"/>
                  </a:cubicBezTo>
                  <a:cubicBezTo>
                    <a:pt x="3925694" y="1724044"/>
                    <a:pt x="3951659" y="1739035"/>
                    <a:pt x="3948936" y="1731759"/>
                  </a:cubicBezTo>
                  <a:cubicBezTo>
                    <a:pt x="3944977" y="1726622"/>
                    <a:pt x="3920501" y="1721046"/>
                    <a:pt x="3922607" y="1729391"/>
                  </a:cubicBezTo>
                  <a:cubicBezTo>
                    <a:pt x="3918031" y="1725323"/>
                    <a:pt x="3907645" y="1719327"/>
                    <a:pt x="3902451" y="1716328"/>
                  </a:cubicBezTo>
                  <a:cubicBezTo>
                    <a:pt x="3907281" y="1731950"/>
                    <a:pt x="3873035" y="1719308"/>
                    <a:pt x="3872054" y="1733000"/>
                  </a:cubicBezTo>
                  <a:cubicBezTo>
                    <a:pt x="3868967" y="1738347"/>
                    <a:pt x="3890102" y="1737717"/>
                    <a:pt x="3880588" y="1742206"/>
                  </a:cubicBezTo>
                  <a:cubicBezTo>
                    <a:pt x="3878736" y="1745414"/>
                    <a:pt x="3860434" y="1729143"/>
                    <a:pt x="3858834" y="1743905"/>
                  </a:cubicBezTo>
                  <a:cubicBezTo>
                    <a:pt x="3843254" y="1734910"/>
                    <a:pt x="3840784" y="1739187"/>
                    <a:pt x="3825206" y="1730193"/>
                  </a:cubicBezTo>
                  <a:cubicBezTo>
                    <a:pt x="3822736" y="1734471"/>
                    <a:pt x="3826077" y="1740677"/>
                    <a:pt x="3848085" y="1750532"/>
                  </a:cubicBezTo>
                  <a:cubicBezTo>
                    <a:pt x="3850807" y="1757808"/>
                    <a:pt x="3842528" y="1760157"/>
                    <a:pt x="3826948" y="1751162"/>
                  </a:cubicBezTo>
                  <a:cubicBezTo>
                    <a:pt x="3828800" y="1747954"/>
                    <a:pt x="3843763" y="1758018"/>
                    <a:pt x="3841657" y="1749672"/>
                  </a:cubicBezTo>
                  <a:cubicBezTo>
                    <a:pt x="3826694" y="1739608"/>
                    <a:pt x="3815327" y="1747304"/>
                    <a:pt x="3825096" y="1754370"/>
                  </a:cubicBezTo>
                  <a:cubicBezTo>
                    <a:pt x="3835482" y="1760367"/>
                    <a:pt x="3812857" y="1751582"/>
                    <a:pt x="3811986" y="1741097"/>
                  </a:cubicBezTo>
                  <a:cubicBezTo>
                    <a:pt x="3775888" y="1731664"/>
                    <a:pt x="3797167" y="1766764"/>
                    <a:pt x="3753154" y="1747056"/>
                  </a:cubicBezTo>
                  <a:cubicBezTo>
                    <a:pt x="3772073" y="1762257"/>
                    <a:pt x="3755876" y="1754332"/>
                    <a:pt x="3758599" y="1761608"/>
                  </a:cubicBezTo>
                  <a:cubicBezTo>
                    <a:pt x="3764410" y="1763537"/>
                    <a:pt x="3769603" y="1766535"/>
                    <a:pt x="3770838" y="1764396"/>
                  </a:cubicBezTo>
                  <a:cubicBezTo>
                    <a:pt x="3774179" y="1770603"/>
                    <a:pt x="3764047" y="1776160"/>
                    <a:pt x="3769494" y="1790712"/>
                  </a:cubicBezTo>
                  <a:cubicBezTo>
                    <a:pt x="3769494" y="1790712"/>
                    <a:pt x="3769494" y="1790712"/>
                    <a:pt x="3785690" y="1798637"/>
                  </a:cubicBezTo>
                  <a:cubicBezTo>
                    <a:pt x="3792735" y="1798427"/>
                    <a:pt x="3781731" y="1793500"/>
                    <a:pt x="3776539" y="1790502"/>
                  </a:cubicBezTo>
                  <a:cubicBezTo>
                    <a:pt x="3773816" y="1783226"/>
                    <a:pt x="3806208" y="1799076"/>
                    <a:pt x="3787288" y="1783875"/>
                  </a:cubicBezTo>
                  <a:cubicBezTo>
                    <a:pt x="3787288" y="1783875"/>
                    <a:pt x="3823023" y="1805932"/>
                    <a:pt x="3824258" y="1803793"/>
                  </a:cubicBezTo>
                  <a:cubicBezTo>
                    <a:pt x="3842925" y="1807441"/>
                    <a:pt x="3815834" y="1770412"/>
                    <a:pt x="3824731" y="1766993"/>
                  </a:cubicBezTo>
                  <a:cubicBezTo>
                    <a:pt x="3835989" y="1783474"/>
                    <a:pt x="3849351" y="1808300"/>
                    <a:pt x="3842560" y="1820063"/>
                  </a:cubicBezTo>
                  <a:cubicBezTo>
                    <a:pt x="3846518" y="1825201"/>
                    <a:pt x="3859375" y="1826920"/>
                    <a:pt x="3864568" y="1829918"/>
                  </a:cubicBezTo>
                  <a:cubicBezTo>
                    <a:pt x="3869761" y="1832916"/>
                    <a:pt x="3864822" y="1841472"/>
                    <a:pt x="3873102" y="1839123"/>
                  </a:cubicBezTo>
                  <a:cubicBezTo>
                    <a:pt x="3888681" y="1848117"/>
                    <a:pt x="3870632" y="1843401"/>
                    <a:pt x="3873972" y="1849606"/>
                  </a:cubicBezTo>
                  <a:cubicBezTo>
                    <a:pt x="3892022" y="1854324"/>
                    <a:pt x="3897579" y="1844699"/>
                    <a:pt x="3913158" y="1853694"/>
                  </a:cubicBezTo>
                  <a:cubicBezTo>
                    <a:pt x="3911670" y="1844279"/>
                    <a:pt x="3927866" y="1852204"/>
                    <a:pt x="3930953" y="1846857"/>
                  </a:cubicBezTo>
                  <a:cubicBezTo>
                    <a:pt x="3906223" y="1829727"/>
                    <a:pt x="3900302" y="1851975"/>
                    <a:pt x="3874954" y="1835915"/>
                  </a:cubicBezTo>
                  <a:cubicBezTo>
                    <a:pt x="3877424" y="1831637"/>
                    <a:pt x="3893003" y="1840631"/>
                    <a:pt x="3895472" y="1836354"/>
                  </a:cubicBezTo>
                  <a:cubicBezTo>
                    <a:pt x="3886938" y="1827148"/>
                    <a:pt x="3872231" y="1828638"/>
                    <a:pt x="3856651" y="1819643"/>
                  </a:cubicBezTo>
                  <a:cubicBezTo>
                    <a:pt x="3866167" y="1815156"/>
                    <a:pt x="3888791" y="1823940"/>
                    <a:pt x="3911416" y="1832725"/>
                  </a:cubicBezTo>
                  <a:cubicBezTo>
                    <a:pt x="3908075" y="1826519"/>
                    <a:pt x="3913268" y="1829517"/>
                    <a:pt x="3910545" y="1822241"/>
                  </a:cubicBezTo>
                  <a:cubicBezTo>
                    <a:pt x="3914503" y="1827378"/>
                    <a:pt x="3930700" y="1835303"/>
                    <a:pt x="3928594" y="1826958"/>
                  </a:cubicBezTo>
                  <a:cubicBezTo>
                    <a:pt x="3931934" y="1833164"/>
                    <a:pt x="3949367" y="1838951"/>
                    <a:pt x="3952706" y="1845157"/>
                  </a:cubicBezTo>
                  <a:cubicBezTo>
                    <a:pt x="3949984" y="1837882"/>
                    <a:pt x="3985718" y="1859939"/>
                    <a:pt x="3998574" y="1861657"/>
                  </a:cubicBezTo>
                  <a:cubicBezTo>
                    <a:pt x="3982124" y="1842178"/>
                    <a:pt x="3989786" y="1840899"/>
                    <a:pt x="3999920" y="1835342"/>
                  </a:cubicBezTo>
                  <a:cubicBezTo>
                    <a:pt x="3991385" y="1826137"/>
                    <a:pt x="3987680" y="1832553"/>
                    <a:pt x="3972718" y="1822489"/>
                  </a:cubicBezTo>
                  <a:cubicBezTo>
                    <a:pt x="3978530" y="1824419"/>
                    <a:pt x="3979147" y="1823349"/>
                    <a:pt x="3984957" y="1825277"/>
                  </a:cubicBezTo>
                  <a:cubicBezTo>
                    <a:pt x="3979765" y="1822280"/>
                    <a:pt x="3979765" y="1822280"/>
                    <a:pt x="3975188" y="1818211"/>
                  </a:cubicBezTo>
                  <a:cubicBezTo>
                    <a:pt x="3973953" y="1820350"/>
                    <a:pt x="3978530" y="1824419"/>
                    <a:pt x="3972718" y="1822489"/>
                  </a:cubicBezTo>
                  <a:cubicBezTo>
                    <a:pt x="3955287" y="1816703"/>
                    <a:pt x="3977040" y="1815003"/>
                    <a:pt x="3994472" y="1820790"/>
                  </a:cubicBezTo>
                  <a:cubicBezTo>
                    <a:pt x="3999048" y="1824857"/>
                    <a:pt x="3992002" y="1825067"/>
                    <a:pt x="3991385" y="1826137"/>
                  </a:cubicBezTo>
                  <a:cubicBezTo>
                    <a:pt x="3997196" y="1828066"/>
                    <a:pt x="3997196" y="1828066"/>
                    <a:pt x="4007581" y="1834062"/>
                  </a:cubicBezTo>
                  <a:cubicBezTo>
                    <a:pt x="4014881" y="1845406"/>
                    <a:pt x="4031332" y="1864885"/>
                    <a:pt x="4022434" y="1868303"/>
                  </a:cubicBezTo>
                  <a:cubicBezTo>
                    <a:pt x="4032819" y="1874299"/>
                    <a:pt x="4035289" y="1870021"/>
                    <a:pt x="4031949" y="1863815"/>
                  </a:cubicBezTo>
                  <a:cubicBezTo>
                    <a:pt x="4045676" y="1876018"/>
                    <a:pt x="4025157" y="1875580"/>
                    <a:pt x="4010195" y="1865515"/>
                  </a:cubicBezTo>
                  <a:cubicBezTo>
                    <a:pt x="4021453" y="1881996"/>
                    <a:pt x="4009214" y="1879208"/>
                    <a:pt x="4015896" y="1891621"/>
                  </a:cubicBezTo>
                  <a:cubicBezTo>
                    <a:pt x="4027516" y="1895478"/>
                    <a:pt x="4022323" y="1892480"/>
                    <a:pt x="4019600" y="1885204"/>
                  </a:cubicBezTo>
                  <a:cubicBezTo>
                    <a:pt x="4029986" y="1891201"/>
                    <a:pt x="4027516" y="1895478"/>
                    <a:pt x="4037903" y="1901475"/>
                  </a:cubicBezTo>
                  <a:cubicBezTo>
                    <a:pt x="4031475" y="1900615"/>
                    <a:pt x="4014661" y="1893760"/>
                    <a:pt x="4010703" y="1888622"/>
                  </a:cubicBezTo>
                  <a:cubicBezTo>
                    <a:pt x="4010703" y="1888622"/>
                    <a:pt x="4010703" y="1888622"/>
                    <a:pt x="4008850" y="1891831"/>
                  </a:cubicBezTo>
                  <a:cubicBezTo>
                    <a:pt x="4005763" y="1897178"/>
                    <a:pt x="4021705" y="1893549"/>
                    <a:pt x="4023812" y="1901894"/>
                  </a:cubicBezTo>
                  <a:cubicBezTo>
                    <a:pt x="4033581" y="1908961"/>
                    <a:pt x="4012809" y="1896968"/>
                    <a:pt x="4000570" y="1894179"/>
                  </a:cubicBezTo>
                  <a:cubicBezTo>
                    <a:pt x="4009104" y="1903384"/>
                    <a:pt x="4027406" y="1919655"/>
                    <a:pt x="3997736" y="1911081"/>
                  </a:cubicBezTo>
                  <a:cubicBezTo>
                    <a:pt x="4000824" y="1905733"/>
                    <a:pt x="4003911" y="1900386"/>
                    <a:pt x="3999952" y="1895249"/>
                  </a:cubicBezTo>
                  <a:cubicBezTo>
                    <a:pt x="3995013" y="1903805"/>
                    <a:pt x="3958297" y="1895440"/>
                    <a:pt x="3959169" y="1905924"/>
                  </a:cubicBezTo>
                  <a:cubicBezTo>
                    <a:pt x="3970789" y="1909782"/>
                    <a:pt x="3973259" y="1905504"/>
                    <a:pt x="3984880" y="1909362"/>
                  </a:cubicBezTo>
                  <a:cubicBezTo>
                    <a:pt x="4008376" y="1928630"/>
                    <a:pt x="3989963" y="1936537"/>
                    <a:pt x="3999985" y="1955156"/>
                  </a:cubicBezTo>
                  <a:cubicBezTo>
                    <a:pt x="4005796" y="1957086"/>
                    <a:pt x="4011606" y="1959013"/>
                    <a:pt x="4021993" y="1965011"/>
                  </a:cubicBezTo>
                  <a:cubicBezTo>
                    <a:pt x="4017671" y="1972497"/>
                    <a:pt x="4022863" y="1975495"/>
                    <a:pt x="4013966" y="1978914"/>
                  </a:cubicBezTo>
                  <a:cubicBezTo>
                    <a:pt x="4030163" y="1986838"/>
                    <a:pt x="4028674" y="1977423"/>
                    <a:pt x="4039678" y="1982351"/>
                  </a:cubicBezTo>
                  <a:cubicBezTo>
                    <a:pt x="4036591" y="1987698"/>
                    <a:pt x="4010880" y="1984260"/>
                    <a:pt x="4030417" y="1998392"/>
                  </a:cubicBezTo>
                  <a:cubicBezTo>
                    <a:pt x="4046613" y="2006317"/>
                    <a:pt x="4027075" y="1992186"/>
                    <a:pt x="4034121" y="1991976"/>
                  </a:cubicBezTo>
                  <a:cubicBezTo>
                    <a:pt x="4052424" y="2008246"/>
                    <a:pt x="4051806" y="2009316"/>
                    <a:pt x="4048101" y="2015732"/>
                  </a:cubicBezTo>
                  <a:cubicBezTo>
                    <a:pt x="4041419" y="2003319"/>
                    <a:pt x="4033756" y="2004598"/>
                    <a:pt x="4016325" y="1998812"/>
                  </a:cubicBezTo>
                  <a:cubicBezTo>
                    <a:pt x="4008045" y="2001161"/>
                    <a:pt x="4025477" y="2006948"/>
                    <a:pt x="4022390" y="2012295"/>
                  </a:cubicBezTo>
                  <a:cubicBezTo>
                    <a:pt x="4004340" y="2007578"/>
                    <a:pt x="4004594" y="2019132"/>
                    <a:pt x="3981968" y="2010346"/>
                  </a:cubicBezTo>
                  <a:cubicBezTo>
                    <a:pt x="4008916" y="2011646"/>
                    <a:pt x="4020647" y="1991326"/>
                    <a:pt x="3996281" y="1961573"/>
                  </a:cubicBezTo>
                  <a:cubicBezTo>
                    <a:pt x="3999622" y="1967779"/>
                    <a:pt x="3983678" y="1971408"/>
                    <a:pt x="3994317" y="1988958"/>
                  </a:cubicBezTo>
                  <a:cubicBezTo>
                    <a:pt x="3983932" y="1982962"/>
                    <a:pt x="3990613" y="1995374"/>
                    <a:pt x="3975651" y="1985310"/>
                  </a:cubicBezTo>
                  <a:cubicBezTo>
                    <a:pt x="3972201" y="2003281"/>
                    <a:pt x="3962068" y="2008838"/>
                    <a:pt x="3972707" y="2026388"/>
                  </a:cubicBezTo>
                  <a:cubicBezTo>
                    <a:pt x="3971472" y="2028527"/>
                    <a:pt x="3966898" y="2024459"/>
                    <a:pt x="3955893" y="2019532"/>
                  </a:cubicBezTo>
                  <a:cubicBezTo>
                    <a:pt x="3967768" y="2034943"/>
                    <a:pt x="3948484" y="2032365"/>
                    <a:pt x="3966170" y="2049706"/>
                  </a:cubicBezTo>
                  <a:cubicBezTo>
                    <a:pt x="3985707" y="2063838"/>
                    <a:pt x="3969875" y="2043290"/>
                    <a:pt x="3984836" y="2053353"/>
                  </a:cubicBezTo>
                  <a:cubicBezTo>
                    <a:pt x="3997945" y="2066625"/>
                    <a:pt x="3976556" y="2055702"/>
                    <a:pt x="3979279" y="2062978"/>
                  </a:cubicBezTo>
                  <a:cubicBezTo>
                    <a:pt x="3982003" y="2070254"/>
                    <a:pt x="3990901" y="2066836"/>
                    <a:pt x="4000051" y="2074971"/>
                  </a:cubicBezTo>
                  <a:cubicBezTo>
                    <a:pt x="4006733" y="2087384"/>
                    <a:pt x="4000305" y="2086525"/>
                    <a:pt x="3982256" y="2081808"/>
                  </a:cubicBezTo>
                  <a:cubicBezTo>
                    <a:pt x="3984361" y="2090153"/>
                    <a:pt x="3986468" y="2098498"/>
                    <a:pt x="3989808" y="2104705"/>
                  </a:cubicBezTo>
                  <a:cubicBezTo>
                    <a:pt x="3997835" y="2090803"/>
                    <a:pt x="4015014" y="2085035"/>
                    <a:pt x="4025146" y="2079478"/>
                  </a:cubicBezTo>
                  <a:cubicBezTo>
                    <a:pt x="4029722" y="2083546"/>
                    <a:pt x="4034297" y="2087613"/>
                    <a:pt x="4033062" y="2089752"/>
                  </a:cubicBezTo>
                  <a:cubicBezTo>
                    <a:pt x="4050494" y="2095539"/>
                    <a:pt x="4058775" y="2093190"/>
                    <a:pt x="4052093" y="2080777"/>
                  </a:cubicBezTo>
                  <a:cubicBezTo>
                    <a:pt x="4041706" y="2074780"/>
                    <a:pt x="4043812" y="2083126"/>
                    <a:pt x="4028851" y="2073062"/>
                  </a:cubicBezTo>
                  <a:cubicBezTo>
                    <a:pt x="4029468" y="2071992"/>
                    <a:pt x="4030086" y="2070923"/>
                    <a:pt x="4030703" y="2069853"/>
                  </a:cubicBezTo>
                  <a:cubicBezTo>
                    <a:pt x="4030703" y="2069853"/>
                    <a:pt x="4025510" y="2066855"/>
                    <a:pt x="4025510" y="2066855"/>
                  </a:cubicBezTo>
                  <a:cubicBezTo>
                    <a:pt x="4026127" y="2065786"/>
                    <a:pt x="4026745" y="2064716"/>
                    <a:pt x="4026745" y="2064716"/>
                  </a:cubicBezTo>
                  <a:cubicBezTo>
                    <a:pt x="4030449" y="2058299"/>
                    <a:pt x="4038730" y="2055951"/>
                    <a:pt x="4046393" y="2054671"/>
                  </a:cubicBezTo>
                  <a:cubicBezTo>
                    <a:pt x="4108092" y="2091719"/>
                    <a:pt x="4115358" y="2043156"/>
                    <a:pt x="4129195" y="2031182"/>
                  </a:cubicBezTo>
                  <a:cubicBezTo>
                    <a:pt x="4138346" y="2039317"/>
                    <a:pt x="4135876" y="2043594"/>
                    <a:pt x="4150839" y="2053659"/>
                  </a:cubicBezTo>
                  <a:cubicBezTo>
                    <a:pt x="4133771" y="2035249"/>
                    <a:pt x="4136241" y="2030972"/>
                    <a:pt x="4135987" y="2019418"/>
                  </a:cubicBezTo>
                  <a:cubicBezTo>
                    <a:pt x="4141798" y="2021347"/>
                    <a:pt x="4152183" y="2027343"/>
                    <a:pt x="4157378" y="2030342"/>
                  </a:cubicBezTo>
                  <a:cubicBezTo>
                    <a:pt x="4138093" y="2027764"/>
                    <a:pt x="4144157" y="2041245"/>
                    <a:pt x="4164313" y="2054308"/>
                  </a:cubicBezTo>
                  <a:cubicBezTo>
                    <a:pt x="4172593" y="2051960"/>
                    <a:pt x="4164059" y="2042755"/>
                    <a:pt x="4188172" y="2060954"/>
                  </a:cubicBezTo>
                  <a:cubicBezTo>
                    <a:pt x="4197070" y="2057536"/>
                    <a:pt x="4174445" y="2048751"/>
                    <a:pt x="4164059" y="2042755"/>
                  </a:cubicBezTo>
                  <a:cubicBezTo>
                    <a:pt x="4172339" y="2040406"/>
                    <a:pt x="4174191" y="2037198"/>
                    <a:pt x="4161082" y="2023926"/>
                  </a:cubicBezTo>
                  <a:cubicBezTo>
                    <a:pt x="4168745" y="2022645"/>
                    <a:pt x="4198668" y="2042774"/>
                    <a:pt x="4205714" y="2042564"/>
                  </a:cubicBezTo>
                  <a:cubicBezTo>
                    <a:pt x="4221294" y="2051559"/>
                    <a:pt x="4229827" y="2060763"/>
                    <a:pt x="4226122" y="2067180"/>
                  </a:cubicBezTo>
                  <a:cubicBezTo>
                    <a:pt x="4226122" y="2067180"/>
                    <a:pt x="4226122" y="2067180"/>
                    <a:pt x="4257280" y="2085169"/>
                  </a:cubicBezTo>
                  <a:cubicBezTo>
                    <a:pt x="4260004" y="2092445"/>
                    <a:pt x="4249619" y="2086449"/>
                    <a:pt x="4247766" y="2089657"/>
                  </a:cubicBezTo>
                  <a:cubicBezTo>
                    <a:pt x="4267050" y="2092235"/>
                    <a:pt x="4289928" y="2112573"/>
                    <a:pt x="4290799" y="2123058"/>
                  </a:cubicBezTo>
                  <a:cubicBezTo>
                    <a:pt x="4273984" y="2116201"/>
                    <a:pt x="4281648" y="2114922"/>
                    <a:pt x="4271261" y="2108925"/>
                  </a:cubicBezTo>
                  <a:cubicBezTo>
                    <a:pt x="4275363" y="2149794"/>
                    <a:pt x="4229386" y="2157471"/>
                    <a:pt x="4202693" y="2167726"/>
                  </a:cubicBezTo>
                  <a:cubicBezTo>
                    <a:pt x="4210609" y="2178000"/>
                    <a:pt x="4219761" y="2186135"/>
                    <a:pt x="4210246" y="2190623"/>
                  </a:cubicBezTo>
                  <a:cubicBezTo>
                    <a:pt x="4204435" y="2188694"/>
                    <a:pt x="4198624" y="2186765"/>
                    <a:pt x="4197389" y="2188904"/>
                  </a:cubicBezTo>
                  <a:cubicBezTo>
                    <a:pt x="4192197" y="2185907"/>
                    <a:pt x="4194049" y="2182698"/>
                    <a:pt x="4195284" y="2180559"/>
                  </a:cubicBezTo>
                  <a:cubicBezTo>
                    <a:pt x="4158568" y="2172194"/>
                    <a:pt x="4161291" y="2179470"/>
                    <a:pt x="4156606" y="2199579"/>
                  </a:cubicBezTo>
                  <a:cubicBezTo>
                    <a:pt x="4171568" y="2209644"/>
                    <a:pt x="4165503" y="2196161"/>
                    <a:pt x="4185658" y="2209223"/>
                  </a:cubicBezTo>
                  <a:cubicBezTo>
                    <a:pt x="4172803" y="2207505"/>
                    <a:pt x="4173420" y="2206435"/>
                    <a:pt x="4176144" y="2213712"/>
                  </a:cubicBezTo>
                  <a:cubicBezTo>
                    <a:pt x="4170333" y="2211783"/>
                    <a:pt x="4166373" y="2206645"/>
                    <a:pt x="4161181" y="2203647"/>
                  </a:cubicBezTo>
                  <a:cubicBezTo>
                    <a:pt x="4172439" y="2220128"/>
                    <a:pt x="4134235" y="2202349"/>
                    <a:pt x="4150685" y="2221828"/>
                  </a:cubicBezTo>
                  <a:cubicBezTo>
                    <a:pt x="4142404" y="2224176"/>
                    <a:pt x="4138192" y="2207485"/>
                    <a:pt x="4129913" y="2209835"/>
                  </a:cubicBezTo>
                  <a:cubicBezTo>
                    <a:pt x="4119526" y="2203838"/>
                    <a:pt x="4134235" y="2202349"/>
                    <a:pt x="4130894" y="2196142"/>
                  </a:cubicBezTo>
                  <a:cubicBezTo>
                    <a:pt x="4104310" y="2182220"/>
                    <a:pt x="4124719" y="2206837"/>
                    <a:pt x="4112481" y="2204048"/>
                  </a:cubicBezTo>
                  <a:cubicBezTo>
                    <a:pt x="4101223" y="2187567"/>
                    <a:pt x="4093814" y="2200400"/>
                    <a:pt x="4085898" y="2190127"/>
                  </a:cubicBezTo>
                  <a:cubicBezTo>
                    <a:pt x="4080341" y="2199752"/>
                    <a:pt x="4095919" y="2208746"/>
                    <a:pt x="4071443" y="2203170"/>
                  </a:cubicBezTo>
                  <a:cubicBezTo>
                    <a:pt x="4068973" y="2207447"/>
                    <a:pt x="4079360" y="2213444"/>
                    <a:pt x="4083935" y="2217511"/>
                  </a:cubicBezTo>
                  <a:cubicBezTo>
                    <a:pt x="4093704" y="2224577"/>
                    <a:pt x="4102602" y="2221159"/>
                    <a:pt x="4093450" y="2213023"/>
                  </a:cubicBezTo>
                  <a:cubicBezTo>
                    <a:pt x="4116329" y="2233362"/>
                    <a:pt x="4063416" y="2217073"/>
                    <a:pt x="4056007" y="2229906"/>
                  </a:cubicBezTo>
                  <a:cubicBezTo>
                    <a:pt x="4023360" y="2202501"/>
                    <a:pt x="4073549" y="2211515"/>
                    <a:pt x="4049800" y="2180692"/>
                  </a:cubicBezTo>
                  <a:cubicBezTo>
                    <a:pt x="4080087" y="2188197"/>
                    <a:pt x="4039777" y="2162072"/>
                    <a:pt x="4059679" y="2163581"/>
                  </a:cubicBezTo>
                  <a:cubicBezTo>
                    <a:pt x="4070064" y="2169577"/>
                    <a:pt x="4066977" y="2174925"/>
                    <a:pt x="4070319" y="2181132"/>
                  </a:cubicBezTo>
                  <a:cubicBezTo>
                    <a:pt x="4088985" y="2184779"/>
                    <a:pt x="4072534" y="2165300"/>
                    <a:pt x="4088478" y="2161672"/>
                  </a:cubicBezTo>
                  <a:cubicBezTo>
                    <a:pt x="4064001" y="2156095"/>
                    <a:pt x="4049292" y="2157584"/>
                    <a:pt x="4030009" y="2155007"/>
                  </a:cubicBezTo>
                  <a:cubicBezTo>
                    <a:pt x="4026922" y="2160354"/>
                    <a:pt x="4043735" y="2167210"/>
                    <a:pt x="4041265" y="2171487"/>
                  </a:cubicBezTo>
                  <a:cubicBezTo>
                    <a:pt x="4041265" y="2171487"/>
                    <a:pt x="4041265" y="2171487"/>
                    <a:pt x="4025069" y="2163562"/>
                  </a:cubicBezTo>
                  <a:cubicBezTo>
                    <a:pt x="4016171" y="2166981"/>
                    <a:pt x="4038178" y="2176835"/>
                    <a:pt x="4028663" y="2181322"/>
                  </a:cubicBezTo>
                  <a:cubicBezTo>
                    <a:pt x="4024706" y="2176186"/>
                    <a:pt x="4024706" y="2176186"/>
                    <a:pt x="4019512" y="2173188"/>
                  </a:cubicBezTo>
                  <a:cubicBezTo>
                    <a:pt x="4018278" y="2175326"/>
                    <a:pt x="4017042" y="2177465"/>
                    <a:pt x="4021619" y="2181533"/>
                  </a:cubicBezTo>
                  <a:cubicBezTo>
                    <a:pt x="4016425" y="2178534"/>
                    <a:pt x="4011849" y="2174467"/>
                    <a:pt x="4007891" y="2169330"/>
                  </a:cubicBezTo>
                  <a:cubicBezTo>
                    <a:pt x="4007274" y="2170399"/>
                    <a:pt x="4002080" y="2167401"/>
                    <a:pt x="3996887" y="2164402"/>
                  </a:cubicBezTo>
                  <a:cubicBezTo>
                    <a:pt x="3991330" y="2174027"/>
                    <a:pt x="4005421" y="2173608"/>
                    <a:pt x="4019766" y="2184741"/>
                  </a:cubicBezTo>
                  <a:cubicBezTo>
                    <a:pt x="4018166" y="2199503"/>
                    <a:pt x="4002842" y="2202062"/>
                    <a:pt x="3997285" y="2211687"/>
                  </a:cubicBezTo>
                  <a:cubicBezTo>
                    <a:pt x="3996050" y="2213826"/>
                    <a:pt x="4007052" y="2218753"/>
                    <a:pt x="4016822" y="2225819"/>
                  </a:cubicBezTo>
                  <a:cubicBezTo>
                    <a:pt x="4008905" y="2215544"/>
                    <a:pt x="4003459" y="2200993"/>
                    <a:pt x="4020890" y="2206779"/>
                  </a:cubicBezTo>
                  <a:cubicBezTo>
                    <a:pt x="4014462" y="2205920"/>
                    <a:pt x="4025972" y="2233953"/>
                    <a:pt x="4041917" y="2230326"/>
                  </a:cubicBezTo>
                  <a:cubicBezTo>
                    <a:pt x="4044022" y="2238671"/>
                    <a:pt x="4043405" y="2239741"/>
                    <a:pt x="4061089" y="2257080"/>
                  </a:cubicBezTo>
                  <a:cubicBezTo>
                    <a:pt x="4050087" y="2252153"/>
                    <a:pt x="4051321" y="2250015"/>
                    <a:pt x="4040935" y="2244018"/>
                  </a:cubicBezTo>
                  <a:cubicBezTo>
                    <a:pt x="4039083" y="2247226"/>
                    <a:pt x="4044276" y="2250225"/>
                    <a:pt x="4043041" y="2252363"/>
                  </a:cubicBezTo>
                  <a:cubicBezTo>
                    <a:pt x="4074817" y="2269284"/>
                    <a:pt x="4070241" y="2265216"/>
                    <a:pt x="4088291" y="2269933"/>
                  </a:cubicBezTo>
                  <a:cubicBezTo>
                    <a:pt x="4076669" y="2266075"/>
                    <a:pt x="4100165" y="2285344"/>
                    <a:pt x="4083351" y="2278488"/>
                  </a:cubicBezTo>
                  <a:cubicBezTo>
                    <a:pt x="4119339" y="2312100"/>
                    <a:pt x="4154709" y="2346779"/>
                    <a:pt x="4137167" y="2365170"/>
                  </a:cubicBezTo>
                  <a:cubicBezTo>
                    <a:pt x="4141743" y="2369237"/>
                    <a:pt x="4141743" y="2369237"/>
                    <a:pt x="4141125" y="2370307"/>
                  </a:cubicBezTo>
                  <a:cubicBezTo>
                    <a:pt x="4148171" y="2370097"/>
                    <a:pt x="4149406" y="2367958"/>
                    <a:pt x="4151258" y="2364750"/>
                  </a:cubicBezTo>
                  <a:cubicBezTo>
                    <a:pt x="4155834" y="2368818"/>
                    <a:pt x="4153364" y="2373095"/>
                    <a:pt x="4149660" y="2379512"/>
                  </a:cubicBezTo>
                  <a:cubicBezTo>
                    <a:pt x="4171303" y="2401989"/>
                    <a:pt x="4174280" y="2420819"/>
                    <a:pt x="4196541" y="2442227"/>
                  </a:cubicBezTo>
                  <a:cubicBezTo>
                    <a:pt x="4195924" y="2443296"/>
                    <a:pt x="4194689" y="2445435"/>
                    <a:pt x="4194071" y="2446504"/>
                  </a:cubicBezTo>
                  <a:cubicBezTo>
                    <a:pt x="4210886" y="2453360"/>
                    <a:pt x="4221635" y="2446733"/>
                    <a:pt x="4242407" y="2458726"/>
                  </a:cubicBezTo>
                  <a:cubicBezTo>
                    <a:pt x="4233510" y="2462145"/>
                    <a:pt x="4187643" y="2445645"/>
                    <a:pt x="4205329" y="2462985"/>
                  </a:cubicBezTo>
                  <a:cubicBezTo>
                    <a:pt x="4203477" y="2466194"/>
                    <a:pt x="4202242" y="2468332"/>
                    <a:pt x="4195812" y="2467472"/>
                  </a:cubicBezTo>
                  <a:cubicBezTo>
                    <a:pt x="4193343" y="2471750"/>
                    <a:pt x="4210521" y="2465983"/>
                    <a:pt x="4212010" y="2475398"/>
                  </a:cubicBezTo>
                  <a:cubicBezTo>
                    <a:pt x="4212881" y="2485882"/>
                    <a:pt x="4207434" y="2471330"/>
                    <a:pt x="4204964" y="2475608"/>
                  </a:cubicBezTo>
                  <a:cubicBezTo>
                    <a:pt x="4214116" y="2483743"/>
                    <a:pt x="4223884" y="2490809"/>
                    <a:pt x="4227225" y="2497016"/>
                  </a:cubicBezTo>
                  <a:cubicBezTo>
                    <a:pt x="4232418" y="2500014"/>
                    <a:pt x="4226861" y="2509639"/>
                    <a:pt x="4217600" y="2525680"/>
                  </a:cubicBezTo>
                  <a:cubicBezTo>
                    <a:pt x="4236267" y="2529329"/>
                    <a:pt x="4263467" y="2542181"/>
                    <a:pt x="4282751" y="2544759"/>
                  </a:cubicBezTo>
                  <a:cubicBezTo>
                    <a:pt x="4263831" y="2529557"/>
                    <a:pt x="4253080" y="2536184"/>
                    <a:pt x="4237501" y="2527189"/>
                  </a:cubicBezTo>
                  <a:cubicBezTo>
                    <a:pt x="4246400" y="2523771"/>
                    <a:pt x="4259255" y="2525489"/>
                    <a:pt x="4278793" y="2539621"/>
                  </a:cubicBezTo>
                  <a:cubicBezTo>
                    <a:pt x="4300546" y="2537922"/>
                    <a:pt x="4308209" y="2536642"/>
                    <a:pt x="4326875" y="2540289"/>
                  </a:cubicBezTo>
                  <a:cubicBezTo>
                    <a:pt x="4334174" y="2551633"/>
                    <a:pt x="4308209" y="2536642"/>
                    <a:pt x="4314890" y="2549055"/>
                  </a:cubicBezTo>
                  <a:cubicBezTo>
                    <a:pt x="4335663" y="2561048"/>
                    <a:pt x="4338750" y="2555701"/>
                    <a:pt x="4357052" y="2571972"/>
                  </a:cubicBezTo>
                  <a:cubicBezTo>
                    <a:pt x="4338387" y="2568324"/>
                    <a:pt x="4309698" y="2546057"/>
                    <a:pt x="4293754" y="2549686"/>
                  </a:cubicBezTo>
                  <a:cubicBezTo>
                    <a:pt x="4291285" y="2553963"/>
                    <a:pt x="4314526" y="2561678"/>
                    <a:pt x="4305628" y="2565097"/>
                  </a:cubicBezTo>
                  <a:cubicBezTo>
                    <a:pt x="4292156" y="2564447"/>
                    <a:pt x="4274725" y="2558661"/>
                    <a:pt x="4256675" y="2553944"/>
                  </a:cubicBezTo>
                  <a:cubicBezTo>
                    <a:pt x="4252099" y="2549876"/>
                    <a:pt x="4259145" y="2549666"/>
                    <a:pt x="4249376" y="2542600"/>
                  </a:cubicBezTo>
                  <a:cubicBezTo>
                    <a:pt x="4231945" y="2536814"/>
                    <a:pt x="4238625" y="2549227"/>
                    <a:pt x="4219960" y="2545579"/>
                  </a:cubicBezTo>
                  <a:cubicBezTo>
                    <a:pt x="4201039" y="2530378"/>
                    <a:pt x="4247523" y="2545809"/>
                    <a:pt x="4216982" y="2526750"/>
                  </a:cubicBezTo>
                  <a:cubicBezTo>
                    <a:pt x="4193520" y="2567388"/>
                    <a:pt x="4144125" y="2652943"/>
                    <a:pt x="4082998" y="2758817"/>
                  </a:cubicBezTo>
                  <a:cubicBezTo>
                    <a:pt x="4089426" y="2759676"/>
                    <a:pt x="4095854" y="2760536"/>
                    <a:pt x="4101665" y="2762465"/>
                  </a:cubicBezTo>
                  <a:cubicBezTo>
                    <a:pt x="4109946" y="2760116"/>
                    <a:pt x="4100176" y="2753050"/>
                    <a:pt x="4096218" y="2747912"/>
                  </a:cubicBezTo>
                  <a:cubicBezTo>
                    <a:pt x="4103881" y="2746633"/>
                    <a:pt x="4116990" y="2759905"/>
                    <a:pt x="4104752" y="2757117"/>
                  </a:cubicBezTo>
                  <a:cubicBezTo>
                    <a:pt x="4115138" y="2763113"/>
                    <a:pt x="4118842" y="2756697"/>
                    <a:pt x="4132570" y="2768900"/>
                  </a:cubicBezTo>
                  <a:cubicBezTo>
                    <a:pt x="4118479" y="2769320"/>
                    <a:pt x="4099195" y="2766742"/>
                    <a:pt x="4079911" y="2764164"/>
                  </a:cubicBezTo>
                  <a:cubicBezTo>
                    <a:pt x="4049039" y="2817635"/>
                    <a:pt x="4014463" y="2877524"/>
                    <a:pt x="3984462" y="2941480"/>
                  </a:cubicBezTo>
                  <a:cubicBezTo>
                    <a:pt x="3996083" y="2945338"/>
                    <a:pt x="4011662" y="2954332"/>
                    <a:pt x="4023284" y="2958190"/>
                  </a:cubicBezTo>
                  <a:cubicBezTo>
                    <a:pt x="4003382" y="2956681"/>
                    <a:pt x="4029966" y="2970603"/>
                    <a:pt x="4035776" y="2972532"/>
                  </a:cubicBezTo>
                  <a:cubicBezTo>
                    <a:pt x="4038499" y="2979807"/>
                    <a:pt x="3992015" y="2964377"/>
                    <a:pt x="4016127" y="2982576"/>
                  </a:cubicBezTo>
                  <a:cubicBezTo>
                    <a:pt x="4027750" y="2986435"/>
                    <a:pt x="4041222" y="2987083"/>
                    <a:pt x="4049503" y="2984735"/>
                  </a:cubicBezTo>
                  <a:cubicBezTo>
                    <a:pt x="4047904" y="2999497"/>
                    <a:pt x="4069293" y="3010420"/>
                    <a:pt x="4033449" y="3012540"/>
                  </a:cubicBezTo>
                  <a:cubicBezTo>
                    <a:pt x="4061013" y="3012769"/>
                    <a:pt x="4041982" y="3021745"/>
                    <a:pt x="4049899" y="3032018"/>
                  </a:cubicBezTo>
                  <a:cubicBezTo>
                    <a:pt x="4020847" y="3022375"/>
                    <a:pt x="4043217" y="3019605"/>
                    <a:pt x="4032832" y="3013609"/>
                  </a:cubicBezTo>
                  <a:cubicBezTo>
                    <a:pt x="4000691" y="3009312"/>
                    <a:pt x="3996734" y="3004176"/>
                    <a:pt x="3977449" y="3001597"/>
                  </a:cubicBezTo>
                  <a:cubicBezTo>
                    <a:pt x="3972003" y="2987045"/>
                    <a:pt x="3985476" y="2987694"/>
                    <a:pt x="3984606" y="2977211"/>
                  </a:cubicBezTo>
                  <a:cubicBezTo>
                    <a:pt x="3982754" y="2980419"/>
                    <a:pt x="3956787" y="2965427"/>
                    <a:pt x="3980647" y="2972073"/>
                  </a:cubicBezTo>
                  <a:cubicBezTo>
                    <a:pt x="3975454" y="2969075"/>
                    <a:pt x="3970261" y="2966077"/>
                    <a:pt x="3969644" y="2967146"/>
                  </a:cubicBezTo>
                  <a:cubicBezTo>
                    <a:pt x="3810345" y="3243060"/>
                    <a:pt x="3631288" y="3553196"/>
                    <a:pt x="3587450" y="3629125"/>
                  </a:cubicBezTo>
                  <a:cubicBezTo>
                    <a:pt x="3593260" y="3631054"/>
                    <a:pt x="3593878" y="3629985"/>
                    <a:pt x="3595113" y="3627846"/>
                  </a:cubicBezTo>
                  <a:cubicBezTo>
                    <a:pt x="3589412" y="3601740"/>
                    <a:pt x="3625257" y="3599621"/>
                    <a:pt x="3661355" y="3609055"/>
                  </a:cubicBezTo>
                  <a:cubicBezTo>
                    <a:pt x="3642434" y="3593853"/>
                    <a:pt x="3667530" y="3598360"/>
                    <a:pt x="3688919" y="3609284"/>
                  </a:cubicBezTo>
                  <a:cubicBezTo>
                    <a:pt x="3684343" y="3605216"/>
                    <a:pt x="3679150" y="3602218"/>
                    <a:pt x="3681002" y="3599009"/>
                  </a:cubicBezTo>
                  <a:cubicBezTo>
                    <a:pt x="3693241" y="3601798"/>
                    <a:pt x="3701157" y="3612071"/>
                    <a:pt x="3703880" y="3619348"/>
                  </a:cubicBezTo>
                  <a:cubicBezTo>
                    <a:pt x="3677297" y="3605426"/>
                    <a:pt x="3708456" y="3623416"/>
                    <a:pt x="3700793" y="3624695"/>
                  </a:cubicBezTo>
                  <a:cubicBezTo>
                    <a:pt x="3688555" y="3621907"/>
                    <a:pt x="3691025" y="3617630"/>
                    <a:pt x="3674828" y="3609704"/>
                  </a:cubicBezTo>
                  <a:cubicBezTo>
                    <a:pt x="3679404" y="3613771"/>
                    <a:pt x="3678169" y="3615911"/>
                    <a:pt x="3676316" y="3619119"/>
                  </a:cubicBezTo>
                  <a:cubicBezTo>
                    <a:pt x="3693747" y="3624905"/>
                    <a:pt x="3701047" y="3636249"/>
                    <a:pt x="3680892" y="3623187"/>
                  </a:cubicBezTo>
                  <a:cubicBezTo>
                    <a:pt x="3685468" y="3627254"/>
                    <a:pt x="3682999" y="3631532"/>
                    <a:pt x="3692766" y="3638597"/>
                  </a:cubicBezTo>
                  <a:cubicBezTo>
                    <a:pt x="3659392" y="3636439"/>
                    <a:pt x="3681289" y="3670470"/>
                    <a:pt x="3643956" y="3663175"/>
                  </a:cubicBezTo>
                  <a:cubicBezTo>
                    <a:pt x="3646680" y="3670451"/>
                    <a:pt x="3650274" y="3688212"/>
                    <a:pt x="3629502" y="3676219"/>
                  </a:cubicBezTo>
                  <a:cubicBezTo>
                    <a:pt x="3652997" y="3695487"/>
                    <a:pt x="3600085" y="3679198"/>
                    <a:pt x="3622963" y="3699536"/>
                  </a:cubicBezTo>
                  <a:cubicBezTo>
                    <a:pt x="3621728" y="3701675"/>
                    <a:pt x="3615919" y="3699747"/>
                    <a:pt x="3610725" y="3696748"/>
                  </a:cubicBezTo>
                  <a:cubicBezTo>
                    <a:pt x="3632875" y="3742332"/>
                    <a:pt x="3517283" y="3702687"/>
                    <a:pt x="3543391" y="3753409"/>
                  </a:cubicBezTo>
                  <a:cubicBezTo>
                    <a:pt x="3527194" y="3745484"/>
                    <a:pt x="3541903" y="3743994"/>
                    <a:pt x="3531516" y="3737998"/>
                  </a:cubicBezTo>
                  <a:cubicBezTo>
                    <a:pt x="3488296" y="3812858"/>
                    <a:pt x="3462000" y="3870397"/>
                    <a:pt x="3464724" y="3877673"/>
                  </a:cubicBezTo>
                  <a:cubicBezTo>
                    <a:pt x="3463488" y="3879813"/>
                    <a:pt x="3457678" y="3877883"/>
                    <a:pt x="3446674" y="3872956"/>
                  </a:cubicBezTo>
                  <a:cubicBezTo>
                    <a:pt x="3471547" y="3925817"/>
                    <a:pt x="3411844" y="3921291"/>
                    <a:pt x="3411988" y="3957021"/>
                  </a:cubicBezTo>
                  <a:cubicBezTo>
                    <a:pt x="3388745" y="3949306"/>
                    <a:pt x="3396661" y="3959581"/>
                    <a:pt x="3391722" y="3968136"/>
                  </a:cubicBezTo>
                  <a:cubicBezTo>
                    <a:pt x="3381335" y="3962139"/>
                    <a:pt x="3380100" y="3964278"/>
                    <a:pt x="3369715" y="3958282"/>
                  </a:cubicBezTo>
                  <a:cubicBezTo>
                    <a:pt x="3380608" y="3987386"/>
                    <a:pt x="3337464" y="3978162"/>
                    <a:pt x="3332161" y="3999340"/>
                  </a:cubicBezTo>
                  <a:cubicBezTo>
                    <a:pt x="3326968" y="3996342"/>
                    <a:pt x="3321776" y="3993344"/>
                    <a:pt x="3316581" y="3990345"/>
                  </a:cubicBezTo>
                  <a:cubicBezTo>
                    <a:pt x="3331797" y="4011964"/>
                    <a:pt x="3300639" y="3993974"/>
                    <a:pt x="3316471" y="4014522"/>
                  </a:cubicBezTo>
                  <a:cubicBezTo>
                    <a:pt x="3299657" y="4007666"/>
                    <a:pt x="3295952" y="4014083"/>
                    <a:pt x="3298676" y="4021359"/>
                  </a:cubicBezTo>
                  <a:cubicBezTo>
                    <a:pt x="3288908" y="4014294"/>
                    <a:pt x="3286438" y="4018571"/>
                    <a:pt x="3276669" y="4011505"/>
                  </a:cubicBezTo>
                  <a:cubicBezTo>
                    <a:pt x="3268388" y="4013854"/>
                    <a:pt x="3290395" y="4023708"/>
                    <a:pt x="3282116" y="4026057"/>
                  </a:cubicBezTo>
                  <a:cubicBezTo>
                    <a:pt x="3249359" y="4022830"/>
                    <a:pt x="3212896" y="4026018"/>
                    <a:pt x="3212786" y="4050196"/>
                  </a:cubicBezTo>
                  <a:cubicBezTo>
                    <a:pt x="3184351" y="4039482"/>
                    <a:pt x="3169025" y="4042041"/>
                    <a:pt x="3153081" y="4045669"/>
                  </a:cubicBezTo>
                  <a:cubicBezTo>
                    <a:pt x="3143313" y="4038604"/>
                    <a:pt x="3132927" y="4032607"/>
                    <a:pt x="3123159" y="4025541"/>
                  </a:cubicBezTo>
                  <a:cubicBezTo>
                    <a:pt x="3117347" y="4023612"/>
                    <a:pt x="3117347" y="4023612"/>
                    <a:pt x="3116729" y="4024682"/>
                  </a:cubicBezTo>
                  <a:cubicBezTo>
                    <a:pt x="3105109" y="4020824"/>
                    <a:pt x="3102022" y="4026172"/>
                    <a:pt x="3098935" y="4031519"/>
                  </a:cubicBezTo>
                  <a:cubicBezTo>
                    <a:pt x="3092143" y="4043282"/>
                    <a:pt x="3099696" y="4066180"/>
                    <a:pt x="3069408" y="4058674"/>
                  </a:cubicBezTo>
                  <a:cubicBezTo>
                    <a:pt x="3079540" y="4053117"/>
                    <a:pt x="3085097" y="4043492"/>
                    <a:pt x="3090654" y="4033867"/>
                  </a:cubicBezTo>
                  <a:cubicBezTo>
                    <a:pt x="3086078" y="4029800"/>
                    <a:pt x="3087931" y="4026591"/>
                    <a:pt x="3094359" y="4027451"/>
                  </a:cubicBezTo>
                  <a:cubicBezTo>
                    <a:pt x="3097810" y="4009481"/>
                    <a:pt x="3100644" y="3992580"/>
                    <a:pt x="3107436" y="3980816"/>
                  </a:cubicBezTo>
                  <a:cubicBezTo>
                    <a:pt x="3080092" y="3932233"/>
                    <a:pt x="3100721" y="3908496"/>
                    <a:pt x="3116157" y="3881760"/>
                  </a:cubicBezTo>
                  <a:cubicBezTo>
                    <a:pt x="3115540" y="3882829"/>
                    <a:pt x="3110346" y="3879831"/>
                    <a:pt x="3100577" y="3872765"/>
                  </a:cubicBezTo>
                  <a:cubicBezTo>
                    <a:pt x="3118009" y="3878552"/>
                    <a:pt x="3110093" y="3868277"/>
                    <a:pt x="3100325" y="3861212"/>
                  </a:cubicBezTo>
                  <a:cubicBezTo>
                    <a:pt x="3108604" y="3858862"/>
                    <a:pt x="3126036" y="3864649"/>
                    <a:pt x="3107734" y="3848379"/>
                  </a:cubicBezTo>
                  <a:cubicBezTo>
                    <a:pt x="3118737" y="3853305"/>
                    <a:pt x="3124548" y="3855234"/>
                    <a:pt x="3125782" y="3853095"/>
                  </a:cubicBezTo>
                  <a:cubicBezTo>
                    <a:pt x="3126400" y="3852026"/>
                    <a:pt x="3127017" y="3850956"/>
                    <a:pt x="3127017" y="3850956"/>
                  </a:cubicBezTo>
                  <a:cubicBezTo>
                    <a:pt x="3128252" y="3848818"/>
                    <a:pt x="3128870" y="3847748"/>
                    <a:pt x="3129487" y="3846679"/>
                  </a:cubicBezTo>
                  <a:cubicBezTo>
                    <a:pt x="3132574" y="3841331"/>
                    <a:pt x="3131703" y="3830847"/>
                    <a:pt x="3135408" y="3824430"/>
                  </a:cubicBezTo>
                  <a:cubicBezTo>
                    <a:pt x="3130214" y="3821432"/>
                    <a:pt x="3128980" y="3823571"/>
                    <a:pt x="3128362" y="3824640"/>
                  </a:cubicBezTo>
                  <a:cubicBezTo>
                    <a:pt x="3107590" y="3812648"/>
                    <a:pt x="3118956" y="3804951"/>
                    <a:pt x="3122044" y="3799603"/>
                  </a:cubicBezTo>
                  <a:cubicBezTo>
                    <a:pt x="3134029" y="3790838"/>
                    <a:pt x="3146632" y="3781004"/>
                    <a:pt x="3155529" y="3777586"/>
                  </a:cubicBezTo>
                  <a:cubicBezTo>
                    <a:pt x="3159124" y="3795346"/>
                    <a:pt x="3129089" y="3799394"/>
                    <a:pt x="3144923" y="3819943"/>
                  </a:cubicBezTo>
                  <a:cubicBezTo>
                    <a:pt x="3137877" y="3820153"/>
                    <a:pt x="3134536" y="3813946"/>
                    <a:pt x="3129344" y="3810948"/>
                  </a:cubicBezTo>
                  <a:cubicBezTo>
                    <a:pt x="3121680" y="3812227"/>
                    <a:pt x="3132067" y="3818224"/>
                    <a:pt x="3136642" y="3822292"/>
                  </a:cubicBezTo>
                  <a:cubicBezTo>
                    <a:pt x="3137260" y="3821222"/>
                    <a:pt x="3138495" y="3819083"/>
                    <a:pt x="3144306" y="3821012"/>
                  </a:cubicBezTo>
                  <a:cubicBezTo>
                    <a:pt x="3141836" y="3825290"/>
                    <a:pt x="3142090" y="3836844"/>
                    <a:pt x="3137768" y="3844330"/>
                  </a:cubicBezTo>
                  <a:cubicBezTo>
                    <a:pt x="3175210" y="3827448"/>
                    <a:pt x="3170492" y="3787649"/>
                    <a:pt x="3157855" y="3737576"/>
                  </a:cubicBezTo>
                  <a:cubicBezTo>
                    <a:pt x="3136466" y="3726653"/>
                    <a:pt x="3136719" y="3738207"/>
                    <a:pt x="3110754" y="3723216"/>
                  </a:cubicBezTo>
                  <a:cubicBezTo>
                    <a:pt x="3122486" y="3702897"/>
                    <a:pt x="3133853" y="3695201"/>
                    <a:pt x="3125429" y="3661819"/>
                  </a:cubicBezTo>
                  <a:cubicBezTo>
                    <a:pt x="3119619" y="3659891"/>
                    <a:pt x="3113191" y="3659031"/>
                    <a:pt x="3111956" y="3661170"/>
                  </a:cubicBezTo>
                  <a:cubicBezTo>
                    <a:pt x="3126300" y="3672303"/>
                    <a:pt x="3118637" y="3673582"/>
                    <a:pt x="3110975" y="3674862"/>
                  </a:cubicBezTo>
                  <a:cubicBezTo>
                    <a:pt x="3120126" y="3682997"/>
                    <a:pt x="3116421" y="3689414"/>
                    <a:pt x="3104183" y="3686626"/>
                  </a:cubicBezTo>
                  <a:cubicBezTo>
                    <a:pt x="3104183" y="3686626"/>
                    <a:pt x="3104801" y="3685557"/>
                    <a:pt x="3104801" y="3685557"/>
                  </a:cubicBezTo>
                  <a:cubicBezTo>
                    <a:pt x="3075384" y="3688536"/>
                    <a:pt x="3091470" y="3720638"/>
                    <a:pt x="3045856" y="3715691"/>
                  </a:cubicBezTo>
                  <a:cubicBezTo>
                    <a:pt x="3049815" y="3720829"/>
                    <a:pt x="3067864" y="3725546"/>
                    <a:pt x="3069970" y="3733892"/>
                  </a:cubicBezTo>
                  <a:cubicBezTo>
                    <a:pt x="3044621" y="3717830"/>
                    <a:pt x="3046981" y="3737730"/>
                    <a:pt x="3058857" y="3753141"/>
                  </a:cubicBezTo>
                  <a:cubicBezTo>
                    <a:pt x="3027444" y="3723598"/>
                    <a:pt x="3029439" y="3756120"/>
                    <a:pt x="3014732" y="3757610"/>
                  </a:cubicBezTo>
                  <a:cubicBezTo>
                    <a:pt x="3009538" y="3754611"/>
                    <a:pt x="3016584" y="3754402"/>
                    <a:pt x="3006197" y="3748405"/>
                  </a:cubicBezTo>
                  <a:cubicBezTo>
                    <a:pt x="2997917" y="3750754"/>
                    <a:pt x="3000640" y="3758030"/>
                    <a:pt x="3014367" y="3770233"/>
                  </a:cubicBezTo>
                  <a:cubicBezTo>
                    <a:pt x="3012514" y="3773441"/>
                    <a:pt x="2998171" y="3762308"/>
                    <a:pt x="2987168" y="3757381"/>
                  </a:cubicBezTo>
                  <a:cubicBezTo>
                    <a:pt x="2989527" y="3777280"/>
                    <a:pt x="2947000" y="3766986"/>
                    <a:pt x="2953318" y="3792022"/>
                  </a:cubicBezTo>
                  <a:cubicBezTo>
                    <a:pt x="2943550" y="3784957"/>
                    <a:pt x="2941080" y="3789234"/>
                    <a:pt x="2926119" y="3779171"/>
                  </a:cubicBezTo>
                  <a:cubicBezTo>
                    <a:pt x="2923649" y="3783448"/>
                    <a:pt x="2925754" y="3791793"/>
                    <a:pt x="2915368" y="3785797"/>
                  </a:cubicBezTo>
                  <a:cubicBezTo>
                    <a:pt x="2908940" y="3784938"/>
                    <a:pt x="2922666" y="3797140"/>
                    <a:pt x="2925136" y="3792862"/>
                  </a:cubicBezTo>
                  <a:cubicBezTo>
                    <a:pt x="2939481" y="3803996"/>
                    <a:pt x="2912899" y="3790075"/>
                    <a:pt x="2920197" y="3801418"/>
                  </a:cubicBezTo>
                  <a:cubicBezTo>
                    <a:pt x="2907959" y="3798630"/>
                    <a:pt x="2910429" y="3794353"/>
                    <a:pt x="2898190" y="3791564"/>
                  </a:cubicBezTo>
                  <a:cubicBezTo>
                    <a:pt x="2910683" y="3805906"/>
                    <a:pt x="2888929" y="3807606"/>
                    <a:pt x="2908466" y="3821737"/>
                  </a:cubicBezTo>
                  <a:cubicBezTo>
                    <a:pt x="2876072" y="3805887"/>
                    <a:pt x="2877561" y="3815302"/>
                    <a:pt x="2868045" y="3819789"/>
                  </a:cubicBezTo>
                  <a:cubicBezTo>
                    <a:pt x="2858277" y="3812724"/>
                    <a:pt x="2867791" y="3808236"/>
                    <a:pt x="2869644" y="3805027"/>
                  </a:cubicBezTo>
                  <a:cubicBezTo>
                    <a:pt x="2850107" y="3790896"/>
                    <a:pt x="2841210" y="3794315"/>
                    <a:pt x="2838740" y="3798592"/>
                  </a:cubicBezTo>
                  <a:cubicBezTo>
                    <a:pt x="2820437" y="3782321"/>
                    <a:pt x="2860493" y="3796893"/>
                    <a:pt x="2844042" y="3777413"/>
                  </a:cubicBezTo>
                  <a:cubicBezTo>
                    <a:pt x="2837614" y="3776553"/>
                    <a:pt x="2836379" y="3778693"/>
                    <a:pt x="2835144" y="3780831"/>
                  </a:cubicBezTo>
                  <a:cubicBezTo>
                    <a:pt x="2844297" y="3788968"/>
                    <a:pt x="2810668" y="3775255"/>
                    <a:pt x="2825630" y="3785320"/>
                  </a:cubicBezTo>
                  <a:lnTo>
                    <a:pt x="2818448" y="3781350"/>
                  </a:lnTo>
                  <a:lnTo>
                    <a:pt x="2816478" y="3777184"/>
                  </a:lnTo>
                  <a:cubicBezTo>
                    <a:pt x="2815861" y="3778253"/>
                    <a:pt x="2816697" y="3779805"/>
                    <a:pt x="2818413" y="3781331"/>
                  </a:cubicBezTo>
                  <a:lnTo>
                    <a:pt x="2818448" y="3781350"/>
                  </a:lnTo>
                  <a:lnTo>
                    <a:pt x="2820763" y="3786252"/>
                  </a:lnTo>
                  <a:cubicBezTo>
                    <a:pt x="2823315" y="3789330"/>
                    <a:pt x="2825139" y="3792165"/>
                    <a:pt x="2820691" y="3793875"/>
                  </a:cubicBezTo>
                  <a:cubicBezTo>
                    <a:pt x="2823413" y="3801150"/>
                    <a:pt x="2827735" y="3793664"/>
                    <a:pt x="2842698" y="3803729"/>
                  </a:cubicBezTo>
                  <a:cubicBezTo>
                    <a:pt x="2823413" y="3801150"/>
                    <a:pt x="2822178" y="3803289"/>
                    <a:pt x="2798319" y="3796644"/>
                  </a:cubicBezTo>
                  <a:cubicBezTo>
                    <a:pt x="2800171" y="3793435"/>
                    <a:pt x="2796831" y="3787229"/>
                    <a:pt x="2791638" y="3784231"/>
                  </a:cubicBezTo>
                  <a:cubicBezTo>
                    <a:pt x="2781252" y="3778234"/>
                    <a:pt x="2780017" y="3780373"/>
                    <a:pt x="2774823" y="3777375"/>
                  </a:cubicBezTo>
                  <a:cubicBezTo>
                    <a:pt x="2786699" y="3792786"/>
                    <a:pt x="2771119" y="3783791"/>
                    <a:pt x="2777183" y="3797274"/>
                  </a:cubicBezTo>
                  <a:cubicBezTo>
                    <a:pt x="2769266" y="3787000"/>
                    <a:pt x="2747877" y="3776077"/>
                    <a:pt x="2748131" y="3787630"/>
                  </a:cubicBezTo>
                  <a:cubicBezTo>
                    <a:pt x="2740468" y="3788910"/>
                    <a:pt x="2747877" y="3776077"/>
                    <a:pt x="2749112" y="3773937"/>
                  </a:cubicBezTo>
                  <a:cubicBezTo>
                    <a:pt x="2728593" y="3773498"/>
                    <a:pt x="2730081" y="3782913"/>
                    <a:pt x="2724524" y="3792538"/>
                  </a:cubicBezTo>
                  <a:cubicBezTo>
                    <a:pt x="2708327" y="3784613"/>
                    <a:pt x="2701282" y="3784823"/>
                    <a:pt x="2704987" y="3778407"/>
                  </a:cubicBezTo>
                  <a:cubicBezTo>
                    <a:pt x="2694854" y="3783964"/>
                    <a:pt x="2695726" y="3794448"/>
                    <a:pt x="2725649" y="3814576"/>
                  </a:cubicBezTo>
                  <a:cubicBezTo>
                    <a:pt x="2723180" y="3818854"/>
                    <a:pt x="2697467" y="3815416"/>
                    <a:pt x="2717623" y="3828479"/>
                  </a:cubicBezTo>
                  <a:cubicBezTo>
                    <a:pt x="2731967" y="3839612"/>
                    <a:pt x="2720710" y="3823132"/>
                    <a:pt x="2730478" y="3830197"/>
                  </a:cubicBezTo>
                  <a:cubicBezTo>
                    <a:pt x="2748781" y="3846468"/>
                    <a:pt x="2700808" y="3821623"/>
                    <a:pt x="2691910" y="3825041"/>
                  </a:cubicBezTo>
                  <a:cubicBezTo>
                    <a:pt x="2690675" y="3827180"/>
                    <a:pt x="2704403" y="3839383"/>
                    <a:pt x="2706872" y="3835105"/>
                  </a:cubicBezTo>
                  <a:cubicBezTo>
                    <a:pt x="2715407" y="3844310"/>
                    <a:pt x="2692781" y="3835525"/>
                    <a:pt x="2684864" y="3825251"/>
                  </a:cubicBezTo>
                  <a:cubicBezTo>
                    <a:pt x="2672627" y="3822463"/>
                    <a:pt x="2698846" y="3849008"/>
                    <a:pt x="2663729" y="3825881"/>
                  </a:cubicBezTo>
                  <a:cubicBezTo>
                    <a:pt x="2671646" y="3836156"/>
                    <a:pt x="2687841" y="3844081"/>
                    <a:pt x="2692418" y="3848148"/>
                  </a:cubicBezTo>
                  <a:cubicBezTo>
                    <a:pt x="2690565" y="3851357"/>
                    <a:pt x="2678580" y="3860122"/>
                    <a:pt x="2676110" y="3864400"/>
                  </a:cubicBezTo>
                  <a:cubicBezTo>
                    <a:pt x="2662384" y="3852197"/>
                    <a:pt x="2685626" y="3859913"/>
                    <a:pt x="2678326" y="3848569"/>
                  </a:cubicBezTo>
                  <a:cubicBezTo>
                    <a:pt x="2667941" y="3842573"/>
                    <a:pt x="2667323" y="3843642"/>
                    <a:pt x="2666089" y="3845781"/>
                  </a:cubicBezTo>
                  <a:cubicBezTo>
                    <a:pt x="2647169" y="3830580"/>
                    <a:pt x="2663983" y="3837435"/>
                    <a:pt x="2669793" y="3839364"/>
                  </a:cubicBezTo>
                  <a:cubicBezTo>
                    <a:pt x="2671646" y="3836156"/>
                    <a:pt x="2661259" y="3830159"/>
                    <a:pt x="2656683" y="3826092"/>
                  </a:cubicBezTo>
                  <a:cubicBezTo>
                    <a:pt x="2640630" y="3853897"/>
                    <a:pt x="2575623" y="3870550"/>
                    <a:pt x="2579724" y="3911417"/>
                  </a:cubicBezTo>
                  <a:cubicBezTo>
                    <a:pt x="2574531" y="3908419"/>
                    <a:pt x="2574531" y="3908419"/>
                    <a:pt x="2569338" y="3905420"/>
                  </a:cubicBezTo>
                  <a:cubicBezTo>
                    <a:pt x="2541520" y="3893638"/>
                    <a:pt x="2533747" y="3919094"/>
                    <a:pt x="2547474" y="3931297"/>
                  </a:cubicBezTo>
                  <a:cubicBezTo>
                    <a:pt x="2541047" y="3930438"/>
                    <a:pt x="2530660" y="3924441"/>
                    <a:pt x="2528808" y="3927649"/>
                  </a:cubicBezTo>
                  <a:cubicBezTo>
                    <a:pt x="2547727" y="3942851"/>
                    <a:pt x="2520527" y="3929998"/>
                    <a:pt x="2527827" y="3941342"/>
                  </a:cubicBezTo>
                  <a:cubicBezTo>
                    <a:pt x="2519546" y="3943691"/>
                    <a:pt x="2531531" y="3934926"/>
                    <a:pt x="2514099" y="3929139"/>
                  </a:cubicBezTo>
                  <a:cubicBezTo>
                    <a:pt x="2490857" y="3921424"/>
                    <a:pt x="2531168" y="3947549"/>
                    <a:pt x="2511883" y="3944971"/>
                  </a:cubicBezTo>
                  <a:cubicBezTo>
                    <a:pt x="2507307" y="3940903"/>
                    <a:pt x="2508542" y="3938764"/>
                    <a:pt x="2503349" y="3935765"/>
                  </a:cubicBezTo>
                  <a:cubicBezTo>
                    <a:pt x="2490494" y="3934047"/>
                    <a:pt x="2477891" y="3943882"/>
                    <a:pt x="2503856" y="3958873"/>
                  </a:cubicBezTo>
                  <a:cubicBezTo>
                    <a:pt x="2475421" y="3948160"/>
                    <a:pt x="2455883" y="3934027"/>
                    <a:pt x="2445133" y="3940654"/>
                  </a:cubicBezTo>
                  <a:cubicBezTo>
                    <a:pt x="2437471" y="3941934"/>
                    <a:pt x="2453668" y="3949860"/>
                    <a:pt x="2451199" y="3954137"/>
                  </a:cubicBezTo>
                  <a:cubicBezTo>
                    <a:pt x="2434384" y="3947281"/>
                    <a:pt x="2429445" y="3955837"/>
                    <a:pt x="2432784" y="3962043"/>
                  </a:cubicBezTo>
                  <a:cubicBezTo>
                    <a:pt x="2379001" y="3935269"/>
                    <a:pt x="2404239" y="3975507"/>
                    <a:pt x="2379763" y="3969931"/>
                  </a:cubicBezTo>
                  <a:cubicBezTo>
                    <a:pt x="2394977" y="3991548"/>
                    <a:pt x="2369156" y="4012288"/>
                    <a:pt x="2351107" y="4007571"/>
                  </a:cubicBezTo>
                  <a:cubicBezTo>
                    <a:pt x="2336762" y="3996437"/>
                    <a:pt x="2349000" y="3999225"/>
                    <a:pt x="2360622" y="4003083"/>
                  </a:cubicBezTo>
                  <a:cubicBezTo>
                    <a:pt x="2357281" y="3996876"/>
                    <a:pt x="2344425" y="3995157"/>
                    <a:pt x="2340466" y="3990020"/>
                  </a:cubicBezTo>
                  <a:cubicBezTo>
                    <a:pt x="2339849" y="3991090"/>
                    <a:pt x="2339849" y="3991090"/>
                    <a:pt x="2339849" y="3991090"/>
                  </a:cubicBezTo>
                  <a:cubicBezTo>
                    <a:pt x="2339231" y="3992159"/>
                    <a:pt x="2333422" y="3990231"/>
                    <a:pt x="2332187" y="3992370"/>
                  </a:cubicBezTo>
                  <a:cubicBezTo>
                    <a:pt x="2341955" y="3999435"/>
                    <a:pt x="2341955" y="3999435"/>
                    <a:pt x="2331822" y="4004992"/>
                  </a:cubicBezTo>
                  <a:cubicBezTo>
                    <a:pt x="2332440" y="4003923"/>
                    <a:pt x="2332440" y="4003923"/>
                    <a:pt x="2327247" y="4000925"/>
                  </a:cubicBezTo>
                  <a:cubicBezTo>
                    <a:pt x="2326630" y="4001995"/>
                    <a:pt x="2326630" y="4001995"/>
                    <a:pt x="2326630" y="4001995"/>
                  </a:cubicBezTo>
                  <a:cubicBezTo>
                    <a:pt x="2326013" y="4003064"/>
                    <a:pt x="2325395" y="4004133"/>
                    <a:pt x="2324778" y="4005203"/>
                  </a:cubicBezTo>
                  <a:cubicBezTo>
                    <a:pt x="2314391" y="3999206"/>
                    <a:pt x="2316861" y="3994928"/>
                    <a:pt x="2323907" y="3994718"/>
                  </a:cubicBezTo>
                  <a:cubicBezTo>
                    <a:pt x="2319331" y="3990650"/>
                    <a:pt x="2319948" y="3989581"/>
                    <a:pt x="2320565" y="3988512"/>
                  </a:cubicBezTo>
                  <a:cubicBezTo>
                    <a:pt x="2321183" y="3987442"/>
                    <a:pt x="2316607" y="3983375"/>
                    <a:pt x="2311414" y="3980376"/>
                  </a:cubicBezTo>
                  <a:cubicBezTo>
                    <a:pt x="2311414" y="3980376"/>
                    <a:pt x="2311414" y="3980376"/>
                    <a:pt x="2306220" y="3977378"/>
                  </a:cubicBezTo>
                  <a:cubicBezTo>
                    <a:pt x="2303751" y="3981655"/>
                    <a:pt x="2319948" y="3989581"/>
                    <a:pt x="2317478" y="3993859"/>
                  </a:cubicBezTo>
                  <a:cubicBezTo>
                    <a:pt x="2295218" y="3972451"/>
                    <a:pt x="2294853" y="3985074"/>
                    <a:pt x="2295724" y="3995558"/>
                  </a:cubicBezTo>
                  <a:cubicBezTo>
                    <a:pt x="2280145" y="3986563"/>
                    <a:pt x="2297322" y="3980796"/>
                    <a:pt x="2295218" y="3972451"/>
                  </a:cubicBezTo>
                  <a:cubicBezTo>
                    <a:pt x="2277786" y="3966664"/>
                    <a:pt x="2283596" y="3968593"/>
                    <a:pt x="2271358" y="3965806"/>
                  </a:cubicBezTo>
                  <a:cubicBezTo>
                    <a:pt x="2297940" y="3979727"/>
                    <a:pt x="2276077" y="4005604"/>
                    <a:pt x="2257410" y="4001956"/>
                  </a:cubicBezTo>
                  <a:cubicBezTo>
                    <a:pt x="2266198" y="4022715"/>
                    <a:pt x="2238887" y="4034039"/>
                    <a:pt x="2250145" y="4050520"/>
                  </a:cubicBezTo>
                  <a:cubicBezTo>
                    <a:pt x="2250145" y="4050520"/>
                    <a:pt x="2255954" y="4052448"/>
                    <a:pt x="2255954" y="4052448"/>
                  </a:cubicBezTo>
                  <a:cubicBezTo>
                    <a:pt x="2256571" y="4051379"/>
                    <a:pt x="2257189" y="4050309"/>
                    <a:pt x="2258424" y="4048170"/>
                  </a:cubicBezTo>
                  <a:cubicBezTo>
                    <a:pt x="2259042" y="4047101"/>
                    <a:pt x="2259659" y="4046031"/>
                    <a:pt x="2260894" y="4043892"/>
                  </a:cubicBezTo>
                  <a:cubicBezTo>
                    <a:pt x="2260894" y="4043892"/>
                    <a:pt x="2260894" y="4043892"/>
                    <a:pt x="2266087" y="4046891"/>
                  </a:cubicBezTo>
                  <a:cubicBezTo>
                    <a:pt x="2266704" y="4045821"/>
                    <a:pt x="2267940" y="4043683"/>
                    <a:pt x="2269174" y="4041544"/>
                  </a:cubicBezTo>
                  <a:cubicBezTo>
                    <a:pt x="2274368" y="4044542"/>
                    <a:pt x="2274368" y="4044542"/>
                    <a:pt x="2274368" y="4044542"/>
                  </a:cubicBezTo>
                  <a:cubicBezTo>
                    <a:pt x="2280178" y="4046471"/>
                    <a:pt x="2285989" y="4048400"/>
                    <a:pt x="2296375" y="4054397"/>
                  </a:cubicBezTo>
                  <a:cubicBezTo>
                    <a:pt x="2296375" y="4054397"/>
                    <a:pt x="2296375" y="4054397"/>
                    <a:pt x="2292053" y="4061883"/>
                  </a:cubicBezTo>
                  <a:cubicBezTo>
                    <a:pt x="2303056" y="4066809"/>
                    <a:pt x="2296993" y="4053327"/>
                    <a:pt x="2312572" y="4062322"/>
                  </a:cubicBezTo>
                  <a:cubicBezTo>
                    <a:pt x="2297499" y="4076434"/>
                    <a:pt x="2293541" y="4071297"/>
                    <a:pt x="2292814" y="4096543"/>
                  </a:cubicBezTo>
                  <a:cubicBezTo>
                    <a:pt x="2277852" y="4086480"/>
                    <a:pt x="2280322" y="4082202"/>
                    <a:pt x="2262890" y="4076415"/>
                  </a:cubicBezTo>
                  <a:cubicBezTo>
                    <a:pt x="2260784" y="4068070"/>
                    <a:pt x="2266595" y="4069999"/>
                    <a:pt x="2258060" y="4060794"/>
                  </a:cubicBezTo>
                  <a:cubicBezTo>
                    <a:pt x="2257443" y="4061863"/>
                    <a:pt x="2256825" y="4062932"/>
                    <a:pt x="2251015" y="4061004"/>
                  </a:cubicBezTo>
                  <a:cubicBezTo>
                    <a:pt x="2252249" y="4058865"/>
                    <a:pt x="2252867" y="4057795"/>
                    <a:pt x="2252867" y="4057795"/>
                  </a:cubicBezTo>
                  <a:cubicBezTo>
                    <a:pt x="2241864" y="4052869"/>
                    <a:pt x="2241247" y="4053938"/>
                    <a:pt x="2230860" y="4047941"/>
                  </a:cubicBezTo>
                  <a:cubicBezTo>
                    <a:pt x="2249780" y="4063142"/>
                    <a:pt x="2217641" y="4058846"/>
                    <a:pt x="2238413" y="4070839"/>
                  </a:cubicBezTo>
                  <a:cubicBezTo>
                    <a:pt x="2226174" y="4068050"/>
                    <a:pt x="2226174" y="4068050"/>
                    <a:pt x="2228281" y="4076396"/>
                  </a:cubicBezTo>
                  <a:cubicBezTo>
                    <a:pt x="2214554" y="4064193"/>
                    <a:pt x="2208380" y="4074888"/>
                    <a:pt x="2212702" y="4067402"/>
                  </a:cubicBezTo>
                  <a:cubicBezTo>
                    <a:pt x="2210850" y="4070610"/>
                    <a:pt x="2208380" y="4074888"/>
                    <a:pt x="2205910" y="4079166"/>
                  </a:cubicBezTo>
                  <a:cubicBezTo>
                    <a:pt x="2211720" y="4081094"/>
                    <a:pt x="2217530" y="4083023"/>
                    <a:pt x="2218765" y="4080884"/>
                  </a:cubicBezTo>
                  <a:cubicBezTo>
                    <a:pt x="2218765" y="4080884"/>
                    <a:pt x="2218765" y="4080884"/>
                    <a:pt x="2228535" y="4087950"/>
                  </a:cubicBezTo>
                  <a:cubicBezTo>
                    <a:pt x="2228535" y="4087950"/>
                    <a:pt x="2228535" y="4087950"/>
                    <a:pt x="2224830" y="4094367"/>
                  </a:cubicBezTo>
                  <a:cubicBezTo>
                    <a:pt x="2224830" y="4094367"/>
                    <a:pt x="2224830" y="4094367"/>
                    <a:pt x="2204058" y="4082374"/>
                  </a:cubicBezTo>
                  <a:cubicBezTo>
                    <a:pt x="2206780" y="4089649"/>
                    <a:pt x="2203075" y="4096066"/>
                    <a:pt x="2199989" y="4101413"/>
                  </a:cubicBezTo>
                  <a:cubicBezTo>
                    <a:pt x="2180561" y="4063104"/>
                    <a:pt x="2154883" y="4119574"/>
                    <a:pt x="2165523" y="4137125"/>
                  </a:cubicBezTo>
                  <a:cubicBezTo>
                    <a:pt x="2157241" y="4139473"/>
                    <a:pt x="2152919" y="4146959"/>
                    <a:pt x="2147979" y="4155515"/>
                  </a:cubicBezTo>
                  <a:cubicBezTo>
                    <a:pt x="2146127" y="4158723"/>
                    <a:pt x="2144893" y="4160862"/>
                    <a:pt x="2148235" y="4167069"/>
                  </a:cubicBezTo>
                  <a:cubicBezTo>
                    <a:pt x="2149469" y="4164930"/>
                    <a:pt x="2150087" y="4163861"/>
                    <a:pt x="2150704" y="4162791"/>
                  </a:cubicBezTo>
                  <a:cubicBezTo>
                    <a:pt x="2161090" y="4168787"/>
                    <a:pt x="2161707" y="4167718"/>
                    <a:pt x="2163560" y="4164510"/>
                  </a:cubicBezTo>
                  <a:cubicBezTo>
                    <a:pt x="2174564" y="4169437"/>
                    <a:pt x="2165666" y="4172855"/>
                    <a:pt x="2164431" y="4174994"/>
                  </a:cubicBezTo>
                  <a:cubicBezTo>
                    <a:pt x="2161090" y="4168787"/>
                    <a:pt x="2148852" y="4165999"/>
                    <a:pt x="2150958" y="4174345"/>
                  </a:cubicBezTo>
                  <a:cubicBezTo>
                    <a:pt x="2145765" y="4171347"/>
                    <a:pt x="2146382" y="4170278"/>
                    <a:pt x="2146382" y="4170278"/>
                  </a:cubicBezTo>
                  <a:cubicBezTo>
                    <a:pt x="2146382" y="4170278"/>
                    <a:pt x="2145765" y="4171347"/>
                    <a:pt x="2145765" y="4171347"/>
                  </a:cubicBezTo>
                  <a:cubicBezTo>
                    <a:pt x="2144530" y="4173486"/>
                    <a:pt x="2149106" y="4177553"/>
                    <a:pt x="2147871" y="4179692"/>
                  </a:cubicBezTo>
                  <a:cubicBezTo>
                    <a:pt x="2142677" y="4176694"/>
                    <a:pt x="2142677" y="4176694"/>
                    <a:pt x="2142677" y="4176694"/>
                  </a:cubicBezTo>
                  <a:cubicBezTo>
                    <a:pt x="2131056" y="4172836"/>
                    <a:pt x="2127969" y="4178183"/>
                    <a:pt x="2120306" y="4179463"/>
                  </a:cubicBezTo>
                  <a:cubicBezTo>
                    <a:pt x="2123647" y="4185669"/>
                    <a:pt x="2134396" y="4179042"/>
                    <a:pt x="2143549" y="4187178"/>
                  </a:cubicBezTo>
                  <a:cubicBezTo>
                    <a:pt x="2137121" y="4186319"/>
                    <a:pt x="2137121" y="4186319"/>
                    <a:pt x="2137121" y="4186319"/>
                  </a:cubicBezTo>
                  <a:cubicBezTo>
                    <a:pt x="2131926" y="4183320"/>
                    <a:pt x="2124265" y="4184600"/>
                    <a:pt x="2126987" y="4191875"/>
                  </a:cubicBezTo>
                  <a:cubicBezTo>
                    <a:pt x="2121795" y="4188878"/>
                    <a:pt x="2117219" y="4184810"/>
                    <a:pt x="2112025" y="4181811"/>
                  </a:cubicBezTo>
                  <a:cubicBezTo>
                    <a:pt x="2124517" y="4196153"/>
                    <a:pt x="2119577" y="4204709"/>
                    <a:pt x="2096336" y="4196993"/>
                  </a:cubicBezTo>
                  <a:cubicBezTo>
                    <a:pt x="2108463" y="4223959"/>
                    <a:pt x="2078430" y="4228007"/>
                    <a:pt x="2075596" y="4244908"/>
                  </a:cubicBezTo>
                  <a:cubicBezTo>
                    <a:pt x="2061253" y="4233775"/>
                    <a:pt x="2049886" y="4241471"/>
                    <a:pt x="2076468" y="4255393"/>
                  </a:cubicBezTo>
                  <a:cubicBezTo>
                    <a:pt x="2069422" y="4255602"/>
                    <a:pt x="2068187" y="4257741"/>
                    <a:pt x="2053843" y="4246608"/>
                  </a:cubicBezTo>
                  <a:cubicBezTo>
                    <a:pt x="2053480" y="4259231"/>
                    <a:pt x="2040006" y="4258582"/>
                    <a:pt x="2039025" y="4272274"/>
                  </a:cubicBezTo>
                  <a:cubicBezTo>
                    <a:pt x="2055221" y="4280199"/>
                    <a:pt x="2066589" y="4272503"/>
                    <a:pt x="2052863" y="4260301"/>
                  </a:cubicBezTo>
                  <a:cubicBezTo>
                    <a:pt x="2070911" y="4265017"/>
                    <a:pt x="2056456" y="4278061"/>
                    <a:pt x="2071417" y="4288124"/>
                  </a:cubicBezTo>
                  <a:cubicBezTo>
                    <a:pt x="2071417" y="4288124"/>
                    <a:pt x="2071417" y="4288124"/>
                    <a:pt x="2055839" y="4279130"/>
                  </a:cubicBezTo>
                  <a:cubicBezTo>
                    <a:pt x="2057327" y="4288545"/>
                    <a:pt x="2050282" y="4288755"/>
                    <a:pt x="2059686" y="4308443"/>
                  </a:cubicBezTo>
                  <a:cubicBezTo>
                    <a:pt x="2031505" y="4309284"/>
                    <a:pt x="2005176" y="4306916"/>
                    <a:pt x="2028925" y="4337739"/>
                  </a:cubicBezTo>
                  <a:cubicBezTo>
                    <a:pt x="2039310" y="4343735"/>
                    <a:pt x="2040546" y="4341596"/>
                    <a:pt x="2051550" y="4346524"/>
                  </a:cubicBezTo>
                  <a:cubicBezTo>
                    <a:pt x="2048827" y="4339248"/>
                    <a:pt x="2030160" y="4335600"/>
                    <a:pt x="2035100" y="4327044"/>
                  </a:cubicBezTo>
                  <a:cubicBezTo>
                    <a:pt x="2052168" y="4345454"/>
                    <a:pt x="2083436" y="4339267"/>
                    <a:pt x="2051042" y="4323416"/>
                  </a:cubicBezTo>
                  <a:cubicBezTo>
                    <a:pt x="2080095" y="4333060"/>
                    <a:pt x="2082929" y="4316159"/>
                    <a:pt x="2072290" y="4298609"/>
                  </a:cubicBezTo>
                  <a:cubicBezTo>
                    <a:pt x="2083293" y="4303536"/>
                    <a:pt x="2082675" y="4304605"/>
                    <a:pt x="2092444" y="4311672"/>
                  </a:cubicBezTo>
                  <a:cubicBezTo>
                    <a:pt x="2098872" y="4312531"/>
                    <a:pt x="2079081" y="4286846"/>
                    <a:pt x="2109622" y="4305904"/>
                  </a:cubicBezTo>
                  <a:cubicBezTo>
                    <a:pt x="2105664" y="4300767"/>
                    <a:pt x="2101088" y="4296699"/>
                    <a:pt x="2103558" y="4292422"/>
                  </a:cubicBezTo>
                  <a:cubicBezTo>
                    <a:pt x="2108134" y="4296489"/>
                    <a:pt x="2106899" y="4298629"/>
                    <a:pt x="2111474" y="4302695"/>
                  </a:cubicBezTo>
                  <a:cubicBezTo>
                    <a:pt x="2123713" y="4305484"/>
                    <a:pt x="2115178" y="4296279"/>
                    <a:pt x="2124694" y="4291791"/>
                  </a:cubicBezTo>
                  <a:cubicBezTo>
                    <a:pt x="2128652" y="4296928"/>
                    <a:pt x="2131376" y="4304204"/>
                    <a:pt x="2141145" y="4311271"/>
                  </a:cubicBezTo>
                  <a:cubicBezTo>
                    <a:pt x="2126437" y="4312760"/>
                    <a:pt x="2126690" y="4324314"/>
                    <a:pt x="2135842" y="4332449"/>
                  </a:cubicBezTo>
                  <a:cubicBezTo>
                    <a:pt x="2128796" y="4332659"/>
                    <a:pt x="2118410" y="4326663"/>
                    <a:pt x="2116557" y="4329871"/>
                  </a:cubicBezTo>
                  <a:cubicBezTo>
                    <a:pt x="2113470" y="4335218"/>
                    <a:pt x="2129667" y="4343144"/>
                    <a:pt x="2133007" y="4349350"/>
                  </a:cubicBezTo>
                  <a:cubicBezTo>
                    <a:pt x="2119535" y="4348701"/>
                    <a:pt x="2124111" y="4352769"/>
                    <a:pt x="2125598" y="4362183"/>
                  </a:cubicBezTo>
                  <a:cubicBezTo>
                    <a:pt x="2108784" y="4355327"/>
                    <a:pt x="2118300" y="4350839"/>
                    <a:pt x="2107296" y="4345912"/>
                  </a:cubicBezTo>
                  <a:cubicBezTo>
                    <a:pt x="2096909" y="4339915"/>
                    <a:pt x="2089864" y="4340125"/>
                    <a:pt x="2088628" y="4342265"/>
                  </a:cubicBezTo>
                  <a:cubicBezTo>
                    <a:pt x="2088011" y="4343334"/>
                    <a:pt x="2092587" y="4347402"/>
                    <a:pt x="2091352" y="4349541"/>
                  </a:cubicBezTo>
                  <a:cubicBezTo>
                    <a:pt x="2095928" y="4353608"/>
                    <a:pt x="2105444" y="4349120"/>
                    <a:pt x="2102974" y="4353398"/>
                  </a:cubicBezTo>
                  <a:cubicBezTo>
                    <a:pt x="2088882" y="4353818"/>
                    <a:pt x="2077262" y="4349961"/>
                    <a:pt x="2072940" y="4357447"/>
                  </a:cubicBezTo>
                  <a:cubicBezTo>
                    <a:pt x="2076897" y="4362583"/>
                    <a:pt x="2076897" y="4362583"/>
                    <a:pt x="2076280" y="4363653"/>
                  </a:cubicBezTo>
                  <a:cubicBezTo>
                    <a:pt x="2090625" y="4374787"/>
                    <a:pt x="2084560" y="4361305"/>
                    <a:pt x="2098905" y="4372438"/>
                  </a:cubicBezTo>
                  <a:lnTo>
                    <a:pt x="2084815" y="4372858"/>
                  </a:lnTo>
                  <a:lnTo>
                    <a:pt x="2097746" y="4379879"/>
                  </a:lnTo>
                  <a:cubicBezTo>
                    <a:pt x="2103996" y="4385359"/>
                    <a:pt x="2093938" y="4387038"/>
                    <a:pt x="2101265" y="4392338"/>
                  </a:cubicBezTo>
                  <a:cubicBezTo>
                    <a:pt x="2078640" y="4383552"/>
                    <a:pt x="2090515" y="4398964"/>
                    <a:pt x="2092621" y="4407309"/>
                  </a:cubicBezTo>
                  <a:cubicBezTo>
                    <a:pt x="2077659" y="4397245"/>
                    <a:pt x="2091750" y="4396825"/>
                    <a:pt x="2075553" y="4388900"/>
                  </a:cubicBezTo>
                  <a:cubicBezTo>
                    <a:pt x="2073700" y="4392108"/>
                    <a:pt x="2073337" y="4404731"/>
                    <a:pt x="2041561" y="4387811"/>
                  </a:cubicBezTo>
                  <a:cubicBezTo>
                    <a:pt x="2047989" y="4388671"/>
                    <a:pt x="2068507" y="4389109"/>
                    <a:pt x="2047735" y="4377117"/>
                  </a:cubicBezTo>
                  <a:cubicBezTo>
                    <a:pt x="2054163" y="4377976"/>
                    <a:pt x="2065166" y="4382903"/>
                    <a:pt x="2071594" y="4383762"/>
                  </a:cubicBezTo>
                  <a:cubicBezTo>
                    <a:pt x="2074064" y="4379485"/>
                    <a:pt x="2054890" y="4352730"/>
                    <a:pt x="2079621" y="4369860"/>
                  </a:cubicBezTo>
                  <a:cubicBezTo>
                    <a:pt x="2075662" y="4364723"/>
                    <a:pt x="2071088" y="4360655"/>
                    <a:pt x="2060084" y="4355728"/>
                  </a:cubicBezTo>
                  <a:cubicBezTo>
                    <a:pt x="2049698" y="4349732"/>
                    <a:pt x="2048716" y="4363424"/>
                    <a:pt x="2053909" y="4366423"/>
                  </a:cubicBezTo>
                  <a:cubicBezTo>
                    <a:pt x="2046864" y="4366633"/>
                    <a:pt x="2040800" y="4353150"/>
                    <a:pt x="2022133" y="4349503"/>
                  </a:cubicBezTo>
                  <a:cubicBezTo>
                    <a:pt x="2036478" y="4360636"/>
                    <a:pt x="2025474" y="4355709"/>
                    <a:pt x="2013235" y="4352921"/>
                  </a:cubicBezTo>
                  <a:cubicBezTo>
                    <a:pt x="2008296" y="4361476"/>
                    <a:pt x="2040437" y="4365774"/>
                    <a:pt x="2035497" y="4374329"/>
                  </a:cubicBezTo>
                  <a:cubicBezTo>
                    <a:pt x="2030921" y="4370262"/>
                    <a:pt x="2020535" y="4364265"/>
                    <a:pt x="2015959" y="4360197"/>
                  </a:cubicBezTo>
                  <a:cubicBezTo>
                    <a:pt x="2014724" y="4362336"/>
                    <a:pt x="2012872" y="4365544"/>
                    <a:pt x="2011637" y="4367683"/>
                  </a:cubicBezTo>
                  <a:cubicBezTo>
                    <a:pt x="2036368" y="4384813"/>
                    <a:pt x="2009421" y="4383514"/>
                    <a:pt x="2005099" y="4391001"/>
                  </a:cubicBezTo>
                  <a:cubicBezTo>
                    <a:pt x="2025254" y="4404063"/>
                    <a:pt x="2019807" y="4389511"/>
                    <a:pt x="2039345" y="4403643"/>
                  </a:cubicBezTo>
                  <a:cubicBezTo>
                    <a:pt x="2042432" y="4398296"/>
                    <a:pt x="2024383" y="4393579"/>
                    <a:pt x="2033280" y="4390160"/>
                  </a:cubicBezTo>
                  <a:cubicBezTo>
                    <a:pt x="2048243" y="4400225"/>
                    <a:pt x="2045519" y="4392949"/>
                    <a:pt x="2060480" y="4403012"/>
                  </a:cubicBezTo>
                  <a:cubicBezTo>
                    <a:pt x="2065056" y="4407080"/>
                    <a:pt x="2062586" y="4411358"/>
                    <a:pt x="2073591" y="4416285"/>
                  </a:cubicBezTo>
                  <a:cubicBezTo>
                    <a:pt x="2066799" y="4428049"/>
                    <a:pt x="2046279" y="4427609"/>
                    <a:pt x="2030337" y="4431238"/>
                  </a:cubicBezTo>
                  <a:cubicBezTo>
                    <a:pt x="2037017" y="4443651"/>
                    <a:pt x="2029862" y="4468038"/>
                    <a:pt x="1998957" y="4461602"/>
                  </a:cubicBezTo>
                  <a:cubicBezTo>
                    <a:pt x="2012431" y="4462252"/>
                    <a:pt x="2028120" y="4447069"/>
                    <a:pt x="2003390" y="4429940"/>
                  </a:cubicBezTo>
                  <a:cubicBezTo>
                    <a:pt x="2014140" y="4423312"/>
                    <a:pt x="2033424" y="4425891"/>
                    <a:pt x="2026742" y="4413478"/>
                  </a:cubicBezTo>
                  <a:cubicBezTo>
                    <a:pt x="2005969" y="4401484"/>
                    <a:pt x="2012034" y="4414968"/>
                    <a:pt x="1993731" y="4398697"/>
                  </a:cubicBezTo>
                  <a:cubicBezTo>
                    <a:pt x="1991261" y="4402974"/>
                    <a:pt x="1995220" y="4408112"/>
                    <a:pt x="2006841" y="4411969"/>
                  </a:cubicBezTo>
                  <a:cubicBezTo>
                    <a:pt x="2006841" y="4411969"/>
                    <a:pt x="2006841" y="4411969"/>
                    <a:pt x="2007095" y="4423523"/>
                  </a:cubicBezTo>
                  <a:cubicBezTo>
                    <a:pt x="2002519" y="4419456"/>
                    <a:pt x="1992750" y="4412389"/>
                    <a:pt x="1986939" y="4410461"/>
                  </a:cubicBezTo>
                  <a:cubicBezTo>
                    <a:pt x="2006730" y="4436146"/>
                    <a:pt x="1978802" y="4448539"/>
                    <a:pt x="1963731" y="4462653"/>
                  </a:cubicBezTo>
                  <a:cubicBezTo>
                    <a:pt x="1965835" y="4470997"/>
                    <a:pt x="1983268" y="4476784"/>
                    <a:pt x="1994272" y="4481711"/>
                  </a:cubicBezTo>
                  <a:cubicBezTo>
                    <a:pt x="1992419" y="4484920"/>
                    <a:pt x="1997613" y="4487918"/>
                    <a:pt x="1995760" y="4491127"/>
                  </a:cubicBezTo>
                  <a:cubicBezTo>
                    <a:pt x="1982650" y="4477854"/>
                    <a:pt x="1974371" y="4480203"/>
                    <a:pt x="1960026" y="4469069"/>
                  </a:cubicBezTo>
                  <a:cubicBezTo>
                    <a:pt x="1977711" y="4486409"/>
                    <a:pt x="1966090" y="4482552"/>
                    <a:pt x="1960534" y="4492176"/>
                  </a:cubicBezTo>
                  <a:cubicBezTo>
                    <a:pt x="1947424" y="4478904"/>
                    <a:pt x="1941249" y="4489598"/>
                    <a:pt x="1926288" y="4479535"/>
                  </a:cubicBezTo>
                  <a:cubicBezTo>
                    <a:pt x="1925306" y="4493227"/>
                    <a:pt x="1930499" y="4496225"/>
                    <a:pt x="1924942" y="4505850"/>
                  </a:cubicBezTo>
                  <a:cubicBezTo>
                    <a:pt x="1926430" y="4515265"/>
                    <a:pt x="1940521" y="4514844"/>
                    <a:pt x="1943863" y="4521052"/>
                  </a:cubicBezTo>
                  <a:cubicBezTo>
                    <a:pt x="1938051" y="4519122"/>
                    <a:pt x="1940158" y="4527468"/>
                    <a:pt x="1924578" y="4518473"/>
                  </a:cubicBezTo>
                  <a:cubicBezTo>
                    <a:pt x="1932494" y="4528747"/>
                    <a:pt x="1934964" y="4524469"/>
                    <a:pt x="1945969" y="4529397"/>
                  </a:cubicBezTo>
                  <a:cubicBezTo>
                    <a:pt x="1950797" y="4545018"/>
                    <a:pt x="1930024" y="4533025"/>
                    <a:pt x="1929662" y="4545648"/>
                  </a:cubicBezTo>
                  <a:cubicBezTo>
                    <a:pt x="1925084" y="4541580"/>
                    <a:pt x="1920510" y="4537513"/>
                    <a:pt x="1915934" y="4533445"/>
                  </a:cubicBezTo>
                  <a:cubicBezTo>
                    <a:pt x="1911612" y="4540931"/>
                    <a:pt x="1905184" y="4540071"/>
                    <a:pt x="1903585" y="4554834"/>
                  </a:cubicBezTo>
                  <a:cubicBezTo>
                    <a:pt x="1908779" y="4557832"/>
                    <a:pt x="1910014" y="4555693"/>
                    <a:pt x="1911248" y="4553555"/>
                  </a:cubicBezTo>
                  <a:cubicBezTo>
                    <a:pt x="1920400" y="4561690"/>
                    <a:pt x="1918548" y="4564898"/>
                    <a:pt x="1921271" y="4572175"/>
                  </a:cubicBezTo>
                  <a:cubicBezTo>
                    <a:pt x="1910883" y="4566177"/>
                    <a:pt x="1910883" y="4566177"/>
                    <a:pt x="1911501" y="4565107"/>
                  </a:cubicBezTo>
                  <a:cubicBezTo>
                    <a:pt x="1883937" y="4564879"/>
                    <a:pt x="1856881" y="4587757"/>
                    <a:pt x="1868391" y="4615791"/>
                  </a:cubicBezTo>
                  <a:cubicBezTo>
                    <a:pt x="1839957" y="4605078"/>
                    <a:pt x="1864576" y="4646385"/>
                    <a:pt x="1838611" y="4631394"/>
                  </a:cubicBezTo>
                  <a:cubicBezTo>
                    <a:pt x="1846164" y="4654291"/>
                    <a:pt x="1816748" y="4657270"/>
                    <a:pt x="1820958" y="4673961"/>
                  </a:cubicBezTo>
                  <a:cubicBezTo>
                    <a:pt x="1798080" y="4653623"/>
                    <a:pt x="1829350" y="4647435"/>
                    <a:pt x="1825138" y="4630744"/>
                  </a:cubicBezTo>
                  <a:cubicBezTo>
                    <a:pt x="1825755" y="4629675"/>
                    <a:pt x="1821797" y="4624538"/>
                    <a:pt x="1816604" y="4621539"/>
                  </a:cubicBezTo>
                  <a:cubicBezTo>
                    <a:pt x="1807706" y="4624958"/>
                    <a:pt x="1818346" y="4642508"/>
                    <a:pt x="1808213" y="4648065"/>
                  </a:cubicBezTo>
                  <a:cubicBezTo>
                    <a:pt x="1803637" y="4643998"/>
                    <a:pt x="1793251" y="4638001"/>
                    <a:pt x="1788676" y="4633934"/>
                  </a:cubicBezTo>
                  <a:cubicBezTo>
                    <a:pt x="1785589" y="4639281"/>
                    <a:pt x="1794740" y="4647416"/>
                    <a:pt x="1802656" y="4657690"/>
                  </a:cubicBezTo>
                  <a:cubicBezTo>
                    <a:pt x="1796228" y="4656831"/>
                    <a:pt x="1777308" y="4641630"/>
                    <a:pt x="1784971" y="4640351"/>
                  </a:cubicBezTo>
                  <a:cubicBezTo>
                    <a:pt x="1769645" y="4642909"/>
                    <a:pt x="1777198" y="4665806"/>
                    <a:pt x="1777451" y="4677360"/>
                  </a:cubicBezTo>
                  <a:cubicBezTo>
                    <a:pt x="1797607" y="4690423"/>
                    <a:pt x="1786349" y="4673942"/>
                    <a:pt x="1801312" y="4684006"/>
                  </a:cubicBezTo>
                  <a:cubicBezTo>
                    <a:pt x="1814420" y="4697279"/>
                    <a:pt x="1789073" y="4681218"/>
                    <a:pt x="1786603" y="4685496"/>
                  </a:cubicBezTo>
                  <a:cubicBezTo>
                    <a:pt x="1785368" y="4687634"/>
                    <a:pt x="1796372" y="4692562"/>
                    <a:pt x="1801565" y="4695560"/>
                  </a:cubicBezTo>
                  <a:cubicBezTo>
                    <a:pt x="1770660" y="4689123"/>
                    <a:pt x="1762886" y="4714580"/>
                    <a:pt x="1726536" y="4693593"/>
                  </a:cubicBezTo>
                  <a:cubicBezTo>
                    <a:pt x="1726171" y="4706216"/>
                    <a:pt x="1717274" y="4709635"/>
                    <a:pt x="1708375" y="4713052"/>
                  </a:cubicBezTo>
                  <a:cubicBezTo>
                    <a:pt x="1712335" y="4718190"/>
                    <a:pt x="1722102" y="4725256"/>
                    <a:pt x="1726679" y="4729323"/>
                  </a:cubicBezTo>
                  <a:cubicBezTo>
                    <a:pt x="1712587" y="4729743"/>
                    <a:pt x="1725080" y="4744086"/>
                    <a:pt x="1720141" y="4752641"/>
                  </a:cubicBezTo>
                  <a:cubicBezTo>
                    <a:pt x="1711606" y="4743436"/>
                    <a:pt x="1709136" y="4747714"/>
                    <a:pt x="1698134" y="4742787"/>
                  </a:cubicBezTo>
                  <a:cubicBezTo>
                    <a:pt x="1699621" y="4752202"/>
                    <a:pt x="1723481" y="4758847"/>
                    <a:pt x="1704814" y="4755200"/>
                  </a:cubicBezTo>
                  <a:cubicBezTo>
                    <a:pt x="1707538" y="4762476"/>
                    <a:pt x="1721011" y="4763125"/>
                    <a:pt x="1716689" y="4770611"/>
                  </a:cubicBezTo>
                  <a:cubicBezTo>
                    <a:pt x="1699004" y="4753271"/>
                    <a:pt x="1711749" y="4779166"/>
                    <a:pt x="1688255" y="4759898"/>
                  </a:cubicBezTo>
                  <a:cubicBezTo>
                    <a:pt x="1695553" y="4771241"/>
                    <a:pt x="1689125" y="4770382"/>
                    <a:pt x="1697659" y="4779587"/>
                  </a:cubicBezTo>
                  <a:cubicBezTo>
                    <a:pt x="1700382" y="4786863"/>
                    <a:pt x="1682333" y="4782146"/>
                    <a:pt x="1680228" y="4773800"/>
                  </a:cubicBezTo>
                  <a:cubicBezTo>
                    <a:pt x="1656367" y="4767155"/>
                    <a:pt x="1661813" y="4781706"/>
                    <a:pt x="1668497" y="4794120"/>
                  </a:cubicBezTo>
                  <a:cubicBezTo>
                    <a:pt x="1674306" y="4796048"/>
                    <a:pt x="1670349" y="4790912"/>
                    <a:pt x="1680734" y="4796908"/>
                  </a:cubicBezTo>
                  <a:cubicBezTo>
                    <a:pt x="1680988" y="4808461"/>
                    <a:pt x="1646489" y="4784265"/>
                    <a:pt x="1642167" y="4791751"/>
                  </a:cubicBezTo>
                  <a:cubicBezTo>
                    <a:pt x="1643038" y="4802236"/>
                    <a:pt x="1670128" y="4839265"/>
                    <a:pt x="1628583" y="4815279"/>
                  </a:cubicBezTo>
                  <a:cubicBezTo>
                    <a:pt x="1635011" y="4816139"/>
                    <a:pt x="1635629" y="4815069"/>
                    <a:pt x="1631670" y="4809932"/>
                  </a:cubicBezTo>
                  <a:cubicBezTo>
                    <a:pt x="1626477" y="4806933"/>
                    <a:pt x="1617579" y="4810352"/>
                    <a:pt x="1616091" y="4800937"/>
                  </a:cubicBezTo>
                  <a:cubicBezTo>
                    <a:pt x="1610281" y="4799008"/>
                    <a:pt x="1608428" y="4802217"/>
                    <a:pt x="1607193" y="4804356"/>
                  </a:cubicBezTo>
                  <a:cubicBezTo>
                    <a:pt x="1607193" y="4804356"/>
                    <a:pt x="1606576" y="4805425"/>
                    <a:pt x="1606576" y="4805425"/>
                  </a:cubicBezTo>
                  <a:cubicBezTo>
                    <a:pt x="1611769" y="4808423"/>
                    <a:pt x="1630072" y="4824694"/>
                    <a:pt x="1602871" y="4811842"/>
                  </a:cubicBezTo>
                  <a:cubicBezTo>
                    <a:pt x="1598296" y="4807774"/>
                    <a:pt x="1599530" y="4805635"/>
                    <a:pt x="1600766" y="4803496"/>
                  </a:cubicBezTo>
                  <a:cubicBezTo>
                    <a:pt x="1590996" y="4796430"/>
                    <a:pt x="1596807" y="4798359"/>
                    <a:pt x="1598659" y="4795151"/>
                  </a:cubicBezTo>
                  <a:cubicBezTo>
                    <a:pt x="1593466" y="4792153"/>
                    <a:pt x="1590996" y="4796430"/>
                    <a:pt x="1584568" y="4795571"/>
                  </a:cubicBezTo>
                  <a:cubicBezTo>
                    <a:pt x="1570224" y="4784437"/>
                    <a:pt x="1598659" y="4795151"/>
                    <a:pt x="1591360" y="4783807"/>
                  </a:cubicBezTo>
                  <a:cubicBezTo>
                    <a:pt x="1595318" y="4788944"/>
                    <a:pt x="1605088" y="4796010"/>
                    <a:pt x="1609046" y="4801148"/>
                  </a:cubicBezTo>
                  <a:cubicBezTo>
                    <a:pt x="1617944" y="4797729"/>
                    <a:pt x="1632034" y="4797309"/>
                    <a:pt x="1613732" y="4781038"/>
                  </a:cubicBezTo>
                  <a:cubicBezTo>
                    <a:pt x="1620777" y="4780828"/>
                    <a:pt x="1636356" y="4789823"/>
                    <a:pt x="1638208" y="4786614"/>
                  </a:cubicBezTo>
                  <a:cubicBezTo>
                    <a:pt x="1640060" y="4783406"/>
                    <a:pt x="1628440" y="4779549"/>
                    <a:pt x="1623864" y="4775481"/>
                  </a:cubicBezTo>
                  <a:cubicBezTo>
                    <a:pt x="1623864" y="4775481"/>
                    <a:pt x="1626951" y="4770134"/>
                    <a:pt x="1636467" y="4765646"/>
                  </a:cubicBezTo>
                  <a:cubicBezTo>
                    <a:pt x="1645364" y="4762227"/>
                    <a:pt x="1649686" y="4754741"/>
                    <a:pt x="1657348" y="4753462"/>
                  </a:cubicBezTo>
                  <a:cubicBezTo>
                    <a:pt x="1658584" y="4751323"/>
                    <a:pt x="1647581" y="4746396"/>
                    <a:pt x="1637194" y="4740400"/>
                  </a:cubicBezTo>
                  <a:cubicBezTo>
                    <a:pt x="1673292" y="4749834"/>
                    <a:pt x="1678341" y="4717101"/>
                    <a:pt x="1682663" y="4709615"/>
                  </a:cubicBezTo>
                  <a:cubicBezTo>
                    <a:pt x="1698607" y="4705987"/>
                    <a:pt x="1721705" y="4677971"/>
                    <a:pt x="1718111" y="4660211"/>
                  </a:cubicBezTo>
                  <a:cubicBezTo>
                    <a:pt x="1721199" y="4654864"/>
                    <a:pt x="1742589" y="4665788"/>
                    <a:pt x="1735906" y="4653374"/>
                  </a:cubicBezTo>
                  <a:cubicBezTo>
                    <a:pt x="1741717" y="4655303"/>
                    <a:pt x="1747529" y="4657232"/>
                    <a:pt x="1757296" y="4664298"/>
                  </a:cubicBezTo>
                  <a:cubicBezTo>
                    <a:pt x="1757296" y="4664298"/>
                    <a:pt x="1757296" y="4664298"/>
                    <a:pt x="1760384" y="4658951"/>
                  </a:cubicBezTo>
                  <a:cubicBezTo>
                    <a:pt x="1761619" y="4656812"/>
                    <a:pt x="1750616" y="4651885"/>
                    <a:pt x="1749998" y="4652955"/>
                  </a:cubicBezTo>
                  <a:cubicBezTo>
                    <a:pt x="1753448" y="4634984"/>
                    <a:pt x="1780759" y="4623659"/>
                    <a:pt x="1772952" y="4589208"/>
                  </a:cubicBezTo>
                  <a:cubicBezTo>
                    <a:pt x="1746623" y="4586840"/>
                    <a:pt x="1766052" y="4625150"/>
                    <a:pt x="1712268" y="4598375"/>
                  </a:cubicBezTo>
                  <a:cubicBezTo>
                    <a:pt x="1709798" y="4602653"/>
                    <a:pt x="1727230" y="4608439"/>
                    <a:pt x="1730570" y="4614646"/>
                  </a:cubicBezTo>
                  <a:cubicBezTo>
                    <a:pt x="1724143" y="4613787"/>
                    <a:pt x="1713756" y="4607790"/>
                    <a:pt x="1707328" y="4606930"/>
                  </a:cubicBezTo>
                  <a:cubicBezTo>
                    <a:pt x="1715245" y="4617204"/>
                    <a:pt x="1710052" y="4614206"/>
                    <a:pt x="1711540" y="4623621"/>
                  </a:cubicBezTo>
                  <a:cubicBezTo>
                    <a:pt x="1703260" y="4625970"/>
                    <a:pt x="1709434" y="4615276"/>
                    <a:pt x="1704241" y="4612278"/>
                  </a:cubicBezTo>
                  <a:cubicBezTo>
                    <a:pt x="1686809" y="4606491"/>
                    <a:pt x="1703260" y="4625970"/>
                    <a:pt x="1696832" y="4625111"/>
                  </a:cubicBezTo>
                  <a:cubicBezTo>
                    <a:pt x="1676060" y="4613118"/>
                    <a:pt x="1679147" y="4607771"/>
                    <a:pt x="1669632" y="4612258"/>
                  </a:cubicBezTo>
                  <a:cubicBezTo>
                    <a:pt x="1664439" y="4609260"/>
                    <a:pt x="1664439" y="4609260"/>
                    <a:pt x="1665056" y="4608191"/>
                  </a:cubicBezTo>
                  <a:cubicBezTo>
                    <a:pt x="1664439" y="4609260"/>
                    <a:pt x="1654053" y="4603264"/>
                    <a:pt x="1656775" y="4610540"/>
                  </a:cubicBezTo>
                  <a:cubicBezTo>
                    <a:pt x="1650348" y="4609681"/>
                    <a:pt x="1651583" y="4607542"/>
                    <a:pt x="1641195" y="4601545"/>
                  </a:cubicBezTo>
                  <a:cubicBezTo>
                    <a:pt x="1644536" y="4607751"/>
                    <a:pt x="1638726" y="4605822"/>
                    <a:pt x="1637491" y="4607961"/>
                  </a:cubicBezTo>
                  <a:cubicBezTo>
                    <a:pt x="1652453" y="4618026"/>
                    <a:pt x="1640578" y="4602614"/>
                    <a:pt x="1654923" y="4613748"/>
                  </a:cubicBezTo>
                  <a:cubicBezTo>
                    <a:pt x="1630447" y="4608171"/>
                    <a:pt x="1651472" y="4631718"/>
                    <a:pt x="1671627" y="4644780"/>
                  </a:cubicBezTo>
                  <a:cubicBezTo>
                    <a:pt x="1665199" y="4643921"/>
                    <a:pt x="1641704" y="4624653"/>
                    <a:pt x="1626124" y="4615658"/>
                  </a:cubicBezTo>
                  <a:cubicBezTo>
                    <a:pt x="1619696" y="4614798"/>
                    <a:pt x="1617844" y="4618007"/>
                    <a:pt x="1615374" y="4622285"/>
                  </a:cubicBezTo>
                  <a:cubicBezTo>
                    <a:pt x="1620567" y="4625283"/>
                    <a:pt x="1622420" y="4622075"/>
                    <a:pt x="1623037" y="4621005"/>
                  </a:cubicBezTo>
                  <a:cubicBezTo>
                    <a:pt x="1630335" y="4632348"/>
                    <a:pt x="1632442" y="4640694"/>
                    <a:pt x="1628738" y="4647111"/>
                  </a:cubicBezTo>
                  <a:cubicBezTo>
                    <a:pt x="1637017" y="4644762"/>
                    <a:pt x="1647768" y="4638135"/>
                    <a:pt x="1658771" y="4643062"/>
                  </a:cubicBezTo>
                  <a:cubicBezTo>
                    <a:pt x="1644063" y="4644552"/>
                    <a:pt x="1653215" y="4652687"/>
                    <a:pt x="1632078" y="4653317"/>
                  </a:cubicBezTo>
                  <a:cubicBezTo>
                    <a:pt x="1632078" y="4653317"/>
                    <a:pt x="1632078" y="4653317"/>
                    <a:pt x="1626886" y="4650319"/>
                  </a:cubicBezTo>
                  <a:cubicBezTo>
                    <a:pt x="1623798" y="4655666"/>
                    <a:pt x="1620711" y="4661014"/>
                    <a:pt x="1626775" y="4674496"/>
                  </a:cubicBezTo>
                  <a:cubicBezTo>
                    <a:pt x="1622199" y="4670428"/>
                    <a:pt x="1612430" y="4663362"/>
                    <a:pt x="1611195" y="4665501"/>
                  </a:cubicBezTo>
                  <a:cubicBezTo>
                    <a:pt x="1607236" y="4660363"/>
                    <a:pt x="1610323" y="4655016"/>
                    <a:pt x="1600556" y="4647951"/>
                  </a:cubicBezTo>
                  <a:cubicBezTo>
                    <a:pt x="1590169" y="4641954"/>
                    <a:pt x="1598086" y="4652229"/>
                    <a:pt x="1582507" y="4643234"/>
                  </a:cubicBezTo>
                  <a:cubicBezTo>
                    <a:pt x="1586465" y="4648371"/>
                    <a:pt x="1587082" y="4647302"/>
                    <a:pt x="1587699" y="4646232"/>
                  </a:cubicBezTo>
                  <a:cubicBezTo>
                    <a:pt x="1598957" y="4662713"/>
                    <a:pt x="1608980" y="4681333"/>
                    <a:pt x="1587843" y="4681963"/>
                  </a:cubicBezTo>
                  <a:cubicBezTo>
                    <a:pt x="1584502" y="4675756"/>
                    <a:pt x="1568923" y="4666762"/>
                    <a:pt x="1557301" y="4662903"/>
                  </a:cubicBezTo>
                  <a:cubicBezTo>
                    <a:pt x="1547533" y="4655838"/>
                    <a:pt x="1566200" y="4659485"/>
                    <a:pt x="1562858" y="4653278"/>
                  </a:cubicBezTo>
                  <a:cubicBezTo>
                    <a:pt x="1573246" y="4659276"/>
                    <a:pt x="1564348" y="4662694"/>
                    <a:pt x="1568923" y="4666762"/>
                  </a:cubicBezTo>
                  <a:cubicBezTo>
                    <a:pt x="1583885" y="4676825"/>
                    <a:pt x="1581161" y="4669550"/>
                    <a:pt x="1591548" y="4675546"/>
                  </a:cubicBezTo>
                  <a:cubicBezTo>
                    <a:pt x="1587589" y="4670409"/>
                    <a:pt x="1584248" y="4664202"/>
                    <a:pt x="1573246" y="4659276"/>
                  </a:cubicBezTo>
                  <a:cubicBezTo>
                    <a:pt x="1586718" y="4659925"/>
                    <a:pt x="1572992" y="4647722"/>
                    <a:pt x="1589805" y="4654577"/>
                  </a:cubicBezTo>
                  <a:cubicBezTo>
                    <a:pt x="1585847" y="4649440"/>
                    <a:pt x="1579420" y="4648581"/>
                    <a:pt x="1576079" y="4642374"/>
                  </a:cubicBezTo>
                  <a:cubicBezTo>
                    <a:pt x="1607347" y="4636187"/>
                    <a:pt x="1584579" y="4591672"/>
                    <a:pt x="1619189" y="4591691"/>
                  </a:cubicBezTo>
                  <a:cubicBezTo>
                    <a:pt x="1649113" y="4611820"/>
                    <a:pt x="1640325" y="4591061"/>
                    <a:pt x="1670866" y="4610120"/>
                  </a:cubicBezTo>
                  <a:cubicBezTo>
                    <a:pt x="1672719" y="4606911"/>
                    <a:pt x="1686192" y="4607560"/>
                    <a:pt x="1687426" y="4605422"/>
                  </a:cubicBezTo>
                  <a:cubicBezTo>
                    <a:pt x="1662080" y="4589362"/>
                    <a:pt x="1727230" y="4608439"/>
                    <a:pt x="1708055" y="4581684"/>
                  </a:cubicBezTo>
                  <a:cubicBezTo>
                    <a:pt x="1700393" y="4582963"/>
                    <a:pt x="1688155" y="4580176"/>
                    <a:pt x="1693712" y="4570551"/>
                  </a:cubicBezTo>
                  <a:cubicBezTo>
                    <a:pt x="1669851" y="4563904"/>
                    <a:pt x="1684704" y="4598146"/>
                    <a:pt x="1652309" y="4582295"/>
                  </a:cubicBezTo>
                  <a:cubicBezTo>
                    <a:pt x="1645882" y="4581436"/>
                    <a:pt x="1631537" y="4570302"/>
                    <a:pt x="1629068" y="4574580"/>
                  </a:cubicBezTo>
                  <a:cubicBezTo>
                    <a:pt x="1623875" y="4571582"/>
                    <a:pt x="1625728" y="4568374"/>
                    <a:pt x="1626345" y="4567304"/>
                  </a:cubicBezTo>
                  <a:cubicBezTo>
                    <a:pt x="1632155" y="4569232"/>
                    <a:pt x="1637965" y="4571162"/>
                    <a:pt x="1643159" y="4574160"/>
                  </a:cubicBezTo>
                  <a:cubicBezTo>
                    <a:pt x="1643776" y="4573091"/>
                    <a:pt x="1638583" y="4570092"/>
                    <a:pt x="1638583" y="4570092"/>
                  </a:cubicBezTo>
                  <a:cubicBezTo>
                    <a:pt x="1659972" y="4581016"/>
                    <a:pt x="1641416" y="4553192"/>
                    <a:pt x="1662806" y="4564114"/>
                  </a:cubicBezTo>
                  <a:cubicBezTo>
                    <a:pt x="1654890" y="4553841"/>
                    <a:pt x="1673556" y="4557487"/>
                    <a:pt x="1659212" y="4546355"/>
                  </a:cubicBezTo>
                  <a:cubicBezTo>
                    <a:pt x="1672067" y="4548073"/>
                    <a:pt x="1676389" y="4540587"/>
                    <a:pt x="1684670" y="4538238"/>
                  </a:cubicBezTo>
                  <a:cubicBezTo>
                    <a:pt x="1685287" y="4537169"/>
                    <a:pt x="1680094" y="4534170"/>
                    <a:pt x="1680711" y="4533101"/>
                  </a:cubicBezTo>
                  <a:cubicBezTo>
                    <a:pt x="1680711" y="4533101"/>
                    <a:pt x="1675519" y="4530103"/>
                    <a:pt x="1675519" y="4530103"/>
                  </a:cubicBezTo>
                  <a:cubicBezTo>
                    <a:pt x="1676137" y="4529034"/>
                    <a:pt x="1677372" y="4526895"/>
                    <a:pt x="1677989" y="4525825"/>
                  </a:cubicBezTo>
                  <a:lnTo>
                    <a:pt x="1693813" y="4523867"/>
                  </a:lnTo>
                  <a:lnTo>
                    <a:pt x="1690844" y="4527543"/>
                  </a:lnTo>
                  <a:cubicBezTo>
                    <a:pt x="1696656" y="4529473"/>
                    <a:pt x="1697273" y="4528404"/>
                    <a:pt x="1702466" y="4531402"/>
                  </a:cubicBezTo>
                  <a:cubicBezTo>
                    <a:pt x="1708894" y="4532261"/>
                    <a:pt x="1709511" y="4531192"/>
                    <a:pt x="1710746" y="4529053"/>
                  </a:cubicBezTo>
                  <a:cubicBezTo>
                    <a:pt x="1710746" y="4529053"/>
                    <a:pt x="1705553" y="4526054"/>
                    <a:pt x="1705553" y="4526054"/>
                  </a:cubicBezTo>
                  <a:cubicBezTo>
                    <a:pt x="1706788" y="4523916"/>
                    <a:pt x="1713216" y="4524775"/>
                    <a:pt x="1714451" y="4522636"/>
                  </a:cubicBezTo>
                  <a:cubicBezTo>
                    <a:pt x="1715685" y="4520498"/>
                    <a:pt x="1714323" y="4516859"/>
                    <a:pt x="1711509" y="4512739"/>
                  </a:cubicBezTo>
                  <a:lnTo>
                    <a:pt x="1702073" y="4502385"/>
                  </a:lnTo>
                  <a:lnTo>
                    <a:pt x="1701986" y="4502250"/>
                  </a:lnTo>
                  <a:lnTo>
                    <a:pt x="1701926" y="4502223"/>
                  </a:lnTo>
                  <a:lnTo>
                    <a:pt x="1699852" y="4499948"/>
                  </a:lnTo>
                  <a:cubicBezTo>
                    <a:pt x="1699852" y="4499948"/>
                    <a:pt x="1699852" y="4499948"/>
                    <a:pt x="1699234" y="4501018"/>
                  </a:cubicBezTo>
                  <a:lnTo>
                    <a:pt x="1701926" y="4502223"/>
                  </a:lnTo>
                  <a:lnTo>
                    <a:pt x="1702073" y="4502385"/>
                  </a:lnTo>
                  <a:lnTo>
                    <a:pt x="1703810" y="4505086"/>
                  </a:lnTo>
                  <a:cubicBezTo>
                    <a:pt x="1681440" y="4507855"/>
                    <a:pt x="1646829" y="4507835"/>
                    <a:pt x="1655000" y="4529664"/>
                  </a:cubicBezTo>
                  <a:cubicBezTo>
                    <a:pt x="1655000" y="4529664"/>
                    <a:pt x="1655000" y="4529664"/>
                    <a:pt x="1656852" y="4526456"/>
                  </a:cubicBezTo>
                  <a:cubicBezTo>
                    <a:pt x="1673050" y="4534381"/>
                    <a:pt x="1657723" y="4536940"/>
                    <a:pt x="1668110" y="4542937"/>
                  </a:cubicBezTo>
                  <a:cubicBezTo>
                    <a:pt x="1666875" y="4545075"/>
                    <a:pt x="1662917" y="4539938"/>
                    <a:pt x="1651913" y="4535011"/>
                  </a:cubicBezTo>
                  <a:cubicBezTo>
                    <a:pt x="1651913" y="4535011"/>
                    <a:pt x="1651913" y="4535011"/>
                    <a:pt x="1652530" y="4533942"/>
                  </a:cubicBezTo>
                  <a:cubicBezTo>
                    <a:pt x="1638185" y="4522807"/>
                    <a:pt x="1650171" y="4514043"/>
                    <a:pt x="1630016" y="4500980"/>
                  </a:cubicBezTo>
                  <a:cubicBezTo>
                    <a:pt x="1633720" y="4494563"/>
                    <a:pt x="1633103" y="4495633"/>
                    <a:pt x="1641383" y="4493284"/>
                  </a:cubicBezTo>
                  <a:cubicBezTo>
                    <a:pt x="1642618" y="4491145"/>
                    <a:pt x="1623698" y="4475944"/>
                    <a:pt x="1625805" y="4484290"/>
                  </a:cubicBezTo>
                  <a:cubicBezTo>
                    <a:pt x="1619123" y="4471876"/>
                    <a:pt x="1640512" y="4482799"/>
                    <a:pt x="1649410" y="4479381"/>
                  </a:cubicBezTo>
                  <a:cubicBezTo>
                    <a:pt x="1636301" y="4466109"/>
                    <a:pt x="1664118" y="4477891"/>
                    <a:pt x="1652243" y="4462480"/>
                  </a:cubicBezTo>
                  <a:cubicBezTo>
                    <a:pt x="1680315" y="4485817"/>
                    <a:pt x="1641129" y="4481730"/>
                    <a:pt x="1644724" y="4499491"/>
                  </a:cubicBezTo>
                  <a:cubicBezTo>
                    <a:pt x="1682421" y="4494162"/>
                    <a:pt x="1671527" y="4465058"/>
                    <a:pt x="1698221" y="4454803"/>
                  </a:cubicBezTo>
                  <a:cubicBezTo>
                    <a:pt x="1698838" y="4453734"/>
                    <a:pt x="1693646" y="4450736"/>
                    <a:pt x="1694263" y="4449666"/>
                  </a:cubicBezTo>
                  <a:cubicBezTo>
                    <a:pt x="1688452" y="4447738"/>
                    <a:pt x="1687218" y="4449876"/>
                    <a:pt x="1686600" y="4450946"/>
                  </a:cubicBezTo>
                  <a:cubicBezTo>
                    <a:pt x="1684130" y="4455224"/>
                    <a:pt x="1682023" y="4446877"/>
                    <a:pt x="1683876" y="4443669"/>
                  </a:cubicBezTo>
                  <a:cubicBezTo>
                    <a:pt x="1678066" y="4441741"/>
                    <a:pt x="1665827" y="4438953"/>
                    <a:pt x="1665210" y="4440022"/>
                  </a:cubicBezTo>
                  <a:cubicBezTo>
                    <a:pt x="1669168" y="4445159"/>
                    <a:pt x="1678936" y="4452225"/>
                    <a:pt x="1676466" y="4456502"/>
                  </a:cubicBezTo>
                  <a:cubicBezTo>
                    <a:pt x="1665463" y="4451576"/>
                    <a:pt x="1666698" y="4449437"/>
                    <a:pt x="1667316" y="4448368"/>
                  </a:cubicBezTo>
                  <a:cubicBezTo>
                    <a:pt x="1654460" y="4446649"/>
                    <a:pt x="1680680" y="4473194"/>
                    <a:pt x="1662630" y="4468477"/>
                  </a:cubicBezTo>
                  <a:cubicBezTo>
                    <a:pt x="1648285" y="4457343"/>
                    <a:pt x="1644945" y="4451137"/>
                    <a:pt x="1642222" y="4443861"/>
                  </a:cubicBezTo>
                  <a:cubicBezTo>
                    <a:pt x="1623555" y="4440213"/>
                    <a:pt x="1621339" y="4456045"/>
                    <a:pt x="1622210" y="4466529"/>
                  </a:cubicBezTo>
                  <a:cubicBezTo>
                    <a:pt x="1586729" y="4456026"/>
                    <a:pt x="1601944" y="4477643"/>
                    <a:pt x="1618395" y="4497123"/>
                  </a:cubicBezTo>
                  <a:cubicBezTo>
                    <a:pt x="1593046" y="4481061"/>
                    <a:pt x="1594028" y="4467369"/>
                    <a:pt x="1576597" y="4461583"/>
                  </a:cubicBezTo>
                  <a:cubicBezTo>
                    <a:pt x="1584259" y="4460304"/>
                    <a:pt x="1597115" y="4462022"/>
                    <a:pt x="1600202" y="4456674"/>
                  </a:cubicBezTo>
                  <a:cubicBezTo>
                    <a:pt x="1584623" y="4447680"/>
                    <a:pt x="1594139" y="4443192"/>
                    <a:pt x="1585604" y="4433988"/>
                  </a:cubicBezTo>
                  <a:cubicBezTo>
                    <a:pt x="1574600" y="4429060"/>
                    <a:pt x="1584623" y="4447680"/>
                    <a:pt x="1573003" y="4443823"/>
                  </a:cubicBezTo>
                  <a:cubicBezTo>
                    <a:pt x="1567808" y="4440824"/>
                    <a:pt x="1576090" y="4438476"/>
                    <a:pt x="1565085" y="4433548"/>
                  </a:cubicBezTo>
                  <a:cubicBezTo>
                    <a:pt x="1549506" y="4424554"/>
                    <a:pt x="1559528" y="4443172"/>
                    <a:pt x="1543949" y="4434178"/>
                  </a:cubicBezTo>
                  <a:cubicBezTo>
                    <a:pt x="1547654" y="4427762"/>
                    <a:pt x="1573365" y="4431199"/>
                    <a:pt x="1562109" y="4414719"/>
                  </a:cubicBezTo>
                  <a:cubicBezTo>
                    <a:pt x="1551105" y="4409792"/>
                    <a:pt x="1548635" y="4414069"/>
                    <a:pt x="1533674" y="4404005"/>
                  </a:cubicBezTo>
                  <a:cubicBezTo>
                    <a:pt x="1527863" y="4402076"/>
                    <a:pt x="1529969" y="4410422"/>
                    <a:pt x="1518965" y="4405495"/>
                  </a:cubicBezTo>
                  <a:cubicBezTo>
                    <a:pt x="1523541" y="4409563"/>
                    <a:pt x="1520454" y="4414909"/>
                    <a:pt x="1532075" y="4418768"/>
                  </a:cubicBezTo>
                  <a:cubicBezTo>
                    <a:pt x="1534181" y="4427113"/>
                    <a:pt x="1523795" y="4421116"/>
                    <a:pt x="1516749" y="4421326"/>
                  </a:cubicBezTo>
                  <a:cubicBezTo>
                    <a:pt x="1510685" y="4407843"/>
                    <a:pt x="1509813" y="4397359"/>
                    <a:pt x="1520563" y="4390733"/>
                  </a:cubicBezTo>
                  <a:cubicBezTo>
                    <a:pt x="1494598" y="4375742"/>
                    <a:pt x="1498193" y="4393502"/>
                    <a:pt x="1493871" y="4400988"/>
                  </a:cubicBezTo>
                  <a:cubicBezTo>
                    <a:pt x="1470992" y="4380649"/>
                    <a:pt x="1443682" y="4391974"/>
                    <a:pt x="1480651" y="4411892"/>
                  </a:cubicBezTo>
                  <a:cubicBezTo>
                    <a:pt x="1480651" y="4411892"/>
                    <a:pt x="1480651" y="4411892"/>
                    <a:pt x="1476329" y="4419378"/>
                  </a:cubicBezTo>
                  <a:cubicBezTo>
                    <a:pt x="1450981" y="4403318"/>
                    <a:pt x="1463726" y="4429213"/>
                    <a:pt x="1461257" y="4433491"/>
                  </a:cubicBezTo>
                  <a:cubicBezTo>
                    <a:pt x="1439867" y="4422567"/>
                    <a:pt x="1455809" y="4418939"/>
                    <a:pt x="1440231" y="4409945"/>
                  </a:cubicBezTo>
                  <a:cubicBezTo>
                    <a:pt x="1429227" y="4405017"/>
                    <a:pt x="1435909" y="4417430"/>
                    <a:pt x="1424905" y="4412503"/>
                  </a:cubicBezTo>
                  <a:cubicBezTo>
                    <a:pt x="1429481" y="4416571"/>
                    <a:pt x="1434056" y="4420639"/>
                    <a:pt x="1444442" y="4426635"/>
                  </a:cubicBezTo>
                  <a:cubicBezTo>
                    <a:pt x="1431223" y="4437540"/>
                    <a:pt x="1447673" y="4457018"/>
                    <a:pt x="1429877" y="4463855"/>
                  </a:cubicBezTo>
                  <a:cubicBezTo>
                    <a:pt x="1428389" y="4454440"/>
                    <a:pt x="1421962" y="4453581"/>
                    <a:pt x="1413064" y="4456999"/>
                  </a:cubicBezTo>
                  <a:cubicBezTo>
                    <a:pt x="1404529" y="4447794"/>
                    <a:pt x="1403659" y="4437310"/>
                    <a:pt x="1410704" y="4437100"/>
                  </a:cubicBezTo>
                  <a:cubicBezTo>
                    <a:pt x="1401553" y="4428965"/>
                    <a:pt x="1380163" y="4418041"/>
                    <a:pt x="1371012" y="4409907"/>
                  </a:cubicBezTo>
                  <a:cubicBezTo>
                    <a:pt x="1354197" y="4403050"/>
                    <a:pt x="1371882" y="4420390"/>
                    <a:pt x="1354451" y="4414604"/>
                  </a:cubicBezTo>
                  <a:cubicBezTo>
                    <a:pt x="1347769" y="4402191"/>
                    <a:pt x="1348497" y="4376944"/>
                    <a:pt x="1368398" y="4378453"/>
                  </a:cubicBezTo>
                  <a:cubicBezTo>
                    <a:pt x="1371486" y="4373106"/>
                    <a:pt x="1343668" y="4361323"/>
                    <a:pt x="1347990" y="4353837"/>
                  </a:cubicBezTo>
                  <a:cubicBezTo>
                    <a:pt x="1333029" y="4343774"/>
                    <a:pt x="1339710" y="4356186"/>
                    <a:pt x="1324131" y="4347192"/>
                  </a:cubicBezTo>
                  <a:cubicBezTo>
                    <a:pt x="1311021" y="4333919"/>
                    <a:pt x="1359975" y="4345072"/>
                    <a:pt x="1328816" y="4327082"/>
                  </a:cubicBezTo>
                  <a:cubicBezTo>
                    <a:pt x="1331903" y="4321735"/>
                    <a:pt x="1335245" y="4327942"/>
                    <a:pt x="1345013" y="4335007"/>
                  </a:cubicBezTo>
                  <a:cubicBezTo>
                    <a:pt x="1364915" y="4336516"/>
                    <a:pt x="1365025" y="4312339"/>
                    <a:pt x="1376392" y="4304643"/>
                  </a:cubicBezTo>
                  <a:cubicBezTo>
                    <a:pt x="1378245" y="4301435"/>
                    <a:pt x="1355620" y="4292651"/>
                    <a:pt x="1359578" y="4297788"/>
                  </a:cubicBezTo>
                  <a:cubicBezTo>
                    <a:pt x="1345851" y="4285585"/>
                    <a:pt x="1350173" y="4278099"/>
                    <a:pt x="1330019" y="4265036"/>
                  </a:cubicBezTo>
                  <a:cubicBezTo>
                    <a:pt x="1331871" y="4261828"/>
                    <a:pt x="1350791" y="4277029"/>
                    <a:pt x="1348067" y="4269753"/>
                  </a:cubicBezTo>
                  <a:cubicBezTo>
                    <a:pt x="1333723" y="4258620"/>
                    <a:pt x="1294648" y="4230356"/>
                    <a:pt x="1311826" y="4224589"/>
                  </a:cubicBezTo>
                  <a:cubicBezTo>
                    <a:pt x="1292905" y="4209387"/>
                    <a:pt x="1332598" y="4236581"/>
                    <a:pt x="1323083" y="4241069"/>
                  </a:cubicBezTo>
                  <a:cubicBezTo>
                    <a:pt x="1323083" y="4241069"/>
                    <a:pt x="1323083" y="4241069"/>
                    <a:pt x="1333469" y="4247066"/>
                  </a:cubicBezTo>
                  <a:cubicBezTo>
                    <a:pt x="1351518" y="4251782"/>
                    <a:pt x="1353734" y="4235951"/>
                    <a:pt x="1340007" y="4223749"/>
                  </a:cubicBezTo>
                  <a:cubicBezTo>
                    <a:pt x="1348288" y="4221400"/>
                    <a:pt x="1355586" y="4232743"/>
                    <a:pt x="1358673" y="4227396"/>
                  </a:cubicBezTo>
                  <a:cubicBezTo>
                    <a:pt x="1369060" y="4233392"/>
                    <a:pt x="1366590" y="4237670"/>
                    <a:pt x="1360162" y="4236810"/>
                  </a:cubicBezTo>
                  <a:cubicBezTo>
                    <a:pt x="1386746" y="4250733"/>
                    <a:pt x="1367825" y="4235531"/>
                    <a:pt x="1371529" y="4229115"/>
                  </a:cubicBezTo>
                  <a:cubicBezTo>
                    <a:pt x="1372764" y="4226976"/>
                    <a:pt x="1361761" y="4222048"/>
                    <a:pt x="1356568" y="4219050"/>
                  </a:cubicBezTo>
                  <a:cubicBezTo>
                    <a:pt x="1351375" y="4216052"/>
                    <a:pt x="1349523" y="4219260"/>
                    <a:pt x="1347671" y="4222469"/>
                  </a:cubicBezTo>
                  <a:cubicBezTo>
                    <a:pt x="1323558" y="4204269"/>
                    <a:pt x="1365465" y="4215632"/>
                    <a:pt x="1373382" y="4225906"/>
                  </a:cubicBezTo>
                  <a:cubicBezTo>
                    <a:pt x="1358167" y="4204288"/>
                    <a:pt x="1376833" y="4207936"/>
                    <a:pt x="1372004" y="4192314"/>
                  </a:cubicBezTo>
                  <a:cubicBezTo>
                    <a:pt x="1394629" y="4201099"/>
                    <a:pt x="1392159" y="4205377"/>
                    <a:pt x="1406504" y="4216511"/>
                  </a:cubicBezTo>
                  <a:cubicBezTo>
                    <a:pt x="1394519" y="4225276"/>
                    <a:pt x="1388089" y="4224416"/>
                    <a:pt x="1389579" y="4233832"/>
                  </a:cubicBezTo>
                  <a:cubicBezTo>
                    <a:pt x="1395390" y="4235761"/>
                    <a:pt x="1400582" y="4238759"/>
                    <a:pt x="1410968" y="4244755"/>
                  </a:cubicBezTo>
                  <a:cubicBezTo>
                    <a:pt x="1408499" y="4249032"/>
                    <a:pt x="1400582" y="4238759"/>
                    <a:pt x="1387727" y="4237040"/>
                  </a:cubicBezTo>
                  <a:cubicBezTo>
                    <a:pt x="1385257" y="4241318"/>
                    <a:pt x="1395025" y="4248383"/>
                    <a:pt x="1382788" y="4245596"/>
                  </a:cubicBezTo>
                  <a:cubicBezTo>
                    <a:pt x="1396514" y="4257798"/>
                    <a:pt x="1409623" y="4271070"/>
                    <a:pt x="1423968" y="4282204"/>
                  </a:cubicBezTo>
                  <a:cubicBezTo>
                    <a:pt x="1431014" y="4281994"/>
                    <a:pt x="1434101" y="4276647"/>
                    <a:pt x="1454255" y="4289710"/>
                  </a:cubicBezTo>
                  <a:cubicBezTo>
                    <a:pt x="1426911" y="4241126"/>
                    <a:pt x="1559573" y="4299182"/>
                    <a:pt x="1512075" y="4237537"/>
                  </a:cubicBezTo>
                  <a:cubicBezTo>
                    <a:pt x="1533464" y="4248460"/>
                    <a:pt x="1516903" y="4253158"/>
                    <a:pt x="1526055" y="4261293"/>
                  </a:cubicBezTo>
                  <a:cubicBezTo>
                    <a:pt x="1541633" y="4270287"/>
                    <a:pt x="1535570" y="4256805"/>
                    <a:pt x="1538657" y="4251458"/>
                  </a:cubicBezTo>
                  <a:cubicBezTo>
                    <a:pt x="1561535" y="4271797"/>
                    <a:pt x="1556089" y="4257245"/>
                    <a:pt x="1563751" y="4255965"/>
                  </a:cubicBezTo>
                  <a:cubicBezTo>
                    <a:pt x="1568327" y="4260033"/>
                    <a:pt x="1584523" y="4267958"/>
                    <a:pt x="1576861" y="4269238"/>
                  </a:cubicBezTo>
                  <a:cubicBezTo>
                    <a:pt x="1590334" y="4269886"/>
                    <a:pt x="1603190" y="4271605"/>
                    <a:pt x="1629156" y="4286596"/>
                  </a:cubicBezTo>
                  <a:cubicBezTo>
                    <a:pt x="1631261" y="4294942"/>
                    <a:pt x="1612342" y="4279741"/>
                    <a:pt x="1619023" y="4292154"/>
                  </a:cubicBezTo>
                  <a:cubicBezTo>
                    <a:pt x="1627921" y="4288736"/>
                    <a:pt x="1658462" y="4307794"/>
                    <a:pt x="1653632" y="4292173"/>
                  </a:cubicBezTo>
                  <a:cubicBezTo>
                    <a:pt x="1656974" y="4298380"/>
                    <a:pt x="1671572" y="4321067"/>
                    <a:pt x="1656863" y="4322557"/>
                  </a:cubicBezTo>
                  <a:cubicBezTo>
                    <a:pt x="1660204" y="4328763"/>
                    <a:pt x="1682829" y="4337548"/>
                    <a:pt x="1674548" y="4339896"/>
                  </a:cubicBezTo>
                  <a:cubicBezTo>
                    <a:pt x="1697791" y="4347612"/>
                    <a:pt x="1671572" y="4321067"/>
                    <a:pt x="1675277" y="4314651"/>
                  </a:cubicBezTo>
                  <a:cubicBezTo>
                    <a:pt x="1680469" y="4317648"/>
                    <a:pt x="1679851" y="4318718"/>
                    <a:pt x="1679234" y="4319787"/>
                  </a:cubicBezTo>
                  <a:cubicBezTo>
                    <a:pt x="1684427" y="4322785"/>
                    <a:pt x="1685044" y="4321716"/>
                    <a:pt x="1686279" y="4319577"/>
                  </a:cubicBezTo>
                  <a:cubicBezTo>
                    <a:pt x="1696666" y="4325574"/>
                    <a:pt x="1688386" y="4327923"/>
                    <a:pt x="1699390" y="4332850"/>
                  </a:cubicBezTo>
                  <a:cubicBezTo>
                    <a:pt x="1710394" y="4337777"/>
                    <a:pt x="1704329" y="4324294"/>
                    <a:pt x="1699136" y="4321296"/>
                  </a:cubicBezTo>
                  <a:cubicBezTo>
                    <a:pt x="1700988" y="4318088"/>
                    <a:pt x="1715951" y="4328152"/>
                    <a:pt x="1714462" y="4318737"/>
                  </a:cubicBezTo>
                  <a:cubicBezTo>
                    <a:pt x="1724230" y="4325803"/>
                    <a:pt x="1726953" y="4333079"/>
                    <a:pt x="1736723" y="4340145"/>
                  </a:cubicBezTo>
                  <a:cubicBezTo>
                    <a:pt x="1730294" y="4339285"/>
                    <a:pt x="1724484" y="4337356"/>
                    <a:pt x="1714098" y="4331360"/>
                  </a:cubicBezTo>
                  <a:cubicBezTo>
                    <a:pt x="1733888" y="4357045"/>
                    <a:pt x="1706832" y="4379924"/>
                    <a:pt x="1723283" y="4399403"/>
                  </a:cubicBezTo>
                  <a:cubicBezTo>
                    <a:pt x="1718089" y="4396405"/>
                    <a:pt x="1719942" y="4393196"/>
                    <a:pt x="1708938" y="4388270"/>
                  </a:cubicBezTo>
                  <a:cubicBezTo>
                    <a:pt x="1700657" y="4390618"/>
                    <a:pt x="1717472" y="4397474"/>
                    <a:pt x="1721431" y="4402612"/>
                  </a:cubicBezTo>
                  <a:cubicBezTo>
                    <a:pt x="1702146" y="4400033"/>
                    <a:pt x="1702399" y="4411587"/>
                    <a:pt x="1708464" y="4425070"/>
                  </a:cubicBezTo>
                  <a:cubicBezTo>
                    <a:pt x="1703888" y="4421002"/>
                    <a:pt x="1703888" y="4421002"/>
                    <a:pt x="1698694" y="4418003"/>
                  </a:cubicBezTo>
                  <a:cubicBezTo>
                    <a:pt x="1698694" y="4418003"/>
                    <a:pt x="1703271" y="4422071"/>
                    <a:pt x="1702654" y="4423140"/>
                  </a:cubicBezTo>
                  <a:cubicBezTo>
                    <a:pt x="1707847" y="4426139"/>
                    <a:pt x="1706612" y="4428278"/>
                    <a:pt x="1705377" y="4430417"/>
                  </a:cubicBezTo>
                  <a:cubicBezTo>
                    <a:pt x="1708717" y="4436623"/>
                    <a:pt x="1706247" y="4440901"/>
                    <a:pt x="1700438" y="4438972"/>
                  </a:cubicBezTo>
                  <a:cubicBezTo>
                    <a:pt x="1699820" y="4440042"/>
                    <a:pt x="1699820" y="4440042"/>
                    <a:pt x="1705012" y="4443040"/>
                  </a:cubicBezTo>
                  <a:cubicBezTo>
                    <a:pt x="1726767" y="4441340"/>
                    <a:pt x="1730835" y="4422301"/>
                    <a:pt x="1738862" y="4408398"/>
                  </a:cubicBezTo>
                  <a:cubicBezTo>
                    <a:pt x="1738862" y="4408398"/>
                    <a:pt x="1738862" y="4408398"/>
                    <a:pt x="1733668" y="4405399"/>
                  </a:cubicBezTo>
                  <a:cubicBezTo>
                    <a:pt x="1734903" y="4403261"/>
                    <a:pt x="1735521" y="4402191"/>
                    <a:pt x="1740714" y="4405189"/>
                  </a:cubicBezTo>
                  <a:cubicBezTo>
                    <a:pt x="1744419" y="4398773"/>
                    <a:pt x="1753316" y="4395355"/>
                    <a:pt x="1760978" y="4394074"/>
                  </a:cubicBezTo>
                  <a:cubicBezTo>
                    <a:pt x="1777176" y="4402000"/>
                    <a:pt x="1756656" y="4401561"/>
                    <a:pt x="1768279" y="4405419"/>
                  </a:cubicBezTo>
                  <a:cubicBezTo>
                    <a:pt x="1780517" y="4408207"/>
                    <a:pt x="1775071" y="4393655"/>
                    <a:pt x="1791884" y="4400511"/>
                  </a:cubicBezTo>
                  <a:cubicBezTo>
                    <a:pt x="1778158" y="4388308"/>
                    <a:pt x="1769622" y="4379103"/>
                    <a:pt x="1767518" y="4370757"/>
                  </a:cubicBezTo>
                  <a:cubicBezTo>
                    <a:pt x="1765665" y="4373966"/>
                    <a:pt x="1744276" y="4363042"/>
                    <a:pt x="1735995" y="4365391"/>
                  </a:cubicBezTo>
                  <a:cubicBezTo>
                    <a:pt x="1726844" y="4357256"/>
                    <a:pt x="1742787" y="4353628"/>
                    <a:pt x="1740680" y="4345281"/>
                  </a:cubicBezTo>
                  <a:cubicBezTo>
                    <a:pt x="1770351" y="4353857"/>
                    <a:pt x="1747836" y="4320895"/>
                    <a:pt x="1745477" y="4300996"/>
                  </a:cubicBezTo>
                  <a:cubicBezTo>
                    <a:pt x="1744859" y="4302065"/>
                    <a:pt x="1733856" y="4297139"/>
                    <a:pt x="1728663" y="4294140"/>
                  </a:cubicBezTo>
                  <a:cubicBezTo>
                    <a:pt x="1728409" y="4282587"/>
                    <a:pt x="1706766" y="4260109"/>
                    <a:pt x="1695508" y="4243628"/>
                  </a:cubicBezTo>
                  <a:cubicBezTo>
                    <a:pt x="1697361" y="4240420"/>
                    <a:pt x="1704042" y="4252833"/>
                    <a:pt x="1708001" y="4257971"/>
                  </a:cubicBezTo>
                  <a:cubicBezTo>
                    <a:pt x="1731243" y="4265685"/>
                    <a:pt x="1708364" y="4245348"/>
                    <a:pt x="1705641" y="4238071"/>
                  </a:cubicBezTo>
                  <a:cubicBezTo>
                    <a:pt x="1715410" y="4245137"/>
                    <a:pt x="1713558" y="4248346"/>
                    <a:pt x="1725795" y="4251133"/>
                  </a:cubicBezTo>
                  <a:cubicBezTo>
                    <a:pt x="1724307" y="4241719"/>
                    <a:pt x="1716391" y="4231445"/>
                    <a:pt x="1696236" y="4218382"/>
                  </a:cubicBezTo>
                  <a:cubicBezTo>
                    <a:pt x="1703899" y="4217103"/>
                    <a:pt x="1700558" y="4210896"/>
                    <a:pt x="1692642" y="4200622"/>
                  </a:cubicBezTo>
                  <a:cubicBezTo>
                    <a:pt x="1662354" y="4193117"/>
                    <a:pt x="1688826" y="4231215"/>
                    <a:pt x="1670160" y="4227568"/>
                  </a:cubicBezTo>
                  <a:cubicBezTo>
                    <a:pt x="1679311" y="4235703"/>
                    <a:pt x="1700955" y="4258181"/>
                    <a:pt x="1669179" y="4241261"/>
                  </a:cubicBezTo>
                  <a:cubicBezTo>
                    <a:pt x="1673136" y="4246397"/>
                    <a:pt x="1677712" y="4250465"/>
                    <a:pt x="1682289" y="4254533"/>
                  </a:cubicBezTo>
                  <a:cubicBezTo>
                    <a:pt x="1685629" y="4260739"/>
                    <a:pt x="1652982" y="4233335"/>
                    <a:pt x="1658429" y="4247887"/>
                  </a:cubicBezTo>
                  <a:cubicBezTo>
                    <a:pt x="1642850" y="4238893"/>
                    <a:pt x="1645320" y="4234615"/>
                    <a:pt x="1647172" y="4231407"/>
                  </a:cubicBezTo>
                  <a:cubicBezTo>
                    <a:pt x="1662751" y="4240401"/>
                    <a:pt x="1674371" y="4244258"/>
                    <a:pt x="1676223" y="4241050"/>
                  </a:cubicBezTo>
                  <a:cubicBezTo>
                    <a:pt x="1673501" y="4233775"/>
                    <a:pt x="1647536" y="4218784"/>
                    <a:pt x="1645066" y="4223061"/>
                  </a:cubicBezTo>
                  <a:cubicBezTo>
                    <a:pt x="1633445" y="4219204"/>
                    <a:pt x="1646665" y="4208299"/>
                    <a:pt x="1637767" y="4211717"/>
                  </a:cubicBezTo>
                  <a:cubicBezTo>
                    <a:pt x="1630467" y="4200374"/>
                    <a:pt x="1652839" y="4197605"/>
                    <a:pt x="1622298" y="4178546"/>
                  </a:cubicBezTo>
                  <a:cubicBezTo>
                    <a:pt x="1588922" y="4176388"/>
                    <a:pt x="1590666" y="4197357"/>
                    <a:pt x="1588449" y="4213188"/>
                  </a:cubicBezTo>
                  <a:cubicBezTo>
                    <a:pt x="1580787" y="4214468"/>
                    <a:pt x="1576827" y="4209330"/>
                    <a:pt x="1566442" y="4203334"/>
                  </a:cubicBezTo>
                  <a:cubicBezTo>
                    <a:pt x="1568547" y="4211679"/>
                    <a:pt x="1556309" y="4208891"/>
                    <a:pt x="1553839" y="4213168"/>
                  </a:cubicBezTo>
                  <a:cubicBezTo>
                    <a:pt x="1550499" y="4206962"/>
                    <a:pt x="1534920" y="4197967"/>
                    <a:pt x="1537390" y="4193690"/>
                  </a:cubicBezTo>
                  <a:cubicBezTo>
                    <a:pt x="1525768" y="4189832"/>
                    <a:pt x="1531833" y="4203315"/>
                    <a:pt x="1524168" y="4204593"/>
                  </a:cubicBezTo>
                  <a:cubicBezTo>
                    <a:pt x="1509207" y="4194530"/>
                    <a:pt x="1495987" y="4205434"/>
                    <a:pt x="1469404" y="4191513"/>
                  </a:cubicBezTo>
                  <a:cubicBezTo>
                    <a:pt x="1469041" y="4204135"/>
                    <a:pt x="1453351" y="4219317"/>
                    <a:pt x="1463374" y="4237938"/>
                  </a:cubicBezTo>
                  <a:cubicBezTo>
                    <a:pt x="1444707" y="4234289"/>
                    <a:pt x="1440385" y="4241776"/>
                    <a:pt x="1452877" y="4256118"/>
                  </a:cubicBezTo>
                  <a:cubicBezTo>
                    <a:pt x="1451025" y="4259326"/>
                    <a:pt x="1431487" y="4245194"/>
                    <a:pt x="1429634" y="4248402"/>
                  </a:cubicBezTo>
                  <a:cubicBezTo>
                    <a:pt x="1453859" y="4242425"/>
                    <a:pt x="1440859" y="4204976"/>
                    <a:pt x="1455931" y="4190863"/>
                  </a:cubicBezTo>
                  <a:cubicBezTo>
                    <a:pt x="1457165" y="4188724"/>
                    <a:pt x="1446162" y="4183798"/>
                    <a:pt x="1440969" y="4180799"/>
                  </a:cubicBezTo>
                  <a:cubicBezTo>
                    <a:pt x="1458400" y="4186585"/>
                    <a:pt x="1446526" y="4171174"/>
                    <a:pt x="1448379" y="4167966"/>
                  </a:cubicBezTo>
                  <a:cubicBezTo>
                    <a:pt x="1425136" y="4160250"/>
                    <a:pt x="1422304" y="4177152"/>
                    <a:pt x="1423175" y="4187636"/>
                  </a:cubicBezTo>
                  <a:cubicBezTo>
                    <a:pt x="1406977" y="4179711"/>
                    <a:pt x="1394739" y="4176922"/>
                    <a:pt x="1378542" y="4168997"/>
                  </a:cubicBezTo>
                  <a:cubicBezTo>
                    <a:pt x="1385588" y="4168787"/>
                    <a:pt x="1388058" y="4164510"/>
                    <a:pt x="1399060" y="4169436"/>
                  </a:cubicBezTo>
                  <a:cubicBezTo>
                    <a:pt x="1372587" y="4131338"/>
                    <a:pt x="1441080" y="4156622"/>
                    <a:pt x="1407562" y="4118734"/>
                  </a:cubicBezTo>
                  <a:cubicBezTo>
                    <a:pt x="1408797" y="4116595"/>
                    <a:pt x="1418565" y="4123660"/>
                    <a:pt x="1429569" y="4128588"/>
                  </a:cubicBezTo>
                  <a:cubicBezTo>
                    <a:pt x="1432038" y="4124310"/>
                    <a:pt x="1421652" y="4118313"/>
                    <a:pt x="1417077" y="4114246"/>
                  </a:cubicBezTo>
                  <a:cubicBezTo>
                    <a:pt x="1418312" y="4112107"/>
                    <a:pt x="1438467" y="4125169"/>
                    <a:pt x="1429315" y="4117034"/>
                  </a:cubicBezTo>
                  <a:cubicBezTo>
                    <a:pt x="1436360" y="4116824"/>
                    <a:pt x="1444894" y="4126028"/>
                    <a:pt x="1453175" y="4123680"/>
                  </a:cubicBezTo>
                  <a:cubicBezTo>
                    <a:pt x="1449216" y="4118542"/>
                    <a:pt x="1444024" y="4115545"/>
                    <a:pt x="1445876" y="4112336"/>
                  </a:cubicBezTo>
                  <a:cubicBezTo>
                    <a:pt x="1440065" y="4110407"/>
                    <a:pt x="1433637" y="4109548"/>
                    <a:pt x="1427209" y="4108689"/>
                  </a:cubicBezTo>
                  <a:cubicBezTo>
                    <a:pt x="1423869" y="4102483"/>
                    <a:pt x="1441664" y="4095646"/>
                    <a:pt x="1462437" y="4107639"/>
                  </a:cubicBezTo>
                  <a:cubicBezTo>
                    <a:pt x="1462437" y="4107639"/>
                    <a:pt x="1462437" y="4107639"/>
                    <a:pt x="1458732" y="4114056"/>
                  </a:cubicBezTo>
                  <a:cubicBezTo>
                    <a:pt x="1469735" y="4118982"/>
                    <a:pt x="1470970" y="4116843"/>
                    <a:pt x="1472205" y="4114704"/>
                  </a:cubicBezTo>
                  <a:cubicBezTo>
                    <a:pt x="1472822" y="4113635"/>
                    <a:pt x="1473440" y="4112565"/>
                    <a:pt x="1474057" y="4111496"/>
                  </a:cubicBezTo>
                  <a:cubicBezTo>
                    <a:pt x="1483826" y="4118562"/>
                    <a:pt x="1483826" y="4118562"/>
                    <a:pt x="1494829" y="4123488"/>
                  </a:cubicBezTo>
                  <a:cubicBezTo>
                    <a:pt x="1496682" y="4120280"/>
                    <a:pt x="1492724" y="4115144"/>
                    <a:pt x="1481720" y="4110216"/>
                  </a:cubicBezTo>
                  <a:cubicBezTo>
                    <a:pt x="1488148" y="4111076"/>
                    <a:pt x="1493959" y="4113005"/>
                    <a:pt x="1504962" y="4117931"/>
                  </a:cubicBezTo>
                  <a:cubicBezTo>
                    <a:pt x="1503981" y="4131624"/>
                    <a:pt x="1485568" y="4139530"/>
                    <a:pt x="1496208" y="4157081"/>
                  </a:cubicBezTo>
                  <a:cubicBezTo>
                    <a:pt x="1513023" y="4163937"/>
                    <a:pt x="1516363" y="4170143"/>
                    <a:pt x="1526749" y="4176139"/>
                  </a:cubicBezTo>
                  <a:cubicBezTo>
                    <a:pt x="1544799" y="4180856"/>
                    <a:pt x="1541204" y="4163096"/>
                    <a:pt x="1555295" y="4162676"/>
                  </a:cubicBezTo>
                  <a:cubicBezTo>
                    <a:pt x="1537863" y="4156889"/>
                    <a:pt x="1539715" y="4153681"/>
                    <a:pt x="1551953" y="4156469"/>
                  </a:cubicBezTo>
                  <a:cubicBezTo>
                    <a:pt x="1553188" y="4154330"/>
                    <a:pt x="1534268" y="4139129"/>
                    <a:pt x="1531798" y="4143407"/>
                  </a:cubicBezTo>
                  <a:cubicBezTo>
                    <a:pt x="1527224" y="4139340"/>
                    <a:pt x="1527841" y="4138270"/>
                    <a:pt x="1527841" y="4138270"/>
                  </a:cubicBezTo>
                  <a:cubicBezTo>
                    <a:pt x="1520178" y="4139550"/>
                    <a:pt x="1513750" y="4138690"/>
                    <a:pt x="1506087" y="4139969"/>
                  </a:cubicBezTo>
                  <a:cubicBezTo>
                    <a:pt x="1501511" y="4135902"/>
                    <a:pt x="1511644" y="4130345"/>
                    <a:pt x="1523265" y="4134202"/>
                  </a:cubicBezTo>
                  <a:cubicBezTo>
                    <a:pt x="1518690" y="4130135"/>
                    <a:pt x="1514114" y="4126067"/>
                    <a:pt x="1510155" y="4120929"/>
                  </a:cubicBezTo>
                  <a:cubicBezTo>
                    <a:pt x="1509901" y="4109376"/>
                    <a:pt x="1525481" y="4118371"/>
                    <a:pt x="1537720" y="4121160"/>
                  </a:cubicBezTo>
                  <a:cubicBezTo>
                    <a:pt x="1533144" y="4117092"/>
                    <a:pt x="1534379" y="4114953"/>
                    <a:pt x="1534996" y="4113884"/>
                  </a:cubicBezTo>
                  <a:cubicBezTo>
                    <a:pt x="1540807" y="4115812"/>
                    <a:pt x="1546000" y="4118810"/>
                    <a:pt x="1545382" y="4119880"/>
                  </a:cubicBezTo>
                  <a:cubicBezTo>
                    <a:pt x="1546000" y="4118810"/>
                    <a:pt x="1546617" y="4117740"/>
                    <a:pt x="1547235" y="4116671"/>
                  </a:cubicBezTo>
                  <a:cubicBezTo>
                    <a:pt x="1557621" y="4122668"/>
                    <a:pt x="1557004" y="4123737"/>
                    <a:pt x="1562197" y="4126735"/>
                  </a:cubicBezTo>
                  <a:cubicBezTo>
                    <a:pt x="1556132" y="4113253"/>
                    <a:pt x="1561326" y="4116251"/>
                    <a:pt x="1570223" y="4112833"/>
                  </a:cubicBezTo>
                  <a:cubicBezTo>
                    <a:pt x="1572076" y="4109625"/>
                    <a:pt x="1548217" y="4102979"/>
                    <a:pt x="1537830" y="4096982"/>
                  </a:cubicBezTo>
                  <a:cubicBezTo>
                    <a:pt x="1553663" y="4117530"/>
                    <a:pt x="1505326" y="4105308"/>
                    <a:pt x="1493959" y="4113005"/>
                  </a:cubicBezTo>
                  <a:cubicBezTo>
                    <a:pt x="1493705" y="4101451"/>
                    <a:pt x="1487023" y="4089038"/>
                    <a:pt x="1468104" y="4073837"/>
                  </a:cubicBezTo>
                  <a:cubicBezTo>
                    <a:pt x="1468104" y="4073837"/>
                    <a:pt x="1468104" y="4073837"/>
                    <a:pt x="1489493" y="4084760"/>
                  </a:cubicBezTo>
                  <a:cubicBezTo>
                    <a:pt x="1497156" y="4083481"/>
                    <a:pt x="1481577" y="4074486"/>
                    <a:pt x="1484047" y="4070208"/>
                  </a:cubicBezTo>
                  <a:cubicBezTo>
                    <a:pt x="1488623" y="4074276"/>
                    <a:pt x="1493815" y="4077274"/>
                    <a:pt x="1499009" y="4080272"/>
                  </a:cubicBezTo>
                  <a:cubicBezTo>
                    <a:pt x="1497520" y="4070857"/>
                    <a:pt x="1502096" y="4074925"/>
                    <a:pt x="1505183" y="4069578"/>
                  </a:cubicBezTo>
                  <a:cubicBezTo>
                    <a:pt x="1507653" y="4065300"/>
                    <a:pt x="1503077" y="4061232"/>
                    <a:pt x="1498502" y="4057165"/>
                  </a:cubicBezTo>
                  <a:cubicBezTo>
                    <a:pt x="1489604" y="4060583"/>
                    <a:pt x="1481323" y="4062932"/>
                    <a:pt x="1472426" y="4066351"/>
                  </a:cubicBezTo>
                  <a:cubicBezTo>
                    <a:pt x="1463892" y="4057146"/>
                    <a:pt x="1470066" y="4046452"/>
                    <a:pt x="1452018" y="4041734"/>
                  </a:cubicBezTo>
                  <a:cubicBezTo>
                    <a:pt x="1450783" y="4043874"/>
                    <a:pt x="1455976" y="4046872"/>
                    <a:pt x="1461168" y="4049870"/>
                  </a:cubicBezTo>
                  <a:cubicBezTo>
                    <a:pt x="1447078" y="4050290"/>
                    <a:pt x="1436945" y="4055847"/>
                    <a:pt x="1448819" y="4071258"/>
                  </a:cubicBezTo>
                  <a:cubicBezTo>
                    <a:pt x="1454630" y="4073187"/>
                    <a:pt x="1460440" y="4075116"/>
                    <a:pt x="1465634" y="4078115"/>
                  </a:cubicBezTo>
                  <a:cubicBezTo>
                    <a:pt x="1464399" y="4080253"/>
                    <a:pt x="1463164" y="4082392"/>
                    <a:pt x="1457353" y="4080463"/>
                  </a:cubicBezTo>
                  <a:cubicBezTo>
                    <a:pt x="1461312" y="4085601"/>
                    <a:pt x="1456118" y="4082602"/>
                    <a:pt x="1456118" y="4082602"/>
                  </a:cubicBezTo>
                  <a:cubicBezTo>
                    <a:pt x="1450308" y="4080673"/>
                    <a:pt x="1444497" y="4078744"/>
                    <a:pt x="1442645" y="4081952"/>
                  </a:cubicBezTo>
                  <a:cubicBezTo>
                    <a:pt x="1438070" y="4077886"/>
                    <a:pt x="1440540" y="4073608"/>
                    <a:pt x="1436582" y="4068470"/>
                  </a:cubicBezTo>
                  <a:lnTo>
                    <a:pt x="1437493" y="4068040"/>
                  </a:lnTo>
                  <a:lnTo>
                    <a:pt x="1442392" y="4070400"/>
                  </a:lnTo>
                  <a:cubicBezTo>
                    <a:pt x="1439795" y="4068900"/>
                    <a:pt x="1438496" y="4068150"/>
                    <a:pt x="1437771" y="4067910"/>
                  </a:cubicBezTo>
                  <a:lnTo>
                    <a:pt x="1437493" y="4068040"/>
                  </a:lnTo>
                  <a:lnTo>
                    <a:pt x="1434942" y="4066811"/>
                  </a:lnTo>
                  <a:cubicBezTo>
                    <a:pt x="1432687" y="4066222"/>
                    <a:pt x="1430771" y="4066542"/>
                    <a:pt x="1429536" y="4068681"/>
                  </a:cubicBezTo>
                  <a:cubicBezTo>
                    <a:pt x="1421002" y="4059475"/>
                    <a:pt x="1417661" y="4053269"/>
                    <a:pt x="1420130" y="4048991"/>
                  </a:cubicBezTo>
                  <a:cubicBezTo>
                    <a:pt x="1420130" y="4048991"/>
                    <a:pt x="1414321" y="4047063"/>
                    <a:pt x="1414321" y="4047063"/>
                  </a:cubicBezTo>
                  <a:cubicBezTo>
                    <a:pt x="1403934" y="4041066"/>
                    <a:pt x="1412832" y="4037648"/>
                    <a:pt x="1423835" y="4042574"/>
                  </a:cubicBezTo>
                  <a:cubicBezTo>
                    <a:pt x="1425687" y="4039366"/>
                    <a:pt x="1428157" y="4035088"/>
                    <a:pt x="1425435" y="4027813"/>
                  </a:cubicBezTo>
                  <a:cubicBezTo>
                    <a:pt x="1418389" y="4028023"/>
                    <a:pt x="1419624" y="4025884"/>
                    <a:pt x="1415048" y="4021816"/>
                  </a:cubicBezTo>
                  <a:cubicBezTo>
                    <a:pt x="1415048" y="4021816"/>
                    <a:pt x="1415048" y="4021816"/>
                    <a:pt x="1409855" y="4018818"/>
                  </a:cubicBezTo>
                  <a:cubicBezTo>
                    <a:pt x="1409855" y="4018818"/>
                    <a:pt x="1409855" y="4018818"/>
                    <a:pt x="1410472" y="4017748"/>
                  </a:cubicBezTo>
                  <a:cubicBezTo>
                    <a:pt x="1411707" y="4015610"/>
                    <a:pt x="1408366" y="4009403"/>
                    <a:pt x="1404409" y="4004266"/>
                  </a:cubicBezTo>
                  <a:cubicBezTo>
                    <a:pt x="1404409" y="4004266"/>
                    <a:pt x="1404409" y="4004266"/>
                    <a:pt x="1399214" y="4001267"/>
                  </a:cubicBezTo>
                  <a:lnTo>
                    <a:pt x="1383778" y="4028003"/>
                  </a:lnTo>
                  <a:cubicBezTo>
                    <a:pt x="1403934" y="4041066"/>
                    <a:pt x="1380074" y="4034420"/>
                    <a:pt x="1383416" y="4040627"/>
                  </a:cubicBezTo>
                  <a:cubicBezTo>
                    <a:pt x="1376624" y="4052391"/>
                    <a:pt x="1369215" y="4065224"/>
                    <a:pt x="1352654" y="4069921"/>
                  </a:cubicBezTo>
                  <a:cubicBezTo>
                    <a:pt x="1366380" y="4082125"/>
                    <a:pt x="1358101" y="4084474"/>
                    <a:pt x="1350437" y="4085753"/>
                  </a:cubicBezTo>
                  <a:cubicBezTo>
                    <a:pt x="1353779" y="4091960"/>
                    <a:pt x="1371210" y="4097746"/>
                    <a:pt x="1380979" y="4104812"/>
                  </a:cubicBezTo>
                  <a:cubicBezTo>
                    <a:pt x="1373316" y="4106092"/>
                    <a:pt x="1377892" y="4110159"/>
                    <a:pt x="1394088" y="4118085"/>
                  </a:cubicBezTo>
                  <a:cubicBezTo>
                    <a:pt x="1392236" y="4121293"/>
                    <a:pt x="1384573" y="4122572"/>
                    <a:pt x="1369611" y="4112508"/>
                  </a:cubicBezTo>
                  <a:cubicBezTo>
                    <a:pt x="1380725" y="4093258"/>
                    <a:pt x="1321638" y="4087662"/>
                    <a:pt x="1321274" y="4100286"/>
                  </a:cubicBezTo>
                  <a:cubicBezTo>
                    <a:pt x="1316699" y="4096218"/>
                    <a:pt x="1310888" y="4094289"/>
                    <a:pt x="1305696" y="4091291"/>
                  </a:cubicBezTo>
                  <a:cubicBezTo>
                    <a:pt x="1305078" y="4092361"/>
                    <a:pt x="1298650" y="4091501"/>
                    <a:pt x="1298033" y="4092571"/>
                  </a:cubicBezTo>
                  <a:cubicBezTo>
                    <a:pt x="1300139" y="4100916"/>
                    <a:pt x="1319059" y="4116117"/>
                    <a:pt x="1306202" y="4114398"/>
                  </a:cubicBezTo>
                  <a:cubicBezTo>
                    <a:pt x="1306202" y="4114398"/>
                    <a:pt x="1306202" y="4114398"/>
                    <a:pt x="1301009" y="4111400"/>
                  </a:cubicBezTo>
                  <a:cubicBezTo>
                    <a:pt x="1303733" y="4118676"/>
                    <a:pt x="1300645" y="4124023"/>
                    <a:pt x="1303369" y="4131300"/>
                  </a:cubicBezTo>
                  <a:cubicBezTo>
                    <a:pt x="1298175" y="4128301"/>
                    <a:pt x="1294835" y="4122094"/>
                    <a:pt x="1296687" y="4118886"/>
                  </a:cubicBezTo>
                  <a:cubicBezTo>
                    <a:pt x="1290260" y="4118027"/>
                    <a:pt x="1287173" y="4123374"/>
                    <a:pt x="1280744" y="4122515"/>
                  </a:cubicBezTo>
                  <a:cubicBezTo>
                    <a:pt x="1297812" y="4140924"/>
                    <a:pt x="1279399" y="4148830"/>
                    <a:pt x="1290656" y="4165311"/>
                  </a:cubicBezTo>
                  <a:cubicBezTo>
                    <a:pt x="1288804" y="4168520"/>
                    <a:pt x="1286952" y="4171728"/>
                    <a:pt x="1276565" y="4165732"/>
                  </a:cubicBezTo>
                  <a:cubicBezTo>
                    <a:pt x="1273478" y="4171078"/>
                    <a:pt x="1290293" y="4177935"/>
                    <a:pt x="1287206" y="4183281"/>
                  </a:cubicBezTo>
                  <a:cubicBezTo>
                    <a:pt x="1277436" y="4176216"/>
                    <a:pt x="1279906" y="4171938"/>
                    <a:pt x="1270754" y="4163803"/>
                  </a:cubicBezTo>
                  <a:cubicBezTo>
                    <a:pt x="1251471" y="4161225"/>
                    <a:pt x="1264580" y="4174497"/>
                    <a:pt x="1255066" y="4178985"/>
                  </a:cubicBezTo>
                  <a:cubicBezTo>
                    <a:pt x="1257171" y="4187330"/>
                    <a:pt x="1270644" y="4187980"/>
                    <a:pt x="1275221" y="4192047"/>
                  </a:cubicBezTo>
                  <a:cubicBezTo>
                    <a:pt x="1274603" y="4193116"/>
                    <a:pt x="1279796" y="4196115"/>
                    <a:pt x="1279796" y="4196115"/>
                  </a:cubicBezTo>
                  <a:cubicBezTo>
                    <a:pt x="1278562" y="4198254"/>
                    <a:pt x="1270899" y="4199533"/>
                    <a:pt x="1287713" y="4206390"/>
                  </a:cubicBezTo>
                  <a:cubicBezTo>
                    <a:pt x="1285861" y="4209597"/>
                    <a:pt x="1262618" y="4201882"/>
                    <a:pt x="1272387" y="4208948"/>
                  </a:cubicBezTo>
                  <a:cubicBezTo>
                    <a:pt x="1271770" y="4210017"/>
                    <a:pt x="1271770" y="4210017"/>
                    <a:pt x="1271152" y="4211087"/>
                  </a:cubicBezTo>
                  <a:cubicBezTo>
                    <a:pt x="1273875" y="4218362"/>
                    <a:pt x="1266830" y="4218573"/>
                    <a:pt x="1252122" y="4220062"/>
                  </a:cubicBezTo>
                  <a:cubicBezTo>
                    <a:pt x="1241735" y="4214066"/>
                    <a:pt x="1243587" y="4210857"/>
                    <a:pt x="1246057" y="4206580"/>
                  </a:cubicBezTo>
                  <a:cubicBezTo>
                    <a:pt x="1228626" y="4200794"/>
                    <a:pt x="1209595" y="4209769"/>
                    <a:pt x="1234326" y="4226899"/>
                  </a:cubicBezTo>
                  <a:cubicBezTo>
                    <a:pt x="1220853" y="4226250"/>
                    <a:pt x="1215914" y="4234805"/>
                    <a:pt x="1222595" y="4247218"/>
                  </a:cubicBezTo>
                  <a:cubicBezTo>
                    <a:pt x="1214933" y="4248498"/>
                    <a:pt x="1212826" y="4240153"/>
                    <a:pt x="1201822" y="4235225"/>
                  </a:cubicBezTo>
                  <a:cubicBezTo>
                    <a:pt x="1224811" y="4231387"/>
                    <a:pt x="1218130" y="4218974"/>
                    <a:pt x="1203531" y="4196286"/>
                  </a:cubicBezTo>
                  <a:cubicBezTo>
                    <a:pt x="1198956" y="4192219"/>
                    <a:pt x="1200191" y="4190080"/>
                    <a:pt x="1202043" y="4186872"/>
                  </a:cubicBezTo>
                  <a:cubicBezTo>
                    <a:pt x="1202043" y="4186872"/>
                    <a:pt x="1202043" y="4186872"/>
                    <a:pt x="1196850" y="4183874"/>
                  </a:cubicBezTo>
                  <a:cubicBezTo>
                    <a:pt x="1191910" y="4192429"/>
                    <a:pt x="1181778" y="4197986"/>
                    <a:pt x="1212319" y="4217045"/>
                  </a:cubicBezTo>
                  <a:cubicBezTo>
                    <a:pt x="1201568" y="4223672"/>
                    <a:pt x="1183266" y="4207401"/>
                    <a:pt x="1177709" y="4217026"/>
                  </a:cubicBezTo>
                  <a:cubicBezTo>
                    <a:pt x="1183773" y="4230508"/>
                    <a:pt x="1184644" y="4240993"/>
                    <a:pt x="1191943" y="4252336"/>
                  </a:cubicBezTo>
                  <a:cubicBezTo>
                    <a:pt x="1194539" y="4253835"/>
                    <a:pt x="1195992" y="4254318"/>
                    <a:pt x="1198095" y="4255175"/>
                  </a:cubicBezTo>
                  <a:lnTo>
                    <a:pt x="1206472" y="4259417"/>
                  </a:lnTo>
                  <a:lnTo>
                    <a:pt x="1206260" y="4269514"/>
                  </a:lnTo>
                  <a:cubicBezTo>
                    <a:pt x="1203482" y="4274327"/>
                    <a:pt x="1198261" y="4277373"/>
                    <a:pt x="1191216" y="4277583"/>
                  </a:cubicBezTo>
                  <a:cubicBezTo>
                    <a:pt x="1188129" y="4282930"/>
                    <a:pt x="1203090" y="4292994"/>
                    <a:pt x="1207666" y="4297062"/>
                  </a:cubicBezTo>
                  <a:cubicBezTo>
                    <a:pt x="1203961" y="4303478"/>
                    <a:pt x="1190235" y="4291275"/>
                    <a:pt x="1180466" y="4284209"/>
                  </a:cubicBezTo>
                  <a:cubicBezTo>
                    <a:pt x="1181447" y="4270517"/>
                    <a:pt x="1189110" y="4269238"/>
                    <a:pt x="1188239" y="4258753"/>
                  </a:cubicBezTo>
                  <a:cubicBezTo>
                    <a:pt x="1161656" y="4244832"/>
                    <a:pt x="1159440" y="4260662"/>
                    <a:pt x="1167973" y="4269867"/>
                  </a:cubicBezTo>
                  <a:cubicBezTo>
                    <a:pt x="1166738" y="4272006"/>
                    <a:pt x="1156353" y="4266010"/>
                    <a:pt x="1151160" y="4263012"/>
                  </a:cubicBezTo>
                  <a:cubicBezTo>
                    <a:pt x="1142262" y="4266430"/>
                    <a:pt x="1146220" y="4271568"/>
                    <a:pt x="1136705" y="4276055"/>
                  </a:cubicBezTo>
                  <a:cubicBezTo>
                    <a:pt x="1136705" y="4276055"/>
                    <a:pt x="1136705" y="4276055"/>
                    <a:pt x="1121125" y="4267060"/>
                  </a:cubicBezTo>
                  <a:cubicBezTo>
                    <a:pt x="1119019" y="4258714"/>
                    <a:pt x="1130023" y="4263641"/>
                    <a:pt x="1134345" y="4256155"/>
                  </a:cubicBezTo>
                  <a:cubicBezTo>
                    <a:pt x="1136815" y="4251878"/>
                    <a:pt x="1127917" y="4255296"/>
                    <a:pt x="1112955" y="4245232"/>
                  </a:cubicBezTo>
                  <a:cubicBezTo>
                    <a:pt x="1111467" y="4235817"/>
                    <a:pt x="1128898" y="4241603"/>
                    <a:pt x="1121599" y="4230260"/>
                  </a:cubicBezTo>
                  <a:cubicBezTo>
                    <a:pt x="1130750" y="4238395"/>
                    <a:pt x="1128280" y="4242672"/>
                    <a:pt x="1136815" y="4251878"/>
                  </a:cubicBezTo>
                  <a:cubicBezTo>
                    <a:pt x="1143243" y="4252737"/>
                    <a:pt x="1149671" y="4253597"/>
                    <a:pt x="1150906" y="4251458"/>
                  </a:cubicBezTo>
                  <a:cubicBezTo>
                    <a:pt x="1147565" y="4245251"/>
                    <a:pt x="1137796" y="4238185"/>
                    <a:pt x="1135689" y="4229840"/>
                  </a:cubicBezTo>
                  <a:cubicBezTo>
                    <a:pt x="1130497" y="4226842"/>
                    <a:pt x="1117024" y="4226192"/>
                    <a:pt x="1114300" y="4218917"/>
                  </a:cubicBezTo>
                  <a:cubicBezTo>
                    <a:pt x="1114917" y="4217847"/>
                    <a:pt x="1129626" y="4216357"/>
                    <a:pt x="1127520" y="4208012"/>
                  </a:cubicBezTo>
                  <a:cubicBezTo>
                    <a:pt x="1127520" y="4208012"/>
                    <a:pt x="1127520" y="4208012"/>
                    <a:pt x="1116517" y="4203085"/>
                  </a:cubicBezTo>
                  <a:cubicBezTo>
                    <a:pt x="1122327" y="4205014"/>
                    <a:pt x="1122944" y="4203944"/>
                    <a:pt x="1128755" y="4205873"/>
                  </a:cubicBezTo>
                  <a:cubicBezTo>
                    <a:pt x="1128755" y="4205873"/>
                    <a:pt x="1124179" y="4201805"/>
                    <a:pt x="1124179" y="4201805"/>
                  </a:cubicBezTo>
                  <a:cubicBezTo>
                    <a:pt x="1131225" y="4201596"/>
                    <a:pt x="1136418" y="4204594"/>
                    <a:pt x="1136418" y="4204594"/>
                  </a:cubicBezTo>
                  <a:cubicBezTo>
                    <a:pt x="1142846" y="4205453"/>
                    <a:pt x="1142846" y="4205453"/>
                    <a:pt x="1140994" y="4208662"/>
                  </a:cubicBezTo>
                  <a:cubicBezTo>
                    <a:pt x="1145569" y="4212728"/>
                    <a:pt x="1144334" y="4214868"/>
                    <a:pt x="1148910" y="4218935"/>
                  </a:cubicBezTo>
                  <a:cubicBezTo>
                    <a:pt x="1160531" y="4222793"/>
                    <a:pt x="1152614" y="4212518"/>
                    <a:pt x="1149891" y="4205242"/>
                  </a:cubicBezTo>
                  <a:cubicBezTo>
                    <a:pt x="1138888" y="4200316"/>
                    <a:pt x="1137036" y="4203524"/>
                    <a:pt x="1127884" y="4195389"/>
                  </a:cubicBezTo>
                  <a:cubicBezTo>
                    <a:pt x="1146551" y="4199036"/>
                    <a:pt x="1133441" y="4185764"/>
                    <a:pt x="1138998" y="4176139"/>
                  </a:cubicBezTo>
                  <a:cubicBezTo>
                    <a:pt x="1155195" y="4184065"/>
                    <a:pt x="1159517" y="4176578"/>
                    <a:pt x="1171137" y="4180436"/>
                  </a:cubicBezTo>
                  <a:cubicBezTo>
                    <a:pt x="1174225" y="4175088"/>
                    <a:pt x="1158646" y="4166094"/>
                    <a:pt x="1155922" y="4158818"/>
                  </a:cubicBezTo>
                  <a:cubicBezTo>
                    <a:pt x="1189804" y="4184083"/>
                    <a:pt x="1219441" y="4132751"/>
                    <a:pt x="1178404" y="4131872"/>
                  </a:cubicBezTo>
                  <a:cubicBezTo>
                    <a:pt x="1170123" y="4134221"/>
                    <a:pt x="1181491" y="4126525"/>
                    <a:pt x="1181491" y="4126525"/>
                  </a:cubicBezTo>
                  <a:cubicBezTo>
                    <a:pt x="1187302" y="4128454"/>
                    <a:pt x="1194346" y="4128243"/>
                    <a:pt x="1202009" y="4126964"/>
                  </a:cubicBezTo>
                  <a:cubicBezTo>
                    <a:pt x="1204479" y="4122686"/>
                    <a:pt x="1194093" y="4116690"/>
                    <a:pt x="1189518" y="4112622"/>
                  </a:cubicBezTo>
                  <a:cubicBezTo>
                    <a:pt x="1201138" y="4116480"/>
                    <a:pt x="1199033" y="4108135"/>
                    <a:pt x="1202120" y="4102788"/>
                  </a:cubicBezTo>
                  <a:cubicBezTo>
                    <a:pt x="1187158" y="4092723"/>
                    <a:pt x="1189881" y="4099999"/>
                    <a:pt x="1184070" y="4098071"/>
                  </a:cubicBezTo>
                  <a:cubicBezTo>
                    <a:pt x="1170344" y="4085868"/>
                    <a:pt x="1202738" y="4101718"/>
                    <a:pt x="1210399" y="4100438"/>
                  </a:cubicBezTo>
                  <a:cubicBezTo>
                    <a:pt x="1205207" y="4097441"/>
                    <a:pt x="1196673" y="4088236"/>
                    <a:pt x="1191480" y="4085237"/>
                  </a:cubicBezTo>
                  <a:cubicBezTo>
                    <a:pt x="1206188" y="4083748"/>
                    <a:pt x="1258230" y="4089554"/>
                    <a:pt x="1210620" y="4052085"/>
                  </a:cubicBezTo>
                  <a:cubicBezTo>
                    <a:pt x="1211238" y="4051015"/>
                    <a:pt x="1216431" y="4054013"/>
                    <a:pt x="1216431" y="4054013"/>
                  </a:cubicBezTo>
                  <a:cubicBezTo>
                    <a:pt x="1211238" y="4051015"/>
                    <a:pt x="1206663" y="4046948"/>
                    <a:pt x="1196277" y="4040951"/>
                  </a:cubicBezTo>
                  <a:cubicBezTo>
                    <a:pt x="1193189" y="4046299"/>
                    <a:pt x="1215196" y="4056152"/>
                    <a:pt x="1210874" y="4063639"/>
                  </a:cubicBezTo>
                  <a:cubicBezTo>
                    <a:pt x="1197764" y="4050366"/>
                    <a:pt x="1191337" y="4049507"/>
                    <a:pt x="1170564" y="4037514"/>
                  </a:cubicBezTo>
                  <a:cubicBezTo>
                    <a:pt x="1172416" y="4034305"/>
                    <a:pt x="1178227" y="4036234"/>
                    <a:pt x="1179462" y="4034095"/>
                  </a:cubicBezTo>
                  <a:cubicBezTo>
                    <a:pt x="1154732" y="4016965"/>
                    <a:pt x="1169946" y="4038583"/>
                    <a:pt x="1158326" y="4034726"/>
                  </a:cubicBezTo>
                  <a:cubicBezTo>
                    <a:pt x="1147322" y="4029799"/>
                    <a:pt x="1162648" y="4027240"/>
                    <a:pt x="1145216" y="4021453"/>
                  </a:cubicBezTo>
                  <a:cubicBezTo>
                    <a:pt x="1156837" y="4025311"/>
                    <a:pt x="1164501" y="4024031"/>
                    <a:pt x="1163012" y="4014617"/>
                  </a:cubicBezTo>
                  <a:cubicBezTo>
                    <a:pt x="1168205" y="4017615"/>
                    <a:pt x="1172781" y="4021683"/>
                    <a:pt x="1170929" y="4024891"/>
                  </a:cubicBezTo>
                  <a:cubicBezTo>
                    <a:pt x="1176121" y="4027889"/>
                    <a:pt x="1177356" y="4025750"/>
                    <a:pt x="1182549" y="4028748"/>
                  </a:cubicBezTo>
                  <a:cubicBezTo>
                    <a:pt x="1184401" y="4025540"/>
                    <a:pt x="1179826" y="4021472"/>
                    <a:pt x="1169440" y="4015476"/>
                  </a:cubicBezTo>
                  <a:cubicBezTo>
                    <a:pt x="1183530" y="4015055"/>
                    <a:pt x="1171039" y="4000714"/>
                    <a:pt x="1194280" y="4008429"/>
                  </a:cubicBezTo>
                  <a:cubicBezTo>
                    <a:pt x="1196750" y="4004151"/>
                    <a:pt x="1186982" y="3997086"/>
                    <a:pt x="1183641" y="3990879"/>
                  </a:cubicBezTo>
                  <a:cubicBezTo>
                    <a:pt x="1190687" y="3990669"/>
                    <a:pt x="1184005" y="3978256"/>
                    <a:pt x="1199584" y="3987250"/>
                  </a:cubicBezTo>
                  <a:cubicBezTo>
                    <a:pt x="1197731" y="3990459"/>
                    <a:pt x="1191304" y="3989600"/>
                    <a:pt x="1190069" y="3991738"/>
                  </a:cubicBezTo>
                  <a:cubicBezTo>
                    <a:pt x="1188217" y="3994947"/>
                    <a:pt x="1198602" y="4000943"/>
                    <a:pt x="1196133" y="4005220"/>
                  </a:cubicBezTo>
                  <a:cubicBezTo>
                    <a:pt x="1196133" y="4005220"/>
                    <a:pt x="1201326" y="4008219"/>
                    <a:pt x="1201326" y="4008219"/>
                  </a:cubicBezTo>
                  <a:cubicBezTo>
                    <a:pt x="1205031" y="4001802"/>
                    <a:pt x="1201801" y="3971419"/>
                    <a:pt x="1230488" y="3993686"/>
                  </a:cubicBezTo>
                  <a:cubicBezTo>
                    <a:pt x="1222827" y="3994965"/>
                    <a:pt x="1215417" y="4007799"/>
                    <a:pt x="1227291" y="4023210"/>
                  </a:cubicBezTo>
                  <a:cubicBezTo>
                    <a:pt x="1244106" y="4030066"/>
                    <a:pt x="1223951" y="4017004"/>
                    <a:pt x="1230996" y="4016793"/>
                  </a:cubicBezTo>
                  <a:cubicBezTo>
                    <a:pt x="1248428" y="4022580"/>
                    <a:pt x="1227291" y="4023210"/>
                    <a:pt x="1243488" y="4031136"/>
                  </a:cubicBezTo>
                  <a:cubicBezTo>
                    <a:pt x="1235208" y="4033484"/>
                    <a:pt x="1231867" y="4027278"/>
                    <a:pt x="1221482" y="4021282"/>
                  </a:cubicBezTo>
                  <a:cubicBezTo>
                    <a:pt x="1214435" y="4021491"/>
                    <a:pt x="1221371" y="4045458"/>
                    <a:pt x="1202451" y="4030257"/>
                  </a:cubicBezTo>
                  <a:cubicBezTo>
                    <a:pt x="1199364" y="4035605"/>
                    <a:pt x="1208516" y="4043740"/>
                    <a:pt x="1223477" y="4053804"/>
                  </a:cubicBezTo>
                  <a:cubicBezTo>
                    <a:pt x="1225329" y="4050596"/>
                    <a:pt x="1231757" y="4051455"/>
                    <a:pt x="1241525" y="4058520"/>
                  </a:cubicBezTo>
                  <a:cubicBezTo>
                    <a:pt x="1240654" y="4048036"/>
                    <a:pt x="1232121" y="4038832"/>
                    <a:pt x="1253510" y="4049755"/>
                  </a:cubicBezTo>
                  <a:cubicBezTo>
                    <a:pt x="1249552" y="4044618"/>
                    <a:pt x="1251404" y="4041410"/>
                    <a:pt x="1252639" y="4039270"/>
                  </a:cubicBezTo>
                  <a:cubicBezTo>
                    <a:pt x="1252639" y="4039270"/>
                    <a:pt x="1247446" y="4036272"/>
                    <a:pt x="1247446" y="4036272"/>
                  </a:cubicBezTo>
                  <a:cubicBezTo>
                    <a:pt x="1250533" y="4030925"/>
                    <a:pt x="1252385" y="4027717"/>
                    <a:pt x="1254855" y="4023439"/>
                  </a:cubicBezTo>
                  <a:cubicBezTo>
                    <a:pt x="1254855" y="4023439"/>
                    <a:pt x="1250280" y="4019372"/>
                    <a:pt x="1245087" y="4016373"/>
                  </a:cubicBezTo>
                  <a:cubicBezTo>
                    <a:pt x="1245705" y="4015304"/>
                    <a:pt x="1257325" y="4019161"/>
                    <a:pt x="1258560" y="4017022"/>
                  </a:cubicBezTo>
                  <a:cubicBezTo>
                    <a:pt x="1258560" y="4017022"/>
                    <a:pt x="1264371" y="4018951"/>
                    <a:pt x="1264371" y="4018951"/>
                  </a:cubicBezTo>
                  <a:cubicBezTo>
                    <a:pt x="1259794" y="4014884"/>
                    <a:pt x="1259794" y="4014884"/>
                    <a:pt x="1254602" y="4011886"/>
                  </a:cubicBezTo>
                  <a:cubicBezTo>
                    <a:pt x="1259794" y="4014884"/>
                    <a:pt x="1259794" y="4014884"/>
                    <a:pt x="1265605" y="4016812"/>
                  </a:cubicBezTo>
                  <a:cubicBezTo>
                    <a:pt x="1269310" y="4010396"/>
                    <a:pt x="1278208" y="4006977"/>
                    <a:pt x="1277336" y="3996494"/>
                  </a:cubicBezTo>
                  <a:cubicBezTo>
                    <a:pt x="1304538" y="4009346"/>
                    <a:pt x="1316158" y="4013203"/>
                    <a:pt x="1313800" y="3993304"/>
                  </a:cubicBezTo>
                  <a:cubicBezTo>
                    <a:pt x="1311202" y="3991805"/>
                    <a:pt x="1309749" y="3991322"/>
                    <a:pt x="1308792" y="3991483"/>
                  </a:cubicBezTo>
                  <a:lnTo>
                    <a:pt x="1308297" y="3991977"/>
                  </a:lnTo>
                  <a:lnTo>
                    <a:pt x="1307989" y="3991376"/>
                  </a:lnTo>
                  <a:cubicBezTo>
                    <a:pt x="1306754" y="3993514"/>
                    <a:pt x="1306754" y="3993514"/>
                    <a:pt x="1306754" y="3993514"/>
                  </a:cubicBezTo>
                  <a:lnTo>
                    <a:pt x="1308297" y="3991977"/>
                  </a:lnTo>
                  <a:lnTo>
                    <a:pt x="1310227" y="3995743"/>
                  </a:lnTo>
                  <a:cubicBezTo>
                    <a:pt x="1308549" y="3998650"/>
                    <a:pt x="1297239" y="3998002"/>
                    <a:pt x="1295386" y="4001211"/>
                  </a:cubicBezTo>
                  <a:cubicBezTo>
                    <a:pt x="1295386" y="4001211"/>
                    <a:pt x="1290810" y="3997143"/>
                    <a:pt x="1290810" y="3997143"/>
                  </a:cubicBezTo>
                  <a:cubicBezTo>
                    <a:pt x="1285000" y="3995214"/>
                    <a:pt x="1285000" y="3995214"/>
                    <a:pt x="1274613" y="3989217"/>
                  </a:cubicBezTo>
                  <a:cubicBezTo>
                    <a:pt x="1279806" y="3992216"/>
                    <a:pt x="1280424" y="3991146"/>
                    <a:pt x="1286234" y="3993075"/>
                  </a:cubicBezTo>
                  <a:cubicBezTo>
                    <a:pt x="1277700" y="3983870"/>
                    <a:pt x="1288450" y="3977244"/>
                    <a:pt x="1290303" y="3974035"/>
                  </a:cubicBezTo>
                  <a:cubicBezTo>
                    <a:pt x="1294879" y="3978103"/>
                    <a:pt x="1299454" y="3982171"/>
                    <a:pt x="1304648" y="3985169"/>
                  </a:cubicBezTo>
                  <a:cubicBezTo>
                    <a:pt x="1305265" y="3984099"/>
                    <a:pt x="1305265" y="3984099"/>
                    <a:pt x="1305883" y="3983030"/>
                  </a:cubicBezTo>
                  <a:cubicBezTo>
                    <a:pt x="1305883" y="3983030"/>
                    <a:pt x="1300689" y="3980032"/>
                    <a:pt x="1300689" y="3980032"/>
                  </a:cubicBezTo>
                  <a:cubicBezTo>
                    <a:pt x="1301307" y="3978963"/>
                    <a:pt x="1306500" y="3981961"/>
                    <a:pt x="1307118" y="3980891"/>
                  </a:cubicBezTo>
                  <a:cubicBezTo>
                    <a:pt x="1305629" y="3971476"/>
                    <a:pt x="1298329" y="3960133"/>
                    <a:pt x="1320955" y="3968918"/>
                  </a:cubicBezTo>
                  <a:cubicBezTo>
                    <a:pt x="1338132" y="3963150"/>
                    <a:pt x="1316125" y="3953296"/>
                    <a:pt x="1296588" y="3939164"/>
                  </a:cubicBezTo>
                  <a:cubicBezTo>
                    <a:pt x="1284349" y="3936376"/>
                    <a:pt x="1273346" y="3931449"/>
                    <a:pt x="1262342" y="3926522"/>
                  </a:cubicBezTo>
                  <a:cubicBezTo>
                    <a:pt x="1262960" y="3925452"/>
                    <a:pt x="1252573" y="3919456"/>
                    <a:pt x="1253191" y="3918386"/>
                  </a:cubicBezTo>
                  <a:cubicBezTo>
                    <a:pt x="1242804" y="3912390"/>
                    <a:pt x="1258020" y="3934008"/>
                    <a:pt x="1238482" y="3919876"/>
                  </a:cubicBezTo>
                  <a:cubicBezTo>
                    <a:pt x="1240335" y="3916667"/>
                    <a:pt x="1247380" y="3916457"/>
                    <a:pt x="1249232" y="3913249"/>
                  </a:cubicBezTo>
                  <a:cubicBezTo>
                    <a:pt x="1249232" y="3913249"/>
                    <a:pt x="1249232" y="3913249"/>
                    <a:pt x="1244039" y="3910251"/>
                  </a:cubicBezTo>
                  <a:cubicBezTo>
                    <a:pt x="1244657" y="3909181"/>
                    <a:pt x="1249850" y="3912180"/>
                    <a:pt x="1250467" y="3911110"/>
                  </a:cubicBezTo>
                  <a:cubicBezTo>
                    <a:pt x="1250467" y="3911110"/>
                    <a:pt x="1245891" y="3907043"/>
                    <a:pt x="1241317" y="3902975"/>
                  </a:cubicBezTo>
                  <a:cubicBezTo>
                    <a:pt x="1252319" y="3907902"/>
                    <a:pt x="1253554" y="3905763"/>
                    <a:pt x="1249596" y="3900626"/>
                  </a:cubicBezTo>
                  <a:cubicBezTo>
                    <a:pt x="1249596" y="3900626"/>
                    <a:pt x="1249596" y="3900626"/>
                    <a:pt x="1250213" y="3899557"/>
                  </a:cubicBezTo>
                  <a:cubicBezTo>
                    <a:pt x="1244404" y="3897628"/>
                    <a:pt x="1237358" y="3897838"/>
                    <a:pt x="1235506" y="3901047"/>
                  </a:cubicBezTo>
                  <a:cubicBezTo>
                    <a:pt x="1218691" y="3894190"/>
                    <a:pt x="1234017" y="3891632"/>
                    <a:pt x="1223013" y="3886704"/>
                  </a:cubicBezTo>
                  <a:cubicBezTo>
                    <a:pt x="1224866" y="3883496"/>
                    <a:pt x="1228206" y="3889703"/>
                    <a:pt x="1233400" y="3892701"/>
                  </a:cubicBezTo>
                  <a:cubicBezTo>
                    <a:pt x="1243533" y="3887144"/>
                    <a:pt x="1212374" y="3869154"/>
                    <a:pt x="1231040" y="3872802"/>
                  </a:cubicBezTo>
                  <a:cubicBezTo>
                    <a:pt x="1239574" y="3882007"/>
                    <a:pt x="1242298" y="3889283"/>
                    <a:pt x="1250831" y="3898487"/>
                  </a:cubicBezTo>
                  <a:cubicBezTo>
                    <a:pt x="1251448" y="3897418"/>
                    <a:pt x="1252066" y="3896348"/>
                    <a:pt x="1267646" y="3905343"/>
                  </a:cubicBezTo>
                  <a:cubicBezTo>
                    <a:pt x="1271350" y="3898927"/>
                    <a:pt x="1242915" y="3888214"/>
                    <a:pt x="1251813" y="3884795"/>
                  </a:cubicBezTo>
                  <a:cubicBezTo>
                    <a:pt x="1255770" y="3889932"/>
                    <a:pt x="1259729" y="3895069"/>
                    <a:pt x="1258240" y="3885654"/>
                  </a:cubicBezTo>
                  <a:cubicBezTo>
                    <a:pt x="1255518" y="3878379"/>
                    <a:pt x="1246620" y="3881797"/>
                    <a:pt x="1243279" y="3875590"/>
                  </a:cubicBezTo>
                  <a:cubicBezTo>
                    <a:pt x="1244514" y="3873451"/>
                    <a:pt x="1254900" y="3879448"/>
                    <a:pt x="1251559" y="3873241"/>
                  </a:cubicBezTo>
                  <a:cubicBezTo>
                    <a:pt x="1261327" y="3880307"/>
                    <a:pt x="1265903" y="3884375"/>
                    <a:pt x="1270479" y="3888442"/>
                  </a:cubicBezTo>
                  <a:cubicBezTo>
                    <a:pt x="1238449" y="3859969"/>
                    <a:pt x="1292089" y="3851012"/>
                    <a:pt x="1244116" y="3826167"/>
                  </a:cubicBezTo>
                  <a:cubicBezTo>
                    <a:pt x="1245351" y="3824028"/>
                    <a:pt x="1256355" y="3828955"/>
                    <a:pt x="1266741" y="3834952"/>
                  </a:cubicBezTo>
                  <a:cubicBezTo>
                    <a:pt x="1268594" y="3831744"/>
                    <a:pt x="1265253" y="3825537"/>
                    <a:pt x="1267105" y="3822329"/>
                  </a:cubicBezTo>
                  <a:cubicBezTo>
                    <a:pt x="1246951" y="3809266"/>
                    <a:pt x="1257590" y="3826816"/>
                    <a:pt x="1242011" y="3817822"/>
                  </a:cubicBezTo>
                  <a:cubicBezTo>
                    <a:pt x="1251525" y="3813333"/>
                    <a:pt x="1266234" y="3811844"/>
                    <a:pt x="1275749" y="3807356"/>
                  </a:cubicBezTo>
                  <a:cubicBezTo>
                    <a:pt x="1294669" y="3822557"/>
                    <a:pt x="1280071" y="3799870"/>
                    <a:pt x="1297139" y="3818280"/>
                  </a:cubicBezTo>
                  <a:cubicBezTo>
                    <a:pt x="1303567" y="3819139"/>
                    <a:pt x="1300843" y="3811863"/>
                    <a:pt x="1302078" y="3809724"/>
                  </a:cubicBezTo>
                  <a:cubicBezTo>
                    <a:pt x="1280071" y="3799870"/>
                    <a:pt x="1284647" y="3803938"/>
                    <a:pt x="1272408" y="3801150"/>
                  </a:cubicBezTo>
                  <a:cubicBezTo>
                    <a:pt x="1270302" y="3792804"/>
                    <a:pt x="1272154" y="3789596"/>
                    <a:pt x="1292927" y="3801589"/>
                  </a:cubicBezTo>
                  <a:cubicBezTo>
                    <a:pt x="1295397" y="3797311"/>
                    <a:pt x="1290822" y="3793243"/>
                    <a:pt x="1287480" y="3787037"/>
                  </a:cubicBezTo>
                  <a:cubicBezTo>
                    <a:pt x="1304295" y="3793893"/>
                    <a:pt x="1299102" y="3790895"/>
                    <a:pt x="1314063" y="3800959"/>
                  </a:cubicBezTo>
                  <a:cubicBezTo>
                    <a:pt x="1310105" y="3795821"/>
                    <a:pt x="1313192" y="3790474"/>
                    <a:pt x="1315662" y="3786197"/>
                  </a:cubicBezTo>
                  <a:cubicBezTo>
                    <a:pt x="1310470" y="3783199"/>
                    <a:pt x="1305276" y="3780201"/>
                    <a:pt x="1300083" y="3777202"/>
                  </a:cubicBezTo>
                  <a:cubicBezTo>
                    <a:pt x="1296742" y="3770995"/>
                    <a:pt x="1315409" y="3774644"/>
                    <a:pt x="1300447" y="3764579"/>
                  </a:cubicBezTo>
                  <a:cubicBezTo>
                    <a:pt x="1312686" y="3767367"/>
                    <a:pt x="1320601" y="3777641"/>
                    <a:pt x="1318131" y="3781919"/>
                  </a:cubicBezTo>
                  <a:cubicBezTo>
                    <a:pt x="1328264" y="3776361"/>
                    <a:pt x="1339632" y="3768666"/>
                    <a:pt x="1332332" y="3757322"/>
                  </a:cubicBezTo>
                  <a:cubicBezTo>
                    <a:pt x="1348530" y="3765247"/>
                    <a:pt x="1346060" y="3769525"/>
                    <a:pt x="1343590" y="3773803"/>
                  </a:cubicBezTo>
                  <a:cubicBezTo>
                    <a:pt x="1353976" y="3779799"/>
                    <a:pt x="1354593" y="3778730"/>
                    <a:pt x="1360405" y="3780659"/>
                  </a:cubicBezTo>
                  <a:cubicBezTo>
                    <a:pt x="1352488" y="3770385"/>
                    <a:pt x="1359897" y="3757552"/>
                    <a:pt x="1343083" y="3750695"/>
                  </a:cubicBezTo>
                  <a:cubicBezTo>
                    <a:pt x="1339742" y="3744489"/>
                    <a:pt x="1350128" y="3750486"/>
                    <a:pt x="1355939" y="3752414"/>
                  </a:cubicBezTo>
                  <a:cubicBezTo>
                    <a:pt x="1341594" y="3741280"/>
                    <a:pt x="1365201" y="3736373"/>
                    <a:pt x="1354814" y="3730376"/>
                  </a:cubicBezTo>
                  <a:cubicBezTo>
                    <a:pt x="1359136" y="3722890"/>
                    <a:pt x="1375807" y="3694016"/>
                    <a:pt x="1336368" y="3678374"/>
                  </a:cubicBezTo>
                  <a:cubicBezTo>
                    <a:pt x="1334879" y="3668960"/>
                    <a:pt x="1360846" y="3683951"/>
                    <a:pt x="1357758" y="3689299"/>
                  </a:cubicBezTo>
                  <a:cubicBezTo>
                    <a:pt x="1380383" y="3698083"/>
                    <a:pt x="1364297" y="3665981"/>
                    <a:pt x="1391497" y="3678833"/>
                  </a:cubicBezTo>
                  <a:cubicBezTo>
                    <a:pt x="1387538" y="3673696"/>
                    <a:pt x="1377153" y="3667700"/>
                    <a:pt x="1380240" y="3662353"/>
                  </a:cubicBezTo>
                  <a:cubicBezTo>
                    <a:pt x="1397054" y="3669208"/>
                    <a:pt x="1389391" y="3670488"/>
                    <a:pt x="1399160" y="3677554"/>
                  </a:cubicBezTo>
                  <a:cubicBezTo>
                    <a:pt x="1400141" y="3663862"/>
                    <a:pt x="1390483" y="3632619"/>
                    <a:pt x="1417429" y="3633917"/>
                  </a:cubicBezTo>
                  <a:cubicBezTo>
                    <a:pt x="1414706" y="3626641"/>
                    <a:pt x="1404320" y="3620645"/>
                    <a:pt x="1407407" y="3615298"/>
                  </a:cubicBezTo>
                  <a:cubicBezTo>
                    <a:pt x="1417793" y="3621294"/>
                    <a:pt x="1411112" y="3608881"/>
                    <a:pt x="1430649" y="3623013"/>
                  </a:cubicBezTo>
                  <a:cubicBezTo>
                    <a:pt x="1421388" y="3639054"/>
                    <a:pt x="1444883" y="3658323"/>
                    <a:pt x="1452435" y="3681220"/>
                  </a:cubicBezTo>
                  <a:cubicBezTo>
                    <a:pt x="1442050" y="3675224"/>
                    <a:pt x="1440815" y="3677363"/>
                    <a:pt x="1430428" y="3671366"/>
                  </a:cubicBezTo>
                  <a:cubicBezTo>
                    <a:pt x="1442667" y="3674155"/>
                    <a:pt x="1443285" y="3673085"/>
                    <a:pt x="1441178" y="3664740"/>
                  </a:cubicBezTo>
                  <a:cubicBezTo>
                    <a:pt x="1425854" y="3667299"/>
                    <a:pt x="1411145" y="3668788"/>
                    <a:pt x="1404353" y="3680552"/>
                  </a:cubicBezTo>
                  <a:cubicBezTo>
                    <a:pt x="1414740" y="3686549"/>
                    <a:pt x="1415974" y="3684410"/>
                    <a:pt x="1417209" y="3682271"/>
                  </a:cubicBezTo>
                  <a:cubicBezTo>
                    <a:pt x="1427595" y="3688267"/>
                    <a:pt x="1419932" y="3689547"/>
                    <a:pt x="1418079" y="3692755"/>
                  </a:cubicBezTo>
                  <a:cubicBezTo>
                    <a:pt x="1418697" y="3691686"/>
                    <a:pt x="1419314" y="3690616"/>
                    <a:pt x="1424507" y="3693614"/>
                  </a:cubicBezTo>
                  <a:cubicBezTo>
                    <a:pt x="1423890" y="3694684"/>
                    <a:pt x="1434894" y="3699611"/>
                    <a:pt x="1433659" y="3701750"/>
                  </a:cubicBezTo>
                  <a:cubicBezTo>
                    <a:pt x="1438851" y="3704748"/>
                    <a:pt x="1438851" y="3704748"/>
                    <a:pt x="1438851" y="3704748"/>
                  </a:cubicBezTo>
                  <a:cubicBezTo>
                    <a:pt x="1438851" y="3704748"/>
                    <a:pt x="1438851" y="3704748"/>
                    <a:pt x="1440704" y="3701539"/>
                  </a:cubicBezTo>
                  <a:cubicBezTo>
                    <a:pt x="1440704" y="3701539"/>
                    <a:pt x="1445280" y="3705607"/>
                    <a:pt x="1444662" y="3706677"/>
                  </a:cubicBezTo>
                  <a:cubicBezTo>
                    <a:pt x="1445897" y="3704538"/>
                    <a:pt x="1446514" y="3703468"/>
                    <a:pt x="1452943" y="3704328"/>
                  </a:cubicBezTo>
                  <a:cubicBezTo>
                    <a:pt x="1450837" y="3695982"/>
                    <a:pt x="1424507" y="3693614"/>
                    <a:pt x="1422401" y="3685269"/>
                  </a:cubicBezTo>
                  <a:cubicBezTo>
                    <a:pt x="1420914" y="3675855"/>
                    <a:pt x="1436746" y="3696403"/>
                    <a:pt x="1435258" y="3686988"/>
                  </a:cubicBezTo>
                  <a:cubicBezTo>
                    <a:pt x="1445643" y="3692984"/>
                    <a:pt x="1448367" y="3700260"/>
                    <a:pt x="1463947" y="3709255"/>
                  </a:cubicBezTo>
                  <a:cubicBezTo>
                    <a:pt x="1461477" y="3713533"/>
                    <a:pt x="1455049" y="3712673"/>
                    <a:pt x="1448003" y="3712883"/>
                  </a:cubicBezTo>
                  <a:cubicBezTo>
                    <a:pt x="1448003" y="3712883"/>
                    <a:pt x="1453196" y="3715882"/>
                    <a:pt x="1453196" y="3715882"/>
                  </a:cubicBezTo>
                  <a:cubicBezTo>
                    <a:pt x="1454431" y="3713743"/>
                    <a:pt x="1455049" y="3712673"/>
                    <a:pt x="1459625" y="3716741"/>
                  </a:cubicBezTo>
                  <a:cubicBezTo>
                    <a:pt x="1464818" y="3719739"/>
                    <a:pt x="1464818" y="3719739"/>
                    <a:pt x="1464201" y="3720809"/>
                  </a:cubicBezTo>
                  <a:cubicBezTo>
                    <a:pt x="1470629" y="3721668"/>
                    <a:pt x="1467905" y="3714392"/>
                    <a:pt x="1469140" y="3712254"/>
                  </a:cubicBezTo>
                  <a:cubicBezTo>
                    <a:pt x="1497829" y="3734521"/>
                    <a:pt x="1478655" y="3707766"/>
                    <a:pt x="1479890" y="3705627"/>
                  </a:cubicBezTo>
                  <a:cubicBezTo>
                    <a:pt x="1481742" y="3702419"/>
                    <a:pt x="1488787" y="3702208"/>
                    <a:pt x="1490639" y="3699000"/>
                  </a:cubicBezTo>
                  <a:cubicBezTo>
                    <a:pt x="1491257" y="3697930"/>
                    <a:pt x="1486064" y="3694932"/>
                    <a:pt x="1485447" y="3696002"/>
                  </a:cubicBezTo>
                  <a:cubicBezTo>
                    <a:pt x="1492492" y="3695791"/>
                    <a:pt x="1494344" y="3692583"/>
                    <a:pt x="1500155" y="3694512"/>
                  </a:cubicBezTo>
                  <a:cubicBezTo>
                    <a:pt x="1502624" y="3690234"/>
                    <a:pt x="1499284" y="3684027"/>
                    <a:pt x="1490133" y="3675893"/>
                  </a:cubicBezTo>
                  <a:cubicBezTo>
                    <a:pt x="1490750" y="3674823"/>
                    <a:pt x="1490750" y="3674823"/>
                    <a:pt x="1485557" y="3671825"/>
                  </a:cubicBezTo>
                  <a:cubicBezTo>
                    <a:pt x="1485557" y="3671825"/>
                    <a:pt x="1485557" y="3671825"/>
                    <a:pt x="1480364" y="3668826"/>
                  </a:cubicBezTo>
                  <a:cubicBezTo>
                    <a:pt x="1479746" y="3669896"/>
                    <a:pt x="1473936" y="3667967"/>
                    <a:pt x="1473318" y="3669036"/>
                  </a:cubicBezTo>
                  <a:cubicBezTo>
                    <a:pt x="1468125" y="3666038"/>
                    <a:pt x="1464166" y="3660901"/>
                    <a:pt x="1458357" y="3658972"/>
                  </a:cubicBezTo>
                  <a:cubicBezTo>
                    <a:pt x="1456251" y="3650627"/>
                    <a:pt x="1475788" y="3664759"/>
                    <a:pt x="1477023" y="3662620"/>
                  </a:cubicBezTo>
                  <a:cubicBezTo>
                    <a:pt x="1478258" y="3660481"/>
                    <a:pt x="1479492" y="3658342"/>
                    <a:pt x="1475534" y="3653205"/>
                  </a:cubicBezTo>
                  <a:cubicBezTo>
                    <a:pt x="1470341" y="3650207"/>
                    <a:pt x="1467871" y="3654484"/>
                    <a:pt x="1458103" y="3647419"/>
                  </a:cubicBezTo>
                  <a:cubicBezTo>
                    <a:pt x="1458720" y="3646349"/>
                    <a:pt x="1476151" y="3652136"/>
                    <a:pt x="1471576" y="3648068"/>
                  </a:cubicBezTo>
                  <a:cubicBezTo>
                    <a:pt x="1471576" y="3648068"/>
                    <a:pt x="1471576" y="3648068"/>
                    <a:pt x="1467001" y="3644001"/>
                  </a:cubicBezTo>
                  <a:cubicBezTo>
                    <a:pt x="1467001" y="3644001"/>
                    <a:pt x="1467001" y="3644001"/>
                    <a:pt x="1461808" y="3641002"/>
                  </a:cubicBezTo>
                  <a:cubicBezTo>
                    <a:pt x="1467619" y="3642931"/>
                    <a:pt x="1468236" y="3641862"/>
                    <a:pt x="1473428" y="3644859"/>
                  </a:cubicBezTo>
                  <a:cubicBezTo>
                    <a:pt x="1480473" y="3644650"/>
                    <a:pt x="1482326" y="3641441"/>
                    <a:pt x="1484178" y="3638233"/>
                  </a:cubicBezTo>
                  <a:cubicBezTo>
                    <a:pt x="1468600" y="3629238"/>
                    <a:pt x="1471323" y="3636514"/>
                    <a:pt x="1465512" y="3634586"/>
                  </a:cubicBezTo>
                  <a:cubicBezTo>
                    <a:pt x="1448699" y="3627730"/>
                    <a:pt x="1456978" y="3625381"/>
                    <a:pt x="1458213" y="3623242"/>
                  </a:cubicBezTo>
                  <a:cubicBezTo>
                    <a:pt x="1467364" y="3631378"/>
                    <a:pt x="1474410" y="3631168"/>
                    <a:pt x="1484795" y="3637164"/>
                  </a:cubicBezTo>
                  <a:cubicBezTo>
                    <a:pt x="1481455" y="3630957"/>
                    <a:pt x="1482690" y="3628818"/>
                    <a:pt x="1484542" y="3625610"/>
                  </a:cubicBezTo>
                  <a:cubicBezTo>
                    <a:pt x="1474774" y="3618544"/>
                    <a:pt x="1472304" y="3622822"/>
                    <a:pt x="1462535" y="3615756"/>
                  </a:cubicBezTo>
                  <a:cubicBezTo>
                    <a:pt x="1465005" y="3611478"/>
                    <a:pt x="1459195" y="3609550"/>
                    <a:pt x="1454001" y="3606551"/>
                  </a:cubicBezTo>
                  <a:cubicBezTo>
                    <a:pt x="1453383" y="3607620"/>
                    <a:pt x="1453383" y="3607620"/>
                    <a:pt x="1452766" y="3608690"/>
                  </a:cubicBezTo>
                  <a:cubicBezTo>
                    <a:pt x="1451531" y="3610828"/>
                    <a:pt x="1462535" y="3615756"/>
                    <a:pt x="1467728" y="3618754"/>
                  </a:cubicBezTo>
                  <a:cubicBezTo>
                    <a:pt x="1465259" y="3623032"/>
                    <a:pt x="1454873" y="3617036"/>
                    <a:pt x="1439293" y="3608041"/>
                  </a:cubicBezTo>
                  <a:cubicBezTo>
                    <a:pt x="1441763" y="3603763"/>
                    <a:pt x="1447574" y="3605692"/>
                    <a:pt x="1449426" y="3602484"/>
                  </a:cubicBezTo>
                  <a:cubicBezTo>
                    <a:pt x="1449426" y="3602484"/>
                    <a:pt x="1450043" y="3601414"/>
                    <a:pt x="1450661" y="3600345"/>
                  </a:cubicBezTo>
                  <a:cubicBezTo>
                    <a:pt x="1466240" y="3609339"/>
                    <a:pt x="1469581" y="3615546"/>
                    <a:pt x="1485777" y="3623471"/>
                  </a:cubicBezTo>
                  <a:cubicBezTo>
                    <a:pt x="1485777" y="3623471"/>
                    <a:pt x="1485777" y="3623471"/>
                    <a:pt x="1487011" y="3621332"/>
                  </a:cubicBezTo>
                  <a:cubicBezTo>
                    <a:pt x="1488246" y="3619193"/>
                    <a:pt x="1483054" y="3616195"/>
                    <a:pt x="1477861" y="3613197"/>
                  </a:cubicBezTo>
                  <a:cubicBezTo>
                    <a:pt x="1477861" y="3613197"/>
                    <a:pt x="1477244" y="3614266"/>
                    <a:pt x="1477244" y="3614266"/>
                  </a:cubicBezTo>
                  <a:cubicBezTo>
                    <a:pt x="1474774" y="3618544"/>
                    <a:pt x="1461047" y="3606341"/>
                    <a:pt x="1461665" y="3605272"/>
                  </a:cubicBezTo>
                  <a:cubicBezTo>
                    <a:pt x="1462282" y="3604203"/>
                    <a:pt x="1468709" y="3605062"/>
                    <a:pt x="1474520" y="3606990"/>
                  </a:cubicBezTo>
                  <a:cubicBezTo>
                    <a:pt x="1476372" y="3603782"/>
                    <a:pt x="1468457" y="3593508"/>
                    <a:pt x="1489229" y="3605501"/>
                  </a:cubicBezTo>
                  <a:cubicBezTo>
                    <a:pt x="1476736" y="3591159"/>
                    <a:pt x="1487740" y="3596086"/>
                    <a:pt x="1496638" y="3592668"/>
                  </a:cubicBezTo>
                  <a:cubicBezTo>
                    <a:pt x="1485634" y="3587740"/>
                    <a:pt x="1474014" y="3583883"/>
                    <a:pt x="1467584" y="3583023"/>
                  </a:cubicBezTo>
                  <a:cubicBezTo>
                    <a:pt x="1461157" y="3582164"/>
                    <a:pt x="1455346" y="3580236"/>
                    <a:pt x="1454112" y="3582374"/>
                  </a:cubicBezTo>
                  <a:cubicBezTo>
                    <a:pt x="1439766" y="3571241"/>
                    <a:pt x="1459051" y="3573819"/>
                    <a:pt x="1469437" y="3579815"/>
                  </a:cubicBezTo>
                  <a:cubicBezTo>
                    <a:pt x="1475249" y="3581744"/>
                    <a:pt x="1486251" y="3586671"/>
                    <a:pt x="1486251" y="3586671"/>
                  </a:cubicBezTo>
                  <a:cubicBezTo>
                    <a:pt x="1491808" y="3577046"/>
                    <a:pt x="1515414" y="3572138"/>
                    <a:pt x="1493772" y="3549662"/>
                  </a:cubicBezTo>
                  <a:cubicBezTo>
                    <a:pt x="1496241" y="3545384"/>
                    <a:pt x="1508479" y="3548172"/>
                    <a:pt x="1520718" y="3550960"/>
                  </a:cubicBezTo>
                  <a:cubicBezTo>
                    <a:pt x="1512801" y="3540686"/>
                    <a:pt x="1498711" y="3541106"/>
                    <a:pt x="1495369" y="3534899"/>
                  </a:cubicBezTo>
                  <a:cubicBezTo>
                    <a:pt x="1493881" y="3525485"/>
                    <a:pt x="1492647" y="3527623"/>
                    <a:pt x="1501543" y="3524204"/>
                  </a:cubicBezTo>
                  <a:cubicBezTo>
                    <a:pt x="1517741" y="3532130"/>
                    <a:pt x="1515888" y="3535338"/>
                    <a:pt x="1522934" y="3535128"/>
                  </a:cubicBezTo>
                  <a:cubicBezTo>
                    <a:pt x="1524786" y="3531920"/>
                    <a:pt x="1521445" y="3525713"/>
                    <a:pt x="1512295" y="3517579"/>
                  </a:cubicBezTo>
                  <a:cubicBezTo>
                    <a:pt x="1507973" y="3525065"/>
                    <a:pt x="1495480" y="3510722"/>
                    <a:pt x="1499438" y="3515860"/>
                  </a:cubicBezTo>
                  <a:cubicBezTo>
                    <a:pt x="1491775" y="3517139"/>
                    <a:pt x="1474708" y="3498730"/>
                    <a:pt x="1482987" y="3496380"/>
                  </a:cubicBezTo>
                  <a:cubicBezTo>
                    <a:pt x="1489052" y="3509863"/>
                    <a:pt x="1502526" y="3510512"/>
                    <a:pt x="1519339" y="3517368"/>
                  </a:cubicBezTo>
                  <a:cubicBezTo>
                    <a:pt x="1497950" y="3506445"/>
                    <a:pt x="1512040" y="3506024"/>
                    <a:pt x="1487310" y="3488894"/>
                  </a:cubicBezTo>
                  <a:cubicBezTo>
                    <a:pt x="1485568" y="3467926"/>
                    <a:pt x="1521049" y="3478430"/>
                    <a:pt x="1503728" y="3448466"/>
                  </a:cubicBezTo>
                  <a:cubicBezTo>
                    <a:pt x="1501875" y="3451674"/>
                    <a:pt x="1505832" y="3456811"/>
                    <a:pt x="1498788" y="3457022"/>
                  </a:cubicBezTo>
                  <a:cubicBezTo>
                    <a:pt x="1487784" y="3452095"/>
                    <a:pt x="1483826" y="3446957"/>
                    <a:pt x="1478633" y="3443959"/>
                  </a:cubicBezTo>
                  <a:cubicBezTo>
                    <a:pt x="1481102" y="3439681"/>
                    <a:pt x="1486913" y="3441610"/>
                    <a:pt x="1492724" y="3443539"/>
                  </a:cubicBezTo>
                  <a:cubicBezTo>
                    <a:pt x="1499152" y="3444398"/>
                    <a:pt x="1505580" y="3445258"/>
                    <a:pt x="1511390" y="3447186"/>
                  </a:cubicBezTo>
                  <a:cubicBezTo>
                    <a:pt x="1502856" y="3437982"/>
                    <a:pt x="1501621" y="3440121"/>
                    <a:pt x="1514477" y="3441839"/>
                  </a:cubicBezTo>
                  <a:cubicBezTo>
                    <a:pt x="1506561" y="3431565"/>
                    <a:pt x="1495811" y="3438192"/>
                    <a:pt x="1476890" y="3422990"/>
                  </a:cubicBezTo>
                  <a:cubicBezTo>
                    <a:pt x="1477507" y="3421921"/>
                    <a:pt x="1478125" y="3420851"/>
                    <a:pt x="1472933" y="3417854"/>
                  </a:cubicBezTo>
                  <a:cubicBezTo>
                    <a:pt x="1479107" y="3407159"/>
                    <a:pt x="1486516" y="3394326"/>
                    <a:pt x="1469449" y="3375917"/>
                  </a:cubicBezTo>
                  <a:cubicBezTo>
                    <a:pt x="1451399" y="3371199"/>
                    <a:pt x="1473660" y="3392607"/>
                    <a:pt x="1452269" y="3381683"/>
                  </a:cubicBezTo>
                  <a:cubicBezTo>
                    <a:pt x="1451652" y="3382752"/>
                    <a:pt x="1456228" y="3386820"/>
                    <a:pt x="1455610" y="3387890"/>
                  </a:cubicBezTo>
                  <a:cubicBezTo>
                    <a:pt x="1456228" y="3386820"/>
                    <a:pt x="1456228" y="3386820"/>
                    <a:pt x="1456228" y="3386820"/>
                  </a:cubicBezTo>
                  <a:cubicBezTo>
                    <a:pt x="1465997" y="3393886"/>
                    <a:pt x="1465380" y="3394956"/>
                    <a:pt x="1464762" y="3396025"/>
                  </a:cubicBezTo>
                  <a:cubicBezTo>
                    <a:pt x="1464145" y="3397095"/>
                    <a:pt x="1464145" y="3397095"/>
                    <a:pt x="1464145" y="3397095"/>
                  </a:cubicBezTo>
                  <a:cubicBezTo>
                    <a:pt x="1462910" y="3399233"/>
                    <a:pt x="1457100" y="3397305"/>
                    <a:pt x="1455865" y="3399444"/>
                  </a:cubicBezTo>
                  <a:cubicBezTo>
                    <a:pt x="1464398" y="3408649"/>
                    <a:pt x="1449691" y="3410139"/>
                    <a:pt x="1430406" y="3407560"/>
                  </a:cubicBezTo>
                  <a:cubicBezTo>
                    <a:pt x="1434981" y="3411628"/>
                    <a:pt x="1436216" y="3409488"/>
                    <a:pt x="1441409" y="3412487"/>
                  </a:cubicBezTo>
                  <a:cubicBezTo>
                    <a:pt x="1438940" y="3416764"/>
                    <a:pt x="1427319" y="3412908"/>
                    <a:pt x="1416315" y="3407980"/>
                  </a:cubicBezTo>
                  <a:cubicBezTo>
                    <a:pt x="1415698" y="3409050"/>
                    <a:pt x="1420891" y="3412048"/>
                    <a:pt x="1420274" y="3413117"/>
                  </a:cubicBezTo>
                  <a:cubicBezTo>
                    <a:pt x="1427319" y="3412908"/>
                    <a:pt x="1428554" y="3410768"/>
                    <a:pt x="1438940" y="3416764"/>
                  </a:cubicBezTo>
                  <a:cubicBezTo>
                    <a:pt x="1438940" y="3416764"/>
                    <a:pt x="1438940" y="3416764"/>
                    <a:pt x="1441664" y="3424041"/>
                  </a:cubicBezTo>
                  <a:cubicBezTo>
                    <a:pt x="1442282" y="3422972"/>
                    <a:pt x="1441664" y="3424041"/>
                    <a:pt x="1446856" y="3427039"/>
                  </a:cubicBezTo>
                  <a:cubicBezTo>
                    <a:pt x="1446239" y="3428109"/>
                    <a:pt x="1439812" y="3427250"/>
                    <a:pt x="1439812" y="3427250"/>
                  </a:cubicBezTo>
                  <a:cubicBezTo>
                    <a:pt x="1439812" y="3427250"/>
                    <a:pt x="1439812" y="3427250"/>
                    <a:pt x="1438577" y="3429389"/>
                  </a:cubicBezTo>
                  <a:cubicBezTo>
                    <a:pt x="1448345" y="3436454"/>
                    <a:pt x="1453284" y="3427899"/>
                    <a:pt x="1454156" y="3438383"/>
                  </a:cubicBezTo>
                  <a:cubicBezTo>
                    <a:pt x="1464541" y="3444379"/>
                    <a:pt x="1461202" y="3438173"/>
                    <a:pt x="1467628" y="3439032"/>
                  </a:cubicBezTo>
                  <a:cubicBezTo>
                    <a:pt x="1486549" y="3454234"/>
                    <a:pt x="1458732" y="3442451"/>
                    <a:pt x="1456880" y="3445659"/>
                  </a:cubicBezTo>
                  <a:cubicBezTo>
                    <a:pt x="1457497" y="3444590"/>
                    <a:pt x="1462689" y="3447587"/>
                    <a:pt x="1462689" y="3447587"/>
                  </a:cubicBezTo>
                  <a:cubicBezTo>
                    <a:pt x="1456016" y="3450151"/>
                    <a:pt x="1467564" y="3461631"/>
                    <a:pt x="1459829" y="3460975"/>
                  </a:cubicBezTo>
                  <a:lnTo>
                    <a:pt x="1452229" y="3458296"/>
                  </a:lnTo>
                  <a:lnTo>
                    <a:pt x="1444785" y="3453114"/>
                  </a:lnTo>
                  <a:cubicBezTo>
                    <a:pt x="1440845" y="3452443"/>
                    <a:pt x="1435869" y="3452066"/>
                    <a:pt x="1428080" y="3447569"/>
                  </a:cubicBezTo>
                  <a:cubicBezTo>
                    <a:pt x="1433363" y="3447411"/>
                    <a:pt x="1448106" y="3451110"/>
                    <a:pt x="1446644" y="3447458"/>
                  </a:cubicBezTo>
                  <a:lnTo>
                    <a:pt x="1439024" y="3441104"/>
                  </a:lnTo>
                  <a:lnTo>
                    <a:pt x="1444640" y="3442871"/>
                  </a:lnTo>
                  <a:cubicBezTo>
                    <a:pt x="1444640" y="3442871"/>
                    <a:pt x="1439447" y="3439872"/>
                    <a:pt x="1438830" y="3440942"/>
                  </a:cubicBezTo>
                  <a:lnTo>
                    <a:pt x="1439024" y="3441104"/>
                  </a:lnTo>
                  <a:lnTo>
                    <a:pt x="1426327" y="3437110"/>
                  </a:lnTo>
                  <a:cubicBezTo>
                    <a:pt x="1422080" y="3436975"/>
                    <a:pt x="1419545" y="3438363"/>
                    <a:pt x="1418310" y="3440502"/>
                  </a:cubicBezTo>
                  <a:cubicBezTo>
                    <a:pt x="1417693" y="3441572"/>
                    <a:pt x="1417693" y="3441572"/>
                    <a:pt x="1417693" y="3441572"/>
                  </a:cubicBezTo>
                  <a:cubicBezTo>
                    <a:pt x="1417075" y="3442641"/>
                    <a:pt x="1411266" y="3440712"/>
                    <a:pt x="1410031" y="3442852"/>
                  </a:cubicBezTo>
                  <a:cubicBezTo>
                    <a:pt x="1419799" y="3449917"/>
                    <a:pt x="1417947" y="3453125"/>
                    <a:pt x="1433527" y="3462120"/>
                  </a:cubicBezTo>
                  <a:cubicBezTo>
                    <a:pt x="1422524" y="3457194"/>
                    <a:pt x="1416712" y="3455264"/>
                    <a:pt x="1405709" y="3450338"/>
                  </a:cubicBezTo>
                  <a:cubicBezTo>
                    <a:pt x="1409666" y="3455474"/>
                    <a:pt x="1408431" y="3457613"/>
                    <a:pt x="1407196" y="3459752"/>
                  </a:cubicBezTo>
                  <a:cubicBezTo>
                    <a:pt x="1408431" y="3457613"/>
                    <a:pt x="1414242" y="3459542"/>
                    <a:pt x="1419436" y="3462541"/>
                  </a:cubicBezTo>
                  <a:cubicBezTo>
                    <a:pt x="1422159" y="3469816"/>
                    <a:pt x="1412390" y="3462750"/>
                    <a:pt x="1409303" y="3468097"/>
                  </a:cubicBezTo>
                  <a:cubicBezTo>
                    <a:pt x="1409303" y="3468097"/>
                    <a:pt x="1404109" y="3465099"/>
                    <a:pt x="1404727" y="3464029"/>
                  </a:cubicBezTo>
                  <a:cubicBezTo>
                    <a:pt x="1404109" y="3465099"/>
                    <a:pt x="1404109" y="3465099"/>
                    <a:pt x="1403492" y="3466168"/>
                  </a:cubicBezTo>
                  <a:cubicBezTo>
                    <a:pt x="1403492" y="3466168"/>
                    <a:pt x="1403492" y="3466168"/>
                    <a:pt x="1408685" y="3469167"/>
                  </a:cubicBezTo>
                  <a:cubicBezTo>
                    <a:pt x="1402257" y="3468308"/>
                    <a:pt x="1401640" y="3469377"/>
                    <a:pt x="1401022" y="3470446"/>
                  </a:cubicBezTo>
                  <a:cubicBezTo>
                    <a:pt x="1399787" y="3472585"/>
                    <a:pt x="1398552" y="3474724"/>
                    <a:pt x="1397318" y="3476862"/>
                  </a:cubicBezTo>
                  <a:cubicBezTo>
                    <a:pt x="1412897" y="3485857"/>
                    <a:pt x="1415367" y="3481580"/>
                    <a:pt x="1412644" y="3474305"/>
                  </a:cubicBezTo>
                  <a:cubicBezTo>
                    <a:pt x="1419943" y="3485648"/>
                    <a:pt x="1411662" y="3487997"/>
                    <a:pt x="1393613" y="3483279"/>
                  </a:cubicBezTo>
                  <a:cubicBezTo>
                    <a:pt x="1392378" y="3485418"/>
                    <a:pt x="1391760" y="3486488"/>
                    <a:pt x="1390526" y="3488626"/>
                  </a:cubicBezTo>
                  <a:cubicBezTo>
                    <a:pt x="1396336" y="3490555"/>
                    <a:pt x="1401531" y="3493554"/>
                    <a:pt x="1401531" y="3493554"/>
                  </a:cubicBezTo>
                  <a:cubicBezTo>
                    <a:pt x="1400913" y="3494624"/>
                    <a:pt x="1395101" y="3492694"/>
                    <a:pt x="1389291" y="3490765"/>
                  </a:cubicBezTo>
                  <a:cubicBezTo>
                    <a:pt x="1388673" y="3491835"/>
                    <a:pt x="1388056" y="3492904"/>
                    <a:pt x="1382246" y="3490976"/>
                  </a:cubicBezTo>
                  <a:cubicBezTo>
                    <a:pt x="1381011" y="3493115"/>
                    <a:pt x="1391397" y="3499111"/>
                    <a:pt x="1396591" y="3502110"/>
                  </a:cubicBezTo>
                  <a:cubicBezTo>
                    <a:pt x="1383116" y="3501459"/>
                    <a:pt x="1365685" y="3495673"/>
                    <a:pt x="1365939" y="3507228"/>
                  </a:cubicBezTo>
                  <a:cubicBezTo>
                    <a:pt x="1376324" y="3513224"/>
                    <a:pt x="1374220" y="3504878"/>
                    <a:pt x="1380646" y="3505738"/>
                  </a:cubicBezTo>
                  <a:cubicBezTo>
                    <a:pt x="1410572" y="3525866"/>
                    <a:pt x="1346038" y="3505719"/>
                    <a:pt x="1383008" y="3525637"/>
                  </a:cubicBezTo>
                  <a:cubicBezTo>
                    <a:pt x="1376578" y="3524777"/>
                    <a:pt x="1371385" y="3521779"/>
                    <a:pt x="1360382" y="3516852"/>
                  </a:cubicBezTo>
                  <a:cubicBezTo>
                    <a:pt x="1358530" y="3520061"/>
                    <a:pt x="1363106" y="3524128"/>
                    <a:pt x="1373491" y="3530124"/>
                  </a:cubicBezTo>
                  <a:cubicBezTo>
                    <a:pt x="1373491" y="3530124"/>
                    <a:pt x="1372874" y="3531194"/>
                    <a:pt x="1372874" y="3531194"/>
                  </a:cubicBezTo>
                  <a:cubicBezTo>
                    <a:pt x="1378068" y="3534193"/>
                    <a:pt x="1377451" y="3535263"/>
                    <a:pt x="1376216" y="3537401"/>
                  </a:cubicBezTo>
                  <a:cubicBezTo>
                    <a:pt x="1376216" y="3537401"/>
                    <a:pt x="1371022" y="3534402"/>
                    <a:pt x="1371022" y="3534402"/>
                  </a:cubicBezTo>
                  <a:cubicBezTo>
                    <a:pt x="1368551" y="3538680"/>
                    <a:pt x="1370659" y="3547026"/>
                    <a:pt x="1355696" y="3536962"/>
                  </a:cubicBezTo>
                  <a:cubicBezTo>
                    <a:pt x="1363358" y="3535682"/>
                    <a:pt x="1354825" y="3526477"/>
                    <a:pt x="1361871" y="3526268"/>
                  </a:cubicBezTo>
                  <a:cubicBezTo>
                    <a:pt x="1361253" y="3527337"/>
                    <a:pt x="1356060" y="3524338"/>
                    <a:pt x="1356060" y="3524338"/>
                  </a:cubicBezTo>
                  <a:cubicBezTo>
                    <a:pt x="1354825" y="3526477"/>
                    <a:pt x="1350503" y="3533963"/>
                    <a:pt x="1351992" y="3543378"/>
                  </a:cubicBezTo>
                  <a:cubicBezTo>
                    <a:pt x="1335177" y="3536522"/>
                    <a:pt x="1328133" y="3536733"/>
                    <a:pt x="1320470" y="3538012"/>
                  </a:cubicBezTo>
                  <a:cubicBezTo>
                    <a:pt x="1330238" y="3545077"/>
                    <a:pt x="1327515" y="3537802"/>
                    <a:pt x="1333942" y="3538661"/>
                  </a:cubicBezTo>
                  <a:cubicBezTo>
                    <a:pt x="1333942" y="3538661"/>
                    <a:pt x="1333942" y="3538661"/>
                    <a:pt x="1338518" y="3542729"/>
                  </a:cubicBezTo>
                  <a:cubicBezTo>
                    <a:pt x="1339753" y="3540590"/>
                    <a:pt x="1340370" y="3539520"/>
                    <a:pt x="1351374" y="3544448"/>
                  </a:cubicBezTo>
                  <a:cubicBezTo>
                    <a:pt x="1336666" y="3545937"/>
                    <a:pt x="1340624" y="3551074"/>
                    <a:pt x="1363867" y="3558790"/>
                  </a:cubicBezTo>
                  <a:cubicBezTo>
                    <a:pt x="1366954" y="3553443"/>
                    <a:pt x="1350757" y="3545517"/>
                    <a:pt x="1363612" y="3547235"/>
                  </a:cubicBezTo>
                  <a:cubicBezTo>
                    <a:pt x="1381298" y="3564576"/>
                    <a:pt x="1375124" y="3575270"/>
                    <a:pt x="1372036" y="3580618"/>
                  </a:cubicBezTo>
                  <a:cubicBezTo>
                    <a:pt x="1369748" y="3578583"/>
                    <a:pt x="1367306" y="3576817"/>
                    <a:pt x="1364138" y="3574810"/>
                  </a:cubicBezTo>
                  <a:lnTo>
                    <a:pt x="1352382" y="3567851"/>
                  </a:lnTo>
                  <a:lnTo>
                    <a:pt x="1352225" y="3567676"/>
                  </a:lnTo>
                  <a:lnTo>
                    <a:pt x="1359794" y="3570341"/>
                  </a:lnTo>
                  <a:cubicBezTo>
                    <a:pt x="1362049" y="3570930"/>
                    <a:pt x="1363811" y="3570877"/>
                    <a:pt x="1364737" y="3569273"/>
                  </a:cubicBezTo>
                  <a:cubicBezTo>
                    <a:pt x="1367207" y="3564996"/>
                    <a:pt x="1349157" y="3560278"/>
                    <a:pt x="1349157" y="3560278"/>
                  </a:cubicBezTo>
                  <a:cubicBezTo>
                    <a:pt x="1347243" y="3560599"/>
                    <a:pt x="1347390" y="3561843"/>
                    <a:pt x="1348427" y="3563421"/>
                  </a:cubicBezTo>
                  <a:lnTo>
                    <a:pt x="1352225" y="3567676"/>
                  </a:lnTo>
                  <a:lnTo>
                    <a:pt x="1351881" y="3567554"/>
                  </a:lnTo>
                  <a:lnTo>
                    <a:pt x="1352382" y="3567851"/>
                  </a:lnTo>
                  <a:lnTo>
                    <a:pt x="1353025" y="3568572"/>
                  </a:lnTo>
                  <a:cubicBezTo>
                    <a:pt x="1356303" y="3571891"/>
                    <a:pt x="1358436" y="3574191"/>
                    <a:pt x="1350029" y="3570763"/>
                  </a:cubicBezTo>
                  <a:cubicBezTo>
                    <a:pt x="1346941" y="3576110"/>
                    <a:pt x="1373272" y="3578478"/>
                    <a:pt x="1370184" y="3583826"/>
                  </a:cubicBezTo>
                  <a:cubicBezTo>
                    <a:pt x="1369567" y="3584895"/>
                    <a:pt x="1379952" y="3590891"/>
                    <a:pt x="1379952" y="3590891"/>
                  </a:cubicBezTo>
                  <a:cubicBezTo>
                    <a:pt x="1379335" y="3591960"/>
                    <a:pt x="1379335" y="3591960"/>
                    <a:pt x="1379335" y="3591960"/>
                  </a:cubicBezTo>
                  <a:cubicBezTo>
                    <a:pt x="1379335" y="3591960"/>
                    <a:pt x="1379335" y="3591960"/>
                    <a:pt x="1368950" y="3585964"/>
                  </a:cubicBezTo>
                  <a:cubicBezTo>
                    <a:pt x="1368950" y="3585964"/>
                    <a:pt x="1368950" y="3585964"/>
                    <a:pt x="1363139" y="3584036"/>
                  </a:cubicBezTo>
                  <a:cubicBezTo>
                    <a:pt x="1363139" y="3584036"/>
                    <a:pt x="1357945" y="3581037"/>
                    <a:pt x="1357945" y="3581037"/>
                  </a:cubicBezTo>
                  <a:cubicBezTo>
                    <a:pt x="1357328" y="3582107"/>
                    <a:pt x="1352136" y="3579109"/>
                    <a:pt x="1352136" y="3579109"/>
                  </a:cubicBezTo>
                  <a:cubicBezTo>
                    <a:pt x="1346941" y="3576110"/>
                    <a:pt x="1341748" y="3573112"/>
                    <a:pt x="1339896" y="3576320"/>
                  </a:cubicBezTo>
                  <a:cubicBezTo>
                    <a:pt x="1336191" y="3582736"/>
                    <a:pt x="1365862" y="3591312"/>
                    <a:pt x="1362157" y="3597728"/>
                  </a:cubicBezTo>
                  <a:cubicBezTo>
                    <a:pt x="1383547" y="3608652"/>
                    <a:pt x="1383293" y="3597098"/>
                    <a:pt x="1404684" y="3608022"/>
                  </a:cubicBezTo>
                  <a:cubicBezTo>
                    <a:pt x="1391210" y="3607372"/>
                    <a:pt x="1381695" y="3611860"/>
                    <a:pt x="1363646" y="3607144"/>
                  </a:cubicBezTo>
                  <a:cubicBezTo>
                    <a:pt x="1372543" y="3603724"/>
                    <a:pt x="1351154" y="3592801"/>
                    <a:pt x="1341384" y="3585735"/>
                  </a:cubicBezTo>
                  <a:cubicBezTo>
                    <a:pt x="1339532" y="3588943"/>
                    <a:pt x="1337680" y="3592152"/>
                    <a:pt x="1323336" y="3581018"/>
                  </a:cubicBezTo>
                  <a:cubicBezTo>
                    <a:pt x="1322101" y="3583157"/>
                    <a:pt x="1320866" y="3585296"/>
                    <a:pt x="1326060" y="3588294"/>
                  </a:cubicBezTo>
                  <a:cubicBezTo>
                    <a:pt x="1325442" y="3589364"/>
                    <a:pt x="1320249" y="3586366"/>
                    <a:pt x="1320249" y="3586366"/>
                  </a:cubicBezTo>
                  <a:cubicBezTo>
                    <a:pt x="1315055" y="3583367"/>
                    <a:pt x="1314438" y="3584437"/>
                    <a:pt x="1313821" y="3585506"/>
                  </a:cubicBezTo>
                  <a:cubicBezTo>
                    <a:pt x="1300094" y="3573303"/>
                    <a:pt x="1324571" y="3578879"/>
                    <a:pt x="1316654" y="3568605"/>
                  </a:cubicBezTo>
                  <a:cubicBezTo>
                    <a:pt x="1330382" y="3580808"/>
                    <a:pt x="1312697" y="3563468"/>
                    <a:pt x="1328893" y="3571393"/>
                  </a:cubicBezTo>
                  <a:cubicBezTo>
                    <a:pt x="1330128" y="3569255"/>
                    <a:pt x="1325552" y="3565187"/>
                    <a:pt x="1326169" y="3564117"/>
                  </a:cubicBezTo>
                  <a:cubicBezTo>
                    <a:pt x="1326169" y="3564117"/>
                    <a:pt x="1326787" y="3563048"/>
                    <a:pt x="1321593" y="3560050"/>
                  </a:cubicBezTo>
                  <a:cubicBezTo>
                    <a:pt x="1321593" y="3560050"/>
                    <a:pt x="1321593" y="3560050"/>
                    <a:pt x="1322211" y="3558980"/>
                  </a:cubicBezTo>
                  <a:cubicBezTo>
                    <a:pt x="1322211" y="3558980"/>
                    <a:pt x="1322211" y="3558980"/>
                    <a:pt x="1332598" y="3564976"/>
                  </a:cubicBezTo>
                  <a:cubicBezTo>
                    <a:pt x="1332598" y="3564976"/>
                    <a:pt x="1332598" y="3564976"/>
                    <a:pt x="1337791" y="3567975"/>
                  </a:cubicBezTo>
                  <a:cubicBezTo>
                    <a:pt x="1337791" y="3567975"/>
                    <a:pt x="1337791" y="3567975"/>
                    <a:pt x="1338408" y="3566906"/>
                  </a:cubicBezTo>
                  <a:cubicBezTo>
                    <a:pt x="1338408" y="3566906"/>
                    <a:pt x="1338408" y="3566906"/>
                    <a:pt x="1333215" y="3563907"/>
                  </a:cubicBezTo>
                  <a:cubicBezTo>
                    <a:pt x="1328021" y="3560909"/>
                    <a:pt x="1323446" y="3556841"/>
                    <a:pt x="1323446" y="3556841"/>
                  </a:cubicBezTo>
                  <a:cubicBezTo>
                    <a:pt x="1323446" y="3556841"/>
                    <a:pt x="1318254" y="3553844"/>
                    <a:pt x="1318871" y="3552774"/>
                  </a:cubicBezTo>
                  <a:cubicBezTo>
                    <a:pt x="1313060" y="3550845"/>
                    <a:pt x="1308485" y="3546777"/>
                    <a:pt x="1303909" y="3542710"/>
                  </a:cubicBezTo>
                  <a:cubicBezTo>
                    <a:pt x="1304526" y="3541640"/>
                    <a:pt x="1309719" y="3544639"/>
                    <a:pt x="1310337" y="3543569"/>
                  </a:cubicBezTo>
                  <a:cubicBezTo>
                    <a:pt x="1305761" y="3539501"/>
                    <a:pt x="1306378" y="3538432"/>
                    <a:pt x="1306996" y="3537362"/>
                  </a:cubicBezTo>
                  <a:cubicBezTo>
                    <a:pt x="1311572" y="3541431"/>
                    <a:pt x="1316148" y="3545498"/>
                    <a:pt x="1320724" y="3549566"/>
                  </a:cubicBezTo>
                  <a:cubicBezTo>
                    <a:pt x="1320724" y="3549566"/>
                    <a:pt x="1326533" y="3551494"/>
                    <a:pt x="1328385" y="3548286"/>
                  </a:cubicBezTo>
                  <a:cubicBezTo>
                    <a:pt x="1314041" y="3537152"/>
                    <a:pt x="1293886" y="3524090"/>
                    <a:pt x="1280159" y="3511887"/>
                  </a:cubicBezTo>
                  <a:cubicBezTo>
                    <a:pt x="1286588" y="3512746"/>
                    <a:pt x="1292398" y="3514675"/>
                    <a:pt x="1303401" y="3519602"/>
                  </a:cubicBezTo>
                  <a:cubicBezTo>
                    <a:pt x="1302166" y="3521741"/>
                    <a:pt x="1300931" y="3523880"/>
                    <a:pt x="1305507" y="3527947"/>
                  </a:cubicBezTo>
                  <a:cubicBezTo>
                    <a:pt x="1341352" y="3525827"/>
                    <a:pt x="1339974" y="3492236"/>
                    <a:pt x="1370625" y="3487118"/>
                  </a:cubicBezTo>
                  <a:cubicBezTo>
                    <a:pt x="1371860" y="3484979"/>
                    <a:pt x="1360857" y="3480053"/>
                    <a:pt x="1355663" y="3477055"/>
                  </a:cubicBezTo>
                  <a:cubicBezTo>
                    <a:pt x="1361474" y="3478983"/>
                    <a:pt x="1361474" y="3478983"/>
                    <a:pt x="1362092" y="3477914"/>
                  </a:cubicBezTo>
                  <a:cubicBezTo>
                    <a:pt x="1359368" y="3470638"/>
                    <a:pt x="1361220" y="3467429"/>
                    <a:pt x="1364307" y="3462082"/>
                  </a:cubicBezTo>
                  <a:cubicBezTo>
                    <a:pt x="1359114" y="3459084"/>
                    <a:pt x="1359732" y="3458015"/>
                    <a:pt x="1362201" y="3453737"/>
                  </a:cubicBezTo>
                  <a:cubicBezTo>
                    <a:pt x="1362201" y="3453737"/>
                    <a:pt x="1361584" y="3454806"/>
                    <a:pt x="1366777" y="3457805"/>
                  </a:cubicBezTo>
                  <a:cubicBezTo>
                    <a:pt x="1367395" y="3456735"/>
                    <a:pt x="1367395" y="3456735"/>
                    <a:pt x="1368012" y="3455665"/>
                  </a:cubicBezTo>
                  <a:cubicBezTo>
                    <a:pt x="1368012" y="3455665"/>
                    <a:pt x="1368629" y="3454596"/>
                    <a:pt x="1373823" y="3457595"/>
                  </a:cubicBezTo>
                  <a:cubicBezTo>
                    <a:pt x="1369247" y="3453527"/>
                    <a:pt x="1364671" y="3449459"/>
                    <a:pt x="1360713" y="3444322"/>
                  </a:cubicBezTo>
                  <a:cubicBezTo>
                    <a:pt x="1345133" y="3435327"/>
                    <a:pt x="1342663" y="3439605"/>
                    <a:pt x="1336236" y="3438746"/>
                  </a:cubicBezTo>
                  <a:cubicBezTo>
                    <a:pt x="1338341" y="3447091"/>
                    <a:pt x="1358497" y="3460153"/>
                    <a:pt x="1350834" y="3461433"/>
                  </a:cubicBezTo>
                  <a:cubicBezTo>
                    <a:pt x="1332784" y="3456715"/>
                    <a:pt x="1348982" y="3464641"/>
                    <a:pt x="1351088" y="3472987"/>
                  </a:cubicBezTo>
                  <a:cubicBezTo>
                    <a:pt x="1323270" y="3461204"/>
                    <a:pt x="1321053" y="3477035"/>
                    <a:pt x="1289277" y="3460114"/>
                  </a:cubicBezTo>
                  <a:cubicBezTo>
                    <a:pt x="1289277" y="3460114"/>
                    <a:pt x="1288659" y="3461184"/>
                    <a:pt x="1288042" y="3462254"/>
                  </a:cubicBezTo>
                  <a:cubicBezTo>
                    <a:pt x="1288042" y="3462254"/>
                    <a:pt x="1282849" y="3459255"/>
                    <a:pt x="1282849" y="3459255"/>
                  </a:cubicBezTo>
                  <a:cubicBezTo>
                    <a:pt x="1279144" y="3465672"/>
                    <a:pt x="1291637" y="3480014"/>
                    <a:pt x="1270865" y="3468021"/>
                  </a:cubicBezTo>
                  <a:cubicBezTo>
                    <a:pt x="1269994" y="3457537"/>
                    <a:pt x="1280997" y="3462464"/>
                    <a:pt x="1274316" y="3450051"/>
                  </a:cubicBezTo>
                  <a:cubicBezTo>
                    <a:pt x="1279509" y="3453049"/>
                    <a:pt x="1279509" y="3453049"/>
                    <a:pt x="1280126" y="3451980"/>
                  </a:cubicBezTo>
                  <a:cubicBezTo>
                    <a:pt x="1281362" y="3449841"/>
                    <a:pt x="1287788" y="3450700"/>
                    <a:pt x="1288406" y="3449630"/>
                  </a:cubicBezTo>
                  <a:cubicBezTo>
                    <a:pt x="1292982" y="3453698"/>
                    <a:pt x="1292364" y="3454768"/>
                    <a:pt x="1292364" y="3454768"/>
                  </a:cubicBezTo>
                  <a:cubicBezTo>
                    <a:pt x="1292982" y="3453698"/>
                    <a:pt x="1298176" y="3456697"/>
                    <a:pt x="1297558" y="3457767"/>
                  </a:cubicBezTo>
                  <a:cubicBezTo>
                    <a:pt x="1303368" y="3459695"/>
                    <a:pt x="1305221" y="3456486"/>
                    <a:pt x="1307073" y="3453278"/>
                  </a:cubicBezTo>
                  <a:cubicBezTo>
                    <a:pt x="1287536" y="3439147"/>
                    <a:pt x="1293599" y="3452628"/>
                    <a:pt x="1278020" y="3443634"/>
                  </a:cubicBezTo>
                  <a:cubicBezTo>
                    <a:pt x="1274679" y="3437428"/>
                    <a:pt x="1270104" y="3433360"/>
                    <a:pt x="1273191" y="3428013"/>
                  </a:cubicBezTo>
                  <a:cubicBezTo>
                    <a:pt x="1267381" y="3426085"/>
                    <a:pt x="1266146" y="3428223"/>
                    <a:pt x="1259718" y="3427364"/>
                  </a:cubicBezTo>
                  <a:cubicBezTo>
                    <a:pt x="1246862" y="3425645"/>
                    <a:pt x="1273808" y="3426943"/>
                    <a:pt x="1258228" y="3417948"/>
                  </a:cubicBezTo>
                  <a:cubicBezTo>
                    <a:pt x="1264040" y="3419878"/>
                    <a:pt x="1270468" y="3420737"/>
                    <a:pt x="1276278" y="3422666"/>
                  </a:cubicBezTo>
                  <a:cubicBezTo>
                    <a:pt x="1276895" y="3421596"/>
                    <a:pt x="1283323" y="3422456"/>
                    <a:pt x="1283941" y="3421386"/>
                  </a:cubicBezTo>
                  <a:cubicBezTo>
                    <a:pt x="1291604" y="3420107"/>
                    <a:pt x="1274790" y="3413251"/>
                    <a:pt x="1276025" y="3411113"/>
                  </a:cubicBezTo>
                  <a:cubicBezTo>
                    <a:pt x="1274173" y="3414321"/>
                    <a:pt x="1267745" y="3413461"/>
                    <a:pt x="1265892" y="3416669"/>
                  </a:cubicBezTo>
                  <a:cubicBezTo>
                    <a:pt x="1255506" y="3410673"/>
                    <a:pt x="1263785" y="3408323"/>
                    <a:pt x="1269597" y="3410253"/>
                  </a:cubicBezTo>
                  <a:cubicBezTo>
                    <a:pt x="1263168" y="3409392"/>
                    <a:pt x="1257358" y="3407465"/>
                    <a:pt x="1251547" y="3405536"/>
                  </a:cubicBezTo>
                  <a:lnTo>
                    <a:pt x="1250930" y="3406605"/>
                  </a:lnTo>
                  <a:cubicBezTo>
                    <a:pt x="1264658" y="3418808"/>
                    <a:pt x="1257611" y="3419018"/>
                    <a:pt x="1249949" y="3420298"/>
                  </a:cubicBezTo>
                  <a:cubicBezTo>
                    <a:pt x="1249332" y="3421367"/>
                    <a:pt x="1249332" y="3421367"/>
                    <a:pt x="1249332" y="3421367"/>
                  </a:cubicBezTo>
                  <a:cubicBezTo>
                    <a:pt x="1248097" y="3423506"/>
                    <a:pt x="1246244" y="3426714"/>
                    <a:pt x="1244392" y="3429922"/>
                  </a:cubicBezTo>
                  <a:cubicBezTo>
                    <a:pt x="1244392" y="3429922"/>
                    <a:pt x="1239199" y="3426924"/>
                    <a:pt x="1239199" y="3426924"/>
                  </a:cubicBezTo>
                  <a:cubicBezTo>
                    <a:pt x="1234006" y="3423926"/>
                    <a:pt x="1237092" y="3418579"/>
                    <a:pt x="1225472" y="3414721"/>
                  </a:cubicBezTo>
                  <a:cubicBezTo>
                    <a:pt x="1226090" y="3413652"/>
                    <a:pt x="1226707" y="3412583"/>
                    <a:pt x="1226707" y="3412583"/>
                  </a:cubicBezTo>
                  <a:cubicBezTo>
                    <a:pt x="1227325" y="3411513"/>
                    <a:pt x="1222131" y="3408515"/>
                    <a:pt x="1216321" y="3406586"/>
                  </a:cubicBezTo>
                  <a:cubicBezTo>
                    <a:pt x="1218173" y="3403378"/>
                    <a:pt x="1222749" y="3407445"/>
                    <a:pt x="1227942" y="3410444"/>
                  </a:cubicBezTo>
                  <a:cubicBezTo>
                    <a:pt x="1228560" y="3409374"/>
                    <a:pt x="1233752" y="3412372"/>
                    <a:pt x="1233752" y="3412372"/>
                  </a:cubicBezTo>
                  <a:cubicBezTo>
                    <a:pt x="1235604" y="3409164"/>
                    <a:pt x="1232264" y="3402958"/>
                    <a:pt x="1234734" y="3398680"/>
                  </a:cubicBezTo>
                  <a:cubicBezTo>
                    <a:pt x="1229541" y="3395682"/>
                    <a:pt x="1228923" y="3396751"/>
                    <a:pt x="1223730" y="3393753"/>
                  </a:cubicBezTo>
                  <a:cubicBezTo>
                    <a:pt x="1229541" y="3395682"/>
                    <a:pt x="1235351" y="3397611"/>
                    <a:pt x="1235969" y="3396541"/>
                  </a:cubicBezTo>
                  <a:cubicBezTo>
                    <a:pt x="1237821" y="3393333"/>
                    <a:pt x="1234480" y="3387126"/>
                    <a:pt x="1224095" y="3381130"/>
                  </a:cubicBezTo>
                  <a:cubicBezTo>
                    <a:pt x="1216794" y="3369786"/>
                    <a:pt x="1240291" y="3389055"/>
                    <a:pt x="1237567" y="3381779"/>
                  </a:cubicBezTo>
                  <a:cubicBezTo>
                    <a:pt x="1238802" y="3379640"/>
                    <a:pt x="1232992" y="3377711"/>
                    <a:pt x="1232374" y="3378781"/>
                  </a:cubicBezTo>
                  <a:cubicBezTo>
                    <a:pt x="1217412" y="3368716"/>
                    <a:pt x="1239419" y="3378571"/>
                    <a:pt x="1236078" y="3372364"/>
                  </a:cubicBezTo>
                  <a:cubicBezTo>
                    <a:pt x="1199981" y="3362930"/>
                    <a:pt x="1220390" y="3387547"/>
                    <a:pt x="1221260" y="3398031"/>
                  </a:cubicBezTo>
                  <a:cubicBezTo>
                    <a:pt x="1212726" y="3388826"/>
                    <a:pt x="1202593" y="3394383"/>
                    <a:pt x="1186397" y="3386458"/>
                  </a:cubicBezTo>
                  <a:cubicBezTo>
                    <a:pt x="1190355" y="3391595"/>
                    <a:pt x="1188503" y="3394803"/>
                    <a:pt x="1204699" y="3402728"/>
                  </a:cubicBezTo>
                  <a:cubicBezTo>
                    <a:pt x="1197036" y="3404008"/>
                    <a:pt x="1190355" y="3391595"/>
                    <a:pt x="1182692" y="3392874"/>
                  </a:cubicBezTo>
                  <a:cubicBezTo>
                    <a:pt x="1174777" y="3382601"/>
                    <a:pt x="1153386" y="3371676"/>
                    <a:pt x="1168095" y="3370187"/>
                  </a:cubicBezTo>
                  <a:cubicBezTo>
                    <a:pt x="1144234" y="3363541"/>
                    <a:pt x="1164026" y="3389227"/>
                    <a:pt x="1144124" y="3387718"/>
                  </a:cubicBezTo>
                  <a:cubicBezTo>
                    <a:pt x="1134973" y="3379583"/>
                    <a:pt x="1138678" y="3373166"/>
                    <a:pt x="1135337" y="3366959"/>
                  </a:cubicBezTo>
                  <a:cubicBezTo>
                    <a:pt x="1132867" y="3371237"/>
                    <a:pt x="1120629" y="3368449"/>
                    <a:pt x="1120265" y="3381072"/>
                  </a:cubicBezTo>
                  <a:cubicBezTo>
                    <a:pt x="1130651" y="3387069"/>
                    <a:pt x="1141655" y="3391996"/>
                    <a:pt x="1148082" y="3392855"/>
                  </a:cubicBezTo>
                  <a:cubicBezTo>
                    <a:pt x="1148082" y="3392855"/>
                    <a:pt x="1142890" y="3389857"/>
                    <a:pt x="1142890" y="3389857"/>
                  </a:cubicBezTo>
                  <a:cubicBezTo>
                    <a:pt x="1140166" y="3382581"/>
                    <a:pt x="1159704" y="3396713"/>
                    <a:pt x="1162174" y="3392435"/>
                  </a:cubicBezTo>
                  <a:cubicBezTo>
                    <a:pt x="1168855" y="3404848"/>
                    <a:pt x="1182946" y="3404428"/>
                    <a:pt x="1199142" y="3412353"/>
                  </a:cubicBezTo>
                  <a:cubicBezTo>
                    <a:pt x="1202484" y="3418560"/>
                    <a:pt x="1179859" y="3409775"/>
                    <a:pt x="1195438" y="3418770"/>
                  </a:cubicBezTo>
                  <a:cubicBezTo>
                    <a:pt x="1183199" y="3415981"/>
                    <a:pt x="1169472" y="3403779"/>
                    <a:pt x="1159087" y="3397783"/>
                  </a:cubicBezTo>
                  <a:cubicBezTo>
                    <a:pt x="1157235" y="3400991"/>
                    <a:pt x="1144995" y="3398202"/>
                    <a:pt x="1167620" y="3406987"/>
                  </a:cubicBezTo>
                  <a:cubicBezTo>
                    <a:pt x="1158106" y="3411475"/>
                    <a:pt x="1150189" y="3401201"/>
                    <a:pt x="1139802" y="3395204"/>
                  </a:cubicBezTo>
                  <a:cubicBezTo>
                    <a:pt x="1122987" y="3388348"/>
                    <a:pt x="1129052" y="3401831"/>
                    <a:pt x="1139438" y="3407827"/>
                  </a:cubicBezTo>
                  <a:cubicBezTo>
                    <a:pt x="1145249" y="3409756"/>
                    <a:pt x="1136715" y="3400552"/>
                    <a:pt x="1148337" y="3404409"/>
                  </a:cubicBezTo>
                  <a:cubicBezTo>
                    <a:pt x="1162680" y="3415543"/>
                    <a:pt x="1156871" y="3413614"/>
                    <a:pt x="1158358" y="3423029"/>
                  </a:cubicBezTo>
                  <a:cubicBezTo>
                    <a:pt x="1142780" y="3414034"/>
                    <a:pt x="1144268" y="3423449"/>
                    <a:pt x="1128689" y="3414454"/>
                  </a:cubicBezTo>
                  <a:cubicBezTo>
                    <a:pt x="1126836" y="3417662"/>
                    <a:pt x="1132028" y="3420660"/>
                    <a:pt x="1130176" y="3423868"/>
                  </a:cubicBezTo>
                  <a:cubicBezTo>
                    <a:pt x="1115832" y="3412735"/>
                    <a:pt x="1120408" y="3416803"/>
                    <a:pt x="1108787" y="3412945"/>
                  </a:cubicBezTo>
                  <a:cubicBezTo>
                    <a:pt x="1093461" y="3415505"/>
                    <a:pt x="1125491" y="3443978"/>
                    <a:pt x="1134389" y="3440560"/>
                  </a:cubicBezTo>
                  <a:cubicBezTo>
                    <a:pt x="1144775" y="3446556"/>
                    <a:pt x="1142922" y="3449764"/>
                    <a:pt x="1141688" y="3451903"/>
                  </a:cubicBezTo>
                  <a:cubicBezTo>
                    <a:pt x="1142305" y="3450833"/>
                    <a:pt x="1131920" y="3444837"/>
                    <a:pt x="1126727" y="3441839"/>
                  </a:cubicBezTo>
                  <a:cubicBezTo>
                    <a:pt x="1123639" y="3447187"/>
                    <a:pt x="1152327" y="3469453"/>
                    <a:pt x="1120552" y="3452534"/>
                  </a:cubicBezTo>
                  <a:cubicBezTo>
                    <a:pt x="1122404" y="3449325"/>
                    <a:pt x="1133408" y="3454253"/>
                    <a:pt x="1124874" y="3445047"/>
                  </a:cubicBezTo>
                  <a:cubicBezTo>
                    <a:pt x="1113870" y="3440120"/>
                    <a:pt x="1120552" y="3452534"/>
                    <a:pt x="1101014" y="3438401"/>
                  </a:cubicBezTo>
                  <a:cubicBezTo>
                    <a:pt x="1092733" y="3440750"/>
                    <a:pt x="1106461" y="3452953"/>
                    <a:pt x="1088411" y="3448237"/>
                  </a:cubicBezTo>
                  <a:cubicBezTo>
                    <a:pt x="1091135" y="3455513"/>
                    <a:pt x="1095093" y="3460650"/>
                    <a:pt x="1110673" y="3469645"/>
                  </a:cubicBezTo>
                  <a:cubicBezTo>
                    <a:pt x="1121677" y="3474572"/>
                    <a:pt x="1101521" y="3461509"/>
                    <a:pt x="1108566" y="3461298"/>
                  </a:cubicBezTo>
                  <a:cubicBezTo>
                    <a:pt x="1109801" y="3459159"/>
                    <a:pt x="1122294" y="3473503"/>
                    <a:pt x="1119207" y="3478850"/>
                  </a:cubicBezTo>
                  <a:cubicBezTo>
                    <a:pt x="1093858" y="3462788"/>
                    <a:pt x="1090517" y="3456582"/>
                    <a:pt x="1063934" y="3442660"/>
                  </a:cubicBezTo>
                  <a:cubicBezTo>
                    <a:pt x="1078643" y="3441171"/>
                    <a:pt x="1079878" y="3439032"/>
                    <a:pt x="1080242" y="3426409"/>
                  </a:cubicBezTo>
                  <a:cubicBezTo>
                    <a:pt x="1061575" y="3422761"/>
                    <a:pt x="1058741" y="3439662"/>
                    <a:pt x="1059612" y="3450146"/>
                  </a:cubicBezTo>
                  <a:cubicBezTo>
                    <a:pt x="1040075" y="3436015"/>
                    <a:pt x="1050207" y="3430457"/>
                    <a:pt x="1063063" y="3432176"/>
                  </a:cubicBezTo>
                  <a:cubicBezTo>
                    <a:pt x="1055764" y="3420832"/>
                    <a:pt x="1042545" y="3431737"/>
                    <a:pt x="1030053" y="3417394"/>
                  </a:cubicBezTo>
                  <a:cubicBezTo>
                    <a:pt x="1033647" y="3435155"/>
                    <a:pt x="1018939" y="3436644"/>
                    <a:pt x="1008807" y="3442202"/>
                  </a:cubicBezTo>
                  <a:cubicBezTo>
                    <a:pt x="1010912" y="3450547"/>
                    <a:pt x="1019810" y="3447129"/>
                    <a:pt x="1029579" y="3454195"/>
                  </a:cubicBezTo>
                  <a:cubicBezTo>
                    <a:pt x="1031684" y="3462540"/>
                    <a:pt x="1015488" y="3454615"/>
                    <a:pt x="1024022" y="3463820"/>
                  </a:cubicBezTo>
                  <a:cubicBezTo>
                    <a:pt x="1029214" y="3466818"/>
                    <a:pt x="1042688" y="3467467"/>
                    <a:pt x="1032301" y="3461471"/>
                  </a:cubicBezTo>
                  <a:cubicBezTo>
                    <a:pt x="1039347" y="3461260"/>
                    <a:pt x="1045411" y="3474743"/>
                    <a:pt x="1043559" y="3477951"/>
                  </a:cubicBezTo>
                  <a:cubicBezTo>
                    <a:pt x="1053328" y="3485018"/>
                    <a:pt x="1053692" y="3472394"/>
                    <a:pt x="1047881" y="3470466"/>
                  </a:cubicBezTo>
                  <a:cubicBezTo>
                    <a:pt x="1043923" y="3465328"/>
                    <a:pt x="1073229" y="3486526"/>
                    <a:pt x="1060120" y="3473254"/>
                  </a:cubicBezTo>
                  <a:cubicBezTo>
                    <a:pt x="1062590" y="3468976"/>
                    <a:pt x="1068036" y="3483528"/>
                    <a:pt x="1085468" y="3489314"/>
                  </a:cubicBezTo>
                  <a:cubicBezTo>
                    <a:pt x="1069270" y="3481389"/>
                    <a:pt x="1075335" y="3494871"/>
                    <a:pt x="1064331" y="3489944"/>
                  </a:cubicBezTo>
                  <a:cubicBezTo>
                    <a:pt x="1066437" y="3498290"/>
                    <a:pt x="1074100" y="3497010"/>
                    <a:pt x="1084486" y="3503006"/>
                  </a:cubicBezTo>
                  <a:cubicBezTo>
                    <a:pt x="1085103" y="3501937"/>
                    <a:pt x="1085721" y="3500867"/>
                    <a:pt x="1085721" y="3500867"/>
                  </a:cubicBezTo>
                  <a:cubicBezTo>
                    <a:pt x="1090298" y="3504936"/>
                    <a:pt x="1095491" y="3507934"/>
                    <a:pt x="1100684" y="3510933"/>
                  </a:cubicBezTo>
                  <a:cubicBezTo>
                    <a:pt x="1104641" y="3516069"/>
                    <a:pt x="1096980" y="3517349"/>
                    <a:pt x="1107365" y="3523345"/>
                  </a:cubicBezTo>
                  <a:cubicBezTo>
                    <a:pt x="1095127" y="3520557"/>
                    <a:pt x="1092404" y="3513281"/>
                    <a:pt x="1089680" y="3506005"/>
                  </a:cubicBezTo>
                  <a:cubicBezTo>
                    <a:pt x="1078059" y="3502147"/>
                    <a:pt x="1070396" y="3503427"/>
                    <a:pt x="1071884" y="3512842"/>
                  </a:cubicBezTo>
                  <a:cubicBezTo>
                    <a:pt x="1057539" y="3501708"/>
                    <a:pt x="1061244" y="3495291"/>
                    <a:pt x="1057904" y="3489085"/>
                  </a:cubicBezTo>
                  <a:cubicBezTo>
                    <a:pt x="1048389" y="3493573"/>
                    <a:pt x="1056304" y="3503847"/>
                    <a:pt x="1040979" y="3506406"/>
                  </a:cubicBezTo>
                  <a:cubicBezTo>
                    <a:pt x="1039744" y="3508545"/>
                    <a:pt x="1046173" y="3509405"/>
                    <a:pt x="1052600" y="3510263"/>
                  </a:cubicBezTo>
                  <a:cubicBezTo>
                    <a:pt x="1065092" y="3524606"/>
                    <a:pt x="1033316" y="3507686"/>
                    <a:pt x="1034805" y="3517100"/>
                  </a:cubicBezTo>
                  <a:cubicBezTo>
                    <a:pt x="1032953" y="3520309"/>
                    <a:pt x="1051001" y="3525025"/>
                    <a:pt x="1047043" y="3519888"/>
                  </a:cubicBezTo>
                  <a:cubicBezTo>
                    <a:pt x="1063240" y="3527814"/>
                    <a:pt x="1047297" y="3531442"/>
                    <a:pt x="1057683" y="3537439"/>
                  </a:cubicBezTo>
                  <a:cubicBezTo>
                    <a:pt x="1049403" y="3539787"/>
                    <a:pt x="1043956" y="3525235"/>
                    <a:pt x="1032953" y="3520309"/>
                  </a:cubicBezTo>
                  <a:cubicBezTo>
                    <a:pt x="1032953" y="3520309"/>
                    <a:pt x="1027142" y="3518380"/>
                    <a:pt x="1021949" y="3515381"/>
                  </a:cubicBezTo>
                  <a:cubicBezTo>
                    <a:pt x="1020096" y="3518590"/>
                    <a:pt x="1024055" y="3523727"/>
                    <a:pt x="1028631" y="3527795"/>
                  </a:cubicBezTo>
                  <a:cubicBezTo>
                    <a:pt x="1028631" y="3527795"/>
                    <a:pt x="1028013" y="3528865"/>
                    <a:pt x="1027396" y="3529933"/>
                  </a:cubicBezTo>
                  <a:cubicBezTo>
                    <a:pt x="1027396" y="3529933"/>
                    <a:pt x="1027396" y="3529933"/>
                    <a:pt x="1026778" y="3531003"/>
                  </a:cubicBezTo>
                  <a:cubicBezTo>
                    <a:pt x="1026161" y="3532073"/>
                    <a:pt x="1020967" y="3529074"/>
                    <a:pt x="1020350" y="3530144"/>
                  </a:cubicBezTo>
                  <a:cubicBezTo>
                    <a:pt x="1020967" y="3529074"/>
                    <a:pt x="1026161" y="3532073"/>
                    <a:pt x="1025543" y="3533142"/>
                  </a:cubicBezTo>
                  <a:cubicBezTo>
                    <a:pt x="1050274" y="3550272"/>
                    <a:pt x="1019623" y="3555390"/>
                    <a:pt x="1048057" y="3566103"/>
                  </a:cubicBezTo>
                  <a:cubicBezTo>
                    <a:pt x="1050782" y="3573379"/>
                    <a:pt x="1035819" y="3563315"/>
                    <a:pt x="1028774" y="3563525"/>
                  </a:cubicBezTo>
                  <a:cubicBezTo>
                    <a:pt x="1033349" y="3567593"/>
                    <a:pt x="1033349" y="3567593"/>
                    <a:pt x="1032115" y="3569732"/>
                  </a:cubicBezTo>
                  <a:cubicBezTo>
                    <a:pt x="1037925" y="3571661"/>
                    <a:pt x="1039160" y="3569522"/>
                    <a:pt x="1040395" y="3567383"/>
                  </a:cubicBezTo>
                  <a:cubicBezTo>
                    <a:pt x="1056846" y="3586862"/>
                    <a:pt x="1021982" y="3575289"/>
                    <a:pt x="1022235" y="3586843"/>
                  </a:cubicBezTo>
                  <a:cubicBezTo>
                    <a:pt x="1022235" y="3586843"/>
                    <a:pt x="1022235" y="3586843"/>
                    <a:pt x="1033238" y="3591769"/>
                  </a:cubicBezTo>
                  <a:cubicBezTo>
                    <a:pt x="1045478" y="3594558"/>
                    <a:pt x="1027175" y="3578287"/>
                    <a:pt x="1040030" y="3580006"/>
                  </a:cubicBezTo>
                  <a:cubicBezTo>
                    <a:pt x="1057716" y="3597346"/>
                    <a:pt x="1047077" y="3579796"/>
                    <a:pt x="1050164" y="3574449"/>
                  </a:cubicBezTo>
                  <a:cubicBezTo>
                    <a:pt x="1077364" y="3587301"/>
                    <a:pt x="1040030" y="3580006"/>
                    <a:pt x="1066614" y="3593928"/>
                  </a:cubicBezTo>
                  <a:cubicBezTo>
                    <a:pt x="1050672" y="3597557"/>
                    <a:pt x="1035346" y="3600115"/>
                    <a:pt x="1012720" y="3591331"/>
                  </a:cubicBezTo>
                  <a:cubicBezTo>
                    <a:pt x="1011485" y="3593469"/>
                    <a:pt x="1022489" y="3598396"/>
                    <a:pt x="1027682" y="3601394"/>
                  </a:cubicBezTo>
                  <a:cubicBezTo>
                    <a:pt x="1026446" y="3603533"/>
                    <a:pt x="1019402" y="3603744"/>
                    <a:pt x="1009015" y="3597747"/>
                  </a:cubicBezTo>
                  <a:cubicBezTo>
                    <a:pt x="1010250" y="3595608"/>
                    <a:pt x="1011485" y="3593469"/>
                    <a:pt x="1006292" y="3590471"/>
                  </a:cubicBezTo>
                  <a:cubicBezTo>
                    <a:pt x="1001100" y="3587473"/>
                    <a:pt x="1001970" y="3597957"/>
                    <a:pt x="1012356" y="3603954"/>
                  </a:cubicBezTo>
                  <a:cubicBezTo>
                    <a:pt x="1010504" y="3607162"/>
                    <a:pt x="1000118" y="3601165"/>
                    <a:pt x="998265" y="3604374"/>
                  </a:cubicBezTo>
                  <a:cubicBezTo>
                    <a:pt x="1007417" y="3612509"/>
                    <a:pt x="1010758" y="3618716"/>
                    <a:pt x="1012863" y="3627060"/>
                  </a:cubicBezTo>
                  <a:cubicBezTo>
                    <a:pt x="1007671" y="3624063"/>
                    <a:pt x="1007671" y="3624063"/>
                    <a:pt x="1007671" y="3624063"/>
                  </a:cubicBezTo>
                  <a:cubicBezTo>
                    <a:pt x="1012246" y="3628130"/>
                    <a:pt x="1011010" y="3630269"/>
                    <a:pt x="1009776" y="3632408"/>
                  </a:cubicBezTo>
                  <a:cubicBezTo>
                    <a:pt x="1005201" y="3628340"/>
                    <a:pt x="998773" y="3627481"/>
                    <a:pt x="997538" y="3629620"/>
                  </a:cubicBezTo>
                  <a:cubicBezTo>
                    <a:pt x="998155" y="3628551"/>
                    <a:pt x="992962" y="3625552"/>
                    <a:pt x="987769" y="3622554"/>
                  </a:cubicBezTo>
                  <a:cubicBezTo>
                    <a:pt x="962675" y="3618047"/>
                    <a:pt x="968122" y="3632599"/>
                    <a:pt x="974185" y="3646081"/>
                  </a:cubicBezTo>
                  <a:cubicBezTo>
                    <a:pt x="977272" y="3640734"/>
                    <a:pt x="979742" y="3636456"/>
                    <a:pt x="982829" y="3631109"/>
                  </a:cubicBezTo>
                  <a:cubicBezTo>
                    <a:pt x="987405" y="3635177"/>
                    <a:pt x="991981" y="3639245"/>
                    <a:pt x="993216" y="3637106"/>
                  </a:cubicBezTo>
                  <a:cubicBezTo>
                    <a:pt x="995322" y="3645452"/>
                    <a:pt x="977890" y="3639665"/>
                    <a:pt x="978761" y="3650149"/>
                  </a:cubicBezTo>
                  <a:cubicBezTo>
                    <a:pt x="976909" y="3653357"/>
                    <a:pt x="985189" y="3651009"/>
                    <a:pt x="988530" y="3657216"/>
                  </a:cubicBezTo>
                  <a:cubicBezTo>
                    <a:pt x="986678" y="3660424"/>
                    <a:pt x="980867" y="3658495"/>
                    <a:pt x="975057" y="3656566"/>
                  </a:cubicBezTo>
                  <a:cubicBezTo>
                    <a:pt x="973204" y="3659774"/>
                    <a:pt x="971352" y="3662982"/>
                    <a:pt x="959731" y="3659125"/>
                  </a:cubicBezTo>
                  <a:cubicBezTo>
                    <a:pt x="983226" y="3678393"/>
                    <a:pt x="973094" y="3683951"/>
                    <a:pt x="985587" y="3698293"/>
                  </a:cubicBezTo>
                  <a:cubicBezTo>
                    <a:pt x="978541" y="3698503"/>
                    <a:pt x="975199" y="3692296"/>
                    <a:pt x="971242" y="3687160"/>
                  </a:cubicBezTo>
                  <a:cubicBezTo>
                    <a:pt x="968772" y="3691437"/>
                    <a:pt x="961726" y="3691647"/>
                    <a:pt x="964450" y="3698923"/>
                  </a:cubicBezTo>
                  <a:cubicBezTo>
                    <a:pt x="964450" y="3698923"/>
                    <a:pt x="959874" y="3694855"/>
                    <a:pt x="955298" y="3690788"/>
                  </a:cubicBezTo>
                  <a:cubicBezTo>
                    <a:pt x="954064" y="3692927"/>
                    <a:pt x="954064" y="3692927"/>
                    <a:pt x="949488" y="3688859"/>
                  </a:cubicBezTo>
                  <a:cubicBezTo>
                    <a:pt x="949488" y="3688859"/>
                    <a:pt x="948870" y="3689928"/>
                    <a:pt x="948253" y="3690998"/>
                  </a:cubicBezTo>
                  <a:cubicBezTo>
                    <a:pt x="948253" y="3690998"/>
                    <a:pt x="953446" y="3693996"/>
                    <a:pt x="958639" y="3696994"/>
                  </a:cubicBezTo>
                  <a:cubicBezTo>
                    <a:pt x="957404" y="3699133"/>
                    <a:pt x="951594" y="3697204"/>
                    <a:pt x="951594" y="3697204"/>
                  </a:cubicBezTo>
                  <a:cubicBezTo>
                    <a:pt x="950976" y="3698274"/>
                    <a:pt x="949741" y="3700413"/>
                    <a:pt x="954317" y="3704481"/>
                  </a:cubicBezTo>
                  <a:cubicBezTo>
                    <a:pt x="954317" y="3704481"/>
                    <a:pt x="954317" y="3704481"/>
                    <a:pt x="953700" y="3705550"/>
                  </a:cubicBezTo>
                  <a:cubicBezTo>
                    <a:pt x="951230" y="3709827"/>
                    <a:pt x="953954" y="3717104"/>
                    <a:pt x="946908" y="3717314"/>
                  </a:cubicBezTo>
                  <a:cubicBezTo>
                    <a:pt x="942332" y="3713246"/>
                    <a:pt x="943567" y="3711107"/>
                    <a:pt x="939609" y="3705969"/>
                  </a:cubicBezTo>
                  <a:cubicBezTo>
                    <a:pt x="942950" y="3712177"/>
                    <a:pt x="941097" y="3715385"/>
                    <a:pt x="939245" y="3718593"/>
                  </a:cubicBezTo>
                  <a:cubicBezTo>
                    <a:pt x="929477" y="3711528"/>
                    <a:pt x="937756" y="3709178"/>
                    <a:pt x="927988" y="3702113"/>
                  </a:cubicBezTo>
                  <a:cubicBezTo>
                    <a:pt x="926754" y="3704251"/>
                    <a:pt x="920325" y="3703392"/>
                    <a:pt x="909939" y="3697395"/>
                  </a:cubicBezTo>
                  <a:cubicBezTo>
                    <a:pt x="913897" y="3702532"/>
                    <a:pt x="917856" y="3707670"/>
                    <a:pt x="916621" y="3709809"/>
                  </a:cubicBezTo>
                  <a:cubicBezTo>
                    <a:pt x="932564" y="3706180"/>
                    <a:pt x="928859" y="3712597"/>
                    <a:pt x="929730" y="3723081"/>
                  </a:cubicBezTo>
                  <a:cubicBezTo>
                    <a:pt x="919344" y="3717084"/>
                    <a:pt x="914151" y="3714086"/>
                    <a:pt x="907723" y="3713227"/>
                  </a:cubicBezTo>
                  <a:cubicBezTo>
                    <a:pt x="920468" y="3739122"/>
                    <a:pt x="886476" y="3738034"/>
                    <a:pt x="892177" y="3764139"/>
                  </a:cubicBezTo>
                  <a:cubicBezTo>
                    <a:pt x="883643" y="3754935"/>
                    <a:pt x="881173" y="3759212"/>
                    <a:pt x="866211" y="3749148"/>
                  </a:cubicBezTo>
                  <a:cubicBezTo>
                    <a:pt x="866211" y="3749148"/>
                    <a:pt x="866211" y="3749148"/>
                    <a:pt x="869298" y="3743801"/>
                  </a:cubicBezTo>
                  <a:cubicBezTo>
                    <a:pt x="874491" y="3746799"/>
                    <a:pt x="866828" y="3748079"/>
                    <a:pt x="877214" y="3754075"/>
                  </a:cubicBezTo>
                  <a:cubicBezTo>
                    <a:pt x="891306" y="3753655"/>
                    <a:pt x="883389" y="3743381"/>
                    <a:pt x="888328" y="3734825"/>
                  </a:cubicBezTo>
                  <a:cubicBezTo>
                    <a:pt x="890181" y="3731617"/>
                    <a:pt x="861746" y="3720904"/>
                    <a:pt x="863598" y="3717695"/>
                  </a:cubicBezTo>
                  <a:cubicBezTo>
                    <a:pt x="874602" y="3722623"/>
                    <a:pt x="890798" y="3730548"/>
                    <a:pt x="899696" y="3727130"/>
                  </a:cubicBezTo>
                  <a:cubicBezTo>
                    <a:pt x="883246" y="3707651"/>
                    <a:pt x="891162" y="3717924"/>
                    <a:pt x="885099" y="3704442"/>
                  </a:cubicBezTo>
                  <a:cubicBezTo>
                    <a:pt x="885099" y="3704442"/>
                    <a:pt x="885099" y="3704442"/>
                    <a:pt x="900677" y="3713437"/>
                  </a:cubicBezTo>
                  <a:cubicBezTo>
                    <a:pt x="898571" y="3705091"/>
                    <a:pt x="909575" y="3710018"/>
                    <a:pt x="911427" y="3706810"/>
                  </a:cubicBezTo>
                  <a:cubicBezTo>
                    <a:pt x="909321" y="3698464"/>
                    <a:pt x="886079" y="3690750"/>
                    <a:pt x="889784" y="3684333"/>
                  </a:cubicBezTo>
                  <a:cubicBezTo>
                    <a:pt x="904128" y="3695466"/>
                    <a:pt x="900170" y="3690329"/>
                    <a:pt x="912408" y="3693118"/>
                  </a:cubicBezTo>
                  <a:cubicBezTo>
                    <a:pt x="899917" y="3678776"/>
                    <a:pt x="910302" y="3684772"/>
                    <a:pt x="919818" y="3680284"/>
                  </a:cubicBezTo>
                  <a:cubicBezTo>
                    <a:pt x="930822" y="3685211"/>
                    <a:pt x="923158" y="3686491"/>
                    <a:pt x="933545" y="3692488"/>
                  </a:cubicBezTo>
                  <a:cubicBezTo>
                    <a:pt x="939356" y="3694416"/>
                    <a:pt x="939973" y="3693347"/>
                    <a:pt x="945166" y="3696345"/>
                  </a:cubicBezTo>
                  <a:cubicBezTo>
                    <a:pt x="945783" y="3695275"/>
                    <a:pt x="945783" y="3695275"/>
                    <a:pt x="945783" y="3695275"/>
                  </a:cubicBezTo>
                  <a:cubicBezTo>
                    <a:pt x="940591" y="3692278"/>
                    <a:pt x="934780" y="3690349"/>
                    <a:pt x="934163" y="3691418"/>
                  </a:cubicBezTo>
                  <a:cubicBezTo>
                    <a:pt x="930204" y="3686281"/>
                    <a:pt x="931439" y="3684142"/>
                    <a:pt x="932674" y="3682003"/>
                  </a:cubicBezTo>
                  <a:cubicBezTo>
                    <a:pt x="923522" y="3673868"/>
                    <a:pt x="912518" y="3668940"/>
                    <a:pt x="917458" y="3660385"/>
                  </a:cubicBezTo>
                  <a:cubicBezTo>
                    <a:pt x="907072" y="3654389"/>
                    <a:pt x="894470" y="3664224"/>
                    <a:pt x="911283" y="3671079"/>
                  </a:cubicBezTo>
                  <a:cubicBezTo>
                    <a:pt x="925011" y="3683283"/>
                    <a:pt x="900281" y="3666153"/>
                    <a:pt x="895087" y="3663154"/>
                  </a:cubicBezTo>
                  <a:cubicBezTo>
                    <a:pt x="892618" y="3667432"/>
                    <a:pt x="892000" y="3668502"/>
                    <a:pt x="908196" y="3676426"/>
                  </a:cubicBezTo>
                  <a:cubicBezTo>
                    <a:pt x="879145" y="3666783"/>
                    <a:pt x="894360" y="3688401"/>
                    <a:pt x="871118" y="3680686"/>
                  </a:cubicBezTo>
                  <a:cubicBezTo>
                    <a:pt x="879034" y="3690960"/>
                    <a:pt x="893743" y="3689470"/>
                    <a:pt x="901658" y="3699744"/>
                  </a:cubicBezTo>
                  <a:cubicBezTo>
                    <a:pt x="894613" y="3699954"/>
                    <a:pt x="883610" y="3695027"/>
                    <a:pt x="872606" y="3690100"/>
                  </a:cubicBezTo>
                  <a:cubicBezTo>
                    <a:pt x="874095" y="3699515"/>
                    <a:pt x="869773" y="3707001"/>
                    <a:pt x="884116" y="3718135"/>
                  </a:cubicBezTo>
                  <a:cubicBezTo>
                    <a:pt x="875837" y="3720484"/>
                    <a:pt x="868537" y="3709140"/>
                    <a:pt x="863962" y="3705072"/>
                  </a:cubicBezTo>
                  <a:cubicBezTo>
                    <a:pt x="847147" y="3698216"/>
                    <a:pt x="867556" y="3722833"/>
                    <a:pt x="857787" y="3715766"/>
                  </a:cubicBezTo>
                  <a:cubicBezTo>
                    <a:pt x="872132" y="3726900"/>
                    <a:pt x="869045" y="3732247"/>
                    <a:pt x="858295" y="3738874"/>
                  </a:cubicBezTo>
                  <a:cubicBezTo>
                    <a:pt x="853101" y="3735876"/>
                    <a:pt x="854954" y="3732667"/>
                    <a:pt x="849143" y="3730739"/>
                  </a:cubicBezTo>
                  <a:cubicBezTo>
                    <a:pt x="840864" y="3733088"/>
                    <a:pt x="831347" y="3737575"/>
                    <a:pt x="827643" y="3743992"/>
                  </a:cubicBezTo>
                  <a:cubicBezTo>
                    <a:pt x="831602" y="3749129"/>
                    <a:pt x="835559" y="3754266"/>
                    <a:pt x="833707" y="3757475"/>
                  </a:cubicBezTo>
                  <a:cubicBezTo>
                    <a:pt x="838283" y="3761542"/>
                    <a:pt x="837666" y="3762612"/>
                    <a:pt x="842859" y="3765610"/>
                  </a:cubicBezTo>
                  <a:cubicBezTo>
                    <a:pt x="831237" y="3761752"/>
                    <a:pt x="824193" y="3761963"/>
                    <a:pt x="808613" y="3752968"/>
                  </a:cubicBezTo>
                  <a:cubicBezTo>
                    <a:pt x="810718" y="3761313"/>
                    <a:pt x="807631" y="3766660"/>
                    <a:pt x="791435" y="3758735"/>
                  </a:cubicBezTo>
                  <a:cubicBezTo>
                    <a:pt x="790817" y="3759805"/>
                    <a:pt x="796010" y="3762803"/>
                    <a:pt x="795393" y="3763872"/>
                  </a:cubicBezTo>
                  <a:cubicBezTo>
                    <a:pt x="816784" y="3774796"/>
                    <a:pt x="811953" y="3759174"/>
                    <a:pt x="838537" y="3773096"/>
                  </a:cubicBezTo>
                  <a:cubicBezTo>
                    <a:pt x="813079" y="3781212"/>
                    <a:pt x="790090" y="3785051"/>
                    <a:pt x="794556" y="3813295"/>
                  </a:cubicBezTo>
                  <a:cubicBezTo>
                    <a:pt x="783551" y="3808367"/>
                    <a:pt x="784786" y="3806229"/>
                    <a:pt x="779593" y="3803231"/>
                  </a:cubicBezTo>
                  <a:cubicBezTo>
                    <a:pt x="783551" y="3808367"/>
                    <a:pt x="792339" y="3829127"/>
                    <a:pt x="770949" y="3818203"/>
                  </a:cubicBezTo>
                  <a:cubicBezTo>
                    <a:pt x="789616" y="3821851"/>
                    <a:pt x="764267" y="3805790"/>
                    <a:pt x="777741" y="3806440"/>
                  </a:cubicBezTo>
                  <a:cubicBezTo>
                    <a:pt x="766737" y="3801512"/>
                    <a:pt x="760927" y="3799583"/>
                    <a:pt x="757839" y="3804930"/>
                  </a:cubicBezTo>
                  <a:cubicBezTo>
                    <a:pt x="731257" y="3791009"/>
                    <a:pt x="745348" y="3790589"/>
                    <a:pt x="758204" y="3792308"/>
                  </a:cubicBezTo>
                  <a:cubicBezTo>
                    <a:pt x="758204" y="3792308"/>
                    <a:pt x="758821" y="3791239"/>
                    <a:pt x="759439" y="3790169"/>
                  </a:cubicBezTo>
                  <a:cubicBezTo>
                    <a:pt x="760057" y="3789099"/>
                    <a:pt x="754246" y="3787170"/>
                    <a:pt x="754246" y="3787170"/>
                  </a:cubicBezTo>
                  <a:cubicBezTo>
                    <a:pt x="743242" y="3782244"/>
                    <a:pt x="757333" y="3781824"/>
                    <a:pt x="753374" y="3776686"/>
                  </a:cubicBezTo>
                  <a:cubicBezTo>
                    <a:pt x="759185" y="3778615"/>
                    <a:pt x="764996" y="3780544"/>
                    <a:pt x="770805" y="3782472"/>
                  </a:cubicBezTo>
                  <a:cubicBezTo>
                    <a:pt x="771423" y="3781403"/>
                    <a:pt x="772040" y="3780333"/>
                    <a:pt x="772658" y="3779264"/>
                  </a:cubicBezTo>
                  <a:cubicBezTo>
                    <a:pt x="755844" y="3772408"/>
                    <a:pt x="752139" y="3778825"/>
                    <a:pt x="734090" y="3774108"/>
                  </a:cubicBezTo>
                  <a:cubicBezTo>
                    <a:pt x="754246" y="3787170"/>
                    <a:pt x="726063" y="3788010"/>
                    <a:pt x="741897" y="3808559"/>
                  </a:cubicBezTo>
                  <a:cubicBezTo>
                    <a:pt x="729041" y="3806840"/>
                    <a:pt x="738302" y="3790799"/>
                    <a:pt x="716295" y="3780945"/>
                  </a:cubicBezTo>
                  <a:cubicBezTo>
                    <a:pt x="715060" y="3783084"/>
                    <a:pt x="713826" y="3785223"/>
                    <a:pt x="713208" y="3786292"/>
                  </a:cubicBezTo>
                  <a:cubicBezTo>
                    <a:pt x="712591" y="3787362"/>
                    <a:pt x="711973" y="3788431"/>
                    <a:pt x="711356" y="3789501"/>
                  </a:cubicBezTo>
                  <a:cubicBezTo>
                    <a:pt x="710738" y="3790570"/>
                    <a:pt x="710121" y="3791639"/>
                    <a:pt x="709503" y="3792709"/>
                  </a:cubicBezTo>
                  <a:cubicBezTo>
                    <a:pt x="709503" y="3792709"/>
                    <a:pt x="704928" y="3788641"/>
                    <a:pt x="704928" y="3788641"/>
                  </a:cubicBezTo>
                  <a:cubicBezTo>
                    <a:pt x="704310" y="3789711"/>
                    <a:pt x="704310" y="3789711"/>
                    <a:pt x="698499" y="3787782"/>
                  </a:cubicBezTo>
                  <a:cubicBezTo>
                    <a:pt x="696647" y="3790990"/>
                    <a:pt x="715313" y="3794637"/>
                    <a:pt x="723847" y="3803842"/>
                  </a:cubicBezTo>
                  <a:cubicBezTo>
                    <a:pt x="679469" y="3796757"/>
                    <a:pt x="710517" y="3838924"/>
                    <a:pt x="680484" y="3842973"/>
                  </a:cubicBezTo>
                  <a:cubicBezTo>
                    <a:pt x="679867" y="3844042"/>
                    <a:pt x="684441" y="3848109"/>
                    <a:pt x="683824" y="3849179"/>
                  </a:cubicBezTo>
                  <a:cubicBezTo>
                    <a:pt x="679249" y="3845111"/>
                    <a:pt x="679249" y="3845111"/>
                    <a:pt x="679867" y="3844042"/>
                  </a:cubicBezTo>
                  <a:cubicBezTo>
                    <a:pt x="674056" y="3842113"/>
                    <a:pt x="674056" y="3842113"/>
                    <a:pt x="674056" y="3842113"/>
                  </a:cubicBezTo>
                  <a:cubicBezTo>
                    <a:pt x="668863" y="3839114"/>
                    <a:pt x="674673" y="3841043"/>
                    <a:pt x="670715" y="3835906"/>
                  </a:cubicBezTo>
                  <a:cubicBezTo>
                    <a:pt x="659093" y="3832048"/>
                    <a:pt x="670969" y="3847460"/>
                    <a:pt x="682589" y="3851317"/>
                  </a:cubicBezTo>
                  <a:cubicBezTo>
                    <a:pt x="676162" y="3850458"/>
                    <a:pt x="684078" y="3860732"/>
                    <a:pt x="677032" y="3860942"/>
                  </a:cubicBezTo>
                  <a:cubicBezTo>
                    <a:pt x="677032" y="3860942"/>
                    <a:pt x="676415" y="3862011"/>
                    <a:pt x="676415" y="3862011"/>
                  </a:cubicBezTo>
                  <a:cubicBezTo>
                    <a:pt x="680990" y="3866079"/>
                    <a:pt x="682479" y="3875494"/>
                    <a:pt x="681244" y="3877633"/>
                  </a:cubicBezTo>
                  <a:cubicBezTo>
                    <a:pt x="680009" y="3879772"/>
                    <a:pt x="665665" y="3868639"/>
                    <a:pt x="663813" y="3871847"/>
                  </a:cubicBezTo>
                  <a:cubicBezTo>
                    <a:pt x="665048" y="3869708"/>
                    <a:pt x="666900" y="3866500"/>
                    <a:pt x="664177" y="3859223"/>
                  </a:cubicBezTo>
                  <a:cubicBezTo>
                    <a:pt x="664177" y="3859223"/>
                    <a:pt x="664177" y="3859223"/>
                    <a:pt x="658984" y="3856225"/>
                  </a:cubicBezTo>
                  <a:cubicBezTo>
                    <a:pt x="643657" y="3858784"/>
                    <a:pt x="638972" y="3878894"/>
                    <a:pt x="660361" y="3889817"/>
                  </a:cubicBezTo>
                  <a:cubicBezTo>
                    <a:pt x="676812" y="3909296"/>
                    <a:pt x="637009" y="3906279"/>
                    <a:pt x="668786" y="3923199"/>
                  </a:cubicBezTo>
                  <a:cubicBezTo>
                    <a:pt x="666316" y="3927476"/>
                    <a:pt x="651971" y="3916343"/>
                    <a:pt x="650118" y="3919551"/>
                  </a:cubicBezTo>
                  <a:cubicBezTo>
                    <a:pt x="645543" y="3915483"/>
                    <a:pt x="646777" y="3913344"/>
                    <a:pt x="636392" y="3907348"/>
                  </a:cubicBezTo>
                  <a:cubicBezTo>
                    <a:pt x="644673" y="3904999"/>
                    <a:pt x="639479" y="3902001"/>
                    <a:pt x="648377" y="3898583"/>
                  </a:cubicBezTo>
                  <a:cubicBezTo>
                    <a:pt x="649612" y="3896444"/>
                    <a:pt x="629456" y="3883381"/>
                    <a:pt x="646271" y="3890237"/>
                  </a:cubicBezTo>
                  <a:cubicBezTo>
                    <a:pt x="626733" y="3876105"/>
                    <a:pt x="629093" y="3896004"/>
                    <a:pt x="626623" y="3900282"/>
                  </a:cubicBezTo>
                  <a:cubicBezTo>
                    <a:pt x="593612" y="3885501"/>
                    <a:pt x="604616" y="3890428"/>
                    <a:pt x="581121" y="3871159"/>
                  </a:cubicBezTo>
                  <a:cubicBezTo>
                    <a:pt x="592741" y="3875016"/>
                    <a:pt x="606468" y="3887220"/>
                    <a:pt x="606832" y="3874597"/>
                  </a:cubicBezTo>
                  <a:cubicBezTo>
                    <a:pt x="617217" y="3880593"/>
                    <a:pt x="612278" y="3889148"/>
                    <a:pt x="603127" y="3881013"/>
                  </a:cubicBezTo>
                  <a:cubicBezTo>
                    <a:pt x="601893" y="3883152"/>
                    <a:pt x="607086" y="3886150"/>
                    <a:pt x="616854" y="3893216"/>
                  </a:cubicBezTo>
                  <a:cubicBezTo>
                    <a:pt x="619323" y="3888938"/>
                    <a:pt x="630691" y="3881242"/>
                    <a:pt x="609302" y="3870319"/>
                  </a:cubicBezTo>
                  <a:cubicBezTo>
                    <a:pt x="629202" y="3871827"/>
                    <a:pt x="635377" y="3861133"/>
                    <a:pt x="635741" y="3848510"/>
                  </a:cubicBezTo>
                  <a:cubicBezTo>
                    <a:pt x="640934" y="3851508"/>
                    <a:pt x="640316" y="3852577"/>
                    <a:pt x="650703" y="3858574"/>
                  </a:cubicBezTo>
                  <a:cubicBezTo>
                    <a:pt x="641551" y="3850439"/>
                    <a:pt x="642533" y="3836746"/>
                    <a:pt x="654154" y="3840604"/>
                  </a:cubicBezTo>
                  <a:lnTo>
                    <a:pt x="658081" y="3840858"/>
                  </a:lnTo>
                  <a:lnTo>
                    <a:pt x="664540" y="3846601"/>
                  </a:lnTo>
                  <a:cubicBezTo>
                    <a:pt x="662253" y="3844567"/>
                    <a:pt x="660119" y="3842265"/>
                    <a:pt x="658327" y="3840874"/>
                  </a:cubicBezTo>
                  <a:lnTo>
                    <a:pt x="658081" y="3840858"/>
                  </a:lnTo>
                  <a:lnTo>
                    <a:pt x="655389" y="3838465"/>
                  </a:lnTo>
                  <a:cubicBezTo>
                    <a:pt x="643150" y="3835677"/>
                    <a:pt x="640063" y="3841023"/>
                    <a:pt x="641551" y="3850439"/>
                  </a:cubicBezTo>
                  <a:cubicBezTo>
                    <a:pt x="627825" y="3838236"/>
                    <a:pt x="641915" y="3837815"/>
                    <a:pt x="645002" y="3832468"/>
                  </a:cubicBezTo>
                  <a:cubicBezTo>
                    <a:pt x="646237" y="3830329"/>
                    <a:pt x="647472" y="3828191"/>
                    <a:pt x="637704" y="3821125"/>
                  </a:cubicBezTo>
                  <a:cubicBezTo>
                    <a:pt x="643515" y="3823054"/>
                    <a:pt x="648707" y="3826052"/>
                    <a:pt x="650559" y="3822843"/>
                  </a:cubicBezTo>
                  <a:cubicBezTo>
                    <a:pt x="650559" y="3822843"/>
                    <a:pt x="655752" y="3825842"/>
                    <a:pt x="655135" y="3826911"/>
                  </a:cubicBezTo>
                  <a:cubicBezTo>
                    <a:pt x="651176" y="3821774"/>
                    <a:pt x="652411" y="3819635"/>
                    <a:pt x="648454" y="3814498"/>
                  </a:cubicBezTo>
                  <a:cubicBezTo>
                    <a:pt x="658222" y="3821564"/>
                    <a:pt x="651541" y="3809151"/>
                    <a:pt x="671696" y="3822214"/>
                  </a:cubicBezTo>
                  <a:cubicBezTo>
                    <a:pt x="672931" y="3820074"/>
                    <a:pt x="668355" y="3816007"/>
                    <a:pt x="669590" y="3813868"/>
                  </a:cubicBezTo>
                  <a:cubicBezTo>
                    <a:pt x="663779" y="3811939"/>
                    <a:pt x="663161" y="3813008"/>
                    <a:pt x="656733" y="3812149"/>
                  </a:cubicBezTo>
                  <a:cubicBezTo>
                    <a:pt x="646966" y="3805083"/>
                    <a:pt x="664397" y="3810869"/>
                    <a:pt x="661673" y="3803593"/>
                  </a:cubicBezTo>
                  <a:cubicBezTo>
                    <a:pt x="661673" y="3803593"/>
                    <a:pt x="666249" y="3807661"/>
                    <a:pt x="671442" y="3810660"/>
                  </a:cubicBezTo>
                  <a:cubicBezTo>
                    <a:pt x="666866" y="3806592"/>
                    <a:pt x="667484" y="3805522"/>
                    <a:pt x="668719" y="3803383"/>
                  </a:cubicBezTo>
                  <a:cubicBezTo>
                    <a:pt x="674529" y="3805312"/>
                    <a:pt x="673294" y="3807452"/>
                    <a:pt x="678487" y="3810450"/>
                  </a:cubicBezTo>
                  <a:cubicBezTo>
                    <a:pt x="679105" y="3809380"/>
                    <a:pt x="680340" y="3807242"/>
                    <a:pt x="680957" y="3806172"/>
                  </a:cubicBezTo>
                  <a:cubicBezTo>
                    <a:pt x="681575" y="3805102"/>
                    <a:pt x="676382" y="3802104"/>
                    <a:pt x="671188" y="3799106"/>
                  </a:cubicBezTo>
                  <a:cubicBezTo>
                    <a:pt x="671806" y="3798036"/>
                    <a:pt x="676999" y="3801035"/>
                    <a:pt x="676999" y="3801035"/>
                  </a:cubicBezTo>
                  <a:cubicBezTo>
                    <a:pt x="677616" y="3799965"/>
                    <a:pt x="672423" y="3796967"/>
                    <a:pt x="667230" y="3793969"/>
                  </a:cubicBezTo>
                  <a:cubicBezTo>
                    <a:pt x="681321" y="3793548"/>
                    <a:pt x="681067" y="3781995"/>
                    <a:pt x="673769" y="3770651"/>
                  </a:cubicBezTo>
                  <a:cubicBezTo>
                    <a:pt x="677726" y="3775788"/>
                    <a:pt x="684155" y="3776647"/>
                    <a:pt x="695159" y="3781575"/>
                  </a:cubicBezTo>
                  <a:cubicBezTo>
                    <a:pt x="696393" y="3779436"/>
                    <a:pt x="697628" y="3777297"/>
                    <a:pt x="699481" y="3774089"/>
                  </a:cubicBezTo>
                  <a:cubicBezTo>
                    <a:pt x="701333" y="3770881"/>
                    <a:pt x="703185" y="3767672"/>
                    <a:pt x="705037" y="3764464"/>
                  </a:cubicBezTo>
                  <a:cubicBezTo>
                    <a:pt x="709977" y="3755908"/>
                    <a:pt x="709723" y="3744355"/>
                    <a:pt x="719239" y="3739867"/>
                  </a:cubicBezTo>
                  <a:cubicBezTo>
                    <a:pt x="719856" y="3738798"/>
                    <a:pt x="714663" y="3735799"/>
                    <a:pt x="714663" y="3735799"/>
                  </a:cubicBezTo>
                  <a:cubicBezTo>
                    <a:pt x="720473" y="3737728"/>
                    <a:pt x="715898" y="3733660"/>
                    <a:pt x="716515" y="3732591"/>
                  </a:cubicBezTo>
                  <a:cubicBezTo>
                    <a:pt x="717132" y="3731522"/>
                    <a:pt x="717132" y="3731522"/>
                    <a:pt x="717132" y="3731522"/>
                  </a:cubicBezTo>
                  <a:cubicBezTo>
                    <a:pt x="717132" y="3731522"/>
                    <a:pt x="727519" y="3737518"/>
                    <a:pt x="727519" y="3737518"/>
                  </a:cubicBezTo>
                  <a:cubicBezTo>
                    <a:pt x="727519" y="3737518"/>
                    <a:pt x="728137" y="3736448"/>
                    <a:pt x="728137" y="3736448"/>
                  </a:cubicBezTo>
                  <a:cubicBezTo>
                    <a:pt x="735182" y="3736239"/>
                    <a:pt x="736417" y="3734100"/>
                    <a:pt x="742845" y="3734959"/>
                  </a:cubicBezTo>
                  <a:cubicBezTo>
                    <a:pt x="734928" y="3724685"/>
                    <a:pt x="736781" y="3721477"/>
                    <a:pt x="746913" y="3715920"/>
                  </a:cubicBezTo>
                  <a:cubicBezTo>
                    <a:pt x="752107" y="3718918"/>
                    <a:pt x="755447" y="3725123"/>
                    <a:pt x="759405" y="3730261"/>
                  </a:cubicBezTo>
                  <a:cubicBezTo>
                    <a:pt x="766450" y="3730051"/>
                    <a:pt x="778689" y="3732840"/>
                    <a:pt x="790928" y="3735628"/>
                  </a:cubicBezTo>
                  <a:cubicBezTo>
                    <a:pt x="786352" y="3731560"/>
                    <a:pt x="786970" y="3730491"/>
                    <a:pt x="786970" y="3730491"/>
                  </a:cubicBezTo>
                  <a:cubicBezTo>
                    <a:pt x="775966" y="3725564"/>
                    <a:pt x="769538" y="3724704"/>
                    <a:pt x="779307" y="3731770"/>
                  </a:cubicBezTo>
                  <a:cubicBezTo>
                    <a:pt x="761257" y="3727053"/>
                    <a:pt x="757046" y="3710363"/>
                    <a:pt x="737144" y="3708853"/>
                  </a:cubicBezTo>
                  <a:cubicBezTo>
                    <a:pt x="741466" y="3701368"/>
                    <a:pt x="747895" y="3702227"/>
                    <a:pt x="748876" y="3688534"/>
                  </a:cubicBezTo>
                  <a:cubicBezTo>
                    <a:pt x="765690" y="3695390"/>
                    <a:pt x="750981" y="3696880"/>
                    <a:pt x="760751" y="3703946"/>
                  </a:cubicBezTo>
                  <a:cubicBezTo>
                    <a:pt x="761368" y="3702877"/>
                    <a:pt x="767178" y="3704805"/>
                    <a:pt x="768412" y="3702666"/>
                  </a:cubicBezTo>
                  <a:cubicBezTo>
                    <a:pt x="765073" y="3696460"/>
                    <a:pt x="747387" y="3679119"/>
                    <a:pt x="771247" y="3685766"/>
                  </a:cubicBezTo>
                  <a:cubicBezTo>
                    <a:pt x="767906" y="3679559"/>
                    <a:pt x="750474" y="3673772"/>
                    <a:pt x="753561" y="3668425"/>
                  </a:cubicBezTo>
                  <a:cubicBezTo>
                    <a:pt x="763948" y="3674422"/>
                    <a:pt x="773717" y="3681487"/>
                    <a:pt x="777674" y="3686624"/>
                  </a:cubicBezTo>
                  <a:cubicBezTo>
                    <a:pt x="776804" y="3676141"/>
                    <a:pt x="775933" y="3665656"/>
                    <a:pt x="784831" y="3662238"/>
                  </a:cubicBezTo>
                  <a:cubicBezTo>
                    <a:pt x="768633" y="3654312"/>
                    <a:pt x="774698" y="3667795"/>
                    <a:pt x="759118" y="3658800"/>
                  </a:cubicBezTo>
                  <a:cubicBezTo>
                    <a:pt x="761588" y="3654522"/>
                    <a:pt x="765293" y="3648106"/>
                    <a:pt x="786683" y="3659029"/>
                  </a:cubicBezTo>
                  <a:cubicBezTo>
                    <a:pt x="781854" y="3643408"/>
                    <a:pt x="831426" y="3653491"/>
                    <a:pt x="801248" y="3621809"/>
                  </a:cubicBezTo>
                  <a:cubicBezTo>
                    <a:pt x="811016" y="3628875"/>
                    <a:pt x="809528" y="3619460"/>
                    <a:pt x="821766" y="3622248"/>
                  </a:cubicBezTo>
                  <a:cubicBezTo>
                    <a:pt x="818425" y="3616042"/>
                    <a:pt x="802229" y="3608117"/>
                    <a:pt x="819660" y="3613903"/>
                  </a:cubicBezTo>
                  <a:cubicBezTo>
                    <a:pt x="821512" y="3610695"/>
                    <a:pt x="815085" y="3609836"/>
                    <a:pt x="808657" y="3608976"/>
                  </a:cubicBezTo>
                  <a:cubicBezTo>
                    <a:pt x="808040" y="3610046"/>
                    <a:pt x="802846" y="3607047"/>
                    <a:pt x="802846" y="3607047"/>
                  </a:cubicBezTo>
                  <a:cubicBezTo>
                    <a:pt x="801612" y="3609186"/>
                    <a:pt x="807422" y="3611115"/>
                    <a:pt x="812616" y="3614113"/>
                  </a:cubicBezTo>
                  <a:cubicBezTo>
                    <a:pt x="810763" y="3617322"/>
                    <a:pt x="804952" y="3615393"/>
                    <a:pt x="803717" y="3617532"/>
                  </a:cubicBezTo>
                  <a:cubicBezTo>
                    <a:pt x="799142" y="3613464"/>
                    <a:pt x="801612" y="3609186"/>
                    <a:pt x="797653" y="3604049"/>
                  </a:cubicBezTo>
                  <a:cubicBezTo>
                    <a:pt x="798271" y="3602979"/>
                    <a:pt x="798271" y="3602979"/>
                    <a:pt x="798888" y="3601910"/>
                  </a:cubicBezTo>
                  <a:cubicBezTo>
                    <a:pt x="801358" y="3597632"/>
                    <a:pt x="820895" y="3611764"/>
                    <a:pt x="823365" y="3607486"/>
                  </a:cubicBezTo>
                  <a:cubicBezTo>
                    <a:pt x="820025" y="3601280"/>
                    <a:pt x="818172" y="3604489"/>
                    <a:pt x="817555" y="3605558"/>
                  </a:cubicBezTo>
                  <a:cubicBezTo>
                    <a:pt x="812979" y="3601490"/>
                    <a:pt x="813596" y="3600421"/>
                    <a:pt x="815449" y="3597213"/>
                  </a:cubicBezTo>
                  <a:cubicBezTo>
                    <a:pt x="809638" y="3595283"/>
                    <a:pt x="808403" y="3597422"/>
                    <a:pt x="807169" y="3599561"/>
                  </a:cubicBezTo>
                  <a:cubicBezTo>
                    <a:pt x="801975" y="3596563"/>
                    <a:pt x="809638" y="3595283"/>
                    <a:pt x="799252" y="3589287"/>
                  </a:cubicBezTo>
                  <a:cubicBezTo>
                    <a:pt x="799869" y="3588218"/>
                    <a:pt x="810873" y="3593144"/>
                    <a:pt x="816684" y="3595073"/>
                  </a:cubicBezTo>
                  <a:cubicBezTo>
                    <a:pt x="826817" y="3589516"/>
                    <a:pt x="849804" y="3585678"/>
                    <a:pt x="825692" y="3567478"/>
                  </a:cubicBezTo>
                  <a:cubicBezTo>
                    <a:pt x="826927" y="3565339"/>
                    <a:pt x="831502" y="3569407"/>
                    <a:pt x="837313" y="3571336"/>
                  </a:cubicBezTo>
                  <a:cubicBezTo>
                    <a:pt x="834589" y="3564060"/>
                    <a:pt x="849297" y="3562570"/>
                    <a:pt x="853002" y="3556153"/>
                  </a:cubicBezTo>
                  <a:cubicBezTo>
                    <a:pt x="856089" y="3550806"/>
                    <a:pt x="840764" y="3553366"/>
                    <a:pt x="843234" y="3549088"/>
                  </a:cubicBezTo>
                  <a:cubicBezTo>
                    <a:pt x="852749" y="3544600"/>
                    <a:pt x="880059" y="3533275"/>
                    <a:pt x="834556" y="3504152"/>
                  </a:cubicBezTo>
                  <a:cubicBezTo>
                    <a:pt x="837643" y="3498805"/>
                    <a:pt x="844942" y="3510148"/>
                    <a:pt x="861757" y="3517005"/>
                  </a:cubicBezTo>
                  <a:cubicBezTo>
                    <a:pt x="866950" y="3520003"/>
                    <a:pt x="863609" y="3513797"/>
                    <a:pt x="873994" y="3519793"/>
                  </a:cubicBezTo>
                  <a:cubicBezTo>
                    <a:pt x="875847" y="3516585"/>
                    <a:pt x="853222" y="3507800"/>
                    <a:pt x="848647" y="3503732"/>
                  </a:cubicBezTo>
                  <a:cubicBezTo>
                    <a:pt x="849010" y="3491109"/>
                    <a:pt x="848139" y="3480625"/>
                    <a:pt x="818834" y="3459427"/>
                  </a:cubicBezTo>
                  <a:cubicBezTo>
                    <a:pt x="813022" y="3457498"/>
                    <a:pt x="811787" y="3459637"/>
                    <a:pt x="805978" y="3457709"/>
                  </a:cubicBezTo>
                  <a:lnTo>
                    <a:pt x="810553" y="3461776"/>
                  </a:lnTo>
                  <a:lnTo>
                    <a:pt x="810552" y="3461776"/>
                  </a:lnTo>
                  <a:cubicBezTo>
                    <a:pt x="810552" y="3461776"/>
                    <a:pt x="810552" y="3461776"/>
                    <a:pt x="815129" y="3465844"/>
                  </a:cubicBezTo>
                  <a:lnTo>
                    <a:pt x="810553" y="3461776"/>
                  </a:lnTo>
                  <a:lnTo>
                    <a:pt x="820940" y="3467773"/>
                  </a:lnTo>
                  <a:cubicBezTo>
                    <a:pt x="820940" y="3467773"/>
                    <a:pt x="826132" y="3470771"/>
                    <a:pt x="826132" y="3470771"/>
                  </a:cubicBezTo>
                  <a:cubicBezTo>
                    <a:pt x="825515" y="3471840"/>
                    <a:pt x="825515" y="3471840"/>
                    <a:pt x="825515" y="3471840"/>
                  </a:cubicBezTo>
                  <a:cubicBezTo>
                    <a:pt x="824897" y="3472909"/>
                    <a:pt x="828856" y="3478047"/>
                    <a:pt x="827621" y="3480185"/>
                  </a:cubicBezTo>
                  <a:cubicBezTo>
                    <a:pt x="836155" y="3489391"/>
                    <a:pt x="850499" y="3500524"/>
                    <a:pt x="837025" y="3499874"/>
                  </a:cubicBezTo>
                  <a:cubicBezTo>
                    <a:pt x="834303" y="3492599"/>
                    <a:pt x="830962" y="3486392"/>
                    <a:pt x="813531" y="3480606"/>
                  </a:cubicBezTo>
                  <a:cubicBezTo>
                    <a:pt x="816001" y="3476328"/>
                    <a:pt x="807465" y="3467123"/>
                    <a:pt x="804125" y="3460917"/>
                  </a:cubicBezTo>
                  <a:cubicBezTo>
                    <a:pt x="793121" y="3455990"/>
                    <a:pt x="795845" y="3463265"/>
                    <a:pt x="793375" y="3467543"/>
                  </a:cubicBezTo>
                  <a:cubicBezTo>
                    <a:pt x="786693" y="3455130"/>
                    <a:pt x="777179" y="3459619"/>
                    <a:pt x="766175" y="3454691"/>
                  </a:cubicBezTo>
                  <a:cubicBezTo>
                    <a:pt x="779901" y="3466894"/>
                    <a:pt x="775944" y="3461757"/>
                    <a:pt x="767664" y="3464106"/>
                  </a:cubicBezTo>
                  <a:cubicBezTo>
                    <a:pt x="783860" y="3472031"/>
                    <a:pt x="787564" y="3465615"/>
                    <a:pt x="799186" y="3469472"/>
                  </a:cubicBezTo>
                  <a:cubicBezTo>
                    <a:pt x="803761" y="3473539"/>
                    <a:pt x="800673" y="3478887"/>
                    <a:pt x="804633" y="3484025"/>
                  </a:cubicBezTo>
                  <a:cubicBezTo>
                    <a:pt x="794864" y="3476958"/>
                    <a:pt x="792394" y="3481236"/>
                    <a:pt x="791159" y="3483375"/>
                  </a:cubicBezTo>
                  <a:cubicBezTo>
                    <a:pt x="786583" y="3479307"/>
                    <a:pt x="787818" y="3477168"/>
                    <a:pt x="777432" y="3471171"/>
                  </a:cubicBezTo>
                  <a:cubicBezTo>
                    <a:pt x="765194" y="3468384"/>
                    <a:pt x="770640" y="3482935"/>
                    <a:pt x="767553" y="3488282"/>
                  </a:cubicBezTo>
                  <a:cubicBezTo>
                    <a:pt x="757167" y="3482286"/>
                    <a:pt x="758402" y="3480147"/>
                    <a:pt x="753209" y="3477149"/>
                  </a:cubicBezTo>
                  <a:cubicBezTo>
                    <a:pt x="759891" y="3489563"/>
                    <a:pt x="741224" y="3485914"/>
                    <a:pt x="767189" y="3500905"/>
                  </a:cubicBezTo>
                  <a:cubicBezTo>
                    <a:pt x="760143" y="3501116"/>
                    <a:pt x="748523" y="3497259"/>
                    <a:pt x="746053" y="3501536"/>
                  </a:cubicBezTo>
                  <a:cubicBezTo>
                    <a:pt x="744819" y="3503675"/>
                    <a:pt x="751864" y="3503465"/>
                    <a:pt x="756439" y="3507532"/>
                  </a:cubicBezTo>
                  <a:cubicBezTo>
                    <a:pt x="749394" y="3507743"/>
                    <a:pt x="741731" y="3509022"/>
                    <a:pt x="724917" y="3502166"/>
                  </a:cubicBezTo>
                  <a:cubicBezTo>
                    <a:pt x="732833" y="3512440"/>
                    <a:pt x="757200" y="3542194"/>
                    <a:pt x="728148" y="3532550"/>
                  </a:cubicBezTo>
                  <a:cubicBezTo>
                    <a:pt x="726295" y="3535758"/>
                    <a:pt x="730254" y="3540895"/>
                    <a:pt x="741256" y="3545822"/>
                  </a:cubicBezTo>
                  <a:cubicBezTo>
                    <a:pt x="727784" y="3545173"/>
                    <a:pt x="730506" y="3552449"/>
                    <a:pt x="724949" y="3562073"/>
                  </a:cubicBezTo>
                  <a:cubicBezTo>
                    <a:pt x="708753" y="3554148"/>
                    <a:pt x="712458" y="3547732"/>
                    <a:pt x="715545" y="3542384"/>
                  </a:cubicBezTo>
                  <a:cubicBezTo>
                    <a:pt x="698730" y="3535529"/>
                    <a:pt x="711840" y="3548801"/>
                    <a:pt x="704177" y="3550081"/>
                  </a:cubicBezTo>
                  <a:cubicBezTo>
                    <a:pt x="697749" y="3549221"/>
                    <a:pt x="711477" y="3561424"/>
                    <a:pt x="713329" y="3558216"/>
                  </a:cubicBezTo>
                  <a:cubicBezTo>
                    <a:pt x="717905" y="3562284"/>
                    <a:pt x="716670" y="3564423"/>
                    <a:pt x="715435" y="3566562"/>
                  </a:cubicBezTo>
                  <a:cubicBezTo>
                    <a:pt x="719392" y="3571698"/>
                    <a:pt x="705920" y="3571049"/>
                    <a:pt x="703450" y="3575327"/>
                  </a:cubicBezTo>
                  <a:cubicBezTo>
                    <a:pt x="709513" y="3588809"/>
                    <a:pt x="699999" y="3593297"/>
                    <a:pt x="689867" y="3598855"/>
                  </a:cubicBezTo>
                  <a:cubicBezTo>
                    <a:pt x="695060" y="3601853"/>
                    <a:pt x="695677" y="3600783"/>
                    <a:pt x="700869" y="3603781"/>
                  </a:cubicBezTo>
                  <a:cubicBezTo>
                    <a:pt x="693208" y="3605061"/>
                    <a:pt x="690738" y="3609339"/>
                    <a:pt x="688885" y="3612547"/>
                  </a:cubicBezTo>
                  <a:lnTo>
                    <a:pt x="688268" y="3613617"/>
                  </a:lnTo>
                  <a:cubicBezTo>
                    <a:pt x="687033" y="3615756"/>
                    <a:pt x="680605" y="3614896"/>
                    <a:pt x="679987" y="3615966"/>
                  </a:cubicBezTo>
                  <a:cubicBezTo>
                    <a:pt x="685181" y="3618964"/>
                    <a:pt x="685181" y="3618964"/>
                    <a:pt x="685181" y="3618964"/>
                  </a:cubicBezTo>
                  <a:cubicBezTo>
                    <a:pt x="684563" y="3620033"/>
                    <a:pt x="684563" y="3620033"/>
                    <a:pt x="683946" y="3621103"/>
                  </a:cubicBezTo>
                  <a:cubicBezTo>
                    <a:pt x="682711" y="3623242"/>
                    <a:pt x="677518" y="3620243"/>
                    <a:pt x="675665" y="3623452"/>
                  </a:cubicBezTo>
                  <a:cubicBezTo>
                    <a:pt x="673813" y="3626660"/>
                    <a:pt x="671961" y="3629868"/>
                    <a:pt x="670108" y="3633077"/>
                  </a:cubicBezTo>
                  <a:cubicBezTo>
                    <a:pt x="675302" y="3636075"/>
                    <a:pt x="681111" y="3638003"/>
                    <a:pt x="681729" y="3636934"/>
                  </a:cubicBezTo>
                  <a:cubicBezTo>
                    <a:pt x="692115" y="3642931"/>
                    <a:pt x="678024" y="3643350"/>
                    <a:pt x="681983" y="3648488"/>
                  </a:cubicBezTo>
                  <a:cubicBezTo>
                    <a:pt x="670980" y="3643561"/>
                    <a:pt x="672214" y="3641422"/>
                    <a:pt x="668256" y="3636285"/>
                  </a:cubicBezTo>
                  <a:cubicBezTo>
                    <a:pt x="672214" y="3641422"/>
                    <a:pt x="670980" y="3643561"/>
                    <a:pt x="670362" y="3644630"/>
                  </a:cubicBezTo>
                  <a:cubicBezTo>
                    <a:pt x="674937" y="3648698"/>
                    <a:pt x="669127" y="3646769"/>
                    <a:pt x="668510" y="3647839"/>
                  </a:cubicBezTo>
                  <a:lnTo>
                    <a:pt x="667892" y="3648908"/>
                  </a:lnTo>
                  <a:cubicBezTo>
                    <a:pt x="667275" y="3649977"/>
                    <a:pt x="667275" y="3649977"/>
                    <a:pt x="667275" y="3649977"/>
                  </a:cubicBezTo>
                  <a:lnTo>
                    <a:pt x="666658" y="3651047"/>
                  </a:lnTo>
                  <a:cubicBezTo>
                    <a:pt x="666658" y="3651047"/>
                    <a:pt x="666658" y="3651047"/>
                    <a:pt x="671850" y="3654045"/>
                  </a:cubicBezTo>
                  <a:cubicBezTo>
                    <a:pt x="666040" y="3652117"/>
                    <a:pt x="666040" y="3652117"/>
                    <a:pt x="666040" y="3652117"/>
                  </a:cubicBezTo>
                  <a:cubicBezTo>
                    <a:pt x="663570" y="3656394"/>
                    <a:pt x="661101" y="3660672"/>
                    <a:pt x="653438" y="3661951"/>
                  </a:cubicBezTo>
                  <a:cubicBezTo>
                    <a:pt x="662588" y="3670086"/>
                    <a:pt x="670505" y="3680361"/>
                    <a:pt x="674210" y="3673944"/>
                  </a:cubicBezTo>
                  <a:cubicBezTo>
                    <a:pt x="688555" y="3685078"/>
                    <a:pt x="660118" y="3674364"/>
                    <a:pt x="650968" y="3666229"/>
                  </a:cubicBezTo>
                  <a:cubicBezTo>
                    <a:pt x="650351" y="3667298"/>
                    <a:pt x="650351" y="3667298"/>
                    <a:pt x="649733" y="3668368"/>
                  </a:cubicBezTo>
                  <a:cubicBezTo>
                    <a:pt x="649733" y="3668368"/>
                    <a:pt x="645157" y="3664300"/>
                    <a:pt x="645157" y="3664300"/>
                  </a:cubicBezTo>
                  <a:cubicBezTo>
                    <a:pt x="645157" y="3664300"/>
                    <a:pt x="644540" y="3665370"/>
                    <a:pt x="643922" y="3666439"/>
                  </a:cubicBezTo>
                  <a:cubicBezTo>
                    <a:pt x="643922" y="3666439"/>
                    <a:pt x="649116" y="3669437"/>
                    <a:pt x="648498" y="3670507"/>
                  </a:cubicBezTo>
                  <a:cubicBezTo>
                    <a:pt x="647881" y="3671576"/>
                    <a:pt x="642687" y="3668578"/>
                    <a:pt x="642070" y="3669648"/>
                  </a:cubicBezTo>
                  <a:cubicBezTo>
                    <a:pt x="640217" y="3672856"/>
                    <a:pt x="638365" y="3676064"/>
                    <a:pt x="631937" y="3675204"/>
                  </a:cubicBezTo>
                  <a:cubicBezTo>
                    <a:pt x="632555" y="3674135"/>
                    <a:pt x="633790" y="3671996"/>
                    <a:pt x="634407" y="3670927"/>
                  </a:cubicBezTo>
                  <a:cubicBezTo>
                    <a:pt x="629214" y="3667928"/>
                    <a:pt x="629214" y="3667928"/>
                    <a:pt x="623403" y="3665999"/>
                  </a:cubicBezTo>
                  <a:cubicBezTo>
                    <a:pt x="618827" y="3661931"/>
                    <a:pt x="627725" y="3658513"/>
                    <a:pt x="612146" y="3649519"/>
                  </a:cubicBezTo>
                  <a:cubicBezTo>
                    <a:pt x="623149" y="3654446"/>
                    <a:pt x="621044" y="3646101"/>
                    <a:pt x="632047" y="3651027"/>
                  </a:cubicBezTo>
                  <a:cubicBezTo>
                    <a:pt x="632664" y="3649958"/>
                    <a:pt x="632664" y="3649958"/>
                    <a:pt x="633282" y="3648889"/>
                  </a:cubicBezTo>
                  <a:cubicBezTo>
                    <a:pt x="622279" y="3643962"/>
                    <a:pt x="623514" y="3641823"/>
                    <a:pt x="613127" y="3635826"/>
                  </a:cubicBezTo>
                  <a:cubicBezTo>
                    <a:pt x="625366" y="3638615"/>
                    <a:pt x="610405" y="3628551"/>
                    <a:pt x="618067" y="3627271"/>
                  </a:cubicBezTo>
                  <a:cubicBezTo>
                    <a:pt x="623260" y="3630269"/>
                    <a:pt x="627218" y="3635407"/>
                    <a:pt x="625366" y="3638615"/>
                  </a:cubicBezTo>
                  <a:cubicBezTo>
                    <a:pt x="625366" y="3638615"/>
                    <a:pt x="625366" y="3638615"/>
                    <a:pt x="625984" y="3637545"/>
                  </a:cubicBezTo>
                  <a:cubicBezTo>
                    <a:pt x="627836" y="3634337"/>
                    <a:pt x="625730" y="3625991"/>
                    <a:pt x="628199" y="3621714"/>
                  </a:cubicBezTo>
                  <a:cubicBezTo>
                    <a:pt x="621772" y="3620854"/>
                    <a:pt x="620537" y="3622993"/>
                    <a:pt x="614727" y="3621065"/>
                  </a:cubicBezTo>
                  <a:cubicBezTo>
                    <a:pt x="612621" y="3612720"/>
                    <a:pt x="635245" y="3621504"/>
                    <a:pt x="615091" y="3608442"/>
                  </a:cubicBezTo>
                  <a:cubicBezTo>
                    <a:pt x="616326" y="3606303"/>
                    <a:pt x="620901" y="3610371"/>
                    <a:pt x="620284" y="3611440"/>
                  </a:cubicBezTo>
                  <a:cubicBezTo>
                    <a:pt x="625476" y="3614438"/>
                    <a:pt x="630669" y="3617436"/>
                    <a:pt x="630669" y="3617436"/>
                  </a:cubicBezTo>
                  <a:cubicBezTo>
                    <a:pt x="632522" y="3614227"/>
                    <a:pt x="633756" y="3612089"/>
                    <a:pt x="640185" y="3612948"/>
                  </a:cubicBezTo>
                  <a:cubicBezTo>
                    <a:pt x="642037" y="3609740"/>
                    <a:pt x="648464" y="3610599"/>
                    <a:pt x="649699" y="3608460"/>
                  </a:cubicBezTo>
                  <a:cubicBezTo>
                    <a:pt x="644507" y="3605463"/>
                    <a:pt x="644507" y="3605463"/>
                    <a:pt x="639313" y="3602464"/>
                  </a:cubicBezTo>
                  <a:cubicBezTo>
                    <a:pt x="651551" y="3605252"/>
                    <a:pt x="652169" y="3604183"/>
                    <a:pt x="653404" y="3602043"/>
                  </a:cubicBezTo>
                  <a:cubicBezTo>
                    <a:pt x="655873" y="3597766"/>
                    <a:pt x="658960" y="3592419"/>
                    <a:pt x="646469" y="3578077"/>
                  </a:cubicBezTo>
                  <a:cubicBezTo>
                    <a:pt x="646469" y="3578077"/>
                    <a:pt x="646469" y="3578077"/>
                    <a:pt x="667241" y="3590069"/>
                  </a:cubicBezTo>
                  <a:cubicBezTo>
                    <a:pt x="658708" y="3580865"/>
                    <a:pt x="669711" y="3585792"/>
                    <a:pt x="671563" y="3582583"/>
                  </a:cubicBezTo>
                  <a:cubicBezTo>
                    <a:pt x="668222" y="3576377"/>
                    <a:pt x="653515" y="3577867"/>
                    <a:pt x="642512" y="3572941"/>
                  </a:cubicBezTo>
                  <a:cubicBezTo>
                    <a:pt x="639171" y="3566734"/>
                    <a:pt x="635829" y="3560526"/>
                    <a:pt x="619015" y="3553671"/>
                  </a:cubicBezTo>
                  <a:cubicBezTo>
                    <a:pt x="623591" y="3557739"/>
                    <a:pt x="621738" y="3560947"/>
                    <a:pt x="632124" y="3566943"/>
                  </a:cubicBezTo>
                  <a:cubicBezTo>
                    <a:pt x="626315" y="3565014"/>
                    <a:pt x="621121" y="3562016"/>
                    <a:pt x="619886" y="3564155"/>
                  </a:cubicBezTo>
                  <a:cubicBezTo>
                    <a:pt x="610735" y="3556019"/>
                    <a:pt x="607395" y="3549814"/>
                    <a:pt x="609247" y="3546605"/>
                  </a:cubicBezTo>
                  <a:cubicBezTo>
                    <a:pt x="615057" y="3548534"/>
                    <a:pt x="614439" y="3549603"/>
                    <a:pt x="619633" y="3552601"/>
                  </a:cubicBezTo>
                  <a:cubicBezTo>
                    <a:pt x="621485" y="3549393"/>
                    <a:pt x="645345" y="3556039"/>
                    <a:pt x="624572" y="3544046"/>
                  </a:cubicBezTo>
                  <a:cubicBezTo>
                    <a:pt x="632235" y="3542767"/>
                    <a:pt x="650538" y="3559038"/>
                    <a:pt x="655113" y="3563105"/>
                  </a:cubicBezTo>
                  <a:cubicBezTo>
                    <a:pt x="669204" y="3562685"/>
                    <a:pt x="655478" y="3550482"/>
                    <a:pt x="635940" y="3536350"/>
                  </a:cubicBezTo>
                  <a:cubicBezTo>
                    <a:pt x="631981" y="3531213"/>
                    <a:pt x="639644" y="3529933"/>
                    <a:pt x="629258" y="3523937"/>
                  </a:cubicBezTo>
                  <a:cubicBezTo>
                    <a:pt x="637538" y="3521588"/>
                    <a:pt x="644220" y="3534001"/>
                    <a:pt x="637174" y="3534211"/>
                  </a:cubicBezTo>
                  <a:cubicBezTo>
                    <a:pt x="680207" y="3567612"/>
                    <a:pt x="688598" y="3541086"/>
                    <a:pt x="659291" y="3519888"/>
                  </a:cubicBezTo>
                  <a:cubicBezTo>
                    <a:pt x="662996" y="3513471"/>
                    <a:pt x="684023" y="3537019"/>
                    <a:pt x="683769" y="3525465"/>
                  </a:cubicBezTo>
                  <a:cubicBezTo>
                    <a:pt x="688962" y="3528463"/>
                    <a:pt x="682534" y="3527603"/>
                    <a:pt x="686492" y="3532741"/>
                  </a:cubicBezTo>
                  <a:cubicBezTo>
                    <a:pt x="704541" y="3537458"/>
                    <a:pt x="670660" y="3512192"/>
                    <a:pt x="688709" y="3516909"/>
                  </a:cubicBezTo>
                  <a:cubicBezTo>
                    <a:pt x="684750" y="3511772"/>
                    <a:pt x="682898" y="3514980"/>
                    <a:pt x="668553" y="3503847"/>
                  </a:cubicBezTo>
                  <a:cubicBezTo>
                    <a:pt x="688455" y="3505355"/>
                    <a:pt x="668918" y="3491224"/>
                    <a:pt x="683626" y="3489735"/>
                  </a:cubicBezTo>
                  <a:cubicBezTo>
                    <a:pt x="667429" y="3481809"/>
                    <a:pt x="687331" y="3483318"/>
                    <a:pt x="668410" y="3468116"/>
                  </a:cubicBezTo>
                  <a:cubicBezTo>
                    <a:pt x="675455" y="3467907"/>
                    <a:pt x="673603" y="3471115"/>
                    <a:pt x="678179" y="3475182"/>
                  </a:cubicBezTo>
                  <a:cubicBezTo>
                    <a:pt x="690418" y="3477971"/>
                    <a:pt x="684971" y="3463419"/>
                    <a:pt x="668774" y="3455493"/>
                  </a:cubicBezTo>
                  <a:cubicBezTo>
                    <a:pt x="670626" y="3452285"/>
                    <a:pt x="675819" y="3455283"/>
                    <a:pt x="676437" y="3454214"/>
                  </a:cubicBezTo>
                  <a:cubicBezTo>
                    <a:pt x="673096" y="3448007"/>
                    <a:pt x="665180" y="3437733"/>
                    <a:pt x="677418" y="3440521"/>
                  </a:cubicBezTo>
                  <a:cubicBezTo>
                    <a:pt x="675566" y="3443729"/>
                    <a:pt x="683482" y="3454004"/>
                    <a:pt x="681630" y="3457212"/>
                  </a:cubicBezTo>
                  <a:cubicBezTo>
                    <a:pt x="686823" y="3460210"/>
                    <a:pt x="687441" y="3459141"/>
                    <a:pt x="688058" y="3458071"/>
                  </a:cubicBezTo>
                  <a:cubicBezTo>
                    <a:pt x="687187" y="3447587"/>
                    <a:pt x="674331" y="3445868"/>
                    <a:pt x="688422" y="3445448"/>
                  </a:cubicBezTo>
                  <a:cubicBezTo>
                    <a:pt x="675930" y="3431107"/>
                    <a:pt x="665180" y="3437733"/>
                    <a:pt x="654794" y="3431736"/>
                  </a:cubicBezTo>
                  <a:cubicBezTo>
                    <a:pt x="652070" y="3424460"/>
                    <a:pt x="653305" y="3422321"/>
                    <a:pt x="660350" y="3422111"/>
                  </a:cubicBezTo>
                  <a:cubicBezTo>
                    <a:pt x="650581" y="3415045"/>
                    <a:pt x="659479" y="3411627"/>
                    <a:pt x="644517" y="3401563"/>
                  </a:cubicBezTo>
                  <a:cubicBezTo>
                    <a:pt x="634131" y="3395567"/>
                    <a:pt x="653669" y="3409698"/>
                    <a:pt x="646623" y="3409908"/>
                  </a:cubicBezTo>
                  <a:cubicBezTo>
                    <a:pt x="621276" y="3393848"/>
                    <a:pt x="636855" y="3402843"/>
                    <a:pt x="613612" y="3395127"/>
                  </a:cubicBezTo>
                  <a:cubicBezTo>
                    <a:pt x="620041" y="3395987"/>
                    <a:pt x="620659" y="3394918"/>
                    <a:pt x="621276" y="3393848"/>
                  </a:cubicBezTo>
                  <a:cubicBezTo>
                    <a:pt x="621276" y="3393848"/>
                    <a:pt x="616082" y="3390849"/>
                    <a:pt x="616082" y="3390849"/>
                  </a:cubicBezTo>
                  <a:cubicBezTo>
                    <a:pt x="619169" y="3385502"/>
                    <a:pt x="626216" y="3385293"/>
                    <a:pt x="629303" y="3379946"/>
                  </a:cubicBezTo>
                  <a:cubicBezTo>
                    <a:pt x="629303" y="3379946"/>
                    <a:pt x="633878" y="3384013"/>
                    <a:pt x="633260" y="3385082"/>
                  </a:cubicBezTo>
                  <a:cubicBezTo>
                    <a:pt x="639688" y="3385942"/>
                    <a:pt x="645499" y="3387871"/>
                    <a:pt x="651926" y="3388730"/>
                  </a:cubicBezTo>
                  <a:cubicBezTo>
                    <a:pt x="634860" y="3370321"/>
                    <a:pt x="629412" y="3355768"/>
                    <a:pt x="628541" y="3345283"/>
                  </a:cubicBezTo>
                  <a:cubicBezTo>
                    <a:pt x="657848" y="3366482"/>
                    <a:pt x="627813" y="3370530"/>
                    <a:pt x="660824" y="3385311"/>
                  </a:cubicBezTo>
                  <a:cubicBezTo>
                    <a:pt x="674298" y="3385961"/>
                    <a:pt x="678002" y="3379544"/>
                    <a:pt x="705202" y="3392396"/>
                  </a:cubicBezTo>
                  <a:cubicBezTo>
                    <a:pt x="700880" y="3399882"/>
                    <a:pt x="672445" y="3389169"/>
                    <a:pt x="670847" y="3403931"/>
                  </a:cubicBezTo>
                  <a:cubicBezTo>
                    <a:pt x="683086" y="3406720"/>
                    <a:pt x="682215" y="3396235"/>
                    <a:pt x="699646" y="3402021"/>
                  </a:cubicBezTo>
                  <a:cubicBezTo>
                    <a:pt x="700517" y="3412505"/>
                    <a:pt x="665907" y="3412487"/>
                    <a:pt x="680505" y="3435174"/>
                  </a:cubicBezTo>
                  <a:cubicBezTo>
                    <a:pt x="686933" y="3436033"/>
                    <a:pt x="711411" y="3441610"/>
                    <a:pt x="719327" y="3451884"/>
                  </a:cubicBezTo>
                  <a:cubicBezTo>
                    <a:pt x="737375" y="3456600"/>
                    <a:pt x="726118" y="3440120"/>
                    <a:pt x="731676" y="3430495"/>
                  </a:cubicBezTo>
                  <a:cubicBezTo>
                    <a:pt x="726483" y="3427497"/>
                    <a:pt x="720055" y="3426638"/>
                    <a:pt x="714860" y="3423639"/>
                  </a:cubicBezTo>
                  <a:cubicBezTo>
                    <a:pt x="717330" y="3419361"/>
                    <a:pt x="723142" y="3421291"/>
                    <a:pt x="707562" y="3412296"/>
                  </a:cubicBezTo>
                  <a:cubicBezTo>
                    <a:pt x="713991" y="3413155"/>
                    <a:pt x="721035" y="3412945"/>
                    <a:pt x="723505" y="3408667"/>
                  </a:cubicBezTo>
                  <a:cubicBezTo>
                    <a:pt x="724740" y="3406528"/>
                    <a:pt x="718930" y="3404600"/>
                    <a:pt x="718313" y="3405669"/>
                  </a:cubicBezTo>
                  <a:cubicBezTo>
                    <a:pt x="723870" y="3396044"/>
                    <a:pt x="734619" y="3389417"/>
                    <a:pt x="738071" y="3371447"/>
                  </a:cubicBezTo>
                  <a:cubicBezTo>
                    <a:pt x="739306" y="3369308"/>
                    <a:pt x="728301" y="3364381"/>
                    <a:pt x="729536" y="3362242"/>
                  </a:cubicBezTo>
                  <a:cubicBezTo>
                    <a:pt x="723108" y="3361383"/>
                    <a:pt x="721874" y="3363521"/>
                    <a:pt x="719404" y="3367799"/>
                  </a:cubicBezTo>
                  <a:cubicBezTo>
                    <a:pt x="713340" y="3354317"/>
                    <a:pt x="699866" y="3353668"/>
                    <a:pt x="696779" y="3359015"/>
                  </a:cubicBezTo>
                  <a:cubicBezTo>
                    <a:pt x="700738" y="3364152"/>
                    <a:pt x="718169" y="3369938"/>
                    <a:pt x="720275" y="3378284"/>
                  </a:cubicBezTo>
                  <a:cubicBezTo>
                    <a:pt x="713229" y="3378494"/>
                    <a:pt x="700120" y="3365222"/>
                    <a:pt x="687882" y="3362433"/>
                  </a:cubicBezTo>
                  <a:cubicBezTo>
                    <a:pt x="689987" y="3370779"/>
                    <a:pt x="706802" y="3377635"/>
                    <a:pt x="711377" y="3381702"/>
                  </a:cubicBezTo>
                  <a:cubicBezTo>
                    <a:pt x="690241" y="3382333"/>
                    <a:pt x="663405" y="3356857"/>
                    <a:pt x="666998" y="3374617"/>
                  </a:cubicBezTo>
                  <a:cubicBezTo>
                    <a:pt x="650185" y="3367761"/>
                    <a:pt x="660317" y="3362204"/>
                    <a:pt x="662170" y="3358996"/>
                  </a:cubicBezTo>
                  <a:cubicBezTo>
                    <a:pt x="662787" y="3357927"/>
                    <a:pt x="673790" y="3362853"/>
                    <a:pt x="678984" y="3365851"/>
                  </a:cubicBezTo>
                  <a:cubicBezTo>
                    <a:pt x="692204" y="3354947"/>
                    <a:pt x="638419" y="3328173"/>
                    <a:pt x="645356" y="3352141"/>
                  </a:cubicBezTo>
                  <a:cubicBezTo>
                    <a:pt x="640779" y="3348072"/>
                    <a:pt x="636204" y="3344004"/>
                    <a:pt x="634968" y="3346143"/>
                  </a:cubicBezTo>
                  <a:cubicBezTo>
                    <a:pt x="629775" y="3343145"/>
                    <a:pt x="637185" y="3330311"/>
                    <a:pt x="652766" y="3339307"/>
                  </a:cubicBezTo>
                  <a:cubicBezTo>
                    <a:pt x="650041" y="3332031"/>
                    <a:pt x="630140" y="3330522"/>
                    <a:pt x="627417" y="3323246"/>
                  </a:cubicBezTo>
                  <a:cubicBezTo>
                    <a:pt x="631010" y="3341006"/>
                    <a:pt x="607770" y="3333291"/>
                    <a:pt x="606787" y="3346984"/>
                  </a:cubicBezTo>
                  <a:cubicBezTo>
                    <a:pt x="617174" y="3352980"/>
                    <a:pt x="623237" y="3366463"/>
                    <a:pt x="625090" y="3363254"/>
                  </a:cubicBezTo>
                  <a:cubicBezTo>
                    <a:pt x="620150" y="3371809"/>
                    <a:pt x="609400" y="3378436"/>
                    <a:pt x="604460" y="3386991"/>
                  </a:cubicBezTo>
                  <a:cubicBezTo>
                    <a:pt x="602355" y="3378647"/>
                    <a:pt x="597779" y="3374579"/>
                    <a:pt x="579731" y="3369862"/>
                  </a:cubicBezTo>
                  <a:cubicBezTo>
                    <a:pt x="577008" y="3362586"/>
                    <a:pt x="589246" y="3365375"/>
                    <a:pt x="593204" y="3370511"/>
                  </a:cubicBezTo>
                  <a:cubicBezTo>
                    <a:pt x="589864" y="3364305"/>
                    <a:pt x="593568" y="3357889"/>
                    <a:pt x="607295" y="3370091"/>
                  </a:cubicBezTo>
                  <a:cubicBezTo>
                    <a:pt x="614957" y="3368811"/>
                    <a:pt x="592334" y="3360027"/>
                    <a:pt x="594803" y="3355750"/>
                  </a:cubicBezTo>
                  <a:cubicBezTo>
                    <a:pt x="579222" y="3346754"/>
                    <a:pt x="593821" y="3369442"/>
                    <a:pt x="583436" y="3363446"/>
                  </a:cubicBezTo>
                  <a:cubicBezTo>
                    <a:pt x="561428" y="3353591"/>
                    <a:pt x="576753" y="3351031"/>
                    <a:pt x="572178" y="3346965"/>
                  </a:cubicBezTo>
                  <a:cubicBezTo>
                    <a:pt x="556599" y="3337970"/>
                    <a:pt x="563897" y="3349313"/>
                    <a:pt x="553512" y="3343317"/>
                  </a:cubicBezTo>
                  <a:cubicBezTo>
                    <a:pt x="570325" y="3350173"/>
                    <a:pt x="569961" y="3362795"/>
                    <a:pt x="555871" y="3363216"/>
                  </a:cubicBezTo>
                  <a:cubicBezTo>
                    <a:pt x="575155" y="3365794"/>
                    <a:pt x="572686" y="3370072"/>
                    <a:pt x="579368" y="3382485"/>
                  </a:cubicBezTo>
                  <a:cubicBezTo>
                    <a:pt x="565021" y="3371351"/>
                    <a:pt x="555507" y="3375839"/>
                    <a:pt x="556377" y="3386323"/>
                  </a:cubicBezTo>
                  <a:cubicBezTo>
                    <a:pt x="559102" y="3393600"/>
                    <a:pt x="563060" y="3398737"/>
                    <a:pt x="572211" y="3406872"/>
                  </a:cubicBezTo>
                  <a:cubicBezTo>
                    <a:pt x="572828" y="3405802"/>
                    <a:pt x="573446" y="3404733"/>
                    <a:pt x="574063" y="3403664"/>
                  </a:cubicBezTo>
                  <a:cubicBezTo>
                    <a:pt x="579256" y="3406662"/>
                    <a:pt x="578639" y="3407731"/>
                    <a:pt x="578639" y="3407731"/>
                  </a:cubicBezTo>
                  <a:cubicBezTo>
                    <a:pt x="598794" y="3420793"/>
                    <a:pt x="614737" y="3417165"/>
                    <a:pt x="605223" y="3421654"/>
                  </a:cubicBezTo>
                  <a:cubicBezTo>
                    <a:pt x="605223" y="3421654"/>
                    <a:pt x="610415" y="3424651"/>
                    <a:pt x="610415" y="3424651"/>
                  </a:cubicBezTo>
                  <a:cubicBezTo>
                    <a:pt x="612267" y="3421443"/>
                    <a:pt x="613502" y="3419304"/>
                    <a:pt x="608310" y="3416307"/>
                  </a:cubicBezTo>
                  <a:cubicBezTo>
                    <a:pt x="613502" y="3419304"/>
                    <a:pt x="613502" y="3419304"/>
                    <a:pt x="618695" y="3422303"/>
                  </a:cubicBezTo>
                  <a:cubicBezTo>
                    <a:pt x="614120" y="3418235"/>
                    <a:pt x="614737" y="3417165"/>
                    <a:pt x="614737" y="3417165"/>
                  </a:cubicBezTo>
                  <a:cubicBezTo>
                    <a:pt x="625124" y="3423162"/>
                    <a:pt x="626358" y="3421023"/>
                    <a:pt x="627593" y="3418884"/>
                  </a:cubicBezTo>
                  <a:lnTo>
                    <a:pt x="631298" y="3412467"/>
                  </a:lnTo>
                  <a:cubicBezTo>
                    <a:pt x="621529" y="3405402"/>
                    <a:pt x="619676" y="3408610"/>
                    <a:pt x="609290" y="3402613"/>
                  </a:cubicBezTo>
                  <a:cubicBezTo>
                    <a:pt x="618189" y="3399195"/>
                    <a:pt x="626722" y="3408400"/>
                    <a:pt x="643536" y="3415255"/>
                  </a:cubicBezTo>
                  <a:cubicBezTo>
                    <a:pt x="641066" y="3419533"/>
                    <a:pt x="638596" y="3423811"/>
                    <a:pt x="636744" y="3427019"/>
                  </a:cubicBezTo>
                  <a:cubicBezTo>
                    <a:pt x="647130" y="3433016"/>
                    <a:pt x="652941" y="3434944"/>
                    <a:pt x="659369" y="3435804"/>
                  </a:cubicBezTo>
                  <a:cubicBezTo>
                    <a:pt x="670374" y="3440731"/>
                    <a:pt x="661475" y="3444150"/>
                    <a:pt x="671243" y="3451215"/>
                  </a:cubicBezTo>
                  <a:cubicBezTo>
                    <a:pt x="667413" y="3451855"/>
                    <a:pt x="665588" y="3449020"/>
                    <a:pt x="662619" y="3445166"/>
                  </a:cubicBezTo>
                  <a:lnTo>
                    <a:pt x="656087" y="3440042"/>
                  </a:lnTo>
                  <a:lnTo>
                    <a:pt x="656900" y="3440082"/>
                  </a:lnTo>
                  <a:lnTo>
                    <a:pt x="654565" y="3438848"/>
                  </a:lnTo>
                  <a:lnTo>
                    <a:pt x="647130" y="3433016"/>
                  </a:lnTo>
                  <a:cubicBezTo>
                    <a:pt x="646513" y="3434085"/>
                    <a:pt x="647657" y="3435102"/>
                    <a:pt x="649604" y="3436226"/>
                  </a:cubicBezTo>
                  <a:lnTo>
                    <a:pt x="654565" y="3438848"/>
                  </a:lnTo>
                  <a:lnTo>
                    <a:pt x="656087" y="3440042"/>
                  </a:lnTo>
                  <a:lnTo>
                    <a:pt x="648478" y="3439676"/>
                  </a:lnTo>
                  <a:cubicBezTo>
                    <a:pt x="646332" y="3440397"/>
                    <a:pt x="645406" y="3442001"/>
                    <a:pt x="647384" y="3444570"/>
                  </a:cubicBezTo>
                  <a:cubicBezTo>
                    <a:pt x="647384" y="3444570"/>
                    <a:pt x="651960" y="3448637"/>
                    <a:pt x="651960" y="3448637"/>
                  </a:cubicBezTo>
                  <a:cubicBezTo>
                    <a:pt x="651960" y="3448637"/>
                    <a:pt x="657153" y="3451636"/>
                    <a:pt x="657153" y="3451636"/>
                  </a:cubicBezTo>
                  <a:cubicBezTo>
                    <a:pt x="661112" y="3456773"/>
                    <a:pt x="655301" y="3454844"/>
                    <a:pt x="650108" y="3451846"/>
                  </a:cubicBezTo>
                  <a:cubicBezTo>
                    <a:pt x="648873" y="3453985"/>
                    <a:pt x="648256" y="3455054"/>
                    <a:pt x="652214" y="3460191"/>
                  </a:cubicBezTo>
                  <a:cubicBezTo>
                    <a:pt x="647638" y="3456124"/>
                    <a:pt x="643062" y="3452056"/>
                    <a:pt x="644297" y="3449917"/>
                  </a:cubicBezTo>
                  <a:cubicBezTo>
                    <a:pt x="644297" y="3449917"/>
                    <a:pt x="639104" y="3446919"/>
                    <a:pt x="639104" y="3446919"/>
                  </a:cubicBezTo>
                  <a:cubicBezTo>
                    <a:pt x="635399" y="3453335"/>
                    <a:pt x="643316" y="3463610"/>
                    <a:pt x="631077" y="3460821"/>
                  </a:cubicBezTo>
                  <a:cubicBezTo>
                    <a:pt x="631077" y="3460821"/>
                    <a:pt x="630460" y="3461891"/>
                    <a:pt x="630460" y="3461891"/>
                  </a:cubicBezTo>
                  <a:cubicBezTo>
                    <a:pt x="635653" y="3464889"/>
                    <a:pt x="636270" y="3463820"/>
                    <a:pt x="641464" y="3466818"/>
                  </a:cubicBezTo>
                  <a:cubicBezTo>
                    <a:pt x="640229" y="3468957"/>
                    <a:pt x="633801" y="3468097"/>
                    <a:pt x="632566" y="3470236"/>
                  </a:cubicBezTo>
                  <a:cubicBezTo>
                    <a:pt x="638376" y="3472165"/>
                    <a:pt x="649998" y="3476023"/>
                    <a:pt x="655190" y="3479021"/>
                  </a:cubicBezTo>
                  <a:cubicBezTo>
                    <a:pt x="648146" y="3479231"/>
                    <a:pt x="637142" y="3474304"/>
                    <a:pt x="630713" y="3473444"/>
                  </a:cubicBezTo>
                  <a:cubicBezTo>
                    <a:pt x="623668" y="3473654"/>
                    <a:pt x="621815" y="3476863"/>
                    <a:pt x="625157" y="3483069"/>
                  </a:cubicBezTo>
                  <a:cubicBezTo>
                    <a:pt x="629732" y="3487137"/>
                    <a:pt x="628497" y="3489276"/>
                    <a:pt x="626645" y="3492484"/>
                  </a:cubicBezTo>
                  <a:cubicBezTo>
                    <a:pt x="624793" y="3495693"/>
                    <a:pt x="628751" y="3500830"/>
                    <a:pt x="632710" y="3505967"/>
                  </a:cubicBezTo>
                  <a:cubicBezTo>
                    <a:pt x="623194" y="3510455"/>
                    <a:pt x="620725" y="3514732"/>
                    <a:pt x="616402" y="3522219"/>
                  </a:cubicBezTo>
                  <a:cubicBezTo>
                    <a:pt x="616402" y="3522219"/>
                    <a:pt x="620978" y="3526286"/>
                    <a:pt x="620978" y="3526286"/>
                  </a:cubicBezTo>
                  <a:cubicBezTo>
                    <a:pt x="620361" y="3527355"/>
                    <a:pt x="615168" y="3524357"/>
                    <a:pt x="615168" y="3524357"/>
                  </a:cubicBezTo>
                  <a:cubicBezTo>
                    <a:pt x="608122" y="3524567"/>
                    <a:pt x="606270" y="3527776"/>
                    <a:pt x="604417" y="3530984"/>
                  </a:cubicBezTo>
                  <a:cubicBezTo>
                    <a:pt x="609611" y="3533982"/>
                    <a:pt x="610846" y="3531843"/>
                    <a:pt x="621231" y="3537839"/>
                  </a:cubicBezTo>
                  <a:cubicBezTo>
                    <a:pt x="603800" y="3532053"/>
                    <a:pt x="616292" y="3546395"/>
                    <a:pt x="593667" y="3537610"/>
                  </a:cubicBezTo>
                  <a:cubicBezTo>
                    <a:pt x="598861" y="3540609"/>
                    <a:pt x="598861" y="3540609"/>
                    <a:pt x="604054" y="3543607"/>
                  </a:cubicBezTo>
                  <a:cubicBezTo>
                    <a:pt x="603436" y="3544676"/>
                    <a:pt x="602819" y="3545746"/>
                    <a:pt x="597008" y="3543817"/>
                  </a:cubicBezTo>
                  <a:cubicBezTo>
                    <a:pt x="596391" y="3544886"/>
                    <a:pt x="596391" y="3544886"/>
                    <a:pt x="596391" y="3544886"/>
                  </a:cubicBezTo>
                  <a:cubicBezTo>
                    <a:pt x="600349" y="3550023"/>
                    <a:pt x="609500" y="3558159"/>
                    <a:pt x="611352" y="3554950"/>
                  </a:cubicBezTo>
                  <a:cubicBezTo>
                    <a:pt x="619269" y="3565225"/>
                    <a:pt x="598497" y="3553232"/>
                    <a:pt x="587493" y="3548304"/>
                  </a:cubicBezTo>
                  <a:cubicBezTo>
                    <a:pt x="586875" y="3549374"/>
                    <a:pt x="585641" y="3551513"/>
                    <a:pt x="589599" y="3556650"/>
                  </a:cubicBezTo>
                  <a:cubicBezTo>
                    <a:pt x="588982" y="3557720"/>
                    <a:pt x="588982" y="3557720"/>
                    <a:pt x="588982" y="3557720"/>
                  </a:cubicBezTo>
                  <a:cubicBezTo>
                    <a:pt x="587747" y="3559858"/>
                    <a:pt x="586512" y="3561997"/>
                    <a:pt x="590470" y="3567134"/>
                  </a:cubicBezTo>
                  <a:cubicBezTo>
                    <a:pt x="567591" y="3546796"/>
                    <a:pt x="580447" y="3548514"/>
                    <a:pt x="555717" y="3531385"/>
                  </a:cubicBezTo>
                  <a:cubicBezTo>
                    <a:pt x="561274" y="3521760"/>
                    <a:pt x="550271" y="3516833"/>
                    <a:pt x="563744" y="3517482"/>
                  </a:cubicBezTo>
                  <a:cubicBezTo>
                    <a:pt x="564361" y="3516413"/>
                    <a:pt x="564978" y="3515343"/>
                    <a:pt x="565596" y="3514274"/>
                  </a:cubicBezTo>
                  <a:cubicBezTo>
                    <a:pt x="575364" y="3521339"/>
                    <a:pt x="574129" y="3523478"/>
                    <a:pt x="572894" y="3525617"/>
                  </a:cubicBezTo>
                  <a:cubicBezTo>
                    <a:pt x="576235" y="3531823"/>
                    <a:pt x="579576" y="3538030"/>
                    <a:pt x="577724" y="3541239"/>
                  </a:cubicBezTo>
                  <a:cubicBezTo>
                    <a:pt x="583534" y="3543168"/>
                    <a:pt x="575000" y="3533963"/>
                    <a:pt x="577470" y="3529685"/>
                  </a:cubicBezTo>
                  <a:cubicBezTo>
                    <a:pt x="582663" y="3532683"/>
                    <a:pt x="582663" y="3532683"/>
                    <a:pt x="587239" y="3536751"/>
                  </a:cubicBezTo>
                  <a:cubicBezTo>
                    <a:pt x="587857" y="3535681"/>
                    <a:pt x="587857" y="3535681"/>
                    <a:pt x="588474" y="3534612"/>
                  </a:cubicBezTo>
                  <a:cubicBezTo>
                    <a:pt x="588474" y="3534612"/>
                    <a:pt x="588474" y="3534612"/>
                    <a:pt x="589091" y="3533542"/>
                  </a:cubicBezTo>
                  <a:cubicBezTo>
                    <a:pt x="589091" y="3533542"/>
                    <a:pt x="589091" y="3533542"/>
                    <a:pt x="594285" y="3536541"/>
                  </a:cubicBezTo>
                  <a:cubicBezTo>
                    <a:pt x="594285" y="3536541"/>
                    <a:pt x="594285" y="3536541"/>
                    <a:pt x="600095" y="3538470"/>
                  </a:cubicBezTo>
                  <a:cubicBezTo>
                    <a:pt x="600095" y="3538470"/>
                    <a:pt x="595520" y="3534402"/>
                    <a:pt x="596137" y="3533333"/>
                  </a:cubicBezTo>
                  <a:cubicBezTo>
                    <a:pt x="595520" y="3534402"/>
                    <a:pt x="595520" y="3534402"/>
                    <a:pt x="594902" y="3535471"/>
                  </a:cubicBezTo>
                  <a:cubicBezTo>
                    <a:pt x="590944" y="3530334"/>
                    <a:pt x="579068" y="3514923"/>
                    <a:pt x="572641" y="3514064"/>
                  </a:cubicBezTo>
                  <a:cubicBezTo>
                    <a:pt x="565959" y="3501651"/>
                    <a:pt x="573623" y="3500371"/>
                    <a:pt x="577945" y="3492885"/>
                  </a:cubicBezTo>
                  <a:cubicBezTo>
                    <a:pt x="573986" y="3487748"/>
                    <a:pt x="575839" y="3484540"/>
                    <a:pt x="577691" y="3481331"/>
                  </a:cubicBezTo>
                  <a:cubicBezTo>
                    <a:pt x="573116" y="3477264"/>
                    <a:pt x="567922" y="3474265"/>
                    <a:pt x="568539" y="3473196"/>
                  </a:cubicBezTo>
                  <a:cubicBezTo>
                    <a:pt x="562728" y="3471267"/>
                    <a:pt x="562111" y="3472336"/>
                    <a:pt x="552960" y="3464201"/>
                  </a:cubicBezTo>
                  <a:cubicBezTo>
                    <a:pt x="555065" y="3472546"/>
                    <a:pt x="560259" y="3475544"/>
                    <a:pt x="547403" y="3473827"/>
                  </a:cubicBezTo>
                  <a:cubicBezTo>
                    <a:pt x="558770" y="3466130"/>
                    <a:pt x="521548" y="3434658"/>
                    <a:pt x="508945" y="3444493"/>
                  </a:cubicBezTo>
                  <a:cubicBezTo>
                    <a:pt x="505858" y="3449840"/>
                    <a:pt x="519948" y="3449420"/>
                    <a:pt x="528483" y="3458626"/>
                  </a:cubicBezTo>
                  <a:cubicBezTo>
                    <a:pt x="527249" y="3460764"/>
                    <a:pt x="527249" y="3460764"/>
                    <a:pt x="521438" y="3458835"/>
                  </a:cubicBezTo>
                  <a:cubicBezTo>
                    <a:pt x="520821" y="3459904"/>
                    <a:pt x="515626" y="3456905"/>
                    <a:pt x="515009" y="3457975"/>
                  </a:cubicBezTo>
                  <a:cubicBezTo>
                    <a:pt x="517733" y="3465252"/>
                    <a:pt x="500301" y="3459465"/>
                    <a:pt x="515264" y="3469530"/>
                  </a:cubicBezTo>
                  <a:cubicBezTo>
                    <a:pt x="506365" y="3472947"/>
                    <a:pt x="493873" y="3458605"/>
                    <a:pt x="477060" y="3451750"/>
                  </a:cubicBezTo>
                  <a:cubicBezTo>
                    <a:pt x="488064" y="3456677"/>
                    <a:pt x="517116" y="3466321"/>
                    <a:pt x="498195" y="3451119"/>
                  </a:cubicBezTo>
                  <a:cubicBezTo>
                    <a:pt x="498195" y="3451119"/>
                    <a:pt x="478912" y="3448542"/>
                    <a:pt x="482617" y="3442125"/>
                  </a:cubicBezTo>
                  <a:cubicBezTo>
                    <a:pt x="476188" y="3441266"/>
                    <a:pt x="474336" y="3444474"/>
                    <a:pt x="468526" y="3442546"/>
                  </a:cubicBezTo>
                  <a:cubicBezTo>
                    <a:pt x="478295" y="3449611"/>
                    <a:pt x="475825" y="3453889"/>
                    <a:pt x="473355" y="3458167"/>
                  </a:cubicBezTo>
                  <a:cubicBezTo>
                    <a:pt x="468779" y="3454099"/>
                    <a:pt x="468779" y="3454099"/>
                    <a:pt x="458393" y="3448102"/>
                  </a:cubicBezTo>
                  <a:cubicBezTo>
                    <a:pt x="471249" y="3449821"/>
                    <a:pt x="471866" y="3448752"/>
                    <a:pt x="463332" y="3439547"/>
                  </a:cubicBezTo>
                  <a:cubicBezTo>
                    <a:pt x="461226" y="3431201"/>
                    <a:pt x="472231" y="3436129"/>
                    <a:pt x="468272" y="3430991"/>
                  </a:cubicBezTo>
                  <a:cubicBezTo>
                    <a:pt x="458504" y="3423926"/>
                    <a:pt x="457269" y="3426065"/>
                    <a:pt x="456034" y="3428203"/>
                  </a:cubicBezTo>
                  <a:cubicBezTo>
                    <a:pt x="450841" y="3425205"/>
                    <a:pt x="455780" y="3416650"/>
                    <a:pt x="446011" y="3409584"/>
                  </a:cubicBezTo>
                  <a:cubicBezTo>
                    <a:pt x="453057" y="3409374"/>
                    <a:pt x="455163" y="3417719"/>
                    <a:pt x="468018" y="3419437"/>
                  </a:cubicBezTo>
                  <a:cubicBezTo>
                    <a:pt x="458867" y="3411303"/>
                    <a:pt x="467765" y="3407884"/>
                    <a:pt x="483962" y="3415810"/>
                  </a:cubicBezTo>
                  <a:cubicBezTo>
                    <a:pt x="480003" y="3410672"/>
                    <a:pt x="475427" y="3406604"/>
                    <a:pt x="464424" y="3401677"/>
                  </a:cubicBezTo>
                  <a:cubicBezTo>
                    <a:pt x="465041" y="3400608"/>
                    <a:pt x="465659" y="3399539"/>
                    <a:pt x="471470" y="3401467"/>
                  </a:cubicBezTo>
                  <a:cubicBezTo>
                    <a:pt x="465659" y="3399539"/>
                    <a:pt x="459231" y="3398679"/>
                    <a:pt x="463189" y="3403817"/>
                  </a:cubicBezTo>
                  <a:cubicBezTo>
                    <a:pt x="452803" y="3397820"/>
                    <a:pt x="461701" y="3394401"/>
                    <a:pt x="463553" y="3391193"/>
                  </a:cubicBezTo>
                  <a:cubicBezTo>
                    <a:pt x="467511" y="3396331"/>
                    <a:pt x="473322" y="3398259"/>
                    <a:pt x="469364" y="3393122"/>
                  </a:cubicBezTo>
                  <a:cubicBezTo>
                    <a:pt x="474557" y="3396120"/>
                    <a:pt x="474557" y="3396120"/>
                    <a:pt x="474557" y="3396120"/>
                  </a:cubicBezTo>
                  <a:cubicBezTo>
                    <a:pt x="476409" y="3392913"/>
                    <a:pt x="473068" y="3386706"/>
                    <a:pt x="484689" y="3390563"/>
                  </a:cubicBezTo>
                  <a:lnTo>
                    <a:pt x="487072" y="3394560"/>
                  </a:lnTo>
                  <a:lnTo>
                    <a:pt x="485560" y="3401047"/>
                  </a:lnTo>
                  <a:cubicBezTo>
                    <a:pt x="483581" y="3398479"/>
                    <a:pt x="486115" y="3397090"/>
                    <a:pt x="487766" y="3395726"/>
                  </a:cubicBezTo>
                  <a:lnTo>
                    <a:pt x="487072" y="3394560"/>
                  </a:lnTo>
                  <a:lnTo>
                    <a:pt x="490245" y="3380938"/>
                  </a:lnTo>
                  <a:cubicBezTo>
                    <a:pt x="490245" y="3380938"/>
                    <a:pt x="494821" y="3385006"/>
                    <a:pt x="494821" y="3385006"/>
                  </a:cubicBezTo>
                  <a:cubicBezTo>
                    <a:pt x="505208" y="3391002"/>
                    <a:pt x="497546" y="3392282"/>
                    <a:pt x="502738" y="3395280"/>
                  </a:cubicBezTo>
                  <a:cubicBezTo>
                    <a:pt x="513742" y="3400207"/>
                    <a:pt x="516212" y="3395930"/>
                    <a:pt x="522640" y="3396789"/>
                  </a:cubicBezTo>
                  <a:cubicBezTo>
                    <a:pt x="518682" y="3391652"/>
                    <a:pt x="507060" y="3387794"/>
                    <a:pt x="508912" y="3384586"/>
                  </a:cubicBezTo>
                  <a:cubicBezTo>
                    <a:pt x="503103" y="3382658"/>
                    <a:pt x="501868" y="3384796"/>
                    <a:pt x="507060" y="3387794"/>
                  </a:cubicBezTo>
                  <a:cubicBezTo>
                    <a:pt x="500016" y="3388005"/>
                    <a:pt x="500633" y="3386935"/>
                    <a:pt x="496674" y="3381797"/>
                  </a:cubicBezTo>
                  <a:cubicBezTo>
                    <a:pt x="492715" y="3376660"/>
                    <a:pt x="477136" y="3367666"/>
                    <a:pt x="479606" y="3363388"/>
                  </a:cubicBezTo>
                  <a:cubicBezTo>
                    <a:pt x="484182" y="3367456"/>
                    <a:pt x="489376" y="3370454"/>
                    <a:pt x="493950" y="3374521"/>
                  </a:cubicBezTo>
                  <a:cubicBezTo>
                    <a:pt x="493950" y="3374521"/>
                    <a:pt x="504955" y="3379449"/>
                    <a:pt x="504955" y="3379449"/>
                  </a:cubicBezTo>
                  <a:cubicBezTo>
                    <a:pt x="505573" y="3378380"/>
                    <a:pt x="501613" y="3373242"/>
                    <a:pt x="502848" y="3371103"/>
                  </a:cubicBezTo>
                  <a:cubicBezTo>
                    <a:pt x="507425" y="3375172"/>
                    <a:pt x="506808" y="3376241"/>
                    <a:pt x="511382" y="3380308"/>
                  </a:cubicBezTo>
                  <a:cubicBezTo>
                    <a:pt x="508042" y="3374102"/>
                    <a:pt x="511130" y="3368755"/>
                    <a:pt x="507170" y="3363617"/>
                  </a:cubicBezTo>
                  <a:cubicBezTo>
                    <a:pt x="492209" y="3353553"/>
                    <a:pt x="504083" y="3368964"/>
                    <a:pt x="489122" y="3358900"/>
                  </a:cubicBezTo>
                  <a:cubicBezTo>
                    <a:pt x="490357" y="3356761"/>
                    <a:pt x="485163" y="3353763"/>
                    <a:pt x="485163" y="3353763"/>
                  </a:cubicBezTo>
                  <a:cubicBezTo>
                    <a:pt x="485163" y="3353763"/>
                    <a:pt x="485163" y="3353763"/>
                    <a:pt x="487016" y="3350555"/>
                  </a:cubicBezTo>
                  <a:cubicBezTo>
                    <a:pt x="493444" y="3351414"/>
                    <a:pt x="492209" y="3353553"/>
                    <a:pt x="502594" y="3359549"/>
                  </a:cubicBezTo>
                  <a:cubicBezTo>
                    <a:pt x="495296" y="3348206"/>
                    <a:pt x="520391" y="3352713"/>
                    <a:pt x="537205" y="3359569"/>
                  </a:cubicBezTo>
                  <a:cubicBezTo>
                    <a:pt x="539928" y="3366845"/>
                    <a:pt x="533500" y="3365985"/>
                    <a:pt x="532265" y="3368124"/>
                  </a:cubicBezTo>
                  <a:cubicBezTo>
                    <a:pt x="542651" y="3374120"/>
                    <a:pt x="549079" y="3374979"/>
                    <a:pt x="550931" y="3371771"/>
                  </a:cubicBezTo>
                  <a:cubicBezTo>
                    <a:pt x="551548" y="3370702"/>
                    <a:pt x="552784" y="3368563"/>
                    <a:pt x="553401" y="3367494"/>
                  </a:cubicBezTo>
                  <a:cubicBezTo>
                    <a:pt x="548208" y="3364495"/>
                    <a:pt x="538439" y="3357430"/>
                    <a:pt x="533246" y="3354432"/>
                  </a:cubicBezTo>
                  <a:lnTo>
                    <a:pt x="522244" y="3349505"/>
                  </a:lnTo>
                  <a:lnTo>
                    <a:pt x="516432" y="3347575"/>
                  </a:lnTo>
                  <a:cubicBezTo>
                    <a:pt x="517666" y="3345437"/>
                    <a:pt x="523478" y="3347366"/>
                    <a:pt x="529288" y="3349294"/>
                  </a:cubicBezTo>
                  <a:cubicBezTo>
                    <a:pt x="531140" y="3346086"/>
                    <a:pt x="521989" y="3337951"/>
                    <a:pt x="506410" y="3328956"/>
                  </a:cubicBezTo>
                  <a:cubicBezTo>
                    <a:pt x="510241" y="3328316"/>
                    <a:pt x="513981" y="3330832"/>
                    <a:pt x="518217" y="3333990"/>
                  </a:cubicBezTo>
                  <a:lnTo>
                    <a:pt x="522575" y="3336612"/>
                  </a:lnTo>
                  <a:lnTo>
                    <a:pt x="522606" y="3336881"/>
                  </a:lnTo>
                  <a:lnTo>
                    <a:pt x="524550" y="3337800"/>
                  </a:lnTo>
                  <a:lnTo>
                    <a:pt x="532993" y="3342878"/>
                  </a:lnTo>
                  <a:cubicBezTo>
                    <a:pt x="536951" y="3348015"/>
                    <a:pt x="540909" y="3353152"/>
                    <a:pt x="539675" y="3355291"/>
                  </a:cubicBezTo>
                  <a:cubicBezTo>
                    <a:pt x="539675" y="3355291"/>
                    <a:pt x="539675" y="3355291"/>
                    <a:pt x="544250" y="3359359"/>
                  </a:cubicBezTo>
                  <a:cubicBezTo>
                    <a:pt x="556488" y="3362147"/>
                    <a:pt x="543997" y="3347805"/>
                    <a:pt x="540038" y="3342668"/>
                  </a:cubicBezTo>
                  <a:cubicBezTo>
                    <a:pt x="538803" y="3344807"/>
                    <a:pt x="536052" y="3343575"/>
                    <a:pt x="532806" y="3341701"/>
                  </a:cubicBezTo>
                  <a:lnTo>
                    <a:pt x="524550" y="3337800"/>
                  </a:lnTo>
                  <a:lnTo>
                    <a:pt x="522575" y="3336612"/>
                  </a:lnTo>
                  <a:lnTo>
                    <a:pt x="522335" y="3334541"/>
                  </a:lnTo>
                  <a:cubicBezTo>
                    <a:pt x="527109" y="3335827"/>
                    <a:pt x="543779" y="3345184"/>
                    <a:pt x="543125" y="3337321"/>
                  </a:cubicBezTo>
                  <a:cubicBezTo>
                    <a:pt x="535827" y="3325978"/>
                    <a:pt x="510732" y="3321470"/>
                    <a:pt x="510478" y="3309917"/>
                  </a:cubicBezTo>
                  <a:cubicBezTo>
                    <a:pt x="499475" y="3304990"/>
                    <a:pt x="500345" y="3315474"/>
                    <a:pt x="511349" y="3320401"/>
                  </a:cubicBezTo>
                  <a:cubicBezTo>
                    <a:pt x="509497" y="3323609"/>
                    <a:pt x="504304" y="3320611"/>
                    <a:pt x="494536" y="3313545"/>
                  </a:cubicBezTo>
                  <a:cubicBezTo>
                    <a:pt x="493301" y="3315684"/>
                    <a:pt x="498493" y="3318682"/>
                    <a:pt x="503686" y="3321680"/>
                  </a:cubicBezTo>
                  <a:cubicBezTo>
                    <a:pt x="501217" y="3325958"/>
                    <a:pt x="496023" y="3322959"/>
                    <a:pt x="492066" y="3317823"/>
                  </a:cubicBezTo>
                  <a:cubicBezTo>
                    <a:pt x="475504" y="3322520"/>
                    <a:pt x="471799" y="3328937"/>
                    <a:pt x="461666" y="3334494"/>
                  </a:cubicBezTo>
                  <a:cubicBezTo>
                    <a:pt x="461049" y="3335563"/>
                    <a:pt x="461049" y="3335563"/>
                    <a:pt x="461049" y="3335563"/>
                  </a:cubicBezTo>
                  <a:cubicBezTo>
                    <a:pt x="449429" y="3331706"/>
                    <a:pt x="451281" y="3328498"/>
                    <a:pt x="440896" y="3322502"/>
                  </a:cubicBezTo>
                  <a:cubicBezTo>
                    <a:pt x="460797" y="3324010"/>
                    <a:pt x="437918" y="3303672"/>
                    <a:pt x="452627" y="3302182"/>
                  </a:cubicBezTo>
                  <a:cubicBezTo>
                    <a:pt x="407377" y="3284613"/>
                    <a:pt x="390453" y="3301934"/>
                    <a:pt x="377233" y="3312838"/>
                  </a:cubicBezTo>
                  <a:cubicBezTo>
                    <a:pt x="387002" y="3319904"/>
                    <a:pt x="392812" y="3321833"/>
                    <a:pt x="407156" y="3332966"/>
                  </a:cubicBezTo>
                  <a:cubicBezTo>
                    <a:pt x="405921" y="3335105"/>
                    <a:pt x="399493" y="3334246"/>
                    <a:pt x="395535" y="3329109"/>
                  </a:cubicBezTo>
                  <a:cubicBezTo>
                    <a:pt x="378721" y="3322253"/>
                    <a:pt x="393065" y="3333386"/>
                    <a:pt x="381445" y="3329529"/>
                  </a:cubicBezTo>
                  <a:cubicBezTo>
                    <a:pt x="376252" y="3326531"/>
                    <a:pt x="378104" y="3323322"/>
                    <a:pt x="379956" y="3320114"/>
                  </a:cubicBezTo>
                  <a:cubicBezTo>
                    <a:pt x="370441" y="3324602"/>
                    <a:pt x="338301" y="3320305"/>
                    <a:pt x="363032" y="3337435"/>
                  </a:cubicBezTo>
                  <a:cubicBezTo>
                    <a:pt x="356604" y="3336576"/>
                    <a:pt x="346834" y="3329509"/>
                    <a:pt x="342260" y="3325442"/>
                  </a:cubicBezTo>
                  <a:cubicBezTo>
                    <a:pt x="341025" y="3327581"/>
                    <a:pt x="339172" y="3330790"/>
                    <a:pt x="337937" y="3332928"/>
                  </a:cubicBezTo>
                  <a:cubicBezTo>
                    <a:pt x="328786" y="3324793"/>
                    <a:pt x="335214" y="3325652"/>
                    <a:pt x="337066" y="3322444"/>
                  </a:cubicBezTo>
                  <a:cubicBezTo>
                    <a:pt x="331873" y="3319445"/>
                    <a:pt x="331873" y="3319445"/>
                    <a:pt x="331873" y="3319445"/>
                  </a:cubicBezTo>
                  <a:cubicBezTo>
                    <a:pt x="332998" y="3341484"/>
                    <a:pt x="332998" y="3341484"/>
                    <a:pt x="321884" y="3360734"/>
                  </a:cubicBezTo>
                  <a:cubicBezTo>
                    <a:pt x="314585" y="3349390"/>
                    <a:pt x="299006" y="3340395"/>
                    <a:pt x="305069" y="3353877"/>
                  </a:cubicBezTo>
                  <a:cubicBezTo>
                    <a:pt x="283061" y="3344023"/>
                    <a:pt x="299006" y="3340395"/>
                    <a:pt x="289853" y="3332259"/>
                  </a:cubicBezTo>
                  <a:cubicBezTo>
                    <a:pt x="283426" y="3331400"/>
                    <a:pt x="282444" y="3345092"/>
                    <a:pt x="292832" y="3351090"/>
                  </a:cubicBezTo>
                  <a:cubicBezTo>
                    <a:pt x="286402" y="3350230"/>
                    <a:pt x="279357" y="3350439"/>
                    <a:pt x="268354" y="3345513"/>
                  </a:cubicBezTo>
                  <a:cubicBezTo>
                    <a:pt x="277505" y="3353648"/>
                    <a:pt x="268608" y="3357067"/>
                    <a:pt x="284805" y="3364992"/>
                  </a:cubicBezTo>
                  <a:cubicBezTo>
                    <a:pt x="275906" y="3368410"/>
                    <a:pt x="279865" y="3373548"/>
                    <a:pt x="271584" y="3375896"/>
                  </a:cubicBezTo>
                  <a:cubicBezTo>
                    <a:pt x="261198" y="3369900"/>
                    <a:pt x="242279" y="3354699"/>
                    <a:pt x="248342" y="3368181"/>
                  </a:cubicBezTo>
                  <a:cubicBezTo>
                    <a:pt x="238574" y="3361115"/>
                    <a:pt x="239809" y="3358977"/>
                    <a:pt x="229422" y="3352980"/>
                  </a:cubicBezTo>
                  <a:cubicBezTo>
                    <a:pt x="228805" y="3354049"/>
                    <a:pt x="222994" y="3352120"/>
                    <a:pt x="217801" y="3349122"/>
                  </a:cubicBezTo>
                  <a:cubicBezTo>
                    <a:pt x="219653" y="3345914"/>
                    <a:pt x="225464" y="3347843"/>
                    <a:pt x="231892" y="3348702"/>
                  </a:cubicBezTo>
                  <a:cubicBezTo>
                    <a:pt x="234362" y="3344424"/>
                    <a:pt x="237449" y="3339077"/>
                    <a:pt x="222487" y="3329013"/>
                  </a:cubicBezTo>
                  <a:cubicBezTo>
                    <a:pt x="228915" y="3329873"/>
                    <a:pt x="234726" y="3331801"/>
                    <a:pt x="235343" y="3330732"/>
                  </a:cubicBezTo>
                  <a:cubicBezTo>
                    <a:pt x="235961" y="3329662"/>
                    <a:pt x="236578" y="3328593"/>
                    <a:pt x="238430" y="3325385"/>
                  </a:cubicBezTo>
                  <a:cubicBezTo>
                    <a:pt x="243006" y="3329452"/>
                    <a:pt x="243006" y="3329452"/>
                    <a:pt x="248199" y="3332451"/>
                  </a:cubicBezTo>
                  <a:cubicBezTo>
                    <a:pt x="248817" y="3331381"/>
                    <a:pt x="249434" y="3330312"/>
                    <a:pt x="250052" y="3329242"/>
                  </a:cubicBezTo>
                  <a:cubicBezTo>
                    <a:pt x="244858" y="3326244"/>
                    <a:pt x="240282" y="3322176"/>
                    <a:pt x="237559" y="3314900"/>
                  </a:cubicBezTo>
                  <a:cubicBezTo>
                    <a:pt x="247945" y="3320897"/>
                    <a:pt x="246093" y="3324105"/>
                    <a:pt x="256480" y="3330102"/>
                  </a:cubicBezTo>
                  <a:cubicBezTo>
                    <a:pt x="257097" y="3329033"/>
                    <a:pt x="257715" y="3327963"/>
                    <a:pt x="258332" y="3326894"/>
                  </a:cubicBezTo>
                  <a:cubicBezTo>
                    <a:pt x="254374" y="3321756"/>
                    <a:pt x="243370" y="3316829"/>
                    <a:pt x="239412" y="3311692"/>
                  </a:cubicBezTo>
                  <a:cubicBezTo>
                    <a:pt x="254991" y="3320687"/>
                    <a:pt x="248309" y="3308273"/>
                    <a:pt x="259313" y="3313201"/>
                  </a:cubicBezTo>
                  <a:cubicBezTo>
                    <a:pt x="255355" y="3308064"/>
                    <a:pt x="257207" y="3304855"/>
                    <a:pt x="253866" y="3298649"/>
                  </a:cubicBezTo>
                  <a:cubicBezTo>
                    <a:pt x="264870" y="3303576"/>
                    <a:pt x="262400" y="3307854"/>
                    <a:pt x="267594" y="3310852"/>
                  </a:cubicBezTo>
                  <a:cubicBezTo>
                    <a:pt x="268211" y="3309783"/>
                    <a:pt x="274022" y="3311712"/>
                    <a:pt x="274022" y="3311712"/>
                  </a:cubicBezTo>
                  <a:cubicBezTo>
                    <a:pt x="274639" y="3310642"/>
                    <a:pt x="275257" y="3309573"/>
                    <a:pt x="270063" y="3306574"/>
                  </a:cubicBezTo>
                  <a:cubicBezTo>
                    <a:pt x="270063" y="3306574"/>
                    <a:pt x="269446" y="3307644"/>
                    <a:pt x="269446" y="3307644"/>
                  </a:cubicBezTo>
                  <a:cubicBezTo>
                    <a:pt x="263635" y="3305715"/>
                    <a:pt x="264253" y="3304645"/>
                    <a:pt x="264870" y="3303576"/>
                  </a:cubicBezTo>
                  <a:cubicBezTo>
                    <a:pt x="259677" y="3300578"/>
                    <a:pt x="254484" y="3297579"/>
                    <a:pt x="249290" y="3294581"/>
                  </a:cubicBezTo>
                  <a:cubicBezTo>
                    <a:pt x="250525" y="3292442"/>
                    <a:pt x="260912" y="3298439"/>
                    <a:pt x="266722" y="3300368"/>
                  </a:cubicBezTo>
                  <a:cubicBezTo>
                    <a:pt x="266722" y="3300368"/>
                    <a:pt x="261529" y="3297369"/>
                    <a:pt x="256336" y="3294371"/>
                  </a:cubicBezTo>
                  <a:cubicBezTo>
                    <a:pt x="262147" y="3296300"/>
                    <a:pt x="263381" y="3294161"/>
                    <a:pt x="263999" y="3293092"/>
                  </a:cubicBezTo>
                  <a:cubicBezTo>
                    <a:pt x="263999" y="3293092"/>
                    <a:pt x="258188" y="3291163"/>
                    <a:pt x="252995" y="3288164"/>
                  </a:cubicBezTo>
                  <a:cubicBezTo>
                    <a:pt x="258806" y="3290093"/>
                    <a:pt x="265234" y="3290953"/>
                    <a:pt x="265851" y="3289883"/>
                  </a:cubicBezTo>
                  <a:cubicBezTo>
                    <a:pt x="267703" y="3286675"/>
                    <a:pt x="269556" y="3283467"/>
                    <a:pt x="266832" y="3276191"/>
                  </a:cubicBezTo>
                  <a:cubicBezTo>
                    <a:pt x="272026" y="3279189"/>
                    <a:pt x="271408" y="3280258"/>
                    <a:pt x="270791" y="3281328"/>
                  </a:cubicBezTo>
                  <a:cubicBezTo>
                    <a:pt x="276601" y="3283257"/>
                    <a:pt x="277219" y="3282187"/>
                    <a:pt x="288223" y="3287114"/>
                  </a:cubicBezTo>
                  <a:cubicBezTo>
                    <a:pt x="290075" y="3283906"/>
                    <a:pt x="286734" y="3277700"/>
                    <a:pt x="287969" y="3275561"/>
                  </a:cubicBezTo>
                  <a:cubicBezTo>
                    <a:pt x="282776" y="3272562"/>
                    <a:pt x="282776" y="3272562"/>
                    <a:pt x="282776" y="3272562"/>
                  </a:cubicBezTo>
                  <a:cubicBezTo>
                    <a:pt x="283393" y="3271493"/>
                    <a:pt x="283393" y="3271493"/>
                    <a:pt x="283393" y="3271493"/>
                  </a:cubicBezTo>
                  <a:cubicBezTo>
                    <a:pt x="284628" y="3269354"/>
                    <a:pt x="280052" y="3265286"/>
                    <a:pt x="281287" y="3263148"/>
                  </a:cubicBezTo>
                  <a:cubicBezTo>
                    <a:pt x="287715" y="3264007"/>
                    <a:pt x="298102" y="3270004"/>
                    <a:pt x="299954" y="3266795"/>
                  </a:cubicBezTo>
                  <a:cubicBezTo>
                    <a:pt x="290802" y="3258660"/>
                    <a:pt x="277946" y="3256941"/>
                    <a:pt x="267560" y="3250944"/>
                  </a:cubicBezTo>
                  <a:cubicBezTo>
                    <a:pt x="270901" y="3257151"/>
                    <a:pt x="262620" y="3259500"/>
                    <a:pt x="270537" y="3269774"/>
                  </a:cubicBezTo>
                  <a:cubicBezTo>
                    <a:pt x="250382" y="3256712"/>
                    <a:pt x="261750" y="3249016"/>
                    <a:pt x="260261" y="3239601"/>
                  </a:cubicBezTo>
                  <a:cubicBezTo>
                    <a:pt x="259644" y="3240671"/>
                    <a:pt x="264837" y="3243669"/>
                    <a:pt x="264220" y="3244738"/>
                  </a:cubicBezTo>
                  <a:cubicBezTo>
                    <a:pt x="270029" y="3246667"/>
                    <a:pt x="275840" y="3248595"/>
                    <a:pt x="271882" y="3243458"/>
                  </a:cubicBezTo>
                  <a:cubicBezTo>
                    <a:pt x="280416" y="3252663"/>
                    <a:pt x="295996" y="3261658"/>
                    <a:pt x="300318" y="3254172"/>
                  </a:cubicBezTo>
                  <a:cubicBezTo>
                    <a:pt x="282886" y="3248385"/>
                    <a:pt x="271882" y="3243458"/>
                    <a:pt x="265201" y="3231046"/>
                  </a:cubicBezTo>
                  <a:cubicBezTo>
                    <a:pt x="294507" y="3252244"/>
                    <a:pt x="290295" y="3235552"/>
                    <a:pt x="281761" y="3226347"/>
                  </a:cubicBezTo>
                  <a:cubicBezTo>
                    <a:pt x="283613" y="3223139"/>
                    <a:pt x="301916" y="3239410"/>
                    <a:pt x="305621" y="3232994"/>
                  </a:cubicBezTo>
                  <a:cubicBezTo>
                    <a:pt x="287317" y="3216723"/>
                    <a:pt x="259754" y="3216493"/>
                    <a:pt x="271012" y="3232974"/>
                  </a:cubicBezTo>
                  <a:cubicBezTo>
                    <a:pt x="262477" y="3223769"/>
                    <a:pt x="264330" y="3220561"/>
                    <a:pt x="265564" y="3218422"/>
                  </a:cubicBezTo>
                  <a:cubicBezTo>
                    <a:pt x="251838" y="3206220"/>
                    <a:pt x="271739" y="3207728"/>
                    <a:pt x="259865" y="3192317"/>
                  </a:cubicBezTo>
                  <a:cubicBezTo>
                    <a:pt x="265058" y="3195315"/>
                    <a:pt x="265058" y="3195315"/>
                    <a:pt x="265058" y="3195315"/>
                  </a:cubicBezTo>
                  <a:cubicBezTo>
                    <a:pt x="266910" y="3192107"/>
                    <a:pt x="269380" y="3187829"/>
                    <a:pt x="270615" y="3185690"/>
                  </a:cubicBezTo>
                  <a:cubicBezTo>
                    <a:pt x="275807" y="3188688"/>
                    <a:pt x="275444" y="3201311"/>
                    <a:pt x="299920" y="3206887"/>
                  </a:cubicBezTo>
                  <a:cubicBezTo>
                    <a:pt x="303007" y="3201540"/>
                    <a:pt x="299049" y="3196403"/>
                    <a:pt x="289281" y="3189337"/>
                  </a:cubicBezTo>
                  <a:cubicBezTo>
                    <a:pt x="300284" y="3194264"/>
                    <a:pt x="307076" y="3182500"/>
                    <a:pt x="285069" y="3172646"/>
                  </a:cubicBezTo>
                  <a:cubicBezTo>
                    <a:pt x="289391" y="3165161"/>
                    <a:pt x="295565" y="3154466"/>
                    <a:pt x="268982" y="3140545"/>
                  </a:cubicBezTo>
                  <a:cubicBezTo>
                    <a:pt x="275411" y="3141404"/>
                    <a:pt x="285180" y="3148470"/>
                    <a:pt x="286414" y="3146331"/>
                  </a:cubicBezTo>
                  <a:cubicBezTo>
                    <a:pt x="296436" y="3164951"/>
                    <a:pt x="321530" y="3169457"/>
                    <a:pt x="344156" y="3178243"/>
                  </a:cubicBezTo>
                  <a:cubicBezTo>
                    <a:pt x="337474" y="3165829"/>
                    <a:pt x="324618" y="3164110"/>
                    <a:pt x="305081" y="3149978"/>
                  </a:cubicBezTo>
                  <a:cubicBezTo>
                    <a:pt x="317937" y="3151697"/>
                    <a:pt x="322259" y="3144211"/>
                    <a:pt x="334497" y="3146999"/>
                  </a:cubicBezTo>
                  <a:cubicBezTo>
                    <a:pt x="331156" y="3140793"/>
                    <a:pt x="333008" y="3137584"/>
                    <a:pt x="334860" y="3134376"/>
                  </a:cubicBezTo>
                  <a:cubicBezTo>
                    <a:pt x="334860" y="3134376"/>
                    <a:pt x="334860" y="3134376"/>
                    <a:pt x="330286" y="3130309"/>
                  </a:cubicBezTo>
                  <a:cubicBezTo>
                    <a:pt x="330286" y="3130309"/>
                    <a:pt x="330286" y="3130309"/>
                    <a:pt x="330903" y="3129239"/>
                  </a:cubicBezTo>
                  <a:cubicBezTo>
                    <a:pt x="330903" y="3129239"/>
                    <a:pt x="330903" y="3129239"/>
                    <a:pt x="325710" y="3126241"/>
                  </a:cubicBezTo>
                  <a:cubicBezTo>
                    <a:pt x="325710" y="3126241"/>
                    <a:pt x="325710" y="3126241"/>
                    <a:pt x="323603" y="3117896"/>
                  </a:cubicBezTo>
                  <a:cubicBezTo>
                    <a:pt x="323603" y="3117896"/>
                    <a:pt x="323603" y="3117896"/>
                    <a:pt x="330032" y="3118755"/>
                  </a:cubicBezTo>
                  <a:cubicBezTo>
                    <a:pt x="330649" y="3117685"/>
                    <a:pt x="342270" y="3121543"/>
                    <a:pt x="342887" y="3120473"/>
                  </a:cubicBezTo>
                  <a:cubicBezTo>
                    <a:pt x="345974" y="3115126"/>
                    <a:pt x="349061" y="3109779"/>
                    <a:pt x="336570" y="3095437"/>
                  </a:cubicBezTo>
                  <a:cubicBezTo>
                    <a:pt x="326185" y="3089441"/>
                    <a:pt x="332865" y="3101854"/>
                    <a:pt x="317904" y="3091790"/>
                  </a:cubicBezTo>
                  <a:cubicBezTo>
                    <a:pt x="323715" y="3093719"/>
                    <a:pt x="325567" y="3090511"/>
                    <a:pt x="320991" y="3086443"/>
                  </a:cubicBezTo>
                  <a:cubicBezTo>
                    <a:pt x="321608" y="3085374"/>
                    <a:pt x="326802" y="3088372"/>
                    <a:pt x="331994" y="3091370"/>
                  </a:cubicBezTo>
                  <a:cubicBezTo>
                    <a:pt x="336316" y="3083883"/>
                    <a:pt x="321354" y="3073819"/>
                    <a:pt x="319866" y="3064405"/>
                  </a:cubicBezTo>
                  <a:cubicBezTo>
                    <a:pt x="330253" y="3070402"/>
                    <a:pt x="329018" y="3072540"/>
                    <a:pt x="334211" y="3075539"/>
                  </a:cubicBezTo>
                  <a:cubicBezTo>
                    <a:pt x="345071" y="3044735"/>
                    <a:pt x="362866" y="3037898"/>
                    <a:pt x="378919" y="3010092"/>
                  </a:cubicBezTo>
                  <a:cubicBezTo>
                    <a:pt x="365447" y="3009444"/>
                    <a:pt x="362359" y="3014791"/>
                    <a:pt x="355313" y="3015000"/>
                  </a:cubicBezTo>
                  <a:cubicBezTo>
                    <a:pt x="323901" y="2985458"/>
                    <a:pt x="379902" y="2996401"/>
                    <a:pt x="360109" y="2970715"/>
                  </a:cubicBezTo>
                  <a:cubicBezTo>
                    <a:pt x="353064" y="2970925"/>
                    <a:pt x="351829" y="2973063"/>
                    <a:pt x="337485" y="2961930"/>
                  </a:cubicBezTo>
                  <a:cubicBezTo>
                    <a:pt x="345512" y="2948028"/>
                    <a:pt x="378886" y="2950185"/>
                    <a:pt x="340428" y="2920852"/>
                  </a:cubicBezTo>
                  <a:cubicBezTo>
                    <a:pt x="329678" y="2927479"/>
                    <a:pt x="333891" y="2944169"/>
                    <a:pt x="287769" y="2916116"/>
                  </a:cubicBezTo>
                  <a:cubicBezTo>
                    <a:pt x="289004" y="2913977"/>
                    <a:pt x="290239" y="2911838"/>
                    <a:pt x="291474" y="2909699"/>
                  </a:cubicBezTo>
                  <a:cubicBezTo>
                    <a:pt x="270702" y="2897706"/>
                    <a:pt x="257847" y="2895988"/>
                    <a:pt x="250184" y="2897268"/>
                  </a:cubicBezTo>
                  <a:cubicBezTo>
                    <a:pt x="247096" y="2902615"/>
                    <a:pt x="268232" y="2901984"/>
                    <a:pt x="265145" y="2907332"/>
                  </a:cubicBezTo>
                  <a:cubicBezTo>
                    <a:pt x="215320" y="2885695"/>
                    <a:pt x="190733" y="2904295"/>
                    <a:pt x="237725" y="2942833"/>
                  </a:cubicBezTo>
                  <a:cubicBezTo>
                    <a:pt x="219058" y="2939185"/>
                    <a:pt x="215463" y="2921425"/>
                    <a:pt x="212740" y="2914149"/>
                  </a:cubicBezTo>
                  <a:cubicBezTo>
                    <a:pt x="190733" y="2904295"/>
                    <a:pt x="186411" y="2911781"/>
                    <a:pt x="168979" y="2905994"/>
                  </a:cubicBezTo>
                  <a:cubicBezTo>
                    <a:pt x="182706" y="2918198"/>
                    <a:pt x="169850" y="2916479"/>
                    <a:pt x="185430" y="2925474"/>
                  </a:cubicBezTo>
                  <a:cubicBezTo>
                    <a:pt x="183578" y="2928682"/>
                    <a:pt x="158847" y="2911552"/>
                    <a:pt x="156995" y="2914761"/>
                  </a:cubicBezTo>
                  <a:cubicBezTo>
                    <a:pt x="155142" y="2917969"/>
                    <a:pt x="171340" y="2925894"/>
                    <a:pt x="163058" y="2928243"/>
                  </a:cubicBezTo>
                  <a:cubicBezTo>
                    <a:pt x="135858" y="2915390"/>
                    <a:pt x="156884" y="2938937"/>
                    <a:pt x="158374" y="2948352"/>
                  </a:cubicBezTo>
                  <a:cubicBezTo>
                    <a:pt x="132043" y="2945984"/>
                    <a:pt x="138978" y="2969950"/>
                    <a:pt x="114501" y="2964374"/>
                  </a:cubicBezTo>
                  <a:cubicBezTo>
                    <a:pt x="116607" y="2972720"/>
                    <a:pt x="126376" y="2979785"/>
                    <a:pt x="127864" y="2989200"/>
                  </a:cubicBezTo>
                  <a:cubicBezTo>
                    <a:pt x="117479" y="2983204"/>
                    <a:pt x="119584" y="2991549"/>
                    <a:pt x="104622" y="2981485"/>
                  </a:cubicBezTo>
                  <a:cubicBezTo>
                    <a:pt x="103388" y="2983624"/>
                    <a:pt x="102770" y="2984693"/>
                    <a:pt x="101535" y="2986832"/>
                  </a:cubicBezTo>
                  <a:cubicBezTo>
                    <a:pt x="101535" y="2986832"/>
                    <a:pt x="101535" y="2986832"/>
                    <a:pt x="106111" y="2990900"/>
                  </a:cubicBezTo>
                  <a:cubicBezTo>
                    <a:pt x="106111" y="2990900"/>
                    <a:pt x="106111" y="2990900"/>
                    <a:pt x="116497" y="2996896"/>
                  </a:cubicBezTo>
                  <a:cubicBezTo>
                    <a:pt x="116497" y="2996896"/>
                    <a:pt x="116497" y="2996896"/>
                    <a:pt x="102407" y="2997317"/>
                  </a:cubicBezTo>
                  <a:cubicBezTo>
                    <a:pt x="102407" y="2997317"/>
                    <a:pt x="102407" y="2997317"/>
                    <a:pt x="97213" y="2994318"/>
                  </a:cubicBezTo>
                  <a:cubicBezTo>
                    <a:pt x="97213" y="2994318"/>
                    <a:pt x="97213" y="2994318"/>
                    <a:pt x="96596" y="2995388"/>
                  </a:cubicBezTo>
                  <a:cubicBezTo>
                    <a:pt x="96596" y="2995388"/>
                    <a:pt x="95978" y="2996457"/>
                    <a:pt x="95978" y="2996457"/>
                  </a:cubicBezTo>
                  <a:cubicBezTo>
                    <a:pt x="94126" y="2999666"/>
                    <a:pt x="92891" y="3001805"/>
                    <a:pt x="91656" y="3003943"/>
                  </a:cubicBezTo>
                  <a:cubicBezTo>
                    <a:pt x="94380" y="3011219"/>
                    <a:pt x="91293" y="3016567"/>
                    <a:pt x="92781" y="3025982"/>
                  </a:cubicBezTo>
                  <a:cubicBezTo>
                    <a:pt x="77201" y="3016987"/>
                    <a:pt x="84864" y="3015707"/>
                    <a:pt x="82141" y="3008431"/>
                  </a:cubicBezTo>
                  <a:cubicBezTo>
                    <a:pt x="73244" y="3011850"/>
                    <a:pt x="55812" y="3006063"/>
                    <a:pt x="46914" y="3009481"/>
                  </a:cubicBezTo>
                  <a:cubicBezTo>
                    <a:pt x="46296" y="3010551"/>
                    <a:pt x="56065" y="3017616"/>
                    <a:pt x="60642" y="3021684"/>
                  </a:cubicBezTo>
                  <a:cubicBezTo>
                    <a:pt x="54212" y="3020825"/>
                    <a:pt x="46550" y="3022105"/>
                    <a:pt x="30970" y="3013110"/>
                  </a:cubicBezTo>
                  <a:cubicBezTo>
                    <a:pt x="21820" y="3004975"/>
                    <a:pt x="46296" y="3010551"/>
                    <a:pt x="24907" y="2999628"/>
                  </a:cubicBezTo>
                  <a:cubicBezTo>
                    <a:pt x="35040" y="2994070"/>
                    <a:pt x="38491" y="2976100"/>
                    <a:pt x="7332" y="2958111"/>
                  </a:cubicBezTo>
                  <a:cubicBezTo>
                    <a:pt x="-7630" y="2948046"/>
                    <a:pt x="18952" y="2961968"/>
                    <a:pt x="17718" y="2964107"/>
                  </a:cubicBezTo>
                  <a:cubicBezTo>
                    <a:pt x="14377" y="2957900"/>
                    <a:pt x="20805" y="2958759"/>
                    <a:pt x="22039" y="2956621"/>
                  </a:cubicBezTo>
                  <a:cubicBezTo>
                    <a:pt x="27851" y="2958549"/>
                    <a:pt x="28468" y="2957480"/>
                    <a:pt x="29085" y="2956411"/>
                  </a:cubicBezTo>
                  <a:cubicBezTo>
                    <a:pt x="29085" y="2956411"/>
                    <a:pt x="29085" y="2956411"/>
                    <a:pt x="29703" y="2955341"/>
                  </a:cubicBezTo>
                  <a:cubicBezTo>
                    <a:pt x="30937" y="2953203"/>
                    <a:pt x="32172" y="2951064"/>
                    <a:pt x="33407" y="2948925"/>
                  </a:cubicBezTo>
                  <a:cubicBezTo>
                    <a:pt x="33407" y="2948925"/>
                    <a:pt x="33407" y="2948925"/>
                    <a:pt x="34025" y="2947855"/>
                  </a:cubicBezTo>
                  <a:cubicBezTo>
                    <a:pt x="34025" y="2947855"/>
                    <a:pt x="34025" y="2947855"/>
                    <a:pt x="34642" y="2946786"/>
                  </a:cubicBezTo>
                  <a:cubicBezTo>
                    <a:pt x="35260" y="2945716"/>
                    <a:pt x="35877" y="2944647"/>
                    <a:pt x="36495" y="2943577"/>
                  </a:cubicBezTo>
                  <a:cubicBezTo>
                    <a:pt x="32536" y="2938440"/>
                    <a:pt x="15723" y="2931585"/>
                    <a:pt x="24003" y="2929236"/>
                  </a:cubicBezTo>
                  <a:cubicBezTo>
                    <a:pt x="13616" y="2923239"/>
                    <a:pt x="12381" y="2925378"/>
                    <a:pt x="1996" y="2919382"/>
                  </a:cubicBezTo>
                  <a:cubicBezTo>
                    <a:pt x="11510" y="2914894"/>
                    <a:pt x="19537" y="2900991"/>
                    <a:pt x="0" y="2886860"/>
                  </a:cubicBezTo>
                  <a:cubicBezTo>
                    <a:pt x="15325" y="2884300"/>
                    <a:pt x="6538" y="2863542"/>
                    <a:pt x="31633" y="2868049"/>
                  </a:cubicBezTo>
                  <a:cubicBezTo>
                    <a:pt x="3561" y="2844712"/>
                    <a:pt x="54985" y="2851588"/>
                    <a:pt x="26296" y="2829320"/>
                  </a:cubicBezTo>
                  <a:cubicBezTo>
                    <a:pt x="32724" y="2830179"/>
                    <a:pt x="48304" y="2839174"/>
                    <a:pt x="54114" y="2841103"/>
                  </a:cubicBezTo>
                  <a:cubicBezTo>
                    <a:pt x="39151" y="2831038"/>
                    <a:pt x="35811" y="2824832"/>
                    <a:pt x="57201" y="2835756"/>
                  </a:cubicBezTo>
                  <a:cubicBezTo>
                    <a:pt x="54841" y="2815857"/>
                    <a:pt x="98348" y="2812457"/>
                    <a:pt x="72747" y="2784843"/>
                  </a:cubicBezTo>
                  <a:cubicBezTo>
                    <a:pt x="90796" y="2789560"/>
                    <a:pt x="98823" y="2775658"/>
                    <a:pt x="86948" y="2760246"/>
                  </a:cubicBezTo>
                  <a:cubicBezTo>
                    <a:pt x="86330" y="2761315"/>
                    <a:pt x="81137" y="2758317"/>
                    <a:pt x="75327" y="2756389"/>
                  </a:cubicBezTo>
                  <a:cubicBezTo>
                    <a:pt x="60476" y="2722148"/>
                    <a:pt x="99660" y="2726234"/>
                    <a:pt x="53904" y="2685557"/>
                  </a:cubicBezTo>
                  <a:cubicBezTo>
                    <a:pt x="35238" y="2681910"/>
                    <a:pt x="65778" y="2700969"/>
                    <a:pt x="56881" y="2704388"/>
                  </a:cubicBezTo>
                  <a:cubicBezTo>
                    <a:pt x="12359" y="2661571"/>
                    <a:pt x="78855" y="2654334"/>
                    <a:pt x="51765" y="2617305"/>
                  </a:cubicBezTo>
                  <a:cubicBezTo>
                    <a:pt x="89715" y="2623530"/>
                    <a:pt x="27763" y="2574929"/>
                    <a:pt x="72394" y="2593567"/>
                  </a:cubicBezTo>
                  <a:cubicBezTo>
                    <a:pt x="69053" y="2587360"/>
                    <a:pt x="70288" y="2585222"/>
                    <a:pt x="65712" y="2581154"/>
                  </a:cubicBezTo>
                  <a:cubicBezTo>
                    <a:pt x="72140" y="2582013"/>
                    <a:pt x="79186" y="2581803"/>
                    <a:pt x="85614" y="2582663"/>
                  </a:cubicBezTo>
                  <a:cubicBezTo>
                    <a:pt x="86849" y="2580524"/>
                    <a:pt x="77697" y="2572389"/>
                    <a:pt x="76462" y="2574527"/>
                  </a:cubicBezTo>
                  <a:cubicBezTo>
                    <a:pt x="73121" y="2568321"/>
                    <a:pt x="80784" y="2567041"/>
                    <a:pt x="93023" y="2569829"/>
                  </a:cubicBezTo>
                  <a:cubicBezTo>
                    <a:pt x="98944" y="2547581"/>
                    <a:pt x="90156" y="2526823"/>
                    <a:pt x="111039" y="2514639"/>
                  </a:cubicBezTo>
                  <a:cubicBezTo>
                    <a:pt x="92483" y="2486815"/>
                    <a:pt x="120410" y="2474420"/>
                    <a:pt x="134248" y="2462447"/>
                  </a:cubicBezTo>
                  <a:cubicBezTo>
                    <a:pt x="132506" y="2441479"/>
                    <a:pt x="141768" y="2425437"/>
                    <a:pt x="150412" y="2410465"/>
                  </a:cubicBezTo>
                  <a:cubicBezTo>
                    <a:pt x="159056" y="2395493"/>
                    <a:pt x="167083" y="2381590"/>
                    <a:pt x="157677" y="2361901"/>
                  </a:cubicBezTo>
                  <a:cubicBezTo>
                    <a:pt x="168064" y="2367898"/>
                    <a:pt x="169916" y="2364689"/>
                    <a:pt x="179684" y="2371755"/>
                  </a:cubicBezTo>
                  <a:cubicBezTo>
                    <a:pt x="187965" y="2369406"/>
                    <a:pt x="172386" y="2360412"/>
                    <a:pt x="161382" y="2355484"/>
                  </a:cubicBezTo>
                  <a:cubicBezTo>
                    <a:pt x="169663" y="2353135"/>
                    <a:pt x="173621" y="2358273"/>
                    <a:pt x="185241" y="2362130"/>
                  </a:cubicBezTo>
                  <a:cubicBezTo>
                    <a:pt x="165704" y="2347998"/>
                    <a:pt x="176708" y="2352926"/>
                    <a:pt x="184989" y="2350577"/>
                  </a:cubicBezTo>
                  <a:cubicBezTo>
                    <a:pt x="165451" y="2336445"/>
                    <a:pt x="175473" y="2355064"/>
                    <a:pt x="160512" y="2345001"/>
                  </a:cubicBezTo>
                  <a:cubicBezTo>
                    <a:pt x="168791" y="2342651"/>
                    <a:pt x="182011" y="2331747"/>
                    <a:pt x="196355" y="2342880"/>
                  </a:cubicBezTo>
                  <a:cubicBezTo>
                    <a:pt x="204636" y="2340531"/>
                    <a:pt x="194250" y="2334535"/>
                    <a:pt x="178053" y="2326609"/>
                  </a:cubicBezTo>
                  <a:cubicBezTo>
                    <a:pt x="183610" y="2316985"/>
                    <a:pt x="197083" y="2317634"/>
                    <a:pt x="205364" y="2315286"/>
                  </a:cubicBezTo>
                  <a:cubicBezTo>
                    <a:pt x="214261" y="2311867"/>
                    <a:pt x="217348" y="2306520"/>
                    <a:pt x="207326" y="2287900"/>
                  </a:cubicBezTo>
                  <a:cubicBezTo>
                    <a:pt x="217095" y="2294966"/>
                    <a:pt x="217713" y="2293897"/>
                    <a:pt x="223522" y="2295825"/>
                  </a:cubicBezTo>
                  <a:cubicBezTo>
                    <a:pt x="225375" y="2292617"/>
                    <a:pt x="226609" y="2290478"/>
                    <a:pt x="222035" y="2286411"/>
                  </a:cubicBezTo>
                  <a:cubicBezTo>
                    <a:pt x="217459" y="2282343"/>
                    <a:pt x="218076" y="2281274"/>
                    <a:pt x="212883" y="2278275"/>
                  </a:cubicBezTo>
                  <a:cubicBezTo>
                    <a:pt x="214118" y="2276136"/>
                    <a:pt x="214735" y="2275067"/>
                    <a:pt x="220546" y="2276996"/>
                  </a:cubicBezTo>
                  <a:cubicBezTo>
                    <a:pt x="216588" y="2271859"/>
                    <a:pt x="213864" y="2264583"/>
                    <a:pt x="216334" y="2260305"/>
                  </a:cubicBezTo>
                  <a:cubicBezTo>
                    <a:pt x="212377" y="2255168"/>
                    <a:pt x="207801" y="2251100"/>
                    <a:pt x="210271" y="2246823"/>
                  </a:cubicBezTo>
                  <a:cubicBezTo>
                    <a:pt x="233766" y="2266092"/>
                    <a:pt x="222256" y="2238058"/>
                    <a:pt x="239687" y="2243844"/>
                  </a:cubicBezTo>
                  <a:cubicBezTo>
                    <a:pt x="236963" y="2236567"/>
                    <a:pt x="221384" y="2227573"/>
                    <a:pt x="224472" y="2222226"/>
                  </a:cubicBezTo>
                  <a:cubicBezTo>
                    <a:pt x="235474" y="2227152"/>
                    <a:pt x="227195" y="2229502"/>
                    <a:pt x="237581" y="2235498"/>
                  </a:cubicBezTo>
                  <a:cubicBezTo>
                    <a:pt x="247460" y="2218387"/>
                    <a:pt x="239544" y="2208113"/>
                    <a:pt x="253998" y="2195069"/>
                  </a:cubicBezTo>
                  <a:cubicBezTo>
                    <a:pt x="263513" y="2190582"/>
                    <a:pt x="258684" y="2174961"/>
                    <a:pt x="261154" y="2170683"/>
                  </a:cubicBezTo>
                  <a:cubicBezTo>
                    <a:pt x="268199" y="2170472"/>
                    <a:pt x="274627" y="2171332"/>
                    <a:pt x="286248" y="2175190"/>
                  </a:cubicBezTo>
                  <a:cubicBezTo>
                    <a:pt x="287483" y="2173051"/>
                    <a:pt x="288718" y="2170912"/>
                    <a:pt x="289953" y="2168773"/>
                  </a:cubicBezTo>
                  <a:cubicBezTo>
                    <a:pt x="294892" y="2160218"/>
                    <a:pt x="285487" y="2140528"/>
                    <a:pt x="307494" y="2150382"/>
                  </a:cubicBezTo>
                  <a:cubicBezTo>
                    <a:pt x="307241" y="2138829"/>
                    <a:pt x="306370" y="2128344"/>
                    <a:pt x="311309" y="2119789"/>
                  </a:cubicBezTo>
                  <a:cubicBezTo>
                    <a:pt x="311309" y="2119789"/>
                    <a:pt x="311309" y="2119789"/>
                    <a:pt x="295731" y="2110795"/>
                  </a:cubicBezTo>
                  <a:cubicBezTo>
                    <a:pt x="302158" y="2111654"/>
                    <a:pt x="307351" y="2114652"/>
                    <a:pt x="312544" y="2117650"/>
                  </a:cubicBezTo>
                  <a:cubicBezTo>
                    <a:pt x="313162" y="2116581"/>
                    <a:pt x="313779" y="2115511"/>
                    <a:pt x="314397" y="2114442"/>
                  </a:cubicBezTo>
                  <a:cubicBezTo>
                    <a:pt x="318719" y="2106956"/>
                    <a:pt x="322423" y="2100539"/>
                    <a:pt x="320317" y="2092194"/>
                  </a:cubicBezTo>
                  <a:cubicBezTo>
                    <a:pt x="306591" y="2079991"/>
                    <a:pt x="330814" y="2074014"/>
                    <a:pt x="337859" y="2073803"/>
                  </a:cubicBezTo>
                  <a:cubicBezTo>
                    <a:pt x="335136" y="2066527"/>
                    <a:pt x="333901" y="2068666"/>
                    <a:pt x="317705" y="2060741"/>
                  </a:cubicBezTo>
                  <a:cubicBezTo>
                    <a:pt x="325985" y="2058393"/>
                    <a:pt x="337606" y="2062250"/>
                    <a:pt x="336734" y="2051765"/>
                  </a:cubicBezTo>
                  <a:cubicBezTo>
                    <a:pt x="339204" y="2047488"/>
                    <a:pt x="326966" y="2044700"/>
                    <a:pt x="315962" y="2039773"/>
                  </a:cubicBezTo>
                  <a:cubicBezTo>
                    <a:pt x="312621" y="2033566"/>
                    <a:pt x="323007" y="2039562"/>
                    <a:pt x="328819" y="2041492"/>
                  </a:cubicBezTo>
                  <a:cubicBezTo>
                    <a:pt x="336482" y="2040212"/>
                    <a:pt x="413661" y="1906533"/>
                    <a:pt x="512815" y="1722801"/>
                  </a:cubicBezTo>
                  <a:cubicBezTo>
                    <a:pt x="503663" y="1714665"/>
                    <a:pt x="495746" y="1704390"/>
                    <a:pt x="491424" y="1711877"/>
                  </a:cubicBezTo>
                  <a:cubicBezTo>
                    <a:pt x="477080" y="1700744"/>
                    <a:pt x="511072" y="1701832"/>
                    <a:pt x="479297" y="1684912"/>
                  </a:cubicBezTo>
                  <a:cubicBezTo>
                    <a:pt x="486342" y="1684702"/>
                    <a:pt x="496728" y="1690698"/>
                    <a:pt x="508349" y="1694556"/>
                  </a:cubicBezTo>
                  <a:cubicBezTo>
                    <a:pt x="512054" y="1688139"/>
                    <a:pt x="509330" y="1680863"/>
                    <a:pt x="493751" y="1671869"/>
                  </a:cubicBezTo>
                  <a:cubicBezTo>
                    <a:pt x="494369" y="1670799"/>
                    <a:pt x="512417" y="1675516"/>
                    <a:pt x="496221" y="1667591"/>
                  </a:cubicBezTo>
                  <a:cubicBezTo>
                    <a:pt x="510928" y="1666101"/>
                    <a:pt x="512163" y="1663962"/>
                    <a:pt x="529596" y="1669749"/>
                  </a:cubicBezTo>
                  <a:cubicBezTo>
                    <a:pt x="525526" y="1688788"/>
                    <a:pt x="495492" y="1692837"/>
                    <a:pt x="513432" y="1721731"/>
                  </a:cubicBezTo>
                  <a:cubicBezTo>
                    <a:pt x="535660" y="1683231"/>
                    <a:pt x="559123" y="1642593"/>
                    <a:pt x="583203" y="1600885"/>
                  </a:cubicBezTo>
                  <a:cubicBezTo>
                    <a:pt x="577391" y="1598956"/>
                    <a:pt x="576774" y="1600025"/>
                    <a:pt x="570964" y="1598097"/>
                  </a:cubicBezTo>
                  <a:cubicBezTo>
                    <a:pt x="574921" y="1603234"/>
                    <a:pt x="583457" y="1612439"/>
                    <a:pt x="564790" y="1608791"/>
                  </a:cubicBezTo>
                  <a:cubicBezTo>
                    <a:pt x="552914" y="1593379"/>
                    <a:pt x="565771" y="1595099"/>
                    <a:pt x="574669" y="1591680"/>
                  </a:cubicBezTo>
                  <a:cubicBezTo>
                    <a:pt x="556002" y="1588032"/>
                    <a:pt x="593809" y="1558528"/>
                    <a:pt x="580226" y="1582055"/>
                  </a:cubicBezTo>
                  <a:cubicBezTo>
                    <a:pt x="588760" y="1591261"/>
                    <a:pt x="581096" y="1592539"/>
                    <a:pt x="584438" y="1598747"/>
                  </a:cubicBezTo>
                  <a:cubicBezTo>
                    <a:pt x="718167" y="1355125"/>
                    <a:pt x="877213" y="1067658"/>
                    <a:pt x="986500" y="878368"/>
                  </a:cubicBezTo>
                  <a:cubicBezTo>
                    <a:pt x="973643" y="876649"/>
                    <a:pt x="961405" y="873862"/>
                    <a:pt x="949784" y="870003"/>
                  </a:cubicBezTo>
                  <a:cubicBezTo>
                    <a:pt x="882020" y="819473"/>
                    <a:pt x="949134" y="811166"/>
                    <a:pt x="979785" y="806048"/>
                  </a:cubicBezTo>
                  <a:cubicBezTo>
                    <a:pt x="995982" y="813973"/>
                    <a:pt x="999322" y="820179"/>
                    <a:pt x="1009091" y="827245"/>
                  </a:cubicBezTo>
                  <a:cubicBezTo>
                    <a:pt x="1009708" y="826176"/>
                    <a:pt x="1010326" y="825106"/>
                    <a:pt x="1015519" y="828104"/>
                  </a:cubicBezTo>
                  <a:cubicBezTo>
                    <a:pt x="1070471" y="732925"/>
                    <a:pt x="1105047" y="673037"/>
                    <a:pt x="1112092" y="672826"/>
                  </a:cubicBezTo>
                  <a:cubicBezTo>
                    <a:pt x="1099600" y="658485"/>
                    <a:pt x="1140638" y="659363"/>
                    <a:pt x="1106139" y="635167"/>
                  </a:cubicBezTo>
                  <a:cubicBezTo>
                    <a:pt x="1112567" y="636027"/>
                    <a:pt x="1110461" y="627681"/>
                    <a:pt x="1125423" y="637746"/>
                  </a:cubicBezTo>
                  <a:cubicBezTo>
                    <a:pt x="1127893" y="633468"/>
                    <a:pt x="1112313" y="624473"/>
                    <a:pt x="1108356" y="619336"/>
                  </a:cubicBezTo>
                  <a:cubicBezTo>
                    <a:pt x="1139514" y="637326"/>
                    <a:pt x="1118235" y="602225"/>
                    <a:pt x="1122557" y="594739"/>
                  </a:cubicBezTo>
                  <a:cubicBezTo>
                    <a:pt x="1125644" y="589392"/>
                    <a:pt x="1155930" y="596897"/>
                    <a:pt x="1127860" y="573561"/>
                  </a:cubicBezTo>
                  <a:cubicBezTo>
                    <a:pt x="1163339" y="584063"/>
                    <a:pt x="1143549" y="558379"/>
                    <a:pt x="1145148" y="543616"/>
                  </a:cubicBezTo>
                  <a:cubicBezTo>
                    <a:pt x="1146383" y="541477"/>
                    <a:pt x="1135996" y="535481"/>
                    <a:pt x="1130803" y="532482"/>
                  </a:cubicBezTo>
                  <a:cubicBezTo>
                    <a:pt x="1156262" y="524367"/>
                    <a:pt x="1137087" y="497611"/>
                    <a:pt x="1138687" y="482850"/>
                  </a:cubicBezTo>
                  <a:cubicBezTo>
                    <a:pt x="1136581" y="474504"/>
                    <a:pt x="1148201" y="478361"/>
                    <a:pt x="1165016" y="485218"/>
                  </a:cubicBezTo>
                  <a:cubicBezTo>
                    <a:pt x="1169338" y="477731"/>
                    <a:pt x="1153758" y="468736"/>
                    <a:pt x="1152271" y="459322"/>
                  </a:cubicBezTo>
                  <a:cubicBezTo>
                    <a:pt x="1177618" y="475383"/>
                    <a:pt x="1154487" y="443491"/>
                    <a:pt x="1175259" y="455484"/>
                  </a:cubicBezTo>
                  <a:cubicBezTo>
                    <a:pt x="1162767" y="441142"/>
                    <a:pt x="1172899" y="435584"/>
                    <a:pt x="1181797" y="432166"/>
                  </a:cubicBezTo>
                  <a:cubicBezTo>
                    <a:pt x="1174134" y="433445"/>
                    <a:pt x="1197123" y="429607"/>
                    <a:pt x="1198975" y="426399"/>
                  </a:cubicBezTo>
                  <a:cubicBezTo>
                    <a:pt x="1201445" y="422121"/>
                    <a:pt x="1192910" y="412916"/>
                    <a:pt x="1190187" y="405640"/>
                  </a:cubicBezTo>
                  <a:cubicBezTo>
                    <a:pt x="1193274" y="400293"/>
                    <a:pt x="1211941" y="403940"/>
                    <a:pt x="1215028" y="398594"/>
                  </a:cubicBezTo>
                  <a:cubicBezTo>
                    <a:pt x="1224544" y="394106"/>
                    <a:pt x="1238999" y="381063"/>
                    <a:pt x="1236021" y="362233"/>
                  </a:cubicBezTo>
                  <a:cubicBezTo>
                    <a:pt x="1247643" y="366090"/>
                    <a:pt x="1243067" y="362023"/>
                    <a:pt x="1258028" y="372087"/>
                  </a:cubicBezTo>
                  <a:cubicBezTo>
                    <a:pt x="1227850" y="340405"/>
                    <a:pt x="1269142" y="352837"/>
                    <a:pt x="1270742" y="338075"/>
                  </a:cubicBezTo>
                  <a:cubicBezTo>
                    <a:pt x="1253927" y="331219"/>
                    <a:pt x="1256033" y="339565"/>
                    <a:pt x="1240453" y="330570"/>
                  </a:cubicBezTo>
                  <a:cubicBezTo>
                    <a:pt x="1280510" y="345141"/>
                    <a:pt x="1256506" y="302765"/>
                    <a:pt x="1274302" y="295928"/>
                  </a:cubicBezTo>
                  <a:cubicBezTo>
                    <a:pt x="1247720" y="282006"/>
                    <a:pt x="1261083" y="306832"/>
                    <a:pt x="1235734" y="290772"/>
                  </a:cubicBezTo>
                  <a:cubicBezTo>
                    <a:pt x="1258613" y="311110"/>
                    <a:pt x="1231666" y="309812"/>
                    <a:pt x="1237112" y="324363"/>
                  </a:cubicBezTo>
                  <a:cubicBezTo>
                    <a:pt x="1214344" y="279848"/>
                    <a:pt x="1228910" y="242628"/>
                    <a:pt x="1229637" y="217381"/>
                  </a:cubicBezTo>
                  <a:cubicBezTo>
                    <a:pt x="1183152" y="201951"/>
                    <a:pt x="1228181" y="267874"/>
                    <a:pt x="1177122" y="248376"/>
                  </a:cubicBezTo>
                  <a:cubicBezTo>
                    <a:pt x="1181334" y="265067"/>
                    <a:pt x="1180717" y="266136"/>
                    <a:pt x="1187398" y="278549"/>
                  </a:cubicBezTo>
                  <a:cubicBezTo>
                    <a:pt x="1177630" y="271484"/>
                    <a:pt x="1166626" y="266556"/>
                    <a:pt x="1158963" y="267836"/>
                  </a:cubicBezTo>
                  <a:cubicBezTo>
                    <a:pt x="1190375" y="297379"/>
                    <a:pt x="1141057" y="298850"/>
                    <a:pt x="1174939" y="324115"/>
                  </a:cubicBezTo>
                  <a:cubicBezTo>
                    <a:pt x="1147120" y="312331"/>
                    <a:pt x="1168765" y="334809"/>
                    <a:pt x="1161101" y="336089"/>
                  </a:cubicBezTo>
                  <a:cubicBezTo>
                    <a:pt x="1150716" y="330093"/>
                    <a:pt x="1158378" y="328812"/>
                    <a:pt x="1153186" y="325815"/>
                  </a:cubicBezTo>
                  <a:cubicBezTo>
                    <a:pt x="1125984" y="312962"/>
                    <a:pt x="1135027" y="345275"/>
                    <a:pt x="1146647" y="349132"/>
                  </a:cubicBezTo>
                  <a:cubicBezTo>
                    <a:pt x="1121552" y="344626"/>
                    <a:pt x="1136150" y="367312"/>
                    <a:pt x="1145556" y="387002"/>
                  </a:cubicBezTo>
                  <a:cubicBezTo>
                    <a:pt x="1125654" y="385492"/>
                    <a:pt x="1094020" y="404303"/>
                    <a:pt x="1126668" y="431708"/>
                  </a:cubicBezTo>
                  <a:cubicBezTo>
                    <a:pt x="1119623" y="431918"/>
                    <a:pt x="1114430" y="428920"/>
                    <a:pt x="1104043" y="422923"/>
                  </a:cubicBezTo>
                  <a:cubicBezTo>
                    <a:pt x="1099358" y="443032"/>
                    <a:pt x="1104805" y="457584"/>
                    <a:pt x="1078728" y="466770"/>
                  </a:cubicBezTo>
                  <a:cubicBezTo>
                    <a:pt x="1071793" y="442802"/>
                    <a:pt x="1099358" y="443032"/>
                    <a:pt x="1073139" y="416487"/>
                  </a:cubicBezTo>
                  <a:cubicBezTo>
                    <a:pt x="1067328" y="414558"/>
                    <a:pt x="1066093" y="416697"/>
                    <a:pt x="1055708" y="410701"/>
                  </a:cubicBezTo>
                  <a:cubicBezTo>
                    <a:pt x="1057195" y="420115"/>
                    <a:pt x="1057195" y="420115"/>
                    <a:pt x="1049533" y="421395"/>
                  </a:cubicBezTo>
                  <a:cubicBezTo>
                    <a:pt x="1056831" y="432739"/>
                    <a:pt x="1066853" y="451358"/>
                    <a:pt x="1048187" y="447711"/>
                  </a:cubicBezTo>
                  <a:cubicBezTo>
                    <a:pt x="1062531" y="458844"/>
                    <a:pt x="1059444" y="464191"/>
                    <a:pt x="1062169" y="471468"/>
                  </a:cubicBezTo>
                  <a:cubicBezTo>
                    <a:pt x="1065074" y="472432"/>
                    <a:pt x="1067979" y="473397"/>
                    <a:pt x="1072260" y="474977"/>
                  </a:cubicBezTo>
                  <a:lnTo>
                    <a:pt x="1078757" y="477528"/>
                  </a:lnTo>
                  <a:lnTo>
                    <a:pt x="1074271" y="478989"/>
                  </a:lnTo>
                  <a:cubicBezTo>
                    <a:pt x="1072772" y="480085"/>
                    <a:pt x="1070702" y="480672"/>
                    <a:pt x="1065510" y="477675"/>
                  </a:cubicBezTo>
                  <a:cubicBezTo>
                    <a:pt x="1092962" y="502080"/>
                    <a:pt x="1085553" y="514913"/>
                    <a:pt x="1089765" y="531604"/>
                  </a:cubicBezTo>
                  <a:cubicBezTo>
                    <a:pt x="1074803" y="521540"/>
                    <a:pt x="1069357" y="506988"/>
                    <a:pt x="1054031" y="509547"/>
                  </a:cubicBezTo>
                  <a:cubicBezTo>
                    <a:pt x="1062311" y="507198"/>
                    <a:pt x="1075532" y="496294"/>
                    <a:pt x="1064275" y="479813"/>
                  </a:cubicBezTo>
                  <a:cubicBezTo>
                    <a:pt x="1059082" y="476815"/>
                    <a:pt x="1055377" y="483232"/>
                    <a:pt x="1053525" y="486440"/>
                  </a:cubicBezTo>
                  <a:cubicBezTo>
                    <a:pt x="1045608" y="476165"/>
                    <a:pt x="1043502" y="467820"/>
                    <a:pt x="1045972" y="463542"/>
                  </a:cubicBezTo>
                  <a:cubicBezTo>
                    <a:pt x="1036931" y="431230"/>
                    <a:pt x="1049279" y="409842"/>
                    <a:pt x="1042344" y="385874"/>
                  </a:cubicBezTo>
                  <a:cubicBezTo>
                    <a:pt x="1049390" y="385664"/>
                    <a:pt x="1073866" y="391241"/>
                    <a:pt x="1054946" y="376040"/>
                  </a:cubicBezTo>
                  <a:cubicBezTo>
                    <a:pt x="1057416" y="371762"/>
                    <a:pt x="1073613" y="379687"/>
                    <a:pt x="1081275" y="378408"/>
                  </a:cubicBezTo>
                  <a:cubicBezTo>
                    <a:pt x="1069655" y="374550"/>
                    <a:pt x="1071507" y="371342"/>
                    <a:pt x="1063590" y="361068"/>
                  </a:cubicBezTo>
                  <a:cubicBezTo>
                    <a:pt x="1065443" y="357859"/>
                    <a:pt x="1079788" y="368993"/>
                    <a:pt x="1077064" y="361717"/>
                  </a:cubicBezTo>
                  <a:cubicBezTo>
                    <a:pt x="1085962" y="358299"/>
                    <a:pt x="1057526" y="347585"/>
                    <a:pt x="1061230" y="341169"/>
                  </a:cubicBezTo>
                  <a:cubicBezTo>
                    <a:pt x="1071000" y="348234"/>
                    <a:pt x="1072235" y="346095"/>
                    <a:pt x="1073469" y="343957"/>
                  </a:cubicBezTo>
                  <a:cubicBezTo>
                    <a:pt x="1044527" y="310136"/>
                    <a:pt x="1091739" y="300320"/>
                    <a:pt x="1082952" y="279562"/>
                  </a:cubicBezTo>
                  <a:cubicBezTo>
                    <a:pt x="1111133" y="278721"/>
                    <a:pt x="1082808" y="243831"/>
                    <a:pt x="1108884" y="234646"/>
                  </a:cubicBezTo>
                  <a:cubicBezTo>
                    <a:pt x="1097627" y="218164"/>
                    <a:pt x="1094033" y="200405"/>
                    <a:pt x="1116657" y="209189"/>
                  </a:cubicBezTo>
                  <a:cubicBezTo>
                    <a:pt x="1113316" y="202983"/>
                    <a:pt x="1108740" y="198915"/>
                    <a:pt x="1105400" y="192709"/>
                  </a:cubicBezTo>
                  <a:cubicBezTo>
                    <a:pt x="1099590" y="190780"/>
                    <a:pt x="1097737" y="193988"/>
                    <a:pt x="1087351" y="187992"/>
                  </a:cubicBezTo>
                  <a:cubicBezTo>
                    <a:pt x="1104783" y="193778"/>
                    <a:pt x="1091673" y="180506"/>
                    <a:pt x="1094143" y="176227"/>
                  </a:cubicBezTo>
                  <a:cubicBezTo>
                    <a:pt x="1104639" y="158047"/>
                    <a:pt x="1119458" y="132381"/>
                    <a:pt x="1131806" y="110992"/>
                  </a:cubicBezTo>
                  <a:cubicBezTo>
                    <a:pt x="1152578" y="122985"/>
                    <a:pt x="1146151" y="122126"/>
                    <a:pt x="1138488" y="123406"/>
                  </a:cubicBezTo>
                  <a:cubicBezTo>
                    <a:pt x="1144299" y="125334"/>
                    <a:pt x="1148874" y="129402"/>
                    <a:pt x="1148256" y="130471"/>
                  </a:cubicBezTo>
                  <a:cubicBezTo>
                    <a:pt x="1153450" y="133469"/>
                    <a:pt x="1155302" y="130261"/>
                    <a:pt x="1150109" y="127263"/>
                  </a:cubicBezTo>
                  <a:cubicBezTo>
                    <a:pt x="1157772" y="125983"/>
                    <a:pt x="1164453" y="138397"/>
                    <a:pt x="1172116" y="137116"/>
                  </a:cubicBezTo>
                  <a:cubicBezTo>
                    <a:pt x="1130318" y="101577"/>
                    <a:pt x="1177166" y="104384"/>
                    <a:pt x="1184575" y="91551"/>
                  </a:cubicBezTo>
                  <a:cubicBezTo>
                    <a:pt x="1179999" y="87484"/>
                    <a:pt x="1178147" y="90692"/>
                    <a:pt x="1177530" y="91761"/>
                  </a:cubicBezTo>
                  <a:cubicBezTo>
                    <a:pt x="1160826" y="60729"/>
                    <a:pt x="1163406" y="32274"/>
                    <a:pt x="1189118" y="35712"/>
                  </a:cubicBezTo>
                  <a:cubicBezTo>
                    <a:pt x="1192206" y="30365"/>
                    <a:pt x="1168345" y="23719"/>
                    <a:pt x="1171432" y="18371"/>
                  </a:cubicBezTo>
                  <a:cubicBezTo>
                    <a:pt x="1184541" y="31643"/>
                    <a:pt x="1185523" y="17952"/>
                    <a:pt x="1200486" y="28016"/>
                  </a:cubicBezTo>
                  <a:cubicBezTo>
                    <a:pt x="1196528" y="22879"/>
                    <a:pt x="1196772" y="19456"/>
                    <a:pt x="1200758" y="18548"/>
                  </a:cubicBezTo>
                  <a:lnTo>
                    <a:pt x="1218603" y="22970"/>
                  </a:lnTo>
                  <a:lnTo>
                    <a:pt x="1224649" y="26638"/>
                  </a:lnTo>
                  <a:cubicBezTo>
                    <a:pt x="1228822" y="26908"/>
                    <a:pt x="1232807" y="26001"/>
                    <a:pt x="1235712" y="26965"/>
                  </a:cubicBezTo>
                  <a:cubicBezTo>
                    <a:pt x="1222603" y="13693"/>
                    <a:pt x="1220497" y="5347"/>
                    <a:pt x="1223584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</p:spPr>
        </p:sp>
      </p:grpSp>
      <p:pic>
        <p:nvPicPr>
          <p:cNvPr id="18" name="图片占位符 17">
            <a:extLst>
              <a:ext uri="{FF2B5EF4-FFF2-40B4-BE49-F238E27FC236}">
                <a16:creationId xmlns:a16="http://schemas.microsoft.com/office/drawing/2014/main" id="{A97C3A70-85D8-43B5-B181-74504EBC8A31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708" r="16708"/>
          <a:stretch>
            <a:fillRect/>
          </a:stretch>
        </p:blipFill>
        <p:spPr>
          <a:xfrm>
            <a:off x="1763713" y="1341438"/>
            <a:ext cx="2343150" cy="2343150"/>
          </a:xfrm>
        </p:spPr>
      </p:pic>
      <p:pic>
        <p:nvPicPr>
          <p:cNvPr id="20" name="图片占位符 19">
            <a:extLst>
              <a:ext uri="{FF2B5EF4-FFF2-40B4-BE49-F238E27FC236}">
                <a16:creationId xmlns:a16="http://schemas.microsoft.com/office/drawing/2014/main" id="{2C41C8F1-2F66-4509-A998-4378CCD1B744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78" r="16678"/>
          <a:stretch>
            <a:fillRect/>
          </a:stretch>
        </p:blipFill>
        <p:spPr>
          <a:xfrm>
            <a:off x="5022850" y="1341438"/>
            <a:ext cx="2341563" cy="2343150"/>
          </a:xfrm>
        </p:spPr>
      </p:pic>
      <p:sp>
        <p:nvSpPr>
          <p:cNvPr id="2" name="Oval 5">
            <a:extLst>
              <a:ext uri="{FF2B5EF4-FFF2-40B4-BE49-F238E27FC236}">
                <a16:creationId xmlns:a16="http://schemas.microsoft.com/office/drawing/2014/main" id="{BCF9B336-9684-49CF-A846-45EDBF19AD4D}"/>
              </a:ext>
            </a:extLst>
          </p:cNvPr>
          <p:cNvSpPr>
            <a:spLocks noChangeAspect="1"/>
          </p:cNvSpPr>
          <p:nvPr/>
        </p:nvSpPr>
        <p:spPr>
          <a:xfrm>
            <a:off x="3313067" y="1245477"/>
            <a:ext cx="2515286" cy="2515284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675"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08C4A4DE-A29A-465E-BA24-DB9D58DF4D66}"/>
              </a:ext>
            </a:extLst>
          </p:cNvPr>
          <p:cNvSpPr/>
          <p:nvPr/>
        </p:nvSpPr>
        <p:spPr>
          <a:xfrm>
            <a:off x="2087581" y="4098929"/>
            <a:ext cx="1694913" cy="437107"/>
          </a:xfrm>
          <a:prstGeom prst="rect">
            <a:avLst/>
          </a:prstGeom>
          <a:ln>
            <a:noFill/>
          </a:ln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000" dirty="0"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This Template Is Very Easy For You To Use.</a:t>
            </a:r>
            <a:endParaRPr lang="zh-CN" altLang="en-US" sz="1000" dirty="0">
              <a:latin typeface="Calibri" panose="020F0502020204030204" pitchFamily="34" charset="0"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97974F7E-FA08-4585-9E56-F73F2C1D6CD4}"/>
              </a:ext>
            </a:extLst>
          </p:cNvPr>
          <p:cNvSpPr/>
          <p:nvPr/>
        </p:nvSpPr>
        <p:spPr>
          <a:xfrm>
            <a:off x="2627261" y="3899775"/>
            <a:ext cx="615553" cy="184666"/>
          </a:xfrm>
          <a:prstGeom prst="rect">
            <a:avLst/>
          </a:prstGeom>
          <a:ln>
            <a:noFill/>
          </a:ln>
        </p:spPr>
        <p:txBody>
          <a:bodyPr wrap="none" lIns="0" tIns="0" rIns="0" bIns="0" anchor="b" anchorCtr="0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tx2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标题内容</a:t>
            </a: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2405E0A6-8588-49FE-98D7-1CDF55FB1C71}"/>
              </a:ext>
            </a:extLst>
          </p:cNvPr>
          <p:cNvSpPr/>
          <p:nvPr/>
        </p:nvSpPr>
        <p:spPr>
          <a:xfrm>
            <a:off x="5345979" y="4098929"/>
            <a:ext cx="1694913" cy="437107"/>
          </a:xfrm>
          <a:prstGeom prst="rect">
            <a:avLst/>
          </a:prstGeom>
          <a:ln>
            <a:noFill/>
          </a:ln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000" dirty="0"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This Template Is Very Easy For You To Use.</a:t>
            </a:r>
            <a:endParaRPr lang="zh-CN" altLang="en-US" sz="1000" dirty="0">
              <a:latin typeface="Calibri" panose="020F0502020204030204" pitchFamily="34" charset="0"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6E899C64-A3E1-4DCE-A8DC-20851E1999A9}"/>
              </a:ext>
            </a:extLst>
          </p:cNvPr>
          <p:cNvSpPr/>
          <p:nvPr/>
        </p:nvSpPr>
        <p:spPr>
          <a:xfrm>
            <a:off x="5885659" y="3899775"/>
            <a:ext cx="615553" cy="184666"/>
          </a:xfrm>
          <a:prstGeom prst="rect">
            <a:avLst/>
          </a:prstGeom>
          <a:ln>
            <a:noFill/>
          </a:ln>
        </p:spPr>
        <p:txBody>
          <a:bodyPr wrap="none" lIns="0" tIns="0" rIns="0" bIns="0" anchor="b" anchorCtr="0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tx2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标题内容</a:t>
            </a: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8029D0EF-27E1-4915-9F80-9C0C9CCE06A8}"/>
              </a:ext>
            </a:extLst>
          </p:cNvPr>
          <p:cNvSpPr/>
          <p:nvPr/>
        </p:nvSpPr>
        <p:spPr>
          <a:xfrm>
            <a:off x="3766917" y="2278680"/>
            <a:ext cx="1594638" cy="668645"/>
          </a:xfrm>
          <a:prstGeom prst="rect">
            <a:avLst/>
          </a:prstGeom>
          <a:ln>
            <a:noFill/>
          </a:ln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000" dirty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This Is PPT GuanJiaAll Original PowerPoint Template It Is Easy Use For You.</a:t>
            </a:r>
            <a:endParaRPr lang="zh-CN" altLang="en-US" sz="1000" dirty="0">
              <a:solidFill>
                <a:schemeClr val="bg1"/>
              </a:solidFill>
              <a:latin typeface="Calibri" panose="020F0502020204030204" pitchFamily="34" charset="0"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382FADD2-FA4C-47B5-B4E7-BF166B3641C7}"/>
              </a:ext>
            </a:extLst>
          </p:cNvPr>
          <p:cNvSpPr/>
          <p:nvPr/>
        </p:nvSpPr>
        <p:spPr>
          <a:xfrm>
            <a:off x="4256460" y="2087539"/>
            <a:ext cx="615553" cy="184666"/>
          </a:xfrm>
          <a:prstGeom prst="rect">
            <a:avLst/>
          </a:prstGeom>
          <a:ln>
            <a:noFill/>
          </a:ln>
        </p:spPr>
        <p:txBody>
          <a:bodyPr wrap="none" lIns="0" tIns="0" rIns="0" bIns="0" anchor="b" anchorCtr="0">
            <a:spAutoFit/>
          </a:bodyPr>
          <a:lstStyle/>
          <a:p>
            <a:r>
              <a:rPr lang="zh-CN" altLang="en-US" sz="1200" b="1" dirty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标题内容</a:t>
            </a: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BF1BA40D-BDFE-4182-8739-723AF4E35CB2}"/>
              </a:ext>
            </a:extLst>
          </p:cNvPr>
          <p:cNvSpPr/>
          <p:nvPr/>
        </p:nvSpPr>
        <p:spPr>
          <a:xfrm>
            <a:off x="745760" y="525495"/>
            <a:ext cx="2532031" cy="206275"/>
          </a:xfrm>
          <a:prstGeom prst="rect">
            <a:avLst/>
          </a:prstGeom>
          <a:ln>
            <a:noFill/>
          </a:ln>
        </p:spPr>
        <p:txBody>
          <a:bodyPr wrap="square" lIns="0" tIns="0" rIns="0" bIns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000" dirty="0">
                <a:cs typeface="+mn-ea"/>
                <a:sym typeface="+mn-lt"/>
              </a:rPr>
              <a:t>This Template Is Very Easy For You To Use.</a:t>
            </a:r>
            <a:endParaRPr lang="zh-CN" altLang="en-US" sz="1000" dirty="0">
              <a:cs typeface="+mn-ea"/>
              <a:sym typeface="+mn-lt"/>
            </a:endParaRP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59860B61-7ECC-47CB-9A4D-BE91F09CDD75}"/>
              </a:ext>
            </a:extLst>
          </p:cNvPr>
          <p:cNvSpPr/>
          <p:nvPr/>
        </p:nvSpPr>
        <p:spPr>
          <a:xfrm>
            <a:off x="745760" y="326341"/>
            <a:ext cx="1163332" cy="184666"/>
          </a:xfrm>
          <a:prstGeom prst="rect">
            <a:avLst/>
          </a:prstGeom>
          <a:ln>
            <a:noFill/>
          </a:ln>
        </p:spPr>
        <p:txBody>
          <a:bodyPr wrap="none" lIns="0" tIns="0" rIns="0" bIns="0" anchor="b" anchorCtr="0">
            <a:spAutoFit/>
          </a:bodyPr>
          <a:lstStyle/>
          <a:p>
            <a:r>
              <a:rPr lang="zh-CN" altLang="en-US" sz="1200" b="1" dirty="0">
                <a:solidFill>
                  <a:schemeClr val="tx2"/>
                </a:solidFill>
                <a:cs typeface="+mn-ea"/>
                <a:sym typeface="+mn-lt"/>
              </a:rPr>
              <a:t>欢迎关注</a:t>
            </a:r>
            <a:r>
              <a:rPr lang="en-US" altLang="zh-CN" sz="1200" b="1" dirty="0">
                <a:solidFill>
                  <a:schemeClr val="tx2"/>
                </a:solidFill>
                <a:cs typeface="+mn-ea"/>
                <a:sym typeface="+mn-lt"/>
              </a:rPr>
              <a:t>PPT</a:t>
            </a:r>
            <a:r>
              <a:rPr lang="zh-CN" altLang="en-US" sz="1200" b="1" dirty="0">
                <a:solidFill>
                  <a:schemeClr val="tx2"/>
                </a:solidFill>
                <a:cs typeface="+mn-ea"/>
                <a:sym typeface="+mn-lt"/>
              </a:rPr>
              <a:t>管家</a:t>
            </a:r>
          </a:p>
        </p:txBody>
      </p:sp>
    </p:spTree>
    <p:extLst>
      <p:ext uri="{BB962C8B-B14F-4D97-AF65-F5344CB8AC3E}">
        <p14:creationId xmlns:p14="http://schemas.microsoft.com/office/powerpoint/2010/main" val="4034473623"/>
      </p:ext>
    </p:extLst>
  </p:cSld>
  <p:clrMapOvr>
    <a:masterClrMapping/>
  </p:clrMapOvr>
</p:sld>
</file>

<file path=ppt/theme/theme1.xml><?xml version="1.0" encoding="utf-8"?>
<a:theme xmlns:a="http://schemas.openxmlformats.org/drawingml/2006/main" name="51PPT模板网   www.51pptmoban.com">
  <a:themeElements>
    <a:clrScheme name="自定义 887">
      <a:dk1>
        <a:srgbClr val="7F7F7F"/>
      </a:dk1>
      <a:lt1>
        <a:srgbClr val="FFFFFF"/>
      </a:lt1>
      <a:dk2>
        <a:srgbClr val="000000"/>
      </a:dk2>
      <a:lt2>
        <a:srgbClr val="FFFFFF"/>
      </a:lt2>
      <a:accent1>
        <a:srgbClr val="36837B"/>
      </a:accent1>
      <a:accent2>
        <a:srgbClr val="80B2AC"/>
      </a:accent2>
      <a:accent3>
        <a:srgbClr val="36837B"/>
      </a:accent3>
      <a:accent4>
        <a:srgbClr val="80B2AC"/>
      </a:accent4>
      <a:accent5>
        <a:srgbClr val="36837B"/>
      </a:accent5>
      <a:accent6>
        <a:srgbClr val="80B2AC"/>
      </a:accent6>
      <a:hlink>
        <a:srgbClr val="CC3232"/>
      </a:hlink>
      <a:folHlink>
        <a:srgbClr val="FFC000"/>
      </a:folHlink>
    </a:clrScheme>
    <a:fontScheme name="标准">
      <a:majorFont>
        <a:latin typeface="Calibri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588</TotalTime>
  <Words>793</Words>
  <Application>Microsoft Office PowerPoint</Application>
  <PresentationFormat>全屏显示(16:9)</PresentationFormat>
  <Paragraphs>153</Paragraphs>
  <Slides>17</Slides>
  <Notes>17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4" baseType="lpstr">
      <vt:lpstr>等线</vt:lpstr>
      <vt:lpstr>思源黑体 CN Heavy</vt:lpstr>
      <vt:lpstr>思源黑体 CN Normal</vt:lpstr>
      <vt:lpstr>Arial</vt:lpstr>
      <vt:lpstr>Calibri</vt:lpstr>
      <vt:lpstr>Lato Light</vt:lpstr>
      <vt:lpstr>51PPT模板网   www.51pptmoban.com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清新简约极简商务通用ppt模板</dc:title>
  <dc:creator>ColourPPT</dc:creator>
  <cp:keywords>51PPT模板网</cp:keywords>
  <dc:description>www.51pptmoban.com</dc:description>
  <cp:lastModifiedBy>Win user</cp:lastModifiedBy>
  <cp:revision>89</cp:revision>
  <dcterms:created xsi:type="dcterms:W3CDTF">2017-05-02T06:39:58Z</dcterms:created>
  <dcterms:modified xsi:type="dcterms:W3CDTF">2022-09-01T13:35:04Z</dcterms:modified>
</cp:coreProperties>
</file>